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1"/>
  </p:sldMasterIdLst>
  <p:notesMasterIdLst>
    <p:notesMasterId r:id="rId27"/>
  </p:notesMasterIdLst>
  <p:handoutMasterIdLst>
    <p:handoutMasterId r:id="rId28"/>
  </p:handoutMasterIdLst>
  <p:sldIdLst>
    <p:sldId id="422" r:id="rId2"/>
    <p:sldId id="356" r:id="rId3"/>
    <p:sldId id="361" r:id="rId4"/>
    <p:sldId id="364" r:id="rId5"/>
    <p:sldId id="367" r:id="rId6"/>
    <p:sldId id="393" r:id="rId7"/>
    <p:sldId id="396" r:id="rId8"/>
    <p:sldId id="405" r:id="rId9"/>
    <p:sldId id="406" r:id="rId10"/>
    <p:sldId id="395"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419" r:id="rId24"/>
    <p:sldId id="420" r:id="rId25"/>
    <p:sldId id="42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113"/>
    <a:srgbClr val="010101"/>
    <a:srgbClr val="BFBFBF"/>
    <a:srgbClr val="737570"/>
    <a:srgbClr val="FEFEFE"/>
    <a:srgbClr val="595861"/>
    <a:srgbClr val="FFEB3B"/>
    <a:srgbClr val="000000"/>
    <a:srgbClr val="0B1412"/>
    <a:srgbClr val="F9E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7010"/>
  </p:normalViewPr>
  <p:slideViewPr>
    <p:cSldViewPr snapToGrid="0" snapToObjects="1">
      <p:cViewPr varScale="1">
        <p:scale>
          <a:sx n="115" d="100"/>
          <a:sy n="115" d="100"/>
        </p:scale>
        <p:origin x="552" y="84"/>
      </p:cViewPr>
      <p:guideLst/>
    </p:cSldViewPr>
  </p:slideViewPr>
  <p:outlineViewPr>
    <p:cViewPr>
      <p:scale>
        <a:sx n="33" d="100"/>
        <a:sy n="33" d="100"/>
      </p:scale>
      <p:origin x="0" y="-141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5" d="100"/>
          <a:sy n="95" d="100"/>
        </p:scale>
        <p:origin x="2512"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solidFill>
            <a:ln>
              <a:noFill/>
            </a:ln>
            <a:effectLst/>
          </c:spPr>
          <c:invertIfNegative val="0"/>
          <c:cat>
            <c:strRef>
              <c:f>Sheet1!$A$2:$A$5</c:f>
              <c:strCache>
                <c:ptCount val="4"/>
                <c:pt idx="0">
                  <c:v>Data 1</c:v>
                </c:pt>
                <c:pt idx="1">
                  <c:v>Data 2</c:v>
                </c:pt>
                <c:pt idx="2">
                  <c:v>Data 3</c:v>
                </c:pt>
                <c:pt idx="3">
                  <c:v>Data 4</c:v>
                </c:pt>
              </c:strCache>
            </c:strRef>
          </c:cat>
          <c:val>
            <c:numRef>
              <c:f>Sheet1!$B$2:$B$5</c:f>
              <c:numCache>
                <c:formatCode>General</c:formatCode>
                <c:ptCount val="4"/>
                <c:pt idx="0">
                  <c:v>4.3</c:v>
                </c:pt>
                <c:pt idx="1">
                  <c:v>5</c:v>
                </c:pt>
                <c:pt idx="2">
                  <c:v>4</c:v>
                </c:pt>
                <c:pt idx="3">
                  <c:v>7</c:v>
                </c:pt>
              </c:numCache>
            </c:numRef>
          </c:val>
          <c:extLst>
            <c:ext xmlns:c16="http://schemas.microsoft.com/office/drawing/2014/chart" uri="{C3380CC4-5D6E-409C-BE32-E72D297353CC}">
              <c16:uniqueId val="{00000000-5779-4436-AFD8-CEB777E60E37}"/>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Data 1</c:v>
                </c:pt>
                <c:pt idx="1">
                  <c:v>Data 2</c:v>
                </c:pt>
                <c:pt idx="2">
                  <c:v>Data 3</c:v>
                </c:pt>
                <c:pt idx="3">
                  <c:v>Data 4</c:v>
                </c:pt>
              </c:strCache>
            </c:strRef>
          </c:cat>
          <c:val>
            <c:numRef>
              <c:f>Sheet1!$C$2:$C$5</c:f>
              <c:numCache>
                <c:formatCode>General</c:formatCode>
                <c:ptCount val="4"/>
                <c:pt idx="0">
                  <c:v>4</c:v>
                </c:pt>
                <c:pt idx="1">
                  <c:v>4.4000000000000004</c:v>
                </c:pt>
                <c:pt idx="2">
                  <c:v>4</c:v>
                </c:pt>
                <c:pt idx="3">
                  <c:v>2.8</c:v>
                </c:pt>
              </c:numCache>
            </c:numRef>
          </c:val>
          <c:extLst>
            <c:ext xmlns:c16="http://schemas.microsoft.com/office/drawing/2014/chart" uri="{C3380CC4-5D6E-409C-BE32-E72D297353CC}">
              <c16:uniqueId val="{00000001-5779-4436-AFD8-CEB777E60E37}"/>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Data 1</c:v>
                </c:pt>
                <c:pt idx="1">
                  <c:v>Data 2</c:v>
                </c:pt>
                <c:pt idx="2">
                  <c:v>Data 3</c:v>
                </c:pt>
                <c:pt idx="3">
                  <c:v>Data 4</c:v>
                </c:pt>
              </c:strCache>
            </c:strRef>
          </c:cat>
          <c:val>
            <c:numRef>
              <c:f>Sheet1!$D$2:$D$5</c:f>
              <c:numCache>
                <c:formatCode>General</c:formatCode>
                <c:ptCount val="4"/>
                <c:pt idx="0">
                  <c:v>5</c:v>
                </c:pt>
                <c:pt idx="1">
                  <c:v>6</c:v>
                </c:pt>
                <c:pt idx="2">
                  <c:v>3</c:v>
                </c:pt>
                <c:pt idx="3">
                  <c:v>5</c:v>
                </c:pt>
              </c:numCache>
            </c:numRef>
          </c:val>
          <c:extLst>
            <c:ext xmlns:c16="http://schemas.microsoft.com/office/drawing/2014/chart" uri="{C3380CC4-5D6E-409C-BE32-E72D297353CC}">
              <c16:uniqueId val="{00000002-5779-4436-AFD8-CEB777E60E37}"/>
            </c:ext>
          </c:extLst>
        </c:ser>
        <c:ser>
          <c:idx val="3"/>
          <c:order val="3"/>
          <c:tx>
            <c:strRef>
              <c:f>Sheet1!$E$1</c:f>
              <c:strCache>
                <c:ptCount val="1"/>
                <c:pt idx="0">
                  <c:v>Series 4</c:v>
                </c:pt>
              </c:strCache>
            </c:strRef>
          </c:tx>
          <c:spPr>
            <a:solidFill>
              <a:schemeClr val="accent4"/>
            </a:solidFill>
            <a:ln>
              <a:noFill/>
            </a:ln>
            <a:effectLst/>
          </c:spPr>
          <c:invertIfNegative val="0"/>
          <c:cat>
            <c:strRef>
              <c:f>Sheet1!$A$2:$A$5</c:f>
              <c:strCache>
                <c:ptCount val="4"/>
                <c:pt idx="0">
                  <c:v>Data 1</c:v>
                </c:pt>
                <c:pt idx="1">
                  <c:v>Data 2</c:v>
                </c:pt>
                <c:pt idx="2">
                  <c:v>Data 3</c:v>
                </c:pt>
                <c:pt idx="3">
                  <c:v>Data 4</c:v>
                </c:pt>
              </c:strCache>
            </c:strRef>
          </c:cat>
          <c:val>
            <c:numRef>
              <c:f>Sheet1!$E$2:$E$5</c:f>
              <c:numCache>
                <c:formatCode>General</c:formatCode>
                <c:ptCount val="4"/>
                <c:pt idx="0">
                  <c:v>8</c:v>
                </c:pt>
                <c:pt idx="1">
                  <c:v>4</c:v>
                </c:pt>
                <c:pt idx="2">
                  <c:v>4</c:v>
                </c:pt>
                <c:pt idx="3">
                  <c:v>2</c:v>
                </c:pt>
              </c:numCache>
            </c:numRef>
          </c:val>
          <c:extLst>
            <c:ext xmlns:c16="http://schemas.microsoft.com/office/drawing/2014/chart" uri="{C3380CC4-5D6E-409C-BE32-E72D297353CC}">
              <c16:uniqueId val="{00000003-5779-4436-AFD8-CEB777E60E37}"/>
            </c:ext>
          </c:extLst>
        </c:ser>
        <c:dLbls>
          <c:showLegendKey val="0"/>
          <c:showVal val="0"/>
          <c:showCatName val="0"/>
          <c:showSerName val="0"/>
          <c:showPercent val="0"/>
          <c:showBubbleSize val="0"/>
        </c:dLbls>
        <c:gapWidth val="150"/>
        <c:overlap val="100"/>
        <c:axId val="709975792"/>
        <c:axId val="709976352"/>
      </c:barChart>
      <c:catAx>
        <c:axId val="70997579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bg1">
                    <a:alpha val="32000"/>
                  </a:schemeClr>
                </a:solidFill>
                <a:latin typeface="Montserrat Light" panose="00000400000000000000" pitchFamily="50" charset="0"/>
                <a:ea typeface="+mn-ea"/>
                <a:cs typeface="+mn-cs"/>
              </a:defRPr>
            </a:pPr>
            <a:endParaRPr lang="en-US"/>
          </a:p>
        </c:txPr>
        <c:crossAx val="709976352"/>
        <c:crosses val="autoZero"/>
        <c:auto val="1"/>
        <c:lblAlgn val="ctr"/>
        <c:lblOffset val="100"/>
        <c:noMultiLvlLbl val="0"/>
      </c:catAx>
      <c:valAx>
        <c:axId val="709976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alpha val="32000"/>
                  </a:schemeClr>
                </a:solidFill>
                <a:latin typeface="Montserrat Light" panose="00000400000000000000" pitchFamily="50" charset="0"/>
                <a:ea typeface="+mn-ea"/>
                <a:cs typeface="+mn-cs"/>
              </a:defRPr>
            </a:pPr>
            <a:endParaRPr lang="en-US"/>
          </a:p>
        </c:txPr>
        <c:crossAx val="70997579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bg1">
              <a:alpha val="32000"/>
            </a:schemeClr>
          </a:solidFill>
          <a:latin typeface="Montserrat Light" panose="00000400000000000000" pitchFamily="50"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7339038887007E-2"/>
          <c:y val="0"/>
          <c:w val="0.9670356517935258"/>
          <c:h val="1"/>
        </c:manualLayout>
      </c:layout>
      <c:doughnutChart>
        <c:varyColors val="1"/>
        <c:ser>
          <c:idx val="0"/>
          <c:order val="0"/>
          <c:tx>
            <c:strRef>
              <c:f>Sheet1!$B$1</c:f>
              <c:strCache>
                <c:ptCount val="1"/>
                <c:pt idx="0">
                  <c:v>Sales</c:v>
                </c:pt>
              </c:strCache>
            </c:strRef>
          </c:tx>
          <c:spPr>
            <a:effectLst>
              <a:outerShdw blurRad="63500" sx="102000" sy="102000" algn="ctr" rotWithShape="0">
                <a:prstClr val="black">
                  <a:alpha val="40000"/>
                </a:prstClr>
              </a:outerShdw>
            </a:effectLst>
          </c:spPr>
          <c:dPt>
            <c:idx val="0"/>
            <c:bubble3D val="0"/>
            <c:spPr>
              <a:solidFill>
                <a:schemeClr val="accent1"/>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1-76AF-4F5B-ADBE-AE5E9FC184E3}"/>
              </c:ext>
            </c:extLst>
          </c:dPt>
          <c:dPt>
            <c:idx val="1"/>
            <c:bubble3D val="0"/>
            <c:spPr>
              <a:solidFill>
                <a:schemeClr val="accent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3-76AF-4F5B-ADBE-AE5E9FC184E3}"/>
              </c:ext>
            </c:extLst>
          </c:dPt>
          <c:dPt>
            <c:idx val="2"/>
            <c:bubble3D val="0"/>
            <c:spPr>
              <a:solidFill>
                <a:schemeClr val="accent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5-76AF-4F5B-ADBE-AE5E9FC184E3}"/>
              </c:ext>
            </c:extLst>
          </c:dPt>
          <c:dPt>
            <c:idx val="3"/>
            <c:bubble3D val="0"/>
            <c:spPr>
              <a:solidFill>
                <a:schemeClr val="accent4"/>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7-76AF-4F5B-ADBE-AE5E9FC184E3}"/>
              </c:ext>
            </c:extLst>
          </c:dPt>
          <c:dPt>
            <c:idx val="4"/>
            <c:bubble3D val="0"/>
            <c:spPr>
              <a:solidFill>
                <a:schemeClr val="accent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9-76AF-4F5B-ADBE-AE5E9FC184E3}"/>
              </c:ext>
            </c:extLst>
          </c:dPt>
          <c:dPt>
            <c:idx val="5"/>
            <c:bubble3D val="0"/>
            <c:spPr>
              <a:solidFill>
                <a:schemeClr val="accent6"/>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B-76AF-4F5B-ADBE-AE5E9FC184E3}"/>
              </c:ext>
            </c:extLst>
          </c:dPt>
          <c:dPt>
            <c:idx val="6"/>
            <c:bubble3D val="0"/>
            <c:spPr>
              <a:solidFill>
                <a:schemeClr val="accent1">
                  <a:lumMod val="75000"/>
                </a:schemeClr>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D-76AF-4F5B-ADBE-AE5E9FC184E3}"/>
              </c:ext>
            </c:extLst>
          </c:dPt>
          <c:dPt>
            <c:idx val="7"/>
            <c:bubble3D val="0"/>
            <c:spPr>
              <a:solidFill>
                <a:schemeClr val="accent2">
                  <a:lumMod val="75000"/>
                </a:schemeClr>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F-76AF-4F5B-ADBE-AE5E9FC184E3}"/>
              </c:ext>
            </c:extLst>
          </c:dPt>
          <c:dPt>
            <c:idx val="8"/>
            <c:bubble3D val="0"/>
            <c:spPr>
              <a:solidFill>
                <a:schemeClr val="accent3">
                  <a:lumMod val="75000"/>
                </a:schemeClr>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11-76AF-4F5B-ADBE-AE5E9FC184E3}"/>
              </c:ext>
            </c:extLst>
          </c:dPt>
          <c:dLbls>
            <c:spPr>
              <a:noFill/>
              <a:ln>
                <a:noFill/>
              </a:ln>
              <a:effectLst/>
            </c:spPr>
            <c:txPr>
              <a:bodyPr wrap="square" lIns="38100" tIns="19050" rIns="38100" bIns="19050" anchor="ctr">
                <a:spAutoFit/>
              </a:bodyPr>
              <a:lstStyle/>
              <a:p>
                <a:pPr>
                  <a:defRPr sz="12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numRef>
              <c:f>Sheet1!$A$2:$A$10</c:f>
              <c:numCache>
                <c:formatCode>General</c:formatCode>
                <c:ptCount val="9"/>
                <c:pt idx="0">
                  <c:v>2010</c:v>
                </c:pt>
                <c:pt idx="1">
                  <c:v>2011</c:v>
                </c:pt>
                <c:pt idx="2">
                  <c:v>2012</c:v>
                </c:pt>
                <c:pt idx="3">
                  <c:v>2016</c:v>
                </c:pt>
                <c:pt idx="4">
                  <c:v>2017</c:v>
                </c:pt>
                <c:pt idx="5">
                  <c:v>2018</c:v>
                </c:pt>
                <c:pt idx="6">
                  <c:v>2019</c:v>
                </c:pt>
                <c:pt idx="7">
                  <c:v>2020</c:v>
                </c:pt>
                <c:pt idx="8">
                  <c:v>2020</c:v>
                </c:pt>
              </c:numCache>
            </c:numRef>
          </c:cat>
          <c:val>
            <c:numRef>
              <c:f>Sheet1!$B$2:$B$10</c:f>
              <c:numCache>
                <c:formatCode>0%</c:formatCode>
                <c:ptCount val="9"/>
                <c:pt idx="0">
                  <c:v>0.3</c:v>
                </c:pt>
                <c:pt idx="1">
                  <c:v>0.2</c:v>
                </c:pt>
                <c:pt idx="2">
                  <c:v>0.5</c:v>
                </c:pt>
                <c:pt idx="3">
                  <c:v>0.55000000000000004</c:v>
                </c:pt>
                <c:pt idx="4">
                  <c:v>0.3</c:v>
                </c:pt>
                <c:pt idx="5">
                  <c:v>0.2</c:v>
                </c:pt>
                <c:pt idx="6">
                  <c:v>0.1</c:v>
                </c:pt>
                <c:pt idx="7">
                  <c:v>0.2</c:v>
                </c:pt>
                <c:pt idx="8">
                  <c:v>0.3</c:v>
                </c:pt>
              </c:numCache>
            </c:numRef>
          </c:val>
          <c:extLst>
            <c:ext xmlns:c16="http://schemas.microsoft.com/office/drawing/2014/chart" uri="{C3380CC4-5D6E-409C-BE32-E72D297353CC}">
              <c16:uniqueId val="{00000012-76AF-4F5B-ADBE-AE5E9FC184E3}"/>
            </c:ext>
          </c:extLst>
        </c:ser>
        <c:dLbls>
          <c:showLegendKey val="0"/>
          <c:showVal val="0"/>
          <c:showCatName val="0"/>
          <c:showSerName val="0"/>
          <c:showPercent val="0"/>
          <c:showBubbleSize val="0"/>
          <c:showLeaderLines val="1"/>
        </c:dLbls>
        <c:firstSliceAng val="0"/>
        <c:holeSize val="51"/>
      </c:doughnut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863755666905272E-2"/>
          <c:y val="0.11254660047229079"/>
          <c:w val="0.95245884037222617"/>
          <c:h val="0.75604861821307512"/>
        </c:manualLayout>
      </c:layout>
      <c:lineChart>
        <c:grouping val="standard"/>
        <c:varyColors val="0"/>
        <c:ser>
          <c:idx val="0"/>
          <c:order val="0"/>
          <c:tx>
            <c:strRef>
              <c:f>Sheet1!$B$1</c:f>
              <c:strCache>
                <c:ptCount val="1"/>
                <c:pt idx="0">
                  <c:v>Series 1</c:v>
                </c:pt>
              </c:strCache>
            </c:strRef>
          </c:tx>
          <c:spPr>
            <a:ln w="28575" cap="rnd">
              <a:solidFill>
                <a:schemeClr val="accent1"/>
              </a:solidFill>
              <a:prstDash val="dash"/>
              <a:round/>
            </a:ln>
            <a:effectLst/>
          </c:spPr>
          <c:marker>
            <c:symbol val="diamond"/>
            <c:size val="6"/>
            <c:spPr>
              <a:solidFill>
                <a:schemeClr val="accent1"/>
              </a:solidFill>
              <a:ln w="28575">
                <a:solidFill>
                  <a:schemeClr val="accent1"/>
                </a:solidFill>
                <a:prstDash val="dash"/>
                <a:round/>
              </a:ln>
              <a:effectLst/>
            </c:spPr>
          </c:marker>
          <c:dLbls>
            <c:dLbl>
              <c:idx val="0"/>
              <c:layout>
                <c:manualLayout>
                  <c:x val="-2.9462180863755665E-2"/>
                  <c:y val="-5.5703286569428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F5-4664-AD9A-7938F6C0B755}"/>
                </c:ext>
              </c:extLst>
            </c:dLbl>
            <c:dLbl>
              <c:idx val="2"/>
              <c:layout>
                <c:manualLayout>
                  <c:x val="-2.0375089477451681E-2"/>
                  <c:y val="5.24048215386798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F5-4664-AD9A-7938F6C0B755}"/>
                </c:ext>
              </c:extLst>
            </c:dLbl>
            <c:dLbl>
              <c:idx val="6"/>
              <c:layout>
                <c:manualLayout>
                  <c:x val="-4.3820079242747265E-2"/>
                  <c:y val="-7.9623407608287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F5-4664-AD9A-7938F6C0B755}"/>
                </c:ext>
              </c:extLst>
            </c:dLbl>
            <c:dLbl>
              <c:idx val="11"/>
              <c:layout>
                <c:manualLayout>
                  <c:x val="-2.7950847053209368E-2"/>
                  <c:y val="4.1316810450668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F5-4664-AD9A-7938F6C0B75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cat>
            <c:strRef>
              <c:f>Sheet1!$A$2:$A$13</c:f>
              <c:strCache>
                <c:ptCount val="12"/>
                <c:pt idx="0">
                  <c:v>Jan</c:v>
                </c:pt>
                <c:pt idx="1">
                  <c:v>Feb</c:v>
                </c:pt>
                <c:pt idx="2">
                  <c:v>Mar</c:v>
                </c:pt>
                <c:pt idx="3">
                  <c:v>Abr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200</c:v>
                </c:pt>
                <c:pt idx="1">
                  <c:v>150</c:v>
                </c:pt>
                <c:pt idx="2">
                  <c:v>350</c:v>
                </c:pt>
                <c:pt idx="3">
                  <c:v>550</c:v>
                </c:pt>
                <c:pt idx="4">
                  <c:v>350</c:v>
                </c:pt>
                <c:pt idx="5">
                  <c:v>150</c:v>
                </c:pt>
                <c:pt idx="6">
                  <c:v>250</c:v>
                </c:pt>
                <c:pt idx="7">
                  <c:v>550</c:v>
                </c:pt>
                <c:pt idx="8">
                  <c:v>250</c:v>
                </c:pt>
                <c:pt idx="9">
                  <c:v>250</c:v>
                </c:pt>
                <c:pt idx="10">
                  <c:v>150</c:v>
                </c:pt>
                <c:pt idx="11">
                  <c:v>350</c:v>
                </c:pt>
              </c:numCache>
            </c:numRef>
          </c:val>
          <c:smooth val="0"/>
          <c:extLst>
            <c:ext xmlns:c16="http://schemas.microsoft.com/office/drawing/2014/chart" uri="{C3380CC4-5D6E-409C-BE32-E72D297353CC}">
              <c16:uniqueId val="{00000004-08F5-4664-AD9A-7938F6C0B755}"/>
            </c:ext>
          </c:extLst>
        </c:ser>
        <c:ser>
          <c:idx val="1"/>
          <c:order val="1"/>
          <c:tx>
            <c:strRef>
              <c:f>Sheet1!$C$1</c:f>
              <c:strCache>
                <c:ptCount val="1"/>
                <c:pt idx="0">
                  <c:v>Series 2</c:v>
                </c:pt>
              </c:strCache>
            </c:strRef>
          </c:tx>
          <c:spPr>
            <a:ln w="12700" cap="rnd">
              <a:solidFill>
                <a:schemeClr val="accent2"/>
              </a:solidFill>
              <a:round/>
            </a:ln>
            <a:effectLst/>
          </c:spPr>
          <c:marker>
            <c:symbol val="square"/>
            <c:size val="6"/>
            <c:spPr>
              <a:solidFill>
                <a:schemeClr val="accent2"/>
              </a:solidFill>
              <a:ln w="12700">
                <a:solidFill>
                  <a:schemeClr val="accent2"/>
                </a:solidFill>
                <a:round/>
              </a:ln>
              <a:effectLst/>
            </c:spPr>
          </c:marker>
          <c:dLbls>
            <c:dLbl>
              <c:idx val="1"/>
              <c:layout>
                <c:manualLayout>
                  <c:x val="-3.7041756144118379E-2"/>
                  <c:y val="-5.84752893414311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F5-4664-AD9A-7938F6C0B755}"/>
                </c:ext>
              </c:extLst>
            </c:dLbl>
            <c:dLbl>
              <c:idx val="3"/>
              <c:layout>
                <c:manualLayout>
                  <c:x val="-2.7674302075876879E-2"/>
                  <c:y val="5.24048215386798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F5-4664-AD9A-7938F6C0B755}"/>
                </c:ext>
              </c:extLst>
            </c:dLbl>
            <c:dLbl>
              <c:idx val="6"/>
              <c:layout>
                <c:manualLayout>
                  <c:x val="-1.5833333333333335E-2"/>
                  <c:y val="-5.84752893414310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F5-4664-AD9A-7938F6C0B755}"/>
                </c:ext>
              </c:extLst>
            </c:dLbl>
            <c:dLbl>
              <c:idx val="7"/>
              <c:layout>
                <c:manualLayout>
                  <c:x val="-1.5833333333333335E-2"/>
                  <c:y val="-6.67912976574393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8F5-4664-AD9A-7938F6C0B755}"/>
                </c:ext>
              </c:extLst>
            </c:dLbl>
            <c:dLbl>
              <c:idx val="8"/>
              <c:layout>
                <c:manualLayout>
                  <c:x val="-3.9799331901694109E-2"/>
                  <c:y val="-5.8475289341431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F5-4664-AD9A-7938F6C0B755}"/>
                </c:ext>
              </c:extLst>
            </c:dLbl>
            <c:dLbl>
              <c:idx val="9"/>
              <c:layout>
                <c:manualLayout>
                  <c:x val="-2.34090909090908E-2"/>
                  <c:y val="3.85448076786659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8F5-4664-AD9A-7938F6C0B75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cat>
            <c:strRef>
              <c:f>Sheet1!$A$2:$A$13</c:f>
              <c:strCache>
                <c:ptCount val="12"/>
                <c:pt idx="0">
                  <c:v>Jan</c:v>
                </c:pt>
                <c:pt idx="1">
                  <c:v>Feb</c:v>
                </c:pt>
                <c:pt idx="2">
                  <c:v>Mar</c:v>
                </c:pt>
                <c:pt idx="3">
                  <c:v>Abr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900</c:v>
                </c:pt>
                <c:pt idx="1">
                  <c:v>750</c:v>
                </c:pt>
                <c:pt idx="2">
                  <c:v>1000</c:v>
                </c:pt>
                <c:pt idx="3">
                  <c:v>1500</c:v>
                </c:pt>
                <c:pt idx="4">
                  <c:v>1400</c:v>
                </c:pt>
                <c:pt idx="5">
                  <c:v>1200</c:v>
                </c:pt>
                <c:pt idx="6">
                  <c:v>300</c:v>
                </c:pt>
                <c:pt idx="7">
                  <c:v>800</c:v>
                </c:pt>
                <c:pt idx="8">
                  <c:v>900</c:v>
                </c:pt>
                <c:pt idx="9">
                  <c:v>600</c:v>
                </c:pt>
                <c:pt idx="10">
                  <c:v>950</c:v>
                </c:pt>
                <c:pt idx="11">
                  <c:v>1000</c:v>
                </c:pt>
              </c:numCache>
            </c:numRef>
          </c:val>
          <c:smooth val="0"/>
          <c:extLst>
            <c:ext xmlns:c16="http://schemas.microsoft.com/office/drawing/2014/chart" uri="{C3380CC4-5D6E-409C-BE32-E72D297353CC}">
              <c16:uniqueId val="{0000000B-08F5-4664-AD9A-7938F6C0B755}"/>
            </c:ext>
          </c:extLst>
        </c:ser>
        <c:ser>
          <c:idx val="2"/>
          <c:order val="2"/>
          <c:tx>
            <c:strRef>
              <c:f>Sheet1!$D$1</c:f>
              <c:strCache>
                <c:ptCount val="1"/>
                <c:pt idx="0">
                  <c:v>Series 3</c:v>
                </c:pt>
              </c:strCache>
            </c:strRef>
          </c:tx>
          <c:spPr>
            <a:ln w="12700" cap="rnd">
              <a:solidFill>
                <a:schemeClr val="accent3"/>
              </a:solidFill>
              <a:prstDash val="sysDot"/>
              <a:round/>
            </a:ln>
            <a:effectLst/>
          </c:spPr>
          <c:marker>
            <c:symbol val="triangle"/>
            <c:size val="6"/>
            <c:spPr>
              <a:solidFill>
                <a:schemeClr val="accent3"/>
              </a:solidFill>
              <a:ln w="12700">
                <a:solidFill>
                  <a:schemeClr val="accent3"/>
                </a:solidFill>
                <a:round/>
              </a:ln>
              <a:effectLst/>
            </c:spPr>
          </c:marker>
          <c:dLbls>
            <c:dLbl>
              <c:idx val="0"/>
              <c:layout>
                <c:manualLayout>
                  <c:x val="-2.9465998568360772E-2"/>
                  <c:y val="2.46847938186520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8F5-4664-AD9A-7938F6C0B755}"/>
                </c:ext>
              </c:extLst>
            </c:dLbl>
            <c:dLbl>
              <c:idx val="2"/>
              <c:layout>
                <c:manualLayout>
                  <c:x val="-3.7041756144118351E-2"/>
                  <c:y val="-5.29312837974255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8F5-4664-AD9A-7938F6C0B755}"/>
                </c:ext>
              </c:extLst>
            </c:dLbl>
            <c:dLbl>
              <c:idx val="3"/>
              <c:layout>
                <c:manualLayout>
                  <c:x val="-3.5253877356239562E-2"/>
                  <c:y val="-9.17393226054643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8F5-4664-AD9A-7938F6C0B755}"/>
                </c:ext>
              </c:extLst>
            </c:dLbl>
            <c:dLbl>
              <c:idx val="4"/>
              <c:layout>
                <c:manualLayout>
                  <c:x val="-1.7344786447148652E-2"/>
                  <c:y val="-5.5703286569428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8F5-4664-AD9A-7938F6C0B755}"/>
                </c:ext>
              </c:extLst>
            </c:dLbl>
            <c:dLbl>
              <c:idx val="6"/>
              <c:layout>
                <c:manualLayout>
                  <c:x val="-2.5966851152406076E-2"/>
                  <c:y val="-2.81127668078036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8F5-4664-AD9A-7938F6C0B755}"/>
                </c:ext>
              </c:extLst>
            </c:dLbl>
            <c:dLbl>
              <c:idx val="8"/>
              <c:layout>
                <c:manualLayout>
                  <c:x val="-4.0075757575757688E-2"/>
                  <c:y val="-4.46152754814172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8F5-4664-AD9A-7938F6C0B755}"/>
                </c:ext>
              </c:extLst>
            </c:dLbl>
            <c:dLbl>
              <c:idx val="10"/>
              <c:layout>
                <c:manualLayout>
                  <c:x val="-2.1893939393939393E-2"/>
                  <c:y val="-5.57032865694283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8F5-4664-AD9A-7938F6C0B75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cat>
            <c:strRef>
              <c:f>Sheet1!$A$2:$A$13</c:f>
              <c:strCache>
                <c:ptCount val="12"/>
                <c:pt idx="0">
                  <c:v>Jan</c:v>
                </c:pt>
                <c:pt idx="1">
                  <c:v>Feb</c:v>
                </c:pt>
                <c:pt idx="2">
                  <c:v>Mar</c:v>
                </c:pt>
                <c:pt idx="3">
                  <c:v>Abr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150</c:v>
                </c:pt>
                <c:pt idx="1">
                  <c:v>500</c:v>
                </c:pt>
                <c:pt idx="2">
                  <c:v>400</c:v>
                </c:pt>
                <c:pt idx="3">
                  <c:v>900</c:v>
                </c:pt>
                <c:pt idx="4">
                  <c:v>600</c:v>
                </c:pt>
                <c:pt idx="5">
                  <c:v>700</c:v>
                </c:pt>
                <c:pt idx="6">
                  <c:v>100</c:v>
                </c:pt>
                <c:pt idx="7">
                  <c:v>50</c:v>
                </c:pt>
                <c:pt idx="8">
                  <c:v>30</c:v>
                </c:pt>
                <c:pt idx="9">
                  <c:v>20</c:v>
                </c:pt>
                <c:pt idx="10">
                  <c:v>1300</c:v>
                </c:pt>
                <c:pt idx="11">
                  <c:v>1500</c:v>
                </c:pt>
              </c:numCache>
            </c:numRef>
          </c:val>
          <c:smooth val="0"/>
          <c:extLst>
            <c:ext xmlns:c16="http://schemas.microsoft.com/office/drawing/2014/chart" uri="{C3380CC4-5D6E-409C-BE32-E72D297353CC}">
              <c16:uniqueId val="{00000013-08F5-4664-AD9A-7938F6C0B755}"/>
            </c:ext>
          </c:extLst>
        </c:ser>
        <c:dLbls>
          <c:showLegendKey val="0"/>
          <c:showVal val="0"/>
          <c:showCatName val="0"/>
          <c:showSerName val="0"/>
          <c:showPercent val="0"/>
          <c:showBubbleSize val="0"/>
        </c:dLbls>
        <c:marker val="1"/>
        <c:smooth val="0"/>
        <c:axId val="-2027685984"/>
        <c:axId val="-2027687072"/>
      </c:lineChart>
      <c:catAx>
        <c:axId val="-2027685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120" normalizeH="0" baseline="0">
                <a:solidFill>
                  <a:schemeClr val="tx1">
                    <a:lumMod val="65000"/>
                    <a:lumOff val="35000"/>
                  </a:schemeClr>
                </a:solidFill>
                <a:latin typeface="+mn-lt"/>
                <a:ea typeface="+mn-ea"/>
                <a:cs typeface="+mn-cs"/>
              </a:defRPr>
            </a:pPr>
            <a:endParaRPr lang="en-US"/>
          </a:p>
        </c:txPr>
        <c:crossAx val="-2027687072"/>
        <c:crosses val="autoZero"/>
        <c:auto val="0"/>
        <c:lblAlgn val="ctr"/>
        <c:lblOffset val="100"/>
        <c:noMultiLvlLbl val="0"/>
      </c:catAx>
      <c:valAx>
        <c:axId val="-2027687072"/>
        <c:scaling>
          <c:orientation val="minMax"/>
          <c:max val="1500"/>
          <c:min val="0"/>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027685984"/>
        <c:crosses val="autoZero"/>
        <c:crossBetween val="between"/>
        <c:majorUnit val="150"/>
        <c:minorUnit val="150"/>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4DFA9-38CF-7D4C-9EB4-7A6A0A01A9C5}" type="datetimeFigureOut">
              <a:rPr lang="en-US" smtClean="0"/>
              <a:t>2/1/2026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8C5D27-E275-914C-B9A8-807C55B0069F}" type="slidenum">
              <a:rPr lang="en-US" smtClean="0"/>
              <a:t>‹#›</a:t>
            </a:fld>
            <a:endParaRPr lang="en-US"/>
          </a:p>
        </p:txBody>
      </p:sp>
    </p:spTree>
    <p:extLst>
      <p:ext uri="{BB962C8B-B14F-4D97-AF65-F5344CB8AC3E}">
        <p14:creationId xmlns:p14="http://schemas.microsoft.com/office/powerpoint/2010/main" val="480298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9CB90-614C-5144-87C1-67812BEDF5FB}" type="datetimeFigureOut">
              <a:rPr lang="en-US" smtClean="0"/>
              <a:t>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E7EC0-9BE3-5541-9D76-7DE32A6C9D42}" type="slidenum">
              <a:rPr lang="en-US" smtClean="0"/>
              <a:t>‹#›</a:t>
            </a:fld>
            <a:endParaRPr lang="en-US"/>
          </a:p>
        </p:txBody>
      </p:sp>
    </p:spTree>
    <p:extLst>
      <p:ext uri="{BB962C8B-B14F-4D97-AF65-F5344CB8AC3E}">
        <p14:creationId xmlns:p14="http://schemas.microsoft.com/office/powerpoint/2010/main" val="200110054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3"/>
        <p:cNvGrpSpPr/>
        <p:nvPr/>
      </p:nvGrpSpPr>
      <p:grpSpPr>
        <a:xfrm>
          <a:off x="0" y="0"/>
          <a:ext cx="0" cy="0"/>
          <a:chOff x="0" y="0"/>
          <a:chExt cx="0" cy="0"/>
        </a:xfrm>
      </p:grpSpPr>
      <p:sp>
        <p:nvSpPr>
          <p:cNvPr id="2144" name="Google Shape;2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5" name="Google Shape;21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3649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8"/>
        <p:cNvGrpSpPr/>
        <p:nvPr/>
      </p:nvGrpSpPr>
      <p:grpSpPr>
        <a:xfrm>
          <a:off x="0" y="0"/>
          <a:ext cx="0" cy="0"/>
          <a:chOff x="0" y="0"/>
          <a:chExt cx="0" cy="0"/>
        </a:xfrm>
      </p:grpSpPr>
      <p:sp>
        <p:nvSpPr>
          <p:cNvPr id="2579" name="Google Shape;257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0" name="Google Shape;25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6559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1"/>
        <p:cNvGrpSpPr/>
        <p:nvPr/>
      </p:nvGrpSpPr>
      <p:grpSpPr>
        <a:xfrm>
          <a:off x="0" y="0"/>
          <a:ext cx="0" cy="0"/>
          <a:chOff x="0" y="0"/>
          <a:chExt cx="0" cy="0"/>
        </a:xfrm>
      </p:grpSpPr>
      <p:sp>
        <p:nvSpPr>
          <p:cNvPr id="2612" name="Google Shape;26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3" name="Google Shape;261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4" name="Google Shape;261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38037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1"/>
        <p:cNvGrpSpPr/>
        <p:nvPr/>
      </p:nvGrpSpPr>
      <p:grpSpPr>
        <a:xfrm>
          <a:off x="0" y="0"/>
          <a:ext cx="0" cy="0"/>
          <a:chOff x="0" y="0"/>
          <a:chExt cx="0" cy="0"/>
        </a:xfrm>
      </p:grpSpPr>
      <p:sp>
        <p:nvSpPr>
          <p:cNvPr id="2732" name="Google Shape;273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3" name="Google Shape;27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3738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2"/>
        <p:cNvGrpSpPr/>
        <p:nvPr/>
      </p:nvGrpSpPr>
      <p:grpSpPr>
        <a:xfrm>
          <a:off x="0" y="0"/>
          <a:ext cx="0" cy="0"/>
          <a:chOff x="0" y="0"/>
          <a:chExt cx="0" cy="0"/>
        </a:xfrm>
      </p:grpSpPr>
      <p:sp>
        <p:nvSpPr>
          <p:cNvPr id="2773" name="Google Shape;277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4" name="Google Shape;27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4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9"/>
        <p:cNvGrpSpPr/>
        <p:nvPr/>
      </p:nvGrpSpPr>
      <p:grpSpPr>
        <a:xfrm>
          <a:off x="0" y="0"/>
          <a:ext cx="0" cy="0"/>
          <a:chOff x="0" y="0"/>
          <a:chExt cx="0" cy="0"/>
        </a:xfrm>
      </p:grpSpPr>
      <p:sp>
        <p:nvSpPr>
          <p:cNvPr id="2790" name="Google Shape;279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1" name="Google Shape;279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1437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7"/>
        <p:cNvGrpSpPr/>
        <p:nvPr/>
      </p:nvGrpSpPr>
      <p:grpSpPr>
        <a:xfrm>
          <a:off x="0" y="0"/>
          <a:ext cx="0" cy="0"/>
          <a:chOff x="0" y="0"/>
          <a:chExt cx="0" cy="0"/>
        </a:xfrm>
      </p:grpSpPr>
      <p:sp>
        <p:nvSpPr>
          <p:cNvPr id="2998" name="Google Shape;299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9" name="Google Shape;299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0709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3"/>
        <p:cNvGrpSpPr/>
        <p:nvPr/>
      </p:nvGrpSpPr>
      <p:grpSpPr>
        <a:xfrm>
          <a:off x="0" y="0"/>
          <a:ext cx="0" cy="0"/>
          <a:chOff x="0" y="0"/>
          <a:chExt cx="0" cy="0"/>
        </a:xfrm>
      </p:grpSpPr>
      <p:sp>
        <p:nvSpPr>
          <p:cNvPr id="2184" name="Google Shape;218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5" name="Google Shape;21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549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8" name="Google Shape;222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2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2" name="Google Shape;22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202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9"/>
        <p:cNvGrpSpPr/>
        <p:nvPr/>
      </p:nvGrpSpPr>
      <p:grpSpPr>
        <a:xfrm>
          <a:off x="0" y="0"/>
          <a:ext cx="0" cy="0"/>
          <a:chOff x="0" y="0"/>
          <a:chExt cx="0" cy="0"/>
        </a:xfrm>
      </p:grpSpPr>
      <p:sp>
        <p:nvSpPr>
          <p:cNvPr id="2330" name="Google Shape;23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1" name="Google Shape;23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91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7" name="Google Shape;236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8" name="Google Shape;236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50997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14" name="Google Shape;241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3015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8"/>
        <p:cNvGrpSpPr/>
        <p:nvPr/>
      </p:nvGrpSpPr>
      <p:grpSpPr>
        <a:xfrm>
          <a:off x="0" y="0"/>
          <a:ext cx="0" cy="0"/>
          <a:chOff x="0" y="0"/>
          <a:chExt cx="0" cy="0"/>
        </a:xfrm>
      </p:grpSpPr>
      <p:sp>
        <p:nvSpPr>
          <p:cNvPr id="2459" name="Google Shape;2459;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60" name="Google Shape;24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7008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9"/>
        <p:cNvGrpSpPr/>
        <p:nvPr/>
      </p:nvGrpSpPr>
      <p:grpSpPr>
        <a:xfrm>
          <a:off x="0" y="0"/>
          <a:ext cx="0" cy="0"/>
          <a:chOff x="0" y="0"/>
          <a:chExt cx="0" cy="0"/>
        </a:xfrm>
      </p:grpSpPr>
      <p:sp>
        <p:nvSpPr>
          <p:cNvPr id="2510" name="Google Shape;251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1" name="Google Shape;251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393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ctr">
            <a:normAutofit/>
          </a:bodyPr>
          <a:lstStyle>
            <a:lvl1pPr algn="ctr">
              <a:defRPr sz="3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chor="ctr">
            <a:normAutofit/>
          </a:bodyPr>
          <a:lstStyle>
            <a:lvl1pPr marL="0" indent="0" algn="ctr">
              <a:buNone/>
              <a:defRPr sz="9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CB15-F748-C140-A5C3-CF0090C943BA}" type="slidenum">
              <a:rPr lang="en-US" smtClean="0"/>
              <a:pPr/>
              <a:t>‹#›</a:t>
            </a:fld>
            <a:endParaRPr lang="en-US"/>
          </a:p>
        </p:txBody>
      </p:sp>
    </p:spTree>
    <p:extLst>
      <p:ext uri="{BB962C8B-B14F-4D97-AF65-F5344CB8AC3E}">
        <p14:creationId xmlns:p14="http://schemas.microsoft.com/office/powerpoint/2010/main" val="86644683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al Estate 4">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5" name="Picture Placeholder 2"/>
          <p:cNvSpPr>
            <a:spLocks noGrp="1"/>
          </p:cNvSpPr>
          <p:nvPr>
            <p:ph type="pic" sz="quarter" idx="16"/>
          </p:nvPr>
        </p:nvSpPr>
        <p:spPr>
          <a:xfrm>
            <a:off x="593890" y="1489435"/>
            <a:ext cx="3780148" cy="5387418"/>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81271890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al Estate 5">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5" name="Picture Placeholder 2"/>
          <p:cNvSpPr>
            <a:spLocks noGrp="1"/>
          </p:cNvSpPr>
          <p:nvPr>
            <p:ph type="pic" sz="quarter" idx="16"/>
          </p:nvPr>
        </p:nvSpPr>
        <p:spPr>
          <a:xfrm>
            <a:off x="0" y="1707211"/>
            <a:ext cx="12192000" cy="2703136"/>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10521052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al Estate 6">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1775853" y="1522778"/>
            <a:ext cx="4851151" cy="4851150"/>
          </a:xfrm>
          <a:prstGeom prst="ellipse">
            <a:avLst/>
          </a:prstGeom>
        </p:spPr>
        <p:txBody>
          <a:bodyPr anchor="ctr">
            <a:normAutofit/>
          </a:bodyPr>
          <a:lstStyle>
            <a:lvl1pPr marL="0" indent="0" algn="ctr">
              <a:buNone/>
              <a:defRPr sz="1200"/>
            </a:lvl1pPr>
          </a:lstStyle>
          <a:p>
            <a:endParaRPr lang="en-US" dirty="0"/>
          </a:p>
        </p:txBody>
      </p:sp>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Tree>
    <p:extLst>
      <p:ext uri="{BB962C8B-B14F-4D97-AF65-F5344CB8AC3E}">
        <p14:creationId xmlns:p14="http://schemas.microsoft.com/office/powerpoint/2010/main" val="14350011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al Estate 7">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5" name="Picture Placeholder 2"/>
          <p:cNvSpPr>
            <a:spLocks noGrp="1"/>
          </p:cNvSpPr>
          <p:nvPr>
            <p:ph type="pic" sz="quarter" idx="16"/>
          </p:nvPr>
        </p:nvSpPr>
        <p:spPr>
          <a:xfrm>
            <a:off x="1241818" y="4761886"/>
            <a:ext cx="2588223" cy="1582353"/>
          </a:xfrm>
        </p:spPr>
        <p:txBody>
          <a:bodyPr anchor="ctr">
            <a:normAutofit/>
          </a:bodyPr>
          <a:lstStyle>
            <a:lvl1pPr marL="0" indent="0" algn="ctr">
              <a:buNone/>
              <a:defRPr sz="1200"/>
            </a:lvl1pPr>
          </a:lstStyle>
          <a:p>
            <a:endParaRPr lang="en-US" dirty="0"/>
          </a:p>
        </p:txBody>
      </p:sp>
      <p:sp>
        <p:nvSpPr>
          <p:cNvPr id="17" name="Picture Placeholder 2"/>
          <p:cNvSpPr>
            <a:spLocks noGrp="1"/>
          </p:cNvSpPr>
          <p:nvPr>
            <p:ph type="pic" sz="quarter" idx="17"/>
          </p:nvPr>
        </p:nvSpPr>
        <p:spPr>
          <a:xfrm>
            <a:off x="4780527" y="4761886"/>
            <a:ext cx="2588223" cy="1582353"/>
          </a:xfrm>
        </p:spPr>
        <p:txBody>
          <a:bodyPr anchor="ctr">
            <a:normAutofit/>
          </a:bodyPr>
          <a:lstStyle>
            <a:lvl1pPr marL="0" indent="0" algn="ctr">
              <a:buNone/>
              <a:defRPr sz="1200"/>
            </a:lvl1pPr>
          </a:lstStyle>
          <a:p>
            <a:endParaRPr lang="en-US" dirty="0"/>
          </a:p>
        </p:txBody>
      </p:sp>
      <p:sp>
        <p:nvSpPr>
          <p:cNvPr id="18" name="Picture Placeholder 2"/>
          <p:cNvSpPr>
            <a:spLocks noGrp="1"/>
          </p:cNvSpPr>
          <p:nvPr>
            <p:ph type="pic" sz="quarter" idx="18"/>
          </p:nvPr>
        </p:nvSpPr>
        <p:spPr>
          <a:xfrm>
            <a:off x="8231314" y="4761886"/>
            <a:ext cx="2588223" cy="1582353"/>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01674729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al Estate 8">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5" name="Picture Placeholder 2"/>
          <p:cNvSpPr>
            <a:spLocks noGrp="1"/>
          </p:cNvSpPr>
          <p:nvPr>
            <p:ph type="pic" sz="quarter" idx="16"/>
          </p:nvPr>
        </p:nvSpPr>
        <p:spPr>
          <a:xfrm>
            <a:off x="862554" y="1838227"/>
            <a:ext cx="2917599" cy="1941920"/>
          </a:xfrm>
          <a:prstGeom prst="round2DiagRect">
            <a:avLst>
              <a:gd name="adj1" fmla="val 50000"/>
              <a:gd name="adj2" fmla="val 0"/>
            </a:avLst>
          </a:prstGeom>
        </p:spPr>
        <p:txBody>
          <a:bodyPr anchor="ctr">
            <a:normAutofit/>
          </a:bodyPr>
          <a:lstStyle>
            <a:lvl1pPr marL="0" indent="0" algn="ctr">
              <a:buNone/>
              <a:defRPr sz="1200"/>
            </a:lvl1pPr>
          </a:lstStyle>
          <a:p>
            <a:endParaRPr lang="en-US" dirty="0"/>
          </a:p>
        </p:txBody>
      </p:sp>
      <p:sp>
        <p:nvSpPr>
          <p:cNvPr id="24" name="Picture Placeholder 2"/>
          <p:cNvSpPr>
            <a:spLocks noGrp="1"/>
          </p:cNvSpPr>
          <p:nvPr>
            <p:ph type="pic" sz="quarter" idx="17"/>
          </p:nvPr>
        </p:nvSpPr>
        <p:spPr>
          <a:xfrm>
            <a:off x="4067666" y="1838227"/>
            <a:ext cx="2917599" cy="1941920"/>
          </a:xfrm>
          <a:prstGeom prst="round2DiagRect">
            <a:avLst>
              <a:gd name="adj1" fmla="val 0"/>
              <a:gd name="adj2" fmla="val 50000"/>
            </a:avLst>
          </a:prstGeom>
        </p:spPr>
        <p:txBody>
          <a:bodyPr anchor="ctr">
            <a:normAutofit/>
          </a:bodyPr>
          <a:lstStyle>
            <a:lvl1pPr marL="0" indent="0" algn="ctr">
              <a:buNone/>
              <a:defRPr sz="1200"/>
            </a:lvl1pPr>
          </a:lstStyle>
          <a:p>
            <a:endParaRPr lang="en-US" dirty="0"/>
          </a:p>
        </p:txBody>
      </p:sp>
      <p:sp>
        <p:nvSpPr>
          <p:cNvPr id="25" name="Picture Placeholder 2"/>
          <p:cNvSpPr>
            <a:spLocks noGrp="1"/>
          </p:cNvSpPr>
          <p:nvPr>
            <p:ph type="pic" sz="quarter" idx="18"/>
          </p:nvPr>
        </p:nvSpPr>
        <p:spPr>
          <a:xfrm>
            <a:off x="8224885" y="1838227"/>
            <a:ext cx="2917599" cy="1941920"/>
          </a:xfrm>
          <a:prstGeom prst="round2DiagRect">
            <a:avLst>
              <a:gd name="adj1" fmla="val 50000"/>
              <a:gd name="adj2" fmla="val 0"/>
            </a:avLst>
          </a:prstGeom>
        </p:spPr>
        <p:txBody>
          <a:bodyPr anchor="ctr">
            <a:normAutofit/>
          </a:bodyPr>
          <a:lstStyle>
            <a:lvl1pPr marL="0" indent="0" algn="ctr">
              <a:buNone/>
              <a:defRPr sz="1200"/>
            </a:lvl1pPr>
          </a:lstStyle>
          <a:p>
            <a:endParaRPr lang="en-US" dirty="0"/>
          </a:p>
        </p:txBody>
      </p:sp>
      <p:sp>
        <p:nvSpPr>
          <p:cNvPr id="26" name="Picture Placeholder 2"/>
          <p:cNvSpPr>
            <a:spLocks noGrp="1"/>
          </p:cNvSpPr>
          <p:nvPr>
            <p:ph type="pic" sz="quarter" idx="19"/>
          </p:nvPr>
        </p:nvSpPr>
        <p:spPr>
          <a:xfrm>
            <a:off x="4067666" y="4091312"/>
            <a:ext cx="2917599" cy="1941920"/>
          </a:xfrm>
          <a:prstGeom prst="round2DiagRect">
            <a:avLst>
              <a:gd name="adj1" fmla="val 50000"/>
              <a:gd name="adj2" fmla="val 0"/>
            </a:avLst>
          </a:prstGeom>
        </p:spPr>
        <p:txBody>
          <a:bodyPr anchor="ctr">
            <a:normAutofit/>
          </a:bodyPr>
          <a:lstStyle>
            <a:lvl1pPr marL="0" indent="0" algn="ctr">
              <a:buNone/>
              <a:defRPr sz="1200"/>
            </a:lvl1pPr>
          </a:lstStyle>
          <a:p>
            <a:endParaRPr lang="en-US" dirty="0"/>
          </a:p>
        </p:txBody>
      </p:sp>
      <p:sp>
        <p:nvSpPr>
          <p:cNvPr id="27" name="Picture Placeholder 2"/>
          <p:cNvSpPr>
            <a:spLocks noGrp="1"/>
          </p:cNvSpPr>
          <p:nvPr>
            <p:ph type="pic" sz="quarter" idx="20"/>
          </p:nvPr>
        </p:nvSpPr>
        <p:spPr>
          <a:xfrm>
            <a:off x="8224885" y="4091312"/>
            <a:ext cx="2917599" cy="1941920"/>
          </a:xfrm>
          <a:prstGeom prst="round2DiagRect">
            <a:avLst>
              <a:gd name="adj1" fmla="val 0"/>
              <a:gd name="adj2" fmla="val 50000"/>
            </a:avLst>
          </a:prstGeom>
        </p:spPr>
        <p:txBody>
          <a:bodyPr anchor="ctr">
            <a:normAutofit/>
          </a:bodyPr>
          <a:lstStyle>
            <a:lvl1pPr marL="0" indent="0" algn="ctr">
              <a:buNone/>
              <a:defRPr sz="1200"/>
            </a:lvl1pPr>
          </a:lstStyle>
          <a:p>
            <a:endParaRPr lang="en-US" dirty="0"/>
          </a:p>
        </p:txBody>
      </p:sp>
      <p:sp>
        <p:nvSpPr>
          <p:cNvPr id="28" name="Picture Placeholder 2"/>
          <p:cNvSpPr>
            <a:spLocks noGrp="1"/>
          </p:cNvSpPr>
          <p:nvPr>
            <p:ph type="pic" sz="quarter" idx="21"/>
          </p:nvPr>
        </p:nvSpPr>
        <p:spPr>
          <a:xfrm>
            <a:off x="862553" y="4091312"/>
            <a:ext cx="2917599" cy="1941920"/>
          </a:xfrm>
          <a:prstGeom prst="round2DiagRect">
            <a:avLst>
              <a:gd name="adj1" fmla="val 0"/>
              <a:gd name="adj2" fmla="val 50000"/>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92426428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al Estate 9">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37" name="Picture Placeholder 2"/>
          <p:cNvSpPr>
            <a:spLocks noGrp="1"/>
          </p:cNvSpPr>
          <p:nvPr>
            <p:ph type="pic" sz="quarter" idx="11"/>
          </p:nvPr>
        </p:nvSpPr>
        <p:spPr>
          <a:xfrm>
            <a:off x="1008671" y="1886301"/>
            <a:ext cx="2223787" cy="2223787"/>
          </a:xfrm>
          <a:prstGeom prst="ellipse">
            <a:avLst/>
          </a:prstGeom>
        </p:spPr>
        <p:txBody>
          <a:bodyPr anchor="ctr">
            <a:normAutofit/>
          </a:bodyPr>
          <a:lstStyle>
            <a:lvl1pPr marL="0" indent="0" algn="ctr">
              <a:buNone/>
              <a:defRPr sz="1200"/>
            </a:lvl1pPr>
          </a:lstStyle>
          <a:p>
            <a:endParaRPr lang="en-US" dirty="0"/>
          </a:p>
        </p:txBody>
      </p:sp>
      <p:sp>
        <p:nvSpPr>
          <p:cNvPr id="40" name="Picture Placeholder 2"/>
          <p:cNvSpPr>
            <a:spLocks noGrp="1"/>
          </p:cNvSpPr>
          <p:nvPr>
            <p:ph type="pic" sz="quarter" idx="22"/>
          </p:nvPr>
        </p:nvSpPr>
        <p:spPr>
          <a:xfrm>
            <a:off x="3516200" y="1886301"/>
            <a:ext cx="2223787" cy="2223787"/>
          </a:xfrm>
          <a:prstGeom prst="ellipse">
            <a:avLst/>
          </a:prstGeom>
        </p:spPr>
        <p:txBody>
          <a:bodyPr anchor="ctr">
            <a:normAutofit/>
          </a:bodyPr>
          <a:lstStyle>
            <a:lvl1pPr marL="0" indent="0" algn="ctr">
              <a:buNone/>
              <a:defRPr sz="1200"/>
            </a:lvl1pPr>
          </a:lstStyle>
          <a:p>
            <a:endParaRPr lang="en-US" dirty="0"/>
          </a:p>
        </p:txBody>
      </p:sp>
      <p:sp>
        <p:nvSpPr>
          <p:cNvPr id="42" name="Picture Placeholder 2"/>
          <p:cNvSpPr>
            <a:spLocks noGrp="1"/>
          </p:cNvSpPr>
          <p:nvPr>
            <p:ph type="pic" sz="quarter" idx="24"/>
          </p:nvPr>
        </p:nvSpPr>
        <p:spPr>
          <a:xfrm>
            <a:off x="6032447" y="1886301"/>
            <a:ext cx="2223787" cy="2223787"/>
          </a:xfrm>
          <a:prstGeom prst="ellipse">
            <a:avLst/>
          </a:prstGeom>
        </p:spPr>
        <p:txBody>
          <a:bodyPr anchor="ctr">
            <a:normAutofit/>
          </a:bodyPr>
          <a:lstStyle>
            <a:lvl1pPr marL="0" indent="0" algn="ctr">
              <a:buNone/>
              <a:defRPr sz="1200"/>
            </a:lvl1pPr>
          </a:lstStyle>
          <a:p>
            <a:endParaRPr lang="en-US" dirty="0"/>
          </a:p>
        </p:txBody>
      </p:sp>
      <p:sp>
        <p:nvSpPr>
          <p:cNvPr id="44" name="Picture Placeholder 2"/>
          <p:cNvSpPr>
            <a:spLocks noGrp="1"/>
          </p:cNvSpPr>
          <p:nvPr>
            <p:ph type="pic" sz="quarter" idx="25"/>
          </p:nvPr>
        </p:nvSpPr>
        <p:spPr>
          <a:xfrm>
            <a:off x="2266793" y="3969625"/>
            <a:ext cx="2223787" cy="2223787"/>
          </a:xfrm>
          <a:prstGeom prst="ellipse">
            <a:avLst/>
          </a:prstGeom>
        </p:spPr>
        <p:txBody>
          <a:bodyPr anchor="ctr">
            <a:normAutofit/>
          </a:bodyPr>
          <a:lstStyle>
            <a:lvl1pPr marL="0" indent="0" algn="ctr">
              <a:buNone/>
              <a:defRPr sz="1200"/>
            </a:lvl1pPr>
          </a:lstStyle>
          <a:p>
            <a:endParaRPr lang="en-US" dirty="0"/>
          </a:p>
        </p:txBody>
      </p:sp>
      <p:sp>
        <p:nvSpPr>
          <p:cNvPr id="45" name="Picture Placeholder 2"/>
          <p:cNvSpPr>
            <a:spLocks noGrp="1"/>
          </p:cNvSpPr>
          <p:nvPr>
            <p:ph type="pic" sz="quarter" idx="26"/>
          </p:nvPr>
        </p:nvSpPr>
        <p:spPr>
          <a:xfrm>
            <a:off x="4774323" y="3969625"/>
            <a:ext cx="2223787" cy="2223787"/>
          </a:xfrm>
          <a:prstGeom prst="ellipse">
            <a:avLst/>
          </a:prstGeom>
        </p:spPr>
        <p:txBody>
          <a:bodyPr anchor="ctr">
            <a:normAutofit/>
          </a:bodyPr>
          <a:lstStyle>
            <a:lvl1pPr marL="0" indent="0" algn="ctr">
              <a:buNone/>
              <a:defRPr sz="1200"/>
            </a:lvl1pPr>
          </a:lstStyle>
          <a:p>
            <a:endParaRPr lang="en-US" dirty="0"/>
          </a:p>
        </p:txBody>
      </p:sp>
      <p:sp>
        <p:nvSpPr>
          <p:cNvPr id="46" name="Picture Placeholder 2"/>
          <p:cNvSpPr>
            <a:spLocks noGrp="1"/>
          </p:cNvSpPr>
          <p:nvPr>
            <p:ph type="pic" sz="quarter" idx="27"/>
          </p:nvPr>
        </p:nvSpPr>
        <p:spPr>
          <a:xfrm>
            <a:off x="7290569" y="3969625"/>
            <a:ext cx="2223787" cy="2223787"/>
          </a:xfrm>
          <a:prstGeom prst="ellipse">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73906839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cial Media 1">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5" name="Picture Placeholder 2"/>
          <p:cNvSpPr>
            <a:spLocks noGrp="1"/>
          </p:cNvSpPr>
          <p:nvPr>
            <p:ph type="pic" sz="quarter" idx="16"/>
          </p:nvPr>
        </p:nvSpPr>
        <p:spPr>
          <a:xfrm>
            <a:off x="0" y="1988289"/>
            <a:ext cx="12192000" cy="2190306"/>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4143766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cial Media 2">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5" name="Picture Placeholder 2"/>
          <p:cNvSpPr>
            <a:spLocks noGrp="1"/>
          </p:cNvSpPr>
          <p:nvPr>
            <p:ph type="pic" sz="quarter" idx="16"/>
          </p:nvPr>
        </p:nvSpPr>
        <p:spPr>
          <a:xfrm>
            <a:off x="1" y="0"/>
            <a:ext cx="6251945" cy="685800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08763836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reative &amp; Photography 1">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5" name="Picture Placeholder 2"/>
          <p:cNvSpPr>
            <a:spLocks noGrp="1"/>
          </p:cNvSpPr>
          <p:nvPr>
            <p:ph type="pic" sz="quarter" idx="16"/>
          </p:nvPr>
        </p:nvSpPr>
        <p:spPr>
          <a:xfrm>
            <a:off x="531876" y="489098"/>
            <a:ext cx="3689251" cy="5879804"/>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26940034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reative &amp; Photography 2">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1" name="Picture Placeholder 3"/>
          <p:cNvSpPr>
            <a:spLocks noGrp="1"/>
          </p:cNvSpPr>
          <p:nvPr>
            <p:ph type="pic" sz="quarter" idx="17"/>
          </p:nvPr>
        </p:nvSpPr>
        <p:spPr>
          <a:xfrm>
            <a:off x="1471135" y="1961864"/>
            <a:ext cx="2934275" cy="2934272"/>
          </a:xfrm>
          <a:prstGeom prst="ellipse">
            <a:avLst/>
          </a:prstGeom>
        </p:spPr>
        <p:txBody>
          <a:bodyPr anchor="ctr">
            <a:normAutofit/>
          </a:bodyPr>
          <a:lstStyle>
            <a:lvl1pPr marL="0" indent="0" algn="ctr">
              <a:buNone/>
              <a:defRPr sz="1200">
                <a:solidFill>
                  <a:schemeClr val="bg2"/>
                </a:solidFill>
              </a:defRPr>
            </a:lvl1pPr>
          </a:lstStyle>
          <a:p>
            <a:endParaRPr lang="en-US"/>
          </a:p>
        </p:txBody>
      </p:sp>
      <p:sp>
        <p:nvSpPr>
          <p:cNvPr id="14" name="Picture Placeholder 3"/>
          <p:cNvSpPr>
            <a:spLocks noGrp="1"/>
          </p:cNvSpPr>
          <p:nvPr>
            <p:ph type="pic" sz="quarter" idx="18"/>
          </p:nvPr>
        </p:nvSpPr>
        <p:spPr>
          <a:xfrm>
            <a:off x="4628863" y="1961864"/>
            <a:ext cx="2934275" cy="2934272"/>
          </a:xfrm>
          <a:prstGeom prst="ellipse">
            <a:avLst/>
          </a:prstGeom>
        </p:spPr>
        <p:txBody>
          <a:bodyPr anchor="ctr">
            <a:normAutofit/>
          </a:bodyPr>
          <a:lstStyle>
            <a:lvl1pPr marL="0" indent="0" algn="ctr">
              <a:buNone/>
              <a:defRPr sz="1200">
                <a:solidFill>
                  <a:schemeClr val="bg2"/>
                </a:solidFill>
              </a:defRPr>
            </a:lvl1pPr>
          </a:lstStyle>
          <a:p>
            <a:endParaRPr lang="en-US"/>
          </a:p>
        </p:txBody>
      </p:sp>
      <p:sp>
        <p:nvSpPr>
          <p:cNvPr id="16" name="Picture Placeholder 3"/>
          <p:cNvSpPr>
            <a:spLocks noGrp="1"/>
          </p:cNvSpPr>
          <p:nvPr>
            <p:ph type="pic" sz="quarter" idx="19"/>
          </p:nvPr>
        </p:nvSpPr>
        <p:spPr>
          <a:xfrm>
            <a:off x="7786591" y="1961864"/>
            <a:ext cx="2934275" cy="2934272"/>
          </a:xfrm>
          <a:prstGeom prst="ellipse">
            <a:avLst/>
          </a:prstGeom>
        </p:spPr>
        <p:txBody>
          <a:bodyPr anchor="ctr">
            <a:normAutofit/>
          </a:bodyPr>
          <a:lstStyle>
            <a:lvl1pPr marL="0" indent="0" algn="ctr">
              <a:buNone/>
              <a:defRPr sz="1200">
                <a:solidFill>
                  <a:schemeClr val="bg2"/>
                </a:solidFill>
              </a:defRPr>
            </a:lvl1pPr>
          </a:lstStyle>
          <a:p>
            <a:endParaRPr lang="en-US"/>
          </a:p>
        </p:txBody>
      </p:sp>
    </p:spTree>
    <p:extLst>
      <p:ext uri="{BB962C8B-B14F-4D97-AF65-F5344CB8AC3E}">
        <p14:creationId xmlns:p14="http://schemas.microsoft.com/office/powerpoint/2010/main" val="13459128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with Footer &amp; Header">
    <p:spTree>
      <p:nvGrpSpPr>
        <p:cNvPr id="1" name=""/>
        <p:cNvGrpSpPr/>
        <p:nvPr/>
      </p:nvGrpSpPr>
      <p:grpSpPr>
        <a:xfrm>
          <a:off x="0" y="0"/>
          <a:ext cx="0" cy="0"/>
          <a:chOff x="0" y="0"/>
          <a:chExt cx="0" cy="0"/>
        </a:xfrm>
      </p:grpSpPr>
      <p:sp>
        <p:nvSpPr>
          <p:cNvPr id="11" name="Round Diagonal Corner Rectangle 10"/>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ound Diagonal Corner Rectangle 26"/>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31257" y="173194"/>
            <a:ext cx="431791"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Tree>
    <p:extLst>
      <p:ext uri="{BB962C8B-B14F-4D97-AF65-F5344CB8AC3E}">
        <p14:creationId xmlns:p14="http://schemas.microsoft.com/office/powerpoint/2010/main" val="20719779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reative &amp; Photography 3">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5" name="Picture Placeholder 2"/>
          <p:cNvSpPr>
            <a:spLocks noGrp="1"/>
          </p:cNvSpPr>
          <p:nvPr>
            <p:ph type="pic" sz="quarter" idx="16"/>
          </p:nvPr>
        </p:nvSpPr>
        <p:spPr>
          <a:xfrm>
            <a:off x="531876" y="489098"/>
            <a:ext cx="11151315" cy="5879804"/>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38039017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reative &amp; Photography 4">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5" name="Picture Placeholder 2"/>
          <p:cNvSpPr>
            <a:spLocks noGrp="1"/>
          </p:cNvSpPr>
          <p:nvPr>
            <p:ph type="pic" sz="quarter" idx="16"/>
          </p:nvPr>
        </p:nvSpPr>
        <p:spPr>
          <a:xfrm>
            <a:off x="531876" y="489098"/>
            <a:ext cx="6885432" cy="2939902"/>
          </a:xfrm>
        </p:spPr>
        <p:txBody>
          <a:bodyPr anchor="ctr">
            <a:normAutofit/>
          </a:bodyPr>
          <a:lstStyle>
            <a:lvl1pPr marL="0" indent="0" algn="ctr">
              <a:buNone/>
              <a:defRPr sz="1200"/>
            </a:lvl1pPr>
          </a:lstStyle>
          <a:p>
            <a:endParaRPr lang="en-US" dirty="0"/>
          </a:p>
        </p:txBody>
      </p:sp>
      <p:sp>
        <p:nvSpPr>
          <p:cNvPr id="11" name="Picture Placeholder 2"/>
          <p:cNvSpPr>
            <a:spLocks noGrp="1"/>
          </p:cNvSpPr>
          <p:nvPr>
            <p:ph type="pic" sz="quarter" idx="17"/>
          </p:nvPr>
        </p:nvSpPr>
        <p:spPr>
          <a:xfrm>
            <a:off x="531877" y="3429000"/>
            <a:ext cx="3442716" cy="2939902"/>
          </a:xfrm>
        </p:spPr>
        <p:txBody>
          <a:bodyPr anchor="ctr">
            <a:normAutofit/>
          </a:bodyPr>
          <a:lstStyle>
            <a:lvl1pPr marL="0" indent="0" algn="ctr">
              <a:buNone/>
              <a:defRPr sz="1200"/>
            </a:lvl1pPr>
          </a:lstStyle>
          <a:p>
            <a:endParaRPr lang="en-US" dirty="0"/>
          </a:p>
        </p:txBody>
      </p:sp>
      <p:sp>
        <p:nvSpPr>
          <p:cNvPr id="14" name="Picture Placeholder 2"/>
          <p:cNvSpPr>
            <a:spLocks noGrp="1"/>
          </p:cNvSpPr>
          <p:nvPr>
            <p:ph type="pic" sz="quarter" idx="18"/>
          </p:nvPr>
        </p:nvSpPr>
        <p:spPr>
          <a:xfrm>
            <a:off x="3974593" y="3429000"/>
            <a:ext cx="3442716" cy="2939902"/>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8332153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reative &amp; Photography 5">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18"/>
          </p:nvPr>
        </p:nvSpPr>
        <p:spPr>
          <a:xfrm>
            <a:off x="531877" y="3429000"/>
            <a:ext cx="3698748" cy="2939902"/>
          </a:xfrm>
        </p:spPr>
        <p:txBody>
          <a:bodyPr anchor="ctr">
            <a:normAutofit/>
          </a:bodyPr>
          <a:lstStyle>
            <a:lvl1pPr marL="0" indent="0" algn="ctr">
              <a:buNone/>
              <a:defRPr sz="1200"/>
            </a:lvl1pPr>
          </a:lstStyle>
          <a:p>
            <a:endParaRPr lang="en-US" dirty="0"/>
          </a:p>
        </p:txBody>
      </p:sp>
      <p:sp>
        <p:nvSpPr>
          <p:cNvPr id="16" name="Picture Placeholder 2"/>
          <p:cNvSpPr>
            <a:spLocks noGrp="1"/>
          </p:cNvSpPr>
          <p:nvPr>
            <p:ph type="pic" sz="quarter" idx="19"/>
          </p:nvPr>
        </p:nvSpPr>
        <p:spPr>
          <a:xfrm>
            <a:off x="531877" y="489098"/>
            <a:ext cx="3698748" cy="2939902"/>
          </a:xfrm>
        </p:spPr>
        <p:txBody>
          <a:bodyPr anchor="ctr">
            <a:normAutofit/>
          </a:bodyPr>
          <a:lstStyle>
            <a:lvl1pPr marL="0" indent="0" algn="ctr">
              <a:buNone/>
              <a:defRPr sz="1200"/>
            </a:lvl1pPr>
          </a:lstStyle>
          <a:p>
            <a:endParaRPr lang="en-US" dirty="0"/>
          </a:p>
        </p:txBody>
      </p:sp>
      <p:sp>
        <p:nvSpPr>
          <p:cNvPr id="27" name="Picture Placeholder 2"/>
          <p:cNvSpPr>
            <a:spLocks noGrp="1"/>
          </p:cNvSpPr>
          <p:nvPr>
            <p:ph type="pic" sz="quarter" idx="20"/>
          </p:nvPr>
        </p:nvSpPr>
        <p:spPr>
          <a:xfrm>
            <a:off x="4230625" y="3429000"/>
            <a:ext cx="3698748" cy="2939902"/>
          </a:xfrm>
        </p:spPr>
        <p:txBody>
          <a:bodyPr anchor="ctr">
            <a:normAutofit/>
          </a:bodyPr>
          <a:lstStyle>
            <a:lvl1pPr marL="0" indent="0" algn="ctr">
              <a:buNone/>
              <a:defRPr sz="1200"/>
            </a:lvl1pPr>
          </a:lstStyle>
          <a:p>
            <a:endParaRPr lang="en-US" dirty="0"/>
          </a:p>
        </p:txBody>
      </p:sp>
      <p:sp>
        <p:nvSpPr>
          <p:cNvPr id="28" name="Picture Placeholder 2"/>
          <p:cNvSpPr>
            <a:spLocks noGrp="1"/>
          </p:cNvSpPr>
          <p:nvPr>
            <p:ph type="pic" sz="quarter" idx="21"/>
          </p:nvPr>
        </p:nvSpPr>
        <p:spPr>
          <a:xfrm>
            <a:off x="4230625" y="489098"/>
            <a:ext cx="3698748" cy="2939902"/>
          </a:xfrm>
        </p:spPr>
        <p:txBody>
          <a:bodyPr anchor="ctr">
            <a:normAutofit/>
          </a:bodyPr>
          <a:lstStyle>
            <a:lvl1pPr marL="0" indent="0" algn="ctr">
              <a:buNone/>
              <a:defRPr sz="1200"/>
            </a:lvl1pPr>
          </a:lstStyle>
          <a:p>
            <a:endParaRPr lang="en-US" dirty="0"/>
          </a:p>
        </p:txBody>
      </p:sp>
      <p:sp>
        <p:nvSpPr>
          <p:cNvPr id="29" name="Picture Placeholder 2"/>
          <p:cNvSpPr>
            <a:spLocks noGrp="1"/>
          </p:cNvSpPr>
          <p:nvPr>
            <p:ph type="pic" sz="quarter" idx="22"/>
          </p:nvPr>
        </p:nvSpPr>
        <p:spPr>
          <a:xfrm>
            <a:off x="7923717" y="3429000"/>
            <a:ext cx="3698748" cy="2939902"/>
          </a:xfrm>
        </p:spPr>
        <p:txBody>
          <a:bodyPr anchor="ctr">
            <a:normAutofit/>
          </a:bodyPr>
          <a:lstStyle>
            <a:lvl1pPr marL="0" indent="0" algn="ctr">
              <a:buNone/>
              <a:defRPr sz="1200"/>
            </a:lvl1pPr>
          </a:lstStyle>
          <a:p>
            <a:endParaRPr lang="en-US" dirty="0"/>
          </a:p>
        </p:txBody>
      </p:sp>
      <p:sp>
        <p:nvSpPr>
          <p:cNvPr id="31" name="Picture Placeholder 2"/>
          <p:cNvSpPr>
            <a:spLocks noGrp="1"/>
          </p:cNvSpPr>
          <p:nvPr>
            <p:ph type="pic" sz="quarter" idx="23"/>
          </p:nvPr>
        </p:nvSpPr>
        <p:spPr>
          <a:xfrm>
            <a:off x="7923717" y="489098"/>
            <a:ext cx="3698748" cy="2939902"/>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5039678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reative &amp; Photography 6">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18"/>
          </p:nvPr>
        </p:nvSpPr>
        <p:spPr>
          <a:xfrm>
            <a:off x="531876" y="489098"/>
            <a:ext cx="8012387" cy="5879804"/>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76614608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reative &amp; Photography 7">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18"/>
          </p:nvPr>
        </p:nvSpPr>
        <p:spPr>
          <a:xfrm>
            <a:off x="531877" y="489098"/>
            <a:ext cx="2052828" cy="2010262"/>
          </a:xfrm>
        </p:spPr>
        <p:txBody>
          <a:bodyPr anchor="ctr">
            <a:normAutofit/>
          </a:bodyPr>
          <a:lstStyle>
            <a:lvl1pPr marL="0" indent="0" algn="ctr">
              <a:buNone/>
              <a:defRPr sz="1200"/>
            </a:lvl1pPr>
          </a:lstStyle>
          <a:p>
            <a:endParaRPr lang="en-US" dirty="0"/>
          </a:p>
        </p:txBody>
      </p:sp>
      <p:sp>
        <p:nvSpPr>
          <p:cNvPr id="16" name="Picture Placeholder 2"/>
          <p:cNvSpPr>
            <a:spLocks noGrp="1"/>
          </p:cNvSpPr>
          <p:nvPr>
            <p:ph type="pic" sz="quarter" idx="19"/>
          </p:nvPr>
        </p:nvSpPr>
        <p:spPr>
          <a:xfrm>
            <a:off x="2800731" y="489098"/>
            <a:ext cx="2052828" cy="2010262"/>
          </a:xfrm>
        </p:spPr>
        <p:txBody>
          <a:bodyPr anchor="ctr">
            <a:normAutofit/>
          </a:bodyPr>
          <a:lstStyle>
            <a:lvl1pPr marL="0" indent="0" algn="ctr">
              <a:buNone/>
              <a:defRPr sz="1200"/>
            </a:lvl1pPr>
          </a:lstStyle>
          <a:p>
            <a:endParaRPr lang="en-US" dirty="0"/>
          </a:p>
        </p:txBody>
      </p:sp>
      <p:sp>
        <p:nvSpPr>
          <p:cNvPr id="17" name="Picture Placeholder 2"/>
          <p:cNvSpPr>
            <a:spLocks noGrp="1"/>
          </p:cNvSpPr>
          <p:nvPr>
            <p:ph type="pic" sz="quarter" idx="20"/>
          </p:nvPr>
        </p:nvSpPr>
        <p:spPr>
          <a:xfrm>
            <a:off x="5069587" y="489098"/>
            <a:ext cx="2052828" cy="2010262"/>
          </a:xfrm>
        </p:spPr>
        <p:txBody>
          <a:bodyPr anchor="ctr">
            <a:normAutofit/>
          </a:bodyPr>
          <a:lstStyle>
            <a:lvl1pPr marL="0" indent="0" algn="ctr">
              <a:buNone/>
              <a:defRPr sz="1200"/>
            </a:lvl1pPr>
          </a:lstStyle>
          <a:p>
            <a:endParaRPr lang="en-US" dirty="0"/>
          </a:p>
        </p:txBody>
      </p:sp>
      <p:sp>
        <p:nvSpPr>
          <p:cNvPr id="21" name="Picture Placeholder 2"/>
          <p:cNvSpPr>
            <a:spLocks noGrp="1"/>
          </p:cNvSpPr>
          <p:nvPr>
            <p:ph type="pic" sz="quarter" idx="21"/>
          </p:nvPr>
        </p:nvSpPr>
        <p:spPr>
          <a:xfrm>
            <a:off x="7338442" y="489098"/>
            <a:ext cx="2052828" cy="2010262"/>
          </a:xfrm>
        </p:spPr>
        <p:txBody>
          <a:bodyPr anchor="ctr">
            <a:normAutofit/>
          </a:bodyPr>
          <a:lstStyle>
            <a:lvl1pPr marL="0" indent="0" algn="ctr">
              <a:buNone/>
              <a:defRPr sz="1200"/>
            </a:lvl1pPr>
          </a:lstStyle>
          <a:p>
            <a:endParaRPr lang="en-US" dirty="0"/>
          </a:p>
        </p:txBody>
      </p:sp>
      <p:sp>
        <p:nvSpPr>
          <p:cNvPr id="22" name="Picture Placeholder 2"/>
          <p:cNvSpPr>
            <a:spLocks noGrp="1"/>
          </p:cNvSpPr>
          <p:nvPr>
            <p:ph type="pic" sz="quarter" idx="22"/>
          </p:nvPr>
        </p:nvSpPr>
        <p:spPr>
          <a:xfrm>
            <a:off x="9607297" y="489098"/>
            <a:ext cx="2052828" cy="2010262"/>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47615243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eative &amp; Photography 8">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18"/>
          </p:nvPr>
        </p:nvSpPr>
        <p:spPr>
          <a:xfrm>
            <a:off x="531877" y="489098"/>
            <a:ext cx="2052828" cy="2010262"/>
          </a:xfrm>
        </p:spPr>
        <p:txBody>
          <a:bodyPr anchor="ctr">
            <a:normAutofit/>
          </a:bodyPr>
          <a:lstStyle>
            <a:lvl1pPr marL="0" indent="0" algn="ctr">
              <a:buNone/>
              <a:defRPr sz="1200"/>
            </a:lvl1pPr>
          </a:lstStyle>
          <a:p>
            <a:endParaRPr lang="en-US" dirty="0"/>
          </a:p>
        </p:txBody>
      </p:sp>
      <p:sp>
        <p:nvSpPr>
          <p:cNvPr id="16" name="Picture Placeholder 2"/>
          <p:cNvSpPr>
            <a:spLocks noGrp="1"/>
          </p:cNvSpPr>
          <p:nvPr>
            <p:ph type="pic" sz="quarter" idx="19"/>
          </p:nvPr>
        </p:nvSpPr>
        <p:spPr>
          <a:xfrm>
            <a:off x="2800731" y="489098"/>
            <a:ext cx="2052828" cy="2010262"/>
          </a:xfrm>
        </p:spPr>
        <p:txBody>
          <a:bodyPr anchor="ctr">
            <a:normAutofit/>
          </a:bodyPr>
          <a:lstStyle>
            <a:lvl1pPr marL="0" indent="0" algn="ctr">
              <a:buNone/>
              <a:defRPr sz="1200"/>
            </a:lvl1pPr>
          </a:lstStyle>
          <a:p>
            <a:endParaRPr lang="en-US" dirty="0"/>
          </a:p>
        </p:txBody>
      </p:sp>
      <p:sp>
        <p:nvSpPr>
          <p:cNvPr id="17" name="Picture Placeholder 2"/>
          <p:cNvSpPr>
            <a:spLocks noGrp="1"/>
          </p:cNvSpPr>
          <p:nvPr>
            <p:ph type="pic" sz="quarter" idx="20"/>
          </p:nvPr>
        </p:nvSpPr>
        <p:spPr>
          <a:xfrm>
            <a:off x="5069587" y="489098"/>
            <a:ext cx="2052828" cy="2010262"/>
          </a:xfrm>
        </p:spPr>
        <p:txBody>
          <a:bodyPr anchor="ctr">
            <a:normAutofit/>
          </a:bodyPr>
          <a:lstStyle>
            <a:lvl1pPr marL="0" indent="0" algn="ctr">
              <a:buNone/>
              <a:defRPr sz="1200"/>
            </a:lvl1pPr>
          </a:lstStyle>
          <a:p>
            <a:endParaRPr lang="en-US" dirty="0"/>
          </a:p>
        </p:txBody>
      </p:sp>
      <p:sp>
        <p:nvSpPr>
          <p:cNvPr id="21" name="Picture Placeholder 2"/>
          <p:cNvSpPr>
            <a:spLocks noGrp="1"/>
          </p:cNvSpPr>
          <p:nvPr>
            <p:ph type="pic" sz="quarter" idx="21"/>
          </p:nvPr>
        </p:nvSpPr>
        <p:spPr>
          <a:xfrm>
            <a:off x="7338442" y="489098"/>
            <a:ext cx="2052828" cy="2010262"/>
          </a:xfrm>
        </p:spPr>
        <p:txBody>
          <a:bodyPr anchor="ctr">
            <a:normAutofit/>
          </a:bodyPr>
          <a:lstStyle>
            <a:lvl1pPr marL="0" indent="0" algn="ctr">
              <a:buNone/>
              <a:defRPr sz="1200"/>
            </a:lvl1pPr>
          </a:lstStyle>
          <a:p>
            <a:endParaRPr lang="en-US" dirty="0"/>
          </a:p>
        </p:txBody>
      </p:sp>
      <p:sp>
        <p:nvSpPr>
          <p:cNvPr id="22" name="Picture Placeholder 2"/>
          <p:cNvSpPr>
            <a:spLocks noGrp="1"/>
          </p:cNvSpPr>
          <p:nvPr>
            <p:ph type="pic" sz="quarter" idx="22"/>
          </p:nvPr>
        </p:nvSpPr>
        <p:spPr>
          <a:xfrm>
            <a:off x="9607297" y="489098"/>
            <a:ext cx="2052828" cy="2010262"/>
          </a:xfrm>
        </p:spPr>
        <p:txBody>
          <a:bodyPr anchor="ctr">
            <a:normAutofit/>
          </a:bodyPr>
          <a:lstStyle>
            <a:lvl1pPr marL="0" indent="0" algn="ctr">
              <a:buNone/>
              <a:defRPr sz="1200"/>
            </a:lvl1pPr>
          </a:lstStyle>
          <a:p>
            <a:endParaRPr lang="en-US" dirty="0"/>
          </a:p>
        </p:txBody>
      </p:sp>
      <p:sp>
        <p:nvSpPr>
          <p:cNvPr id="15" name="Picture Placeholder 2"/>
          <p:cNvSpPr>
            <a:spLocks noGrp="1"/>
          </p:cNvSpPr>
          <p:nvPr>
            <p:ph type="pic" sz="quarter" idx="23"/>
          </p:nvPr>
        </p:nvSpPr>
        <p:spPr>
          <a:xfrm>
            <a:off x="531877" y="2781194"/>
            <a:ext cx="5455539" cy="3558646"/>
          </a:xfrm>
        </p:spPr>
        <p:txBody>
          <a:bodyPr anchor="ctr">
            <a:normAutofit/>
          </a:bodyPr>
          <a:lstStyle>
            <a:lvl1pPr marL="0" indent="0" algn="ctr">
              <a:buNone/>
              <a:defRPr sz="1200"/>
            </a:lvl1pPr>
          </a:lstStyle>
          <a:p>
            <a:endParaRPr lang="en-US" dirty="0"/>
          </a:p>
        </p:txBody>
      </p:sp>
      <p:sp>
        <p:nvSpPr>
          <p:cNvPr id="19" name="Picture Placeholder 2"/>
          <p:cNvSpPr>
            <a:spLocks noGrp="1"/>
          </p:cNvSpPr>
          <p:nvPr>
            <p:ph type="pic" sz="quarter" idx="24"/>
          </p:nvPr>
        </p:nvSpPr>
        <p:spPr>
          <a:xfrm>
            <a:off x="6203441" y="2781194"/>
            <a:ext cx="5456683" cy="3558646"/>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82009748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reative &amp; Photography 8 - 2">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5" name="Picture Placeholder 2"/>
          <p:cNvSpPr>
            <a:spLocks noGrp="1"/>
          </p:cNvSpPr>
          <p:nvPr>
            <p:ph type="pic" sz="quarter" idx="23"/>
          </p:nvPr>
        </p:nvSpPr>
        <p:spPr>
          <a:xfrm rot="21344879">
            <a:off x="4395363" y="1953114"/>
            <a:ext cx="1798920" cy="1272231"/>
          </a:xfrm>
        </p:spPr>
        <p:txBody>
          <a:bodyPr anchor="ctr">
            <a:normAutofit/>
          </a:bodyPr>
          <a:lstStyle>
            <a:lvl1pPr marL="0" indent="0" algn="ctr">
              <a:buNone/>
              <a:defRPr sz="1200"/>
            </a:lvl1pPr>
          </a:lstStyle>
          <a:p>
            <a:endParaRPr lang="en-US" dirty="0"/>
          </a:p>
        </p:txBody>
      </p:sp>
      <p:sp>
        <p:nvSpPr>
          <p:cNvPr id="25" name="Picture Placeholder 2"/>
          <p:cNvSpPr>
            <a:spLocks noGrp="1"/>
          </p:cNvSpPr>
          <p:nvPr>
            <p:ph type="pic" sz="quarter" idx="24"/>
          </p:nvPr>
        </p:nvSpPr>
        <p:spPr>
          <a:xfrm rot="172580">
            <a:off x="5765504" y="833630"/>
            <a:ext cx="1508605" cy="2419168"/>
          </a:xfrm>
        </p:spPr>
        <p:txBody>
          <a:bodyPr anchor="ctr">
            <a:normAutofit/>
          </a:bodyPr>
          <a:lstStyle>
            <a:lvl1pPr marL="0" indent="0" algn="ctr">
              <a:buNone/>
              <a:defRPr sz="1200"/>
            </a:lvl1pPr>
          </a:lstStyle>
          <a:p>
            <a:endParaRPr lang="en-US" dirty="0"/>
          </a:p>
        </p:txBody>
      </p:sp>
      <p:sp>
        <p:nvSpPr>
          <p:cNvPr id="26" name="Picture Placeholder 2"/>
          <p:cNvSpPr>
            <a:spLocks noGrp="1"/>
          </p:cNvSpPr>
          <p:nvPr>
            <p:ph type="pic" sz="quarter" idx="25"/>
          </p:nvPr>
        </p:nvSpPr>
        <p:spPr>
          <a:xfrm rot="431303">
            <a:off x="7116844" y="1841765"/>
            <a:ext cx="1287507" cy="1459001"/>
          </a:xfrm>
        </p:spPr>
        <p:txBody>
          <a:bodyPr anchor="ctr">
            <a:normAutofit/>
          </a:bodyPr>
          <a:lstStyle>
            <a:lvl1pPr marL="0" indent="0" algn="ctr">
              <a:buNone/>
              <a:defRPr sz="1200"/>
            </a:lvl1pPr>
          </a:lstStyle>
          <a:p>
            <a:endParaRPr lang="en-US" dirty="0"/>
          </a:p>
        </p:txBody>
      </p:sp>
      <p:sp>
        <p:nvSpPr>
          <p:cNvPr id="27" name="Picture Placeholder 2"/>
          <p:cNvSpPr>
            <a:spLocks noGrp="1"/>
          </p:cNvSpPr>
          <p:nvPr>
            <p:ph type="pic" sz="quarter" idx="26"/>
          </p:nvPr>
        </p:nvSpPr>
        <p:spPr>
          <a:xfrm rot="248482">
            <a:off x="4396601" y="3720278"/>
            <a:ext cx="1372891" cy="1326619"/>
          </a:xfrm>
        </p:spPr>
        <p:txBody>
          <a:bodyPr anchor="ctr">
            <a:normAutofit/>
          </a:bodyPr>
          <a:lstStyle>
            <a:lvl1pPr marL="0" indent="0" algn="ctr">
              <a:buNone/>
              <a:defRPr sz="1200"/>
            </a:lvl1pPr>
          </a:lstStyle>
          <a:p>
            <a:endParaRPr lang="en-US" dirty="0"/>
          </a:p>
        </p:txBody>
      </p:sp>
      <p:sp>
        <p:nvSpPr>
          <p:cNvPr id="28" name="Picture Placeholder 2"/>
          <p:cNvSpPr>
            <a:spLocks noGrp="1"/>
          </p:cNvSpPr>
          <p:nvPr>
            <p:ph type="pic" sz="quarter" idx="27"/>
          </p:nvPr>
        </p:nvSpPr>
        <p:spPr>
          <a:xfrm rot="21379709">
            <a:off x="6950380" y="3687992"/>
            <a:ext cx="1428371" cy="1154584"/>
          </a:xfrm>
        </p:spPr>
        <p:txBody>
          <a:bodyPr anchor="ctr">
            <a:normAutofit/>
          </a:bodyPr>
          <a:lstStyle>
            <a:lvl1pPr marL="0" indent="0" algn="ctr">
              <a:buNone/>
              <a:defRPr sz="1200"/>
            </a:lvl1pPr>
          </a:lstStyle>
          <a:p>
            <a:endParaRPr lang="en-US" dirty="0"/>
          </a:p>
        </p:txBody>
      </p:sp>
      <p:sp>
        <p:nvSpPr>
          <p:cNvPr id="29" name="Picture Placeholder 2"/>
          <p:cNvSpPr>
            <a:spLocks noGrp="1"/>
          </p:cNvSpPr>
          <p:nvPr>
            <p:ph type="pic" sz="quarter" idx="28"/>
          </p:nvPr>
        </p:nvSpPr>
        <p:spPr>
          <a:xfrm rot="21105374">
            <a:off x="5694615" y="3637406"/>
            <a:ext cx="1506564" cy="2117703"/>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44176786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reative &amp; Photography 9">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5" name="Picture Placeholder 2"/>
          <p:cNvSpPr>
            <a:spLocks noGrp="1"/>
          </p:cNvSpPr>
          <p:nvPr>
            <p:ph type="pic" sz="quarter" idx="23"/>
          </p:nvPr>
        </p:nvSpPr>
        <p:spPr>
          <a:xfrm>
            <a:off x="3035809" y="3535680"/>
            <a:ext cx="2951607" cy="2804160"/>
          </a:xfrm>
        </p:spPr>
        <p:txBody>
          <a:bodyPr anchor="ctr">
            <a:normAutofit/>
          </a:bodyPr>
          <a:lstStyle>
            <a:lvl1pPr marL="0" indent="0" algn="ctr">
              <a:buNone/>
              <a:defRPr sz="1200"/>
            </a:lvl1pPr>
          </a:lstStyle>
          <a:p>
            <a:endParaRPr lang="en-US" dirty="0"/>
          </a:p>
        </p:txBody>
      </p:sp>
      <p:sp>
        <p:nvSpPr>
          <p:cNvPr id="19" name="Picture Placeholder 2"/>
          <p:cNvSpPr>
            <a:spLocks noGrp="1"/>
          </p:cNvSpPr>
          <p:nvPr>
            <p:ph type="pic" sz="quarter" idx="24"/>
          </p:nvPr>
        </p:nvSpPr>
        <p:spPr>
          <a:xfrm>
            <a:off x="6203441" y="3535680"/>
            <a:ext cx="5456683" cy="2804160"/>
          </a:xfrm>
        </p:spPr>
        <p:txBody>
          <a:bodyPr anchor="ctr">
            <a:normAutofit/>
          </a:bodyPr>
          <a:lstStyle>
            <a:lvl1pPr marL="0" indent="0" algn="ctr">
              <a:buNone/>
              <a:defRPr sz="1200"/>
            </a:lvl1pPr>
          </a:lstStyle>
          <a:p>
            <a:endParaRPr lang="en-US" dirty="0"/>
          </a:p>
        </p:txBody>
      </p:sp>
      <p:sp>
        <p:nvSpPr>
          <p:cNvPr id="18" name="Picture Placeholder 2"/>
          <p:cNvSpPr>
            <a:spLocks noGrp="1"/>
          </p:cNvSpPr>
          <p:nvPr>
            <p:ph type="pic" sz="quarter" idx="25"/>
          </p:nvPr>
        </p:nvSpPr>
        <p:spPr>
          <a:xfrm>
            <a:off x="3035809" y="487680"/>
            <a:ext cx="2951607" cy="2804160"/>
          </a:xfrm>
        </p:spPr>
        <p:txBody>
          <a:bodyPr anchor="ctr">
            <a:normAutofit/>
          </a:bodyPr>
          <a:lstStyle>
            <a:lvl1pPr marL="0" indent="0" algn="ctr">
              <a:buNone/>
              <a:defRPr sz="1200"/>
            </a:lvl1pPr>
          </a:lstStyle>
          <a:p>
            <a:endParaRPr lang="en-US" dirty="0"/>
          </a:p>
        </p:txBody>
      </p:sp>
      <p:sp>
        <p:nvSpPr>
          <p:cNvPr id="20" name="Picture Placeholder 2"/>
          <p:cNvSpPr>
            <a:spLocks noGrp="1"/>
          </p:cNvSpPr>
          <p:nvPr>
            <p:ph type="pic" sz="quarter" idx="26"/>
          </p:nvPr>
        </p:nvSpPr>
        <p:spPr>
          <a:xfrm>
            <a:off x="6203441" y="487680"/>
            <a:ext cx="5456683" cy="280416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83176882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reative &amp; Photography 10">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9" name="Picture Placeholder 2"/>
          <p:cNvSpPr>
            <a:spLocks noGrp="1"/>
          </p:cNvSpPr>
          <p:nvPr>
            <p:ph type="pic" sz="quarter" idx="24"/>
          </p:nvPr>
        </p:nvSpPr>
        <p:spPr>
          <a:xfrm>
            <a:off x="3728465" y="3535680"/>
            <a:ext cx="5456683" cy="2804160"/>
          </a:xfrm>
        </p:spPr>
        <p:txBody>
          <a:bodyPr anchor="ctr">
            <a:normAutofit/>
          </a:bodyPr>
          <a:lstStyle>
            <a:lvl1pPr marL="0" indent="0" algn="ctr">
              <a:buNone/>
              <a:defRPr sz="1200"/>
            </a:lvl1pPr>
          </a:lstStyle>
          <a:p>
            <a:endParaRPr lang="en-US" dirty="0"/>
          </a:p>
        </p:txBody>
      </p:sp>
      <p:sp>
        <p:nvSpPr>
          <p:cNvPr id="18" name="Picture Placeholder 2"/>
          <p:cNvSpPr>
            <a:spLocks noGrp="1"/>
          </p:cNvSpPr>
          <p:nvPr>
            <p:ph type="pic" sz="quarter" idx="25"/>
          </p:nvPr>
        </p:nvSpPr>
        <p:spPr>
          <a:xfrm>
            <a:off x="560832" y="487680"/>
            <a:ext cx="2951607" cy="5852160"/>
          </a:xfrm>
        </p:spPr>
        <p:txBody>
          <a:bodyPr anchor="ctr">
            <a:normAutofit/>
          </a:bodyPr>
          <a:lstStyle>
            <a:lvl1pPr marL="0" indent="0" algn="ctr">
              <a:buNone/>
              <a:defRPr sz="1200"/>
            </a:lvl1pPr>
          </a:lstStyle>
          <a:p>
            <a:endParaRPr lang="en-US" dirty="0"/>
          </a:p>
        </p:txBody>
      </p:sp>
      <p:sp>
        <p:nvSpPr>
          <p:cNvPr id="20" name="Picture Placeholder 2"/>
          <p:cNvSpPr>
            <a:spLocks noGrp="1"/>
          </p:cNvSpPr>
          <p:nvPr>
            <p:ph type="pic" sz="quarter" idx="26"/>
          </p:nvPr>
        </p:nvSpPr>
        <p:spPr>
          <a:xfrm>
            <a:off x="3728465" y="487680"/>
            <a:ext cx="5456683" cy="280416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82379689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reative &amp; Photography 11">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8" name="Picture Placeholder 2"/>
          <p:cNvSpPr>
            <a:spLocks noGrp="1"/>
          </p:cNvSpPr>
          <p:nvPr>
            <p:ph type="pic" sz="quarter" idx="25"/>
          </p:nvPr>
        </p:nvSpPr>
        <p:spPr>
          <a:xfrm>
            <a:off x="560832" y="3429000"/>
            <a:ext cx="2951607" cy="2910840"/>
          </a:xfrm>
        </p:spPr>
        <p:txBody>
          <a:bodyPr anchor="ctr">
            <a:normAutofit/>
          </a:bodyPr>
          <a:lstStyle>
            <a:lvl1pPr marL="0" indent="0" algn="ctr">
              <a:buNone/>
              <a:defRPr sz="1200"/>
            </a:lvl1pPr>
          </a:lstStyle>
          <a:p>
            <a:endParaRPr lang="en-US" dirty="0"/>
          </a:p>
        </p:txBody>
      </p:sp>
      <p:sp>
        <p:nvSpPr>
          <p:cNvPr id="14" name="Picture Placeholder 2"/>
          <p:cNvSpPr>
            <a:spLocks noGrp="1"/>
          </p:cNvSpPr>
          <p:nvPr>
            <p:ph type="pic" sz="quarter" idx="26"/>
          </p:nvPr>
        </p:nvSpPr>
        <p:spPr>
          <a:xfrm>
            <a:off x="560832" y="518160"/>
            <a:ext cx="2951607" cy="2910840"/>
          </a:xfrm>
        </p:spPr>
        <p:txBody>
          <a:bodyPr anchor="ctr">
            <a:normAutofit/>
          </a:bodyPr>
          <a:lstStyle>
            <a:lvl1pPr marL="0" indent="0" algn="ctr">
              <a:buNone/>
              <a:defRPr sz="1200"/>
            </a:lvl1pPr>
          </a:lstStyle>
          <a:p>
            <a:endParaRPr lang="en-US" dirty="0"/>
          </a:p>
        </p:txBody>
      </p:sp>
      <p:sp>
        <p:nvSpPr>
          <p:cNvPr id="15" name="Picture Placeholder 2"/>
          <p:cNvSpPr>
            <a:spLocks noGrp="1"/>
          </p:cNvSpPr>
          <p:nvPr>
            <p:ph type="pic" sz="quarter" idx="27"/>
          </p:nvPr>
        </p:nvSpPr>
        <p:spPr>
          <a:xfrm>
            <a:off x="3512439" y="3429000"/>
            <a:ext cx="2951607" cy="2910840"/>
          </a:xfrm>
        </p:spPr>
        <p:txBody>
          <a:bodyPr anchor="ctr">
            <a:normAutofit/>
          </a:bodyPr>
          <a:lstStyle>
            <a:lvl1pPr marL="0" indent="0" algn="ctr">
              <a:buNone/>
              <a:defRPr sz="1200"/>
            </a:lvl1pPr>
          </a:lstStyle>
          <a:p>
            <a:endParaRPr lang="en-US" dirty="0"/>
          </a:p>
        </p:txBody>
      </p:sp>
      <p:sp>
        <p:nvSpPr>
          <p:cNvPr id="16" name="Picture Placeholder 2"/>
          <p:cNvSpPr>
            <a:spLocks noGrp="1"/>
          </p:cNvSpPr>
          <p:nvPr>
            <p:ph type="pic" sz="quarter" idx="28"/>
          </p:nvPr>
        </p:nvSpPr>
        <p:spPr>
          <a:xfrm>
            <a:off x="3512439" y="518160"/>
            <a:ext cx="2951607" cy="2910840"/>
          </a:xfrm>
        </p:spPr>
        <p:txBody>
          <a:bodyPr anchor="ctr">
            <a:normAutofit/>
          </a:bodyPr>
          <a:lstStyle>
            <a:lvl1pPr marL="0" indent="0" algn="ctr">
              <a:buNone/>
              <a:defRPr sz="1200"/>
            </a:lvl1pPr>
          </a:lstStyle>
          <a:p>
            <a:endParaRPr lang="en-US" dirty="0"/>
          </a:p>
        </p:txBody>
      </p:sp>
      <p:sp>
        <p:nvSpPr>
          <p:cNvPr id="21" name="Picture Placeholder 2"/>
          <p:cNvSpPr>
            <a:spLocks noGrp="1"/>
          </p:cNvSpPr>
          <p:nvPr>
            <p:ph type="pic" sz="quarter" idx="30"/>
          </p:nvPr>
        </p:nvSpPr>
        <p:spPr>
          <a:xfrm>
            <a:off x="6464045" y="518160"/>
            <a:ext cx="5158419" cy="582168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36409003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posal 6">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64" name="Picture Placeholder 2"/>
          <p:cNvSpPr>
            <a:spLocks noGrp="1"/>
          </p:cNvSpPr>
          <p:nvPr>
            <p:ph type="pic" sz="quarter" idx="16"/>
          </p:nvPr>
        </p:nvSpPr>
        <p:spPr>
          <a:xfrm>
            <a:off x="3667386" y="1792924"/>
            <a:ext cx="4863967" cy="2760788"/>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06968730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reative &amp; Photography 12">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26"/>
          </p:nvPr>
        </p:nvSpPr>
        <p:spPr>
          <a:xfrm>
            <a:off x="560832" y="518160"/>
            <a:ext cx="2767584" cy="2005584"/>
          </a:xfrm>
        </p:spPr>
        <p:txBody>
          <a:bodyPr anchor="ctr">
            <a:normAutofit/>
          </a:bodyPr>
          <a:lstStyle>
            <a:lvl1pPr marL="0" indent="0" algn="ctr">
              <a:buNone/>
              <a:defRPr sz="1200"/>
            </a:lvl1pPr>
          </a:lstStyle>
          <a:p>
            <a:endParaRPr lang="en-US" dirty="0"/>
          </a:p>
        </p:txBody>
      </p:sp>
      <p:sp>
        <p:nvSpPr>
          <p:cNvPr id="23" name="Picture Placeholder 2"/>
          <p:cNvSpPr>
            <a:spLocks noGrp="1"/>
          </p:cNvSpPr>
          <p:nvPr>
            <p:ph type="pic" sz="quarter" idx="28"/>
          </p:nvPr>
        </p:nvSpPr>
        <p:spPr>
          <a:xfrm>
            <a:off x="560832" y="2523744"/>
            <a:ext cx="2767584" cy="2005584"/>
          </a:xfrm>
        </p:spPr>
        <p:txBody>
          <a:bodyPr anchor="ctr">
            <a:normAutofit/>
          </a:bodyPr>
          <a:lstStyle>
            <a:lvl1pPr marL="0" indent="0" algn="ctr">
              <a:buNone/>
              <a:defRPr sz="1200"/>
            </a:lvl1pPr>
          </a:lstStyle>
          <a:p>
            <a:endParaRPr lang="en-US" dirty="0"/>
          </a:p>
        </p:txBody>
      </p:sp>
      <p:sp>
        <p:nvSpPr>
          <p:cNvPr id="27" name="Picture Placeholder 2"/>
          <p:cNvSpPr>
            <a:spLocks noGrp="1"/>
          </p:cNvSpPr>
          <p:nvPr>
            <p:ph type="pic" sz="quarter" idx="29"/>
          </p:nvPr>
        </p:nvSpPr>
        <p:spPr>
          <a:xfrm>
            <a:off x="3328416" y="518160"/>
            <a:ext cx="2767584" cy="2005584"/>
          </a:xfrm>
        </p:spPr>
        <p:txBody>
          <a:bodyPr anchor="ctr">
            <a:normAutofit/>
          </a:bodyPr>
          <a:lstStyle>
            <a:lvl1pPr marL="0" indent="0" algn="ctr">
              <a:buNone/>
              <a:defRPr sz="1200"/>
            </a:lvl1pPr>
          </a:lstStyle>
          <a:p>
            <a:endParaRPr lang="en-US" dirty="0"/>
          </a:p>
        </p:txBody>
      </p:sp>
      <p:sp>
        <p:nvSpPr>
          <p:cNvPr id="28" name="Picture Placeholder 2"/>
          <p:cNvSpPr>
            <a:spLocks noGrp="1"/>
          </p:cNvSpPr>
          <p:nvPr>
            <p:ph type="pic" sz="quarter" idx="30"/>
          </p:nvPr>
        </p:nvSpPr>
        <p:spPr>
          <a:xfrm>
            <a:off x="3328416" y="2523744"/>
            <a:ext cx="2767584" cy="2005584"/>
          </a:xfrm>
        </p:spPr>
        <p:txBody>
          <a:bodyPr anchor="ctr">
            <a:normAutofit/>
          </a:bodyPr>
          <a:lstStyle>
            <a:lvl1pPr marL="0" indent="0" algn="ctr">
              <a:buNone/>
              <a:defRPr sz="1200"/>
            </a:lvl1pPr>
          </a:lstStyle>
          <a:p>
            <a:endParaRPr lang="en-US" dirty="0"/>
          </a:p>
        </p:txBody>
      </p:sp>
      <p:sp>
        <p:nvSpPr>
          <p:cNvPr id="29" name="Picture Placeholder 2"/>
          <p:cNvSpPr>
            <a:spLocks noGrp="1"/>
          </p:cNvSpPr>
          <p:nvPr>
            <p:ph type="pic" sz="quarter" idx="31"/>
          </p:nvPr>
        </p:nvSpPr>
        <p:spPr>
          <a:xfrm>
            <a:off x="6096000" y="518160"/>
            <a:ext cx="2767584" cy="2005584"/>
          </a:xfrm>
        </p:spPr>
        <p:txBody>
          <a:bodyPr anchor="ctr">
            <a:normAutofit/>
          </a:bodyPr>
          <a:lstStyle>
            <a:lvl1pPr marL="0" indent="0" algn="ctr">
              <a:buNone/>
              <a:defRPr sz="1200"/>
            </a:lvl1pPr>
          </a:lstStyle>
          <a:p>
            <a:endParaRPr lang="en-US" dirty="0"/>
          </a:p>
        </p:txBody>
      </p:sp>
      <p:sp>
        <p:nvSpPr>
          <p:cNvPr id="31" name="Picture Placeholder 2"/>
          <p:cNvSpPr>
            <a:spLocks noGrp="1"/>
          </p:cNvSpPr>
          <p:nvPr>
            <p:ph type="pic" sz="quarter" idx="32"/>
          </p:nvPr>
        </p:nvSpPr>
        <p:spPr>
          <a:xfrm>
            <a:off x="6096000" y="2523744"/>
            <a:ext cx="2767584" cy="2005584"/>
          </a:xfrm>
        </p:spPr>
        <p:txBody>
          <a:bodyPr anchor="ctr">
            <a:normAutofit/>
          </a:bodyPr>
          <a:lstStyle>
            <a:lvl1pPr marL="0" indent="0" algn="ctr">
              <a:buNone/>
              <a:defRPr sz="1200"/>
            </a:lvl1pPr>
          </a:lstStyle>
          <a:p>
            <a:endParaRPr lang="en-US" dirty="0"/>
          </a:p>
        </p:txBody>
      </p:sp>
      <p:sp>
        <p:nvSpPr>
          <p:cNvPr id="32" name="Picture Placeholder 2"/>
          <p:cNvSpPr>
            <a:spLocks noGrp="1"/>
          </p:cNvSpPr>
          <p:nvPr>
            <p:ph type="pic" sz="quarter" idx="33"/>
          </p:nvPr>
        </p:nvSpPr>
        <p:spPr>
          <a:xfrm>
            <a:off x="8863584" y="518160"/>
            <a:ext cx="2767584" cy="2005584"/>
          </a:xfrm>
        </p:spPr>
        <p:txBody>
          <a:bodyPr anchor="ctr">
            <a:normAutofit/>
          </a:bodyPr>
          <a:lstStyle>
            <a:lvl1pPr marL="0" indent="0" algn="ctr">
              <a:buNone/>
              <a:defRPr sz="1200"/>
            </a:lvl1pPr>
          </a:lstStyle>
          <a:p>
            <a:endParaRPr lang="en-US" dirty="0"/>
          </a:p>
        </p:txBody>
      </p:sp>
      <p:sp>
        <p:nvSpPr>
          <p:cNvPr id="35" name="Picture Placeholder 2"/>
          <p:cNvSpPr>
            <a:spLocks noGrp="1"/>
          </p:cNvSpPr>
          <p:nvPr>
            <p:ph type="pic" sz="quarter" idx="34"/>
          </p:nvPr>
        </p:nvSpPr>
        <p:spPr>
          <a:xfrm>
            <a:off x="8863584" y="2523744"/>
            <a:ext cx="2767584" cy="2005584"/>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0788985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reative &amp; Photography 13">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8" name="Picture Placeholder 2"/>
          <p:cNvSpPr>
            <a:spLocks noGrp="1"/>
          </p:cNvSpPr>
          <p:nvPr>
            <p:ph type="pic" sz="quarter" idx="25"/>
          </p:nvPr>
        </p:nvSpPr>
        <p:spPr>
          <a:xfrm>
            <a:off x="560832" y="487680"/>
            <a:ext cx="2951607" cy="5852160"/>
          </a:xfrm>
        </p:spPr>
        <p:txBody>
          <a:bodyPr anchor="ctr">
            <a:normAutofit/>
          </a:bodyPr>
          <a:lstStyle>
            <a:lvl1pPr marL="0" indent="0" algn="ctr">
              <a:buNone/>
              <a:defRPr sz="1200"/>
            </a:lvl1pPr>
          </a:lstStyle>
          <a:p>
            <a:endParaRPr lang="en-US" dirty="0"/>
          </a:p>
        </p:txBody>
      </p:sp>
      <p:sp>
        <p:nvSpPr>
          <p:cNvPr id="14" name="Picture Placeholder 2"/>
          <p:cNvSpPr>
            <a:spLocks noGrp="1"/>
          </p:cNvSpPr>
          <p:nvPr>
            <p:ph type="pic" sz="quarter" idx="26"/>
          </p:nvPr>
        </p:nvSpPr>
        <p:spPr>
          <a:xfrm>
            <a:off x="3512439" y="487680"/>
            <a:ext cx="2951607" cy="5852160"/>
          </a:xfrm>
        </p:spPr>
        <p:txBody>
          <a:bodyPr anchor="ctr">
            <a:normAutofit/>
          </a:bodyPr>
          <a:lstStyle>
            <a:lvl1pPr marL="0" indent="0" algn="ctr">
              <a:buNone/>
              <a:defRPr sz="1200"/>
            </a:lvl1pPr>
          </a:lstStyle>
          <a:p>
            <a:endParaRPr lang="en-US" dirty="0"/>
          </a:p>
        </p:txBody>
      </p:sp>
      <p:sp>
        <p:nvSpPr>
          <p:cNvPr id="15" name="Picture Placeholder 2"/>
          <p:cNvSpPr>
            <a:spLocks noGrp="1"/>
          </p:cNvSpPr>
          <p:nvPr>
            <p:ph type="pic" sz="quarter" idx="27"/>
          </p:nvPr>
        </p:nvSpPr>
        <p:spPr>
          <a:xfrm>
            <a:off x="6464045" y="487680"/>
            <a:ext cx="5166339" cy="3767328"/>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632997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reative &amp; Photography 14">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5" name="Picture Placeholder 2"/>
          <p:cNvSpPr>
            <a:spLocks noGrp="1"/>
          </p:cNvSpPr>
          <p:nvPr>
            <p:ph type="pic" sz="quarter" idx="27"/>
          </p:nvPr>
        </p:nvSpPr>
        <p:spPr>
          <a:xfrm>
            <a:off x="560833" y="487680"/>
            <a:ext cx="11069553" cy="3767328"/>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9850196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reative &amp; Photography 15">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1" name="Picture Placeholder 3"/>
          <p:cNvSpPr>
            <a:spLocks noGrp="1"/>
          </p:cNvSpPr>
          <p:nvPr>
            <p:ph type="pic" sz="quarter" idx="17"/>
          </p:nvPr>
        </p:nvSpPr>
        <p:spPr>
          <a:xfrm>
            <a:off x="1292352" y="1027178"/>
            <a:ext cx="4803648" cy="4803644"/>
          </a:xfrm>
          <a:prstGeom prst="ellipse">
            <a:avLst/>
          </a:prstGeom>
        </p:spPr>
        <p:txBody>
          <a:bodyPr anchor="ctr">
            <a:normAutofit/>
          </a:bodyPr>
          <a:lstStyle>
            <a:lvl1pPr marL="0" indent="0" algn="ctr">
              <a:buNone/>
              <a:defRPr sz="1200">
                <a:solidFill>
                  <a:schemeClr val="bg2"/>
                </a:solidFill>
              </a:defRPr>
            </a:lvl1pPr>
          </a:lstStyle>
          <a:p>
            <a:endParaRPr lang="en-US"/>
          </a:p>
        </p:txBody>
      </p:sp>
    </p:spTree>
    <p:extLst>
      <p:ext uri="{BB962C8B-B14F-4D97-AF65-F5344CB8AC3E}">
        <p14:creationId xmlns:p14="http://schemas.microsoft.com/office/powerpoint/2010/main" val="166947577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reative &amp; Photography 16">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1" name="Picture Placeholder 3"/>
          <p:cNvSpPr>
            <a:spLocks noGrp="1"/>
          </p:cNvSpPr>
          <p:nvPr>
            <p:ph type="pic" sz="quarter" idx="17"/>
          </p:nvPr>
        </p:nvSpPr>
        <p:spPr>
          <a:xfrm>
            <a:off x="524256" y="545594"/>
            <a:ext cx="5791200" cy="5791196"/>
          </a:xfrm>
          <a:prstGeom prst="teardrop">
            <a:avLst/>
          </a:prstGeom>
        </p:spPr>
        <p:txBody>
          <a:bodyPr anchor="ctr">
            <a:normAutofit/>
          </a:bodyPr>
          <a:lstStyle>
            <a:lvl1pPr marL="0" indent="0" algn="ctr">
              <a:buNone/>
              <a:defRPr sz="1200">
                <a:solidFill>
                  <a:schemeClr val="bg2"/>
                </a:solidFill>
              </a:defRPr>
            </a:lvl1pPr>
          </a:lstStyle>
          <a:p>
            <a:endParaRPr lang="en-US"/>
          </a:p>
        </p:txBody>
      </p:sp>
      <p:sp>
        <p:nvSpPr>
          <p:cNvPr id="14" name="Picture Placeholder 2"/>
          <p:cNvSpPr>
            <a:spLocks noGrp="1"/>
          </p:cNvSpPr>
          <p:nvPr>
            <p:ph type="pic" sz="quarter" idx="26"/>
          </p:nvPr>
        </p:nvSpPr>
        <p:spPr>
          <a:xfrm>
            <a:off x="6705600" y="545594"/>
            <a:ext cx="2231136" cy="2209798"/>
          </a:xfrm>
        </p:spPr>
        <p:txBody>
          <a:bodyPr anchor="ctr">
            <a:normAutofit/>
          </a:bodyPr>
          <a:lstStyle>
            <a:lvl1pPr marL="0" indent="0" algn="ctr">
              <a:buNone/>
              <a:defRPr sz="1200"/>
            </a:lvl1pPr>
          </a:lstStyle>
          <a:p>
            <a:endParaRPr lang="en-US" dirty="0"/>
          </a:p>
        </p:txBody>
      </p:sp>
      <p:sp>
        <p:nvSpPr>
          <p:cNvPr id="16" name="Picture Placeholder 2"/>
          <p:cNvSpPr>
            <a:spLocks noGrp="1"/>
          </p:cNvSpPr>
          <p:nvPr>
            <p:ph type="pic" sz="quarter" idx="27"/>
          </p:nvPr>
        </p:nvSpPr>
        <p:spPr>
          <a:xfrm>
            <a:off x="9326880" y="545594"/>
            <a:ext cx="2231136" cy="2209798"/>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39519130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reative &amp; Photography 17">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5" name="Picture Placeholder 2"/>
          <p:cNvSpPr>
            <a:spLocks noGrp="1"/>
          </p:cNvSpPr>
          <p:nvPr>
            <p:ph type="pic" sz="quarter" idx="27"/>
          </p:nvPr>
        </p:nvSpPr>
        <p:spPr>
          <a:xfrm>
            <a:off x="560833" y="3429000"/>
            <a:ext cx="11069553" cy="2910840"/>
          </a:xfrm>
        </p:spPr>
        <p:txBody>
          <a:bodyPr anchor="ctr">
            <a:normAutofit/>
          </a:bodyPr>
          <a:lstStyle>
            <a:lvl1pPr marL="0" indent="0" algn="ctr">
              <a:buNone/>
              <a:defRPr sz="1200"/>
            </a:lvl1pPr>
          </a:lstStyle>
          <a:p>
            <a:endParaRPr lang="en-US" dirty="0"/>
          </a:p>
        </p:txBody>
      </p:sp>
      <p:sp>
        <p:nvSpPr>
          <p:cNvPr id="14" name="Picture Placeholder 2"/>
          <p:cNvSpPr>
            <a:spLocks noGrp="1"/>
          </p:cNvSpPr>
          <p:nvPr>
            <p:ph type="pic" sz="quarter" idx="28"/>
          </p:nvPr>
        </p:nvSpPr>
        <p:spPr>
          <a:xfrm>
            <a:off x="8544261" y="545594"/>
            <a:ext cx="3078203" cy="2883406"/>
          </a:xfrm>
        </p:spPr>
        <p:txBody>
          <a:bodyPr anchor="ctr">
            <a:normAutofit/>
          </a:bodyPr>
          <a:lstStyle>
            <a:lvl1pPr marL="0" indent="0" algn="ctr">
              <a:buNone/>
              <a:defRPr sz="1200"/>
            </a:lvl1pPr>
          </a:lstStyle>
          <a:p>
            <a:endParaRPr lang="en-US" dirty="0"/>
          </a:p>
        </p:txBody>
      </p:sp>
      <p:sp>
        <p:nvSpPr>
          <p:cNvPr id="16" name="Picture Placeholder 2"/>
          <p:cNvSpPr>
            <a:spLocks noGrp="1"/>
          </p:cNvSpPr>
          <p:nvPr>
            <p:ph type="pic" sz="quarter" idx="29"/>
          </p:nvPr>
        </p:nvSpPr>
        <p:spPr>
          <a:xfrm>
            <a:off x="5470332" y="545594"/>
            <a:ext cx="3078203" cy="2883406"/>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195442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reative &amp; Photography 18">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28"/>
          </p:nvPr>
        </p:nvSpPr>
        <p:spPr>
          <a:xfrm>
            <a:off x="8278948" y="1865376"/>
            <a:ext cx="3343517" cy="3176784"/>
          </a:xfrm>
        </p:spPr>
        <p:txBody>
          <a:bodyPr anchor="ctr">
            <a:normAutofit/>
          </a:bodyPr>
          <a:lstStyle>
            <a:lvl1pPr marL="0" indent="0" algn="ctr">
              <a:buNone/>
              <a:defRPr sz="1200"/>
            </a:lvl1pPr>
          </a:lstStyle>
          <a:p>
            <a:endParaRPr lang="en-US" dirty="0"/>
          </a:p>
        </p:txBody>
      </p:sp>
      <p:sp>
        <p:nvSpPr>
          <p:cNvPr id="17" name="Picture Placeholder 2"/>
          <p:cNvSpPr>
            <a:spLocks noGrp="1"/>
          </p:cNvSpPr>
          <p:nvPr>
            <p:ph type="pic" sz="quarter" idx="29"/>
          </p:nvPr>
        </p:nvSpPr>
        <p:spPr>
          <a:xfrm>
            <a:off x="4424242" y="1865376"/>
            <a:ext cx="3343517" cy="3176784"/>
          </a:xfrm>
        </p:spPr>
        <p:txBody>
          <a:bodyPr anchor="ctr">
            <a:normAutofit/>
          </a:bodyPr>
          <a:lstStyle>
            <a:lvl1pPr marL="0" indent="0" algn="ctr">
              <a:buNone/>
              <a:defRPr sz="1200"/>
            </a:lvl1pPr>
          </a:lstStyle>
          <a:p>
            <a:endParaRPr lang="en-US" dirty="0"/>
          </a:p>
        </p:txBody>
      </p:sp>
      <p:sp>
        <p:nvSpPr>
          <p:cNvPr id="19" name="Picture Placeholder 2"/>
          <p:cNvSpPr>
            <a:spLocks noGrp="1"/>
          </p:cNvSpPr>
          <p:nvPr>
            <p:ph type="pic" sz="quarter" idx="31"/>
          </p:nvPr>
        </p:nvSpPr>
        <p:spPr>
          <a:xfrm>
            <a:off x="569536" y="1865376"/>
            <a:ext cx="3343517" cy="3176784"/>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41227768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reative &amp; Photography 19">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28"/>
          </p:nvPr>
        </p:nvSpPr>
        <p:spPr>
          <a:xfrm>
            <a:off x="7144513" y="646176"/>
            <a:ext cx="4477952" cy="4395984"/>
          </a:xfrm>
        </p:spPr>
        <p:txBody>
          <a:bodyPr anchor="ctr">
            <a:normAutofit/>
          </a:bodyPr>
          <a:lstStyle>
            <a:lvl1pPr marL="0" indent="0" algn="ctr">
              <a:buNone/>
              <a:defRPr sz="1200"/>
            </a:lvl1pPr>
          </a:lstStyle>
          <a:p>
            <a:endParaRPr lang="en-US" dirty="0"/>
          </a:p>
        </p:txBody>
      </p:sp>
      <p:sp>
        <p:nvSpPr>
          <p:cNvPr id="17" name="Picture Placeholder 2"/>
          <p:cNvSpPr>
            <a:spLocks noGrp="1"/>
          </p:cNvSpPr>
          <p:nvPr>
            <p:ph type="pic" sz="quarter" idx="29"/>
          </p:nvPr>
        </p:nvSpPr>
        <p:spPr>
          <a:xfrm>
            <a:off x="4424242" y="1865376"/>
            <a:ext cx="2720271" cy="4498848"/>
          </a:xfrm>
        </p:spPr>
        <p:txBody>
          <a:bodyPr anchor="ctr">
            <a:normAutofit/>
          </a:bodyPr>
          <a:lstStyle>
            <a:lvl1pPr marL="0" indent="0" algn="ctr">
              <a:buNone/>
              <a:defRPr sz="1200"/>
            </a:lvl1pPr>
          </a:lstStyle>
          <a:p>
            <a:endParaRPr lang="en-US" dirty="0"/>
          </a:p>
        </p:txBody>
      </p:sp>
      <p:sp>
        <p:nvSpPr>
          <p:cNvPr id="19" name="Picture Placeholder 2"/>
          <p:cNvSpPr>
            <a:spLocks noGrp="1"/>
          </p:cNvSpPr>
          <p:nvPr>
            <p:ph type="pic" sz="quarter" idx="31"/>
          </p:nvPr>
        </p:nvSpPr>
        <p:spPr>
          <a:xfrm>
            <a:off x="569535" y="1865376"/>
            <a:ext cx="3854707" cy="3176784"/>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08859093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reative &amp; Photography 20">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28"/>
          </p:nvPr>
        </p:nvSpPr>
        <p:spPr>
          <a:xfrm>
            <a:off x="7144513" y="3429000"/>
            <a:ext cx="4477952" cy="2935224"/>
          </a:xfrm>
        </p:spPr>
        <p:txBody>
          <a:bodyPr anchor="ctr">
            <a:normAutofit/>
          </a:bodyPr>
          <a:lstStyle>
            <a:lvl1pPr marL="0" indent="0" algn="ctr">
              <a:buNone/>
              <a:defRPr sz="1200"/>
            </a:lvl1pPr>
          </a:lstStyle>
          <a:p>
            <a:endParaRPr lang="en-US" dirty="0"/>
          </a:p>
        </p:txBody>
      </p:sp>
      <p:sp>
        <p:nvSpPr>
          <p:cNvPr id="17" name="Picture Placeholder 2"/>
          <p:cNvSpPr>
            <a:spLocks noGrp="1"/>
          </p:cNvSpPr>
          <p:nvPr>
            <p:ph type="pic" sz="quarter" idx="29"/>
          </p:nvPr>
        </p:nvSpPr>
        <p:spPr>
          <a:xfrm>
            <a:off x="4424242" y="646176"/>
            <a:ext cx="2720271" cy="3901440"/>
          </a:xfrm>
        </p:spPr>
        <p:txBody>
          <a:bodyPr anchor="ctr">
            <a:normAutofit/>
          </a:bodyPr>
          <a:lstStyle>
            <a:lvl1pPr marL="0" indent="0" algn="ctr">
              <a:buNone/>
              <a:defRPr sz="1200"/>
            </a:lvl1pPr>
          </a:lstStyle>
          <a:p>
            <a:endParaRPr lang="en-US" dirty="0"/>
          </a:p>
        </p:txBody>
      </p:sp>
      <p:sp>
        <p:nvSpPr>
          <p:cNvPr id="19" name="Picture Placeholder 2"/>
          <p:cNvSpPr>
            <a:spLocks noGrp="1"/>
          </p:cNvSpPr>
          <p:nvPr>
            <p:ph type="pic" sz="quarter" idx="31"/>
          </p:nvPr>
        </p:nvSpPr>
        <p:spPr>
          <a:xfrm>
            <a:off x="569537" y="1865376"/>
            <a:ext cx="1881057" cy="1828800"/>
          </a:xfrm>
        </p:spPr>
        <p:txBody>
          <a:bodyPr anchor="ctr">
            <a:normAutofit/>
          </a:bodyPr>
          <a:lstStyle>
            <a:lvl1pPr marL="0" indent="0" algn="ctr">
              <a:buNone/>
              <a:defRPr sz="1200"/>
            </a:lvl1pPr>
          </a:lstStyle>
          <a:p>
            <a:endParaRPr lang="en-US" dirty="0"/>
          </a:p>
        </p:txBody>
      </p:sp>
      <p:sp>
        <p:nvSpPr>
          <p:cNvPr id="15" name="Picture Placeholder 2"/>
          <p:cNvSpPr>
            <a:spLocks noGrp="1"/>
          </p:cNvSpPr>
          <p:nvPr>
            <p:ph type="pic" sz="quarter" idx="32"/>
          </p:nvPr>
        </p:nvSpPr>
        <p:spPr>
          <a:xfrm>
            <a:off x="569535" y="3694176"/>
            <a:ext cx="3854707" cy="2670048"/>
          </a:xfrm>
        </p:spPr>
        <p:txBody>
          <a:bodyPr anchor="ctr">
            <a:normAutofit/>
          </a:bodyPr>
          <a:lstStyle>
            <a:lvl1pPr marL="0" indent="0" algn="ctr">
              <a:buNone/>
              <a:defRPr sz="1200"/>
            </a:lvl1pPr>
          </a:lstStyle>
          <a:p>
            <a:endParaRPr lang="en-US" dirty="0"/>
          </a:p>
        </p:txBody>
      </p:sp>
      <p:sp>
        <p:nvSpPr>
          <p:cNvPr id="20" name="Picture Placeholder 2"/>
          <p:cNvSpPr>
            <a:spLocks noGrp="1"/>
          </p:cNvSpPr>
          <p:nvPr>
            <p:ph type="pic" sz="quarter" idx="33"/>
          </p:nvPr>
        </p:nvSpPr>
        <p:spPr>
          <a:xfrm>
            <a:off x="2450592" y="1865376"/>
            <a:ext cx="1973648" cy="1828800"/>
          </a:xfrm>
        </p:spPr>
        <p:txBody>
          <a:bodyPr anchor="ctr">
            <a:normAutofit/>
          </a:bodyPr>
          <a:lstStyle>
            <a:lvl1pPr marL="0" indent="0" algn="ctr">
              <a:buNone/>
              <a:defRPr sz="1200"/>
            </a:lvl1pPr>
          </a:lstStyle>
          <a:p>
            <a:endParaRPr lang="en-US" dirty="0"/>
          </a:p>
        </p:txBody>
      </p:sp>
      <p:sp>
        <p:nvSpPr>
          <p:cNvPr id="21" name="Picture Placeholder 2"/>
          <p:cNvSpPr>
            <a:spLocks noGrp="1"/>
          </p:cNvSpPr>
          <p:nvPr>
            <p:ph type="pic" sz="quarter" idx="34"/>
          </p:nvPr>
        </p:nvSpPr>
        <p:spPr>
          <a:xfrm>
            <a:off x="4424242" y="4547616"/>
            <a:ext cx="2720271" cy="1816608"/>
          </a:xfrm>
        </p:spPr>
        <p:txBody>
          <a:bodyPr anchor="ctr">
            <a:normAutofit/>
          </a:bodyPr>
          <a:lstStyle>
            <a:lvl1pPr marL="0" indent="0" algn="ctr">
              <a:buNone/>
              <a:defRPr sz="1200"/>
            </a:lvl1pPr>
          </a:lstStyle>
          <a:p>
            <a:endParaRPr lang="en-US" dirty="0"/>
          </a:p>
        </p:txBody>
      </p:sp>
      <p:sp>
        <p:nvSpPr>
          <p:cNvPr id="22" name="Picture Placeholder 2"/>
          <p:cNvSpPr>
            <a:spLocks noGrp="1"/>
          </p:cNvSpPr>
          <p:nvPr>
            <p:ph type="pic" sz="quarter" idx="35"/>
          </p:nvPr>
        </p:nvSpPr>
        <p:spPr>
          <a:xfrm>
            <a:off x="8973313" y="646176"/>
            <a:ext cx="2649152" cy="2782824"/>
          </a:xfrm>
        </p:spPr>
        <p:txBody>
          <a:bodyPr anchor="ctr">
            <a:normAutofit/>
          </a:bodyPr>
          <a:lstStyle>
            <a:lvl1pPr marL="0" indent="0" algn="ctr">
              <a:buNone/>
              <a:defRPr sz="1200"/>
            </a:lvl1pPr>
          </a:lstStyle>
          <a:p>
            <a:endParaRPr lang="en-US" dirty="0"/>
          </a:p>
        </p:txBody>
      </p:sp>
      <p:sp>
        <p:nvSpPr>
          <p:cNvPr id="23" name="Picture Placeholder 2"/>
          <p:cNvSpPr>
            <a:spLocks noGrp="1"/>
          </p:cNvSpPr>
          <p:nvPr>
            <p:ph type="pic" sz="quarter" idx="36"/>
          </p:nvPr>
        </p:nvSpPr>
        <p:spPr>
          <a:xfrm>
            <a:off x="7145090" y="1865376"/>
            <a:ext cx="1828223" cy="1563624"/>
          </a:xfrm>
        </p:spPr>
        <p:txBody>
          <a:bodyPr anchor="ctr">
            <a:normAutofit/>
          </a:bodyPr>
          <a:lstStyle>
            <a:lvl1pPr marL="0" indent="0" algn="ctr">
              <a:buNone/>
              <a:defRPr sz="1200"/>
            </a:lvl1pPr>
          </a:lstStyle>
          <a:p>
            <a:endParaRPr lang="en-US" dirty="0"/>
          </a:p>
        </p:txBody>
      </p:sp>
      <p:sp>
        <p:nvSpPr>
          <p:cNvPr id="27" name="Picture Placeholder 2"/>
          <p:cNvSpPr>
            <a:spLocks noGrp="1"/>
          </p:cNvSpPr>
          <p:nvPr>
            <p:ph type="pic" sz="quarter" idx="37"/>
          </p:nvPr>
        </p:nvSpPr>
        <p:spPr>
          <a:xfrm>
            <a:off x="569536" y="646176"/>
            <a:ext cx="3854128" cy="1219200"/>
          </a:xfrm>
        </p:spPr>
        <p:txBody>
          <a:bodyPr anchor="ctr">
            <a:normAutofit/>
          </a:bodyPr>
          <a:lstStyle>
            <a:lvl1pPr marL="0" indent="0" algn="ctr">
              <a:buNone/>
              <a:defRPr sz="1200"/>
            </a:lvl1pPr>
          </a:lstStyle>
          <a:p>
            <a:endParaRPr lang="en-US" dirty="0"/>
          </a:p>
        </p:txBody>
      </p:sp>
      <p:sp>
        <p:nvSpPr>
          <p:cNvPr id="29" name="Picture Placeholder 2"/>
          <p:cNvSpPr>
            <a:spLocks noGrp="1"/>
          </p:cNvSpPr>
          <p:nvPr>
            <p:ph type="pic" sz="quarter" idx="38"/>
          </p:nvPr>
        </p:nvSpPr>
        <p:spPr>
          <a:xfrm>
            <a:off x="7145090" y="646176"/>
            <a:ext cx="1828223" cy="121920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3051973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reative &amp; Photography 21">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28"/>
          </p:nvPr>
        </p:nvSpPr>
        <p:spPr>
          <a:xfrm>
            <a:off x="7144513" y="3429000"/>
            <a:ext cx="4477952" cy="2935224"/>
          </a:xfrm>
        </p:spPr>
        <p:txBody>
          <a:bodyPr anchor="ctr">
            <a:normAutofit/>
          </a:bodyPr>
          <a:lstStyle>
            <a:lvl1pPr marL="0" indent="0" algn="ctr">
              <a:buNone/>
              <a:defRPr sz="1200"/>
            </a:lvl1pPr>
          </a:lstStyle>
          <a:p>
            <a:endParaRPr lang="en-US" dirty="0"/>
          </a:p>
        </p:txBody>
      </p:sp>
      <p:sp>
        <p:nvSpPr>
          <p:cNvPr id="17" name="Picture Placeholder 2"/>
          <p:cNvSpPr>
            <a:spLocks noGrp="1"/>
          </p:cNvSpPr>
          <p:nvPr>
            <p:ph type="pic" sz="quarter" idx="29"/>
          </p:nvPr>
        </p:nvSpPr>
        <p:spPr>
          <a:xfrm>
            <a:off x="4424242" y="646176"/>
            <a:ext cx="2720271" cy="3901440"/>
          </a:xfrm>
        </p:spPr>
        <p:txBody>
          <a:bodyPr anchor="ctr">
            <a:normAutofit/>
          </a:bodyPr>
          <a:lstStyle>
            <a:lvl1pPr marL="0" indent="0" algn="ctr">
              <a:buNone/>
              <a:defRPr sz="1200"/>
            </a:lvl1pPr>
          </a:lstStyle>
          <a:p>
            <a:endParaRPr lang="en-US" dirty="0"/>
          </a:p>
        </p:txBody>
      </p:sp>
      <p:sp>
        <p:nvSpPr>
          <p:cNvPr id="22" name="Picture Placeholder 2"/>
          <p:cNvSpPr>
            <a:spLocks noGrp="1"/>
          </p:cNvSpPr>
          <p:nvPr>
            <p:ph type="pic" sz="quarter" idx="35"/>
          </p:nvPr>
        </p:nvSpPr>
        <p:spPr>
          <a:xfrm>
            <a:off x="7144513" y="646176"/>
            <a:ext cx="4477953" cy="2782824"/>
          </a:xfrm>
        </p:spPr>
        <p:txBody>
          <a:bodyPr anchor="ctr">
            <a:normAutofit/>
          </a:bodyPr>
          <a:lstStyle>
            <a:lvl1pPr marL="0" indent="0" algn="ctr">
              <a:buNone/>
              <a:defRPr sz="1200"/>
            </a:lvl1pPr>
          </a:lstStyle>
          <a:p>
            <a:endParaRPr lang="en-US" dirty="0"/>
          </a:p>
        </p:txBody>
      </p:sp>
      <p:sp>
        <p:nvSpPr>
          <p:cNvPr id="27" name="Picture Placeholder 2"/>
          <p:cNvSpPr>
            <a:spLocks noGrp="1"/>
          </p:cNvSpPr>
          <p:nvPr>
            <p:ph type="pic" sz="quarter" idx="37"/>
          </p:nvPr>
        </p:nvSpPr>
        <p:spPr>
          <a:xfrm>
            <a:off x="569536" y="646176"/>
            <a:ext cx="3854128" cy="390144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38409582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ending 1">
    <p:spTree>
      <p:nvGrpSpPr>
        <p:cNvPr id="1" name=""/>
        <p:cNvGrpSpPr/>
        <p:nvPr/>
      </p:nvGrpSpPr>
      <p:grpSpPr>
        <a:xfrm>
          <a:off x="0" y="0"/>
          <a:ext cx="0" cy="0"/>
          <a:chOff x="0" y="0"/>
          <a:chExt cx="0" cy="0"/>
        </a:xfrm>
      </p:grpSpPr>
      <p:sp>
        <p:nvSpPr>
          <p:cNvPr id="64" name="Picture Placeholder 2"/>
          <p:cNvSpPr>
            <a:spLocks noGrp="1"/>
          </p:cNvSpPr>
          <p:nvPr>
            <p:ph type="pic" sz="quarter" idx="16"/>
          </p:nvPr>
        </p:nvSpPr>
        <p:spPr>
          <a:xfrm>
            <a:off x="0" y="0"/>
            <a:ext cx="12192000" cy="3429000"/>
          </a:xfrm>
        </p:spPr>
        <p:txBody>
          <a:bodyPr anchor="ctr">
            <a:normAutofit/>
          </a:bodyPr>
          <a:lstStyle>
            <a:lvl1pPr marL="0" indent="0" algn="ctr">
              <a:buNone/>
              <a:defRPr sz="1200"/>
            </a:lvl1pPr>
          </a:lstStyle>
          <a:p>
            <a:endParaRPr lang="en-US" dirty="0"/>
          </a:p>
        </p:txBody>
      </p:sp>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Tree>
    <p:extLst>
      <p:ext uri="{BB962C8B-B14F-4D97-AF65-F5344CB8AC3E}">
        <p14:creationId xmlns:p14="http://schemas.microsoft.com/office/powerpoint/2010/main" val="179551912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reative &amp; Photography 22">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20" name="Picture Placeholder 2"/>
          <p:cNvSpPr>
            <a:spLocks noGrp="1"/>
          </p:cNvSpPr>
          <p:nvPr>
            <p:ph type="pic" sz="quarter" idx="32"/>
          </p:nvPr>
        </p:nvSpPr>
        <p:spPr>
          <a:xfrm>
            <a:off x="569537" y="474557"/>
            <a:ext cx="3685473" cy="2954445"/>
          </a:xfrm>
        </p:spPr>
        <p:txBody>
          <a:bodyPr anchor="ctr">
            <a:normAutofit/>
          </a:bodyPr>
          <a:lstStyle>
            <a:lvl1pPr marL="0" indent="0" algn="ctr">
              <a:buNone/>
              <a:defRPr sz="1200"/>
            </a:lvl1pPr>
          </a:lstStyle>
          <a:p>
            <a:endParaRPr lang="en-US" dirty="0"/>
          </a:p>
        </p:txBody>
      </p:sp>
      <p:sp>
        <p:nvSpPr>
          <p:cNvPr id="24" name="Picture Placeholder 2"/>
          <p:cNvSpPr>
            <a:spLocks noGrp="1"/>
          </p:cNvSpPr>
          <p:nvPr>
            <p:ph type="pic" sz="quarter" idx="33"/>
          </p:nvPr>
        </p:nvSpPr>
        <p:spPr>
          <a:xfrm>
            <a:off x="4253265" y="474557"/>
            <a:ext cx="3685473" cy="2954445"/>
          </a:xfrm>
        </p:spPr>
        <p:txBody>
          <a:bodyPr anchor="ctr">
            <a:normAutofit/>
          </a:bodyPr>
          <a:lstStyle>
            <a:lvl1pPr marL="0" indent="0" algn="ctr">
              <a:buNone/>
              <a:defRPr sz="1200"/>
            </a:lvl1pPr>
          </a:lstStyle>
          <a:p>
            <a:endParaRPr lang="en-US" dirty="0"/>
          </a:p>
        </p:txBody>
      </p:sp>
      <p:sp>
        <p:nvSpPr>
          <p:cNvPr id="25" name="Picture Placeholder 2"/>
          <p:cNvSpPr>
            <a:spLocks noGrp="1"/>
          </p:cNvSpPr>
          <p:nvPr>
            <p:ph type="pic" sz="quarter" idx="34"/>
          </p:nvPr>
        </p:nvSpPr>
        <p:spPr>
          <a:xfrm>
            <a:off x="7936993" y="474557"/>
            <a:ext cx="3685473" cy="2954445"/>
          </a:xfrm>
        </p:spPr>
        <p:txBody>
          <a:bodyPr anchor="ctr">
            <a:normAutofit/>
          </a:bodyPr>
          <a:lstStyle>
            <a:lvl1pPr marL="0" indent="0" algn="ctr">
              <a:buNone/>
              <a:defRPr sz="1200"/>
            </a:lvl1pPr>
          </a:lstStyle>
          <a:p>
            <a:endParaRPr lang="en-US" dirty="0"/>
          </a:p>
        </p:txBody>
      </p:sp>
      <p:sp>
        <p:nvSpPr>
          <p:cNvPr id="26" name="Picture Placeholder 2"/>
          <p:cNvSpPr>
            <a:spLocks noGrp="1"/>
          </p:cNvSpPr>
          <p:nvPr>
            <p:ph type="pic" sz="quarter" idx="35"/>
          </p:nvPr>
        </p:nvSpPr>
        <p:spPr>
          <a:xfrm>
            <a:off x="569535" y="3429002"/>
            <a:ext cx="7367456" cy="2954445"/>
          </a:xfrm>
        </p:spPr>
        <p:txBody>
          <a:bodyPr anchor="ctr">
            <a:normAutofit/>
          </a:bodyPr>
          <a:lstStyle>
            <a:lvl1pPr marL="0" indent="0" algn="ctr">
              <a:buNone/>
              <a:defRPr sz="1200"/>
            </a:lvl1pPr>
          </a:lstStyle>
          <a:p>
            <a:endParaRPr lang="en-US" dirty="0"/>
          </a:p>
        </p:txBody>
      </p:sp>
      <p:sp>
        <p:nvSpPr>
          <p:cNvPr id="28" name="Picture Placeholder 2"/>
          <p:cNvSpPr>
            <a:spLocks noGrp="1"/>
          </p:cNvSpPr>
          <p:nvPr>
            <p:ph type="pic" sz="quarter" idx="37"/>
          </p:nvPr>
        </p:nvSpPr>
        <p:spPr>
          <a:xfrm>
            <a:off x="7936993" y="3429002"/>
            <a:ext cx="3685473" cy="2954445"/>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44739552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reative &amp; Photography 23">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26" name="Picture Placeholder 2"/>
          <p:cNvSpPr>
            <a:spLocks noGrp="1"/>
          </p:cNvSpPr>
          <p:nvPr>
            <p:ph type="pic" sz="quarter" idx="35"/>
          </p:nvPr>
        </p:nvSpPr>
        <p:spPr>
          <a:xfrm>
            <a:off x="569537" y="474556"/>
            <a:ext cx="5526465" cy="5908890"/>
          </a:xfrm>
        </p:spPr>
        <p:txBody>
          <a:bodyPr anchor="ctr">
            <a:normAutofit/>
          </a:bodyPr>
          <a:lstStyle>
            <a:lvl1pPr marL="0" indent="0" algn="ctr">
              <a:buNone/>
              <a:defRPr sz="1200"/>
            </a:lvl1pPr>
          </a:lstStyle>
          <a:p>
            <a:endParaRPr lang="en-US" dirty="0"/>
          </a:p>
        </p:txBody>
      </p:sp>
      <p:sp>
        <p:nvSpPr>
          <p:cNvPr id="15" name="Picture Placeholder 2"/>
          <p:cNvSpPr>
            <a:spLocks noGrp="1"/>
          </p:cNvSpPr>
          <p:nvPr>
            <p:ph type="pic" sz="quarter" idx="36"/>
          </p:nvPr>
        </p:nvSpPr>
        <p:spPr>
          <a:xfrm>
            <a:off x="6096001" y="474556"/>
            <a:ext cx="5526465" cy="590889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74589749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reative &amp; Photography 24">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5" name="Picture Placeholder 2"/>
          <p:cNvSpPr>
            <a:spLocks noGrp="1"/>
          </p:cNvSpPr>
          <p:nvPr>
            <p:ph type="pic" sz="quarter" idx="36"/>
          </p:nvPr>
        </p:nvSpPr>
        <p:spPr>
          <a:xfrm>
            <a:off x="6315456" y="474556"/>
            <a:ext cx="5307008" cy="4097444"/>
          </a:xfrm>
        </p:spPr>
        <p:txBody>
          <a:bodyPr anchor="ctr">
            <a:normAutofit/>
          </a:bodyPr>
          <a:lstStyle>
            <a:lvl1pPr marL="0" indent="0" algn="ctr">
              <a:buNone/>
              <a:defRPr sz="1200"/>
            </a:lvl1pPr>
          </a:lstStyle>
          <a:p>
            <a:endParaRPr lang="en-US" dirty="0"/>
          </a:p>
        </p:txBody>
      </p:sp>
      <p:sp>
        <p:nvSpPr>
          <p:cNvPr id="14" name="Picture Placeholder 2"/>
          <p:cNvSpPr>
            <a:spLocks noGrp="1"/>
          </p:cNvSpPr>
          <p:nvPr>
            <p:ph type="pic" sz="quarter" idx="37"/>
          </p:nvPr>
        </p:nvSpPr>
        <p:spPr>
          <a:xfrm>
            <a:off x="573024" y="474556"/>
            <a:ext cx="5307008" cy="4097444"/>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26788961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reative &amp; Photography 25">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37"/>
          </p:nvPr>
        </p:nvSpPr>
        <p:spPr>
          <a:xfrm>
            <a:off x="1" y="0"/>
            <a:ext cx="8544263" cy="6858000"/>
          </a:xfrm>
        </p:spPr>
        <p:txBody>
          <a:bodyPr anchor="ctr">
            <a:normAutofit/>
          </a:bodyPr>
          <a:lstStyle>
            <a:lvl1pPr marL="0" indent="0" algn="ctr">
              <a:buNone/>
              <a:defRPr sz="1200"/>
            </a:lvl1pPr>
          </a:lstStyle>
          <a:p>
            <a:endParaRPr lang="en-US" dirty="0"/>
          </a:p>
        </p:txBody>
      </p:sp>
      <p:sp>
        <p:nvSpPr>
          <p:cNvPr id="16" name="Picture Placeholder 2"/>
          <p:cNvSpPr>
            <a:spLocks noGrp="1"/>
          </p:cNvSpPr>
          <p:nvPr>
            <p:ph type="pic" sz="quarter" idx="38"/>
          </p:nvPr>
        </p:nvSpPr>
        <p:spPr>
          <a:xfrm>
            <a:off x="9026464" y="2596896"/>
            <a:ext cx="2516067" cy="1664208"/>
          </a:xfrm>
        </p:spPr>
        <p:txBody>
          <a:bodyPr anchor="ctr">
            <a:normAutofit/>
          </a:bodyPr>
          <a:lstStyle>
            <a:lvl1pPr marL="0" indent="0" algn="ctr">
              <a:buNone/>
              <a:defRPr sz="1200"/>
            </a:lvl1pPr>
          </a:lstStyle>
          <a:p>
            <a:endParaRPr lang="en-US" dirty="0"/>
          </a:p>
        </p:txBody>
      </p:sp>
      <p:sp>
        <p:nvSpPr>
          <p:cNvPr id="19" name="Picture Placeholder 2"/>
          <p:cNvSpPr>
            <a:spLocks noGrp="1"/>
          </p:cNvSpPr>
          <p:nvPr>
            <p:ph type="pic" sz="quarter" idx="39"/>
          </p:nvPr>
        </p:nvSpPr>
        <p:spPr>
          <a:xfrm>
            <a:off x="9026464" y="4709818"/>
            <a:ext cx="2516067" cy="1664208"/>
          </a:xfrm>
        </p:spPr>
        <p:txBody>
          <a:bodyPr anchor="ctr">
            <a:normAutofit/>
          </a:bodyPr>
          <a:lstStyle>
            <a:lvl1pPr marL="0" indent="0" algn="ctr">
              <a:buNone/>
              <a:defRPr sz="1200"/>
            </a:lvl1pPr>
          </a:lstStyle>
          <a:p>
            <a:endParaRPr lang="en-US" dirty="0"/>
          </a:p>
        </p:txBody>
      </p:sp>
      <p:sp>
        <p:nvSpPr>
          <p:cNvPr id="20" name="Picture Placeholder 2"/>
          <p:cNvSpPr>
            <a:spLocks noGrp="1"/>
          </p:cNvSpPr>
          <p:nvPr>
            <p:ph type="pic" sz="quarter" idx="40"/>
          </p:nvPr>
        </p:nvSpPr>
        <p:spPr>
          <a:xfrm>
            <a:off x="9026464" y="483974"/>
            <a:ext cx="2516067" cy="1664208"/>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66308092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reative &amp; Photography 26">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37"/>
          </p:nvPr>
        </p:nvSpPr>
        <p:spPr>
          <a:xfrm>
            <a:off x="0" y="2267712"/>
            <a:ext cx="12192000" cy="4590288"/>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88980431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reative &amp; Photography 27">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37"/>
          </p:nvPr>
        </p:nvSpPr>
        <p:spPr>
          <a:xfrm>
            <a:off x="3145536" y="2267712"/>
            <a:ext cx="9046464" cy="3803904"/>
          </a:xfrm>
        </p:spPr>
        <p:txBody>
          <a:bodyPr anchor="ctr">
            <a:normAutofit/>
          </a:bodyPr>
          <a:lstStyle>
            <a:lvl1pPr marL="0" indent="0" algn="ctr">
              <a:buNone/>
              <a:defRPr sz="1200"/>
            </a:lvl1pPr>
          </a:lstStyle>
          <a:p>
            <a:endParaRPr lang="en-US" dirty="0"/>
          </a:p>
        </p:txBody>
      </p:sp>
      <p:sp>
        <p:nvSpPr>
          <p:cNvPr id="11" name="Picture Placeholder 2"/>
          <p:cNvSpPr>
            <a:spLocks noGrp="1"/>
          </p:cNvSpPr>
          <p:nvPr>
            <p:ph type="pic" sz="quarter" idx="38"/>
          </p:nvPr>
        </p:nvSpPr>
        <p:spPr>
          <a:xfrm>
            <a:off x="0" y="2267712"/>
            <a:ext cx="3145536" cy="3803904"/>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77263422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reative &amp; Photography 28">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37"/>
          </p:nvPr>
        </p:nvSpPr>
        <p:spPr>
          <a:xfrm>
            <a:off x="0" y="780288"/>
            <a:ext cx="6925056" cy="530352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39054343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reative &amp; Photography 29">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37"/>
          </p:nvPr>
        </p:nvSpPr>
        <p:spPr>
          <a:xfrm>
            <a:off x="2414016" y="1569720"/>
            <a:ext cx="3681984" cy="371856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86710772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reative &amp; Photography 30">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37"/>
          </p:nvPr>
        </p:nvSpPr>
        <p:spPr>
          <a:xfrm>
            <a:off x="890016" y="731520"/>
            <a:ext cx="2767584" cy="2697480"/>
          </a:xfrm>
        </p:spPr>
        <p:txBody>
          <a:bodyPr anchor="ctr">
            <a:normAutofit/>
          </a:bodyPr>
          <a:lstStyle>
            <a:lvl1pPr marL="0" indent="0" algn="ctr">
              <a:buNone/>
              <a:defRPr sz="1200"/>
            </a:lvl1pPr>
          </a:lstStyle>
          <a:p>
            <a:endParaRPr lang="en-US" dirty="0"/>
          </a:p>
        </p:txBody>
      </p:sp>
      <p:sp>
        <p:nvSpPr>
          <p:cNvPr id="11" name="Picture Placeholder 2"/>
          <p:cNvSpPr>
            <a:spLocks noGrp="1"/>
          </p:cNvSpPr>
          <p:nvPr>
            <p:ph type="pic" sz="quarter" idx="38"/>
          </p:nvPr>
        </p:nvSpPr>
        <p:spPr>
          <a:xfrm>
            <a:off x="3657600" y="731520"/>
            <a:ext cx="2767584" cy="2697480"/>
          </a:xfrm>
        </p:spPr>
        <p:txBody>
          <a:bodyPr anchor="ctr">
            <a:normAutofit/>
          </a:bodyPr>
          <a:lstStyle>
            <a:lvl1pPr marL="0" indent="0" algn="ctr">
              <a:buNone/>
              <a:defRPr sz="1200"/>
            </a:lvl1pPr>
          </a:lstStyle>
          <a:p>
            <a:endParaRPr lang="en-US" dirty="0"/>
          </a:p>
        </p:txBody>
      </p:sp>
      <p:sp>
        <p:nvSpPr>
          <p:cNvPr id="15" name="Picture Placeholder 2"/>
          <p:cNvSpPr>
            <a:spLocks noGrp="1"/>
          </p:cNvSpPr>
          <p:nvPr>
            <p:ph type="pic" sz="quarter" idx="39"/>
          </p:nvPr>
        </p:nvSpPr>
        <p:spPr>
          <a:xfrm>
            <a:off x="890016" y="3429000"/>
            <a:ext cx="2767584" cy="269748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7304186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siness Survey 1">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37"/>
          </p:nvPr>
        </p:nvSpPr>
        <p:spPr>
          <a:xfrm>
            <a:off x="730527" y="3429000"/>
            <a:ext cx="2767584" cy="2697480"/>
          </a:xfrm>
        </p:spPr>
        <p:txBody>
          <a:bodyPr anchor="ctr">
            <a:normAutofit/>
          </a:bodyPr>
          <a:lstStyle>
            <a:lvl1pPr marL="0" indent="0" algn="ctr">
              <a:buNone/>
              <a:defRPr sz="1200"/>
            </a:lvl1pPr>
          </a:lstStyle>
          <a:p>
            <a:endParaRPr lang="en-US" dirty="0"/>
          </a:p>
        </p:txBody>
      </p:sp>
      <p:sp>
        <p:nvSpPr>
          <p:cNvPr id="11" name="Picture Placeholder 2"/>
          <p:cNvSpPr>
            <a:spLocks noGrp="1"/>
          </p:cNvSpPr>
          <p:nvPr>
            <p:ph type="pic" sz="quarter" idx="38"/>
          </p:nvPr>
        </p:nvSpPr>
        <p:spPr>
          <a:xfrm>
            <a:off x="3498111" y="3429000"/>
            <a:ext cx="2767584" cy="269748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37463128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ending 2">
    <p:spTree>
      <p:nvGrpSpPr>
        <p:cNvPr id="1" name=""/>
        <p:cNvGrpSpPr/>
        <p:nvPr/>
      </p:nvGrpSpPr>
      <p:grpSpPr>
        <a:xfrm>
          <a:off x="0" y="0"/>
          <a:ext cx="0" cy="0"/>
          <a:chOff x="0" y="0"/>
          <a:chExt cx="0" cy="0"/>
        </a:xfrm>
      </p:grpSpPr>
      <p:sp>
        <p:nvSpPr>
          <p:cNvPr id="64" name="Picture Placeholder 2"/>
          <p:cNvSpPr>
            <a:spLocks noGrp="1"/>
          </p:cNvSpPr>
          <p:nvPr>
            <p:ph type="pic" sz="quarter" idx="16"/>
          </p:nvPr>
        </p:nvSpPr>
        <p:spPr>
          <a:xfrm>
            <a:off x="1400673" y="1841951"/>
            <a:ext cx="6970329" cy="5025476"/>
          </a:xfrm>
          <a:prstGeom prst="parallelogram">
            <a:avLst>
              <a:gd name="adj" fmla="val 46530"/>
            </a:avLst>
          </a:prstGeom>
        </p:spPr>
        <p:txBody>
          <a:bodyPr anchor="ctr">
            <a:normAutofit/>
          </a:bodyPr>
          <a:lstStyle>
            <a:lvl1pPr marL="0" indent="0" algn="ctr">
              <a:buNone/>
              <a:defRPr sz="1200"/>
            </a:lvl1pPr>
          </a:lstStyle>
          <a:p>
            <a:endParaRPr lang="en-US" dirty="0"/>
          </a:p>
        </p:txBody>
      </p:sp>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Tree>
    <p:extLst>
      <p:ext uri="{BB962C8B-B14F-4D97-AF65-F5344CB8AC3E}">
        <p14:creationId xmlns:p14="http://schemas.microsoft.com/office/powerpoint/2010/main" val="46185101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siness Survey 2">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37"/>
          </p:nvPr>
        </p:nvSpPr>
        <p:spPr>
          <a:xfrm>
            <a:off x="0" y="1478658"/>
            <a:ext cx="12192000" cy="2646777"/>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81242670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Commerce">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37"/>
          </p:nvPr>
        </p:nvSpPr>
        <p:spPr>
          <a:xfrm>
            <a:off x="873760" y="1996440"/>
            <a:ext cx="2865120" cy="2865120"/>
          </a:xfrm>
        </p:spPr>
        <p:txBody>
          <a:bodyPr anchor="ctr">
            <a:normAutofit/>
          </a:bodyPr>
          <a:lstStyle>
            <a:lvl1pPr marL="0" indent="0" algn="ctr">
              <a:buNone/>
              <a:defRPr sz="1200"/>
            </a:lvl1pPr>
          </a:lstStyle>
          <a:p>
            <a:endParaRPr lang="en-US" dirty="0"/>
          </a:p>
        </p:txBody>
      </p:sp>
      <p:sp>
        <p:nvSpPr>
          <p:cNvPr id="16" name="Picture Placeholder 2"/>
          <p:cNvSpPr>
            <a:spLocks noGrp="1"/>
          </p:cNvSpPr>
          <p:nvPr>
            <p:ph type="pic" sz="quarter" idx="38"/>
          </p:nvPr>
        </p:nvSpPr>
        <p:spPr>
          <a:xfrm>
            <a:off x="3891280" y="3429000"/>
            <a:ext cx="1869440" cy="186944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47832664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Commerce 2">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37"/>
          </p:nvPr>
        </p:nvSpPr>
        <p:spPr>
          <a:xfrm>
            <a:off x="0" y="2916936"/>
            <a:ext cx="8284464" cy="1837944"/>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67800604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Commerce 3">
    <p:spTree>
      <p:nvGrpSpPr>
        <p:cNvPr id="1" name=""/>
        <p:cNvGrpSpPr/>
        <p:nvPr/>
      </p:nvGrpSpPr>
      <p:grpSpPr>
        <a:xfrm>
          <a:off x="0" y="0"/>
          <a:ext cx="0" cy="0"/>
          <a:chOff x="0" y="0"/>
          <a:chExt cx="0" cy="0"/>
        </a:xfrm>
      </p:grpSpPr>
      <p:sp>
        <p:nvSpPr>
          <p:cNvPr id="14" name="Picture Placeholder 2"/>
          <p:cNvSpPr>
            <a:spLocks noGrp="1"/>
          </p:cNvSpPr>
          <p:nvPr>
            <p:ph type="pic" sz="quarter" idx="37"/>
          </p:nvPr>
        </p:nvSpPr>
        <p:spPr>
          <a:xfrm>
            <a:off x="-11312" y="4892513"/>
            <a:ext cx="12203311" cy="1965489"/>
          </a:xfrm>
        </p:spPr>
        <p:txBody>
          <a:bodyPr anchor="ctr">
            <a:normAutofit/>
          </a:bodyPr>
          <a:lstStyle>
            <a:lvl1pPr marL="0" indent="0" algn="ctr">
              <a:buNone/>
              <a:defRPr sz="1200"/>
            </a:lvl1pPr>
          </a:lstStyle>
          <a:p>
            <a:endParaRPr lang="en-US" dirty="0"/>
          </a:p>
        </p:txBody>
      </p:sp>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Tree>
    <p:extLst>
      <p:ext uri="{BB962C8B-B14F-4D97-AF65-F5344CB8AC3E}">
        <p14:creationId xmlns:p14="http://schemas.microsoft.com/office/powerpoint/2010/main" val="131271237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oducts Catalog 1">
    <p:spTree>
      <p:nvGrpSpPr>
        <p:cNvPr id="1" name=""/>
        <p:cNvGrpSpPr/>
        <p:nvPr/>
      </p:nvGrpSpPr>
      <p:grpSpPr>
        <a:xfrm>
          <a:off x="0" y="0"/>
          <a:ext cx="0" cy="0"/>
          <a:chOff x="0" y="0"/>
          <a:chExt cx="0" cy="0"/>
        </a:xfrm>
      </p:grpSpPr>
      <p:sp>
        <p:nvSpPr>
          <p:cNvPr id="14" name="Picture Placeholder 2"/>
          <p:cNvSpPr>
            <a:spLocks noGrp="1"/>
          </p:cNvSpPr>
          <p:nvPr>
            <p:ph type="pic" sz="quarter" idx="37"/>
          </p:nvPr>
        </p:nvSpPr>
        <p:spPr>
          <a:xfrm>
            <a:off x="-11312" y="1819375"/>
            <a:ext cx="12203311" cy="1508289"/>
          </a:xfrm>
        </p:spPr>
        <p:txBody>
          <a:bodyPr anchor="ctr">
            <a:normAutofit/>
          </a:bodyPr>
          <a:lstStyle>
            <a:lvl1pPr marL="0" indent="0" algn="ctr">
              <a:buNone/>
              <a:defRPr sz="1200"/>
            </a:lvl1pPr>
          </a:lstStyle>
          <a:p>
            <a:endParaRPr lang="en-US" dirty="0"/>
          </a:p>
        </p:txBody>
      </p:sp>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Tree>
    <p:extLst>
      <p:ext uri="{BB962C8B-B14F-4D97-AF65-F5344CB8AC3E}">
        <p14:creationId xmlns:p14="http://schemas.microsoft.com/office/powerpoint/2010/main" val="66817098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oducts Catalog 2">
    <p:spTree>
      <p:nvGrpSpPr>
        <p:cNvPr id="1" name=""/>
        <p:cNvGrpSpPr/>
        <p:nvPr/>
      </p:nvGrpSpPr>
      <p:grpSpPr>
        <a:xfrm>
          <a:off x="0" y="0"/>
          <a:ext cx="0" cy="0"/>
          <a:chOff x="0" y="0"/>
          <a:chExt cx="0" cy="0"/>
        </a:xfrm>
      </p:grpSpPr>
      <p:sp>
        <p:nvSpPr>
          <p:cNvPr id="14" name="Picture Placeholder 2"/>
          <p:cNvSpPr>
            <a:spLocks noGrp="1"/>
          </p:cNvSpPr>
          <p:nvPr>
            <p:ph type="pic" sz="quarter" idx="37"/>
          </p:nvPr>
        </p:nvSpPr>
        <p:spPr>
          <a:xfrm>
            <a:off x="1528400" y="1611983"/>
            <a:ext cx="3279271" cy="2922310"/>
          </a:xfrm>
        </p:spPr>
        <p:txBody>
          <a:bodyPr anchor="ctr">
            <a:normAutofit/>
          </a:bodyPr>
          <a:lstStyle>
            <a:lvl1pPr marL="0" indent="0" algn="ctr">
              <a:buNone/>
              <a:defRPr sz="1200"/>
            </a:lvl1pPr>
          </a:lstStyle>
          <a:p>
            <a:endParaRPr lang="en-US" dirty="0"/>
          </a:p>
        </p:txBody>
      </p:sp>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5" name="Picture Placeholder 2"/>
          <p:cNvSpPr>
            <a:spLocks noGrp="1"/>
          </p:cNvSpPr>
          <p:nvPr>
            <p:ph type="pic" sz="quarter" idx="38"/>
          </p:nvPr>
        </p:nvSpPr>
        <p:spPr>
          <a:xfrm>
            <a:off x="5091733" y="1611983"/>
            <a:ext cx="3279271" cy="292231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9688903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oducts Catalog 3">
    <p:spTree>
      <p:nvGrpSpPr>
        <p:cNvPr id="1" name=""/>
        <p:cNvGrpSpPr/>
        <p:nvPr/>
      </p:nvGrpSpPr>
      <p:grpSpPr>
        <a:xfrm>
          <a:off x="0" y="0"/>
          <a:ext cx="0" cy="0"/>
          <a:chOff x="0" y="0"/>
          <a:chExt cx="0" cy="0"/>
        </a:xfrm>
      </p:grpSpPr>
      <p:sp>
        <p:nvSpPr>
          <p:cNvPr id="14" name="Picture Placeholder 2"/>
          <p:cNvSpPr>
            <a:spLocks noGrp="1"/>
          </p:cNvSpPr>
          <p:nvPr>
            <p:ph type="pic" sz="quarter" idx="37"/>
          </p:nvPr>
        </p:nvSpPr>
        <p:spPr>
          <a:xfrm>
            <a:off x="1358717" y="1508289"/>
            <a:ext cx="4118256" cy="3544479"/>
          </a:xfrm>
        </p:spPr>
        <p:txBody>
          <a:bodyPr anchor="ctr">
            <a:normAutofit/>
          </a:bodyPr>
          <a:lstStyle>
            <a:lvl1pPr marL="0" indent="0" algn="ctr">
              <a:buNone/>
              <a:defRPr sz="1200"/>
            </a:lvl1pPr>
          </a:lstStyle>
          <a:p>
            <a:endParaRPr lang="en-US" dirty="0"/>
          </a:p>
        </p:txBody>
      </p:sp>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6" name="Picture Placeholder 2"/>
          <p:cNvSpPr>
            <a:spLocks noGrp="1"/>
          </p:cNvSpPr>
          <p:nvPr>
            <p:ph type="pic" sz="quarter" idx="38"/>
          </p:nvPr>
        </p:nvSpPr>
        <p:spPr>
          <a:xfrm>
            <a:off x="6438508" y="5052768"/>
            <a:ext cx="1686141" cy="1291471"/>
          </a:xfrm>
        </p:spPr>
        <p:txBody>
          <a:bodyPr anchor="ctr">
            <a:normAutofit/>
          </a:bodyPr>
          <a:lstStyle>
            <a:lvl1pPr marL="0" indent="0" algn="ctr">
              <a:buNone/>
              <a:defRPr sz="1200"/>
            </a:lvl1pPr>
          </a:lstStyle>
          <a:p>
            <a:endParaRPr lang="en-US" dirty="0"/>
          </a:p>
        </p:txBody>
      </p:sp>
      <p:sp>
        <p:nvSpPr>
          <p:cNvPr id="17" name="Picture Placeholder 2"/>
          <p:cNvSpPr>
            <a:spLocks noGrp="1"/>
          </p:cNvSpPr>
          <p:nvPr>
            <p:ph type="pic" sz="quarter" idx="39"/>
          </p:nvPr>
        </p:nvSpPr>
        <p:spPr>
          <a:xfrm>
            <a:off x="8124648" y="5052768"/>
            <a:ext cx="1686141" cy="1291471"/>
          </a:xfrm>
        </p:spPr>
        <p:txBody>
          <a:bodyPr anchor="ctr">
            <a:normAutofit/>
          </a:bodyPr>
          <a:lstStyle>
            <a:lvl1pPr marL="0" indent="0" algn="ctr">
              <a:buNone/>
              <a:defRPr sz="1200"/>
            </a:lvl1pPr>
          </a:lstStyle>
          <a:p>
            <a:endParaRPr lang="en-US" dirty="0"/>
          </a:p>
        </p:txBody>
      </p:sp>
      <p:sp>
        <p:nvSpPr>
          <p:cNvPr id="18" name="Picture Placeholder 2"/>
          <p:cNvSpPr>
            <a:spLocks noGrp="1"/>
          </p:cNvSpPr>
          <p:nvPr>
            <p:ph type="pic" sz="quarter" idx="40"/>
          </p:nvPr>
        </p:nvSpPr>
        <p:spPr>
          <a:xfrm>
            <a:off x="9810790" y="5052768"/>
            <a:ext cx="1686141" cy="1291471"/>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60937214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ducts Catalog 4">
    <p:spTree>
      <p:nvGrpSpPr>
        <p:cNvPr id="1" name=""/>
        <p:cNvGrpSpPr/>
        <p:nvPr/>
      </p:nvGrpSpPr>
      <p:grpSpPr>
        <a:xfrm>
          <a:off x="0" y="0"/>
          <a:ext cx="0" cy="0"/>
          <a:chOff x="0" y="0"/>
          <a:chExt cx="0" cy="0"/>
        </a:xfrm>
      </p:grpSpPr>
      <p:sp>
        <p:nvSpPr>
          <p:cNvPr id="14" name="Picture Placeholder 2"/>
          <p:cNvSpPr>
            <a:spLocks noGrp="1"/>
          </p:cNvSpPr>
          <p:nvPr>
            <p:ph type="pic" sz="quarter" idx="37"/>
          </p:nvPr>
        </p:nvSpPr>
        <p:spPr>
          <a:xfrm>
            <a:off x="1217317" y="1508289"/>
            <a:ext cx="2204615" cy="1894789"/>
          </a:xfrm>
        </p:spPr>
        <p:txBody>
          <a:bodyPr anchor="ctr">
            <a:normAutofit/>
          </a:bodyPr>
          <a:lstStyle>
            <a:lvl1pPr marL="0" indent="0" algn="ctr">
              <a:buNone/>
              <a:defRPr sz="1200"/>
            </a:lvl1pPr>
          </a:lstStyle>
          <a:p>
            <a:endParaRPr lang="en-US" dirty="0"/>
          </a:p>
        </p:txBody>
      </p:sp>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9" name="Picture Placeholder 2"/>
          <p:cNvSpPr>
            <a:spLocks noGrp="1"/>
          </p:cNvSpPr>
          <p:nvPr>
            <p:ph type="pic" sz="quarter" idx="38"/>
          </p:nvPr>
        </p:nvSpPr>
        <p:spPr>
          <a:xfrm>
            <a:off x="1217317" y="3959260"/>
            <a:ext cx="2204615" cy="1894789"/>
          </a:xfrm>
        </p:spPr>
        <p:txBody>
          <a:bodyPr anchor="ctr">
            <a:normAutofit/>
          </a:bodyPr>
          <a:lstStyle>
            <a:lvl1pPr marL="0" indent="0" algn="ctr">
              <a:buNone/>
              <a:defRPr sz="1200"/>
            </a:lvl1pPr>
          </a:lstStyle>
          <a:p>
            <a:endParaRPr lang="en-US" dirty="0"/>
          </a:p>
        </p:txBody>
      </p:sp>
      <p:sp>
        <p:nvSpPr>
          <p:cNvPr id="20" name="Picture Placeholder 2"/>
          <p:cNvSpPr>
            <a:spLocks noGrp="1"/>
          </p:cNvSpPr>
          <p:nvPr>
            <p:ph type="pic" sz="quarter" idx="39"/>
          </p:nvPr>
        </p:nvSpPr>
        <p:spPr>
          <a:xfrm>
            <a:off x="3734274" y="1508289"/>
            <a:ext cx="2204615" cy="1894789"/>
          </a:xfrm>
        </p:spPr>
        <p:txBody>
          <a:bodyPr anchor="ctr">
            <a:normAutofit/>
          </a:bodyPr>
          <a:lstStyle>
            <a:lvl1pPr marL="0" indent="0" algn="ctr">
              <a:buNone/>
              <a:defRPr sz="1200"/>
            </a:lvl1pPr>
          </a:lstStyle>
          <a:p>
            <a:endParaRPr lang="en-US" dirty="0"/>
          </a:p>
        </p:txBody>
      </p:sp>
      <p:sp>
        <p:nvSpPr>
          <p:cNvPr id="21" name="Picture Placeholder 2"/>
          <p:cNvSpPr>
            <a:spLocks noGrp="1"/>
          </p:cNvSpPr>
          <p:nvPr>
            <p:ph type="pic" sz="quarter" idx="40"/>
          </p:nvPr>
        </p:nvSpPr>
        <p:spPr>
          <a:xfrm>
            <a:off x="3734274" y="3959260"/>
            <a:ext cx="2204615" cy="1894789"/>
          </a:xfrm>
        </p:spPr>
        <p:txBody>
          <a:bodyPr anchor="ctr">
            <a:normAutofit/>
          </a:bodyPr>
          <a:lstStyle>
            <a:lvl1pPr marL="0" indent="0" algn="ctr">
              <a:buNone/>
              <a:defRPr sz="1200"/>
            </a:lvl1pPr>
          </a:lstStyle>
          <a:p>
            <a:endParaRPr lang="en-US" dirty="0"/>
          </a:p>
        </p:txBody>
      </p:sp>
      <p:sp>
        <p:nvSpPr>
          <p:cNvPr id="22" name="Picture Placeholder 2"/>
          <p:cNvSpPr>
            <a:spLocks noGrp="1"/>
          </p:cNvSpPr>
          <p:nvPr>
            <p:ph type="pic" sz="quarter" idx="41"/>
          </p:nvPr>
        </p:nvSpPr>
        <p:spPr>
          <a:xfrm>
            <a:off x="6251230" y="1508289"/>
            <a:ext cx="2204615" cy="1894789"/>
          </a:xfrm>
        </p:spPr>
        <p:txBody>
          <a:bodyPr anchor="ctr">
            <a:normAutofit/>
          </a:bodyPr>
          <a:lstStyle>
            <a:lvl1pPr marL="0" indent="0" algn="ctr">
              <a:buNone/>
              <a:defRPr sz="1200"/>
            </a:lvl1pPr>
          </a:lstStyle>
          <a:p>
            <a:endParaRPr lang="en-US" dirty="0"/>
          </a:p>
        </p:txBody>
      </p:sp>
      <p:sp>
        <p:nvSpPr>
          <p:cNvPr id="23" name="Picture Placeholder 2"/>
          <p:cNvSpPr>
            <a:spLocks noGrp="1"/>
          </p:cNvSpPr>
          <p:nvPr>
            <p:ph type="pic" sz="quarter" idx="42"/>
          </p:nvPr>
        </p:nvSpPr>
        <p:spPr>
          <a:xfrm>
            <a:off x="6251230" y="3959260"/>
            <a:ext cx="2204615" cy="1894789"/>
          </a:xfrm>
        </p:spPr>
        <p:txBody>
          <a:bodyPr anchor="ctr">
            <a:normAutofit/>
          </a:bodyPr>
          <a:lstStyle>
            <a:lvl1pPr marL="0" indent="0" algn="ctr">
              <a:buNone/>
              <a:defRPr sz="1200"/>
            </a:lvl1pPr>
          </a:lstStyle>
          <a:p>
            <a:endParaRPr lang="en-US" dirty="0"/>
          </a:p>
        </p:txBody>
      </p:sp>
      <p:sp>
        <p:nvSpPr>
          <p:cNvPr id="24" name="Picture Placeholder 2"/>
          <p:cNvSpPr>
            <a:spLocks noGrp="1"/>
          </p:cNvSpPr>
          <p:nvPr>
            <p:ph type="pic" sz="quarter" idx="43"/>
          </p:nvPr>
        </p:nvSpPr>
        <p:spPr>
          <a:xfrm>
            <a:off x="8768187" y="1508289"/>
            <a:ext cx="2204615" cy="1894789"/>
          </a:xfrm>
        </p:spPr>
        <p:txBody>
          <a:bodyPr anchor="ctr">
            <a:normAutofit/>
          </a:bodyPr>
          <a:lstStyle>
            <a:lvl1pPr marL="0" indent="0" algn="ctr">
              <a:buNone/>
              <a:defRPr sz="1200"/>
            </a:lvl1pPr>
          </a:lstStyle>
          <a:p>
            <a:endParaRPr lang="en-US" dirty="0"/>
          </a:p>
        </p:txBody>
      </p:sp>
      <p:sp>
        <p:nvSpPr>
          <p:cNvPr id="25" name="Picture Placeholder 2"/>
          <p:cNvSpPr>
            <a:spLocks noGrp="1"/>
          </p:cNvSpPr>
          <p:nvPr>
            <p:ph type="pic" sz="quarter" idx="44"/>
          </p:nvPr>
        </p:nvSpPr>
        <p:spPr>
          <a:xfrm>
            <a:off x="8768187" y="3959260"/>
            <a:ext cx="2204615" cy="1894789"/>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44937849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ducts Catalog 5">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20" name="Picture Placeholder 2"/>
          <p:cNvSpPr>
            <a:spLocks noGrp="1"/>
          </p:cNvSpPr>
          <p:nvPr>
            <p:ph type="pic" sz="quarter" idx="39"/>
          </p:nvPr>
        </p:nvSpPr>
        <p:spPr>
          <a:xfrm>
            <a:off x="3734274" y="1508289"/>
            <a:ext cx="2204615" cy="1894789"/>
          </a:xfrm>
        </p:spPr>
        <p:txBody>
          <a:bodyPr anchor="ctr">
            <a:normAutofit/>
          </a:bodyPr>
          <a:lstStyle>
            <a:lvl1pPr marL="0" indent="0" algn="ctr">
              <a:buNone/>
              <a:defRPr sz="1200"/>
            </a:lvl1pPr>
          </a:lstStyle>
          <a:p>
            <a:endParaRPr lang="en-US" dirty="0"/>
          </a:p>
        </p:txBody>
      </p:sp>
      <p:sp>
        <p:nvSpPr>
          <p:cNvPr id="21" name="Picture Placeholder 2"/>
          <p:cNvSpPr>
            <a:spLocks noGrp="1"/>
          </p:cNvSpPr>
          <p:nvPr>
            <p:ph type="pic" sz="quarter" idx="40"/>
          </p:nvPr>
        </p:nvSpPr>
        <p:spPr>
          <a:xfrm>
            <a:off x="3734274" y="3959260"/>
            <a:ext cx="2204615" cy="1894789"/>
          </a:xfrm>
        </p:spPr>
        <p:txBody>
          <a:bodyPr anchor="ctr">
            <a:normAutofit/>
          </a:bodyPr>
          <a:lstStyle>
            <a:lvl1pPr marL="0" indent="0" algn="ctr">
              <a:buNone/>
              <a:defRPr sz="1200"/>
            </a:lvl1pPr>
          </a:lstStyle>
          <a:p>
            <a:endParaRPr lang="en-US" dirty="0"/>
          </a:p>
        </p:txBody>
      </p:sp>
      <p:sp>
        <p:nvSpPr>
          <p:cNvPr id="22" name="Picture Placeholder 2"/>
          <p:cNvSpPr>
            <a:spLocks noGrp="1"/>
          </p:cNvSpPr>
          <p:nvPr>
            <p:ph type="pic" sz="quarter" idx="41"/>
          </p:nvPr>
        </p:nvSpPr>
        <p:spPr>
          <a:xfrm>
            <a:off x="6251230" y="1508289"/>
            <a:ext cx="2204615" cy="1894789"/>
          </a:xfrm>
        </p:spPr>
        <p:txBody>
          <a:bodyPr anchor="ctr">
            <a:normAutofit/>
          </a:bodyPr>
          <a:lstStyle>
            <a:lvl1pPr marL="0" indent="0" algn="ctr">
              <a:buNone/>
              <a:defRPr sz="1200"/>
            </a:lvl1pPr>
          </a:lstStyle>
          <a:p>
            <a:endParaRPr lang="en-US" dirty="0"/>
          </a:p>
        </p:txBody>
      </p:sp>
      <p:sp>
        <p:nvSpPr>
          <p:cNvPr id="23" name="Picture Placeholder 2"/>
          <p:cNvSpPr>
            <a:spLocks noGrp="1"/>
          </p:cNvSpPr>
          <p:nvPr>
            <p:ph type="pic" sz="quarter" idx="42"/>
          </p:nvPr>
        </p:nvSpPr>
        <p:spPr>
          <a:xfrm>
            <a:off x="6251230" y="3959260"/>
            <a:ext cx="2204615" cy="1894789"/>
          </a:xfrm>
        </p:spPr>
        <p:txBody>
          <a:bodyPr anchor="ctr">
            <a:normAutofit/>
          </a:bodyPr>
          <a:lstStyle>
            <a:lvl1pPr marL="0" indent="0" algn="ctr">
              <a:buNone/>
              <a:defRPr sz="1200"/>
            </a:lvl1pPr>
          </a:lstStyle>
          <a:p>
            <a:endParaRPr lang="en-US" dirty="0"/>
          </a:p>
        </p:txBody>
      </p:sp>
      <p:sp>
        <p:nvSpPr>
          <p:cNvPr id="24" name="Picture Placeholder 2"/>
          <p:cNvSpPr>
            <a:spLocks noGrp="1"/>
          </p:cNvSpPr>
          <p:nvPr>
            <p:ph type="pic" sz="quarter" idx="43"/>
          </p:nvPr>
        </p:nvSpPr>
        <p:spPr>
          <a:xfrm>
            <a:off x="8768187" y="1508289"/>
            <a:ext cx="2204615" cy="1894789"/>
          </a:xfrm>
        </p:spPr>
        <p:txBody>
          <a:bodyPr anchor="ctr">
            <a:normAutofit/>
          </a:bodyPr>
          <a:lstStyle>
            <a:lvl1pPr marL="0" indent="0" algn="ctr">
              <a:buNone/>
              <a:defRPr sz="1200"/>
            </a:lvl1pPr>
          </a:lstStyle>
          <a:p>
            <a:endParaRPr lang="en-US" dirty="0"/>
          </a:p>
        </p:txBody>
      </p:sp>
      <p:sp>
        <p:nvSpPr>
          <p:cNvPr id="25" name="Picture Placeholder 2"/>
          <p:cNvSpPr>
            <a:spLocks noGrp="1"/>
          </p:cNvSpPr>
          <p:nvPr>
            <p:ph type="pic" sz="quarter" idx="44"/>
          </p:nvPr>
        </p:nvSpPr>
        <p:spPr>
          <a:xfrm>
            <a:off x="8768187" y="3959260"/>
            <a:ext cx="2204615" cy="1894789"/>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6804760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ducts Catalog 6">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21" name="Picture Placeholder 2"/>
          <p:cNvSpPr>
            <a:spLocks noGrp="1"/>
          </p:cNvSpPr>
          <p:nvPr>
            <p:ph type="pic" sz="quarter" idx="40"/>
          </p:nvPr>
        </p:nvSpPr>
        <p:spPr>
          <a:xfrm>
            <a:off x="3734274" y="2733776"/>
            <a:ext cx="2204615" cy="2130457"/>
          </a:xfrm>
        </p:spPr>
        <p:txBody>
          <a:bodyPr anchor="ctr">
            <a:normAutofit/>
          </a:bodyPr>
          <a:lstStyle>
            <a:lvl1pPr marL="0" indent="0" algn="ctr">
              <a:buNone/>
              <a:defRPr sz="1200"/>
            </a:lvl1pPr>
          </a:lstStyle>
          <a:p>
            <a:endParaRPr lang="en-US" dirty="0"/>
          </a:p>
        </p:txBody>
      </p:sp>
      <p:sp>
        <p:nvSpPr>
          <p:cNvPr id="23" name="Picture Placeholder 2"/>
          <p:cNvSpPr>
            <a:spLocks noGrp="1"/>
          </p:cNvSpPr>
          <p:nvPr>
            <p:ph type="pic" sz="quarter" idx="42"/>
          </p:nvPr>
        </p:nvSpPr>
        <p:spPr>
          <a:xfrm>
            <a:off x="6251230" y="2733776"/>
            <a:ext cx="2204615" cy="2130457"/>
          </a:xfrm>
        </p:spPr>
        <p:txBody>
          <a:bodyPr anchor="ctr">
            <a:normAutofit/>
          </a:bodyPr>
          <a:lstStyle>
            <a:lvl1pPr marL="0" indent="0" algn="ctr">
              <a:buNone/>
              <a:defRPr sz="1200"/>
            </a:lvl1pPr>
          </a:lstStyle>
          <a:p>
            <a:endParaRPr lang="en-US" dirty="0"/>
          </a:p>
        </p:txBody>
      </p:sp>
      <p:sp>
        <p:nvSpPr>
          <p:cNvPr id="25" name="Picture Placeholder 2"/>
          <p:cNvSpPr>
            <a:spLocks noGrp="1"/>
          </p:cNvSpPr>
          <p:nvPr>
            <p:ph type="pic" sz="quarter" idx="44"/>
          </p:nvPr>
        </p:nvSpPr>
        <p:spPr>
          <a:xfrm>
            <a:off x="8768187" y="2733776"/>
            <a:ext cx="2204615" cy="2130457"/>
          </a:xfrm>
        </p:spPr>
        <p:txBody>
          <a:bodyPr anchor="ctr">
            <a:normAutofit/>
          </a:bodyPr>
          <a:lstStyle>
            <a:lvl1pPr marL="0" indent="0" algn="ctr">
              <a:buNone/>
              <a:defRPr sz="1200"/>
            </a:lvl1pPr>
          </a:lstStyle>
          <a:p>
            <a:endParaRPr lang="en-US" dirty="0"/>
          </a:p>
        </p:txBody>
      </p:sp>
      <p:sp>
        <p:nvSpPr>
          <p:cNvPr id="16" name="Picture Placeholder 2"/>
          <p:cNvSpPr>
            <a:spLocks noGrp="1"/>
          </p:cNvSpPr>
          <p:nvPr>
            <p:ph type="pic" sz="quarter" idx="45"/>
          </p:nvPr>
        </p:nvSpPr>
        <p:spPr>
          <a:xfrm>
            <a:off x="1217317" y="2733776"/>
            <a:ext cx="2204615" cy="2130457"/>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86361775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nding 3">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16"/>
          </p:nvPr>
        </p:nvSpPr>
        <p:spPr>
          <a:xfrm>
            <a:off x="-18854" y="1704857"/>
            <a:ext cx="5552388" cy="2611303"/>
          </a:xfrm>
          <a:custGeom>
            <a:avLst/>
            <a:gdLst>
              <a:gd name="connsiteX0" fmla="*/ 0 w 5552388"/>
              <a:gd name="connsiteY0" fmla="*/ 2611303 h 2611303"/>
              <a:gd name="connsiteX1" fmla="*/ 0 w 5552388"/>
              <a:gd name="connsiteY1" fmla="*/ 0 h 2611303"/>
              <a:gd name="connsiteX2" fmla="*/ 5552388 w 5552388"/>
              <a:gd name="connsiteY2" fmla="*/ 0 h 2611303"/>
              <a:gd name="connsiteX3" fmla="*/ 5552388 w 5552388"/>
              <a:gd name="connsiteY3" fmla="*/ 2611303 h 2611303"/>
              <a:gd name="connsiteX4" fmla="*/ 0 w 5552388"/>
              <a:gd name="connsiteY4" fmla="*/ 2611303 h 2611303"/>
              <a:gd name="connsiteX0" fmla="*/ 0 w 5552388"/>
              <a:gd name="connsiteY0" fmla="*/ 2611303 h 2611303"/>
              <a:gd name="connsiteX1" fmla="*/ 0 w 5552388"/>
              <a:gd name="connsiteY1" fmla="*/ 0 h 2611303"/>
              <a:gd name="connsiteX2" fmla="*/ 4637988 w 5552388"/>
              <a:gd name="connsiteY2" fmla="*/ 0 h 2611303"/>
              <a:gd name="connsiteX3" fmla="*/ 5552388 w 5552388"/>
              <a:gd name="connsiteY3" fmla="*/ 2611303 h 2611303"/>
              <a:gd name="connsiteX4" fmla="*/ 0 w 5552388"/>
              <a:gd name="connsiteY4" fmla="*/ 2611303 h 2611303"/>
              <a:gd name="connsiteX0" fmla="*/ 0 w 5552388"/>
              <a:gd name="connsiteY0" fmla="*/ 2611303 h 2611303"/>
              <a:gd name="connsiteX1" fmla="*/ 0 w 5552388"/>
              <a:gd name="connsiteY1" fmla="*/ 0 h 2611303"/>
              <a:gd name="connsiteX2" fmla="*/ 3930978 w 5552388"/>
              <a:gd name="connsiteY2" fmla="*/ 1397 h 2611303"/>
              <a:gd name="connsiteX3" fmla="*/ 4637988 w 5552388"/>
              <a:gd name="connsiteY3" fmla="*/ 0 h 2611303"/>
              <a:gd name="connsiteX4" fmla="*/ 5552388 w 5552388"/>
              <a:gd name="connsiteY4" fmla="*/ 2611303 h 2611303"/>
              <a:gd name="connsiteX5" fmla="*/ 0 w 5552388"/>
              <a:gd name="connsiteY5" fmla="*/ 2611303 h 2611303"/>
              <a:gd name="connsiteX0" fmla="*/ 0 w 5552388"/>
              <a:gd name="connsiteY0" fmla="*/ 2611303 h 2611303"/>
              <a:gd name="connsiteX1" fmla="*/ 0 w 5552388"/>
              <a:gd name="connsiteY1" fmla="*/ 0 h 2611303"/>
              <a:gd name="connsiteX2" fmla="*/ 3930978 w 5552388"/>
              <a:gd name="connsiteY2" fmla="*/ 1397 h 2611303"/>
              <a:gd name="connsiteX3" fmla="*/ 4807671 w 5552388"/>
              <a:gd name="connsiteY3" fmla="*/ 518474 h 2611303"/>
              <a:gd name="connsiteX4" fmla="*/ 5552388 w 5552388"/>
              <a:gd name="connsiteY4" fmla="*/ 2611303 h 2611303"/>
              <a:gd name="connsiteX5" fmla="*/ 0 w 5552388"/>
              <a:gd name="connsiteY5" fmla="*/ 2611303 h 2611303"/>
              <a:gd name="connsiteX0" fmla="*/ 0 w 5552388"/>
              <a:gd name="connsiteY0" fmla="*/ 2611303 h 2611303"/>
              <a:gd name="connsiteX1" fmla="*/ 0 w 5552388"/>
              <a:gd name="connsiteY1" fmla="*/ 0 h 2611303"/>
              <a:gd name="connsiteX2" fmla="*/ 3930978 w 5552388"/>
              <a:gd name="connsiteY2" fmla="*/ 1397 h 2611303"/>
              <a:gd name="connsiteX3" fmla="*/ 4807671 w 5552388"/>
              <a:gd name="connsiteY3" fmla="*/ 518474 h 2611303"/>
              <a:gd name="connsiteX4" fmla="*/ 5552388 w 5552388"/>
              <a:gd name="connsiteY4" fmla="*/ 2611303 h 2611303"/>
              <a:gd name="connsiteX5" fmla="*/ 0 w 5552388"/>
              <a:gd name="connsiteY5" fmla="*/ 2611303 h 2611303"/>
              <a:gd name="connsiteX0" fmla="*/ 0 w 5552388"/>
              <a:gd name="connsiteY0" fmla="*/ 2611303 h 2611303"/>
              <a:gd name="connsiteX1" fmla="*/ 0 w 5552388"/>
              <a:gd name="connsiteY1" fmla="*/ 0 h 2611303"/>
              <a:gd name="connsiteX2" fmla="*/ 3930978 w 5552388"/>
              <a:gd name="connsiteY2" fmla="*/ 1397 h 2611303"/>
              <a:gd name="connsiteX3" fmla="*/ 4807671 w 5552388"/>
              <a:gd name="connsiteY3" fmla="*/ 518474 h 2611303"/>
              <a:gd name="connsiteX4" fmla="*/ 5552388 w 5552388"/>
              <a:gd name="connsiteY4" fmla="*/ 2611303 h 2611303"/>
              <a:gd name="connsiteX5" fmla="*/ 0 w 5552388"/>
              <a:gd name="connsiteY5" fmla="*/ 2611303 h 2611303"/>
              <a:gd name="connsiteX0" fmla="*/ 0 w 5552388"/>
              <a:gd name="connsiteY0" fmla="*/ 2611303 h 2611303"/>
              <a:gd name="connsiteX1" fmla="*/ 0 w 5552388"/>
              <a:gd name="connsiteY1" fmla="*/ 0 h 2611303"/>
              <a:gd name="connsiteX2" fmla="*/ 3930978 w 5552388"/>
              <a:gd name="connsiteY2" fmla="*/ 1397 h 2611303"/>
              <a:gd name="connsiteX3" fmla="*/ 4807671 w 5552388"/>
              <a:gd name="connsiteY3" fmla="*/ 518474 h 2611303"/>
              <a:gd name="connsiteX4" fmla="*/ 5552388 w 5552388"/>
              <a:gd name="connsiteY4" fmla="*/ 2611303 h 2611303"/>
              <a:gd name="connsiteX5" fmla="*/ 0 w 5552388"/>
              <a:gd name="connsiteY5" fmla="*/ 2611303 h 26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2388" h="2611303">
                <a:moveTo>
                  <a:pt x="0" y="2611303"/>
                </a:moveTo>
                <a:lnTo>
                  <a:pt x="0" y="0"/>
                </a:lnTo>
                <a:lnTo>
                  <a:pt x="3930978" y="1397"/>
                </a:lnTo>
                <a:cubicBezTo>
                  <a:pt x="4468306" y="-5353"/>
                  <a:pt x="4685123" y="204712"/>
                  <a:pt x="4807671" y="518474"/>
                </a:cubicBezTo>
                <a:lnTo>
                  <a:pt x="5552388" y="2611303"/>
                </a:lnTo>
                <a:lnTo>
                  <a:pt x="0" y="2611303"/>
                </a:lnTo>
                <a:close/>
              </a:path>
            </a:pathLst>
          </a:cu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63962489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ducts Catalog 7">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6" name="Picture Placeholder 2"/>
          <p:cNvSpPr>
            <a:spLocks noGrp="1"/>
          </p:cNvSpPr>
          <p:nvPr>
            <p:ph type="pic" sz="quarter" idx="45"/>
          </p:nvPr>
        </p:nvSpPr>
        <p:spPr>
          <a:xfrm>
            <a:off x="0" y="1923069"/>
            <a:ext cx="4883085" cy="4934932"/>
          </a:xfrm>
        </p:spPr>
        <p:txBody>
          <a:bodyPr anchor="ctr">
            <a:normAutofit/>
          </a:bodyPr>
          <a:lstStyle>
            <a:lvl1pPr marL="0" indent="0" algn="ctr">
              <a:buNone/>
              <a:defRPr sz="1200"/>
            </a:lvl1pPr>
          </a:lstStyle>
          <a:p>
            <a:endParaRPr lang="en-US" dirty="0"/>
          </a:p>
        </p:txBody>
      </p:sp>
      <p:sp>
        <p:nvSpPr>
          <p:cNvPr id="14" name="Picture Placeholder 2"/>
          <p:cNvSpPr>
            <a:spLocks noGrp="1"/>
          </p:cNvSpPr>
          <p:nvPr>
            <p:ph type="pic" sz="quarter" idx="46"/>
          </p:nvPr>
        </p:nvSpPr>
        <p:spPr>
          <a:xfrm>
            <a:off x="5703216" y="4006392"/>
            <a:ext cx="1894787" cy="1574276"/>
          </a:xfrm>
        </p:spPr>
        <p:txBody>
          <a:bodyPr anchor="ctr">
            <a:normAutofit/>
          </a:bodyPr>
          <a:lstStyle>
            <a:lvl1pPr marL="0" indent="0" algn="ctr">
              <a:buNone/>
              <a:defRPr sz="1200"/>
            </a:lvl1pPr>
          </a:lstStyle>
          <a:p>
            <a:endParaRPr lang="en-US" dirty="0"/>
          </a:p>
        </p:txBody>
      </p:sp>
      <p:sp>
        <p:nvSpPr>
          <p:cNvPr id="17" name="Picture Placeholder 2"/>
          <p:cNvSpPr>
            <a:spLocks noGrp="1"/>
          </p:cNvSpPr>
          <p:nvPr>
            <p:ph type="pic" sz="quarter" idx="47"/>
          </p:nvPr>
        </p:nvSpPr>
        <p:spPr>
          <a:xfrm>
            <a:off x="7673417" y="4006392"/>
            <a:ext cx="1894787" cy="1574276"/>
          </a:xfrm>
        </p:spPr>
        <p:txBody>
          <a:bodyPr anchor="ctr">
            <a:normAutofit/>
          </a:bodyPr>
          <a:lstStyle>
            <a:lvl1pPr marL="0" indent="0" algn="ctr">
              <a:buNone/>
              <a:defRPr sz="1200"/>
            </a:lvl1pPr>
          </a:lstStyle>
          <a:p>
            <a:endParaRPr lang="en-US" dirty="0"/>
          </a:p>
        </p:txBody>
      </p:sp>
      <p:sp>
        <p:nvSpPr>
          <p:cNvPr id="18" name="Picture Placeholder 2"/>
          <p:cNvSpPr>
            <a:spLocks noGrp="1"/>
          </p:cNvSpPr>
          <p:nvPr>
            <p:ph type="pic" sz="quarter" idx="48"/>
          </p:nvPr>
        </p:nvSpPr>
        <p:spPr>
          <a:xfrm>
            <a:off x="9643620" y="4006392"/>
            <a:ext cx="1894787" cy="1574276"/>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56343682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roducts Catalog 8">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6" name="Picture Placeholder 2"/>
          <p:cNvSpPr>
            <a:spLocks noGrp="1"/>
          </p:cNvSpPr>
          <p:nvPr>
            <p:ph type="pic" sz="quarter" idx="45"/>
          </p:nvPr>
        </p:nvSpPr>
        <p:spPr>
          <a:xfrm>
            <a:off x="0" y="2"/>
            <a:ext cx="6096000" cy="6858001"/>
          </a:xfrm>
        </p:spPr>
        <p:txBody>
          <a:bodyPr anchor="ctr">
            <a:normAutofit/>
          </a:bodyPr>
          <a:lstStyle>
            <a:lvl1pPr marL="0" indent="0" algn="ctr">
              <a:buNone/>
              <a:defRPr sz="1200"/>
            </a:lvl1pPr>
          </a:lstStyle>
          <a:p>
            <a:endParaRPr lang="en-US" dirty="0"/>
          </a:p>
        </p:txBody>
      </p:sp>
      <p:sp>
        <p:nvSpPr>
          <p:cNvPr id="20" name="Picture Placeholder 2"/>
          <p:cNvSpPr>
            <a:spLocks noGrp="1"/>
          </p:cNvSpPr>
          <p:nvPr>
            <p:ph type="pic" sz="quarter" idx="48"/>
          </p:nvPr>
        </p:nvSpPr>
        <p:spPr>
          <a:xfrm>
            <a:off x="9294830" y="2507531"/>
            <a:ext cx="2247701" cy="1842940"/>
          </a:xfrm>
        </p:spPr>
        <p:txBody>
          <a:bodyPr anchor="ctr">
            <a:normAutofit/>
          </a:bodyPr>
          <a:lstStyle>
            <a:lvl1pPr marL="0" indent="0" algn="ctr">
              <a:buNone/>
              <a:defRPr sz="1200"/>
            </a:lvl1pPr>
          </a:lstStyle>
          <a:p>
            <a:endParaRPr lang="en-US" dirty="0"/>
          </a:p>
        </p:txBody>
      </p:sp>
      <p:sp>
        <p:nvSpPr>
          <p:cNvPr id="25" name="Picture Placeholder 2"/>
          <p:cNvSpPr>
            <a:spLocks noGrp="1"/>
          </p:cNvSpPr>
          <p:nvPr>
            <p:ph type="pic" sz="quarter" idx="49"/>
          </p:nvPr>
        </p:nvSpPr>
        <p:spPr>
          <a:xfrm>
            <a:off x="7047128" y="2507531"/>
            <a:ext cx="2247701" cy="1842940"/>
          </a:xfrm>
        </p:spPr>
        <p:txBody>
          <a:bodyPr anchor="ctr">
            <a:normAutofit/>
          </a:bodyPr>
          <a:lstStyle>
            <a:lvl1pPr marL="0" indent="0" algn="ctr">
              <a:buNone/>
              <a:defRPr sz="1200"/>
            </a:lvl1pPr>
          </a:lstStyle>
          <a:p>
            <a:endParaRPr lang="en-US" dirty="0"/>
          </a:p>
        </p:txBody>
      </p:sp>
      <p:sp>
        <p:nvSpPr>
          <p:cNvPr id="26" name="Picture Placeholder 2"/>
          <p:cNvSpPr>
            <a:spLocks noGrp="1"/>
          </p:cNvSpPr>
          <p:nvPr>
            <p:ph type="pic" sz="quarter" idx="50"/>
          </p:nvPr>
        </p:nvSpPr>
        <p:spPr>
          <a:xfrm>
            <a:off x="4799428" y="2507531"/>
            <a:ext cx="2247701" cy="184294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4595416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oducts Catalog 9">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6" name="Picture Placeholder 2"/>
          <p:cNvSpPr>
            <a:spLocks noGrp="1"/>
          </p:cNvSpPr>
          <p:nvPr>
            <p:ph type="pic" sz="quarter" idx="45"/>
          </p:nvPr>
        </p:nvSpPr>
        <p:spPr>
          <a:xfrm>
            <a:off x="1" y="2507531"/>
            <a:ext cx="4799427" cy="3685880"/>
          </a:xfrm>
        </p:spPr>
        <p:txBody>
          <a:bodyPr anchor="ctr">
            <a:normAutofit/>
          </a:bodyPr>
          <a:lstStyle>
            <a:lvl1pPr marL="0" indent="0" algn="ctr">
              <a:buNone/>
              <a:defRPr sz="1200"/>
            </a:lvl1pPr>
          </a:lstStyle>
          <a:p>
            <a:endParaRPr lang="en-US" dirty="0"/>
          </a:p>
        </p:txBody>
      </p:sp>
      <p:sp>
        <p:nvSpPr>
          <p:cNvPr id="20" name="Picture Placeholder 2"/>
          <p:cNvSpPr>
            <a:spLocks noGrp="1"/>
          </p:cNvSpPr>
          <p:nvPr>
            <p:ph type="pic" sz="quarter" idx="48"/>
          </p:nvPr>
        </p:nvSpPr>
        <p:spPr>
          <a:xfrm>
            <a:off x="9294830" y="2507531"/>
            <a:ext cx="2247701" cy="1842940"/>
          </a:xfrm>
        </p:spPr>
        <p:txBody>
          <a:bodyPr anchor="ctr">
            <a:normAutofit/>
          </a:bodyPr>
          <a:lstStyle>
            <a:lvl1pPr marL="0" indent="0" algn="ctr">
              <a:buNone/>
              <a:defRPr sz="1200"/>
            </a:lvl1pPr>
          </a:lstStyle>
          <a:p>
            <a:endParaRPr lang="en-US" dirty="0"/>
          </a:p>
        </p:txBody>
      </p:sp>
      <p:sp>
        <p:nvSpPr>
          <p:cNvPr id="25" name="Picture Placeholder 2"/>
          <p:cNvSpPr>
            <a:spLocks noGrp="1"/>
          </p:cNvSpPr>
          <p:nvPr>
            <p:ph type="pic" sz="quarter" idx="49"/>
          </p:nvPr>
        </p:nvSpPr>
        <p:spPr>
          <a:xfrm>
            <a:off x="7047128" y="2507531"/>
            <a:ext cx="2247701" cy="1842940"/>
          </a:xfrm>
        </p:spPr>
        <p:txBody>
          <a:bodyPr anchor="ctr">
            <a:normAutofit/>
          </a:bodyPr>
          <a:lstStyle>
            <a:lvl1pPr marL="0" indent="0" algn="ctr">
              <a:buNone/>
              <a:defRPr sz="1200"/>
            </a:lvl1pPr>
          </a:lstStyle>
          <a:p>
            <a:endParaRPr lang="en-US" dirty="0"/>
          </a:p>
        </p:txBody>
      </p:sp>
      <p:sp>
        <p:nvSpPr>
          <p:cNvPr id="26" name="Picture Placeholder 2"/>
          <p:cNvSpPr>
            <a:spLocks noGrp="1"/>
          </p:cNvSpPr>
          <p:nvPr>
            <p:ph type="pic" sz="quarter" idx="50"/>
          </p:nvPr>
        </p:nvSpPr>
        <p:spPr>
          <a:xfrm>
            <a:off x="4799428" y="2507531"/>
            <a:ext cx="2247701" cy="1842940"/>
          </a:xfrm>
        </p:spPr>
        <p:txBody>
          <a:bodyPr anchor="ctr">
            <a:normAutofit/>
          </a:bodyPr>
          <a:lstStyle>
            <a:lvl1pPr marL="0" indent="0" algn="ctr">
              <a:buNone/>
              <a:defRPr sz="1200"/>
            </a:lvl1pPr>
          </a:lstStyle>
          <a:p>
            <a:endParaRPr lang="en-US" dirty="0"/>
          </a:p>
        </p:txBody>
      </p:sp>
      <p:sp>
        <p:nvSpPr>
          <p:cNvPr id="14" name="Picture Placeholder 2"/>
          <p:cNvSpPr>
            <a:spLocks noGrp="1"/>
          </p:cNvSpPr>
          <p:nvPr>
            <p:ph type="pic" sz="quarter" idx="51"/>
          </p:nvPr>
        </p:nvSpPr>
        <p:spPr>
          <a:xfrm>
            <a:off x="9294830" y="4350471"/>
            <a:ext cx="2247701" cy="1842940"/>
          </a:xfrm>
        </p:spPr>
        <p:txBody>
          <a:bodyPr anchor="ctr">
            <a:normAutofit/>
          </a:bodyPr>
          <a:lstStyle>
            <a:lvl1pPr marL="0" indent="0" algn="ctr">
              <a:buNone/>
              <a:defRPr sz="1200"/>
            </a:lvl1pPr>
          </a:lstStyle>
          <a:p>
            <a:endParaRPr lang="en-US" dirty="0"/>
          </a:p>
        </p:txBody>
      </p:sp>
      <p:sp>
        <p:nvSpPr>
          <p:cNvPr id="15" name="Picture Placeholder 2"/>
          <p:cNvSpPr>
            <a:spLocks noGrp="1"/>
          </p:cNvSpPr>
          <p:nvPr>
            <p:ph type="pic" sz="quarter" idx="52"/>
          </p:nvPr>
        </p:nvSpPr>
        <p:spPr>
          <a:xfrm>
            <a:off x="7047128" y="4350471"/>
            <a:ext cx="2247701" cy="1842940"/>
          </a:xfrm>
        </p:spPr>
        <p:txBody>
          <a:bodyPr anchor="ctr">
            <a:normAutofit/>
          </a:bodyPr>
          <a:lstStyle>
            <a:lvl1pPr marL="0" indent="0" algn="ctr">
              <a:buNone/>
              <a:defRPr sz="1200"/>
            </a:lvl1pPr>
          </a:lstStyle>
          <a:p>
            <a:endParaRPr lang="en-US" dirty="0"/>
          </a:p>
        </p:txBody>
      </p:sp>
      <p:sp>
        <p:nvSpPr>
          <p:cNvPr id="17" name="Picture Placeholder 2"/>
          <p:cNvSpPr>
            <a:spLocks noGrp="1"/>
          </p:cNvSpPr>
          <p:nvPr>
            <p:ph type="pic" sz="quarter" idx="53"/>
          </p:nvPr>
        </p:nvSpPr>
        <p:spPr>
          <a:xfrm>
            <a:off x="4799428" y="4350471"/>
            <a:ext cx="2247701" cy="184294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56725473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roducts Catalog 10">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26" name="Picture Placeholder 2"/>
          <p:cNvSpPr>
            <a:spLocks noGrp="1"/>
          </p:cNvSpPr>
          <p:nvPr>
            <p:ph type="pic" sz="quarter" idx="50"/>
          </p:nvPr>
        </p:nvSpPr>
        <p:spPr>
          <a:xfrm>
            <a:off x="1211939" y="2724350"/>
            <a:ext cx="1866504" cy="2092749"/>
          </a:xfrm>
        </p:spPr>
        <p:txBody>
          <a:bodyPr anchor="ctr">
            <a:normAutofit/>
          </a:bodyPr>
          <a:lstStyle>
            <a:lvl1pPr marL="0" indent="0" algn="ctr">
              <a:buNone/>
              <a:defRPr sz="1200"/>
            </a:lvl1pPr>
          </a:lstStyle>
          <a:p>
            <a:endParaRPr lang="en-US" dirty="0"/>
          </a:p>
        </p:txBody>
      </p:sp>
      <p:sp>
        <p:nvSpPr>
          <p:cNvPr id="18" name="Picture Placeholder 2"/>
          <p:cNvSpPr>
            <a:spLocks noGrp="1"/>
          </p:cNvSpPr>
          <p:nvPr>
            <p:ph type="pic" sz="quarter" idx="51"/>
          </p:nvPr>
        </p:nvSpPr>
        <p:spPr>
          <a:xfrm>
            <a:off x="3180815" y="2724350"/>
            <a:ext cx="1866504" cy="2092749"/>
          </a:xfrm>
        </p:spPr>
        <p:txBody>
          <a:bodyPr anchor="ctr">
            <a:normAutofit/>
          </a:bodyPr>
          <a:lstStyle>
            <a:lvl1pPr marL="0" indent="0" algn="ctr">
              <a:buNone/>
              <a:defRPr sz="1200"/>
            </a:lvl1pPr>
          </a:lstStyle>
          <a:p>
            <a:endParaRPr lang="en-US" dirty="0"/>
          </a:p>
        </p:txBody>
      </p:sp>
      <p:sp>
        <p:nvSpPr>
          <p:cNvPr id="19" name="Picture Placeholder 2"/>
          <p:cNvSpPr>
            <a:spLocks noGrp="1"/>
          </p:cNvSpPr>
          <p:nvPr>
            <p:ph type="pic" sz="quarter" idx="52"/>
          </p:nvPr>
        </p:nvSpPr>
        <p:spPr>
          <a:xfrm>
            <a:off x="5149691" y="2724350"/>
            <a:ext cx="1866504" cy="2092749"/>
          </a:xfrm>
        </p:spPr>
        <p:txBody>
          <a:bodyPr anchor="ctr">
            <a:normAutofit/>
          </a:bodyPr>
          <a:lstStyle>
            <a:lvl1pPr marL="0" indent="0" algn="ctr">
              <a:buNone/>
              <a:defRPr sz="1200"/>
            </a:lvl1pPr>
          </a:lstStyle>
          <a:p>
            <a:endParaRPr lang="en-US" dirty="0"/>
          </a:p>
        </p:txBody>
      </p:sp>
      <p:sp>
        <p:nvSpPr>
          <p:cNvPr id="21" name="Picture Placeholder 2"/>
          <p:cNvSpPr>
            <a:spLocks noGrp="1"/>
          </p:cNvSpPr>
          <p:nvPr>
            <p:ph type="pic" sz="quarter" idx="53"/>
          </p:nvPr>
        </p:nvSpPr>
        <p:spPr>
          <a:xfrm>
            <a:off x="7118567" y="2724350"/>
            <a:ext cx="1866504" cy="2092749"/>
          </a:xfrm>
        </p:spPr>
        <p:txBody>
          <a:bodyPr anchor="ctr">
            <a:normAutofit/>
          </a:bodyPr>
          <a:lstStyle>
            <a:lvl1pPr marL="0" indent="0" algn="ctr">
              <a:buNone/>
              <a:defRPr sz="1200"/>
            </a:lvl1pPr>
          </a:lstStyle>
          <a:p>
            <a:endParaRPr lang="en-US" dirty="0"/>
          </a:p>
        </p:txBody>
      </p:sp>
      <p:sp>
        <p:nvSpPr>
          <p:cNvPr id="22" name="Picture Placeholder 2"/>
          <p:cNvSpPr>
            <a:spLocks noGrp="1"/>
          </p:cNvSpPr>
          <p:nvPr>
            <p:ph type="pic" sz="quarter" idx="54"/>
          </p:nvPr>
        </p:nvSpPr>
        <p:spPr>
          <a:xfrm>
            <a:off x="9087443" y="2724350"/>
            <a:ext cx="1866504" cy="2092749"/>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64724883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roducts Catalog 11">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26" name="Picture Placeholder 2"/>
          <p:cNvSpPr>
            <a:spLocks noGrp="1"/>
          </p:cNvSpPr>
          <p:nvPr>
            <p:ph type="pic" sz="quarter" idx="50"/>
          </p:nvPr>
        </p:nvSpPr>
        <p:spPr>
          <a:xfrm>
            <a:off x="3284651" y="1715682"/>
            <a:ext cx="7669296" cy="2092749"/>
          </a:xfrm>
        </p:spPr>
        <p:txBody>
          <a:bodyPr anchor="ctr">
            <a:normAutofit/>
          </a:bodyPr>
          <a:lstStyle>
            <a:lvl1pPr marL="0" indent="0" algn="ctr">
              <a:buNone/>
              <a:defRPr sz="1200"/>
            </a:lvl1pPr>
          </a:lstStyle>
          <a:p>
            <a:endParaRPr lang="en-US" dirty="0"/>
          </a:p>
        </p:txBody>
      </p:sp>
      <p:sp>
        <p:nvSpPr>
          <p:cNvPr id="15" name="Picture Placeholder 2"/>
          <p:cNvSpPr>
            <a:spLocks noGrp="1"/>
          </p:cNvSpPr>
          <p:nvPr>
            <p:ph type="pic" sz="quarter" idx="51"/>
          </p:nvPr>
        </p:nvSpPr>
        <p:spPr>
          <a:xfrm>
            <a:off x="1211938" y="3808431"/>
            <a:ext cx="2068591" cy="2092749"/>
          </a:xfrm>
        </p:spPr>
        <p:txBody>
          <a:bodyPr anchor="ctr">
            <a:normAutofit/>
          </a:bodyPr>
          <a:lstStyle>
            <a:lvl1pPr marL="0" indent="0" algn="ctr">
              <a:buNone/>
              <a:defRPr sz="1200"/>
            </a:lvl1pPr>
          </a:lstStyle>
          <a:p>
            <a:endParaRPr lang="en-US" dirty="0"/>
          </a:p>
        </p:txBody>
      </p:sp>
      <p:sp>
        <p:nvSpPr>
          <p:cNvPr id="16" name="Picture Placeholder 2"/>
          <p:cNvSpPr>
            <a:spLocks noGrp="1"/>
          </p:cNvSpPr>
          <p:nvPr>
            <p:ph type="pic" sz="quarter" idx="52"/>
          </p:nvPr>
        </p:nvSpPr>
        <p:spPr>
          <a:xfrm>
            <a:off x="3280529" y="3808431"/>
            <a:ext cx="3893271" cy="2092749"/>
          </a:xfrm>
        </p:spPr>
        <p:txBody>
          <a:bodyPr anchor="ctr">
            <a:normAutofit/>
          </a:bodyPr>
          <a:lstStyle>
            <a:lvl1pPr marL="0" indent="0" algn="ctr">
              <a:buNone/>
              <a:defRPr sz="1200"/>
            </a:lvl1pPr>
          </a:lstStyle>
          <a:p>
            <a:endParaRPr lang="en-US" dirty="0"/>
          </a:p>
        </p:txBody>
      </p:sp>
      <p:sp>
        <p:nvSpPr>
          <p:cNvPr id="17" name="Picture Placeholder 2"/>
          <p:cNvSpPr>
            <a:spLocks noGrp="1"/>
          </p:cNvSpPr>
          <p:nvPr>
            <p:ph type="pic" sz="quarter" idx="53"/>
          </p:nvPr>
        </p:nvSpPr>
        <p:spPr>
          <a:xfrm>
            <a:off x="7173798" y="3808431"/>
            <a:ext cx="2068591" cy="2092749"/>
          </a:xfrm>
        </p:spPr>
        <p:txBody>
          <a:bodyPr anchor="ctr">
            <a:normAutofit/>
          </a:bodyPr>
          <a:lstStyle>
            <a:lvl1pPr marL="0" indent="0" algn="ctr">
              <a:buNone/>
              <a:defRPr sz="1200"/>
            </a:lvl1pPr>
          </a:lstStyle>
          <a:p>
            <a:endParaRPr lang="en-US" dirty="0"/>
          </a:p>
        </p:txBody>
      </p:sp>
      <p:sp>
        <p:nvSpPr>
          <p:cNvPr id="20" name="Picture Placeholder 2"/>
          <p:cNvSpPr>
            <a:spLocks noGrp="1"/>
          </p:cNvSpPr>
          <p:nvPr>
            <p:ph type="pic" sz="quarter" idx="54"/>
          </p:nvPr>
        </p:nvSpPr>
        <p:spPr>
          <a:xfrm>
            <a:off x="9242389" y="3808431"/>
            <a:ext cx="1715679" cy="2092749"/>
          </a:xfrm>
        </p:spPr>
        <p:txBody>
          <a:bodyPr anchor="ctr">
            <a:normAutofit/>
          </a:bodyPr>
          <a:lstStyle>
            <a:lvl1pPr marL="0" indent="0" algn="ctr">
              <a:buNone/>
              <a:defRPr sz="1200"/>
            </a:lvl1pPr>
          </a:lstStyle>
          <a:p>
            <a:endParaRPr lang="en-US" dirty="0"/>
          </a:p>
        </p:txBody>
      </p:sp>
      <p:sp>
        <p:nvSpPr>
          <p:cNvPr id="23" name="Picture Placeholder 2"/>
          <p:cNvSpPr>
            <a:spLocks noGrp="1"/>
          </p:cNvSpPr>
          <p:nvPr>
            <p:ph type="pic" sz="quarter" idx="55"/>
          </p:nvPr>
        </p:nvSpPr>
        <p:spPr>
          <a:xfrm>
            <a:off x="1217245" y="1715682"/>
            <a:ext cx="2059163" cy="2092749"/>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37653901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oducts Catalog 12">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20" name="Picture Placeholder 2"/>
          <p:cNvSpPr>
            <a:spLocks noGrp="1"/>
          </p:cNvSpPr>
          <p:nvPr>
            <p:ph type="pic" sz="quarter" idx="54"/>
          </p:nvPr>
        </p:nvSpPr>
        <p:spPr>
          <a:xfrm>
            <a:off x="6466901" y="2278929"/>
            <a:ext cx="1504169" cy="1397524"/>
          </a:xfrm>
        </p:spPr>
        <p:txBody>
          <a:bodyPr anchor="ctr">
            <a:normAutofit/>
          </a:bodyPr>
          <a:lstStyle>
            <a:lvl1pPr marL="0" indent="0" algn="ctr">
              <a:buNone/>
              <a:defRPr sz="1200"/>
            </a:lvl1pPr>
          </a:lstStyle>
          <a:p>
            <a:endParaRPr lang="en-US" dirty="0"/>
          </a:p>
        </p:txBody>
      </p:sp>
      <p:sp>
        <p:nvSpPr>
          <p:cNvPr id="19" name="Picture Placeholder 2"/>
          <p:cNvSpPr>
            <a:spLocks noGrp="1"/>
          </p:cNvSpPr>
          <p:nvPr>
            <p:ph type="pic" sz="quarter" idx="55"/>
          </p:nvPr>
        </p:nvSpPr>
        <p:spPr>
          <a:xfrm>
            <a:off x="8153650" y="2278929"/>
            <a:ext cx="1504169" cy="1397524"/>
          </a:xfrm>
        </p:spPr>
        <p:txBody>
          <a:bodyPr anchor="ctr">
            <a:normAutofit/>
          </a:bodyPr>
          <a:lstStyle>
            <a:lvl1pPr marL="0" indent="0" algn="ctr">
              <a:buNone/>
              <a:defRPr sz="1200"/>
            </a:lvl1pPr>
          </a:lstStyle>
          <a:p>
            <a:endParaRPr lang="en-US" dirty="0"/>
          </a:p>
        </p:txBody>
      </p:sp>
      <p:sp>
        <p:nvSpPr>
          <p:cNvPr id="21" name="Picture Placeholder 2"/>
          <p:cNvSpPr>
            <a:spLocks noGrp="1"/>
          </p:cNvSpPr>
          <p:nvPr>
            <p:ph type="pic" sz="quarter" idx="56"/>
          </p:nvPr>
        </p:nvSpPr>
        <p:spPr>
          <a:xfrm>
            <a:off x="9840401" y="2278929"/>
            <a:ext cx="1504169" cy="1397524"/>
          </a:xfrm>
        </p:spPr>
        <p:txBody>
          <a:bodyPr anchor="ctr">
            <a:normAutofit/>
          </a:bodyPr>
          <a:lstStyle>
            <a:lvl1pPr marL="0" indent="0" algn="ctr">
              <a:buNone/>
              <a:defRPr sz="1200"/>
            </a:lvl1pPr>
          </a:lstStyle>
          <a:p>
            <a:endParaRPr lang="en-US" dirty="0"/>
          </a:p>
        </p:txBody>
      </p:sp>
      <p:sp>
        <p:nvSpPr>
          <p:cNvPr id="22" name="Picture Placeholder 2"/>
          <p:cNvSpPr>
            <a:spLocks noGrp="1"/>
          </p:cNvSpPr>
          <p:nvPr>
            <p:ph type="pic" sz="quarter" idx="57"/>
          </p:nvPr>
        </p:nvSpPr>
        <p:spPr>
          <a:xfrm>
            <a:off x="6466901" y="4372942"/>
            <a:ext cx="1504169" cy="1397524"/>
          </a:xfrm>
        </p:spPr>
        <p:txBody>
          <a:bodyPr anchor="ctr">
            <a:normAutofit/>
          </a:bodyPr>
          <a:lstStyle>
            <a:lvl1pPr marL="0" indent="0" algn="ctr">
              <a:buNone/>
              <a:defRPr sz="1200"/>
            </a:lvl1pPr>
          </a:lstStyle>
          <a:p>
            <a:endParaRPr lang="en-US" dirty="0"/>
          </a:p>
        </p:txBody>
      </p:sp>
      <p:sp>
        <p:nvSpPr>
          <p:cNvPr id="24" name="Picture Placeholder 2"/>
          <p:cNvSpPr>
            <a:spLocks noGrp="1"/>
          </p:cNvSpPr>
          <p:nvPr>
            <p:ph type="pic" sz="quarter" idx="58"/>
          </p:nvPr>
        </p:nvSpPr>
        <p:spPr>
          <a:xfrm>
            <a:off x="8153650" y="4372942"/>
            <a:ext cx="1504169" cy="1397524"/>
          </a:xfrm>
        </p:spPr>
        <p:txBody>
          <a:bodyPr anchor="ctr">
            <a:normAutofit/>
          </a:bodyPr>
          <a:lstStyle>
            <a:lvl1pPr marL="0" indent="0" algn="ctr">
              <a:buNone/>
              <a:defRPr sz="1200"/>
            </a:lvl1pPr>
          </a:lstStyle>
          <a:p>
            <a:endParaRPr lang="en-US" dirty="0"/>
          </a:p>
        </p:txBody>
      </p:sp>
      <p:sp>
        <p:nvSpPr>
          <p:cNvPr id="25" name="Picture Placeholder 2"/>
          <p:cNvSpPr>
            <a:spLocks noGrp="1"/>
          </p:cNvSpPr>
          <p:nvPr>
            <p:ph type="pic" sz="quarter" idx="59"/>
          </p:nvPr>
        </p:nvSpPr>
        <p:spPr>
          <a:xfrm>
            <a:off x="9840401" y="4372942"/>
            <a:ext cx="1504169" cy="1397524"/>
          </a:xfrm>
        </p:spPr>
        <p:txBody>
          <a:bodyPr anchor="ctr">
            <a:normAutofit/>
          </a:bodyPr>
          <a:lstStyle>
            <a:lvl1pPr marL="0" indent="0" algn="ctr">
              <a:buNone/>
              <a:defRPr sz="1200"/>
            </a:lvl1pPr>
          </a:lstStyle>
          <a:p>
            <a:endParaRPr lang="en-US" dirty="0"/>
          </a:p>
        </p:txBody>
      </p:sp>
      <p:sp>
        <p:nvSpPr>
          <p:cNvPr id="27" name="Picture Placeholder 2"/>
          <p:cNvSpPr>
            <a:spLocks noGrp="1"/>
          </p:cNvSpPr>
          <p:nvPr>
            <p:ph type="pic" sz="quarter" idx="60"/>
          </p:nvPr>
        </p:nvSpPr>
        <p:spPr>
          <a:xfrm>
            <a:off x="888393" y="2278929"/>
            <a:ext cx="1504169" cy="1397524"/>
          </a:xfrm>
        </p:spPr>
        <p:txBody>
          <a:bodyPr anchor="ctr">
            <a:normAutofit/>
          </a:bodyPr>
          <a:lstStyle>
            <a:lvl1pPr marL="0" indent="0" algn="ctr">
              <a:buNone/>
              <a:defRPr sz="1200"/>
            </a:lvl1pPr>
          </a:lstStyle>
          <a:p>
            <a:endParaRPr lang="en-US" dirty="0"/>
          </a:p>
        </p:txBody>
      </p:sp>
      <p:sp>
        <p:nvSpPr>
          <p:cNvPr id="28" name="Picture Placeholder 2"/>
          <p:cNvSpPr>
            <a:spLocks noGrp="1"/>
          </p:cNvSpPr>
          <p:nvPr>
            <p:ph type="pic" sz="quarter" idx="61"/>
          </p:nvPr>
        </p:nvSpPr>
        <p:spPr>
          <a:xfrm>
            <a:off x="2575144" y="2278929"/>
            <a:ext cx="1504169" cy="1397524"/>
          </a:xfrm>
        </p:spPr>
        <p:txBody>
          <a:bodyPr anchor="ctr">
            <a:normAutofit/>
          </a:bodyPr>
          <a:lstStyle>
            <a:lvl1pPr marL="0" indent="0" algn="ctr">
              <a:buNone/>
              <a:defRPr sz="1200"/>
            </a:lvl1pPr>
          </a:lstStyle>
          <a:p>
            <a:endParaRPr lang="en-US" dirty="0"/>
          </a:p>
        </p:txBody>
      </p:sp>
      <p:sp>
        <p:nvSpPr>
          <p:cNvPr id="29" name="Picture Placeholder 2"/>
          <p:cNvSpPr>
            <a:spLocks noGrp="1"/>
          </p:cNvSpPr>
          <p:nvPr>
            <p:ph type="pic" sz="quarter" idx="62"/>
          </p:nvPr>
        </p:nvSpPr>
        <p:spPr>
          <a:xfrm>
            <a:off x="4261893" y="2278929"/>
            <a:ext cx="1504169" cy="1397524"/>
          </a:xfrm>
        </p:spPr>
        <p:txBody>
          <a:bodyPr anchor="ctr">
            <a:normAutofit/>
          </a:bodyPr>
          <a:lstStyle>
            <a:lvl1pPr marL="0" indent="0" algn="ctr">
              <a:buNone/>
              <a:defRPr sz="1200"/>
            </a:lvl1pPr>
          </a:lstStyle>
          <a:p>
            <a:endParaRPr lang="en-US" dirty="0"/>
          </a:p>
        </p:txBody>
      </p:sp>
      <p:sp>
        <p:nvSpPr>
          <p:cNvPr id="31" name="Picture Placeholder 2"/>
          <p:cNvSpPr>
            <a:spLocks noGrp="1"/>
          </p:cNvSpPr>
          <p:nvPr>
            <p:ph type="pic" sz="quarter" idx="63"/>
          </p:nvPr>
        </p:nvSpPr>
        <p:spPr>
          <a:xfrm>
            <a:off x="888393" y="4372942"/>
            <a:ext cx="1504169" cy="1397524"/>
          </a:xfrm>
        </p:spPr>
        <p:txBody>
          <a:bodyPr anchor="ctr">
            <a:normAutofit/>
          </a:bodyPr>
          <a:lstStyle>
            <a:lvl1pPr marL="0" indent="0" algn="ctr">
              <a:buNone/>
              <a:defRPr sz="1200"/>
            </a:lvl1pPr>
          </a:lstStyle>
          <a:p>
            <a:endParaRPr lang="en-US" dirty="0"/>
          </a:p>
        </p:txBody>
      </p:sp>
      <p:sp>
        <p:nvSpPr>
          <p:cNvPr id="32" name="Picture Placeholder 2"/>
          <p:cNvSpPr>
            <a:spLocks noGrp="1"/>
          </p:cNvSpPr>
          <p:nvPr>
            <p:ph type="pic" sz="quarter" idx="64"/>
          </p:nvPr>
        </p:nvSpPr>
        <p:spPr>
          <a:xfrm>
            <a:off x="2575144" y="4372942"/>
            <a:ext cx="1504169" cy="1397524"/>
          </a:xfrm>
        </p:spPr>
        <p:txBody>
          <a:bodyPr anchor="ctr">
            <a:normAutofit/>
          </a:bodyPr>
          <a:lstStyle>
            <a:lvl1pPr marL="0" indent="0" algn="ctr">
              <a:buNone/>
              <a:defRPr sz="1200"/>
            </a:lvl1pPr>
          </a:lstStyle>
          <a:p>
            <a:endParaRPr lang="en-US" dirty="0"/>
          </a:p>
        </p:txBody>
      </p:sp>
      <p:sp>
        <p:nvSpPr>
          <p:cNvPr id="35" name="Picture Placeholder 2"/>
          <p:cNvSpPr>
            <a:spLocks noGrp="1"/>
          </p:cNvSpPr>
          <p:nvPr>
            <p:ph type="pic" sz="quarter" idx="65"/>
          </p:nvPr>
        </p:nvSpPr>
        <p:spPr>
          <a:xfrm>
            <a:off x="4261893" y="4372942"/>
            <a:ext cx="1504169" cy="1397524"/>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40101653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oducts Catalog 13">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27" name="Picture Placeholder 2"/>
          <p:cNvSpPr>
            <a:spLocks noGrp="1"/>
          </p:cNvSpPr>
          <p:nvPr>
            <p:ph type="pic" sz="quarter" idx="60"/>
          </p:nvPr>
        </p:nvSpPr>
        <p:spPr>
          <a:xfrm>
            <a:off x="539601" y="437981"/>
            <a:ext cx="2015064" cy="5943967"/>
          </a:xfrm>
        </p:spPr>
        <p:txBody>
          <a:bodyPr anchor="ctr">
            <a:normAutofit/>
          </a:bodyPr>
          <a:lstStyle>
            <a:lvl1pPr marL="0" indent="0" algn="ctr">
              <a:buNone/>
              <a:defRPr sz="1200"/>
            </a:lvl1pPr>
          </a:lstStyle>
          <a:p>
            <a:endParaRPr lang="en-US" dirty="0"/>
          </a:p>
        </p:txBody>
      </p:sp>
      <p:sp>
        <p:nvSpPr>
          <p:cNvPr id="23" name="Picture Placeholder 2"/>
          <p:cNvSpPr>
            <a:spLocks noGrp="1"/>
          </p:cNvSpPr>
          <p:nvPr>
            <p:ph type="pic" sz="quarter" idx="61"/>
          </p:nvPr>
        </p:nvSpPr>
        <p:spPr>
          <a:xfrm>
            <a:off x="2632351" y="437981"/>
            <a:ext cx="2015064" cy="5943967"/>
          </a:xfrm>
        </p:spPr>
        <p:txBody>
          <a:bodyPr anchor="ctr">
            <a:normAutofit/>
          </a:bodyPr>
          <a:lstStyle>
            <a:lvl1pPr marL="0" indent="0" algn="ctr">
              <a:buNone/>
              <a:defRPr sz="1200"/>
            </a:lvl1pPr>
          </a:lstStyle>
          <a:p>
            <a:endParaRPr lang="en-US" dirty="0"/>
          </a:p>
        </p:txBody>
      </p:sp>
      <p:sp>
        <p:nvSpPr>
          <p:cNvPr id="26" name="Picture Placeholder 2"/>
          <p:cNvSpPr>
            <a:spLocks noGrp="1"/>
          </p:cNvSpPr>
          <p:nvPr>
            <p:ph type="pic" sz="quarter" idx="62"/>
          </p:nvPr>
        </p:nvSpPr>
        <p:spPr>
          <a:xfrm>
            <a:off x="4725101" y="437981"/>
            <a:ext cx="2015064" cy="5943967"/>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2347334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ports &amp; Fitness 1">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27" name="Picture Placeholder 2"/>
          <p:cNvSpPr>
            <a:spLocks noGrp="1"/>
          </p:cNvSpPr>
          <p:nvPr>
            <p:ph type="pic" sz="quarter" idx="60"/>
          </p:nvPr>
        </p:nvSpPr>
        <p:spPr>
          <a:xfrm>
            <a:off x="0" y="1595121"/>
            <a:ext cx="6014720" cy="3510280"/>
          </a:xfrm>
        </p:spPr>
        <p:txBody>
          <a:bodyPr anchor="ctr">
            <a:normAutofit/>
          </a:bodyPr>
          <a:lstStyle>
            <a:lvl1pPr marL="0" indent="0" algn="ctr">
              <a:buNone/>
              <a:defRPr sz="1200"/>
            </a:lvl1pPr>
          </a:lstStyle>
          <a:p>
            <a:endParaRPr lang="en-US" dirty="0"/>
          </a:p>
        </p:txBody>
      </p:sp>
      <p:sp>
        <p:nvSpPr>
          <p:cNvPr id="17" name="Picture Placeholder 2"/>
          <p:cNvSpPr>
            <a:spLocks noGrp="1"/>
          </p:cNvSpPr>
          <p:nvPr>
            <p:ph type="pic" sz="quarter" idx="61"/>
          </p:nvPr>
        </p:nvSpPr>
        <p:spPr>
          <a:xfrm>
            <a:off x="6177280" y="1595123"/>
            <a:ext cx="1971040" cy="1676399"/>
          </a:xfrm>
        </p:spPr>
        <p:txBody>
          <a:bodyPr anchor="ctr">
            <a:normAutofit/>
          </a:bodyPr>
          <a:lstStyle>
            <a:lvl1pPr marL="0" indent="0" algn="ctr">
              <a:buNone/>
              <a:defRPr sz="1200"/>
            </a:lvl1pPr>
          </a:lstStyle>
          <a:p>
            <a:endParaRPr lang="en-US" dirty="0"/>
          </a:p>
        </p:txBody>
      </p:sp>
      <p:sp>
        <p:nvSpPr>
          <p:cNvPr id="18" name="Picture Placeholder 2"/>
          <p:cNvSpPr>
            <a:spLocks noGrp="1"/>
          </p:cNvSpPr>
          <p:nvPr>
            <p:ph type="pic" sz="quarter" idx="62"/>
          </p:nvPr>
        </p:nvSpPr>
        <p:spPr>
          <a:xfrm>
            <a:off x="6177280" y="3429003"/>
            <a:ext cx="1971040" cy="1676399"/>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36453149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ports &amp; Fitness 2">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27" name="Picture Placeholder 2"/>
          <p:cNvSpPr>
            <a:spLocks noGrp="1"/>
          </p:cNvSpPr>
          <p:nvPr>
            <p:ph type="pic" sz="quarter" idx="60"/>
          </p:nvPr>
        </p:nvSpPr>
        <p:spPr>
          <a:xfrm>
            <a:off x="5638800" y="599440"/>
            <a:ext cx="6553200" cy="575056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8563747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ods &amp; Restaurant 1">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1" name="Picture Placeholder 3"/>
          <p:cNvSpPr>
            <a:spLocks noGrp="1"/>
          </p:cNvSpPr>
          <p:nvPr>
            <p:ph type="pic" sz="quarter" idx="17"/>
          </p:nvPr>
        </p:nvSpPr>
        <p:spPr>
          <a:xfrm>
            <a:off x="1383792" y="1699769"/>
            <a:ext cx="1755648" cy="1755646"/>
          </a:xfrm>
          <a:prstGeom prst="teardrop">
            <a:avLst/>
          </a:prstGeom>
        </p:spPr>
        <p:txBody>
          <a:bodyPr anchor="ctr">
            <a:normAutofit/>
          </a:bodyPr>
          <a:lstStyle>
            <a:lvl1pPr marL="0" indent="0" algn="ctr">
              <a:buNone/>
              <a:defRPr sz="1200">
                <a:solidFill>
                  <a:schemeClr val="bg2"/>
                </a:solidFill>
              </a:defRPr>
            </a:lvl1pPr>
          </a:lstStyle>
          <a:p>
            <a:endParaRPr lang="en-US"/>
          </a:p>
        </p:txBody>
      </p:sp>
      <p:sp>
        <p:nvSpPr>
          <p:cNvPr id="15" name="Picture Placeholder 3"/>
          <p:cNvSpPr>
            <a:spLocks noGrp="1"/>
          </p:cNvSpPr>
          <p:nvPr>
            <p:ph type="pic" sz="quarter" idx="18"/>
          </p:nvPr>
        </p:nvSpPr>
        <p:spPr>
          <a:xfrm>
            <a:off x="1383792" y="4087369"/>
            <a:ext cx="1755648" cy="1755646"/>
          </a:xfrm>
          <a:prstGeom prst="teardrop">
            <a:avLst/>
          </a:prstGeom>
        </p:spPr>
        <p:txBody>
          <a:bodyPr anchor="ctr">
            <a:normAutofit/>
          </a:bodyPr>
          <a:lstStyle>
            <a:lvl1pPr marL="0" indent="0" algn="ctr">
              <a:buNone/>
              <a:defRPr sz="1200">
                <a:solidFill>
                  <a:schemeClr val="bg2"/>
                </a:solidFill>
              </a:defRPr>
            </a:lvl1pPr>
          </a:lstStyle>
          <a:p>
            <a:endParaRPr lang="en-US"/>
          </a:p>
        </p:txBody>
      </p:sp>
      <p:sp>
        <p:nvSpPr>
          <p:cNvPr id="16" name="Picture Placeholder 3"/>
          <p:cNvSpPr>
            <a:spLocks noGrp="1"/>
          </p:cNvSpPr>
          <p:nvPr>
            <p:ph type="pic" sz="quarter" idx="19"/>
          </p:nvPr>
        </p:nvSpPr>
        <p:spPr>
          <a:xfrm>
            <a:off x="6098032" y="1699769"/>
            <a:ext cx="1755648" cy="1755646"/>
          </a:xfrm>
          <a:prstGeom prst="teardrop">
            <a:avLst/>
          </a:prstGeom>
        </p:spPr>
        <p:txBody>
          <a:bodyPr anchor="ctr">
            <a:normAutofit/>
          </a:bodyPr>
          <a:lstStyle>
            <a:lvl1pPr marL="0" indent="0" algn="ctr">
              <a:buNone/>
              <a:defRPr sz="1200">
                <a:solidFill>
                  <a:schemeClr val="bg2"/>
                </a:solidFill>
              </a:defRPr>
            </a:lvl1pPr>
          </a:lstStyle>
          <a:p>
            <a:endParaRPr lang="en-US"/>
          </a:p>
        </p:txBody>
      </p:sp>
      <p:sp>
        <p:nvSpPr>
          <p:cNvPr id="17" name="Picture Placeholder 3"/>
          <p:cNvSpPr>
            <a:spLocks noGrp="1"/>
          </p:cNvSpPr>
          <p:nvPr>
            <p:ph type="pic" sz="quarter" idx="20"/>
          </p:nvPr>
        </p:nvSpPr>
        <p:spPr>
          <a:xfrm>
            <a:off x="6098032" y="4087369"/>
            <a:ext cx="1755648" cy="1755646"/>
          </a:xfrm>
          <a:prstGeom prst="teardrop">
            <a:avLst/>
          </a:prstGeom>
        </p:spPr>
        <p:txBody>
          <a:bodyPr anchor="ctr">
            <a:normAutofit/>
          </a:bodyPr>
          <a:lstStyle>
            <a:lvl1pPr marL="0" indent="0" algn="ctr">
              <a:buNone/>
              <a:defRPr sz="1200">
                <a:solidFill>
                  <a:schemeClr val="bg2"/>
                </a:solidFill>
              </a:defRPr>
            </a:lvl1pPr>
          </a:lstStyle>
          <a:p>
            <a:endParaRPr lang="en-US"/>
          </a:p>
        </p:txBody>
      </p:sp>
    </p:spTree>
    <p:extLst>
      <p:ext uri="{BB962C8B-B14F-4D97-AF65-F5344CB8AC3E}">
        <p14:creationId xmlns:p14="http://schemas.microsoft.com/office/powerpoint/2010/main" val="176489243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al Estate">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8" name="Picture Placeholder 2"/>
          <p:cNvSpPr>
            <a:spLocks noGrp="1"/>
          </p:cNvSpPr>
          <p:nvPr>
            <p:ph type="pic" sz="quarter" idx="11"/>
          </p:nvPr>
        </p:nvSpPr>
        <p:spPr>
          <a:xfrm>
            <a:off x="4109815" y="2130992"/>
            <a:ext cx="1426024" cy="1426024"/>
          </a:xfrm>
          <a:prstGeom prst="wedgeEllipseCallout">
            <a:avLst>
              <a:gd name="adj1" fmla="val -2879"/>
              <a:gd name="adj2" fmla="val 63141"/>
            </a:avLst>
          </a:prstGeom>
        </p:spPr>
        <p:txBody>
          <a:bodyPr anchor="ctr">
            <a:normAutofit/>
          </a:bodyPr>
          <a:lstStyle>
            <a:lvl1pPr marL="0" indent="0" algn="ctr">
              <a:buNone/>
              <a:defRPr sz="1200"/>
            </a:lvl1pPr>
          </a:lstStyle>
          <a:p>
            <a:endParaRPr lang="en-US" dirty="0"/>
          </a:p>
        </p:txBody>
      </p:sp>
      <p:sp>
        <p:nvSpPr>
          <p:cNvPr id="19" name="Picture Placeholder 2"/>
          <p:cNvSpPr>
            <a:spLocks noGrp="1"/>
          </p:cNvSpPr>
          <p:nvPr>
            <p:ph type="pic" sz="quarter" idx="12"/>
          </p:nvPr>
        </p:nvSpPr>
        <p:spPr>
          <a:xfrm>
            <a:off x="6088637" y="2043271"/>
            <a:ext cx="1601467" cy="1601466"/>
          </a:xfrm>
          <a:prstGeom prst="wedgeEllipseCallout">
            <a:avLst>
              <a:gd name="adj1" fmla="val -2879"/>
              <a:gd name="adj2" fmla="val 63141"/>
            </a:avLst>
          </a:prstGeom>
        </p:spPr>
        <p:txBody>
          <a:bodyPr anchor="ctr">
            <a:normAutofit/>
          </a:bodyPr>
          <a:lstStyle>
            <a:lvl1pPr marL="0" indent="0" algn="ctr">
              <a:buNone/>
              <a:defRPr sz="1200"/>
            </a:lvl1pPr>
          </a:lstStyle>
          <a:p>
            <a:endParaRPr lang="en-US" dirty="0"/>
          </a:p>
        </p:txBody>
      </p:sp>
      <p:sp>
        <p:nvSpPr>
          <p:cNvPr id="20" name="Picture Placeholder 2"/>
          <p:cNvSpPr>
            <a:spLocks noGrp="1"/>
          </p:cNvSpPr>
          <p:nvPr>
            <p:ph type="pic" sz="quarter" idx="13"/>
          </p:nvPr>
        </p:nvSpPr>
        <p:spPr>
          <a:xfrm>
            <a:off x="8352191" y="2212848"/>
            <a:ext cx="1262312" cy="1262312"/>
          </a:xfrm>
          <a:prstGeom prst="wedgeEllipseCallout">
            <a:avLst>
              <a:gd name="adj1" fmla="val -2879"/>
              <a:gd name="adj2" fmla="val 63141"/>
            </a:avLst>
          </a:prstGeom>
        </p:spPr>
        <p:txBody>
          <a:bodyPr anchor="ctr">
            <a:normAutofit/>
          </a:bodyPr>
          <a:lstStyle>
            <a:lvl1pPr marL="0" indent="0" algn="ctr">
              <a:buNone/>
              <a:defRPr sz="1200"/>
            </a:lvl1pPr>
          </a:lstStyle>
          <a:p>
            <a:endParaRPr lang="en-US" dirty="0"/>
          </a:p>
        </p:txBody>
      </p:sp>
      <p:sp>
        <p:nvSpPr>
          <p:cNvPr id="21" name="Picture Placeholder 2"/>
          <p:cNvSpPr>
            <a:spLocks noGrp="1"/>
          </p:cNvSpPr>
          <p:nvPr>
            <p:ph type="pic" sz="quarter" idx="14"/>
          </p:nvPr>
        </p:nvSpPr>
        <p:spPr>
          <a:xfrm>
            <a:off x="10336879" y="2130992"/>
            <a:ext cx="1426024" cy="1426024"/>
          </a:xfrm>
          <a:prstGeom prst="wedgeEllipseCallout">
            <a:avLst>
              <a:gd name="adj1" fmla="val -2879"/>
              <a:gd name="adj2" fmla="val 63141"/>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12414995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oods &amp; Restaurant 2">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1" name="Picture Placeholder 3"/>
          <p:cNvSpPr>
            <a:spLocks noGrp="1"/>
          </p:cNvSpPr>
          <p:nvPr>
            <p:ph type="pic" sz="quarter" idx="17"/>
          </p:nvPr>
        </p:nvSpPr>
        <p:spPr>
          <a:xfrm>
            <a:off x="1383792" y="1699769"/>
            <a:ext cx="3157728" cy="3157724"/>
          </a:xfrm>
          <a:prstGeom prst="teardrop">
            <a:avLst/>
          </a:prstGeom>
        </p:spPr>
        <p:txBody>
          <a:bodyPr anchor="ctr">
            <a:normAutofit/>
          </a:bodyPr>
          <a:lstStyle>
            <a:lvl1pPr marL="0" indent="0" algn="ctr">
              <a:buNone/>
              <a:defRPr sz="1200">
                <a:solidFill>
                  <a:schemeClr val="bg2"/>
                </a:solidFill>
              </a:defRPr>
            </a:lvl1pPr>
          </a:lstStyle>
          <a:p>
            <a:endParaRPr lang="en-US"/>
          </a:p>
        </p:txBody>
      </p:sp>
      <p:sp>
        <p:nvSpPr>
          <p:cNvPr id="14" name="Picture Placeholder 3"/>
          <p:cNvSpPr>
            <a:spLocks noGrp="1"/>
          </p:cNvSpPr>
          <p:nvPr>
            <p:ph type="pic" sz="quarter" idx="18"/>
          </p:nvPr>
        </p:nvSpPr>
        <p:spPr>
          <a:xfrm>
            <a:off x="4167632" y="4328159"/>
            <a:ext cx="1725168" cy="1725166"/>
          </a:xfrm>
          <a:prstGeom prst="ellipse">
            <a:avLst/>
          </a:prstGeom>
        </p:spPr>
        <p:txBody>
          <a:bodyPr anchor="ctr">
            <a:normAutofit/>
          </a:bodyPr>
          <a:lstStyle>
            <a:lvl1pPr marL="0" indent="0" algn="ctr">
              <a:buNone/>
              <a:defRPr sz="1200">
                <a:solidFill>
                  <a:schemeClr val="bg2"/>
                </a:solidFill>
              </a:defRPr>
            </a:lvl1pPr>
          </a:lstStyle>
          <a:p>
            <a:endParaRPr lang="en-US"/>
          </a:p>
        </p:txBody>
      </p:sp>
      <p:sp>
        <p:nvSpPr>
          <p:cNvPr id="18" name="Picture Placeholder 3"/>
          <p:cNvSpPr>
            <a:spLocks noGrp="1"/>
          </p:cNvSpPr>
          <p:nvPr>
            <p:ph type="pic" sz="quarter" idx="19"/>
          </p:nvPr>
        </p:nvSpPr>
        <p:spPr>
          <a:xfrm>
            <a:off x="6280912" y="4328159"/>
            <a:ext cx="1725168" cy="1725166"/>
          </a:xfrm>
          <a:prstGeom prst="ellipse">
            <a:avLst/>
          </a:prstGeom>
        </p:spPr>
        <p:txBody>
          <a:bodyPr anchor="ctr">
            <a:normAutofit/>
          </a:bodyPr>
          <a:lstStyle>
            <a:lvl1pPr marL="0" indent="0" algn="ctr">
              <a:buNone/>
              <a:defRPr sz="1200">
                <a:solidFill>
                  <a:schemeClr val="bg2"/>
                </a:solidFill>
              </a:defRPr>
            </a:lvl1pPr>
          </a:lstStyle>
          <a:p>
            <a:endParaRPr lang="en-US"/>
          </a:p>
        </p:txBody>
      </p:sp>
      <p:sp>
        <p:nvSpPr>
          <p:cNvPr id="19" name="Picture Placeholder 3"/>
          <p:cNvSpPr>
            <a:spLocks noGrp="1"/>
          </p:cNvSpPr>
          <p:nvPr>
            <p:ph type="pic" sz="quarter" idx="20"/>
          </p:nvPr>
        </p:nvSpPr>
        <p:spPr>
          <a:xfrm>
            <a:off x="8394192" y="4328159"/>
            <a:ext cx="1725168" cy="1725166"/>
          </a:xfrm>
          <a:prstGeom prst="ellipse">
            <a:avLst/>
          </a:prstGeom>
        </p:spPr>
        <p:txBody>
          <a:bodyPr anchor="ctr">
            <a:normAutofit/>
          </a:bodyPr>
          <a:lstStyle>
            <a:lvl1pPr marL="0" indent="0" algn="ctr">
              <a:buNone/>
              <a:defRPr sz="1200">
                <a:solidFill>
                  <a:schemeClr val="bg2"/>
                </a:solidFill>
              </a:defRPr>
            </a:lvl1pPr>
          </a:lstStyle>
          <a:p>
            <a:endParaRPr lang="en-US"/>
          </a:p>
        </p:txBody>
      </p:sp>
    </p:spTree>
    <p:extLst>
      <p:ext uri="{BB962C8B-B14F-4D97-AF65-F5344CB8AC3E}">
        <p14:creationId xmlns:p14="http://schemas.microsoft.com/office/powerpoint/2010/main" val="214585409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ods &amp; Restaurant 3">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9" name="Picture Placeholder 3"/>
          <p:cNvSpPr>
            <a:spLocks noGrp="1"/>
          </p:cNvSpPr>
          <p:nvPr>
            <p:ph type="pic" sz="quarter" idx="20"/>
          </p:nvPr>
        </p:nvSpPr>
        <p:spPr>
          <a:xfrm>
            <a:off x="4584192" y="1503679"/>
            <a:ext cx="2294128" cy="2294126"/>
          </a:xfrm>
          <a:prstGeom prst="ellipse">
            <a:avLst/>
          </a:prstGeom>
        </p:spPr>
        <p:txBody>
          <a:bodyPr anchor="ctr">
            <a:normAutofit/>
          </a:bodyPr>
          <a:lstStyle>
            <a:lvl1pPr marL="0" indent="0" algn="ctr">
              <a:buNone/>
              <a:defRPr sz="1200">
                <a:solidFill>
                  <a:schemeClr val="bg2"/>
                </a:solidFill>
              </a:defRPr>
            </a:lvl1pPr>
          </a:lstStyle>
          <a:p>
            <a:endParaRPr lang="en-US"/>
          </a:p>
        </p:txBody>
      </p:sp>
      <p:sp>
        <p:nvSpPr>
          <p:cNvPr id="15" name="Picture Placeholder 3"/>
          <p:cNvSpPr>
            <a:spLocks noGrp="1"/>
          </p:cNvSpPr>
          <p:nvPr>
            <p:ph type="pic" sz="quarter" idx="21"/>
          </p:nvPr>
        </p:nvSpPr>
        <p:spPr>
          <a:xfrm>
            <a:off x="4584192" y="3921759"/>
            <a:ext cx="2294128" cy="2294126"/>
          </a:xfrm>
          <a:prstGeom prst="ellipse">
            <a:avLst/>
          </a:prstGeom>
        </p:spPr>
        <p:txBody>
          <a:bodyPr anchor="ctr">
            <a:normAutofit/>
          </a:bodyPr>
          <a:lstStyle>
            <a:lvl1pPr marL="0" indent="0" algn="ctr">
              <a:buNone/>
              <a:defRPr sz="1200">
                <a:solidFill>
                  <a:schemeClr val="bg2"/>
                </a:solidFill>
              </a:defRPr>
            </a:lvl1pPr>
          </a:lstStyle>
          <a:p>
            <a:endParaRPr lang="en-US"/>
          </a:p>
        </p:txBody>
      </p:sp>
      <p:sp>
        <p:nvSpPr>
          <p:cNvPr id="16" name="Picture Placeholder 3"/>
          <p:cNvSpPr>
            <a:spLocks noGrp="1"/>
          </p:cNvSpPr>
          <p:nvPr>
            <p:ph type="pic" sz="quarter" idx="22"/>
          </p:nvPr>
        </p:nvSpPr>
        <p:spPr>
          <a:xfrm>
            <a:off x="7032752" y="3921759"/>
            <a:ext cx="2294128" cy="2294126"/>
          </a:xfrm>
          <a:prstGeom prst="ellipse">
            <a:avLst/>
          </a:prstGeom>
        </p:spPr>
        <p:txBody>
          <a:bodyPr anchor="ctr">
            <a:normAutofit/>
          </a:bodyPr>
          <a:lstStyle>
            <a:lvl1pPr marL="0" indent="0" algn="ctr">
              <a:buNone/>
              <a:defRPr sz="1200">
                <a:solidFill>
                  <a:schemeClr val="bg2"/>
                </a:solidFill>
              </a:defRPr>
            </a:lvl1pPr>
          </a:lstStyle>
          <a:p>
            <a:endParaRPr lang="en-US"/>
          </a:p>
        </p:txBody>
      </p:sp>
    </p:spTree>
    <p:extLst>
      <p:ext uri="{BB962C8B-B14F-4D97-AF65-F5344CB8AC3E}">
        <p14:creationId xmlns:p14="http://schemas.microsoft.com/office/powerpoint/2010/main" val="124275409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ods &amp; Restaurant 4">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2"/>
          <p:cNvSpPr>
            <a:spLocks noGrp="1"/>
          </p:cNvSpPr>
          <p:nvPr>
            <p:ph type="pic" sz="quarter" idx="60"/>
          </p:nvPr>
        </p:nvSpPr>
        <p:spPr>
          <a:xfrm>
            <a:off x="888393" y="2085891"/>
            <a:ext cx="2195049" cy="2379431"/>
          </a:xfrm>
        </p:spPr>
        <p:txBody>
          <a:bodyPr anchor="ctr">
            <a:normAutofit/>
          </a:bodyPr>
          <a:lstStyle>
            <a:lvl1pPr marL="0" indent="0" algn="ctr">
              <a:buNone/>
              <a:defRPr sz="1200"/>
            </a:lvl1pPr>
          </a:lstStyle>
          <a:p>
            <a:endParaRPr lang="en-US" dirty="0"/>
          </a:p>
        </p:txBody>
      </p:sp>
      <p:sp>
        <p:nvSpPr>
          <p:cNvPr id="17" name="Picture Placeholder 2"/>
          <p:cNvSpPr>
            <a:spLocks noGrp="1"/>
          </p:cNvSpPr>
          <p:nvPr>
            <p:ph type="pic" sz="quarter" idx="61"/>
          </p:nvPr>
        </p:nvSpPr>
        <p:spPr>
          <a:xfrm>
            <a:off x="3169922" y="2085891"/>
            <a:ext cx="1224351" cy="1150071"/>
          </a:xfrm>
        </p:spPr>
        <p:txBody>
          <a:bodyPr anchor="ctr">
            <a:normAutofit/>
          </a:bodyPr>
          <a:lstStyle>
            <a:lvl1pPr marL="0" indent="0" algn="ctr">
              <a:buNone/>
              <a:defRPr sz="1200"/>
            </a:lvl1pPr>
          </a:lstStyle>
          <a:p>
            <a:endParaRPr lang="en-US" dirty="0"/>
          </a:p>
        </p:txBody>
      </p:sp>
      <p:sp>
        <p:nvSpPr>
          <p:cNvPr id="18" name="Picture Placeholder 2"/>
          <p:cNvSpPr>
            <a:spLocks noGrp="1"/>
          </p:cNvSpPr>
          <p:nvPr>
            <p:ph type="pic" sz="quarter" idx="62"/>
          </p:nvPr>
        </p:nvSpPr>
        <p:spPr>
          <a:xfrm>
            <a:off x="4480751" y="2085891"/>
            <a:ext cx="1224351" cy="1150071"/>
          </a:xfrm>
        </p:spPr>
        <p:txBody>
          <a:bodyPr anchor="ctr">
            <a:normAutofit/>
          </a:bodyPr>
          <a:lstStyle>
            <a:lvl1pPr marL="0" indent="0" algn="ctr">
              <a:buNone/>
              <a:defRPr sz="1200"/>
            </a:lvl1pPr>
          </a:lstStyle>
          <a:p>
            <a:endParaRPr lang="en-US" dirty="0"/>
          </a:p>
        </p:txBody>
      </p:sp>
      <p:sp>
        <p:nvSpPr>
          <p:cNvPr id="21" name="Picture Placeholder 2"/>
          <p:cNvSpPr>
            <a:spLocks noGrp="1"/>
          </p:cNvSpPr>
          <p:nvPr>
            <p:ph type="pic" sz="quarter" idx="64"/>
          </p:nvPr>
        </p:nvSpPr>
        <p:spPr>
          <a:xfrm>
            <a:off x="3169922" y="3315250"/>
            <a:ext cx="1224351" cy="1150071"/>
          </a:xfrm>
        </p:spPr>
        <p:txBody>
          <a:bodyPr anchor="ctr">
            <a:normAutofit/>
          </a:bodyPr>
          <a:lstStyle>
            <a:lvl1pPr marL="0" indent="0" algn="ctr">
              <a:buNone/>
              <a:defRPr sz="1200"/>
            </a:lvl1pPr>
          </a:lstStyle>
          <a:p>
            <a:endParaRPr lang="en-US" dirty="0"/>
          </a:p>
        </p:txBody>
      </p:sp>
      <p:sp>
        <p:nvSpPr>
          <p:cNvPr id="22" name="Picture Placeholder 2"/>
          <p:cNvSpPr>
            <a:spLocks noGrp="1"/>
          </p:cNvSpPr>
          <p:nvPr>
            <p:ph type="pic" sz="quarter" idx="65"/>
          </p:nvPr>
        </p:nvSpPr>
        <p:spPr>
          <a:xfrm>
            <a:off x="4480751" y="3315250"/>
            <a:ext cx="1224351" cy="1150071"/>
          </a:xfrm>
        </p:spPr>
        <p:txBody>
          <a:bodyPr anchor="ctr">
            <a:normAutofit/>
          </a:bodyPr>
          <a:lstStyle>
            <a:lvl1pPr marL="0" indent="0" algn="ctr">
              <a:buNone/>
              <a:defRPr sz="1200"/>
            </a:lvl1pPr>
          </a:lstStyle>
          <a:p>
            <a:endParaRPr lang="en-US" dirty="0"/>
          </a:p>
        </p:txBody>
      </p:sp>
      <p:sp>
        <p:nvSpPr>
          <p:cNvPr id="29" name="Picture Placeholder 2"/>
          <p:cNvSpPr>
            <a:spLocks noGrp="1"/>
          </p:cNvSpPr>
          <p:nvPr>
            <p:ph type="pic" sz="quarter" idx="66"/>
          </p:nvPr>
        </p:nvSpPr>
        <p:spPr>
          <a:xfrm>
            <a:off x="6486553" y="2085891"/>
            <a:ext cx="2195049" cy="2379431"/>
          </a:xfrm>
        </p:spPr>
        <p:txBody>
          <a:bodyPr anchor="ctr">
            <a:normAutofit/>
          </a:bodyPr>
          <a:lstStyle>
            <a:lvl1pPr marL="0" indent="0" algn="ctr">
              <a:buNone/>
              <a:defRPr sz="1200"/>
            </a:lvl1pPr>
          </a:lstStyle>
          <a:p>
            <a:endParaRPr lang="en-US" dirty="0"/>
          </a:p>
        </p:txBody>
      </p:sp>
      <p:sp>
        <p:nvSpPr>
          <p:cNvPr id="31" name="Picture Placeholder 2"/>
          <p:cNvSpPr>
            <a:spLocks noGrp="1"/>
          </p:cNvSpPr>
          <p:nvPr>
            <p:ph type="pic" sz="quarter" idx="67"/>
          </p:nvPr>
        </p:nvSpPr>
        <p:spPr>
          <a:xfrm>
            <a:off x="8768082" y="2085891"/>
            <a:ext cx="1224351" cy="1150071"/>
          </a:xfrm>
        </p:spPr>
        <p:txBody>
          <a:bodyPr anchor="ctr">
            <a:normAutofit/>
          </a:bodyPr>
          <a:lstStyle>
            <a:lvl1pPr marL="0" indent="0" algn="ctr">
              <a:buNone/>
              <a:defRPr sz="1200"/>
            </a:lvl1pPr>
          </a:lstStyle>
          <a:p>
            <a:endParaRPr lang="en-US" dirty="0"/>
          </a:p>
        </p:txBody>
      </p:sp>
      <p:sp>
        <p:nvSpPr>
          <p:cNvPr id="32" name="Picture Placeholder 2"/>
          <p:cNvSpPr>
            <a:spLocks noGrp="1"/>
          </p:cNvSpPr>
          <p:nvPr>
            <p:ph type="pic" sz="quarter" idx="68"/>
          </p:nvPr>
        </p:nvSpPr>
        <p:spPr>
          <a:xfrm>
            <a:off x="10078911" y="2085891"/>
            <a:ext cx="1224351" cy="1150071"/>
          </a:xfrm>
        </p:spPr>
        <p:txBody>
          <a:bodyPr anchor="ctr">
            <a:normAutofit/>
          </a:bodyPr>
          <a:lstStyle>
            <a:lvl1pPr marL="0" indent="0" algn="ctr">
              <a:buNone/>
              <a:defRPr sz="1200"/>
            </a:lvl1pPr>
          </a:lstStyle>
          <a:p>
            <a:endParaRPr lang="en-US" dirty="0"/>
          </a:p>
        </p:txBody>
      </p:sp>
      <p:sp>
        <p:nvSpPr>
          <p:cNvPr id="35" name="Picture Placeholder 2"/>
          <p:cNvSpPr>
            <a:spLocks noGrp="1"/>
          </p:cNvSpPr>
          <p:nvPr>
            <p:ph type="pic" sz="quarter" idx="69"/>
          </p:nvPr>
        </p:nvSpPr>
        <p:spPr>
          <a:xfrm>
            <a:off x="8768082" y="3315250"/>
            <a:ext cx="1224351" cy="1150071"/>
          </a:xfrm>
        </p:spPr>
        <p:txBody>
          <a:bodyPr anchor="ctr">
            <a:normAutofit/>
          </a:bodyPr>
          <a:lstStyle>
            <a:lvl1pPr marL="0" indent="0" algn="ctr">
              <a:buNone/>
              <a:defRPr sz="1200"/>
            </a:lvl1pPr>
          </a:lstStyle>
          <a:p>
            <a:endParaRPr lang="en-US" dirty="0"/>
          </a:p>
        </p:txBody>
      </p:sp>
      <p:sp>
        <p:nvSpPr>
          <p:cNvPr id="36" name="Picture Placeholder 2"/>
          <p:cNvSpPr>
            <a:spLocks noGrp="1"/>
          </p:cNvSpPr>
          <p:nvPr>
            <p:ph type="pic" sz="quarter" idx="70"/>
          </p:nvPr>
        </p:nvSpPr>
        <p:spPr>
          <a:xfrm>
            <a:off x="10078911" y="3315250"/>
            <a:ext cx="1224351" cy="1150071"/>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50897650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ods &amp; Restaurant 5">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4" name="Picture Placeholder 3"/>
          <p:cNvSpPr>
            <a:spLocks noGrp="1"/>
          </p:cNvSpPr>
          <p:nvPr>
            <p:ph type="pic" sz="quarter" idx="20"/>
          </p:nvPr>
        </p:nvSpPr>
        <p:spPr>
          <a:xfrm>
            <a:off x="4892040" y="2573666"/>
            <a:ext cx="2545080" cy="2545078"/>
          </a:xfrm>
          <a:prstGeom prst="ellipse">
            <a:avLst/>
          </a:prstGeom>
        </p:spPr>
        <p:txBody>
          <a:bodyPr anchor="ctr">
            <a:normAutofit/>
          </a:bodyPr>
          <a:lstStyle>
            <a:lvl1pPr marL="0" indent="0" algn="ctr">
              <a:buNone/>
              <a:defRPr sz="1200">
                <a:solidFill>
                  <a:schemeClr val="bg2"/>
                </a:solidFill>
              </a:defRPr>
            </a:lvl1pPr>
          </a:lstStyle>
          <a:p>
            <a:endParaRPr lang="en-US"/>
          </a:p>
        </p:txBody>
      </p:sp>
    </p:spTree>
    <p:extLst>
      <p:ext uri="{BB962C8B-B14F-4D97-AF65-F5344CB8AC3E}">
        <p14:creationId xmlns:p14="http://schemas.microsoft.com/office/powerpoint/2010/main" val="57084051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ods &amp; Restaurant 6">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27" name="Picture Placeholder 2"/>
          <p:cNvSpPr>
            <a:spLocks noGrp="1"/>
          </p:cNvSpPr>
          <p:nvPr>
            <p:ph type="pic" sz="quarter" idx="60"/>
          </p:nvPr>
        </p:nvSpPr>
        <p:spPr>
          <a:xfrm>
            <a:off x="619760" y="599440"/>
            <a:ext cx="5476240" cy="567944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1999442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People">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27" name="Picture Placeholder 2"/>
          <p:cNvSpPr>
            <a:spLocks noGrp="1"/>
          </p:cNvSpPr>
          <p:nvPr>
            <p:ph type="pic" sz="quarter" idx="60"/>
          </p:nvPr>
        </p:nvSpPr>
        <p:spPr>
          <a:xfrm>
            <a:off x="3380179" y="0"/>
            <a:ext cx="5476240" cy="685800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77359509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43793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Fun-1">
  <p:cSld name="Fun-1">
    <p:spTree>
      <p:nvGrpSpPr>
        <p:cNvPr id="1" name="Shape 102"/>
        <p:cNvGrpSpPr/>
        <p:nvPr/>
      </p:nvGrpSpPr>
      <p:grpSpPr>
        <a:xfrm>
          <a:off x="0" y="0"/>
          <a:ext cx="0" cy="0"/>
          <a:chOff x="0" y="0"/>
          <a:chExt cx="0" cy="0"/>
        </a:xfrm>
      </p:grpSpPr>
      <p:sp>
        <p:nvSpPr>
          <p:cNvPr id="103" name="Google Shape;103;p22"/>
          <p:cNvSpPr txBox="1">
            <a:spLocks noGrp="1"/>
          </p:cNvSpPr>
          <p:nvPr>
            <p:ph type="body" idx="1"/>
          </p:nvPr>
        </p:nvSpPr>
        <p:spPr>
          <a:xfrm>
            <a:off x="508001" y="901143"/>
            <a:ext cx="11157817" cy="231007"/>
          </a:xfrm>
          <a:prstGeom prst="rect">
            <a:avLst/>
          </a:prstGeom>
          <a:noFill/>
          <a:ln>
            <a:noFill/>
          </a:ln>
        </p:spPr>
        <p:txBody>
          <a:bodyPr spcFirstLastPara="1" wrap="square" lIns="0" tIns="0" rIns="0" bIns="0" anchor="ctr" anchorCtr="0">
            <a:noAutofit/>
          </a:bodyPr>
          <a:lstStyle>
            <a:lvl1pPr marL="457200" marR="0" lvl="0" indent="-228600" algn="ctr" rtl="0">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04" name="Google Shape;104;p22"/>
          <p:cNvSpPr txBox="1">
            <a:spLocks noGrp="1"/>
          </p:cNvSpPr>
          <p:nvPr>
            <p:ph type="title"/>
          </p:nvPr>
        </p:nvSpPr>
        <p:spPr>
          <a:xfrm>
            <a:off x="508001" y="177801"/>
            <a:ext cx="11157817" cy="660511"/>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Clr>
                <a:srgbClr val="929292"/>
              </a:buClr>
              <a:buSzPts val="3733"/>
              <a:buFont typeface="Roboto"/>
              <a:buNone/>
              <a:defRPr sz="3733" b="0" i="0" u="none" strike="noStrike" cap="none">
                <a:solidFill>
                  <a:srgbClr val="929292"/>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4365686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UZZLE _2">
  <p:cSld name="PUZZLE _2">
    <p:spTree>
      <p:nvGrpSpPr>
        <p:cNvPr id="1" name="Shape 110"/>
        <p:cNvGrpSpPr/>
        <p:nvPr/>
      </p:nvGrpSpPr>
      <p:grpSpPr>
        <a:xfrm>
          <a:off x="0" y="0"/>
          <a:ext cx="0" cy="0"/>
          <a:chOff x="0" y="0"/>
          <a:chExt cx="0" cy="0"/>
        </a:xfrm>
      </p:grpSpPr>
      <p:sp>
        <p:nvSpPr>
          <p:cNvPr id="111" name="Google Shape;111;p24"/>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12" name="Google Shape;112;p24"/>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Clr>
                <a:srgbClr val="7F7F7F"/>
              </a:buClr>
              <a:buSzPts val="4000"/>
              <a:buFont typeface="Roboto"/>
              <a:buNone/>
              <a:defRPr sz="4000" b="0" i="0" u="none" strike="noStrike" cap="none">
                <a:solidFill>
                  <a:srgbClr val="7F7F7F"/>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4681635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DA__01">
  <p:cSld name="DA__01">
    <p:spTree>
      <p:nvGrpSpPr>
        <p:cNvPr id="1" name="Shape 115"/>
        <p:cNvGrpSpPr/>
        <p:nvPr/>
      </p:nvGrpSpPr>
      <p:grpSpPr>
        <a:xfrm>
          <a:off x="0" y="0"/>
          <a:ext cx="0" cy="0"/>
          <a:chOff x="0" y="0"/>
          <a:chExt cx="0" cy="0"/>
        </a:xfrm>
      </p:grpSpPr>
      <p:sp>
        <p:nvSpPr>
          <p:cNvPr id="116" name="Google Shape;116;p26"/>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17" name="Google Shape;117;p26"/>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Clr>
                <a:srgbClr val="929292"/>
              </a:buClr>
              <a:buSzPts val="4800"/>
              <a:buFont typeface="Roboto"/>
              <a:buNone/>
              <a:defRPr sz="4800" b="0" i="0" u="none" strike="noStrike" cap="none">
                <a:solidFill>
                  <a:srgbClr val="929292"/>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90189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al Estate 2">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8" name="Picture Placeholder 2"/>
          <p:cNvSpPr>
            <a:spLocks noGrp="1"/>
          </p:cNvSpPr>
          <p:nvPr>
            <p:ph type="pic" sz="quarter" idx="11"/>
          </p:nvPr>
        </p:nvSpPr>
        <p:spPr>
          <a:xfrm>
            <a:off x="2473039" y="2130992"/>
            <a:ext cx="1426024" cy="1426024"/>
          </a:xfrm>
          <a:prstGeom prst="wedgeEllipseCallout">
            <a:avLst>
              <a:gd name="adj1" fmla="val -2879"/>
              <a:gd name="adj2" fmla="val 63141"/>
            </a:avLst>
          </a:prstGeom>
        </p:spPr>
        <p:txBody>
          <a:bodyPr anchor="ctr">
            <a:normAutofit/>
          </a:bodyPr>
          <a:lstStyle>
            <a:lvl1pPr marL="0" indent="0" algn="ctr">
              <a:buNone/>
              <a:defRPr sz="1200"/>
            </a:lvl1pPr>
          </a:lstStyle>
          <a:p>
            <a:endParaRPr lang="en-US" dirty="0"/>
          </a:p>
        </p:txBody>
      </p:sp>
      <p:sp>
        <p:nvSpPr>
          <p:cNvPr id="19" name="Picture Placeholder 2"/>
          <p:cNvSpPr>
            <a:spLocks noGrp="1"/>
          </p:cNvSpPr>
          <p:nvPr>
            <p:ph type="pic" sz="quarter" idx="12"/>
          </p:nvPr>
        </p:nvSpPr>
        <p:spPr>
          <a:xfrm>
            <a:off x="4451861" y="2043271"/>
            <a:ext cx="1601467" cy="1601466"/>
          </a:xfrm>
          <a:prstGeom prst="wedgeEllipseCallout">
            <a:avLst>
              <a:gd name="adj1" fmla="val -2879"/>
              <a:gd name="adj2" fmla="val 63141"/>
            </a:avLst>
          </a:prstGeom>
        </p:spPr>
        <p:txBody>
          <a:bodyPr anchor="ctr">
            <a:normAutofit/>
          </a:bodyPr>
          <a:lstStyle>
            <a:lvl1pPr marL="0" indent="0" algn="ctr">
              <a:buNone/>
              <a:defRPr sz="1200"/>
            </a:lvl1pPr>
          </a:lstStyle>
          <a:p>
            <a:endParaRPr lang="en-US" dirty="0"/>
          </a:p>
        </p:txBody>
      </p:sp>
      <p:sp>
        <p:nvSpPr>
          <p:cNvPr id="20" name="Picture Placeholder 2"/>
          <p:cNvSpPr>
            <a:spLocks noGrp="1"/>
          </p:cNvSpPr>
          <p:nvPr>
            <p:ph type="pic" sz="quarter" idx="13"/>
          </p:nvPr>
        </p:nvSpPr>
        <p:spPr>
          <a:xfrm>
            <a:off x="6715415" y="2212848"/>
            <a:ext cx="1262312" cy="1262312"/>
          </a:xfrm>
          <a:prstGeom prst="wedgeEllipseCallout">
            <a:avLst>
              <a:gd name="adj1" fmla="val -2879"/>
              <a:gd name="adj2" fmla="val 63141"/>
            </a:avLst>
          </a:prstGeom>
        </p:spPr>
        <p:txBody>
          <a:bodyPr anchor="ctr">
            <a:normAutofit/>
          </a:bodyPr>
          <a:lstStyle>
            <a:lvl1pPr marL="0" indent="0" algn="ctr">
              <a:buNone/>
              <a:defRPr sz="1200"/>
            </a:lvl1pPr>
          </a:lstStyle>
          <a:p>
            <a:endParaRPr lang="en-US" dirty="0"/>
          </a:p>
        </p:txBody>
      </p:sp>
      <p:sp>
        <p:nvSpPr>
          <p:cNvPr id="21" name="Picture Placeholder 2"/>
          <p:cNvSpPr>
            <a:spLocks noGrp="1"/>
          </p:cNvSpPr>
          <p:nvPr>
            <p:ph type="pic" sz="quarter" idx="14"/>
          </p:nvPr>
        </p:nvSpPr>
        <p:spPr>
          <a:xfrm>
            <a:off x="8700103" y="2130992"/>
            <a:ext cx="1426024" cy="1426024"/>
          </a:xfrm>
          <a:prstGeom prst="wedgeEllipseCallout">
            <a:avLst>
              <a:gd name="adj1" fmla="val -2879"/>
              <a:gd name="adj2" fmla="val 63141"/>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71729540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Marketing_Plan_00014">
  <p:cSld name="Marketing_Plan_00014">
    <p:spTree>
      <p:nvGrpSpPr>
        <p:cNvPr id="1" name="Shape 120"/>
        <p:cNvGrpSpPr/>
        <p:nvPr/>
      </p:nvGrpSpPr>
      <p:grpSpPr>
        <a:xfrm>
          <a:off x="0" y="0"/>
          <a:ext cx="0" cy="0"/>
          <a:chOff x="0" y="0"/>
          <a:chExt cx="0" cy="0"/>
        </a:xfrm>
      </p:grpSpPr>
      <p:sp>
        <p:nvSpPr>
          <p:cNvPr id="121" name="Google Shape;121;p28"/>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lvl1pPr marL="457200" marR="0" lvl="0" indent="-228600" algn="ctr" rtl="0">
              <a:spcBef>
                <a:spcPts val="320"/>
              </a:spcBef>
              <a:spcAft>
                <a:spcPts val="0"/>
              </a:spcAft>
              <a:buClr>
                <a:srgbClr val="A5A5A5"/>
              </a:buClr>
              <a:buSzPts val="1600"/>
              <a:buFont typeface="Arial"/>
              <a:buNone/>
              <a:defRPr sz="1600" b="0" i="0" u="none" strike="noStrike" cap="none">
                <a:solidFill>
                  <a:srgbClr val="A5A5A5"/>
                </a:solidFill>
                <a:latin typeface="Roboto"/>
                <a:ea typeface="Roboto"/>
                <a:cs typeface="Roboto"/>
                <a:sym typeface="Roboto"/>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22" name="Google Shape;122;p28"/>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Clr>
                <a:srgbClr val="3F3F3F"/>
              </a:buClr>
              <a:buSzPts val="3733"/>
              <a:buFont typeface="Roboto"/>
              <a:buNone/>
              <a:defRPr sz="3733" b="0" i="0" u="none" strike="noStrike" cap="none">
                <a:solidFill>
                  <a:srgbClr val="3F3F3F"/>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4258283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S1">
  <p:cSld name="S-S1">
    <p:spTree>
      <p:nvGrpSpPr>
        <p:cNvPr id="1" name="Shape 128"/>
        <p:cNvGrpSpPr/>
        <p:nvPr/>
      </p:nvGrpSpPr>
      <p:grpSpPr>
        <a:xfrm>
          <a:off x="0" y="0"/>
          <a:ext cx="0" cy="0"/>
          <a:chOff x="0" y="0"/>
          <a:chExt cx="0" cy="0"/>
        </a:xfrm>
      </p:grpSpPr>
      <p:sp>
        <p:nvSpPr>
          <p:cNvPr id="129" name="Google Shape;129;p30"/>
          <p:cNvSpPr txBox="1">
            <a:spLocks noGrp="1"/>
          </p:cNvSpPr>
          <p:nvPr>
            <p:ph type="body" idx="1"/>
          </p:nvPr>
        </p:nvSpPr>
        <p:spPr>
          <a:xfrm>
            <a:off x="508001" y="884975"/>
            <a:ext cx="11157817" cy="199546"/>
          </a:xfrm>
          <a:prstGeom prst="rect">
            <a:avLst/>
          </a:prstGeom>
          <a:noFill/>
          <a:ln>
            <a:noFill/>
          </a:ln>
        </p:spPr>
        <p:txBody>
          <a:bodyPr spcFirstLastPara="1" wrap="square" lIns="0" tIns="0" rIns="0" bIns="0" anchor="ctr" anchorCtr="0">
            <a:noAutofit/>
          </a:bodyPr>
          <a:lstStyle>
            <a:lvl1pPr marL="457200" marR="0" lvl="0" indent="-228600" algn="ctr" rtl="0">
              <a:spcBef>
                <a:spcPts val="280"/>
              </a:spcBef>
              <a:spcAft>
                <a:spcPts val="0"/>
              </a:spcAft>
              <a:buClr>
                <a:srgbClr val="7F7F7F"/>
              </a:buClr>
              <a:buSzPts val="1400"/>
              <a:buFont typeface="Arial"/>
              <a:buNone/>
              <a:defRPr sz="1400" b="0" i="0" u="none" strike="noStrike" cap="none">
                <a:solidFill>
                  <a:srgbClr val="7F7F7F"/>
                </a:solidFill>
                <a:latin typeface="Roboto"/>
                <a:ea typeface="Roboto"/>
                <a:cs typeface="Roboto"/>
                <a:sym typeface="Roboto"/>
              </a:defRPr>
            </a:lvl1pPr>
            <a:lvl2pPr marL="914400" marR="0" lvl="1" indent="-228600" algn="l" rtl="0">
              <a:spcBef>
                <a:spcPts val="320"/>
              </a:spcBef>
              <a:spcAft>
                <a:spcPts val="0"/>
              </a:spcAft>
              <a:buClr>
                <a:schemeClr val="dk1"/>
              </a:buClr>
              <a:buSzPts val="1600"/>
              <a:buFont typeface="Arial"/>
              <a:buNone/>
              <a:defRPr sz="1600" b="0" i="0" u="none" strike="noStrike" cap="none">
                <a:solidFill>
                  <a:schemeClr val="dk1"/>
                </a:solidFill>
                <a:latin typeface="Roboto"/>
                <a:ea typeface="Roboto"/>
                <a:cs typeface="Roboto"/>
                <a:sym typeface="Roboto"/>
              </a:defRPr>
            </a:lvl2pPr>
            <a:lvl3pPr marL="1371600" marR="0" lvl="2" indent="-228600" algn="l" rtl="0">
              <a:spcBef>
                <a:spcPts val="267"/>
              </a:spcBef>
              <a:spcAft>
                <a:spcPts val="0"/>
              </a:spcAft>
              <a:buClr>
                <a:schemeClr val="dk1"/>
              </a:buClr>
              <a:buSzPts val="1333"/>
              <a:buFont typeface="Arial"/>
              <a:buNone/>
              <a:defRPr sz="1333" b="0" i="0" u="none" strike="noStrike" cap="none">
                <a:solidFill>
                  <a:schemeClr val="dk1"/>
                </a:solidFill>
                <a:latin typeface="Roboto"/>
                <a:ea typeface="Roboto"/>
                <a:cs typeface="Roboto"/>
                <a:sym typeface="Roboto"/>
              </a:defRPr>
            </a:lvl3pPr>
            <a:lvl4pPr marL="1828800" marR="0" lvl="3"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4pPr>
            <a:lvl5pPr marL="2286000" marR="0" lvl="4"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5pPr>
            <a:lvl6pPr marL="2743200" marR="0" lvl="5"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6pPr>
            <a:lvl7pPr marL="3200400" marR="0" lvl="6"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7pPr>
            <a:lvl8pPr marL="3657600" marR="0" lvl="7"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8pPr>
            <a:lvl9pPr marL="4114800" marR="0" lvl="8" indent="-228600" algn="l" rtl="0">
              <a:spcBef>
                <a:spcPts val="240"/>
              </a:spcBef>
              <a:spcAft>
                <a:spcPts val="0"/>
              </a:spcAft>
              <a:buClr>
                <a:schemeClr val="dk1"/>
              </a:buClr>
              <a:buSzPts val="1200"/>
              <a:buFont typeface="Arial"/>
              <a:buNone/>
              <a:defRPr sz="1200" b="0" i="0" u="none" strike="noStrike" cap="none">
                <a:solidFill>
                  <a:schemeClr val="dk1"/>
                </a:solidFill>
                <a:latin typeface="Roboto"/>
                <a:ea typeface="Roboto"/>
                <a:cs typeface="Roboto"/>
                <a:sym typeface="Roboto"/>
              </a:defRPr>
            </a:lvl9pPr>
          </a:lstStyle>
          <a:p>
            <a:endParaRPr/>
          </a:p>
        </p:txBody>
      </p:sp>
      <p:sp>
        <p:nvSpPr>
          <p:cNvPr id="130" name="Google Shape;130;p30"/>
          <p:cNvSpPr txBox="1">
            <a:spLocks noGrp="1"/>
          </p:cNvSpPr>
          <p:nvPr>
            <p:ph type="title"/>
          </p:nvPr>
        </p:nvSpPr>
        <p:spPr>
          <a:xfrm>
            <a:off x="508001" y="382773"/>
            <a:ext cx="11157817" cy="445500"/>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Clr>
                <a:srgbClr val="3F3F3F"/>
              </a:buClr>
              <a:buSzPts val="2800"/>
              <a:buFont typeface="Roboto"/>
              <a:buNone/>
              <a:defRPr sz="2800" b="1" i="0" u="none" strike="noStrike" cap="none">
                <a:solidFill>
                  <a:srgbClr val="3F3F3F"/>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40250143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S2">
  <p:cSld name="S-S2">
    <p:spTree>
      <p:nvGrpSpPr>
        <p:cNvPr id="1" name="Shape 131"/>
        <p:cNvGrpSpPr/>
        <p:nvPr/>
      </p:nvGrpSpPr>
      <p:grpSpPr>
        <a:xfrm>
          <a:off x="0" y="0"/>
          <a:ext cx="0" cy="0"/>
          <a:chOff x="0" y="0"/>
          <a:chExt cx="0" cy="0"/>
        </a:xfrm>
      </p:grpSpPr>
    </p:spTree>
    <p:extLst>
      <p:ext uri="{BB962C8B-B14F-4D97-AF65-F5344CB8AC3E}">
        <p14:creationId xmlns:p14="http://schemas.microsoft.com/office/powerpoint/2010/main" val="36217302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3"/>
        <p:cNvGrpSpPr/>
        <p:nvPr/>
      </p:nvGrpSpPr>
      <p:grpSpPr>
        <a:xfrm>
          <a:off x="0" y="0"/>
          <a:ext cx="0" cy="0"/>
          <a:chOff x="0" y="0"/>
          <a:chExt cx="0" cy="0"/>
        </a:xfrm>
      </p:grpSpPr>
      <p:sp>
        <p:nvSpPr>
          <p:cNvPr id="144" name="Google Shape;144;p33"/>
          <p:cNvSpPr txBox="1">
            <a:spLocks noGrp="1"/>
          </p:cNvSpPr>
          <p:nvPr>
            <p:ph type="title"/>
          </p:nvPr>
        </p:nvSpPr>
        <p:spPr>
          <a:xfrm>
            <a:off x="544972" y="371475"/>
            <a:ext cx="10515600" cy="676275"/>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1783993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4_ส่วนหัวของส่วน">
  <p:cSld name="24_ส่วนหัวของส่วน">
    <p:spTree>
      <p:nvGrpSpPr>
        <p:cNvPr id="1" name="Shape 218"/>
        <p:cNvGrpSpPr/>
        <p:nvPr/>
      </p:nvGrpSpPr>
      <p:grpSpPr>
        <a:xfrm>
          <a:off x="0" y="0"/>
          <a:ext cx="0" cy="0"/>
          <a:chOff x="0" y="0"/>
          <a:chExt cx="0" cy="0"/>
        </a:xfrm>
      </p:grpSpPr>
    </p:spTree>
    <p:extLst>
      <p:ext uri="{BB962C8B-B14F-4D97-AF65-F5344CB8AC3E}">
        <p14:creationId xmlns:p14="http://schemas.microsoft.com/office/powerpoint/2010/main" val="426919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al Estate 3">
    <p:spTree>
      <p:nvGrpSpPr>
        <p:cNvPr id="1" name=""/>
        <p:cNvGrpSpPr/>
        <p:nvPr/>
      </p:nvGrpSpPr>
      <p:grpSpPr>
        <a:xfrm>
          <a:off x="0" y="0"/>
          <a:ext cx="0" cy="0"/>
          <a:chOff x="0" y="0"/>
          <a:chExt cx="0" cy="0"/>
        </a:xfrm>
      </p:grpSpPr>
      <p:sp>
        <p:nvSpPr>
          <p:cNvPr id="12" name="Round Diagonal Corner Rectangle 11"/>
          <p:cNvSpPr/>
          <p:nvPr userDrawn="1"/>
        </p:nvSpPr>
        <p:spPr>
          <a:xfrm>
            <a:off x="11683189" y="150969"/>
            <a:ext cx="356411"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2"/>
          <p:cNvSpPr/>
          <p:nvPr userDrawn="1"/>
        </p:nvSpPr>
        <p:spPr>
          <a:xfrm>
            <a:off x="11665321" y="128915"/>
            <a:ext cx="356411"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Slide Number Placeholder 5"/>
          <p:cNvSpPr txBox="1">
            <a:spLocks/>
          </p:cNvSpPr>
          <p:nvPr userDrawn="1"/>
        </p:nvSpPr>
        <p:spPr>
          <a:xfrm>
            <a:off x="11622464" y="173194"/>
            <a:ext cx="436675"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5" y="6542411"/>
            <a:ext cx="390167"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3" y="6514090"/>
            <a:ext cx="2998268" cy="203846"/>
          </a:xfrm>
        </p:spPr>
        <p:txBody>
          <a:bodyPr>
            <a:noAutofit/>
          </a:bodyPr>
          <a:lstStyle>
            <a:lvl1pPr marL="0" indent="0" algn="r">
              <a:buNone/>
              <a:defRPr sz="800" b="0" i="0">
                <a:solidFill>
                  <a:schemeClr val="tx1"/>
                </a:solidFill>
                <a:latin typeface="Montserrat Light" charset="0"/>
                <a:ea typeface="Montserrat Light" charset="0"/>
                <a:cs typeface="Montserrat Light" charset="0"/>
              </a:defRPr>
            </a:lvl1pPr>
            <a:lvl2pPr marL="457189" indent="0" algn="r">
              <a:buNone/>
              <a:defRPr sz="800" b="0" i="0">
                <a:solidFill>
                  <a:schemeClr val="bg2"/>
                </a:solidFill>
                <a:latin typeface="Montserrat Light" charset="0"/>
                <a:ea typeface="Montserrat Light" charset="0"/>
                <a:cs typeface="Montserrat Light" charset="0"/>
              </a:defRPr>
            </a:lvl2pPr>
            <a:lvl3pPr marL="914377" indent="0" algn="r">
              <a:buNone/>
              <a:defRPr sz="800" b="0" i="0">
                <a:solidFill>
                  <a:schemeClr val="bg2"/>
                </a:solidFill>
                <a:latin typeface="Montserrat Light" charset="0"/>
                <a:ea typeface="Montserrat Light" charset="0"/>
                <a:cs typeface="Montserrat Light" charset="0"/>
              </a:defRPr>
            </a:lvl3pPr>
            <a:lvl4pPr marL="1371566" indent="0" algn="r">
              <a:buNone/>
              <a:defRPr sz="800" b="0" i="0">
                <a:solidFill>
                  <a:schemeClr val="bg2"/>
                </a:solidFill>
                <a:latin typeface="Montserrat Light" charset="0"/>
                <a:ea typeface="Montserrat Light" charset="0"/>
                <a:cs typeface="Montserrat Light" charset="0"/>
              </a:defRPr>
            </a:lvl4pPr>
            <a:lvl5pPr marL="1828754"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
        <p:nvSpPr>
          <p:cNvPr id="18" name="Picture Placeholder 2"/>
          <p:cNvSpPr>
            <a:spLocks noGrp="1"/>
          </p:cNvSpPr>
          <p:nvPr>
            <p:ph type="pic" sz="quarter" idx="11"/>
          </p:nvPr>
        </p:nvSpPr>
        <p:spPr>
          <a:xfrm>
            <a:off x="1805527" y="2130992"/>
            <a:ext cx="1426024" cy="1426024"/>
          </a:xfrm>
          <a:prstGeom prst="wedgeEllipseCallout">
            <a:avLst>
              <a:gd name="adj1" fmla="val -2879"/>
              <a:gd name="adj2" fmla="val 63141"/>
            </a:avLst>
          </a:prstGeom>
        </p:spPr>
        <p:txBody>
          <a:bodyPr anchor="ctr">
            <a:normAutofit/>
          </a:bodyPr>
          <a:lstStyle>
            <a:lvl1pPr marL="0" indent="0" algn="ctr">
              <a:buNone/>
              <a:defRPr sz="1200"/>
            </a:lvl1pPr>
          </a:lstStyle>
          <a:p>
            <a:endParaRPr lang="en-US" dirty="0"/>
          </a:p>
        </p:txBody>
      </p:sp>
      <p:sp>
        <p:nvSpPr>
          <p:cNvPr id="19" name="Picture Placeholder 2"/>
          <p:cNvSpPr>
            <a:spLocks noGrp="1"/>
          </p:cNvSpPr>
          <p:nvPr>
            <p:ph type="pic" sz="quarter" idx="12"/>
          </p:nvPr>
        </p:nvSpPr>
        <p:spPr>
          <a:xfrm>
            <a:off x="3784349" y="2043271"/>
            <a:ext cx="1601467" cy="1601466"/>
          </a:xfrm>
          <a:prstGeom prst="wedgeEllipseCallout">
            <a:avLst>
              <a:gd name="adj1" fmla="val -2879"/>
              <a:gd name="adj2" fmla="val 63141"/>
            </a:avLst>
          </a:prstGeom>
        </p:spPr>
        <p:txBody>
          <a:bodyPr anchor="ctr">
            <a:normAutofit/>
          </a:bodyPr>
          <a:lstStyle>
            <a:lvl1pPr marL="0" indent="0" algn="ctr">
              <a:buNone/>
              <a:defRPr sz="1200"/>
            </a:lvl1pPr>
          </a:lstStyle>
          <a:p>
            <a:endParaRPr lang="en-US" dirty="0"/>
          </a:p>
        </p:txBody>
      </p:sp>
      <p:sp>
        <p:nvSpPr>
          <p:cNvPr id="20" name="Picture Placeholder 2"/>
          <p:cNvSpPr>
            <a:spLocks noGrp="1"/>
          </p:cNvSpPr>
          <p:nvPr>
            <p:ph type="pic" sz="quarter" idx="13"/>
          </p:nvPr>
        </p:nvSpPr>
        <p:spPr>
          <a:xfrm>
            <a:off x="6047903" y="2212848"/>
            <a:ext cx="1262312" cy="1262312"/>
          </a:xfrm>
          <a:prstGeom prst="wedgeEllipseCallout">
            <a:avLst>
              <a:gd name="adj1" fmla="val -2879"/>
              <a:gd name="adj2" fmla="val 63141"/>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12074118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7ECB15-F748-C140-A5C3-CF0090C943BA}" type="slidenum">
              <a:rPr lang="en-US" smtClean="0"/>
              <a:pPr/>
              <a:t>‹#›</a:t>
            </a:fld>
            <a:endParaRPr lang="en-US"/>
          </a:p>
        </p:txBody>
      </p:sp>
    </p:spTree>
    <p:extLst>
      <p:ext uri="{BB962C8B-B14F-4D97-AF65-F5344CB8AC3E}">
        <p14:creationId xmlns:p14="http://schemas.microsoft.com/office/powerpoint/2010/main" val="362557630"/>
      </p:ext>
    </p:extLst>
  </p:cSld>
  <p:clrMap bg1="lt1" tx1="dk1" bg2="lt2" tx2="dk2" accent1="accent1" accent2="accent2" accent3="accent3" accent4="accent4" accent5="accent5" accent6="accent6" hlink="hlink" folHlink="folHlink"/>
  <p:sldLayoutIdLst>
    <p:sldLayoutId id="2147483724" r:id="rId1"/>
    <p:sldLayoutId id="2147483729" r:id="rId2"/>
    <p:sldLayoutId id="2147483702"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68"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 id="2147483835" r:id="rId42"/>
    <p:sldLayoutId id="2147483836" r:id="rId43"/>
    <p:sldLayoutId id="2147483837" r:id="rId44"/>
    <p:sldLayoutId id="2147483838" r:id="rId45"/>
    <p:sldLayoutId id="2147483839" r:id="rId46"/>
    <p:sldLayoutId id="2147483840" r:id="rId47"/>
    <p:sldLayoutId id="2147483841" r:id="rId48"/>
    <p:sldLayoutId id="2147483842" r:id="rId49"/>
    <p:sldLayoutId id="2147483843" r:id="rId50"/>
    <p:sldLayoutId id="2147483844" r:id="rId51"/>
    <p:sldLayoutId id="2147483845" r:id="rId52"/>
    <p:sldLayoutId id="2147483846" r:id="rId53"/>
    <p:sldLayoutId id="2147483847" r:id="rId54"/>
    <p:sldLayoutId id="2147483848" r:id="rId55"/>
    <p:sldLayoutId id="2147483849" r:id="rId56"/>
    <p:sldLayoutId id="2147483850" r:id="rId57"/>
    <p:sldLayoutId id="2147483851" r:id="rId58"/>
    <p:sldLayoutId id="2147483852" r:id="rId59"/>
    <p:sldLayoutId id="2147483853" r:id="rId60"/>
    <p:sldLayoutId id="2147483854" r:id="rId61"/>
    <p:sldLayoutId id="2147483855" r:id="rId62"/>
    <p:sldLayoutId id="2147483856" r:id="rId63"/>
    <p:sldLayoutId id="2147483857" r:id="rId64"/>
    <p:sldLayoutId id="2147483858" r:id="rId65"/>
    <p:sldLayoutId id="2147483859" r:id="rId66"/>
    <p:sldLayoutId id="2147483860" r:id="rId67"/>
    <p:sldLayoutId id="2147483861" r:id="rId68"/>
    <p:sldLayoutId id="2147483862" r:id="rId69"/>
    <p:sldLayoutId id="2147483863" r:id="rId70"/>
    <p:sldLayoutId id="2147483864" r:id="rId71"/>
    <p:sldLayoutId id="2147483865" r:id="rId72"/>
    <p:sldLayoutId id="2147483867" r:id="rId73"/>
    <p:sldLayoutId id="2147483866" r:id="rId74"/>
    <p:sldLayoutId id="2147483869" r:id="rId75"/>
    <p:sldLayoutId id="2147483870" r:id="rId76"/>
    <p:sldLayoutId id="2147483871" r:id="rId77"/>
    <p:sldLayoutId id="2147483872" r:id="rId78"/>
    <p:sldLayoutId id="2147483873" r:id="rId79"/>
    <p:sldLayoutId id="2147483874" r:id="rId80"/>
    <p:sldLayoutId id="2147483875" r:id="rId81"/>
    <p:sldLayoutId id="2147483876" r:id="rId82"/>
    <p:sldLayoutId id="2147483877" r:id="rId83"/>
    <p:sldLayoutId id="2147483878" r:id="rId84"/>
  </p:sldLayoutIdLst>
  <p:hf hdr="0" ftr="0" dt="0"/>
  <p:txStyles>
    <p:titleStyle>
      <a:lvl1pPr algn="ctr" defTabSz="914377"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228594" indent="-228594" algn="ctr"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ctr"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ctr" defTabSz="914377"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160" indent="-228594" algn="ctr"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349" indent="-228594" algn="ctr" defTabSz="914377"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superprofile.bio/vp/premium-infographics-bundl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IN"/>
          </a:p>
        </p:txBody>
      </p:sp>
      <p:pic>
        <p:nvPicPr>
          <p:cNvPr id="3" name="Picture 2"/>
          <p:cNvPicPr>
            <a:picLocks noChangeAspect="1"/>
          </p:cNvPicPr>
          <p:nvPr/>
        </p:nvPicPr>
        <p:blipFill>
          <a:blip r:embed="rId2"/>
          <a:stretch>
            <a:fillRect/>
          </a:stretch>
        </p:blipFill>
        <p:spPr>
          <a:xfrm>
            <a:off x="339740" y="2073247"/>
            <a:ext cx="11766400" cy="3499623"/>
          </a:xfrm>
          <a:prstGeom prst="round2DiagRect">
            <a:avLst>
              <a:gd name="adj1" fmla="val 16667"/>
              <a:gd name="adj2" fmla="val 0"/>
            </a:avLst>
          </a:prstGeom>
          <a:ln w="88900" cap="sq">
            <a:solidFill>
              <a:schemeClr val="bg1">
                <a:lumMod val="95000"/>
              </a:schemeClr>
            </a:solidFill>
            <a:miter lim="800000"/>
          </a:ln>
          <a:effectLst>
            <a:outerShdw blurRad="254000" algn="tl" rotWithShape="0">
              <a:srgbClr val="000000">
                <a:alpha val="43000"/>
              </a:srgbClr>
            </a:outerShdw>
          </a:effectLst>
        </p:spPr>
      </p:pic>
      <p:sp>
        <p:nvSpPr>
          <p:cNvPr id="4" name="TextBox 3"/>
          <p:cNvSpPr txBox="1"/>
          <p:nvPr/>
        </p:nvSpPr>
        <p:spPr>
          <a:xfrm>
            <a:off x="1729047" y="1044637"/>
            <a:ext cx="8477001" cy="523220"/>
          </a:xfrm>
          <a:prstGeom prst="rect">
            <a:avLst/>
          </a:prstGeom>
          <a:noFill/>
          <a:scene3d>
            <a:camera prst="orthographicFront"/>
            <a:lightRig rig="threePt" dir="t"/>
          </a:scene3d>
          <a:sp3d>
            <a:bevelT w="165100" prst="coolSlant"/>
          </a:sp3d>
        </p:spPr>
        <p:txBody>
          <a:bodyPr wrap="none" rtlCol="0">
            <a:spAutoFit/>
          </a:bodyPr>
          <a:lstStyle/>
          <a:p>
            <a:r>
              <a:rPr lang="en-GB" sz="1400" b="1" dirty="0" smtClean="0">
                <a:solidFill>
                  <a:schemeClr val="accent6">
                    <a:lumMod val="50000"/>
                  </a:schemeClr>
                </a:solidFill>
              </a:rPr>
              <a:t>The </a:t>
            </a:r>
            <a:r>
              <a:rPr lang="en-GB" sz="1400" b="1" dirty="0">
                <a:solidFill>
                  <a:schemeClr val="accent6">
                    <a:lumMod val="50000"/>
                  </a:schemeClr>
                </a:solidFill>
              </a:rPr>
              <a:t>screenshot shown below represents the </a:t>
            </a:r>
            <a:r>
              <a:rPr lang="en-GB" sz="1400" b="1" dirty="0">
                <a:solidFill>
                  <a:srgbClr val="00B0F0"/>
                </a:solidFill>
              </a:rPr>
              <a:t>COMPLETE INFOGRAPHIC BUNDLE</a:t>
            </a:r>
            <a:r>
              <a:rPr lang="en-GB" sz="1400" b="1" dirty="0">
                <a:solidFill>
                  <a:schemeClr val="accent6">
                    <a:lumMod val="50000"/>
                  </a:schemeClr>
                </a:solidFill>
              </a:rPr>
              <a:t>,</a:t>
            </a:r>
            <a:br>
              <a:rPr lang="en-GB" sz="1400" b="1" dirty="0">
                <a:solidFill>
                  <a:schemeClr val="accent6">
                    <a:lumMod val="50000"/>
                  </a:schemeClr>
                </a:solidFill>
              </a:rPr>
            </a:br>
            <a:r>
              <a:rPr lang="en-GB" sz="1400" b="1" dirty="0">
                <a:solidFill>
                  <a:schemeClr val="accent6">
                    <a:lumMod val="50000"/>
                  </a:schemeClr>
                </a:solidFill>
              </a:rPr>
              <a:t>including </a:t>
            </a:r>
            <a:r>
              <a:rPr lang="en-GB" sz="1400" b="1" dirty="0">
                <a:solidFill>
                  <a:srgbClr val="00B050"/>
                </a:solidFill>
              </a:rPr>
              <a:t>all folders, files, categories, and resources that you will receive after purchase</a:t>
            </a:r>
            <a:r>
              <a:rPr lang="en-GB" sz="1400" b="1" dirty="0" smtClean="0">
                <a:solidFill>
                  <a:schemeClr val="accent6">
                    <a:lumMod val="50000"/>
                  </a:schemeClr>
                </a:solidFill>
              </a:rPr>
              <a:t>.</a:t>
            </a:r>
            <a:endParaRPr lang="en-GB" sz="1400" b="1" dirty="0">
              <a:solidFill>
                <a:schemeClr val="accent6">
                  <a:lumMod val="50000"/>
                </a:schemeClr>
              </a:solidFill>
            </a:endParaRPr>
          </a:p>
        </p:txBody>
      </p:sp>
      <p:pic>
        <p:nvPicPr>
          <p:cNvPr id="1026" name="Picture 2" descr="https://cdn-inhnd.nitrocdn.com/lRZaRBJiFvPerOQZHmfxMrCJxkYpCJvE/assets/images/optimized/rev-5e59841/bundleslide.com/wp-content/uploads/2023/08/satisfaction-guarante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4841" y="467531"/>
            <a:ext cx="2618509" cy="18703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ppy Emoji Transparent | PNG 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798" y="389298"/>
            <a:ext cx="1480748" cy="14807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3798492" y="5350187"/>
            <a:ext cx="3265770" cy="1302420"/>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
        <p:nvSpPr>
          <p:cNvPr id="5" name="Rectangle 4"/>
          <p:cNvSpPr/>
          <p:nvPr/>
        </p:nvSpPr>
        <p:spPr>
          <a:xfrm>
            <a:off x="1521229" y="272583"/>
            <a:ext cx="9027622" cy="369332"/>
          </a:xfrm>
          <a:prstGeom prst="rect">
            <a:avLst/>
          </a:prstGeom>
        </p:spPr>
        <p:txBody>
          <a:bodyPr wrap="square">
            <a:spAutoFit/>
          </a:bodyPr>
          <a:lstStyle/>
          <a:p>
            <a:pPr algn="ctr"/>
            <a:r>
              <a:rPr lang="en-GB" b="1" dirty="0" smtClean="0">
                <a:effectLst>
                  <a:outerShdw blurRad="38100" dist="38100" dir="2700000" algn="tl">
                    <a:srgbClr val="000000">
                      <a:alpha val="43137"/>
                    </a:srgbClr>
                  </a:outerShdw>
                </a:effectLst>
              </a:rPr>
              <a:t>You </a:t>
            </a:r>
            <a:r>
              <a:rPr lang="en-GB" b="1" dirty="0">
                <a:effectLst>
                  <a:outerShdw blurRad="38100" dist="38100" dir="2700000" algn="tl">
                    <a:srgbClr val="000000">
                      <a:alpha val="43137"/>
                    </a:srgbClr>
                  </a:outerShdw>
                </a:effectLst>
              </a:rPr>
              <a:t>are currently viewing a </a:t>
            </a:r>
            <a:r>
              <a:rPr lang="en-GB" b="1" dirty="0">
                <a:solidFill>
                  <a:schemeClr val="accent6">
                    <a:lumMod val="75000"/>
                  </a:schemeClr>
                </a:solidFill>
                <a:effectLst>
                  <a:outerShdw blurRad="38100" dist="38100" dir="2700000" algn="tl">
                    <a:srgbClr val="000000">
                      <a:alpha val="43137"/>
                    </a:srgbClr>
                  </a:outerShdw>
                </a:effectLst>
              </a:rPr>
              <a:t>SAMPLE PREVIEW </a:t>
            </a:r>
            <a:r>
              <a:rPr lang="en-GB" b="1" dirty="0">
                <a:effectLst>
                  <a:outerShdw blurRad="38100" dist="38100" dir="2700000" algn="tl">
                    <a:srgbClr val="000000">
                      <a:alpha val="43137"/>
                    </a:srgbClr>
                  </a:outerShdw>
                </a:effectLst>
              </a:rPr>
              <a:t>of our infographic </a:t>
            </a:r>
            <a:r>
              <a:rPr lang="en-GB" b="1" dirty="0" smtClean="0">
                <a:effectLst>
                  <a:outerShdw blurRad="38100" dist="38100" dir="2700000" algn="tl">
                    <a:srgbClr val="000000">
                      <a:alpha val="43137"/>
                    </a:srgbClr>
                  </a:outerShdw>
                </a:effectLst>
              </a:rPr>
              <a:t>bundle.</a:t>
            </a:r>
            <a:endParaRPr lang="en-GB" b="1" dirty="0">
              <a:effectLst>
                <a:outerShdw blurRad="38100" dist="38100" dir="2700000" algn="tl">
                  <a:srgbClr val="000000">
                    <a:alpha val="43137"/>
                  </a:srgbClr>
                </a:outerShdw>
              </a:effectLst>
            </a:endParaRPr>
          </a:p>
        </p:txBody>
      </p:sp>
      <p:sp>
        <p:nvSpPr>
          <p:cNvPr id="6" name="Down Arrow 5"/>
          <p:cNvSpPr/>
          <p:nvPr/>
        </p:nvSpPr>
        <p:spPr>
          <a:xfrm>
            <a:off x="5431377" y="1567857"/>
            <a:ext cx="484632" cy="40272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6443837" y="2751169"/>
            <a:ext cx="4086577" cy="253916"/>
          </a:xfrm>
          <a:prstGeom prst="rect">
            <a:avLst/>
          </a:prstGeom>
          <a:solidFill>
            <a:srgbClr val="FFC000"/>
          </a:solidFill>
        </p:spPr>
        <p:txBody>
          <a:bodyPr wrap="square">
            <a:spAutoFit/>
          </a:bodyPr>
          <a:lstStyle/>
          <a:p>
            <a:r>
              <a:rPr lang="en-GB" sz="1050" b="1" dirty="0" smtClean="0">
                <a:solidFill>
                  <a:srgbClr val="021113"/>
                </a:solidFill>
                <a:hlinkClick r:id="rId6"/>
              </a:rPr>
              <a:t>Premium-infographics-bundle (Click Here to download)</a:t>
            </a:r>
            <a:endParaRPr lang="en-IN" sz="1050" b="1" dirty="0">
              <a:solidFill>
                <a:srgbClr val="021113"/>
              </a:solidFill>
            </a:endParaRPr>
          </a:p>
        </p:txBody>
      </p:sp>
      <p:sp>
        <p:nvSpPr>
          <p:cNvPr id="8" name="TextBox 7"/>
          <p:cNvSpPr txBox="1"/>
          <p:nvPr/>
        </p:nvSpPr>
        <p:spPr>
          <a:xfrm>
            <a:off x="7265323" y="2384451"/>
            <a:ext cx="1941557" cy="369332"/>
          </a:xfrm>
          <a:prstGeom prst="rect">
            <a:avLst/>
          </a:prstGeom>
          <a:noFill/>
        </p:spPr>
        <p:txBody>
          <a:bodyPr wrap="none" rtlCol="0">
            <a:spAutoFit/>
          </a:bodyPr>
          <a:lstStyle/>
          <a:p>
            <a:r>
              <a:rPr lang="en-GB" b="1" dirty="0" smtClean="0">
                <a:solidFill>
                  <a:srgbClr val="002060"/>
                </a:solidFill>
              </a:rPr>
              <a:t>Download link</a:t>
            </a:r>
            <a:endParaRPr lang="en-IN" b="1" dirty="0">
              <a:solidFill>
                <a:srgbClr val="002060"/>
              </a:solidFill>
            </a:endParaRPr>
          </a:p>
        </p:txBody>
      </p:sp>
    </p:spTree>
    <p:extLst>
      <p:ext uri="{BB962C8B-B14F-4D97-AF65-F5344CB8AC3E}">
        <p14:creationId xmlns:p14="http://schemas.microsoft.com/office/powerpoint/2010/main" val="1977367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112"/>
          <p:cNvSpPr/>
          <p:nvPr/>
        </p:nvSpPr>
        <p:spPr>
          <a:xfrm>
            <a:off x="5364725" y="1851950"/>
            <a:ext cx="5770121" cy="1122745"/>
          </a:xfrm>
          <a:prstGeom prst="roundRect">
            <a:avLst>
              <a:gd name="adj" fmla="val 7934"/>
            </a:avLst>
          </a:prstGeom>
          <a:gradFill flip="none" rotWithShape="1">
            <a:gsLst>
              <a:gs pos="0">
                <a:schemeClr val="tx1"/>
              </a:gs>
              <a:gs pos="97000">
                <a:schemeClr val="tx1">
                  <a:alpha val="73000"/>
                </a:schemeClr>
              </a:gs>
            </a:gsLst>
            <a:lin ang="150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p:txBody>
          <a:bodyPr/>
          <a:lstStyle/>
          <a:p>
            <a:r>
              <a:rPr lang="en-US" dirty="0"/>
              <a:t>Here is your custom footer</a:t>
            </a:r>
          </a:p>
        </p:txBody>
      </p:sp>
      <p:grpSp>
        <p:nvGrpSpPr>
          <p:cNvPr id="6" name="Group 5"/>
          <p:cNvGrpSpPr/>
          <p:nvPr/>
        </p:nvGrpSpPr>
        <p:grpSpPr>
          <a:xfrm>
            <a:off x="-922905" y="1967698"/>
            <a:ext cx="5913386" cy="5171282"/>
            <a:chOff x="1088020" y="1546724"/>
            <a:chExt cx="4304781" cy="3764552"/>
          </a:xfrm>
        </p:grpSpPr>
        <p:sp>
          <p:nvSpPr>
            <p:cNvPr id="93" name="Shape 10"/>
            <p:cNvSpPr/>
            <p:nvPr/>
          </p:nvSpPr>
          <p:spPr>
            <a:xfrm>
              <a:off x="1861416" y="2407454"/>
              <a:ext cx="2836222" cy="275485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66" name="Freeform 65"/>
            <p:cNvSpPr/>
            <p:nvPr/>
          </p:nvSpPr>
          <p:spPr>
            <a:xfrm>
              <a:off x="2009116" y="1925168"/>
              <a:ext cx="2420891" cy="3386108"/>
            </a:xfrm>
            <a:custGeom>
              <a:avLst/>
              <a:gdLst>
                <a:gd name="connsiteX0" fmla="*/ 3753838 w 4305899"/>
                <a:gd name="connsiteY0" fmla="*/ 5041900 h 6022675"/>
                <a:gd name="connsiteX1" fmla="*/ 3964991 w 4305899"/>
                <a:gd name="connsiteY1" fmla="*/ 5420483 h 6022675"/>
                <a:gd name="connsiteX2" fmla="*/ 4007779 w 4305899"/>
                <a:gd name="connsiteY2" fmla="*/ 5417065 h 6022675"/>
                <a:gd name="connsiteX3" fmla="*/ 4305899 w 4305899"/>
                <a:gd name="connsiteY3" fmla="*/ 5715191 h 6022675"/>
                <a:gd name="connsiteX4" fmla="*/ 4007779 w 4305899"/>
                <a:gd name="connsiteY4" fmla="*/ 6013317 h 6022675"/>
                <a:gd name="connsiteX5" fmla="*/ 3709658 w 4305899"/>
                <a:gd name="connsiteY5" fmla="*/ 5715191 h 6022675"/>
                <a:gd name="connsiteX6" fmla="*/ 3811578 w 4305899"/>
                <a:gd name="connsiteY6" fmla="*/ 5491090 h 6022675"/>
                <a:gd name="connsiteX7" fmla="*/ 3606800 w 4305899"/>
                <a:gd name="connsiteY7" fmla="*/ 5123886 h 6022675"/>
                <a:gd name="connsiteX8" fmla="*/ 652164 w 4305899"/>
                <a:gd name="connsiteY8" fmla="*/ 4991100 h 6022675"/>
                <a:gd name="connsiteX9" fmla="*/ 795771 w 4305899"/>
                <a:gd name="connsiteY9" fmla="*/ 5078975 h 6022675"/>
                <a:gd name="connsiteX10" fmla="*/ 521304 w 4305899"/>
                <a:gd name="connsiteY10" fmla="*/ 5527376 h 6022675"/>
                <a:gd name="connsiteX11" fmla="*/ 596239 w 4305899"/>
                <a:gd name="connsiteY11" fmla="*/ 5724569 h 6022675"/>
                <a:gd name="connsiteX12" fmla="*/ 298120 w 4305899"/>
                <a:gd name="connsiteY12" fmla="*/ 6022675 h 6022675"/>
                <a:gd name="connsiteX13" fmla="*/ 0 w 4305899"/>
                <a:gd name="connsiteY13" fmla="*/ 5724569 h 6022675"/>
                <a:gd name="connsiteX14" fmla="*/ 298120 w 4305899"/>
                <a:gd name="connsiteY14" fmla="*/ 5426415 h 6022675"/>
                <a:gd name="connsiteX15" fmla="*/ 378765 w 4305899"/>
                <a:gd name="connsiteY15" fmla="*/ 5437782 h 6022675"/>
                <a:gd name="connsiteX16" fmla="*/ 4097168 w 4305899"/>
                <a:gd name="connsiteY16" fmla="*/ 203200 h 6022675"/>
                <a:gd name="connsiteX17" fmla="*/ 4240786 w 4305899"/>
                <a:gd name="connsiteY17" fmla="*/ 291106 h 6022675"/>
                <a:gd name="connsiteX18" fmla="*/ 3737718 w 4305899"/>
                <a:gd name="connsiteY18" fmla="*/ 1113002 h 6022675"/>
                <a:gd name="connsiteX19" fmla="*/ 3594100 w 4305899"/>
                <a:gd name="connsiteY19" fmla="*/ 1025097 h 6022675"/>
                <a:gd name="connsiteX20" fmla="*/ 235958 w 4305899"/>
                <a:gd name="connsiteY20" fmla="*/ 0 h 6022675"/>
                <a:gd name="connsiteX21" fmla="*/ 775404 w 4305899"/>
                <a:gd name="connsiteY21" fmla="*/ 967239 h 6022675"/>
                <a:gd name="connsiteX22" fmla="*/ 628346 w 4305899"/>
                <a:gd name="connsiteY22" fmla="*/ 1049235 h 6022675"/>
                <a:gd name="connsiteX23" fmla="*/ 88900 w 4305899"/>
                <a:gd name="connsiteY23" fmla="*/ 81996 h 6022675"/>
                <a:gd name="connsiteX24" fmla="*/ 235958 w 4305899"/>
                <a:gd name="connsiteY24" fmla="*/ 0 h 602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05899" h="6022675">
                  <a:moveTo>
                    <a:pt x="3753838" y="5041900"/>
                  </a:moveTo>
                  <a:lnTo>
                    <a:pt x="3964991" y="5420483"/>
                  </a:lnTo>
                  <a:cubicBezTo>
                    <a:pt x="3979006" y="5418459"/>
                    <a:pt x="3993214" y="5417065"/>
                    <a:pt x="4007779" y="5417065"/>
                  </a:cubicBezTo>
                  <a:cubicBezTo>
                    <a:pt x="4172423" y="5417065"/>
                    <a:pt x="4305899" y="5550545"/>
                    <a:pt x="4305899" y="5715191"/>
                  </a:cubicBezTo>
                  <a:cubicBezTo>
                    <a:pt x="4305899" y="5879837"/>
                    <a:pt x="4172423" y="6013317"/>
                    <a:pt x="4007779" y="6013317"/>
                  </a:cubicBezTo>
                  <a:cubicBezTo>
                    <a:pt x="3843102" y="6013317"/>
                    <a:pt x="3709658" y="5879837"/>
                    <a:pt x="3709658" y="5715191"/>
                  </a:cubicBezTo>
                  <a:cubicBezTo>
                    <a:pt x="3709658" y="5625740"/>
                    <a:pt x="3749242" y="5545733"/>
                    <a:pt x="3811578" y="5491090"/>
                  </a:cubicBezTo>
                  <a:lnTo>
                    <a:pt x="3606800" y="5123886"/>
                  </a:lnTo>
                  <a:close/>
                  <a:moveTo>
                    <a:pt x="652164" y="4991100"/>
                  </a:moveTo>
                  <a:cubicBezTo>
                    <a:pt x="652164" y="4991100"/>
                    <a:pt x="795771" y="5078975"/>
                    <a:pt x="795771" y="5078975"/>
                  </a:cubicBezTo>
                  <a:lnTo>
                    <a:pt x="521304" y="5527376"/>
                  </a:lnTo>
                  <a:cubicBezTo>
                    <a:pt x="567798" y="5579957"/>
                    <a:pt x="596239" y="5648872"/>
                    <a:pt x="596239" y="5724569"/>
                  </a:cubicBezTo>
                  <a:cubicBezTo>
                    <a:pt x="596239" y="5889191"/>
                    <a:pt x="462763" y="6022675"/>
                    <a:pt x="298120" y="6022675"/>
                  </a:cubicBezTo>
                  <a:cubicBezTo>
                    <a:pt x="133476" y="6022675"/>
                    <a:pt x="0" y="5889191"/>
                    <a:pt x="0" y="5724569"/>
                  </a:cubicBezTo>
                  <a:cubicBezTo>
                    <a:pt x="0" y="5559899"/>
                    <a:pt x="133476" y="5426415"/>
                    <a:pt x="298120" y="5426415"/>
                  </a:cubicBezTo>
                  <a:cubicBezTo>
                    <a:pt x="326119" y="5426415"/>
                    <a:pt x="353087" y="5430570"/>
                    <a:pt x="378765" y="5437782"/>
                  </a:cubicBezTo>
                  <a:close/>
                  <a:moveTo>
                    <a:pt x="4097168" y="203200"/>
                  </a:moveTo>
                  <a:cubicBezTo>
                    <a:pt x="4097168" y="203200"/>
                    <a:pt x="4240786" y="291106"/>
                    <a:pt x="4240786" y="291106"/>
                  </a:cubicBezTo>
                  <a:lnTo>
                    <a:pt x="3737718" y="1113002"/>
                  </a:lnTo>
                  <a:lnTo>
                    <a:pt x="3594100" y="1025097"/>
                  </a:lnTo>
                  <a:close/>
                  <a:moveTo>
                    <a:pt x="235958" y="0"/>
                  </a:moveTo>
                  <a:lnTo>
                    <a:pt x="775404" y="967239"/>
                  </a:lnTo>
                  <a:lnTo>
                    <a:pt x="628346" y="1049235"/>
                  </a:lnTo>
                  <a:lnTo>
                    <a:pt x="88900" y="81996"/>
                  </a:lnTo>
                  <a:cubicBezTo>
                    <a:pt x="88900" y="81996"/>
                    <a:pt x="235958" y="0"/>
                    <a:pt x="235958" y="0"/>
                  </a:cubicBezTo>
                  <a:close/>
                </a:path>
              </a:pathLst>
            </a:custGeom>
            <a:solidFill>
              <a:schemeClr val="accent1">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2" name="Shape 10"/>
            <p:cNvSpPr/>
            <p:nvPr/>
          </p:nvSpPr>
          <p:spPr>
            <a:xfrm>
              <a:off x="1709224" y="2132236"/>
              <a:ext cx="3055121" cy="296747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3" name="Shape 11"/>
            <p:cNvSpPr/>
            <p:nvPr/>
          </p:nvSpPr>
          <p:spPr>
            <a:xfrm>
              <a:off x="1709224" y="2132236"/>
              <a:ext cx="1929317" cy="2967473"/>
            </a:xfrm>
            <a:custGeom>
              <a:avLst/>
              <a:gdLst/>
              <a:ahLst/>
              <a:cxnLst>
                <a:cxn ang="0">
                  <a:pos x="wd2" y="hd2"/>
                </a:cxn>
                <a:cxn ang="5400000">
                  <a:pos x="wd2" y="hd2"/>
                </a:cxn>
                <a:cxn ang="10800000">
                  <a:pos x="wd2" y="hd2"/>
                </a:cxn>
                <a:cxn ang="16200000">
                  <a:pos x="wd2" y="hd2"/>
                </a:cxn>
              </a:cxnLst>
              <a:rect l="0" t="0" r="r" b="b"/>
              <a:pathLst>
                <a:path w="17291" h="21600" extrusionOk="0">
                  <a:moveTo>
                    <a:pt x="13690" y="0"/>
                  </a:moveTo>
                  <a:cubicBezTo>
                    <a:pt x="6129" y="0"/>
                    <a:pt x="0" y="4835"/>
                    <a:pt x="0" y="10800"/>
                  </a:cubicBezTo>
                  <a:cubicBezTo>
                    <a:pt x="0" y="16765"/>
                    <a:pt x="6129" y="21600"/>
                    <a:pt x="13690" y="21600"/>
                  </a:cubicBezTo>
                  <a:cubicBezTo>
                    <a:pt x="13785" y="21600"/>
                    <a:pt x="13879" y="21599"/>
                    <a:pt x="13973" y="21597"/>
                  </a:cubicBezTo>
                  <a:cubicBezTo>
                    <a:pt x="21600" y="12529"/>
                    <a:pt x="13690" y="0"/>
                    <a:pt x="13690" y="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4" name="Shape 12"/>
            <p:cNvSpPr/>
            <p:nvPr/>
          </p:nvSpPr>
          <p:spPr>
            <a:xfrm>
              <a:off x="1923433" y="2325024"/>
              <a:ext cx="2604365" cy="260436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bg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5" name="Shape 13"/>
            <p:cNvSpPr/>
            <p:nvPr/>
          </p:nvSpPr>
          <p:spPr>
            <a:xfrm>
              <a:off x="3230104" y="2325024"/>
              <a:ext cx="1302183" cy="2604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11929" y="21600"/>
                    <a:pt x="21600" y="16765"/>
                    <a:pt x="21600" y="10800"/>
                  </a:cubicBezTo>
                  <a:cubicBezTo>
                    <a:pt x="21600" y="4835"/>
                    <a:pt x="11929" y="0"/>
                    <a:pt x="0" y="0"/>
                  </a:cubicBezTo>
                  <a:close/>
                </a:path>
              </a:pathLst>
            </a:custGeom>
            <a:solidFill>
              <a:schemeClr val="tx1">
                <a:alpha val="1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6" name="Freeform 75"/>
            <p:cNvSpPr/>
            <p:nvPr/>
          </p:nvSpPr>
          <p:spPr>
            <a:xfrm>
              <a:off x="1552149" y="1546724"/>
              <a:ext cx="3404886" cy="1117145"/>
            </a:xfrm>
            <a:custGeom>
              <a:avLst/>
              <a:gdLst>
                <a:gd name="connsiteX0" fmla="*/ 4609529 w 6056073"/>
                <a:gd name="connsiteY0" fmla="*/ 88939 h 1987002"/>
                <a:gd name="connsiteX1" fmla="*/ 5364555 w 6056073"/>
                <a:gd name="connsiteY1" fmla="*/ 275504 h 1987002"/>
                <a:gd name="connsiteX2" fmla="*/ 5846823 w 6056073"/>
                <a:gd name="connsiteY2" fmla="*/ 1987002 h 1987002"/>
                <a:gd name="connsiteX3" fmla="*/ 3644881 w 6056073"/>
                <a:gd name="connsiteY3" fmla="*/ 625999 h 1987002"/>
                <a:gd name="connsiteX4" fmla="*/ 4609529 w 6056073"/>
                <a:gd name="connsiteY4" fmla="*/ 88939 h 1987002"/>
                <a:gd name="connsiteX5" fmla="*/ 1435046 w 6056073"/>
                <a:gd name="connsiteY5" fmla="*/ 136 h 1987002"/>
                <a:gd name="connsiteX6" fmla="*/ 2396889 w 6056073"/>
                <a:gd name="connsiteY6" fmla="*/ 630766 h 1987002"/>
                <a:gd name="connsiteX7" fmla="*/ 150390 w 6056073"/>
                <a:gd name="connsiteY7" fmla="*/ 1916926 h 1987002"/>
                <a:gd name="connsiteX8" fmla="*/ 662553 w 6056073"/>
                <a:gd name="connsiteY8" fmla="*/ 238316 h 1987002"/>
                <a:gd name="connsiteX9" fmla="*/ 1435046 w 6056073"/>
                <a:gd name="connsiteY9" fmla="*/ 136 h 198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6073" h="1987002">
                  <a:moveTo>
                    <a:pt x="4609529" y="88939"/>
                  </a:moveTo>
                  <a:cubicBezTo>
                    <a:pt x="5022489" y="85831"/>
                    <a:pt x="5364555" y="275504"/>
                    <a:pt x="5364555" y="275504"/>
                  </a:cubicBezTo>
                  <a:cubicBezTo>
                    <a:pt x="6555471" y="981629"/>
                    <a:pt x="5846823" y="1987002"/>
                    <a:pt x="5846823" y="1987002"/>
                  </a:cubicBezTo>
                  <a:cubicBezTo>
                    <a:pt x="4841996" y="1553698"/>
                    <a:pt x="3644881" y="625999"/>
                    <a:pt x="3644881" y="625999"/>
                  </a:cubicBezTo>
                  <a:cubicBezTo>
                    <a:pt x="3924259" y="210394"/>
                    <a:pt x="4288338" y="91357"/>
                    <a:pt x="4609529" y="88939"/>
                  </a:cubicBezTo>
                  <a:close/>
                  <a:moveTo>
                    <a:pt x="1435046" y="136"/>
                  </a:moveTo>
                  <a:cubicBezTo>
                    <a:pt x="2089996" y="10679"/>
                    <a:pt x="2396889" y="630766"/>
                    <a:pt x="2396889" y="630766"/>
                  </a:cubicBezTo>
                  <a:cubicBezTo>
                    <a:pt x="1536727" y="1307297"/>
                    <a:pt x="150390" y="1916926"/>
                    <a:pt x="150390" y="1916926"/>
                  </a:cubicBezTo>
                  <a:cubicBezTo>
                    <a:pt x="-379899" y="902462"/>
                    <a:pt x="662553" y="238316"/>
                    <a:pt x="662553" y="238316"/>
                  </a:cubicBezTo>
                  <a:cubicBezTo>
                    <a:pt x="959740" y="60834"/>
                    <a:pt x="1216730" y="-3379"/>
                    <a:pt x="1435046" y="136"/>
                  </a:cubicBezTo>
                  <a:close/>
                </a:path>
              </a:pathLst>
            </a:custGeom>
            <a:solidFill>
              <a:schemeClr val="accent1"/>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7" name="Freeform 76"/>
            <p:cNvSpPr/>
            <p:nvPr/>
          </p:nvSpPr>
          <p:spPr>
            <a:xfrm>
              <a:off x="1552135" y="1561014"/>
              <a:ext cx="3275798" cy="809580"/>
            </a:xfrm>
            <a:custGeom>
              <a:avLst/>
              <a:gdLst>
                <a:gd name="connsiteX0" fmla="*/ 4571616 w 5826472"/>
                <a:gd name="connsiteY0" fmla="*/ 64166 h 1439953"/>
                <a:gd name="connsiteX1" fmla="*/ 5358317 w 5826472"/>
                <a:gd name="connsiteY1" fmla="*/ 249908 h 1439953"/>
                <a:gd name="connsiteX2" fmla="*/ 5826472 w 5826472"/>
                <a:gd name="connsiteY2" fmla="*/ 645854 h 1439953"/>
                <a:gd name="connsiteX3" fmla="*/ 3975106 w 5826472"/>
                <a:gd name="connsiteY3" fmla="*/ 253431 h 1439953"/>
                <a:gd name="connsiteX4" fmla="*/ 4571616 w 5826472"/>
                <a:gd name="connsiteY4" fmla="*/ 64166 h 1439953"/>
                <a:gd name="connsiteX5" fmla="*/ 1233672 w 5826472"/>
                <a:gd name="connsiteY5" fmla="*/ 0 h 1439953"/>
                <a:gd name="connsiteX6" fmla="*/ 5657 w 5826472"/>
                <a:gd name="connsiteY6" fmla="*/ 1439953 h 1439953"/>
                <a:gd name="connsiteX7" fmla="*/ 662427 w 5826472"/>
                <a:gd name="connsiteY7" fmla="*/ 222593 h 1439953"/>
                <a:gd name="connsiteX8" fmla="*/ 1233672 w 5826472"/>
                <a:gd name="connsiteY8" fmla="*/ 0 h 143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6472" h="1439953">
                  <a:moveTo>
                    <a:pt x="4571616" y="64166"/>
                  </a:moveTo>
                  <a:cubicBezTo>
                    <a:pt x="4998610" y="50562"/>
                    <a:pt x="5358317" y="249908"/>
                    <a:pt x="5358317" y="249908"/>
                  </a:cubicBezTo>
                  <a:cubicBezTo>
                    <a:pt x="5569167" y="374972"/>
                    <a:pt x="5720276" y="509303"/>
                    <a:pt x="5826472" y="645854"/>
                  </a:cubicBezTo>
                  <a:cubicBezTo>
                    <a:pt x="5312975" y="1482396"/>
                    <a:pt x="4058418" y="331318"/>
                    <a:pt x="3975106" y="253431"/>
                  </a:cubicBezTo>
                  <a:cubicBezTo>
                    <a:pt x="4169537" y="120531"/>
                    <a:pt x="4377528" y="70350"/>
                    <a:pt x="4571616" y="64166"/>
                  </a:cubicBezTo>
                  <a:close/>
                  <a:moveTo>
                    <a:pt x="1233672" y="0"/>
                  </a:moveTo>
                  <a:cubicBezTo>
                    <a:pt x="1723964" y="850372"/>
                    <a:pt x="113872" y="1403888"/>
                    <a:pt x="5657" y="1439953"/>
                  </a:cubicBezTo>
                  <a:cubicBezTo>
                    <a:pt x="-71307" y="690244"/>
                    <a:pt x="662427" y="222593"/>
                    <a:pt x="662427" y="222593"/>
                  </a:cubicBezTo>
                  <a:cubicBezTo>
                    <a:pt x="872873" y="96930"/>
                    <a:pt x="1063038" y="28266"/>
                    <a:pt x="1233672" y="0"/>
                  </a:cubicBezTo>
                  <a:close/>
                </a:path>
              </a:pathLst>
            </a:custGeom>
            <a:solidFill>
              <a:schemeClr val="accent2">
                <a:alpha val="2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8" name="Freeform 77"/>
            <p:cNvSpPr/>
            <p:nvPr/>
          </p:nvSpPr>
          <p:spPr>
            <a:xfrm>
              <a:off x="2066234" y="2474969"/>
              <a:ext cx="2354614" cy="2311407"/>
            </a:xfrm>
            <a:custGeom>
              <a:avLst/>
              <a:gdLst>
                <a:gd name="connsiteX0" fmla="*/ 2141383 w 4188016"/>
                <a:gd name="connsiteY0" fmla="*/ 3867690 h 4111166"/>
                <a:gd name="connsiteX1" fmla="*/ 2016964 w 4188016"/>
                <a:gd name="connsiteY1" fmla="*/ 3974171 h 4111166"/>
                <a:gd name="connsiteX2" fmla="*/ 2124640 w 4188016"/>
                <a:gd name="connsiteY2" fmla="*/ 4087245 h 4111166"/>
                <a:gd name="connsiteX3" fmla="*/ 2141383 w 4188016"/>
                <a:gd name="connsiteY3" fmla="*/ 3867690 h 4111166"/>
                <a:gd name="connsiteX4" fmla="*/ 2138402 w 4188016"/>
                <a:gd name="connsiteY4" fmla="*/ 3670300 h 4111166"/>
                <a:gd name="connsiteX5" fmla="*/ 2276583 w 4188016"/>
                <a:gd name="connsiteY5" fmla="*/ 3710978 h 4111166"/>
                <a:gd name="connsiteX6" fmla="*/ 2274181 w 4188016"/>
                <a:gd name="connsiteY6" fmla="*/ 3745676 h 4111166"/>
                <a:gd name="connsiteX7" fmla="*/ 2138402 w 4188016"/>
                <a:gd name="connsiteY7" fmla="*/ 3700201 h 4111166"/>
                <a:gd name="connsiteX8" fmla="*/ 2009180 w 4188016"/>
                <a:gd name="connsiteY8" fmla="*/ 3934697 h 4111166"/>
                <a:gd name="connsiteX9" fmla="*/ 2141383 w 4188016"/>
                <a:gd name="connsiteY9" fmla="*/ 3838992 h 4111166"/>
                <a:gd name="connsiteX10" fmla="*/ 2125237 w 4188016"/>
                <a:gd name="connsiteY10" fmla="*/ 4111166 h 4111166"/>
                <a:gd name="connsiteX11" fmla="*/ 1968508 w 4188016"/>
                <a:gd name="connsiteY11" fmla="*/ 3892223 h 4111166"/>
                <a:gd name="connsiteX12" fmla="*/ 2138402 w 4188016"/>
                <a:gd name="connsiteY12" fmla="*/ 3670300 h 4111166"/>
                <a:gd name="connsiteX13" fmla="*/ 1038284 w 4188016"/>
                <a:gd name="connsiteY13" fmla="*/ 3479800 h 4111166"/>
                <a:gd name="connsiteX14" fmla="*/ 1339766 w 4188016"/>
                <a:gd name="connsiteY14" fmla="*/ 3479800 h 4111166"/>
                <a:gd name="connsiteX15" fmla="*/ 1309265 w 4188016"/>
                <a:gd name="connsiteY15" fmla="*/ 3552783 h 4111166"/>
                <a:gd name="connsiteX16" fmla="*/ 1214738 w 4188016"/>
                <a:gd name="connsiteY16" fmla="*/ 3671811 h 4111166"/>
                <a:gd name="connsiteX17" fmla="*/ 1180651 w 4188016"/>
                <a:gd name="connsiteY17" fmla="*/ 3778901 h 4111166"/>
                <a:gd name="connsiteX18" fmla="*/ 1180651 w 4188016"/>
                <a:gd name="connsiteY18" fmla="*/ 3903917 h 4111166"/>
                <a:gd name="connsiteX19" fmla="*/ 1139969 w 4188016"/>
                <a:gd name="connsiteY19" fmla="*/ 3903917 h 4111166"/>
                <a:gd name="connsiteX20" fmla="*/ 1139969 w 4188016"/>
                <a:gd name="connsiteY20" fmla="*/ 3778901 h 4111166"/>
                <a:gd name="connsiteX21" fmla="*/ 1181241 w 4188016"/>
                <a:gd name="connsiteY21" fmla="*/ 3659264 h 4111166"/>
                <a:gd name="connsiteX22" fmla="*/ 1305665 w 4188016"/>
                <a:gd name="connsiteY22" fmla="*/ 3501929 h 4111166"/>
                <a:gd name="connsiteX23" fmla="*/ 1028708 w 4188016"/>
                <a:gd name="connsiteY23" fmla="*/ 3501929 h 4111166"/>
                <a:gd name="connsiteX24" fmla="*/ 1038284 w 4188016"/>
                <a:gd name="connsiteY24" fmla="*/ 3479800 h 4111166"/>
                <a:gd name="connsiteX25" fmla="*/ 3034893 w 4188016"/>
                <a:gd name="connsiteY25" fmla="*/ 3429000 h 4111166"/>
                <a:gd name="connsiteX26" fmla="*/ 3317240 w 4188016"/>
                <a:gd name="connsiteY26" fmla="*/ 3429000 h 4111166"/>
                <a:gd name="connsiteX27" fmla="*/ 3313045 w 4188016"/>
                <a:gd name="connsiteY27" fmla="*/ 3452326 h 4111166"/>
                <a:gd name="connsiteX28" fmla="*/ 3070186 w 4188016"/>
                <a:gd name="connsiteY28" fmla="*/ 3452326 h 4111166"/>
                <a:gd name="connsiteX29" fmla="*/ 3052848 w 4188016"/>
                <a:gd name="connsiteY29" fmla="*/ 3589923 h 4111166"/>
                <a:gd name="connsiteX30" fmla="*/ 3150938 w 4188016"/>
                <a:gd name="connsiteY30" fmla="*/ 3567786 h 4111166"/>
                <a:gd name="connsiteX31" fmla="*/ 3322022 w 4188016"/>
                <a:gd name="connsiteY31" fmla="*/ 3707146 h 4111166"/>
                <a:gd name="connsiteX32" fmla="*/ 3150938 w 4188016"/>
                <a:gd name="connsiteY32" fmla="*/ 3856703 h 4111166"/>
                <a:gd name="connsiteX33" fmla="*/ 2997208 w 4188016"/>
                <a:gd name="connsiteY33" fmla="*/ 3825002 h 4111166"/>
                <a:gd name="connsiteX34" fmla="*/ 2997208 w 4188016"/>
                <a:gd name="connsiteY34" fmla="*/ 3790310 h 4111166"/>
                <a:gd name="connsiteX35" fmla="*/ 3150938 w 4188016"/>
                <a:gd name="connsiteY35" fmla="*/ 3832169 h 4111166"/>
                <a:gd name="connsiteX36" fmla="*/ 3278954 w 4188016"/>
                <a:gd name="connsiteY36" fmla="*/ 3707146 h 4111166"/>
                <a:gd name="connsiteX37" fmla="*/ 3150938 w 4188016"/>
                <a:gd name="connsiteY37" fmla="*/ 3592299 h 4111166"/>
                <a:gd name="connsiteX38" fmla="*/ 3039088 w 4188016"/>
                <a:gd name="connsiteY38" fmla="*/ 3617427 h 4111166"/>
                <a:gd name="connsiteX39" fmla="*/ 3006772 w 4188016"/>
                <a:gd name="connsiteY39" fmla="*/ 3598279 h 4111166"/>
                <a:gd name="connsiteX40" fmla="*/ 3031314 w 4188016"/>
                <a:gd name="connsiteY40" fmla="*/ 3451732 h 4111166"/>
                <a:gd name="connsiteX41" fmla="*/ 3034893 w 4188016"/>
                <a:gd name="connsiteY41" fmla="*/ 3429000 h 4111166"/>
                <a:gd name="connsiteX42" fmla="*/ 417590 w 4188016"/>
                <a:gd name="connsiteY42" fmla="*/ 2987810 h 4111166"/>
                <a:gd name="connsiteX43" fmla="*/ 319487 w 4188016"/>
                <a:gd name="connsiteY43" fmla="*/ 3111639 h 4111166"/>
                <a:gd name="connsiteX44" fmla="*/ 439124 w 4188016"/>
                <a:gd name="connsiteY44" fmla="*/ 3210345 h 4111166"/>
                <a:gd name="connsiteX45" fmla="*/ 559958 w 4188016"/>
                <a:gd name="connsiteY45" fmla="*/ 3111639 h 4111166"/>
                <a:gd name="connsiteX46" fmla="*/ 417590 w 4188016"/>
                <a:gd name="connsiteY46" fmla="*/ 2987810 h 4111166"/>
                <a:gd name="connsiteX47" fmla="*/ 438526 w 4188016"/>
                <a:gd name="connsiteY47" fmla="*/ 2821511 h 4111166"/>
                <a:gd name="connsiteX48" fmla="*/ 340423 w 4188016"/>
                <a:gd name="connsiteY48" fmla="*/ 2883734 h 4111166"/>
                <a:gd name="connsiteX49" fmla="*/ 458865 w 4188016"/>
                <a:gd name="connsiteY49" fmla="*/ 2962089 h 4111166"/>
                <a:gd name="connsiteX50" fmla="*/ 536629 w 4188016"/>
                <a:gd name="connsiteY50" fmla="*/ 2883734 h 4111166"/>
                <a:gd name="connsiteX51" fmla="*/ 438526 w 4188016"/>
                <a:gd name="connsiteY51" fmla="*/ 2821511 h 4111166"/>
                <a:gd name="connsiteX52" fmla="*/ 439124 w 4188016"/>
                <a:gd name="connsiteY52" fmla="*/ 2794000 h 4111166"/>
                <a:gd name="connsiteX53" fmla="*/ 578502 w 4188016"/>
                <a:gd name="connsiteY53" fmla="*/ 2889104 h 4111166"/>
                <a:gd name="connsiteX54" fmla="*/ 494158 w 4188016"/>
                <a:gd name="connsiteY54" fmla="*/ 2978242 h 4111166"/>
                <a:gd name="connsiteX55" fmla="*/ 602430 w 4188016"/>
                <a:gd name="connsiteY55" fmla="*/ 3111639 h 4111166"/>
                <a:gd name="connsiteX56" fmla="*/ 438526 w 4188016"/>
                <a:gd name="connsiteY56" fmla="*/ 3238452 h 4111166"/>
                <a:gd name="connsiteX57" fmla="*/ 279408 w 4188016"/>
                <a:gd name="connsiteY57" fmla="*/ 3111639 h 4111166"/>
                <a:gd name="connsiteX58" fmla="*/ 384091 w 4188016"/>
                <a:gd name="connsiteY58" fmla="*/ 2979435 h 4111166"/>
                <a:gd name="connsiteX59" fmla="*/ 297354 w 4188016"/>
                <a:gd name="connsiteY59" fmla="*/ 2889104 h 4111166"/>
                <a:gd name="connsiteX60" fmla="*/ 439124 w 4188016"/>
                <a:gd name="connsiteY60" fmla="*/ 2794000 h 4111166"/>
                <a:gd name="connsiteX61" fmla="*/ 3750000 w 4188016"/>
                <a:gd name="connsiteY61" fmla="*/ 2774890 h 4111166"/>
                <a:gd name="connsiteX62" fmla="*/ 3537641 w 4188016"/>
                <a:gd name="connsiteY62" fmla="*/ 3032115 h 4111166"/>
                <a:gd name="connsiteX63" fmla="*/ 3750000 w 4188016"/>
                <a:gd name="connsiteY63" fmla="*/ 3032115 h 4111166"/>
                <a:gd name="connsiteX64" fmla="*/ 3752995 w 4188016"/>
                <a:gd name="connsiteY64" fmla="*/ 2743200 h 4111166"/>
                <a:gd name="connsiteX65" fmla="*/ 3788884 w 4188016"/>
                <a:gd name="connsiteY65" fmla="*/ 2743200 h 4111166"/>
                <a:gd name="connsiteX66" fmla="*/ 3788884 w 4188016"/>
                <a:gd name="connsiteY66" fmla="*/ 3032115 h 4111166"/>
                <a:gd name="connsiteX67" fmla="*/ 3887584 w 4188016"/>
                <a:gd name="connsiteY67" fmla="*/ 3032115 h 4111166"/>
                <a:gd name="connsiteX68" fmla="*/ 3887584 w 4188016"/>
                <a:gd name="connsiteY68" fmla="*/ 3057845 h 4111166"/>
                <a:gd name="connsiteX69" fmla="*/ 3788884 w 4188016"/>
                <a:gd name="connsiteY69" fmla="*/ 3057845 h 4111166"/>
                <a:gd name="connsiteX70" fmla="*/ 3788884 w 4188016"/>
                <a:gd name="connsiteY70" fmla="*/ 3178082 h 4111166"/>
                <a:gd name="connsiteX71" fmla="*/ 3750000 w 4188016"/>
                <a:gd name="connsiteY71" fmla="*/ 3178082 h 4111166"/>
                <a:gd name="connsiteX72" fmla="*/ 3750000 w 4188016"/>
                <a:gd name="connsiteY72" fmla="*/ 3057845 h 4111166"/>
                <a:gd name="connsiteX73" fmla="*/ 3517908 w 4188016"/>
                <a:gd name="connsiteY73" fmla="*/ 3057845 h 4111166"/>
                <a:gd name="connsiteX74" fmla="*/ 3517908 w 4188016"/>
                <a:gd name="connsiteY74" fmla="*/ 3020759 h 4111166"/>
                <a:gd name="connsiteX75" fmla="*/ 3752995 w 4188016"/>
                <a:gd name="connsiteY75" fmla="*/ 2743200 h 4111166"/>
                <a:gd name="connsiteX76" fmla="*/ 159682 w 4188016"/>
                <a:gd name="connsiteY76" fmla="*/ 1903521 h 4111166"/>
                <a:gd name="connsiteX77" fmla="*/ 142939 w 4188016"/>
                <a:gd name="connsiteY77" fmla="*/ 2123057 h 4111166"/>
                <a:gd name="connsiteX78" fmla="*/ 267358 w 4188016"/>
                <a:gd name="connsiteY78" fmla="*/ 2016575 h 4111166"/>
                <a:gd name="connsiteX79" fmla="*/ 159682 w 4188016"/>
                <a:gd name="connsiteY79" fmla="*/ 1903521 h 4111166"/>
                <a:gd name="connsiteX80" fmla="*/ 159086 w 4188016"/>
                <a:gd name="connsiteY80" fmla="*/ 1879600 h 4111166"/>
                <a:gd name="connsiteX81" fmla="*/ 315814 w 4188016"/>
                <a:gd name="connsiteY81" fmla="*/ 2098544 h 4111166"/>
                <a:gd name="connsiteX82" fmla="*/ 145920 w 4188016"/>
                <a:gd name="connsiteY82" fmla="*/ 2320467 h 4111166"/>
                <a:gd name="connsiteX83" fmla="*/ 7739 w 4188016"/>
                <a:gd name="connsiteY83" fmla="*/ 2279789 h 4111166"/>
                <a:gd name="connsiteX84" fmla="*/ 10141 w 4188016"/>
                <a:gd name="connsiteY84" fmla="*/ 2245091 h 4111166"/>
                <a:gd name="connsiteX85" fmla="*/ 145920 w 4188016"/>
                <a:gd name="connsiteY85" fmla="*/ 2290545 h 4111166"/>
                <a:gd name="connsiteX86" fmla="*/ 275141 w 4188016"/>
                <a:gd name="connsiteY86" fmla="*/ 2056070 h 4111166"/>
                <a:gd name="connsiteX87" fmla="*/ 142939 w 4188016"/>
                <a:gd name="connsiteY87" fmla="*/ 2151774 h 4111166"/>
                <a:gd name="connsiteX88" fmla="*/ 159086 w 4188016"/>
                <a:gd name="connsiteY88" fmla="*/ 1879600 h 4111166"/>
                <a:gd name="connsiteX89" fmla="*/ 4021125 w 4188016"/>
                <a:gd name="connsiteY89" fmla="*/ 1803400 h 4111166"/>
                <a:gd name="connsiteX90" fmla="*/ 4159901 w 4188016"/>
                <a:gd name="connsiteY90" fmla="*/ 1902692 h 4111166"/>
                <a:gd name="connsiteX91" fmla="*/ 4082143 w 4188016"/>
                <a:gd name="connsiteY91" fmla="*/ 2007980 h 4111166"/>
                <a:gd name="connsiteX92" fmla="*/ 4188016 w 4188016"/>
                <a:gd name="connsiteY92" fmla="*/ 2117451 h 4111166"/>
                <a:gd name="connsiteX93" fmla="*/ 4007370 w 4188016"/>
                <a:gd name="connsiteY93" fmla="*/ 2248453 h 4111166"/>
                <a:gd name="connsiteX94" fmla="*/ 3860808 w 4188016"/>
                <a:gd name="connsiteY94" fmla="*/ 2225129 h 4111166"/>
                <a:gd name="connsiteX95" fmla="*/ 3860808 w 4188016"/>
                <a:gd name="connsiteY95" fmla="*/ 2193419 h 4111166"/>
                <a:gd name="connsiteX96" fmla="*/ 4003780 w 4188016"/>
                <a:gd name="connsiteY96" fmla="*/ 2222718 h 4111166"/>
                <a:gd name="connsiteX97" fmla="*/ 4137784 w 4188016"/>
                <a:gd name="connsiteY97" fmla="*/ 2117451 h 4111166"/>
                <a:gd name="connsiteX98" fmla="*/ 4017535 w 4188016"/>
                <a:gd name="connsiteY98" fmla="*/ 2024732 h 4111166"/>
                <a:gd name="connsiteX99" fmla="*/ 3966090 w 4188016"/>
                <a:gd name="connsiteY99" fmla="*/ 2024732 h 4111166"/>
                <a:gd name="connsiteX100" fmla="*/ 3966090 w 4188016"/>
                <a:gd name="connsiteY100" fmla="*/ 1996009 h 4111166"/>
                <a:gd name="connsiteX101" fmla="*/ 4017535 w 4188016"/>
                <a:gd name="connsiteY101" fmla="*/ 1996009 h 4111166"/>
                <a:gd name="connsiteX102" fmla="*/ 4114440 w 4188016"/>
                <a:gd name="connsiteY102" fmla="*/ 1911655 h 4111166"/>
                <a:gd name="connsiteX103" fmla="*/ 4021125 w 4188016"/>
                <a:gd name="connsiteY103" fmla="*/ 1832102 h 4111166"/>
                <a:gd name="connsiteX104" fmla="*/ 3872170 w 4188016"/>
                <a:gd name="connsiteY104" fmla="*/ 1876381 h 4111166"/>
                <a:gd name="connsiteX105" fmla="*/ 3872170 w 4188016"/>
                <a:gd name="connsiteY105" fmla="*/ 1844073 h 4111166"/>
                <a:gd name="connsiteX106" fmla="*/ 4021125 w 4188016"/>
                <a:gd name="connsiteY106" fmla="*/ 1803400 h 4111166"/>
                <a:gd name="connsiteX107" fmla="*/ 654289 w 4188016"/>
                <a:gd name="connsiteY107" fmla="*/ 979413 h 4111166"/>
                <a:gd name="connsiteX108" fmla="*/ 523291 w 4188016"/>
                <a:gd name="connsiteY108" fmla="*/ 1181001 h 4111166"/>
                <a:gd name="connsiteX109" fmla="*/ 654289 w 4188016"/>
                <a:gd name="connsiteY109" fmla="*/ 1370023 h 4111166"/>
                <a:gd name="connsiteX110" fmla="*/ 781109 w 4188016"/>
                <a:gd name="connsiteY110" fmla="*/ 1176826 h 4111166"/>
                <a:gd name="connsiteX111" fmla="*/ 654289 w 4188016"/>
                <a:gd name="connsiteY111" fmla="*/ 979413 h 4111166"/>
                <a:gd name="connsiteX112" fmla="*/ 654289 w 4188016"/>
                <a:gd name="connsiteY112" fmla="*/ 952500 h 4111166"/>
                <a:gd name="connsiteX113" fmla="*/ 820587 w 4188016"/>
                <a:gd name="connsiteY113" fmla="*/ 1176826 h 4111166"/>
                <a:gd name="connsiteX114" fmla="*/ 654289 w 4188016"/>
                <a:gd name="connsiteY114" fmla="*/ 1394561 h 4111166"/>
                <a:gd name="connsiteX115" fmla="*/ 482608 w 4188016"/>
                <a:gd name="connsiteY115" fmla="*/ 1176826 h 4111166"/>
                <a:gd name="connsiteX116" fmla="*/ 654289 w 4188016"/>
                <a:gd name="connsiteY116" fmla="*/ 952500 h 4111166"/>
                <a:gd name="connsiteX117" fmla="*/ 295285 w 4188016"/>
                <a:gd name="connsiteY117" fmla="*/ 952500 h 4111166"/>
                <a:gd name="connsiteX118" fmla="*/ 344332 w 4188016"/>
                <a:gd name="connsiteY118" fmla="*/ 952500 h 4111166"/>
                <a:gd name="connsiteX119" fmla="*/ 344332 w 4188016"/>
                <a:gd name="connsiteY119" fmla="*/ 1386781 h 4111166"/>
                <a:gd name="connsiteX120" fmla="*/ 304857 w 4188016"/>
                <a:gd name="connsiteY120" fmla="*/ 1386781 h 4111166"/>
                <a:gd name="connsiteX121" fmla="*/ 304857 w 4188016"/>
                <a:gd name="connsiteY121" fmla="*/ 983604 h 4111166"/>
                <a:gd name="connsiteX122" fmla="*/ 279136 w 4188016"/>
                <a:gd name="connsiteY122" fmla="*/ 990781 h 4111166"/>
                <a:gd name="connsiteX123" fmla="*/ 254008 w 4188016"/>
                <a:gd name="connsiteY123" fmla="*/ 997356 h 4111166"/>
                <a:gd name="connsiteX124" fmla="*/ 254008 w 4188016"/>
                <a:gd name="connsiteY124" fmla="*/ 980005 h 4111166"/>
                <a:gd name="connsiteX125" fmla="*/ 295285 w 4188016"/>
                <a:gd name="connsiteY125" fmla="*/ 952500 h 4111166"/>
                <a:gd name="connsiteX126" fmla="*/ 3737067 w 4188016"/>
                <a:gd name="connsiteY126" fmla="*/ 876300 h 4111166"/>
                <a:gd name="connsiteX127" fmla="*/ 3873457 w 4188016"/>
                <a:gd name="connsiteY127" fmla="*/ 989355 h 4111166"/>
                <a:gd name="connsiteX128" fmla="*/ 3766391 w 4188016"/>
                <a:gd name="connsiteY128" fmla="*/ 1130538 h 4111166"/>
                <a:gd name="connsiteX129" fmla="*/ 3643760 w 4188016"/>
                <a:gd name="connsiteY129" fmla="*/ 1281874 h 4111166"/>
                <a:gd name="connsiteX130" fmla="*/ 3887217 w 4188016"/>
                <a:gd name="connsiteY130" fmla="*/ 1281874 h 4111166"/>
                <a:gd name="connsiteX131" fmla="*/ 3887217 w 4188016"/>
                <a:gd name="connsiteY131" fmla="*/ 1310585 h 4111166"/>
                <a:gd name="connsiteX132" fmla="*/ 3594108 w 4188016"/>
                <a:gd name="connsiteY132" fmla="*/ 1310585 h 4111166"/>
                <a:gd name="connsiteX133" fmla="*/ 3755617 w 4188016"/>
                <a:gd name="connsiteY133" fmla="*/ 1095232 h 4111166"/>
                <a:gd name="connsiteX134" fmla="*/ 3755020 w 4188016"/>
                <a:gd name="connsiteY134" fmla="*/ 1095232 h 4111166"/>
                <a:gd name="connsiteX135" fmla="*/ 3835177 w 4188016"/>
                <a:gd name="connsiteY135" fmla="*/ 989355 h 4111166"/>
                <a:gd name="connsiteX136" fmla="*/ 3737677 w 4188016"/>
                <a:gd name="connsiteY136" fmla="*/ 904408 h 4111166"/>
                <a:gd name="connsiteX137" fmla="*/ 3640761 w 4188016"/>
                <a:gd name="connsiteY137" fmla="*/ 951074 h 4111166"/>
                <a:gd name="connsiteX138" fmla="*/ 3610853 w 4188016"/>
                <a:gd name="connsiteY138" fmla="*/ 927751 h 4111166"/>
                <a:gd name="connsiteX139" fmla="*/ 3737067 w 4188016"/>
                <a:gd name="connsiteY139" fmla="*/ 876300 h 4111166"/>
                <a:gd name="connsiteX140" fmla="*/ 1362086 w 4188016"/>
                <a:gd name="connsiteY140" fmla="*/ 254000 h 4111166"/>
                <a:gd name="connsiteX141" fmla="*/ 1411133 w 4188016"/>
                <a:gd name="connsiteY141" fmla="*/ 254000 h 4111166"/>
                <a:gd name="connsiteX142" fmla="*/ 1411133 w 4188016"/>
                <a:gd name="connsiteY142" fmla="*/ 688283 h 4111166"/>
                <a:gd name="connsiteX143" fmla="*/ 1371658 w 4188016"/>
                <a:gd name="connsiteY143" fmla="*/ 688283 h 4111166"/>
                <a:gd name="connsiteX144" fmla="*/ 1371658 w 4188016"/>
                <a:gd name="connsiteY144" fmla="*/ 285104 h 4111166"/>
                <a:gd name="connsiteX145" fmla="*/ 1345927 w 4188016"/>
                <a:gd name="connsiteY145" fmla="*/ 292281 h 4111166"/>
                <a:gd name="connsiteX146" fmla="*/ 1320808 w 4188016"/>
                <a:gd name="connsiteY146" fmla="*/ 298856 h 4111166"/>
                <a:gd name="connsiteX147" fmla="*/ 1320808 w 4188016"/>
                <a:gd name="connsiteY147" fmla="*/ 281525 h 4111166"/>
                <a:gd name="connsiteX148" fmla="*/ 1362086 w 4188016"/>
                <a:gd name="connsiteY148" fmla="*/ 254000 h 4111166"/>
                <a:gd name="connsiteX149" fmla="*/ 1095386 w 4188016"/>
                <a:gd name="connsiteY149" fmla="*/ 254000 h 4111166"/>
                <a:gd name="connsiteX150" fmla="*/ 1144433 w 4188016"/>
                <a:gd name="connsiteY150" fmla="*/ 254000 h 4111166"/>
                <a:gd name="connsiteX151" fmla="*/ 1144433 w 4188016"/>
                <a:gd name="connsiteY151" fmla="*/ 688283 h 4111166"/>
                <a:gd name="connsiteX152" fmla="*/ 1104958 w 4188016"/>
                <a:gd name="connsiteY152" fmla="*/ 688283 h 4111166"/>
                <a:gd name="connsiteX153" fmla="*/ 1104958 w 4188016"/>
                <a:gd name="connsiteY153" fmla="*/ 285104 h 4111166"/>
                <a:gd name="connsiteX154" fmla="*/ 1079236 w 4188016"/>
                <a:gd name="connsiteY154" fmla="*/ 292281 h 4111166"/>
                <a:gd name="connsiteX155" fmla="*/ 1054108 w 4188016"/>
                <a:gd name="connsiteY155" fmla="*/ 298856 h 4111166"/>
                <a:gd name="connsiteX156" fmla="*/ 1054108 w 4188016"/>
                <a:gd name="connsiteY156" fmla="*/ 281525 h 4111166"/>
                <a:gd name="connsiteX157" fmla="*/ 1095386 w 4188016"/>
                <a:gd name="connsiteY157" fmla="*/ 254000 h 4111166"/>
                <a:gd name="connsiteX158" fmla="*/ 2974986 w 4188016"/>
                <a:gd name="connsiteY158" fmla="*/ 215900 h 4111166"/>
                <a:gd name="connsiteX159" fmla="*/ 3024033 w 4188016"/>
                <a:gd name="connsiteY159" fmla="*/ 215900 h 4111166"/>
                <a:gd name="connsiteX160" fmla="*/ 3024033 w 4188016"/>
                <a:gd name="connsiteY160" fmla="*/ 650185 h 4111166"/>
                <a:gd name="connsiteX161" fmla="*/ 2984554 w 4188016"/>
                <a:gd name="connsiteY161" fmla="*/ 650185 h 4111166"/>
                <a:gd name="connsiteX162" fmla="*/ 2984554 w 4188016"/>
                <a:gd name="connsiteY162" fmla="*/ 247004 h 4111166"/>
                <a:gd name="connsiteX163" fmla="*/ 2958836 w 4188016"/>
                <a:gd name="connsiteY163" fmla="*/ 254182 h 4111166"/>
                <a:gd name="connsiteX164" fmla="*/ 2933708 w 4188016"/>
                <a:gd name="connsiteY164" fmla="*/ 260776 h 4111166"/>
                <a:gd name="connsiteX165" fmla="*/ 2933708 w 4188016"/>
                <a:gd name="connsiteY165" fmla="*/ 243425 h 4111166"/>
                <a:gd name="connsiteX166" fmla="*/ 2974986 w 4188016"/>
                <a:gd name="connsiteY166" fmla="*/ 215900 h 4111166"/>
                <a:gd name="connsiteX167" fmla="*/ 2213084 w 4188016"/>
                <a:gd name="connsiteY167" fmla="*/ 0 h 4111166"/>
                <a:gd name="connsiteX168" fmla="*/ 2349464 w 4188016"/>
                <a:gd name="connsiteY168" fmla="*/ 113055 h 4111166"/>
                <a:gd name="connsiteX169" fmla="*/ 2242382 w 4188016"/>
                <a:gd name="connsiteY169" fmla="*/ 254237 h 4111166"/>
                <a:gd name="connsiteX170" fmla="*/ 2119762 w 4188016"/>
                <a:gd name="connsiteY170" fmla="*/ 405572 h 4111166"/>
                <a:gd name="connsiteX171" fmla="*/ 2363224 w 4188016"/>
                <a:gd name="connsiteY171" fmla="*/ 405572 h 4111166"/>
                <a:gd name="connsiteX172" fmla="*/ 2363224 w 4188016"/>
                <a:gd name="connsiteY172" fmla="*/ 434283 h 4111166"/>
                <a:gd name="connsiteX173" fmla="*/ 2070108 w 4188016"/>
                <a:gd name="connsiteY173" fmla="*/ 434283 h 4111166"/>
                <a:gd name="connsiteX174" fmla="*/ 2231621 w 4188016"/>
                <a:gd name="connsiteY174" fmla="*/ 218931 h 4111166"/>
                <a:gd name="connsiteX175" fmla="*/ 2231023 w 4188016"/>
                <a:gd name="connsiteY175" fmla="*/ 218931 h 4111166"/>
                <a:gd name="connsiteX176" fmla="*/ 2311183 w 4188016"/>
                <a:gd name="connsiteY176" fmla="*/ 113055 h 4111166"/>
                <a:gd name="connsiteX177" fmla="*/ 2213667 w 4188016"/>
                <a:gd name="connsiteY177" fmla="*/ 28108 h 4111166"/>
                <a:gd name="connsiteX178" fmla="*/ 2116776 w 4188016"/>
                <a:gd name="connsiteY178" fmla="*/ 74773 h 4111166"/>
                <a:gd name="connsiteX179" fmla="*/ 2086867 w 4188016"/>
                <a:gd name="connsiteY179" fmla="*/ 51451 h 4111166"/>
                <a:gd name="connsiteX180" fmla="*/ 2213084 w 4188016"/>
                <a:gd name="connsiteY180" fmla="*/ 0 h 4111166"/>
                <a:gd name="connsiteX181" fmla="*/ 1882785 w 4188016"/>
                <a:gd name="connsiteY181" fmla="*/ 0 h 4111166"/>
                <a:gd name="connsiteX182" fmla="*/ 1931833 w 4188016"/>
                <a:gd name="connsiteY182" fmla="*/ 0 h 4111166"/>
                <a:gd name="connsiteX183" fmla="*/ 1931833 w 4188016"/>
                <a:gd name="connsiteY183" fmla="*/ 434283 h 4111166"/>
                <a:gd name="connsiteX184" fmla="*/ 1892357 w 4188016"/>
                <a:gd name="connsiteY184" fmla="*/ 434283 h 4111166"/>
                <a:gd name="connsiteX185" fmla="*/ 1892357 w 4188016"/>
                <a:gd name="connsiteY185" fmla="*/ 31104 h 4111166"/>
                <a:gd name="connsiteX186" fmla="*/ 1866636 w 4188016"/>
                <a:gd name="connsiteY186" fmla="*/ 38281 h 4111166"/>
                <a:gd name="connsiteX187" fmla="*/ 1841508 w 4188016"/>
                <a:gd name="connsiteY187" fmla="*/ 44856 h 4111166"/>
                <a:gd name="connsiteX188" fmla="*/ 1841508 w 4188016"/>
                <a:gd name="connsiteY188" fmla="*/ 27525 h 4111166"/>
                <a:gd name="connsiteX189" fmla="*/ 1882785 w 4188016"/>
                <a:gd name="connsiteY189" fmla="*/ 0 h 411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4188016" h="4111166">
                  <a:moveTo>
                    <a:pt x="2141383" y="3867690"/>
                  </a:moveTo>
                  <a:cubicBezTo>
                    <a:pt x="2081567" y="3867690"/>
                    <a:pt x="2036108" y="3919736"/>
                    <a:pt x="2016964" y="3974171"/>
                  </a:cubicBezTo>
                  <a:cubicBezTo>
                    <a:pt x="2016964" y="4023830"/>
                    <a:pt x="2055848" y="4087245"/>
                    <a:pt x="2124640" y="4087245"/>
                  </a:cubicBezTo>
                  <a:cubicBezTo>
                    <a:pt x="2271797" y="4087245"/>
                    <a:pt x="2278967" y="3867690"/>
                    <a:pt x="2141383" y="3867690"/>
                  </a:cubicBezTo>
                  <a:close/>
                  <a:moveTo>
                    <a:pt x="2138402" y="3670300"/>
                  </a:moveTo>
                  <a:cubicBezTo>
                    <a:pt x="2194625" y="3670300"/>
                    <a:pt x="2235314" y="3690629"/>
                    <a:pt x="2276583" y="3710978"/>
                  </a:cubicBezTo>
                  <a:cubicBezTo>
                    <a:pt x="2276583" y="3710978"/>
                    <a:pt x="2274181" y="3745676"/>
                    <a:pt x="2274181" y="3745676"/>
                  </a:cubicBezTo>
                  <a:cubicBezTo>
                    <a:pt x="2246078" y="3728327"/>
                    <a:pt x="2194625" y="3700201"/>
                    <a:pt x="2138402" y="3700201"/>
                  </a:cubicBezTo>
                  <a:cubicBezTo>
                    <a:pt x="2015175" y="3700201"/>
                    <a:pt x="2004394" y="3850953"/>
                    <a:pt x="2009180" y="3934697"/>
                  </a:cubicBezTo>
                  <a:cubicBezTo>
                    <a:pt x="2018752" y="3905388"/>
                    <a:pt x="2066612" y="3838992"/>
                    <a:pt x="2141383" y="3838992"/>
                  </a:cubicBezTo>
                  <a:cubicBezTo>
                    <a:pt x="2332822" y="3838992"/>
                    <a:pt x="2336399" y="4111166"/>
                    <a:pt x="2125237" y="4111166"/>
                  </a:cubicBezTo>
                  <a:cubicBezTo>
                    <a:pt x="2029533" y="4111166"/>
                    <a:pt x="1968508" y="4061507"/>
                    <a:pt x="1968508" y="3892223"/>
                  </a:cubicBezTo>
                  <a:cubicBezTo>
                    <a:pt x="1968508" y="3727735"/>
                    <a:pt x="2045084" y="3670300"/>
                    <a:pt x="2138402" y="3670300"/>
                  </a:cubicBezTo>
                  <a:close/>
                  <a:moveTo>
                    <a:pt x="1038284" y="3479800"/>
                  </a:moveTo>
                  <a:lnTo>
                    <a:pt x="1339766" y="3479800"/>
                  </a:lnTo>
                  <a:cubicBezTo>
                    <a:pt x="1339766" y="3519286"/>
                    <a:pt x="1324803" y="3530655"/>
                    <a:pt x="1309265" y="3552783"/>
                  </a:cubicBezTo>
                  <a:cubicBezTo>
                    <a:pt x="1309855" y="3552783"/>
                    <a:pt x="1267978" y="3606014"/>
                    <a:pt x="1214738" y="3671811"/>
                  </a:cubicBezTo>
                  <a:cubicBezTo>
                    <a:pt x="1191423" y="3705308"/>
                    <a:pt x="1180651" y="3738217"/>
                    <a:pt x="1180651" y="3778901"/>
                  </a:cubicBezTo>
                  <a:lnTo>
                    <a:pt x="1180651" y="3903917"/>
                  </a:lnTo>
                  <a:lnTo>
                    <a:pt x="1139969" y="3903917"/>
                  </a:lnTo>
                  <a:lnTo>
                    <a:pt x="1139969" y="3778901"/>
                  </a:lnTo>
                  <a:cubicBezTo>
                    <a:pt x="1139969" y="3722077"/>
                    <a:pt x="1160317" y="3687362"/>
                    <a:pt x="1181241" y="3659264"/>
                  </a:cubicBezTo>
                  <a:cubicBezTo>
                    <a:pt x="1224919" y="3602421"/>
                    <a:pt x="1264406" y="3552783"/>
                    <a:pt x="1305665" y="3501929"/>
                  </a:cubicBezTo>
                  <a:lnTo>
                    <a:pt x="1028708" y="3501929"/>
                  </a:lnTo>
                  <a:cubicBezTo>
                    <a:pt x="1028708" y="3501929"/>
                    <a:pt x="1038284" y="3479800"/>
                    <a:pt x="1038284" y="3479800"/>
                  </a:cubicBezTo>
                  <a:close/>
                  <a:moveTo>
                    <a:pt x="3034893" y="3429000"/>
                  </a:moveTo>
                  <a:cubicBezTo>
                    <a:pt x="3034893" y="3429000"/>
                    <a:pt x="3317240" y="3429000"/>
                    <a:pt x="3317240" y="3429000"/>
                  </a:cubicBezTo>
                  <a:cubicBezTo>
                    <a:pt x="3315451" y="3438564"/>
                    <a:pt x="3314849" y="3444544"/>
                    <a:pt x="3313045" y="3452326"/>
                  </a:cubicBezTo>
                  <a:lnTo>
                    <a:pt x="3070186" y="3452326"/>
                  </a:lnTo>
                  <a:lnTo>
                    <a:pt x="3052848" y="3589923"/>
                  </a:lnTo>
                  <a:cubicBezTo>
                    <a:pt x="3073780" y="3580934"/>
                    <a:pt x="3109660" y="3567786"/>
                    <a:pt x="3150938" y="3567786"/>
                  </a:cubicBezTo>
                  <a:cubicBezTo>
                    <a:pt x="3251435" y="3567786"/>
                    <a:pt x="3322022" y="3608457"/>
                    <a:pt x="3322022" y="3707146"/>
                  </a:cubicBezTo>
                  <a:cubicBezTo>
                    <a:pt x="3322022" y="3804072"/>
                    <a:pt x="3249044" y="3856703"/>
                    <a:pt x="3150938" y="3856703"/>
                  </a:cubicBezTo>
                  <a:cubicBezTo>
                    <a:pt x="3062412" y="3856703"/>
                    <a:pt x="3013359" y="3834565"/>
                    <a:pt x="2997208" y="3825002"/>
                  </a:cubicBezTo>
                  <a:lnTo>
                    <a:pt x="2997208" y="3790310"/>
                  </a:lnTo>
                  <a:cubicBezTo>
                    <a:pt x="3045058" y="3813636"/>
                    <a:pt x="3098307" y="3832169"/>
                    <a:pt x="3150938" y="3832169"/>
                  </a:cubicBezTo>
                  <a:cubicBezTo>
                    <a:pt x="3244262" y="3832169"/>
                    <a:pt x="3278954" y="3760391"/>
                    <a:pt x="3278954" y="3707146"/>
                  </a:cubicBezTo>
                  <a:cubicBezTo>
                    <a:pt x="3278954" y="3649722"/>
                    <a:pt x="3244262" y="3592299"/>
                    <a:pt x="3150938" y="3592299"/>
                  </a:cubicBezTo>
                  <a:cubicBezTo>
                    <a:pt x="3108472" y="3592299"/>
                    <a:pt x="3058231" y="3610853"/>
                    <a:pt x="3039088" y="3617427"/>
                  </a:cubicBezTo>
                  <a:lnTo>
                    <a:pt x="3006772" y="3598279"/>
                  </a:lnTo>
                  <a:cubicBezTo>
                    <a:pt x="3019344" y="3515135"/>
                    <a:pt x="3026517" y="3476859"/>
                    <a:pt x="3031314" y="3451732"/>
                  </a:cubicBezTo>
                  <a:cubicBezTo>
                    <a:pt x="3031900" y="3445158"/>
                    <a:pt x="3033103" y="3436188"/>
                    <a:pt x="3034893" y="3429000"/>
                  </a:cubicBezTo>
                  <a:close/>
                  <a:moveTo>
                    <a:pt x="417590" y="2987810"/>
                  </a:moveTo>
                  <a:cubicBezTo>
                    <a:pt x="357771" y="3006349"/>
                    <a:pt x="319487" y="3049416"/>
                    <a:pt x="319487" y="3111639"/>
                  </a:cubicBezTo>
                  <a:cubicBezTo>
                    <a:pt x="319487" y="3183410"/>
                    <a:pt x="383493" y="3210345"/>
                    <a:pt x="439124" y="3210345"/>
                  </a:cubicBezTo>
                  <a:cubicBezTo>
                    <a:pt x="503729" y="3210345"/>
                    <a:pt x="559958" y="3173245"/>
                    <a:pt x="559958" y="3111639"/>
                  </a:cubicBezTo>
                  <a:cubicBezTo>
                    <a:pt x="559958" y="3035650"/>
                    <a:pt x="484587" y="2992584"/>
                    <a:pt x="417590" y="2987810"/>
                  </a:cubicBezTo>
                  <a:close/>
                  <a:moveTo>
                    <a:pt x="438526" y="2821511"/>
                  </a:moveTo>
                  <a:cubicBezTo>
                    <a:pt x="397849" y="2821511"/>
                    <a:pt x="340423" y="2838260"/>
                    <a:pt x="340423" y="2883734"/>
                  </a:cubicBezTo>
                  <a:cubicBezTo>
                    <a:pt x="340423" y="2926801"/>
                    <a:pt x="427161" y="2952521"/>
                    <a:pt x="458865" y="2962089"/>
                  </a:cubicBezTo>
                  <a:cubicBezTo>
                    <a:pt x="466641" y="2960299"/>
                    <a:pt x="536629" y="2930381"/>
                    <a:pt x="536629" y="2883734"/>
                  </a:cubicBezTo>
                  <a:cubicBezTo>
                    <a:pt x="536629" y="2829289"/>
                    <a:pt x="481596" y="2821511"/>
                    <a:pt x="438526" y="2821511"/>
                  </a:cubicBezTo>
                  <a:close/>
                  <a:moveTo>
                    <a:pt x="439124" y="2794000"/>
                  </a:moveTo>
                  <a:cubicBezTo>
                    <a:pt x="534236" y="2794000"/>
                    <a:pt x="578502" y="2837067"/>
                    <a:pt x="578502" y="2889104"/>
                  </a:cubicBezTo>
                  <a:cubicBezTo>
                    <a:pt x="578502" y="2929784"/>
                    <a:pt x="547396" y="2959085"/>
                    <a:pt x="494158" y="2978242"/>
                  </a:cubicBezTo>
                  <a:cubicBezTo>
                    <a:pt x="551584" y="3005156"/>
                    <a:pt x="602430" y="3044045"/>
                    <a:pt x="602430" y="3111639"/>
                  </a:cubicBezTo>
                  <a:cubicBezTo>
                    <a:pt x="602430" y="3195385"/>
                    <a:pt x="531844" y="3238452"/>
                    <a:pt x="438526" y="3238452"/>
                  </a:cubicBezTo>
                  <a:cubicBezTo>
                    <a:pt x="350592" y="3238452"/>
                    <a:pt x="279408" y="3208534"/>
                    <a:pt x="279408" y="3111639"/>
                  </a:cubicBezTo>
                  <a:cubicBezTo>
                    <a:pt x="279408" y="3037461"/>
                    <a:pt x="352387" y="2992007"/>
                    <a:pt x="384091" y="2979435"/>
                  </a:cubicBezTo>
                  <a:cubicBezTo>
                    <a:pt x="357771" y="2968653"/>
                    <a:pt x="297354" y="2937562"/>
                    <a:pt x="297354" y="2889104"/>
                  </a:cubicBezTo>
                  <a:cubicBezTo>
                    <a:pt x="297354" y="2828692"/>
                    <a:pt x="347601" y="2794000"/>
                    <a:pt x="439124" y="2794000"/>
                  </a:cubicBezTo>
                  <a:close/>
                  <a:moveTo>
                    <a:pt x="3750000" y="2774890"/>
                  </a:moveTo>
                  <a:cubicBezTo>
                    <a:pt x="3648904" y="2896335"/>
                    <a:pt x="3581318" y="2978882"/>
                    <a:pt x="3537641" y="3032115"/>
                  </a:cubicBezTo>
                  <a:cubicBezTo>
                    <a:pt x="3537641" y="3032115"/>
                    <a:pt x="3750000" y="3032115"/>
                    <a:pt x="3750000" y="3032115"/>
                  </a:cubicBezTo>
                  <a:close/>
                  <a:moveTo>
                    <a:pt x="3752995" y="2743200"/>
                  </a:moveTo>
                  <a:lnTo>
                    <a:pt x="3788884" y="2743200"/>
                  </a:lnTo>
                  <a:lnTo>
                    <a:pt x="3788884" y="3032115"/>
                  </a:lnTo>
                  <a:lnTo>
                    <a:pt x="3887584" y="3032115"/>
                  </a:lnTo>
                  <a:lnTo>
                    <a:pt x="3887584" y="3057845"/>
                  </a:lnTo>
                  <a:lnTo>
                    <a:pt x="3788884" y="3057845"/>
                  </a:lnTo>
                  <a:lnTo>
                    <a:pt x="3788884" y="3178082"/>
                  </a:lnTo>
                  <a:lnTo>
                    <a:pt x="3750000" y="3178082"/>
                  </a:lnTo>
                  <a:lnTo>
                    <a:pt x="3750000" y="3057845"/>
                  </a:lnTo>
                  <a:cubicBezTo>
                    <a:pt x="3750000" y="3057845"/>
                    <a:pt x="3517908" y="3057845"/>
                    <a:pt x="3517908" y="3057845"/>
                  </a:cubicBezTo>
                  <a:lnTo>
                    <a:pt x="3517908" y="3020759"/>
                  </a:lnTo>
                  <a:cubicBezTo>
                    <a:pt x="3597474" y="2927441"/>
                    <a:pt x="3673429" y="2836518"/>
                    <a:pt x="3752995" y="2743200"/>
                  </a:cubicBezTo>
                  <a:close/>
                  <a:moveTo>
                    <a:pt x="159682" y="1903521"/>
                  </a:moveTo>
                  <a:cubicBezTo>
                    <a:pt x="12525" y="1903521"/>
                    <a:pt x="5951" y="2123057"/>
                    <a:pt x="142939" y="2123057"/>
                  </a:cubicBezTo>
                  <a:cubicBezTo>
                    <a:pt x="202756" y="2123057"/>
                    <a:pt x="248214" y="2071030"/>
                    <a:pt x="267358" y="2016575"/>
                  </a:cubicBezTo>
                  <a:cubicBezTo>
                    <a:pt x="267358" y="1966937"/>
                    <a:pt x="228474" y="1903521"/>
                    <a:pt x="159682" y="1903521"/>
                  </a:cubicBezTo>
                  <a:close/>
                  <a:moveTo>
                    <a:pt x="159086" y="1879600"/>
                  </a:moveTo>
                  <a:cubicBezTo>
                    <a:pt x="254805" y="1879600"/>
                    <a:pt x="315814" y="1929259"/>
                    <a:pt x="315814" y="2098544"/>
                  </a:cubicBezTo>
                  <a:cubicBezTo>
                    <a:pt x="315814" y="2263032"/>
                    <a:pt x="239238" y="2320467"/>
                    <a:pt x="145920" y="2320467"/>
                  </a:cubicBezTo>
                  <a:cubicBezTo>
                    <a:pt x="89697" y="2320467"/>
                    <a:pt x="49025" y="2300118"/>
                    <a:pt x="7739" y="2279789"/>
                  </a:cubicBezTo>
                  <a:cubicBezTo>
                    <a:pt x="7739" y="2279789"/>
                    <a:pt x="10141" y="2245091"/>
                    <a:pt x="10141" y="2245091"/>
                  </a:cubicBezTo>
                  <a:cubicBezTo>
                    <a:pt x="38244" y="2262440"/>
                    <a:pt x="89697" y="2290545"/>
                    <a:pt x="145920" y="2290545"/>
                  </a:cubicBezTo>
                  <a:cubicBezTo>
                    <a:pt x="269163" y="2290545"/>
                    <a:pt x="279927" y="2139814"/>
                    <a:pt x="275141" y="2056070"/>
                  </a:cubicBezTo>
                  <a:cubicBezTo>
                    <a:pt x="265570" y="2085379"/>
                    <a:pt x="217710" y="2151774"/>
                    <a:pt x="142939" y="2151774"/>
                  </a:cubicBezTo>
                  <a:cubicBezTo>
                    <a:pt x="-48500" y="2151774"/>
                    <a:pt x="-52077" y="1879600"/>
                    <a:pt x="159086" y="1879600"/>
                  </a:cubicBezTo>
                  <a:close/>
                  <a:moveTo>
                    <a:pt x="4021125" y="1803400"/>
                  </a:moveTo>
                  <a:cubicBezTo>
                    <a:pt x="4092914" y="1803400"/>
                    <a:pt x="4159901" y="1830907"/>
                    <a:pt x="4159901" y="1902692"/>
                  </a:cubicBezTo>
                  <a:cubicBezTo>
                    <a:pt x="4159901" y="1957129"/>
                    <a:pt x="4137784" y="1993022"/>
                    <a:pt x="4082143" y="2007980"/>
                  </a:cubicBezTo>
                  <a:cubicBezTo>
                    <a:pt x="4140162" y="2022342"/>
                    <a:pt x="4188016" y="2045068"/>
                    <a:pt x="4188016" y="2117451"/>
                  </a:cubicBezTo>
                  <a:cubicBezTo>
                    <a:pt x="4188016" y="2186846"/>
                    <a:pt x="4120424" y="2248453"/>
                    <a:pt x="4007370" y="2248453"/>
                  </a:cubicBezTo>
                  <a:cubicBezTo>
                    <a:pt x="3923614" y="2248453"/>
                    <a:pt x="3876957" y="2232897"/>
                    <a:pt x="3860808" y="2225129"/>
                  </a:cubicBezTo>
                  <a:lnTo>
                    <a:pt x="3860808" y="2193419"/>
                  </a:lnTo>
                  <a:cubicBezTo>
                    <a:pt x="3906875" y="2214353"/>
                    <a:pt x="3955320" y="2222718"/>
                    <a:pt x="4003780" y="2222718"/>
                  </a:cubicBezTo>
                  <a:cubicBezTo>
                    <a:pt x="4108456" y="2222718"/>
                    <a:pt x="4137784" y="2152149"/>
                    <a:pt x="4137784" y="2117451"/>
                  </a:cubicBezTo>
                  <a:cubicBezTo>
                    <a:pt x="4137784" y="2074367"/>
                    <a:pt x="4096504" y="2024732"/>
                    <a:pt x="4017535" y="2024732"/>
                  </a:cubicBezTo>
                  <a:lnTo>
                    <a:pt x="3966090" y="2024732"/>
                  </a:lnTo>
                  <a:lnTo>
                    <a:pt x="3966090" y="1996009"/>
                  </a:lnTo>
                  <a:lnTo>
                    <a:pt x="4017535" y="1996009"/>
                  </a:lnTo>
                  <a:cubicBezTo>
                    <a:pt x="4094701" y="1996009"/>
                    <a:pt x="4114440" y="1954739"/>
                    <a:pt x="4114440" y="1911655"/>
                  </a:cubicBezTo>
                  <a:cubicBezTo>
                    <a:pt x="4114440" y="1873372"/>
                    <a:pt x="4088127" y="1832102"/>
                    <a:pt x="4021125" y="1832102"/>
                  </a:cubicBezTo>
                  <a:cubicBezTo>
                    <a:pt x="3964894" y="1832102"/>
                    <a:pt x="3903875" y="1860227"/>
                    <a:pt x="3872170" y="1876381"/>
                  </a:cubicBezTo>
                  <a:lnTo>
                    <a:pt x="3872170" y="1844073"/>
                  </a:lnTo>
                  <a:cubicBezTo>
                    <a:pt x="3909859" y="1824932"/>
                    <a:pt x="3958910" y="1803400"/>
                    <a:pt x="4021125" y="1803400"/>
                  </a:cubicBezTo>
                  <a:close/>
                  <a:moveTo>
                    <a:pt x="654289" y="979413"/>
                  </a:moveTo>
                  <a:cubicBezTo>
                    <a:pt x="575928" y="979413"/>
                    <a:pt x="523291" y="1027876"/>
                    <a:pt x="523291" y="1181001"/>
                  </a:cubicBezTo>
                  <a:cubicBezTo>
                    <a:pt x="523291" y="1329357"/>
                    <a:pt x="583110" y="1370023"/>
                    <a:pt x="654289" y="1370023"/>
                  </a:cubicBezTo>
                  <a:cubicBezTo>
                    <a:pt x="725483" y="1370023"/>
                    <a:pt x="781109" y="1317999"/>
                    <a:pt x="781109" y="1176826"/>
                  </a:cubicBezTo>
                  <a:cubicBezTo>
                    <a:pt x="781109" y="1030270"/>
                    <a:pt x="725483" y="979413"/>
                    <a:pt x="654289" y="979413"/>
                  </a:cubicBezTo>
                  <a:close/>
                  <a:moveTo>
                    <a:pt x="654289" y="952500"/>
                  </a:moveTo>
                  <a:cubicBezTo>
                    <a:pt x="721884" y="952500"/>
                    <a:pt x="820587" y="980620"/>
                    <a:pt x="820587" y="1176826"/>
                  </a:cubicBezTo>
                  <a:cubicBezTo>
                    <a:pt x="820587" y="1368242"/>
                    <a:pt x="714108" y="1394561"/>
                    <a:pt x="654289" y="1394561"/>
                  </a:cubicBezTo>
                  <a:cubicBezTo>
                    <a:pt x="593859" y="1394561"/>
                    <a:pt x="482608" y="1368242"/>
                    <a:pt x="482608" y="1176826"/>
                  </a:cubicBezTo>
                  <a:cubicBezTo>
                    <a:pt x="482608" y="987783"/>
                    <a:pt x="572344" y="952500"/>
                    <a:pt x="654289" y="952500"/>
                  </a:cubicBezTo>
                  <a:close/>
                  <a:moveTo>
                    <a:pt x="295285" y="952500"/>
                  </a:moveTo>
                  <a:cubicBezTo>
                    <a:pt x="295285" y="952500"/>
                    <a:pt x="344332" y="952500"/>
                    <a:pt x="344332" y="952500"/>
                  </a:cubicBezTo>
                  <a:lnTo>
                    <a:pt x="344332" y="1386781"/>
                  </a:lnTo>
                  <a:lnTo>
                    <a:pt x="304857" y="1386781"/>
                  </a:lnTo>
                  <a:lnTo>
                    <a:pt x="304857" y="983604"/>
                  </a:lnTo>
                  <a:lnTo>
                    <a:pt x="279136" y="990781"/>
                  </a:lnTo>
                  <a:cubicBezTo>
                    <a:pt x="266570" y="994963"/>
                    <a:pt x="254008" y="997959"/>
                    <a:pt x="254008" y="997356"/>
                  </a:cubicBezTo>
                  <a:lnTo>
                    <a:pt x="254008" y="980005"/>
                  </a:lnTo>
                  <a:cubicBezTo>
                    <a:pt x="254610" y="980005"/>
                    <a:pt x="282121" y="962071"/>
                    <a:pt x="295285" y="952500"/>
                  </a:cubicBezTo>
                  <a:close/>
                  <a:moveTo>
                    <a:pt x="3737067" y="876300"/>
                  </a:moveTo>
                  <a:cubicBezTo>
                    <a:pt x="3830984" y="876300"/>
                    <a:pt x="3873457" y="928354"/>
                    <a:pt x="3873457" y="989355"/>
                  </a:cubicBezTo>
                  <a:cubicBezTo>
                    <a:pt x="3873457" y="1046777"/>
                    <a:pt x="3840550" y="1094629"/>
                    <a:pt x="3766391" y="1130538"/>
                  </a:cubicBezTo>
                  <a:cubicBezTo>
                    <a:pt x="3702369" y="1162245"/>
                    <a:pt x="3646746" y="1207704"/>
                    <a:pt x="3643760" y="1281874"/>
                  </a:cubicBezTo>
                  <a:cubicBezTo>
                    <a:pt x="3643760" y="1281874"/>
                    <a:pt x="3887217" y="1281874"/>
                    <a:pt x="3887217" y="1281874"/>
                  </a:cubicBezTo>
                  <a:lnTo>
                    <a:pt x="3887217" y="1310585"/>
                  </a:lnTo>
                  <a:lnTo>
                    <a:pt x="3594108" y="1310585"/>
                  </a:lnTo>
                  <a:cubicBezTo>
                    <a:pt x="3597094" y="1187357"/>
                    <a:pt x="3659909" y="1144893"/>
                    <a:pt x="3755617" y="1095232"/>
                  </a:cubicBezTo>
                  <a:lnTo>
                    <a:pt x="3755020" y="1095232"/>
                  </a:lnTo>
                  <a:cubicBezTo>
                    <a:pt x="3812447" y="1067124"/>
                    <a:pt x="3835177" y="1030029"/>
                    <a:pt x="3835177" y="989355"/>
                  </a:cubicBezTo>
                  <a:cubicBezTo>
                    <a:pt x="3835177" y="946892"/>
                    <a:pt x="3806463" y="907404"/>
                    <a:pt x="3737677" y="904408"/>
                  </a:cubicBezTo>
                  <a:cubicBezTo>
                    <a:pt x="3682041" y="904408"/>
                    <a:pt x="3653924" y="934929"/>
                    <a:pt x="3640761" y="951074"/>
                  </a:cubicBezTo>
                  <a:cubicBezTo>
                    <a:pt x="3629403" y="942106"/>
                    <a:pt x="3622225" y="935532"/>
                    <a:pt x="3610853" y="927751"/>
                  </a:cubicBezTo>
                  <a:cubicBezTo>
                    <a:pt x="3631792" y="900829"/>
                    <a:pt x="3679653" y="876300"/>
                    <a:pt x="3737067" y="876300"/>
                  </a:cubicBezTo>
                  <a:close/>
                  <a:moveTo>
                    <a:pt x="1362086" y="254000"/>
                  </a:moveTo>
                  <a:cubicBezTo>
                    <a:pt x="1362086" y="254000"/>
                    <a:pt x="1411133" y="254000"/>
                    <a:pt x="1411133" y="254000"/>
                  </a:cubicBezTo>
                  <a:lnTo>
                    <a:pt x="1411133" y="688283"/>
                  </a:lnTo>
                  <a:lnTo>
                    <a:pt x="1371658" y="688283"/>
                  </a:lnTo>
                  <a:lnTo>
                    <a:pt x="1371658" y="285104"/>
                  </a:lnTo>
                  <a:lnTo>
                    <a:pt x="1345927" y="292281"/>
                  </a:lnTo>
                  <a:cubicBezTo>
                    <a:pt x="1333374" y="296463"/>
                    <a:pt x="1320808" y="299459"/>
                    <a:pt x="1320808" y="298856"/>
                  </a:cubicBezTo>
                  <a:lnTo>
                    <a:pt x="1320808" y="281525"/>
                  </a:lnTo>
                  <a:cubicBezTo>
                    <a:pt x="1321410" y="281525"/>
                    <a:pt x="1348922" y="263571"/>
                    <a:pt x="1362086" y="254000"/>
                  </a:cubicBezTo>
                  <a:close/>
                  <a:moveTo>
                    <a:pt x="1095386" y="254000"/>
                  </a:moveTo>
                  <a:cubicBezTo>
                    <a:pt x="1095386" y="254000"/>
                    <a:pt x="1144433" y="254000"/>
                    <a:pt x="1144433" y="254000"/>
                  </a:cubicBezTo>
                  <a:lnTo>
                    <a:pt x="1144433" y="688283"/>
                  </a:lnTo>
                  <a:lnTo>
                    <a:pt x="1104958" y="688283"/>
                  </a:lnTo>
                  <a:lnTo>
                    <a:pt x="1104958" y="285104"/>
                  </a:lnTo>
                  <a:lnTo>
                    <a:pt x="1079236" y="292281"/>
                  </a:lnTo>
                  <a:cubicBezTo>
                    <a:pt x="1066674" y="296463"/>
                    <a:pt x="1054108" y="299459"/>
                    <a:pt x="1054108" y="298856"/>
                  </a:cubicBezTo>
                  <a:lnTo>
                    <a:pt x="1054108" y="281525"/>
                  </a:lnTo>
                  <a:cubicBezTo>
                    <a:pt x="1054706" y="281525"/>
                    <a:pt x="1082222" y="263571"/>
                    <a:pt x="1095386" y="254000"/>
                  </a:cubicBezTo>
                  <a:close/>
                  <a:moveTo>
                    <a:pt x="2974986" y="215900"/>
                  </a:moveTo>
                  <a:cubicBezTo>
                    <a:pt x="2974986" y="215900"/>
                    <a:pt x="3024033" y="215900"/>
                    <a:pt x="3024033" y="215900"/>
                  </a:cubicBezTo>
                  <a:lnTo>
                    <a:pt x="3024033" y="650185"/>
                  </a:lnTo>
                  <a:lnTo>
                    <a:pt x="2984554" y="650185"/>
                  </a:lnTo>
                  <a:lnTo>
                    <a:pt x="2984554" y="247004"/>
                  </a:lnTo>
                  <a:lnTo>
                    <a:pt x="2958836" y="254182"/>
                  </a:lnTo>
                  <a:cubicBezTo>
                    <a:pt x="2946274" y="258384"/>
                    <a:pt x="2933708" y="261359"/>
                    <a:pt x="2933708" y="260776"/>
                  </a:cubicBezTo>
                  <a:lnTo>
                    <a:pt x="2933708" y="243425"/>
                  </a:lnTo>
                  <a:cubicBezTo>
                    <a:pt x="2934306" y="243425"/>
                    <a:pt x="2961822" y="225471"/>
                    <a:pt x="2974986" y="215900"/>
                  </a:cubicBezTo>
                  <a:close/>
                  <a:moveTo>
                    <a:pt x="2213084" y="0"/>
                  </a:moveTo>
                  <a:cubicBezTo>
                    <a:pt x="2307003" y="0"/>
                    <a:pt x="2349464" y="52054"/>
                    <a:pt x="2349464" y="113055"/>
                  </a:cubicBezTo>
                  <a:cubicBezTo>
                    <a:pt x="2349464" y="170476"/>
                    <a:pt x="2316570" y="218328"/>
                    <a:pt x="2242382" y="254237"/>
                  </a:cubicBezTo>
                  <a:cubicBezTo>
                    <a:pt x="2178385" y="285943"/>
                    <a:pt x="2122747" y="331402"/>
                    <a:pt x="2119762" y="405572"/>
                  </a:cubicBezTo>
                  <a:cubicBezTo>
                    <a:pt x="2119762" y="405572"/>
                    <a:pt x="2363224" y="405572"/>
                    <a:pt x="2363224" y="405572"/>
                  </a:cubicBezTo>
                  <a:lnTo>
                    <a:pt x="2363224" y="434283"/>
                  </a:lnTo>
                  <a:lnTo>
                    <a:pt x="2070108" y="434283"/>
                  </a:lnTo>
                  <a:cubicBezTo>
                    <a:pt x="2073107" y="311055"/>
                    <a:pt x="2135910" y="268592"/>
                    <a:pt x="2231621" y="218931"/>
                  </a:cubicBezTo>
                  <a:lnTo>
                    <a:pt x="2231023" y="218931"/>
                  </a:lnTo>
                  <a:cubicBezTo>
                    <a:pt x="2288453" y="190823"/>
                    <a:pt x="2311183" y="153728"/>
                    <a:pt x="2311183" y="113055"/>
                  </a:cubicBezTo>
                  <a:cubicBezTo>
                    <a:pt x="2311183" y="70591"/>
                    <a:pt x="2282468" y="31104"/>
                    <a:pt x="2213667" y="28108"/>
                  </a:cubicBezTo>
                  <a:cubicBezTo>
                    <a:pt x="2158043" y="28108"/>
                    <a:pt x="2129939" y="58628"/>
                    <a:pt x="2116776" y="74773"/>
                  </a:cubicBezTo>
                  <a:cubicBezTo>
                    <a:pt x="2105404" y="65806"/>
                    <a:pt x="2098226" y="59232"/>
                    <a:pt x="2086867" y="51451"/>
                  </a:cubicBezTo>
                  <a:cubicBezTo>
                    <a:pt x="2107793" y="24529"/>
                    <a:pt x="2155655" y="0"/>
                    <a:pt x="2213084" y="0"/>
                  </a:cubicBezTo>
                  <a:close/>
                  <a:moveTo>
                    <a:pt x="1882785" y="0"/>
                  </a:moveTo>
                  <a:cubicBezTo>
                    <a:pt x="1882785" y="0"/>
                    <a:pt x="1931833" y="0"/>
                    <a:pt x="1931833" y="0"/>
                  </a:cubicBezTo>
                  <a:lnTo>
                    <a:pt x="1931833" y="434283"/>
                  </a:lnTo>
                  <a:lnTo>
                    <a:pt x="1892357" y="434283"/>
                  </a:lnTo>
                  <a:lnTo>
                    <a:pt x="1892357" y="31104"/>
                  </a:lnTo>
                  <a:lnTo>
                    <a:pt x="1866636" y="38281"/>
                  </a:lnTo>
                  <a:cubicBezTo>
                    <a:pt x="1854074" y="42463"/>
                    <a:pt x="1841508" y="45459"/>
                    <a:pt x="1841508" y="44856"/>
                  </a:cubicBezTo>
                  <a:lnTo>
                    <a:pt x="1841508" y="27525"/>
                  </a:lnTo>
                  <a:cubicBezTo>
                    <a:pt x="1842110" y="27525"/>
                    <a:pt x="1869621" y="9571"/>
                    <a:pt x="1882785" y="0"/>
                  </a:cubicBezTo>
                  <a:close/>
                </a:path>
              </a:pathLst>
            </a:custGeom>
            <a:solidFill>
              <a:srgbClr val="010101">
                <a:alpha val="50000"/>
              </a:srgb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9" name="Shape 33"/>
            <p:cNvSpPr/>
            <p:nvPr/>
          </p:nvSpPr>
          <p:spPr>
            <a:xfrm>
              <a:off x="2458953" y="2824843"/>
              <a:ext cx="1540048" cy="154004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tx1">
                <a:alpha val="1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0" name="Shape 35"/>
            <p:cNvSpPr/>
            <p:nvPr/>
          </p:nvSpPr>
          <p:spPr>
            <a:xfrm flipH="1" flipV="1">
              <a:off x="3328472" y="3699052"/>
              <a:ext cx="542645" cy="470734"/>
            </a:xfrm>
            <a:prstGeom prst="line">
              <a:avLst/>
            </a:prstGeom>
            <a:ln w="30614">
              <a:solidFill>
                <a:schemeClr val="accent6"/>
              </a:solidFill>
              <a:miter lim="400000"/>
            </a:ln>
          </p:spPr>
          <p:txBody>
            <a:bodyPr lIns="0" tIns="0" rIns="0" bIns="0"/>
            <a:lstStyle/>
            <a:p>
              <a:pPr lvl="0" algn="l">
                <a:defRPr sz="1200">
                  <a:latin typeface="Helvetica"/>
                  <a:ea typeface="Helvetica"/>
                  <a:cs typeface="Helvetica"/>
                  <a:sym typeface="Helvetica"/>
                </a:defRPr>
              </a:pPr>
              <a:endParaRPr sz="1200"/>
            </a:p>
          </p:txBody>
        </p:sp>
        <p:sp>
          <p:nvSpPr>
            <p:cNvPr id="81" name="Freeform 80"/>
            <p:cNvSpPr/>
            <p:nvPr/>
          </p:nvSpPr>
          <p:spPr>
            <a:xfrm>
              <a:off x="2765985" y="3396065"/>
              <a:ext cx="1496340" cy="831194"/>
            </a:xfrm>
            <a:custGeom>
              <a:avLst/>
              <a:gdLst>
                <a:gd name="connsiteX0" fmla="*/ 2661454 w 2661454"/>
                <a:gd name="connsiteY0" fmla="*/ 0 h 1478397"/>
                <a:gd name="connsiteX1" fmla="*/ 1647333 w 2661454"/>
                <a:gd name="connsiteY1" fmla="*/ 264020 h 1478397"/>
                <a:gd name="connsiteX2" fmla="*/ 1059479 w 2661454"/>
                <a:gd name="connsiteY2" fmla="*/ 329996 h 1478397"/>
                <a:gd name="connsiteX3" fmla="*/ 1068372 w 2661454"/>
                <a:gd name="connsiteY3" fmla="*/ 412824 h 1478397"/>
                <a:gd name="connsiteX4" fmla="*/ 783690 w 2661454"/>
                <a:gd name="connsiteY4" fmla="*/ 649274 h 1478397"/>
                <a:gd name="connsiteX5" fmla="*/ 684170 w 2661454"/>
                <a:gd name="connsiteY5" fmla="*/ 619414 h 1478397"/>
                <a:gd name="connsiteX6" fmla="*/ 664650 w 2661454"/>
                <a:gd name="connsiteY6" fmla="*/ 606357 h 1478397"/>
                <a:gd name="connsiteX7" fmla="*/ 438744 w 2661454"/>
                <a:gd name="connsiteY7" fmla="*/ 1026949 h 1478397"/>
                <a:gd name="connsiteX8" fmla="*/ 0 w 2661454"/>
                <a:gd name="connsiteY8" fmla="*/ 1478397 h 1478397"/>
                <a:gd name="connsiteX9" fmla="*/ 296769 w 2661454"/>
                <a:gd name="connsiteY9" fmla="*/ 929938 h 1478397"/>
                <a:gd name="connsiteX10" fmla="*/ 612473 w 2661454"/>
                <a:gd name="connsiteY10" fmla="*/ 561828 h 1478397"/>
                <a:gd name="connsiteX11" fmla="*/ 606514 w 2661454"/>
                <a:gd name="connsiteY11" fmla="*/ 555908 h 1478397"/>
                <a:gd name="connsiteX12" fmla="*/ 547240 w 2661454"/>
                <a:gd name="connsiteY12" fmla="*/ 364591 h 1478397"/>
                <a:gd name="connsiteX13" fmla="*/ 831923 w 2661454"/>
                <a:gd name="connsiteY13" fmla="*/ 128140 h 1478397"/>
                <a:gd name="connsiteX14" fmla="*/ 1009099 w 2661454"/>
                <a:gd name="connsiteY14" fmla="*/ 221507 h 1478397"/>
                <a:gd name="connsiteX15" fmla="*/ 1056226 w 2661454"/>
                <a:gd name="connsiteY15" fmla="*/ 307578 h 1478397"/>
                <a:gd name="connsiteX16" fmla="*/ 1056333 w 2661454"/>
                <a:gd name="connsiteY16" fmla="*/ 306417 h 1478397"/>
                <a:gd name="connsiteX17" fmla="*/ 1058565 w 2661454"/>
                <a:gd name="connsiteY17" fmla="*/ 282234 h 1478397"/>
                <a:gd name="connsiteX18" fmla="*/ 1613846 w 2661454"/>
                <a:gd name="connsiteY18" fmla="*/ 81991 h 147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1454" h="1478397">
                  <a:moveTo>
                    <a:pt x="2661454" y="0"/>
                  </a:moveTo>
                  <a:lnTo>
                    <a:pt x="1647333" y="264020"/>
                  </a:lnTo>
                  <a:lnTo>
                    <a:pt x="1059479" y="329996"/>
                  </a:lnTo>
                  <a:lnTo>
                    <a:pt x="1068372" y="412824"/>
                  </a:lnTo>
                  <a:cubicBezTo>
                    <a:pt x="1055059" y="556713"/>
                    <a:pt x="927603" y="662588"/>
                    <a:pt x="783690" y="649274"/>
                  </a:cubicBezTo>
                  <a:cubicBezTo>
                    <a:pt x="747718" y="645946"/>
                    <a:pt x="714122" y="635484"/>
                    <a:pt x="684170" y="619414"/>
                  </a:cubicBezTo>
                  <a:lnTo>
                    <a:pt x="664650" y="606357"/>
                  </a:lnTo>
                  <a:lnTo>
                    <a:pt x="438744" y="1026949"/>
                  </a:lnTo>
                  <a:lnTo>
                    <a:pt x="0" y="1478397"/>
                  </a:lnTo>
                  <a:lnTo>
                    <a:pt x="296769" y="929938"/>
                  </a:lnTo>
                  <a:lnTo>
                    <a:pt x="612473" y="561828"/>
                  </a:lnTo>
                  <a:lnTo>
                    <a:pt x="606514" y="555908"/>
                  </a:lnTo>
                  <a:cubicBezTo>
                    <a:pt x="563724" y="504390"/>
                    <a:pt x="540583" y="436548"/>
                    <a:pt x="547240" y="364591"/>
                  </a:cubicBezTo>
                  <a:cubicBezTo>
                    <a:pt x="560554" y="220702"/>
                    <a:pt x="688009" y="114826"/>
                    <a:pt x="831923" y="128140"/>
                  </a:cubicBezTo>
                  <a:cubicBezTo>
                    <a:pt x="903867" y="134797"/>
                    <a:pt x="966308" y="169990"/>
                    <a:pt x="1009099" y="221507"/>
                  </a:cubicBezTo>
                  <a:lnTo>
                    <a:pt x="1056226" y="307578"/>
                  </a:lnTo>
                  <a:lnTo>
                    <a:pt x="1056333" y="306417"/>
                  </a:lnTo>
                  <a:cubicBezTo>
                    <a:pt x="1057449" y="294325"/>
                    <a:pt x="1058565" y="282234"/>
                    <a:pt x="1058565" y="282234"/>
                  </a:cubicBezTo>
                  <a:lnTo>
                    <a:pt x="1613846" y="81991"/>
                  </a:lnTo>
                  <a:close/>
                </a:path>
              </a:pathLst>
            </a:custGeom>
            <a:solidFill>
              <a:schemeClr val="tx1"/>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2" name="Freeform 81"/>
            <p:cNvSpPr/>
            <p:nvPr/>
          </p:nvSpPr>
          <p:spPr>
            <a:xfrm>
              <a:off x="2451813" y="2817703"/>
              <a:ext cx="1550018" cy="1557160"/>
            </a:xfrm>
            <a:custGeom>
              <a:avLst/>
              <a:gdLst>
                <a:gd name="connsiteX0" fmla="*/ 1385061 w 2756928"/>
                <a:gd name="connsiteY0" fmla="*/ 2628900 h 2769630"/>
                <a:gd name="connsiteX1" fmla="*/ 1462022 w 2756928"/>
                <a:gd name="connsiteY1" fmla="*/ 2769630 h 2769630"/>
                <a:gd name="connsiteX2" fmla="*/ 1308100 w 2756928"/>
                <a:gd name="connsiteY2" fmla="*/ 2769630 h 2769630"/>
                <a:gd name="connsiteX3" fmla="*/ 2756928 w 2756928"/>
                <a:gd name="connsiteY3" fmla="*/ 1447800 h 2769630"/>
                <a:gd name="connsiteX4" fmla="*/ 2756928 w 2756928"/>
                <a:gd name="connsiteY4" fmla="*/ 1601722 h 2769630"/>
                <a:gd name="connsiteX5" fmla="*/ 2616200 w 2756928"/>
                <a:gd name="connsiteY5" fmla="*/ 1524761 h 2769630"/>
                <a:gd name="connsiteX6" fmla="*/ 2756928 w 2756928"/>
                <a:gd name="connsiteY6" fmla="*/ 1447800 h 2769630"/>
                <a:gd name="connsiteX7" fmla="*/ 0 w 2756928"/>
                <a:gd name="connsiteY7" fmla="*/ 1447800 h 2769630"/>
                <a:gd name="connsiteX8" fmla="*/ 140730 w 2756928"/>
                <a:gd name="connsiteY8" fmla="*/ 1524761 h 2769630"/>
                <a:gd name="connsiteX9" fmla="*/ 0 w 2756928"/>
                <a:gd name="connsiteY9" fmla="*/ 1601722 h 2769630"/>
                <a:gd name="connsiteX10" fmla="*/ 1308100 w 2756928"/>
                <a:gd name="connsiteY10" fmla="*/ 0 h 2769630"/>
                <a:gd name="connsiteX11" fmla="*/ 1462022 w 2756928"/>
                <a:gd name="connsiteY11" fmla="*/ 0 h 2769630"/>
                <a:gd name="connsiteX12" fmla="*/ 1385061 w 2756928"/>
                <a:gd name="connsiteY12" fmla="*/ 140730 h 2769630"/>
                <a:gd name="connsiteX13" fmla="*/ 1308100 w 2756928"/>
                <a:gd name="connsiteY13" fmla="*/ 0 h 276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6928" h="2769630">
                  <a:moveTo>
                    <a:pt x="1385061" y="2628900"/>
                  </a:moveTo>
                  <a:cubicBezTo>
                    <a:pt x="1385061" y="2628900"/>
                    <a:pt x="1462022" y="2769630"/>
                    <a:pt x="1462022" y="2769630"/>
                  </a:cubicBezTo>
                  <a:lnTo>
                    <a:pt x="1308100" y="2769630"/>
                  </a:lnTo>
                  <a:close/>
                  <a:moveTo>
                    <a:pt x="2756928" y="1447800"/>
                  </a:moveTo>
                  <a:lnTo>
                    <a:pt x="2756928" y="1601722"/>
                  </a:lnTo>
                  <a:lnTo>
                    <a:pt x="2616200" y="1524761"/>
                  </a:lnTo>
                  <a:cubicBezTo>
                    <a:pt x="2616200" y="1524761"/>
                    <a:pt x="2756928" y="1447800"/>
                    <a:pt x="2756928" y="1447800"/>
                  </a:cubicBezTo>
                  <a:close/>
                  <a:moveTo>
                    <a:pt x="0" y="1447800"/>
                  </a:moveTo>
                  <a:lnTo>
                    <a:pt x="140730" y="1524761"/>
                  </a:lnTo>
                  <a:cubicBezTo>
                    <a:pt x="140730" y="1524761"/>
                    <a:pt x="0" y="1601722"/>
                    <a:pt x="0" y="1601722"/>
                  </a:cubicBezTo>
                  <a:close/>
                  <a:moveTo>
                    <a:pt x="1308100" y="0"/>
                  </a:moveTo>
                  <a:lnTo>
                    <a:pt x="1462022" y="0"/>
                  </a:lnTo>
                  <a:lnTo>
                    <a:pt x="1385061" y="140730"/>
                  </a:lnTo>
                  <a:cubicBezTo>
                    <a:pt x="1385061" y="140730"/>
                    <a:pt x="1308100" y="0"/>
                    <a:pt x="1308100" y="0"/>
                  </a:cubicBezTo>
                  <a:close/>
                </a:path>
              </a:pathLst>
            </a:custGeom>
            <a:solidFill>
              <a:srgbClr val="010101"/>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3" name="Freeform 82"/>
            <p:cNvSpPr/>
            <p:nvPr/>
          </p:nvSpPr>
          <p:spPr>
            <a:xfrm>
              <a:off x="1088020" y="1703820"/>
              <a:ext cx="4304781" cy="2938319"/>
            </a:xfrm>
            <a:custGeom>
              <a:avLst/>
              <a:gdLst>
                <a:gd name="connsiteX0" fmla="*/ 56438 w 7656664"/>
                <a:gd name="connsiteY0" fmla="*/ 3200400 h 5226219"/>
                <a:gd name="connsiteX1" fmla="*/ 49454 w 7656664"/>
                <a:gd name="connsiteY1" fmla="*/ 3274988 h 5226219"/>
                <a:gd name="connsiteX2" fmla="*/ 40761 w 7656664"/>
                <a:gd name="connsiteY2" fmla="*/ 3360400 h 5226219"/>
                <a:gd name="connsiteX3" fmla="*/ 33211 w 7656664"/>
                <a:gd name="connsiteY3" fmla="*/ 3471302 h 5226219"/>
                <a:gd name="connsiteX4" fmla="*/ 27116 w 7656664"/>
                <a:gd name="connsiteY4" fmla="*/ 3602596 h 5226219"/>
                <a:gd name="connsiteX5" fmla="*/ 26550 w 7656664"/>
                <a:gd name="connsiteY5" fmla="*/ 3749184 h 5226219"/>
                <a:gd name="connsiteX6" fmla="*/ 33238 w 7656664"/>
                <a:gd name="connsiteY6" fmla="*/ 3905654 h 5226219"/>
                <a:gd name="connsiteX7" fmla="*/ 48727 w 7656664"/>
                <a:gd name="connsiteY7" fmla="*/ 4066517 h 5226219"/>
                <a:gd name="connsiteX8" fmla="*/ 72330 w 7656664"/>
                <a:gd name="connsiteY8" fmla="*/ 4226360 h 5226219"/>
                <a:gd name="connsiteX9" fmla="*/ 104411 w 7656664"/>
                <a:gd name="connsiteY9" fmla="*/ 4379458 h 5226219"/>
                <a:gd name="connsiteX10" fmla="*/ 122227 w 7656664"/>
                <a:gd name="connsiteY10" fmla="*/ 4452085 h 5226219"/>
                <a:gd name="connsiteX11" fmla="*/ 141605 w 7656664"/>
                <a:gd name="connsiteY11" fmla="*/ 4521105 h 5226219"/>
                <a:gd name="connsiteX12" fmla="*/ 161709 w 7656664"/>
                <a:gd name="connsiteY12" fmla="*/ 4585889 h 5226219"/>
                <a:gd name="connsiteX13" fmla="*/ 181975 w 7656664"/>
                <a:gd name="connsiteY13" fmla="*/ 4645967 h 5226219"/>
                <a:gd name="connsiteX14" fmla="*/ 221982 w 7656664"/>
                <a:gd name="connsiteY14" fmla="*/ 4749496 h 5226219"/>
                <a:gd name="connsiteX15" fmla="*/ 256498 w 7656664"/>
                <a:gd name="connsiteY15" fmla="*/ 4828006 h 5226219"/>
                <a:gd name="connsiteX16" fmla="*/ 281272 w 7656664"/>
                <a:gd name="connsiteY16" fmla="*/ 4877340 h 5226219"/>
                <a:gd name="connsiteX17" fmla="*/ 290664 w 7656664"/>
                <a:gd name="connsiteY17" fmla="*/ 4894516 h 5226219"/>
                <a:gd name="connsiteX18" fmla="*/ 251236 w 7656664"/>
                <a:gd name="connsiteY18" fmla="*/ 4830751 h 5226219"/>
                <a:gd name="connsiteX19" fmla="*/ 211633 w 7656664"/>
                <a:gd name="connsiteY19" fmla="*/ 4754202 h 5226219"/>
                <a:gd name="connsiteX20" fmla="*/ 165935 w 7656664"/>
                <a:gd name="connsiteY20" fmla="*/ 4652085 h 5226219"/>
                <a:gd name="connsiteX21" fmla="*/ 143193 w 7656664"/>
                <a:gd name="connsiteY21" fmla="*/ 4592320 h 5226219"/>
                <a:gd name="connsiteX22" fmla="*/ 120397 w 7656664"/>
                <a:gd name="connsiteY22" fmla="*/ 4527771 h 5226219"/>
                <a:gd name="connsiteX23" fmla="*/ 98153 w 7656664"/>
                <a:gd name="connsiteY23" fmla="*/ 4458909 h 5226219"/>
                <a:gd name="connsiteX24" fmla="*/ 78668 w 7656664"/>
                <a:gd name="connsiteY24" fmla="*/ 4385889 h 5226219"/>
                <a:gd name="connsiteX25" fmla="*/ 44286 w 7656664"/>
                <a:gd name="connsiteY25" fmla="*/ 4231458 h 5226219"/>
                <a:gd name="connsiteX26" fmla="*/ 18369 w 7656664"/>
                <a:gd name="connsiteY26" fmla="*/ 4070203 h 5226219"/>
                <a:gd name="connsiteX27" fmla="*/ 4724 w 7656664"/>
                <a:gd name="connsiteY27" fmla="*/ 3907458 h 5226219"/>
                <a:gd name="connsiteX28" fmla="*/ 0 w 7656664"/>
                <a:gd name="connsiteY28" fmla="*/ 3749419 h 5226219"/>
                <a:gd name="connsiteX29" fmla="*/ 4804 w 7656664"/>
                <a:gd name="connsiteY29" fmla="*/ 3601733 h 5226219"/>
                <a:gd name="connsiteX30" fmla="*/ 16041 w 7656664"/>
                <a:gd name="connsiteY30" fmla="*/ 3469969 h 5226219"/>
                <a:gd name="connsiteX31" fmla="*/ 29430 w 7656664"/>
                <a:gd name="connsiteY31" fmla="*/ 3359067 h 5226219"/>
                <a:gd name="connsiteX32" fmla="*/ 43560 w 7656664"/>
                <a:gd name="connsiteY32" fmla="*/ 3274204 h 5226219"/>
                <a:gd name="connsiteX33" fmla="*/ 56438 w 7656664"/>
                <a:gd name="connsiteY33" fmla="*/ 3200400 h 5226219"/>
                <a:gd name="connsiteX34" fmla="*/ 7600213 w 7656664"/>
                <a:gd name="connsiteY34" fmla="*/ 3187700 h 5226219"/>
                <a:gd name="connsiteX35" fmla="*/ 7613105 w 7656664"/>
                <a:gd name="connsiteY35" fmla="*/ 3261504 h 5226219"/>
                <a:gd name="connsiteX36" fmla="*/ 7627221 w 7656664"/>
                <a:gd name="connsiteY36" fmla="*/ 3346367 h 5226219"/>
                <a:gd name="connsiteX37" fmla="*/ 7640624 w 7656664"/>
                <a:gd name="connsiteY37" fmla="*/ 3457268 h 5226219"/>
                <a:gd name="connsiteX38" fmla="*/ 7651860 w 7656664"/>
                <a:gd name="connsiteY38" fmla="*/ 3589033 h 5226219"/>
                <a:gd name="connsiteX39" fmla="*/ 7656664 w 7656664"/>
                <a:gd name="connsiteY39" fmla="*/ 3736719 h 5226219"/>
                <a:gd name="connsiteX40" fmla="*/ 7651927 w 7656664"/>
                <a:gd name="connsiteY40" fmla="*/ 3894758 h 5226219"/>
                <a:gd name="connsiteX41" fmla="*/ 7638282 w 7656664"/>
                <a:gd name="connsiteY41" fmla="*/ 4057503 h 5226219"/>
                <a:gd name="connsiteX42" fmla="*/ 7612378 w 7656664"/>
                <a:gd name="connsiteY42" fmla="*/ 4218757 h 5226219"/>
                <a:gd name="connsiteX43" fmla="*/ 7577996 w 7656664"/>
                <a:gd name="connsiteY43" fmla="*/ 4373188 h 5226219"/>
                <a:gd name="connsiteX44" fmla="*/ 7558498 w 7656664"/>
                <a:gd name="connsiteY44" fmla="*/ 4446129 h 5226219"/>
                <a:gd name="connsiteX45" fmla="*/ 7536254 w 7656664"/>
                <a:gd name="connsiteY45" fmla="*/ 4515070 h 5226219"/>
                <a:gd name="connsiteX46" fmla="*/ 7513472 w 7656664"/>
                <a:gd name="connsiteY46" fmla="*/ 4579619 h 5226219"/>
                <a:gd name="connsiteX47" fmla="*/ 7490730 w 7656664"/>
                <a:gd name="connsiteY47" fmla="*/ 4639384 h 5226219"/>
                <a:gd name="connsiteX48" fmla="*/ 7445018 w 7656664"/>
                <a:gd name="connsiteY48" fmla="*/ 4741502 h 5226219"/>
                <a:gd name="connsiteX49" fmla="*/ 7405428 w 7656664"/>
                <a:gd name="connsiteY49" fmla="*/ 4818050 h 5226219"/>
                <a:gd name="connsiteX50" fmla="*/ 7366000 w 7656664"/>
                <a:gd name="connsiteY50" fmla="*/ 4881815 h 5226219"/>
                <a:gd name="connsiteX51" fmla="*/ 7375380 w 7656664"/>
                <a:gd name="connsiteY51" fmla="*/ 4864638 h 5226219"/>
                <a:gd name="connsiteX52" fmla="*/ 7400167 w 7656664"/>
                <a:gd name="connsiteY52" fmla="*/ 4815305 h 5226219"/>
                <a:gd name="connsiteX53" fmla="*/ 7434683 w 7656664"/>
                <a:gd name="connsiteY53" fmla="*/ 4736796 h 5226219"/>
                <a:gd name="connsiteX54" fmla="*/ 7474690 w 7656664"/>
                <a:gd name="connsiteY54" fmla="*/ 4633266 h 5226219"/>
                <a:gd name="connsiteX55" fmla="*/ 7494955 w 7656664"/>
                <a:gd name="connsiteY55" fmla="*/ 4573188 h 5226219"/>
                <a:gd name="connsiteX56" fmla="*/ 7515060 w 7656664"/>
                <a:gd name="connsiteY56" fmla="*/ 4508404 h 5226219"/>
                <a:gd name="connsiteX57" fmla="*/ 7534437 w 7656664"/>
                <a:gd name="connsiteY57" fmla="*/ 4439384 h 5226219"/>
                <a:gd name="connsiteX58" fmla="*/ 7552254 w 7656664"/>
                <a:gd name="connsiteY58" fmla="*/ 4366757 h 5226219"/>
                <a:gd name="connsiteX59" fmla="*/ 7584334 w 7656664"/>
                <a:gd name="connsiteY59" fmla="*/ 4213659 h 5226219"/>
                <a:gd name="connsiteX60" fmla="*/ 7607924 w 7656664"/>
                <a:gd name="connsiteY60" fmla="*/ 4053816 h 5226219"/>
                <a:gd name="connsiteX61" fmla="*/ 7623413 w 7656664"/>
                <a:gd name="connsiteY61" fmla="*/ 3892954 h 5226219"/>
                <a:gd name="connsiteX62" fmla="*/ 7630114 w 7656664"/>
                <a:gd name="connsiteY62" fmla="*/ 3736484 h 5226219"/>
                <a:gd name="connsiteX63" fmla="*/ 7629549 w 7656664"/>
                <a:gd name="connsiteY63" fmla="*/ 3589896 h 5226219"/>
                <a:gd name="connsiteX64" fmla="*/ 7623453 w 7656664"/>
                <a:gd name="connsiteY64" fmla="*/ 3458602 h 5226219"/>
                <a:gd name="connsiteX65" fmla="*/ 7615904 w 7656664"/>
                <a:gd name="connsiteY65" fmla="*/ 3347700 h 5226219"/>
                <a:gd name="connsiteX66" fmla="*/ 7607197 w 7656664"/>
                <a:gd name="connsiteY66" fmla="*/ 3262288 h 5226219"/>
                <a:gd name="connsiteX67" fmla="*/ 7600213 w 7656664"/>
                <a:gd name="connsiteY67" fmla="*/ 3187700 h 5226219"/>
                <a:gd name="connsiteX68" fmla="*/ 581171 w 7656664"/>
                <a:gd name="connsiteY68" fmla="*/ 2540000 h 5226219"/>
                <a:gd name="connsiteX69" fmla="*/ 558243 w 7656664"/>
                <a:gd name="connsiteY69" fmla="*/ 2658020 h 5226219"/>
                <a:gd name="connsiteX70" fmla="*/ 534326 w 7656664"/>
                <a:gd name="connsiteY70" fmla="*/ 2793823 h 5226219"/>
                <a:gd name="connsiteX71" fmla="*/ 508598 w 7656664"/>
                <a:gd name="connsiteY71" fmla="*/ 2970541 h 5226219"/>
                <a:gd name="connsiteX72" fmla="*/ 496965 w 7656664"/>
                <a:gd name="connsiteY72" fmla="*/ 3071772 h 5226219"/>
                <a:gd name="connsiteX73" fmla="*/ 486949 w 7656664"/>
                <a:gd name="connsiteY73" fmla="*/ 3180340 h 5226219"/>
                <a:gd name="connsiteX74" fmla="*/ 479588 w 7656664"/>
                <a:gd name="connsiteY74" fmla="*/ 3295251 h 5226219"/>
                <a:gd name="connsiteX75" fmla="*/ 475340 w 7656664"/>
                <a:gd name="connsiteY75" fmla="*/ 3415260 h 5226219"/>
                <a:gd name="connsiteX76" fmla="*/ 474737 w 7656664"/>
                <a:gd name="connsiteY76" fmla="*/ 3539373 h 5226219"/>
                <a:gd name="connsiteX77" fmla="*/ 478091 w 7656664"/>
                <a:gd name="connsiteY77" fmla="*/ 3666471 h 5226219"/>
                <a:gd name="connsiteX78" fmla="*/ 485766 w 7656664"/>
                <a:gd name="connsiteY78" fmla="*/ 3795310 h 5226219"/>
                <a:gd name="connsiteX79" fmla="*/ 498389 w 7656664"/>
                <a:gd name="connsiteY79" fmla="*/ 3924771 h 5226219"/>
                <a:gd name="connsiteX80" fmla="*/ 537922 w 7656664"/>
                <a:gd name="connsiteY80" fmla="*/ 4180832 h 5226219"/>
                <a:gd name="connsiteX81" fmla="*/ 594397 w 7656664"/>
                <a:gd name="connsiteY81" fmla="*/ 4425328 h 5226219"/>
                <a:gd name="connsiteX82" fmla="*/ 664509 w 7656664"/>
                <a:gd name="connsiteY82" fmla="*/ 4649428 h 5226219"/>
                <a:gd name="connsiteX83" fmla="*/ 742223 w 7656664"/>
                <a:gd name="connsiteY83" fmla="*/ 4845174 h 5226219"/>
                <a:gd name="connsiteX84" fmla="*/ 886574 w 7656664"/>
                <a:gd name="connsiteY84" fmla="*/ 5125859 h 5226219"/>
                <a:gd name="connsiteX85" fmla="*/ 934313 w 7656664"/>
                <a:gd name="connsiteY85" fmla="*/ 5200600 h 5226219"/>
                <a:gd name="connsiteX86" fmla="*/ 952535 w 7656664"/>
                <a:gd name="connsiteY86" fmla="*/ 5226219 h 5226219"/>
                <a:gd name="connsiteX87" fmla="*/ 879116 w 7656664"/>
                <a:gd name="connsiteY87" fmla="*/ 5130709 h 5226219"/>
                <a:gd name="connsiteX88" fmla="*/ 804346 w 7656664"/>
                <a:gd name="connsiteY88" fmla="*/ 5014182 h 5226219"/>
                <a:gd name="connsiteX89" fmla="*/ 718885 w 7656664"/>
                <a:gd name="connsiteY89" fmla="*/ 4856118 h 5226219"/>
                <a:gd name="connsiteX90" fmla="*/ 633278 w 7656664"/>
                <a:gd name="connsiteY90" fmla="*/ 4661118 h 5226219"/>
                <a:gd name="connsiteX91" fmla="*/ 555612 w 7656664"/>
                <a:gd name="connsiteY91" fmla="*/ 4436396 h 5226219"/>
                <a:gd name="connsiteX92" fmla="*/ 522837 w 7656664"/>
                <a:gd name="connsiteY92" fmla="*/ 4315019 h 5226219"/>
                <a:gd name="connsiteX93" fmla="*/ 507536 w 7656664"/>
                <a:gd name="connsiteY93" fmla="*/ 4252838 h 5226219"/>
                <a:gd name="connsiteX94" fmla="*/ 494479 w 7656664"/>
                <a:gd name="connsiteY94" fmla="*/ 4189413 h 5226219"/>
                <a:gd name="connsiteX95" fmla="*/ 452798 w 7656664"/>
                <a:gd name="connsiteY95" fmla="*/ 3930119 h 5226219"/>
                <a:gd name="connsiteX96" fmla="*/ 440755 w 7656664"/>
                <a:gd name="connsiteY96" fmla="*/ 3798792 h 5226219"/>
                <a:gd name="connsiteX97" fmla="*/ 433780 w 7656664"/>
                <a:gd name="connsiteY97" fmla="*/ 3668212 h 5226219"/>
                <a:gd name="connsiteX98" fmla="*/ 431994 w 7656664"/>
                <a:gd name="connsiteY98" fmla="*/ 3539498 h 5226219"/>
                <a:gd name="connsiteX99" fmla="*/ 434914 w 7656664"/>
                <a:gd name="connsiteY99" fmla="*/ 3414016 h 5226219"/>
                <a:gd name="connsiteX100" fmla="*/ 441985 w 7656664"/>
                <a:gd name="connsiteY100" fmla="*/ 3292763 h 5226219"/>
                <a:gd name="connsiteX101" fmla="*/ 453594 w 7656664"/>
                <a:gd name="connsiteY101" fmla="*/ 3177231 h 5226219"/>
                <a:gd name="connsiteX102" fmla="*/ 467641 w 7656664"/>
                <a:gd name="connsiteY102" fmla="*/ 3068166 h 5226219"/>
                <a:gd name="connsiteX103" fmla="*/ 483039 w 7656664"/>
                <a:gd name="connsiteY103" fmla="*/ 2966686 h 5226219"/>
                <a:gd name="connsiteX104" fmla="*/ 517552 w 7656664"/>
                <a:gd name="connsiteY104" fmla="*/ 2790590 h 5226219"/>
                <a:gd name="connsiteX105" fmla="*/ 549530 w 7656664"/>
                <a:gd name="connsiteY105" fmla="*/ 2656154 h 5226219"/>
                <a:gd name="connsiteX106" fmla="*/ 581171 w 7656664"/>
                <a:gd name="connsiteY106" fmla="*/ 2540000 h 5226219"/>
                <a:gd name="connsiteX107" fmla="*/ 7076964 w 7656664"/>
                <a:gd name="connsiteY107" fmla="*/ 2527300 h 5226219"/>
                <a:gd name="connsiteX108" fmla="*/ 7108604 w 7656664"/>
                <a:gd name="connsiteY108" fmla="*/ 2643454 h 5226219"/>
                <a:gd name="connsiteX109" fmla="*/ 7140583 w 7656664"/>
                <a:gd name="connsiteY109" fmla="*/ 2777890 h 5226219"/>
                <a:gd name="connsiteX110" fmla="*/ 7175096 w 7656664"/>
                <a:gd name="connsiteY110" fmla="*/ 2953986 h 5226219"/>
                <a:gd name="connsiteX111" fmla="*/ 7190494 w 7656664"/>
                <a:gd name="connsiteY111" fmla="*/ 3055466 h 5226219"/>
                <a:gd name="connsiteX112" fmla="*/ 7204540 w 7656664"/>
                <a:gd name="connsiteY112" fmla="*/ 3164531 h 5226219"/>
                <a:gd name="connsiteX113" fmla="*/ 7216149 w 7656664"/>
                <a:gd name="connsiteY113" fmla="*/ 3280063 h 5226219"/>
                <a:gd name="connsiteX114" fmla="*/ 7223221 w 7656664"/>
                <a:gd name="connsiteY114" fmla="*/ 3401316 h 5226219"/>
                <a:gd name="connsiteX115" fmla="*/ 7226141 w 7656664"/>
                <a:gd name="connsiteY115" fmla="*/ 3526798 h 5226219"/>
                <a:gd name="connsiteX116" fmla="*/ 7224331 w 7656664"/>
                <a:gd name="connsiteY116" fmla="*/ 3655512 h 5226219"/>
                <a:gd name="connsiteX117" fmla="*/ 7217380 w 7656664"/>
                <a:gd name="connsiteY117" fmla="*/ 3786092 h 5226219"/>
                <a:gd name="connsiteX118" fmla="*/ 7205337 w 7656664"/>
                <a:gd name="connsiteY118" fmla="*/ 3917419 h 5226219"/>
                <a:gd name="connsiteX119" fmla="*/ 7163656 w 7656664"/>
                <a:gd name="connsiteY119" fmla="*/ 4176713 h 5226219"/>
                <a:gd name="connsiteX120" fmla="*/ 7150599 w 7656664"/>
                <a:gd name="connsiteY120" fmla="*/ 4240138 h 5226219"/>
                <a:gd name="connsiteX121" fmla="*/ 7135297 w 7656664"/>
                <a:gd name="connsiteY121" fmla="*/ 4302319 h 5226219"/>
                <a:gd name="connsiteX122" fmla="*/ 7102522 w 7656664"/>
                <a:gd name="connsiteY122" fmla="*/ 4423696 h 5226219"/>
                <a:gd name="connsiteX123" fmla="*/ 7024856 w 7656664"/>
                <a:gd name="connsiteY123" fmla="*/ 4648418 h 5226219"/>
                <a:gd name="connsiteX124" fmla="*/ 6939226 w 7656664"/>
                <a:gd name="connsiteY124" fmla="*/ 4843418 h 5226219"/>
                <a:gd name="connsiteX125" fmla="*/ 6853788 w 7656664"/>
                <a:gd name="connsiteY125" fmla="*/ 5001482 h 5226219"/>
                <a:gd name="connsiteX126" fmla="*/ 6779019 w 7656664"/>
                <a:gd name="connsiteY126" fmla="*/ 5118009 h 5226219"/>
                <a:gd name="connsiteX127" fmla="*/ 6705600 w 7656664"/>
                <a:gd name="connsiteY127" fmla="*/ 5213519 h 5226219"/>
                <a:gd name="connsiteX128" fmla="*/ 6723822 w 7656664"/>
                <a:gd name="connsiteY128" fmla="*/ 5187900 h 5226219"/>
                <a:gd name="connsiteX129" fmla="*/ 6771561 w 7656664"/>
                <a:gd name="connsiteY129" fmla="*/ 5113159 h 5226219"/>
                <a:gd name="connsiteX130" fmla="*/ 6915912 w 7656664"/>
                <a:gd name="connsiteY130" fmla="*/ 4832474 h 5226219"/>
                <a:gd name="connsiteX131" fmla="*/ 6993626 w 7656664"/>
                <a:gd name="connsiteY131" fmla="*/ 4636728 h 5226219"/>
                <a:gd name="connsiteX132" fmla="*/ 7063713 w 7656664"/>
                <a:gd name="connsiteY132" fmla="*/ 4412628 h 5226219"/>
                <a:gd name="connsiteX133" fmla="*/ 7120213 w 7656664"/>
                <a:gd name="connsiteY133" fmla="*/ 4168132 h 5226219"/>
                <a:gd name="connsiteX134" fmla="*/ 7159746 w 7656664"/>
                <a:gd name="connsiteY134" fmla="*/ 3912071 h 5226219"/>
                <a:gd name="connsiteX135" fmla="*/ 7172369 w 7656664"/>
                <a:gd name="connsiteY135" fmla="*/ 3782610 h 5226219"/>
                <a:gd name="connsiteX136" fmla="*/ 7180019 w 7656664"/>
                <a:gd name="connsiteY136" fmla="*/ 3653771 h 5226219"/>
                <a:gd name="connsiteX137" fmla="*/ 7183374 w 7656664"/>
                <a:gd name="connsiteY137" fmla="*/ 3526673 h 5226219"/>
                <a:gd name="connsiteX138" fmla="*/ 7182795 w 7656664"/>
                <a:gd name="connsiteY138" fmla="*/ 3402560 h 5226219"/>
                <a:gd name="connsiteX139" fmla="*/ 7178547 w 7656664"/>
                <a:gd name="connsiteY139" fmla="*/ 3282551 h 5226219"/>
                <a:gd name="connsiteX140" fmla="*/ 7171186 w 7656664"/>
                <a:gd name="connsiteY140" fmla="*/ 3167640 h 5226219"/>
                <a:gd name="connsiteX141" fmla="*/ 7161170 w 7656664"/>
                <a:gd name="connsiteY141" fmla="*/ 3059072 h 5226219"/>
                <a:gd name="connsiteX142" fmla="*/ 7149537 w 7656664"/>
                <a:gd name="connsiteY142" fmla="*/ 2957841 h 5226219"/>
                <a:gd name="connsiteX143" fmla="*/ 7123785 w 7656664"/>
                <a:gd name="connsiteY143" fmla="*/ 2781123 h 5226219"/>
                <a:gd name="connsiteX144" fmla="*/ 7099868 w 7656664"/>
                <a:gd name="connsiteY144" fmla="*/ 2645320 h 5226219"/>
                <a:gd name="connsiteX145" fmla="*/ 7076964 w 7656664"/>
                <a:gd name="connsiteY145" fmla="*/ 2527300 h 5226219"/>
                <a:gd name="connsiteX146" fmla="*/ 6756400 w 7656664"/>
                <a:gd name="connsiteY146" fmla="*/ 0 h 5226219"/>
                <a:gd name="connsiteX147" fmla="*/ 6794961 w 7656664"/>
                <a:gd name="connsiteY147" fmla="*/ 37152 h 5226219"/>
                <a:gd name="connsiteX148" fmla="*/ 6836114 w 7656664"/>
                <a:gd name="connsiteY148" fmla="*/ 82914 h 5226219"/>
                <a:gd name="connsiteX149" fmla="*/ 6885501 w 7656664"/>
                <a:gd name="connsiteY149" fmla="*/ 145737 h 5226219"/>
                <a:gd name="connsiteX150" fmla="*/ 6938726 w 7656664"/>
                <a:gd name="connsiteY150" fmla="*/ 224080 h 5226219"/>
                <a:gd name="connsiteX151" fmla="*/ 6991109 w 7656664"/>
                <a:gd name="connsiteY151" fmla="*/ 316030 h 5226219"/>
                <a:gd name="connsiteX152" fmla="*/ 7038271 w 7656664"/>
                <a:gd name="connsiteY152" fmla="*/ 419034 h 5226219"/>
                <a:gd name="connsiteX153" fmla="*/ 7059593 w 7656664"/>
                <a:gd name="connsiteY153" fmla="*/ 473301 h 5226219"/>
                <a:gd name="connsiteX154" fmla="*/ 7077708 w 7656664"/>
                <a:gd name="connsiteY154" fmla="*/ 529267 h 5226219"/>
                <a:gd name="connsiteX155" fmla="*/ 7106895 w 7656664"/>
                <a:gd name="connsiteY155" fmla="*/ 642636 h 5226219"/>
                <a:gd name="connsiteX156" fmla="*/ 7117074 w 7656664"/>
                <a:gd name="connsiteY156" fmla="*/ 699082 h 5226219"/>
                <a:gd name="connsiteX157" fmla="*/ 7124976 w 7656664"/>
                <a:gd name="connsiteY157" fmla="*/ 754517 h 5226219"/>
                <a:gd name="connsiteX158" fmla="*/ 7129776 w 7656664"/>
                <a:gd name="connsiteY158" fmla="*/ 808358 h 5226219"/>
                <a:gd name="connsiteX159" fmla="*/ 7132106 w 7656664"/>
                <a:gd name="connsiteY159" fmla="*/ 860126 h 5226219"/>
                <a:gd name="connsiteX160" fmla="*/ 7131107 w 7656664"/>
                <a:gd name="connsiteY160" fmla="*/ 954733 h 5226219"/>
                <a:gd name="connsiteX161" fmla="*/ 7125554 w 7656664"/>
                <a:gd name="connsiteY161" fmla="*/ 1034405 h 5226219"/>
                <a:gd name="connsiteX162" fmla="*/ 7116496 w 7656664"/>
                <a:gd name="connsiteY162" fmla="*/ 1095262 h 5226219"/>
                <a:gd name="connsiteX163" fmla="*/ 7108017 w 7656664"/>
                <a:gd name="connsiteY163" fmla="*/ 1148040 h 5226219"/>
                <a:gd name="connsiteX164" fmla="*/ 7110574 w 7656664"/>
                <a:gd name="connsiteY164" fmla="*/ 1094624 h 5226219"/>
                <a:gd name="connsiteX165" fmla="*/ 7114183 w 7656664"/>
                <a:gd name="connsiteY165" fmla="*/ 1033608 h 5226219"/>
                <a:gd name="connsiteX166" fmla="*/ 7114499 w 7656664"/>
                <a:gd name="connsiteY166" fmla="*/ 996084 h 5226219"/>
                <a:gd name="connsiteX167" fmla="*/ 7113868 w 7656664"/>
                <a:gd name="connsiteY167" fmla="*/ 954521 h 5226219"/>
                <a:gd name="connsiteX168" fmla="*/ 7109804 w 7656664"/>
                <a:gd name="connsiteY168" fmla="*/ 861296 h 5226219"/>
                <a:gd name="connsiteX169" fmla="*/ 7104758 w 7656664"/>
                <a:gd name="connsiteY169" fmla="*/ 810644 h 5226219"/>
                <a:gd name="connsiteX170" fmla="*/ 7098241 w 7656664"/>
                <a:gd name="connsiteY170" fmla="*/ 758025 h 5226219"/>
                <a:gd name="connsiteX171" fmla="*/ 7088990 w 7656664"/>
                <a:gd name="connsiteY171" fmla="*/ 703918 h 5226219"/>
                <a:gd name="connsiteX172" fmla="*/ 7078006 w 7656664"/>
                <a:gd name="connsiteY172" fmla="*/ 648855 h 5226219"/>
                <a:gd name="connsiteX173" fmla="*/ 7048468 w 7656664"/>
                <a:gd name="connsiteY173" fmla="*/ 538197 h 5226219"/>
                <a:gd name="connsiteX174" fmla="*/ 7031246 w 7656664"/>
                <a:gd name="connsiteY174" fmla="*/ 483346 h 5226219"/>
                <a:gd name="connsiteX175" fmla="*/ 7010853 w 7656664"/>
                <a:gd name="connsiteY175" fmla="*/ 430036 h 5226219"/>
                <a:gd name="connsiteX176" fmla="*/ 6967020 w 7656664"/>
                <a:gd name="connsiteY176" fmla="*/ 327988 h 5226219"/>
                <a:gd name="connsiteX177" fmla="*/ 6919612 w 7656664"/>
                <a:gd name="connsiteY177" fmla="*/ 235401 h 5226219"/>
                <a:gd name="connsiteX178" fmla="*/ 6871363 w 7656664"/>
                <a:gd name="connsiteY178" fmla="*/ 155464 h 5226219"/>
                <a:gd name="connsiteX179" fmla="*/ 6790511 w 7656664"/>
                <a:gd name="connsiteY179" fmla="*/ 41032 h 5226219"/>
                <a:gd name="connsiteX180" fmla="*/ 6765580 w 7656664"/>
                <a:gd name="connsiteY180" fmla="*/ 10523 h 5226219"/>
                <a:gd name="connsiteX181" fmla="*/ 6756400 w 7656664"/>
                <a:gd name="connsiteY181" fmla="*/ 0 h 5226219"/>
                <a:gd name="connsiteX182" fmla="*/ 948357 w 7656664"/>
                <a:gd name="connsiteY182" fmla="*/ 0 h 5226219"/>
                <a:gd name="connsiteX183" fmla="*/ 939178 w 7656664"/>
                <a:gd name="connsiteY183" fmla="*/ 10523 h 5226219"/>
                <a:gd name="connsiteX184" fmla="*/ 914266 w 7656664"/>
                <a:gd name="connsiteY184" fmla="*/ 41032 h 5226219"/>
                <a:gd name="connsiteX185" fmla="*/ 833401 w 7656664"/>
                <a:gd name="connsiteY185" fmla="*/ 155464 h 5226219"/>
                <a:gd name="connsiteX186" fmla="*/ 785155 w 7656664"/>
                <a:gd name="connsiteY186" fmla="*/ 235401 h 5226219"/>
                <a:gd name="connsiteX187" fmla="*/ 737750 w 7656664"/>
                <a:gd name="connsiteY187" fmla="*/ 327988 h 5226219"/>
                <a:gd name="connsiteX188" fmla="*/ 693919 w 7656664"/>
                <a:gd name="connsiteY188" fmla="*/ 430036 h 5226219"/>
                <a:gd name="connsiteX189" fmla="*/ 673528 w 7656664"/>
                <a:gd name="connsiteY189" fmla="*/ 483346 h 5226219"/>
                <a:gd name="connsiteX190" fmla="*/ 656307 w 7656664"/>
                <a:gd name="connsiteY190" fmla="*/ 538197 h 5226219"/>
                <a:gd name="connsiteX191" fmla="*/ 626771 w 7656664"/>
                <a:gd name="connsiteY191" fmla="*/ 648855 h 5226219"/>
                <a:gd name="connsiteX192" fmla="*/ 615787 w 7656664"/>
                <a:gd name="connsiteY192" fmla="*/ 703918 h 5226219"/>
                <a:gd name="connsiteX193" fmla="*/ 606537 w 7656664"/>
                <a:gd name="connsiteY193" fmla="*/ 758025 h 5226219"/>
                <a:gd name="connsiteX194" fmla="*/ 600020 w 7656664"/>
                <a:gd name="connsiteY194" fmla="*/ 810644 h 5226219"/>
                <a:gd name="connsiteX195" fmla="*/ 594975 w 7656664"/>
                <a:gd name="connsiteY195" fmla="*/ 861296 h 5226219"/>
                <a:gd name="connsiteX196" fmla="*/ 590911 w 7656664"/>
                <a:gd name="connsiteY196" fmla="*/ 954521 h 5226219"/>
                <a:gd name="connsiteX197" fmla="*/ 590280 w 7656664"/>
                <a:gd name="connsiteY197" fmla="*/ 996084 h 5226219"/>
                <a:gd name="connsiteX198" fmla="*/ 590578 w 7656664"/>
                <a:gd name="connsiteY198" fmla="*/ 1033608 h 5226219"/>
                <a:gd name="connsiteX199" fmla="*/ 594204 w 7656664"/>
                <a:gd name="connsiteY199" fmla="*/ 1094624 h 5226219"/>
                <a:gd name="connsiteX200" fmla="*/ 596762 w 7656664"/>
                <a:gd name="connsiteY200" fmla="*/ 1148040 h 5226219"/>
                <a:gd name="connsiteX201" fmla="*/ 588283 w 7656664"/>
                <a:gd name="connsiteY201" fmla="*/ 1095262 h 5226219"/>
                <a:gd name="connsiteX202" fmla="*/ 579208 w 7656664"/>
                <a:gd name="connsiteY202" fmla="*/ 1034405 h 5226219"/>
                <a:gd name="connsiteX203" fmla="*/ 573672 w 7656664"/>
                <a:gd name="connsiteY203" fmla="*/ 954733 h 5226219"/>
                <a:gd name="connsiteX204" fmla="*/ 572674 w 7656664"/>
                <a:gd name="connsiteY204" fmla="*/ 860126 h 5226219"/>
                <a:gd name="connsiteX205" fmla="*/ 575004 w 7656664"/>
                <a:gd name="connsiteY205" fmla="*/ 808358 h 5226219"/>
                <a:gd name="connsiteX206" fmla="*/ 579804 w 7656664"/>
                <a:gd name="connsiteY206" fmla="*/ 754517 h 5226219"/>
                <a:gd name="connsiteX207" fmla="*/ 587705 w 7656664"/>
                <a:gd name="connsiteY207" fmla="*/ 699082 h 5226219"/>
                <a:gd name="connsiteX208" fmla="*/ 597883 w 7656664"/>
                <a:gd name="connsiteY208" fmla="*/ 642636 h 5226219"/>
                <a:gd name="connsiteX209" fmla="*/ 627069 w 7656664"/>
                <a:gd name="connsiteY209" fmla="*/ 529267 h 5226219"/>
                <a:gd name="connsiteX210" fmla="*/ 645183 w 7656664"/>
                <a:gd name="connsiteY210" fmla="*/ 473301 h 5226219"/>
                <a:gd name="connsiteX211" fmla="*/ 666503 w 7656664"/>
                <a:gd name="connsiteY211" fmla="*/ 419034 h 5226219"/>
                <a:gd name="connsiteX212" fmla="*/ 713662 w 7656664"/>
                <a:gd name="connsiteY212" fmla="*/ 316030 h 5226219"/>
                <a:gd name="connsiteX213" fmla="*/ 766043 w 7656664"/>
                <a:gd name="connsiteY213" fmla="*/ 224080 h 5226219"/>
                <a:gd name="connsiteX214" fmla="*/ 819264 w 7656664"/>
                <a:gd name="connsiteY214" fmla="*/ 145737 h 5226219"/>
                <a:gd name="connsiteX215" fmla="*/ 868648 w 7656664"/>
                <a:gd name="connsiteY215" fmla="*/ 82914 h 5226219"/>
                <a:gd name="connsiteX216" fmla="*/ 909799 w 7656664"/>
                <a:gd name="connsiteY216" fmla="*/ 37152 h 5226219"/>
                <a:gd name="connsiteX217" fmla="*/ 948357 w 7656664"/>
                <a:gd name="connsiteY217" fmla="*/ 0 h 5226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7656664" h="5226219">
                  <a:moveTo>
                    <a:pt x="56438" y="3200400"/>
                  </a:moveTo>
                  <a:cubicBezTo>
                    <a:pt x="56438" y="3200400"/>
                    <a:pt x="53908" y="3227537"/>
                    <a:pt x="49454" y="3274988"/>
                  </a:cubicBezTo>
                  <a:cubicBezTo>
                    <a:pt x="47045" y="3298675"/>
                    <a:pt x="44125" y="3327459"/>
                    <a:pt x="40761" y="3360400"/>
                  </a:cubicBezTo>
                  <a:cubicBezTo>
                    <a:pt x="36535" y="3393263"/>
                    <a:pt x="35795" y="3430675"/>
                    <a:pt x="33211" y="3471302"/>
                  </a:cubicBezTo>
                  <a:cubicBezTo>
                    <a:pt x="31489" y="3512008"/>
                    <a:pt x="27210" y="3556008"/>
                    <a:pt x="27116" y="3602596"/>
                  </a:cubicBezTo>
                  <a:cubicBezTo>
                    <a:pt x="27169" y="3649263"/>
                    <a:pt x="27425" y="3698361"/>
                    <a:pt x="26550" y="3749184"/>
                  </a:cubicBezTo>
                  <a:cubicBezTo>
                    <a:pt x="28717" y="3799929"/>
                    <a:pt x="30964" y="3852400"/>
                    <a:pt x="33238" y="3905654"/>
                  </a:cubicBezTo>
                  <a:cubicBezTo>
                    <a:pt x="37491" y="3958831"/>
                    <a:pt x="43546" y="4012634"/>
                    <a:pt x="48727" y="4066517"/>
                  </a:cubicBezTo>
                  <a:cubicBezTo>
                    <a:pt x="56761" y="4120007"/>
                    <a:pt x="62601" y="4173968"/>
                    <a:pt x="72330" y="4226360"/>
                  </a:cubicBezTo>
                  <a:cubicBezTo>
                    <a:pt x="82732" y="4278595"/>
                    <a:pt x="91223" y="4330438"/>
                    <a:pt x="104411" y="4379458"/>
                  </a:cubicBezTo>
                  <a:cubicBezTo>
                    <a:pt x="110453" y="4404164"/>
                    <a:pt x="116401" y="4428399"/>
                    <a:pt x="122227" y="4452085"/>
                  </a:cubicBezTo>
                  <a:cubicBezTo>
                    <a:pt x="128834" y="4475614"/>
                    <a:pt x="135307" y="4498673"/>
                    <a:pt x="141605" y="4521105"/>
                  </a:cubicBezTo>
                  <a:cubicBezTo>
                    <a:pt x="147512" y="4543614"/>
                    <a:pt x="154779" y="4565026"/>
                    <a:pt x="161709" y="4585889"/>
                  </a:cubicBezTo>
                  <a:cubicBezTo>
                    <a:pt x="168733" y="4606595"/>
                    <a:pt x="174856" y="4626908"/>
                    <a:pt x="181975" y="4645967"/>
                  </a:cubicBezTo>
                  <a:cubicBezTo>
                    <a:pt x="196521" y="4683928"/>
                    <a:pt x="208861" y="4719144"/>
                    <a:pt x="221982" y="4749496"/>
                  </a:cubicBezTo>
                  <a:cubicBezTo>
                    <a:pt x="234079" y="4780320"/>
                    <a:pt x="246769" y="4806281"/>
                    <a:pt x="256498" y="4828006"/>
                  </a:cubicBezTo>
                  <a:cubicBezTo>
                    <a:pt x="267236" y="4849183"/>
                    <a:pt x="275028" y="4866202"/>
                    <a:pt x="281272" y="4877340"/>
                  </a:cubicBezTo>
                  <a:cubicBezTo>
                    <a:pt x="287394" y="4888555"/>
                    <a:pt x="290664" y="4894516"/>
                    <a:pt x="290664" y="4894516"/>
                  </a:cubicBezTo>
                  <a:cubicBezTo>
                    <a:pt x="290664" y="4894516"/>
                    <a:pt x="274920" y="4872242"/>
                    <a:pt x="251236" y="4830751"/>
                  </a:cubicBezTo>
                  <a:cubicBezTo>
                    <a:pt x="240135" y="4809575"/>
                    <a:pt x="225736" y="4784320"/>
                    <a:pt x="211633" y="4754202"/>
                  </a:cubicBezTo>
                  <a:cubicBezTo>
                    <a:pt x="196468" y="4724477"/>
                    <a:pt x="181746" y="4689967"/>
                    <a:pt x="165935" y="4652085"/>
                  </a:cubicBezTo>
                  <a:cubicBezTo>
                    <a:pt x="158009" y="4633183"/>
                    <a:pt x="151078" y="4612948"/>
                    <a:pt x="143193" y="4592320"/>
                  </a:cubicBezTo>
                  <a:cubicBezTo>
                    <a:pt x="135388" y="4571614"/>
                    <a:pt x="127220" y="4550203"/>
                    <a:pt x="120397" y="4527771"/>
                  </a:cubicBezTo>
                  <a:cubicBezTo>
                    <a:pt x="113171" y="4505340"/>
                    <a:pt x="105756" y="4482360"/>
                    <a:pt x="98153" y="4458909"/>
                  </a:cubicBezTo>
                  <a:cubicBezTo>
                    <a:pt x="90860" y="4435301"/>
                    <a:pt x="85302" y="4410673"/>
                    <a:pt x="78668" y="4385889"/>
                  </a:cubicBezTo>
                  <a:cubicBezTo>
                    <a:pt x="64727" y="4336399"/>
                    <a:pt x="55455" y="4284164"/>
                    <a:pt x="44286" y="4231458"/>
                  </a:cubicBezTo>
                  <a:cubicBezTo>
                    <a:pt x="33777" y="4178595"/>
                    <a:pt x="27169" y="4124242"/>
                    <a:pt x="18369" y="4070203"/>
                  </a:cubicBezTo>
                  <a:cubicBezTo>
                    <a:pt x="13672" y="4015693"/>
                    <a:pt x="8357" y="3961184"/>
                    <a:pt x="4724" y="3907458"/>
                  </a:cubicBezTo>
                  <a:cubicBezTo>
                    <a:pt x="3122" y="3853654"/>
                    <a:pt x="1534" y="3800635"/>
                    <a:pt x="0" y="3749419"/>
                  </a:cubicBezTo>
                  <a:cubicBezTo>
                    <a:pt x="983" y="3698204"/>
                    <a:pt x="3028" y="3648635"/>
                    <a:pt x="4804" y="3601733"/>
                  </a:cubicBezTo>
                  <a:cubicBezTo>
                    <a:pt x="6715" y="3554831"/>
                    <a:pt x="12730" y="3510753"/>
                    <a:pt x="16041" y="3469969"/>
                  </a:cubicBezTo>
                  <a:cubicBezTo>
                    <a:pt x="19835" y="3429184"/>
                    <a:pt x="23025" y="3391773"/>
                    <a:pt x="29430" y="3359067"/>
                  </a:cubicBezTo>
                  <a:cubicBezTo>
                    <a:pt x="34894" y="3326282"/>
                    <a:pt x="39644" y="3297733"/>
                    <a:pt x="43560" y="3274204"/>
                  </a:cubicBezTo>
                  <a:cubicBezTo>
                    <a:pt x="51768" y="3227224"/>
                    <a:pt x="56438" y="3200400"/>
                    <a:pt x="56438" y="3200400"/>
                  </a:cubicBezTo>
                  <a:close/>
                  <a:moveTo>
                    <a:pt x="7600213" y="3187700"/>
                  </a:moveTo>
                  <a:cubicBezTo>
                    <a:pt x="7600213" y="3187700"/>
                    <a:pt x="7604896" y="3214524"/>
                    <a:pt x="7613105" y="3261504"/>
                  </a:cubicBezTo>
                  <a:cubicBezTo>
                    <a:pt x="7617021" y="3285033"/>
                    <a:pt x="7621771" y="3313582"/>
                    <a:pt x="7627221" y="3346367"/>
                  </a:cubicBezTo>
                  <a:cubicBezTo>
                    <a:pt x="7633640" y="3379072"/>
                    <a:pt x="7636815" y="3416484"/>
                    <a:pt x="7640624" y="3457268"/>
                  </a:cubicBezTo>
                  <a:cubicBezTo>
                    <a:pt x="7643934" y="3498053"/>
                    <a:pt x="7649936" y="3542131"/>
                    <a:pt x="7651860" y="3589033"/>
                  </a:cubicBezTo>
                  <a:cubicBezTo>
                    <a:pt x="7653623" y="3635935"/>
                    <a:pt x="7655682" y="3685503"/>
                    <a:pt x="7656664" y="3736719"/>
                  </a:cubicBezTo>
                  <a:cubicBezTo>
                    <a:pt x="7655130" y="3788013"/>
                    <a:pt x="7653542" y="3840954"/>
                    <a:pt x="7651927" y="3894758"/>
                  </a:cubicBezTo>
                  <a:cubicBezTo>
                    <a:pt x="7648307" y="3948483"/>
                    <a:pt x="7642979" y="4002993"/>
                    <a:pt x="7638282" y="4057503"/>
                  </a:cubicBezTo>
                  <a:cubicBezTo>
                    <a:pt x="7629482" y="4111542"/>
                    <a:pt x="7622874" y="4165895"/>
                    <a:pt x="7612378" y="4218757"/>
                  </a:cubicBezTo>
                  <a:cubicBezTo>
                    <a:pt x="7601196" y="4271463"/>
                    <a:pt x="7591937" y="4323698"/>
                    <a:pt x="7577996" y="4373188"/>
                  </a:cubicBezTo>
                  <a:cubicBezTo>
                    <a:pt x="7571362" y="4397973"/>
                    <a:pt x="7565791" y="4422600"/>
                    <a:pt x="7558498" y="4446129"/>
                  </a:cubicBezTo>
                  <a:cubicBezTo>
                    <a:pt x="7550908" y="4469659"/>
                    <a:pt x="7543493" y="4492639"/>
                    <a:pt x="7536254" y="4515070"/>
                  </a:cubicBezTo>
                  <a:cubicBezTo>
                    <a:pt x="7529431" y="4537502"/>
                    <a:pt x="7521263" y="4558914"/>
                    <a:pt x="7513472" y="4579619"/>
                  </a:cubicBezTo>
                  <a:cubicBezTo>
                    <a:pt x="7505573" y="4600247"/>
                    <a:pt x="7498643" y="4620482"/>
                    <a:pt x="7490730" y="4639384"/>
                  </a:cubicBezTo>
                  <a:cubicBezTo>
                    <a:pt x="7474905" y="4677266"/>
                    <a:pt x="7460197" y="4711776"/>
                    <a:pt x="7445018" y="4741502"/>
                  </a:cubicBezTo>
                  <a:cubicBezTo>
                    <a:pt x="7430915" y="4771619"/>
                    <a:pt x="7416530" y="4796874"/>
                    <a:pt x="7405428" y="4818050"/>
                  </a:cubicBezTo>
                  <a:cubicBezTo>
                    <a:pt x="7381731" y="4859540"/>
                    <a:pt x="7366000" y="4881815"/>
                    <a:pt x="7366000" y="4881815"/>
                  </a:cubicBezTo>
                  <a:cubicBezTo>
                    <a:pt x="7366000" y="4881815"/>
                    <a:pt x="7369257" y="4875854"/>
                    <a:pt x="7375380" y="4864638"/>
                  </a:cubicBezTo>
                  <a:cubicBezTo>
                    <a:pt x="7381637" y="4853501"/>
                    <a:pt x="7389415" y="4836482"/>
                    <a:pt x="7400167" y="4815305"/>
                  </a:cubicBezTo>
                  <a:cubicBezTo>
                    <a:pt x="7409896" y="4793580"/>
                    <a:pt x="7422572" y="4767619"/>
                    <a:pt x="7434683" y="4736796"/>
                  </a:cubicBezTo>
                  <a:cubicBezTo>
                    <a:pt x="7447803" y="4706443"/>
                    <a:pt x="7460130" y="4671227"/>
                    <a:pt x="7474690" y="4633266"/>
                  </a:cubicBezTo>
                  <a:cubicBezTo>
                    <a:pt x="7481808" y="4614208"/>
                    <a:pt x="7487918" y="4593894"/>
                    <a:pt x="7494955" y="4573188"/>
                  </a:cubicBezTo>
                  <a:cubicBezTo>
                    <a:pt x="7501886" y="4552325"/>
                    <a:pt x="7509139" y="4530914"/>
                    <a:pt x="7515060" y="4508404"/>
                  </a:cubicBezTo>
                  <a:cubicBezTo>
                    <a:pt x="7521357" y="4485972"/>
                    <a:pt x="7527816" y="4462914"/>
                    <a:pt x="7534437" y="4439384"/>
                  </a:cubicBezTo>
                  <a:cubicBezTo>
                    <a:pt x="7540264" y="4415698"/>
                    <a:pt x="7546212" y="4391463"/>
                    <a:pt x="7552254" y="4366757"/>
                  </a:cubicBezTo>
                  <a:cubicBezTo>
                    <a:pt x="7565441" y="4317738"/>
                    <a:pt x="7573932" y="4265894"/>
                    <a:pt x="7584334" y="4213659"/>
                  </a:cubicBezTo>
                  <a:cubicBezTo>
                    <a:pt x="7594050" y="4161267"/>
                    <a:pt x="7599890" y="4107306"/>
                    <a:pt x="7607924" y="4053816"/>
                  </a:cubicBezTo>
                  <a:cubicBezTo>
                    <a:pt x="7613105" y="3999934"/>
                    <a:pt x="7619174" y="3946130"/>
                    <a:pt x="7623413" y="3892954"/>
                  </a:cubicBezTo>
                  <a:cubicBezTo>
                    <a:pt x="7625687" y="3839699"/>
                    <a:pt x="7627934" y="3787229"/>
                    <a:pt x="7630114" y="3736484"/>
                  </a:cubicBezTo>
                  <a:cubicBezTo>
                    <a:pt x="7629239" y="3685660"/>
                    <a:pt x="7629495" y="3636562"/>
                    <a:pt x="7629549" y="3589896"/>
                  </a:cubicBezTo>
                  <a:cubicBezTo>
                    <a:pt x="7629441" y="3543308"/>
                    <a:pt x="7625162" y="3499308"/>
                    <a:pt x="7623453" y="3458602"/>
                  </a:cubicBezTo>
                  <a:cubicBezTo>
                    <a:pt x="7620869" y="3417974"/>
                    <a:pt x="7620116" y="3380563"/>
                    <a:pt x="7615904" y="3347700"/>
                  </a:cubicBezTo>
                  <a:cubicBezTo>
                    <a:pt x="7612540" y="3314759"/>
                    <a:pt x="7609606" y="3285975"/>
                    <a:pt x="7607197" y="3262288"/>
                  </a:cubicBezTo>
                  <a:cubicBezTo>
                    <a:pt x="7602757" y="3214837"/>
                    <a:pt x="7600213" y="3187700"/>
                    <a:pt x="7600213" y="3187700"/>
                  </a:cubicBezTo>
                  <a:close/>
                  <a:moveTo>
                    <a:pt x="581171" y="2540000"/>
                  </a:moveTo>
                  <a:cubicBezTo>
                    <a:pt x="581171" y="2540000"/>
                    <a:pt x="572845" y="2582905"/>
                    <a:pt x="558243" y="2658020"/>
                  </a:cubicBezTo>
                  <a:cubicBezTo>
                    <a:pt x="550013" y="2695328"/>
                    <a:pt x="543038" y="2741342"/>
                    <a:pt x="534326" y="2793823"/>
                  </a:cubicBezTo>
                  <a:cubicBezTo>
                    <a:pt x="524889" y="2846179"/>
                    <a:pt x="517841" y="2905749"/>
                    <a:pt x="508598" y="2970541"/>
                  </a:cubicBezTo>
                  <a:cubicBezTo>
                    <a:pt x="503578" y="3002751"/>
                    <a:pt x="500585" y="3036702"/>
                    <a:pt x="496965" y="3071772"/>
                  </a:cubicBezTo>
                  <a:cubicBezTo>
                    <a:pt x="493779" y="3106842"/>
                    <a:pt x="488735" y="3142907"/>
                    <a:pt x="486949" y="3180340"/>
                  </a:cubicBezTo>
                  <a:cubicBezTo>
                    <a:pt x="484559" y="3217649"/>
                    <a:pt x="482098" y="3255952"/>
                    <a:pt x="479588" y="3295251"/>
                  </a:cubicBezTo>
                  <a:cubicBezTo>
                    <a:pt x="478188" y="3334425"/>
                    <a:pt x="476764" y="3374469"/>
                    <a:pt x="475340" y="3415260"/>
                  </a:cubicBezTo>
                  <a:cubicBezTo>
                    <a:pt x="474399" y="3456051"/>
                    <a:pt x="475002" y="3497463"/>
                    <a:pt x="474737" y="3539373"/>
                  </a:cubicBezTo>
                  <a:cubicBezTo>
                    <a:pt x="474930" y="3581283"/>
                    <a:pt x="477271" y="3623691"/>
                    <a:pt x="478091" y="3666471"/>
                  </a:cubicBezTo>
                  <a:cubicBezTo>
                    <a:pt x="479563" y="3709127"/>
                    <a:pt x="483280" y="3752157"/>
                    <a:pt x="485766" y="3795310"/>
                  </a:cubicBezTo>
                  <a:cubicBezTo>
                    <a:pt x="489338" y="3838464"/>
                    <a:pt x="494141" y="3881617"/>
                    <a:pt x="498389" y="3924771"/>
                  </a:cubicBezTo>
                  <a:cubicBezTo>
                    <a:pt x="508984" y="4010954"/>
                    <a:pt x="521051" y="4097012"/>
                    <a:pt x="537922" y="4180832"/>
                  </a:cubicBezTo>
                  <a:cubicBezTo>
                    <a:pt x="553561" y="4264901"/>
                    <a:pt x="573448" y="4346731"/>
                    <a:pt x="594397" y="4425328"/>
                  </a:cubicBezTo>
                  <a:cubicBezTo>
                    <a:pt x="616818" y="4503552"/>
                    <a:pt x="638998" y="4579164"/>
                    <a:pt x="664509" y="4649428"/>
                  </a:cubicBezTo>
                  <a:cubicBezTo>
                    <a:pt x="689127" y="4720066"/>
                    <a:pt x="715747" y="4785480"/>
                    <a:pt x="742223" y="4845174"/>
                  </a:cubicBezTo>
                  <a:cubicBezTo>
                    <a:pt x="795248" y="4964437"/>
                    <a:pt x="846582" y="5060818"/>
                    <a:pt x="886574" y="5125859"/>
                  </a:cubicBezTo>
                  <a:cubicBezTo>
                    <a:pt x="906606" y="5158317"/>
                    <a:pt x="922752" y="5183687"/>
                    <a:pt x="934313" y="5200600"/>
                  </a:cubicBezTo>
                  <a:cubicBezTo>
                    <a:pt x="945921" y="5217514"/>
                    <a:pt x="952535" y="5226219"/>
                    <a:pt x="952535" y="5226219"/>
                  </a:cubicBezTo>
                  <a:cubicBezTo>
                    <a:pt x="952535" y="5226219"/>
                    <a:pt x="923066" y="5193760"/>
                    <a:pt x="879116" y="5130709"/>
                  </a:cubicBezTo>
                  <a:cubicBezTo>
                    <a:pt x="857443" y="5099121"/>
                    <a:pt x="831691" y="5060196"/>
                    <a:pt x="804346" y="5014182"/>
                  </a:cubicBezTo>
                  <a:cubicBezTo>
                    <a:pt x="777219" y="4968168"/>
                    <a:pt x="747123" y="4915563"/>
                    <a:pt x="718885" y="4856118"/>
                  </a:cubicBezTo>
                  <a:cubicBezTo>
                    <a:pt x="690019" y="4796797"/>
                    <a:pt x="660720" y="4731631"/>
                    <a:pt x="633278" y="4661118"/>
                  </a:cubicBezTo>
                  <a:cubicBezTo>
                    <a:pt x="605016" y="4590978"/>
                    <a:pt x="579216" y="4515490"/>
                    <a:pt x="555612" y="4436396"/>
                  </a:cubicBezTo>
                  <a:cubicBezTo>
                    <a:pt x="544703" y="4396600"/>
                    <a:pt x="532371" y="4356431"/>
                    <a:pt x="522837" y="4315019"/>
                  </a:cubicBezTo>
                  <a:cubicBezTo>
                    <a:pt x="517745" y="4294499"/>
                    <a:pt x="512652" y="4273730"/>
                    <a:pt x="507536" y="4252838"/>
                  </a:cubicBezTo>
                  <a:cubicBezTo>
                    <a:pt x="503192" y="4231820"/>
                    <a:pt x="498847" y="4210679"/>
                    <a:pt x="494479" y="4189413"/>
                  </a:cubicBezTo>
                  <a:cubicBezTo>
                    <a:pt x="476860" y="4104598"/>
                    <a:pt x="464045" y="4017420"/>
                    <a:pt x="452798" y="3930119"/>
                  </a:cubicBezTo>
                  <a:cubicBezTo>
                    <a:pt x="448647" y="3886219"/>
                    <a:pt x="444133" y="3842443"/>
                    <a:pt x="440755" y="3798792"/>
                  </a:cubicBezTo>
                  <a:cubicBezTo>
                    <a:pt x="438486" y="3755017"/>
                    <a:pt x="435011" y="3711490"/>
                    <a:pt x="433780" y="3668212"/>
                  </a:cubicBezTo>
                  <a:cubicBezTo>
                    <a:pt x="433031" y="3624810"/>
                    <a:pt x="431221" y="3581905"/>
                    <a:pt x="431994" y="3539498"/>
                  </a:cubicBezTo>
                  <a:cubicBezTo>
                    <a:pt x="433007" y="3497090"/>
                    <a:pt x="433225" y="3455180"/>
                    <a:pt x="434914" y="3414016"/>
                  </a:cubicBezTo>
                  <a:cubicBezTo>
                    <a:pt x="437327" y="3372852"/>
                    <a:pt x="439668" y="3332435"/>
                    <a:pt x="441985" y="3292763"/>
                  </a:cubicBezTo>
                  <a:cubicBezTo>
                    <a:pt x="445944" y="3253341"/>
                    <a:pt x="449829" y="3214788"/>
                    <a:pt x="453594" y="3177231"/>
                  </a:cubicBezTo>
                  <a:cubicBezTo>
                    <a:pt x="456756" y="3139549"/>
                    <a:pt x="463152" y="3103360"/>
                    <a:pt x="467641" y="3068166"/>
                  </a:cubicBezTo>
                  <a:cubicBezTo>
                    <a:pt x="472564" y="3033096"/>
                    <a:pt x="476812" y="2999020"/>
                    <a:pt x="483039" y="2966686"/>
                  </a:cubicBezTo>
                  <a:cubicBezTo>
                    <a:pt x="494141" y="2901894"/>
                    <a:pt x="504809" y="2842573"/>
                    <a:pt x="517552" y="2790590"/>
                  </a:cubicBezTo>
                  <a:cubicBezTo>
                    <a:pt x="529378" y="2738482"/>
                    <a:pt x="539056" y="2692965"/>
                    <a:pt x="549530" y="2656154"/>
                  </a:cubicBezTo>
                  <a:cubicBezTo>
                    <a:pt x="569659" y="2582283"/>
                    <a:pt x="581171" y="2540000"/>
                    <a:pt x="581171" y="2540000"/>
                  </a:cubicBezTo>
                  <a:close/>
                  <a:moveTo>
                    <a:pt x="7076964" y="2527300"/>
                  </a:moveTo>
                  <a:cubicBezTo>
                    <a:pt x="7076964" y="2527300"/>
                    <a:pt x="7088476" y="2569583"/>
                    <a:pt x="7108604" y="2643454"/>
                  </a:cubicBezTo>
                  <a:cubicBezTo>
                    <a:pt x="7119079" y="2680265"/>
                    <a:pt x="7128757" y="2725782"/>
                    <a:pt x="7140583" y="2777890"/>
                  </a:cubicBezTo>
                  <a:cubicBezTo>
                    <a:pt x="7153326" y="2829873"/>
                    <a:pt x="7163970" y="2889194"/>
                    <a:pt x="7175096" y="2953986"/>
                  </a:cubicBezTo>
                  <a:cubicBezTo>
                    <a:pt x="7181323" y="2986320"/>
                    <a:pt x="7185570" y="3020396"/>
                    <a:pt x="7190494" y="3055466"/>
                  </a:cubicBezTo>
                  <a:cubicBezTo>
                    <a:pt x="7194959" y="3090660"/>
                    <a:pt x="7201379" y="3126849"/>
                    <a:pt x="7204540" y="3164531"/>
                  </a:cubicBezTo>
                  <a:cubicBezTo>
                    <a:pt x="7208305" y="3202088"/>
                    <a:pt x="7212191" y="3240641"/>
                    <a:pt x="7216149" y="3280063"/>
                  </a:cubicBezTo>
                  <a:cubicBezTo>
                    <a:pt x="7218466" y="3319735"/>
                    <a:pt x="7220807" y="3360152"/>
                    <a:pt x="7223221" y="3401316"/>
                  </a:cubicBezTo>
                  <a:cubicBezTo>
                    <a:pt x="7224910" y="3442480"/>
                    <a:pt x="7225103" y="3484390"/>
                    <a:pt x="7226141" y="3526798"/>
                  </a:cubicBezTo>
                  <a:cubicBezTo>
                    <a:pt x="7226913" y="3569205"/>
                    <a:pt x="7225103" y="3612110"/>
                    <a:pt x="7224331" y="3655512"/>
                  </a:cubicBezTo>
                  <a:cubicBezTo>
                    <a:pt x="7223124" y="3698790"/>
                    <a:pt x="7219625" y="3742317"/>
                    <a:pt x="7217380" y="3786092"/>
                  </a:cubicBezTo>
                  <a:cubicBezTo>
                    <a:pt x="7214001" y="3829743"/>
                    <a:pt x="7209488" y="3873519"/>
                    <a:pt x="7205337" y="3917419"/>
                  </a:cubicBezTo>
                  <a:cubicBezTo>
                    <a:pt x="7194090" y="4004721"/>
                    <a:pt x="7181274" y="4091898"/>
                    <a:pt x="7163656" y="4176713"/>
                  </a:cubicBezTo>
                  <a:cubicBezTo>
                    <a:pt x="7159288" y="4197979"/>
                    <a:pt x="7154943" y="4219120"/>
                    <a:pt x="7150599" y="4240138"/>
                  </a:cubicBezTo>
                  <a:cubicBezTo>
                    <a:pt x="7145482" y="4261030"/>
                    <a:pt x="7140366" y="4281799"/>
                    <a:pt x="7135297" y="4302319"/>
                  </a:cubicBezTo>
                  <a:cubicBezTo>
                    <a:pt x="7125764" y="4343731"/>
                    <a:pt x="7113407" y="4383900"/>
                    <a:pt x="7102522" y="4423696"/>
                  </a:cubicBezTo>
                  <a:cubicBezTo>
                    <a:pt x="7078918" y="4502790"/>
                    <a:pt x="7053118" y="4578278"/>
                    <a:pt x="7024856" y="4648418"/>
                  </a:cubicBezTo>
                  <a:cubicBezTo>
                    <a:pt x="6997391" y="4718931"/>
                    <a:pt x="6968115" y="4784097"/>
                    <a:pt x="6939226" y="4843418"/>
                  </a:cubicBezTo>
                  <a:cubicBezTo>
                    <a:pt x="6910988" y="4902863"/>
                    <a:pt x="6880916" y="4955468"/>
                    <a:pt x="6853788" y="5001482"/>
                  </a:cubicBezTo>
                  <a:cubicBezTo>
                    <a:pt x="6826444" y="5047496"/>
                    <a:pt x="6800668" y="5086421"/>
                    <a:pt x="6779019" y="5118009"/>
                  </a:cubicBezTo>
                  <a:cubicBezTo>
                    <a:pt x="6735069" y="5181060"/>
                    <a:pt x="6705600" y="5213519"/>
                    <a:pt x="6705600" y="5213519"/>
                  </a:cubicBezTo>
                  <a:cubicBezTo>
                    <a:pt x="6705600" y="5213519"/>
                    <a:pt x="6712213" y="5204814"/>
                    <a:pt x="6723822" y="5187900"/>
                  </a:cubicBezTo>
                  <a:cubicBezTo>
                    <a:pt x="6735383" y="5170987"/>
                    <a:pt x="6751529" y="5145617"/>
                    <a:pt x="6771561" y="5113159"/>
                  </a:cubicBezTo>
                  <a:cubicBezTo>
                    <a:pt x="6811552" y="5048118"/>
                    <a:pt x="6862887" y="4951737"/>
                    <a:pt x="6915912" y="4832474"/>
                  </a:cubicBezTo>
                  <a:cubicBezTo>
                    <a:pt x="6942363" y="4772780"/>
                    <a:pt x="6969008" y="4707366"/>
                    <a:pt x="6993626" y="4636728"/>
                  </a:cubicBezTo>
                  <a:cubicBezTo>
                    <a:pt x="7019136" y="4566464"/>
                    <a:pt x="7041292" y="4490852"/>
                    <a:pt x="7063713" y="4412628"/>
                  </a:cubicBezTo>
                  <a:cubicBezTo>
                    <a:pt x="7084687" y="4334031"/>
                    <a:pt x="7104550" y="4252201"/>
                    <a:pt x="7120213" y="4168132"/>
                  </a:cubicBezTo>
                  <a:cubicBezTo>
                    <a:pt x="7137083" y="4084312"/>
                    <a:pt x="7149151" y="3998254"/>
                    <a:pt x="7159746" y="3912071"/>
                  </a:cubicBezTo>
                  <a:cubicBezTo>
                    <a:pt x="7163970" y="3868917"/>
                    <a:pt x="7168773" y="3825764"/>
                    <a:pt x="7172369" y="3782610"/>
                  </a:cubicBezTo>
                  <a:cubicBezTo>
                    <a:pt x="7174855" y="3739457"/>
                    <a:pt x="7178571" y="3696427"/>
                    <a:pt x="7180019" y="3653771"/>
                  </a:cubicBezTo>
                  <a:cubicBezTo>
                    <a:pt x="7180864" y="3610991"/>
                    <a:pt x="7183205" y="3568583"/>
                    <a:pt x="7183374" y="3526673"/>
                  </a:cubicBezTo>
                  <a:cubicBezTo>
                    <a:pt x="7183133" y="3484763"/>
                    <a:pt x="7183712" y="3443351"/>
                    <a:pt x="7182795" y="3402560"/>
                  </a:cubicBezTo>
                  <a:cubicBezTo>
                    <a:pt x="7181347" y="3361769"/>
                    <a:pt x="7179947" y="3321725"/>
                    <a:pt x="7178547" y="3282551"/>
                  </a:cubicBezTo>
                  <a:cubicBezTo>
                    <a:pt x="7176037" y="3243252"/>
                    <a:pt x="7173575" y="3204949"/>
                    <a:pt x="7171186" y="3167640"/>
                  </a:cubicBezTo>
                  <a:cubicBezTo>
                    <a:pt x="7169400" y="3130207"/>
                    <a:pt x="7164356" y="3094142"/>
                    <a:pt x="7161170" y="3059072"/>
                  </a:cubicBezTo>
                  <a:cubicBezTo>
                    <a:pt x="7157550" y="3024002"/>
                    <a:pt x="7154557" y="2990051"/>
                    <a:pt x="7149537" y="2957841"/>
                  </a:cubicBezTo>
                  <a:cubicBezTo>
                    <a:pt x="7140269" y="2893049"/>
                    <a:pt x="7133246" y="2833479"/>
                    <a:pt x="7123785" y="2781123"/>
                  </a:cubicBezTo>
                  <a:cubicBezTo>
                    <a:pt x="7115097" y="2728642"/>
                    <a:pt x="7108122" y="2682753"/>
                    <a:pt x="7099868" y="2645320"/>
                  </a:cubicBezTo>
                  <a:cubicBezTo>
                    <a:pt x="7085290" y="2570205"/>
                    <a:pt x="7076964" y="2527300"/>
                    <a:pt x="7076964" y="2527300"/>
                  </a:cubicBezTo>
                  <a:close/>
                  <a:moveTo>
                    <a:pt x="6756400" y="0"/>
                  </a:moveTo>
                  <a:cubicBezTo>
                    <a:pt x="6756400" y="0"/>
                    <a:pt x="6771397" y="12490"/>
                    <a:pt x="6794961" y="37152"/>
                  </a:cubicBezTo>
                  <a:cubicBezTo>
                    <a:pt x="6806681" y="49536"/>
                    <a:pt x="6820644" y="64843"/>
                    <a:pt x="6836114" y="82914"/>
                  </a:cubicBezTo>
                  <a:cubicBezTo>
                    <a:pt x="6851373" y="101144"/>
                    <a:pt x="6868770" y="121660"/>
                    <a:pt x="6885501" y="145737"/>
                  </a:cubicBezTo>
                  <a:cubicBezTo>
                    <a:pt x="6903336" y="169070"/>
                    <a:pt x="6920155" y="196017"/>
                    <a:pt x="6938726" y="224080"/>
                  </a:cubicBezTo>
                  <a:cubicBezTo>
                    <a:pt x="6956035" y="252834"/>
                    <a:pt x="6974746" y="283130"/>
                    <a:pt x="6991109" y="316030"/>
                  </a:cubicBezTo>
                  <a:cubicBezTo>
                    <a:pt x="7007122" y="349089"/>
                    <a:pt x="7024904" y="382733"/>
                    <a:pt x="7038271" y="419034"/>
                  </a:cubicBezTo>
                  <a:cubicBezTo>
                    <a:pt x="7045279" y="436999"/>
                    <a:pt x="7053163" y="454857"/>
                    <a:pt x="7059593" y="473301"/>
                  </a:cubicBezTo>
                  <a:cubicBezTo>
                    <a:pt x="7065619" y="491903"/>
                    <a:pt x="7071664" y="510559"/>
                    <a:pt x="7077708" y="529267"/>
                  </a:cubicBezTo>
                  <a:cubicBezTo>
                    <a:pt x="7090795" y="566313"/>
                    <a:pt x="7097505" y="605166"/>
                    <a:pt x="7106895" y="642636"/>
                  </a:cubicBezTo>
                  <a:cubicBezTo>
                    <a:pt x="7111923" y="661292"/>
                    <a:pt x="7114586" y="680267"/>
                    <a:pt x="7117074" y="699082"/>
                  </a:cubicBezTo>
                  <a:cubicBezTo>
                    <a:pt x="7119737" y="717791"/>
                    <a:pt x="7122383" y="736287"/>
                    <a:pt x="7124976" y="754517"/>
                  </a:cubicBezTo>
                  <a:cubicBezTo>
                    <a:pt x="7128076" y="772641"/>
                    <a:pt x="7129198" y="790659"/>
                    <a:pt x="7129776" y="808358"/>
                  </a:cubicBezTo>
                  <a:cubicBezTo>
                    <a:pt x="7130564" y="826004"/>
                    <a:pt x="7131335" y="843278"/>
                    <a:pt x="7132106" y="860126"/>
                  </a:cubicBezTo>
                  <a:cubicBezTo>
                    <a:pt x="7134821" y="893664"/>
                    <a:pt x="7132071" y="925501"/>
                    <a:pt x="7131107" y="954733"/>
                  </a:cubicBezTo>
                  <a:cubicBezTo>
                    <a:pt x="7129425" y="984019"/>
                    <a:pt x="7129898" y="1010913"/>
                    <a:pt x="7125554" y="1034405"/>
                  </a:cubicBezTo>
                  <a:cubicBezTo>
                    <a:pt x="7122050" y="1057897"/>
                    <a:pt x="7119001" y="1078413"/>
                    <a:pt x="7116496" y="1095262"/>
                  </a:cubicBezTo>
                  <a:cubicBezTo>
                    <a:pt x="7111100" y="1128853"/>
                    <a:pt x="7108017" y="1148040"/>
                    <a:pt x="7108017" y="1148040"/>
                  </a:cubicBezTo>
                  <a:cubicBezTo>
                    <a:pt x="7108017" y="1148040"/>
                    <a:pt x="7108945" y="1128640"/>
                    <a:pt x="7110574" y="1094624"/>
                  </a:cubicBezTo>
                  <a:cubicBezTo>
                    <a:pt x="7111573" y="1077722"/>
                    <a:pt x="7112799" y="1057153"/>
                    <a:pt x="7114183" y="1033608"/>
                  </a:cubicBezTo>
                  <a:cubicBezTo>
                    <a:pt x="7115287" y="1021862"/>
                    <a:pt x="7115112" y="1009318"/>
                    <a:pt x="7114499" y="996084"/>
                  </a:cubicBezTo>
                  <a:cubicBezTo>
                    <a:pt x="7114306" y="982903"/>
                    <a:pt x="7114096" y="969031"/>
                    <a:pt x="7113868" y="954521"/>
                  </a:cubicBezTo>
                  <a:cubicBezTo>
                    <a:pt x="7113255" y="925607"/>
                    <a:pt x="7114306" y="894249"/>
                    <a:pt x="7109804" y="861296"/>
                  </a:cubicBezTo>
                  <a:cubicBezTo>
                    <a:pt x="7108157" y="844872"/>
                    <a:pt x="7106475" y="827917"/>
                    <a:pt x="7104758" y="810644"/>
                  </a:cubicBezTo>
                  <a:cubicBezTo>
                    <a:pt x="7103024" y="793370"/>
                    <a:pt x="7101955" y="775671"/>
                    <a:pt x="7098241" y="758025"/>
                  </a:cubicBezTo>
                  <a:cubicBezTo>
                    <a:pt x="7095210" y="740220"/>
                    <a:pt x="7092109" y="722202"/>
                    <a:pt x="7088990" y="703918"/>
                  </a:cubicBezTo>
                  <a:cubicBezTo>
                    <a:pt x="7085942" y="685635"/>
                    <a:pt x="7082999" y="667139"/>
                    <a:pt x="7078006" y="648855"/>
                  </a:cubicBezTo>
                  <a:cubicBezTo>
                    <a:pt x="7068440" y="612288"/>
                    <a:pt x="7061572" y="574392"/>
                    <a:pt x="7048468" y="538197"/>
                  </a:cubicBezTo>
                  <a:cubicBezTo>
                    <a:pt x="7042704" y="519913"/>
                    <a:pt x="7036975" y="501576"/>
                    <a:pt x="7031246" y="483346"/>
                  </a:cubicBezTo>
                  <a:cubicBezTo>
                    <a:pt x="7025132" y="465222"/>
                    <a:pt x="7017563" y="447682"/>
                    <a:pt x="7010853" y="430036"/>
                  </a:cubicBezTo>
                  <a:cubicBezTo>
                    <a:pt x="6997907" y="394479"/>
                    <a:pt x="6982016" y="360782"/>
                    <a:pt x="6967020" y="327988"/>
                  </a:cubicBezTo>
                  <a:cubicBezTo>
                    <a:pt x="6951532" y="295461"/>
                    <a:pt x="6935152" y="264634"/>
                    <a:pt x="6919612" y="235401"/>
                  </a:cubicBezTo>
                  <a:cubicBezTo>
                    <a:pt x="6902846" y="206860"/>
                    <a:pt x="6887691" y="179381"/>
                    <a:pt x="6871363" y="155464"/>
                  </a:cubicBezTo>
                  <a:cubicBezTo>
                    <a:pt x="6840196" y="106672"/>
                    <a:pt x="6811587" y="67607"/>
                    <a:pt x="6790511" y="41032"/>
                  </a:cubicBezTo>
                  <a:cubicBezTo>
                    <a:pt x="6779789" y="27904"/>
                    <a:pt x="6771625" y="17327"/>
                    <a:pt x="6765580" y="10523"/>
                  </a:cubicBezTo>
                  <a:cubicBezTo>
                    <a:pt x="6759589" y="3667"/>
                    <a:pt x="6756400" y="0"/>
                    <a:pt x="6756400" y="0"/>
                  </a:cubicBezTo>
                  <a:close/>
                  <a:moveTo>
                    <a:pt x="948357" y="0"/>
                  </a:moveTo>
                  <a:cubicBezTo>
                    <a:pt x="948357" y="0"/>
                    <a:pt x="945169" y="3667"/>
                    <a:pt x="939178" y="10523"/>
                  </a:cubicBezTo>
                  <a:cubicBezTo>
                    <a:pt x="933134" y="17327"/>
                    <a:pt x="924970" y="27904"/>
                    <a:pt x="914266" y="41032"/>
                  </a:cubicBezTo>
                  <a:cubicBezTo>
                    <a:pt x="893174" y="67607"/>
                    <a:pt x="864566" y="106672"/>
                    <a:pt x="833401" y="155464"/>
                  </a:cubicBezTo>
                  <a:cubicBezTo>
                    <a:pt x="817074" y="179381"/>
                    <a:pt x="801938" y="206860"/>
                    <a:pt x="785155" y="235401"/>
                  </a:cubicBezTo>
                  <a:cubicBezTo>
                    <a:pt x="769616" y="264634"/>
                    <a:pt x="753254" y="295461"/>
                    <a:pt x="737750" y="327988"/>
                  </a:cubicBezTo>
                  <a:cubicBezTo>
                    <a:pt x="722737" y="360782"/>
                    <a:pt x="706865" y="394479"/>
                    <a:pt x="693919" y="430036"/>
                  </a:cubicBezTo>
                  <a:cubicBezTo>
                    <a:pt x="687209" y="447682"/>
                    <a:pt x="679642" y="465222"/>
                    <a:pt x="673528" y="483346"/>
                  </a:cubicBezTo>
                  <a:cubicBezTo>
                    <a:pt x="667799" y="501576"/>
                    <a:pt x="662071" y="519913"/>
                    <a:pt x="656307" y="538197"/>
                  </a:cubicBezTo>
                  <a:cubicBezTo>
                    <a:pt x="643203" y="574392"/>
                    <a:pt x="636318" y="612288"/>
                    <a:pt x="626771" y="648855"/>
                  </a:cubicBezTo>
                  <a:cubicBezTo>
                    <a:pt x="621778" y="667139"/>
                    <a:pt x="618835" y="685635"/>
                    <a:pt x="615787" y="703918"/>
                  </a:cubicBezTo>
                  <a:cubicBezTo>
                    <a:pt x="612651" y="722202"/>
                    <a:pt x="609585" y="740220"/>
                    <a:pt x="606537" y="758025"/>
                  </a:cubicBezTo>
                  <a:cubicBezTo>
                    <a:pt x="602823" y="775671"/>
                    <a:pt x="601737" y="793370"/>
                    <a:pt x="600020" y="810644"/>
                  </a:cubicBezTo>
                  <a:cubicBezTo>
                    <a:pt x="598286" y="827917"/>
                    <a:pt x="596604" y="844872"/>
                    <a:pt x="594975" y="861296"/>
                  </a:cubicBezTo>
                  <a:cubicBezTo>
                    <a:pt x="590473" y="894249"/>
                    <a:pt x="591524" y="925607"/>
                    <a:pt x="590911" y="954521"/>
                  </a:cubicBezTo>
                  <a:cubicBezTo>
                    <a:pt x="590683" y="969031"/>
                    <a:pt x="590473" y="982903"/>
                    <a:pt x="590280" y="996084"/>
                  </a:cubicBezTo>
                  <a:cubicBezTo>
                    <a:pt x="589667" y="1009318"/>
                    <a:pt x="589492" y="1021862"/>
                    <a:pt x="590578" y="1033608"/>
                  </a:cubicBezTo>
                  <a:cubicBezTo>
                    <a:pt x="591979" y="1057153"/>
                    <a:pt x="593206" y="1077722"/>
                    <a:pt x="594204" y="1094624"/>
                  </a:cubicBezTo>
                  <a:cubicBezTo>
                    <a:pt x="595833" y="1128640"/>
                    <a:pt x="596762" y="1148040"/>
                    <a:pt x="596762" y="1148040"/>
                  </a:cubicBezTo>
                  <a:cubicBezTo>
                    <a:pt x="596762" y="1148040"/>
                    <a:pt x="593679" y="1128853"/>
                    <a:pt x="588283" y="1095262"/>
                  </a:cubicBezTo>
                  <a:cubicBezTo>
                    <a:pt x="585778" y="1078413"/>
                    <a:pt x="582712" y="1057897"/>
                    <a:pt x="579208" y="1034405"/>
                  </a:cubicBezTo>
                  <a:cubicBezTo>
                    <a:pt x="574881" y="1010913"/>
                    <a:pt x="575354" y="984019"/>
                    <a:pt x="573672" y="954733"/>
                  </a:cubicBezTo>
                  <a:cubicBezTo>
                    <a:pt x="572709" y="925501"/>
                    <a:pt x="569959" y="893664"/>
                    <a:pt x="572674" y="860126"/>
                  </a:cubicBezTo>
                  <a:cubicBezTo>
                    <a:pt x="573445" y="843278"/>
                    <a:pt x="574216" y="826004"/>
                    <a:pt x="575004" y="808358"/>
                  </a:cubicBezTo>
                  <a:cubicBezTo>
                    <a:pt x="575582" y="790659"/>
                    <a:pt x="576703" y="772641"/>
                    <a:pt x="579804" y="754517"/>
                  </a:cubicBezTo>
                  <a:cubicBezTo>
                    <a:pt x="582397" y="736287"/>
                    <a:pt x="585042" y="717791"/>
                    <a:pt x="587705" y="699082"/>
                  </a:cubicBezTo>
                  <a:cubicBezTo>
                    <a:pt x="590192" y="680267"/>
                    <a:pt x="592838" y="661292"/>
                    <a:pt x="597883" y="642636"/>
                  </a:cubicBezTo>
                  <a:cubicBezTo>
                    <a:pt x="607290" y="605166"/>
                    <a:pt x="613982" y="566313"/>
                    <a:pt x="627069" y="529267"/>
                  </a:cubicBezTo>
                  <a:cubicBezTo>
                    <a:pt x="633113" y="510559"/>
                    <a:pt x="639156" y="491903"/>
                    <a:pt x="645183" y="473301"/>
                  </a:cubicBezTo>
                  <a:cubicBezTo>
                    <a:pt x="651595" y="454857"/>
                    <a:pt x="659478" y="436999"/>
                    <a:pt x="666503" y="419034"/>
                  </a:cubicBezTo>
                  <a:cubicBezTo>
                    <a:pt x="679869" y="382733"/>
                    <a:pt x="697651" y="349089"/>
                    <a:pt x="713662" y="316030"/>
                  </a:cubicBezTo>
                  <a:cubicBezTo>
                    <a:pt x="730007" y="283130"/>
                    <a:pt x="748734" y="252834"/>
                    <a:pt x="766043" y="224080"/>
                  </a:cubicBezTo>
                  <a:cubicBezTo>
                    <a:pt x="784630" y="196017"/>
                    <a:pt x="801412" y="169070"/>
                    <a:pt x="819264" y="145737"/>
                  </a:cubicBezTo>
                  <a:cubicBezTo>
                    <a:pt x="835994" y="121660"/>
                    <a:pt x="853390" y="101144"/>
                    <a:pt x="868648" y="82914"/>
                  </a:cubicBezTo>
                  <a:cubicBezTo>
                    <a:pt x="884117" y="64843"/>
                    <a:pt x="898079" y="49536"/>
                    <a:pt x="909799" y="37152"/>
                  </a:cubicBezTo>
                  <a:cubicBezTo>
                    <a:pt x="933361" y="12490"/>
                    <a:pt x="948357" y="0"/>
                    <a:pt x="948357" y="0"/>
                  </a:cubicBezTo>
                  <a:close/>
                </a:path>
              </a:pathLst>
            </a:custGeom>
            <a:solidFill>
              <a:schemeClr val="tx1">
                <a:alpha val="2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13" name="Group 12"/>
          <p:cNvGrpSpPr/>
          <p:nvPr/>
        </p:nvGrpSpPr>
        <p:grpSpPr>
          <a:xfrm>
            <a:off x="9649032" y="3438865"/>
            <a:ext cx="1017381" cy="1359644"/>
            <a:chOff x="8925272" y="3438864"/>
            <a:chExt cx="1017381" cy="1359644"/>
          </a:xfrm>
        </p:grpSpPr>
        <p:sp>
          <p:nvSpPr>
            <p:cNvPr id="84" name="Freeform 83"/>
            <p:cNvSpPr/>
            <p:nvPr/>
          </p:nvSpPr>
          <p:spPr>
            <a:xfrm>
              <a:off x="8925272" y="3438864"/>
              <a:ext cx="1017381" cy="1359644"/>
            </a:xfrm>
            <a:custGeom>
              <a:avLst/>
              <a:gdLst>
                <a:gd name="connsiteX0" fmla="*/ 876300 w 1813116"/>
                <a:gd name="connsiteY0" fmla="*/ 2120900 h 2423077"/>
                <a:gd name="connsiteX1" fmla="*/ 949644 w 1813116"/>
                <a:gd name="connsiteY1" fmla="*/ 2120900 h 2423077"/>
                <a:gd name="connsiteX2" fmla="*/ 949644 w 1813116"/>
                <a:gd name="connsiteY2" fmla="*/ 2249253 h 2423077"/>
                <a:gd name="connsiteX3" fmla="*/ 876300 w 1813116"/>
                <a:gd name="connsiteY3" fmla="*/ 2249253 h 2423077"/>
                <a:gd name="connsiteX4" fmla="*/ 876300 w 1813116"/>
                <a:gd name="connsiteY4" fmla="*/ 2120900 h 2423077"/>
                <a:gd name="connsiteX5" fmla="*/ 1357414 w 1813116"/>
                <a:gd name="connsiteY5" fmla="*/ 1917700 h 2423077"/>
                <a:gd name="connsiteX6" fmla="*/ 1443742 w 1813116"/>
                <a:gd name="connsiteY6" fmla="*/ 2003999 h 2423077"/>
                <a:gd name="connsiteX7" fmla="*/ 1394402 w 1813116"/>
                <a:gd name="connsiteY7" fmla="*/ 2053336 h 2423077"/>
                <a:gd name="connsiteX8" fmla="*/ 1308100 w 1813116"/>
                <a:gd name="connsiteY8" fmla="*/ 1967013 h 2423077"/>
                <a:gd name="connsiteX9" fmla="*/ 1357414 w 1813116"/>
                <a:gd name="connsiteY9" fmla="*/ 1917700 h 2423077"/>
                <a:gd name="connsiteX10" fmla="*/ 441902 w 1813116"/>
                <a:gd name="connsiteY10" fmla="*/ 1917700 h 2423077"/>
                <a:gd name="connsiteX11" fmla="*/ 491232 w 1813116"/>
                <a:gd name="connsiteY11" fmla="*/ 1967013 h 2423077"/>
                <a:gd name="connsiteX12" fmla="*/ 404918 w 1813116"/>
                <a:gd name="connsiteY12" fmla="*/ 2053336 h 2423077"/>
                <a:gd name="connsiteX13" fmla="*/ 355600 w 1813116"/>
                <a:gd name="connsiteY13" fmla="*/ 2003999 h 2423077"/>
                <a:gd name="connsiteX14" fmla="*/ 441902 w 1813116"/>
                <a:gd name="connsiteY14" fmla="*/ 1917700 h 2423077"/>
                <a:gd name="connsiteX15" fmla="*/ 1524000 w 1813116"/>
                <a:gd name="connsiteY15" fmla="*/ 1485900 h 2423077"/>
                <a:gd name="connsiteX16" fmla="*/ 1634016 w 1813116"/>
                <a:gd name="connsiteY16" fmla="*/ 1485900 h 2423077"/>
                <a:gd name="connsiteX17" fmla="*/ 1634016 w 1813116"/>
                <a:gd name="connsiteY17" fmla="*/ 1559244 h 2423077"/>
                <a:gd name="connsiteX18" fmla="*/ 1524000 w 1813116"/>
                <a:gd name="connsiteY18" fmla="*/ 1559244 h 2423077"/>
                <a:gd name="connsiteX19" fmla="*/ 165100 w 1813116"/>
                <a:gd name="connsiteY19" fmla="*/ 1485900 h 2423077"/>
                <a:gd name="connsiteX20" fmla="*/ 311789 w 1813116"/>
                <a:gd name="connsiteY20" fmla="*/ 1485900 h 2423077"/>
                <a:gd name="connsiteX21" fmla="*/ 311789 w 1813116"/>
                <a:gd name="connsiteY21" fmla="*/ 1559244 h 2423077"/>
                <a:gd name="connsiteX22" fmla="*/ 165100 w 1813116"/>
                <a:gd name="connsiteY22" fmla="*/ 1559244 h 2423077"/>
                <a:gd name="connsiteX23" fmla="*/ 165100 w 1813116"/>
                <a:gd name="connsiteY23" fmla="*/ 1485900 h 2423077"/>
                <a:gd name="connsiteX24" fmla="*/ 1394402 w 1813116"/>
                <a:gd name="connsiteY24" fmla="*/ 965200 h 2423077"/>
                <a:gd name="connsiteX25" fmla="*/ 1443742 w 1813116"/>
                <a:gd name="connsiteY25" fmla="*/ 1014513 h 2423077"/>
                <a:gd name="connsiteX26" fmla="*/ 1357414 w 1813116"/>
                <a:gd name="connsiteY26" fmla="*/ 1100836 h 2423077"/>
                <a:gd name="connsiteX27" fmla="*/ 1308100 w 1813116"/>
                <a:gd name="connsiteY27" fmla="*/ 1051511 h 2423077"/>
                <a:gd name="connsiteX28" fmla="*/ 1394402 w 1813116"/>
                <a:gd name="connsiteY28" fmla="*/ 965200 h 2423077"/>
                <a:gd name="connsiteX29" fmla="*/ 404918 w 1813116"/>
                <a:gd name="connsiteY29" fmla="*/ 965200 h 2423077"/>
                <a:gd name="connsiteX30" fmla="*/ 491232 w 1813116"/>
                <a:gd name="connsiteY30" fmla="*/ 1051511 h 2423077"/>
                <a:gd name="connsiteX31" fmla="*/ 441902 w 1813116"/>
                <a:gd name="connsiteY31" fmla="*/ 1100836 h 2423077"/>
                <a:gd name="connsiteX32" fmla="*/ 355600 w 1813116"/>
                <a:gd name="connsiteY32" fmla="*/ 1014513 h 2423077"/>
                <a:gd name="connsiteX33" fmla="*/ 404918 w 1813116"/>
                <a:gd name="connsiteY33" fmla="*/ 965200 h 2423077"/>
                <a:gd name="connsiteX34" fmla="*/ 876300 w 1813116"/>
                <a:gd name="connsiteY34" fmla="*/ 787400 h 2423077"/>
                <a:gd name="connsiteX35" fmla="*/ 949644 w 1813116"/>
                <a:gd name="connsiteY35" fmla="*/ 787400 h 2423077"/>
                <a:gd name="connsiteX36" fmla="*/ 949644 w 1813116"/>
                <a:gd name="connsiteY36" fmla="*/ 897417 h 2423077"/>
                <a:gd name="connsiteX37" fmla="*/ 876300 w 1813116"/>
                <a:gd name="connsiteY37" fmla="*/ 897417 h 2423077"/>
                <a:gd name="connsiteX38" fmla="*/ 876300 w 1813116"/>
                <a:gd name="connsiteY38" fmla="*/ 787400 h 2423077"/>
                <a:gd name="connsiteX39" fmla="*/ 906558 w 1813116"/>
                <a:gd name="connsiteY39" fmla="*/ 714584 h 2423077"/>
                <a:gd name="connsiteX40" fmla="*/ 104590 w 1813116"/>
                <a:gd name="connsiteY40" fmla="*/ 1516555 h 2423077"/>
                <a:gd name="connsiteX41" fmla="*/ 906558 w 1813116"/>
                <a:gd name="connsiteY41" fmla="*/ 2318414 h 2423077"/>
                <a:gd name="connsiteX42" fmla="*/ 1708528 w 1813116"/>
                <a:gd name="connsiteY42" fmla="*/ 1516555 h 2423077"/>
                <a:gd name="connsiteX43" fmla="*/ 906558 w 1813116"/>
                <a:gd name="connsiteY43" fmla="*/ 714584 h 2423077"/>
                <a:gd name="connsiteX44" fmla="*/ 912350 w 1813116"/>
                <a:gd name="connsiteY44" fmla="*/ 69776 h 2423077"/>
                <a:gd name="connsiteX45" fmla="*/ 610080 w 1813116"/>
                <a:gd name="connsiteY45" fmla="*/ 346971 h 2423077"/>
                <a:gd name="connsiteX46" fmla="*/ 807760 w 1813116"/>
                <a:gd name="connsiteY46" fmla="*/ 606779 h 2423077"/>
                <a:gd name="connsiteX47" fmla="*/ 807760 w 1813116"/>
                <a:gd name="connsiteY47" fmla="*/ 462404 h 2423077"/>
                <a:gd name="connsiteX48" fmla="*/ 733556 w 1813116"/>
                <a:gd name="connsiteY48" fmla="*/ 462404 h 2423077"/>
                <a:gd name="connsiteX49" fmla="*/ 716098 w 1813116"/>
                <a:gd name="connsiteY49" fmla="*/ 445016 h 2423077"/>
                <a:gd name="connsiteX50" fmla="*/ 716098 w 1813116"/>
                <a:gd name="connsiteY50" fmla="*/ 241523 h 2423077"/>
                <a:gd name="connsiteX51" fmla="*/ 733556 w 1813116"/>
                <a:gd name="connsiteY51" fmla="*/ 224023 h 2423077"/>
                <a:gd name="connsiteX52" fmla="*/ 1102056 w 1813116"/>
                <a:gd name="connsiteY52" fmla="*/ 224023 h 2423077"/>
                <a:gd name="connsiteX53" fmla="*/ 1119516 w 1813116"/>
                <a:gd name="connsiteY53" fmla="*/ 241523 h 2423077"/>
                <a:gd name="connsiteX54" fmla="*/ 1119516 w 1813116"/>
                <a:gd name="connsiteY54" fmla="*/ 445016 h 2423077"/>
                <a:gd name="connsiteX55" fmla="*/ 1102056 w 1813116"/>
                <a:gd name="connsiteY55" fmla="*/ 462404 h 2423077"/>
                <a:gd name="connsiteX56" fmla="*/ 1027852 w 1813116"/>
                <a:gd name="connsiteY56" fmla="*/ 462404 h 2423077"/>
                <a:gd name="connsiteX57" fmla="*/ 1027852 w 1813116"/>
                <a:gd name="connsiteY57" fmla="*/ 603077 h 2423077"/>
                <a:gd name="connsiteX58" fmla="*/ 1214620 w 1813116"/>
                <a:gd name="connsiteY58" fmla="*/ 346971 h 2423077"/>
                <a:gd name="connsiteX59" fmla="*/ 912350 w 1813116"/>
                <a:gd name="connsiteY59" fmla="*/ 69776 h 2423077"/>
                <a:gd name="connsiteX60" fmla="*/ 912350 w 1813116"/>
                <a:gd name="connsiteY60" fmla="*/ 0 h 2423077"/>
                <a:gd name="connsiteX61" fmla="*/ 1284376 w 1813116"/>
                <a:gd name="connsiteY61" fmla="*/ 346971 h 2423077"/>
                <a:gd name="connsiteX62" fmla="*/ 1119012 w 1813116"/>
                <a:gd name="connsiteY62" fmla="*/ 635385 h 2423077"/>
                <a:gd name="connsiteX63" fmla="*/ 1813116 w 1813116"/>
                <a:gd name="connsiteY63" fmla="*/ 1516555 h 2423077"/>
                <a:gd name="connsiteX64" fmla="*/ 906558 w 1813116"/>
                <a:gd name="connsiteY64" fmla="*/ 2423077 h 2423077"/>
                <a:gd name="connsiteX65" fmla="*/ 0 w 1813116"/>
                <a:gd name="connsiteY65" fmla="*/ 1516555 h 2423077"/>
                <a:gd name="connsiteX66" fmla="*/ 219169 w 1813116"/>
                <a:gd name="connsiteY66" fmla="*/ 926491 h 2423077"/>
                <a:gd name="connsiteX67" fmla="*/ 183242 w 1813116"/>
                <a:gd name="connsiteY67" fmla="*/ 890593 h 2423077"/>
                <a:gd name="connsiteX68" fmla="*/ 109878 w 1813116"/>
                <a:gd name="connsiteY68" fmla="*/ 886443 h 2423077"/>
                <a:gd name="connsiteX69" fmla="*/ 108199 w 1813116"/>
                <a:gd name="connsiteY69" fmla="*/ 808927 h 2423077"/>
                <a:gd name="connsiteX70" fmla="*/ 204815 w 1813116"/>
                <a:gd name="connsiteY70" fmla="*/ 712340 h 2423077"/>
                <a:gd name="connsiteX71" fmla="*/ 282208 w 1813116"/>
                <a:gd name="connsiteY71" fmla="*/ 714023 h 2423077"/>
                <a:gd name="connsiteX72" fmla="*/ 286405 w 1813116"/>
                <a:gd name="connsiteY72" fmla="*/ 787388 h 2423077"/>
                <a:gd name="connsiteX73" fmla="*/ 322752 w 1813116"/>
                <a:gd name="connsiteY73" fmla="*/ 823734 h 2423077"/>
                <a:gd name="connsiteX74" fmla="*/ 702666 w 1813116"/>
                <a:gd name="connsiteY74" fmla="*/ 633366 h 2423077"/>
                <a:gd name="connsiteX75" fmla="*/ 540326 w 1813116"/>
                <a:gd name="connsiteY75" fmla="*/ 346971 h 2423077"/>
                <a:gd name="connsiteX76" fmla="*/ 912350 w 1813116"/>
                <a:gd name="connsiteY76" fmla="*/ 0 h 242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13116" h="2423077">
                  <a:moveTo>
                    <a:pt x="876300" y="2120900"/>
                  </a:moveTo>
                  <a:lnTo>
                    <a:pt x="949644" y="2120900"/>
                  </a:lnTo>
                  <a:lnTo>
                    <a:pt x="949644" y="2249253"/>
                  </a:lnTo>
                  <a:lnTo>
                    <a:pt x="876300" y="2249253"/>
                  </a:lnTo>
                  <a:cubicBezTo>
                    <a:pt x="876300" y="2249253"/>
                    <a:pt x="876300" y="2120900"/>
                    <a:pt x="876300" y="2120900"/>
                  </a:cubicBezTo>
                  <a:close/>
                  <a:moveTo>
                    <a:pt x="1357414" y="1917700"/>
                  </a:moveTo>
                  <a:lnTo>
                    <a:pt x="1443742" y="2003999"/>
                  </a:lnTo>
                  <a:lnTo>
                    <a:pt x="1394402" y="2053336"/>
                  </a:lnTo>
                  <a:lnTo>
                    <a:pt x="1308100" y="1967013"/>
                  </a:lnTo>
                  <a:cubicBezTo>
                    <a:pt x="1308100" y="1967013"/>
                    <a:pt x="1357414" y="1917700"/>
                    <a:pt x="1357414" y="1917700"/>
                  </a:cubicBezTo>
                  <a:close/>
                  <a:moveTo>
                    <a:pt x="441902" y="1917700"/>
                  </a:moveTo>
                  <a:lnTo>
                    <a:pt x="491232" y="1967013"/>
                  </a:lnTo>
                  <a:lnTo>
                    <a:pt x="404918" y="2053336"/>
                  </a:lnTo>
                  <a:lnTo>
                    <a:pt x="355600" y="2003999"/>
                  </a:lnTo>
                  <a:cubicBezTo>
                    <a:pt x="355600" y="2003999"/>
                    <a:pt x="441902" y="1917700"/>
                    <a:pt x="441902" y="1917700"/>
                  </a:cubicBezTo>
                  <a:close/>
                  <a:moveTo>
                    <a:pt x="1524000" y="1485900"/>
                  </a:moveTo>
                  <a:cubicBezTo>
                    <a:pt x="1524000" y="1485900"/>
                    <a:pt x="1634016" y="1485900"/>
                    <a:pt x="1634016" y="1485900"/>
                  </a:cubicBezTo>
                  <a:lnTo>
                    <a:pt x="1634016" y="1559244"/>
                  </a:lnTo>
                  <a:lnTo>
                    <a:pt x="1524000" y="1559244"/>
                  </a:lnTo>
                  <a:close/>
                  <a:moveTo>
                    <a:pt x="165100" y="1485900"/>
                  </a:moveTo>
                  <a:lnTo>
                    <a:pt x="311789" y="1485900"/>
                  </a:lnTo>
                  <a:lnTo>
                    <a:pt x="311789" y="1559244"/>
                  </a:lnTo>
                  <a:lnTo>
                    <a:pt x="165100" y="1559244"/>
                  </a:lnTo>
                  <a:cubicBezTo>
                    <a:pt x="165100" y="1559244"/>
                    <a:pt x="165100" y="1485900"/>
                    <a:pt x="165100" y="1485900"/>
                  </a:cubicBezTo>
                  <a:close/>
                  <a:moveTo>
                    <a:pt x="1394402" y="965200"/>
                  </a:moveTo>
                  <a:lnTo>
                    <a:pt x="1443742" y="1014513"/>
                  </a:lnTo>
                  <a:lnTo>
                    <a:pt x="1357414" y="1100836"/>
                  </a:lnTo>
                  <a:lnTo>
                    <a:pt x="1308100" y="1051511"/>
                  </a:lnTo>
                  <a:cubicBezTo>
                    <a:pt x="1308100" y="1051511"/>
                    <a:pt x="1394402" y="965200"/>
                    <a:pt x="1394402" y="965200"/>
                  </a:cubicBezTo>
                  <a:close/>
                  <a:moveTo>
                    <a:pt x="404918" y="965200"/>
                  </a:moveTo>
                  <a:lnTo>
                    <a:pt x="491232" y="1051511"/>
                  </a:lnTo>
                  <a:lnTo>
                    <a:pt x="441902" y="1100836"/>
                  </a:lnTo>
                  <a:lnTo>
                    <a:pt x="355600" y="1014513"/>
                  </a:lnTo>
                  <a:cubicBezTo>
                    <a:pt x="355600" y="1014513"/>
                    <a:pt x="404918" y="965200"/>
                    <a:pt x="404918" y="965200"/>
                  </a:cubicBezTo>
                  <a:close/>
                  <a:moveTo>
                    <a:pt x="876300" y="787400"/>
                  </a:moveTo>
                  <a:lnTo>
                    <a:pt x="949644" y="787400"/>
                  </a:lnTo>
                  <a:lnTo>
                    <a:pt x="949644" y="897417"/>
                  </a:lnTo>
                  <a:lnTo>
                    <a:pt x="876300" y="897417"/>
                  </a:lnTo>
                  <a:cubicBezTo>
                    <a:pt x="876300" y="897417"/>
                    <a:pt x="876300" y="787400"/>
                    <a:pt x="876300" y="787400"/>
                  </a:cubicBezTo>
                  <a:close/>
                  <a:moveTo>
                    <a:pt x="906558" y="714584"/>
                  </a:moveTo>
                  <a:cubicBezTo>
                    <a:pt x="464360" y="714584"/>
                    <a:pt x="104590" y="1074343"/>
                    <a:pt x="104590" y="1516555"/>
                  </a:cubicBezTo>
                  <a:cubicBezTo>
                    <a:pt x="104590" y="1958654"/>
                    <a:pt x="464360" y="2318414"/>
                    <a:pt x="906558" y="2318414"/>
                  </a:cubicBezTo>
                  <a:cubicBezTo>
                    <a:pt x="1348758" y="2318414"/>
                    <a:pt x="1708528" y="1958654"/>
                    <a:pt x="1708528" y="1516555"/>
                  </a:cubicBezTo>
                  <a:cubicBezTo>
                    <a:pt x="1708528" y="1074343"/>
                    <a:pt x="1348758" y="714584"/>
                    <a:pt x="906558" y="714584"/>
                  </a:cubicBezTo>
                  <a:close/>
                  <a:moveTo>
                    <a:pt x="912350" y="69776"/>
                  </a:moveTo>
                  <a:cubicBezTo>
                    <a:pt x="745728" y="69776"/>
                    <a:pt x="610080" y="194183"/>
                    <a:pt x="610080" y="346971"/>
                  </a:cubicBezTo>
                  <a:cubicBezTo>
                    <a:pt x="610080" y="466106"/>
                    <a:pt x="692594" y="567628"/>
                    <a:pt x="807760" y="606779"/>
                  </a:cubicBezTo>
                  <a:lnTo>
                    <a:pt x="807760" y="462404"/>
                  </a:lnTo>
                  <a:lnTo>
                    <a:pt x="733556" y="462404"/>
                  </a:lnTo>
                  <a:cubicBezTo>
                    <a:pt x="723904" y="462404"/>
                    <a:pt x="716098" y="454664"/>
                    <a:pt x="716098" y="445016"/>
                  </a:cubicBezTo>
                  <a:lnTo>
                    <a:pt x="716098" y="241523"/>
                  </a:lnTo>
                  <a:cubicBezTo>
                    <a:pt x="716098" y="231875"/>
                    <a:pt x="723904" y="224023"/>
                    <a:pt x="733556" y="224023"/>
                  </a:cubicBezTo>
                  <a:lnTo>
                    <a:pt x="1102056" y="224023"/>
                  </a:lnTo>
                  <a:cubicBezTo>
                    <a:pt x="1111710" y="224023"/>
                    <a:pt x="1119516" y="231875"/>
                    <a:pt x="1119516" y="241523"/>
                  </a:cubicBezTo>
                  <a:lnTo>
                    <a:pt x="1119516" y="445016"/>
                  </a:lnTo>
                  <a:cubicBezTo>
                    <a:pt x="1119516" y="454664"/>
                    <a:pt x="1111710" y="462404"/>
                    <a:pt x="1102056" y="462404"/>
                  </a:cubicBezTo>
                  <a:lnTo>
                    <a:pt x="1027852" y="462404"/>
                  </a:lnTo>
                  <a:lnTo>
                    <a:pt x="1027852" y="603077"/>
                  </a:lnTo>
                  <a:cubicBezTo>
                    <a:pt x="1137396" y="561459"/>
                    <a:pt x="1214620" y="462404"/>
                    <a:pt x="1214620" y="346971"/>
                  </a:cubicBezTo>
                  <a:cubicBezTo>
                    <a:pt x="1214620" y="194183"/>
                    <a:pt x="1079056" y="69776"/>
                    <a:pt x="912350" y="69776"/>
                  </a:cubicBezTo>
                  <a:close/>
                  <a:moveTo>
                    <a:pt x="912350" y="0"/>
                  </a:moveTo>
                  <a:cubicBezTo>
                    <a:pt x="1117502" y="0"/>
                    <a:pt x="1284376" y="155705"/>
                    <a:pt x="1284376" y="346971"/>
                  </a:cubicBezTo>
                  <a:cubicBezTo>
                    <a:pt x="1284376" y="467003"/>
                    <a:pt x="1218650" y="573013"/>
                    <a:pt x="1119012" y="635385"/>
                  </a:cubicBezTo>
                  <a:cubicBezTo>
                    <a:pt x="1516722" y="731186"/>
                    <a:pt x="1813116" y="1089824"/>
                    <a:pt x="1813116" y="1516555"/>
                  </a:cubicBezTo>
                  <a:cubicBezTo>
                    <a:pt x="1813116" y="2016427"/>
                    <a:pt x="1406424" y="2423077"/>
                    <a:pt x="906558" y="2423077"/>
                  </a:cubicBezTo>
                  <a:cubicBezTo>
                    <a:pt x="406692" y="2423077"/>
                    <a:pt x="0" y="2016427"/>
                    <a:pt x="0" y="1516555"/>
                  </a:cubicBezTo>
                  <a:cubicBezTo>
                    <a:pt x="0" y="1291298"/>
                    <a:pt x="82765" y="1085225"/>
                    <a:pt x="219169" y="926491"/>
                  </a:cubicBezTo>
                  <a:lnTo>
                    <a:pt x="183242" y="890593"/>
                  </a:lnTo>
                  <a:cubicBezTo>
                    <a:pt x="158816" y="907420"/>
                    <a:pt x="129352" y="905850"/>
                    <a:pt x="109878" y="886443"/>
                  </a:cubicBezTo>
                  <a:cubicBezTo>
                    <a:pt x="87634" y="864119"/>
                    <a:pt x="85955" y="831138"/>
                    <a:pt x="108199" y="808927"/>
                  </a:cubicBezTo>
                  <a:lnTo>
                    <a:pt x="204815" y="712340"/>
                  </a:lnTo>
                  <a:cubicBezTo>
                    <a:pt x="227059" y="690128"/>
                    <a:pt x="260048" y="691811"/>
                    <a:pt x="282208" y="714023"/>
                  </a:cubicBezTo>
                  <a:cubicBezTo>
                    <a:pt x="301683" y="733542"/>
                    <a:pt x="303277" y="763045"/>
                    <a:pt x="286405" y="787388"/>
                  </a:cubicBezTo>
                  <a:lnTo>
                    <a:pt x="322752" y="823734"/>
                  </a:lnTo>
                  <a:cubicBezTo>
                    <a:pt x="430784" y="732532"/>
                    <a:pt x="560388" y="666234"/>
                    <a:pt x="702666" y="633366"/>
                  </a:cubicBezTo>
                  <a:cubicBezTo>
                    <a:pt x="604792" y="570769"/>
                    <a:pt x="540326" y="465769"/>
                    <a:pt x="540326" y="346971"/>
                  </a:cubicBezTo>
                  <a:cubicBezTo>
                    <a:pt x="540326" y="155705"/>
                    <a:pt x="707284" y="0"/>
                    <a:pt x="912350" y="0"/>
                  </a:cubicBezTo>
                  <a:close/>
                </a:path>
              </a:pathLst>
            </a:custGeom>
            <a:solidFill>
              <a:schemeClr val="tx1">
                <a:alpha val="2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5" name="Shape 57"/>
            <p:cNvSpPr/>
            <p:nvPr/>
          </p:nvSpPr>
          <p:spPr>
            <a:xfrm>
              <a:off x="9424110" y="3980460"/>
              <a:ext cx="306429" cy="32719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cubicBezTo>
                    <a:pt x="6028" y="0"/>
                    <a:pt x="11541" y="2274"/>
                    <a:pt x="15438" y="5943"/>
                  </a:cubicBezTo>
                  <a:cubicBezTo>
                    <a:pt x="15452" y="5956"/>
                    <a:pt x="15443" y="5962"/>
                    <a:pt x="15450" y="5975"/>
                  </a:cubicBezTo>
                  <a:cubicBezTo>
                    <a:pt x="19298" y="9612"/>
                    <a:pt x="21600" y="14618"/>
                    <a:pt x="21600" y="20147"/>
                  </a:cubicBezTo>
                  <a:cubicBezTo>
                    <a:pt x="21600" y="20147"/>
                    <a:pt x="21600" y="21600"/>
                    <a:pt x="21600" y="2160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6" name="Shape 58"/>
            <p:cNvSpPr/>
            <p:nvPr/>
          </p:nvSpPr>
          <p:spPr>
            <a:xfrm>
              <a:off x="9367100" y="4229879"/>
              <a:ext cx="377742" cy="113197"/>
            </a:xfrm>
            <a:custGeom>
              <a:avLst/>
              <a:gdLst/>
              <a:ahLst/>
              <a:cxnLst>
                <a:cxn ang="0">
                  <a:pos x="wd2" y="hd2"/>
                </a:cxn>
                <a:cxn ang="5400000">
                  <a:pos x="wd2" y="hd2"/>
                </a:cxn>
                <a:cxn ang="10800000">
                  <a:pos x="wd2" y="hd2"/>
                </a:cxn>
                <a:cxn ang="16200000">
                  <a:pos x="wd2" y="hd2"/>
                </a:cxn>
              </a:cxnLst>
              <a:rect l="0" t="0" r="r" b="b"/>
              <a:pathLst>
                <a:path w="21336" h="20579" extrusionOk="0">
                  <a:moveTo>
                    <a:pt x="3717" y="20528"/>
                  </a:moveTo>
                  <a:cubicBezTo>
                    <a:pt x="1725" y="21090"/>
                    <a:pt x="0" y="17013"/>
                    <a:pt x="0" y="10575"/>
                  </a:cubicBezTo>
                  <a:lnTo>
                    <a:pt x="0" y="10005"/>
                  </a:lnTo>
                  <a:cubicBezTo>
                    <a:pt x="0" y="3566"/>
                    <a:pt x="1723" y="-510"/>
                    <a:pt x="3717" y="51"/>
                  </a:cubicBezTo>
                  <a:cubicBezTo>
                    <a:pt x="8162" y="1300"/>
                    <a:pt x="16917" y="6342"/>
                    <a:pt x="20793" y="8296"/>
                  </a:cubicBezTo>
                  <a:cubicBezTo>
                    <a:pt x="21600" y="8705"/>
                    <a:pt x="21436" y="11962"/>
                    <a:pt x="20770" y="12280"/>
                  </a:cubicBezTo>
                  <a:cubicBezTo>
                    <a:pt x="16231" y="14446"/>
                    <a:pt x="8164" y="19278"/>
                    <a:pt x="3717" y="20528"/>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12" name="Group 11"/>
          <p:cNvGrpSpPr/>
          <p:nvPr/>
        </p:nvGrpSpPr>
        <p:grpSpPr>
          <a:xfrm>
            <a:off x="7658803" y="3438865"/>
            <a:ext cx="1017383" cy="1359641"/>
            <a:chOff x="7300483" y="3438864"/>
            <a:chExt cx="1017383" cy="1359641"/>
          </a:xfrm>
        </p:grpSpPr>
        <p:sp>
          <p:nvSpPr>
            <p:cNvPr id="87" name="Freeform 86"/>
            <p:cNvSpPr/>
            <p:nvPr/>
          </p:nvSpPr>
          <p:spPr>
            <a:xfrm>
              <a:off x="7300483" y="3438864"/>
              <a:ext cx="1017383" cy="1359641"/>
            </a:xfrm>
            <a:custGeom>
              <a:avLst/>
              <a:gdLst>
                <a:gd name="connsiteX0" fmla="*/ 863600 w 1813120"/>
                <a:gd name="connsiteY0" fmla="*/ 2120900 h 2423072"/>
                <a:gd name="connsiteX1" fmla="*/ 936944 w 1813120"/>
                <a:gd name="connsiteY1" fmla="*/ 2120900 h 2423072"/>
                <a:gd name="connsiteX2" fmla="*/ 936944 w 1813120"/>
                <a:gd name="connsiteY2" fmla="*/ 2249253 h 2423072"/>
                <a:gd name="connsiteX3" fmla="*/ 863600 w 1813120"/>
                <a:gd name="connsiteY3" fmla="*/ 2249253 h 2423072"/>
                <a:gd name="connsiteX4" fmla="*/ 863600 w 1813120"/>
                <a:gd name="connsiteY4" fmla="*/ 2120900 h 2423072"/>
                <a:gd name="connsiteX5" fmla="*/ 1357415 w 1813120"/>
                <a:gd name="connsiteY5" fmla="*/ 1917700 h 2423072"/>
                <a:gd name="connsiteX6" fmla="*/ 1443742 w 1813120"/>
                <a:gd name="connsiteY6" fmla="*/ 2004000 h 2423072"/>
                <a:gd name="connsiteX7" fmla="*/ 1394421 w 1813120"/>
                <a:gd name="connsiteY7" fmla="*/ 2053338 h 2423072"/>
                <a:gd name="connsiteX8" fmla="*/ 1308100 w 1813120"/>
                <a:gd name="connsiteY8" fmla="*/ 1967013 h 2423072"/>
                <a:gd name="connsiteX9" fmla="*/ 1357415 w 1813120"/>
                <a:gd name="connsiteY9" fmla="*/ 1917700 h 2423072"/>
                <a:gd name="connsiteX10" fmla="*/ 441909 w 1813120"/>
                <a:gd name="connsiteY10" fmla="*/ 1917700 h 2423072"/>
                <a:gd name="connsiteX11" fmla="*/ 491233 w 1813120"/>
                <a:gd name="connsiteY11" fmla="*/ 1967013 h 2423072"/>
                <a:gd name="connsiteX12" fmla="*/ 404918 w 1813120"/>
                <a:gd name="connsiteY12" fmla="*/ 2053338 h 2423072"/>
                <a:gd name="connsiteX13" fmla="*/ 355600 w 1813120"/>
                <a:gd name="connsiteY13" fmla="*/ 2004000 h 2423072"/>
                <a:gd name="connsiteX14" fmla="*/ 441909 w 1813120"/>
                <a:gd name="connsiteY14" fmla="*/ 1917700 h 2423072"/>
                <a:gd name="connsiteX15" fmla="*/ 1524000 w 1813120"/>
                <a:gd name="connsiteY15" fmla="*/ 1473200 h 2423072"/>
                <a:gd name="connsiteX16" fmla="*/ 1634018 w 1813120"/>
                <a:gd name="connsiteY16" fmla="*/ 1473200 h 2423072"/>
                <a:gd name="connsiteX17" fmla="*/ 1634018 w 1813120"/>
                <a:gd name="connsiteY17" fmla="*/ 1546544 h 2423072"/>
                <a:gd name="connsiteX18" fmla="*/ 1524000 w 1813120"/>
                <a:gd name="connsiteY18" fmla="*/ 1546544 h 2423072"/>
                <a:gd name="connsiteX19" fmla="*/ 165100 w 1813120"/>
                <a:gd name="connsiteY19" fmla="*/ 1473200 h 2423072"/>
                <a:gd name="connsiteX20" fmla="*/ 293454 w 1813120"/>
                <a:gd name="connsiteY20" fmla="*/ 1473200 h 2423072"/>
                <a:gd name="connsiteX21" fmla="*/ 293454 w 1813120"/>
                <a:gd name="connsiteY21" fmla="*/ 1546544 h 2423072"/>
                <a:gd name="connsiteX22" fmla="*/ 165100 w 1813120"/>
                <a:gd name="connsiteY22" fmla="*/ 1546544 h 2423072"/>
                <a:gd name="connsiteX23" fmla="*/ 165100 w 1813120"/>
                <a:gd name="connsiteY23" fmla="*/ 1473200 h 2423072"/>
                <a:gd name="connsiteX24" fmla="*/ 1394421 w 1813120"/>
                <a:gd name="connsiteY24" fmla="*/ 965200 h 2423072"/>
                <a:gd name="connsiteX25" fmla="*/ 1443742 w 1813120"/>
                <a:gd name="connsiteY25" fmla="*/ 1014513 h 2423072"/>
                <a:gd name="connsiteX26" fmla="*/ 1357415 w 1813120"/>
                <a:gd name="connsiteY26" fmla="*/ 1100836 h 2423072"/>
                <a:gd name="connsiteX27" fmla="*/ 1308100 w 1813120"/>
                <a:gd name="connsiteY27" fmla="*/ 1051511 h 2423072"/>
                <a:gd name="connsiteX28" fmla="*/ 1394421 w 1813120"/>
                <a:gd name="connsiteY28" fmla="*/ 965200 h 2423072"/>
                <a:gd name="connsiteX29" fmla="*/ 404918 w 1813120"/>
                <a:gd name="connsiteY29" fmla="*/ 965200 h 2423072"/>
                <a:gd name="connsiteX30" fmla="*/ 491233 w 1813120"/>
                <a:gd name="connsiteY30" fmla="*/ 1051511 h 2423072"/>
                <a:gd name="connsiteX31" fmla="*/ 441909 w 1813120"/>
                <a:gd name="connsiteY31" fmla="*/ 1100836 h 2423072"/>
                <a:gd name="connsiteX32" fmla="*/ 355600 w 1813120"/>
                <a:gd name="connsiteY32" fmla="*/ 1014513 h 2423072"/>
                <a:gd name="connsiteX33" fmla="*/ 404918 w 1813120"/>
                <a:gd name="connsiteY33" fmla="*/ 965200 h 2423072"/>
                <a:gd name="connsiteX34" fmla="*/ 863600 w 1813120"/>
                <a:gd name="connsiteY34" fmla="*/ 787400 h 2423072"/>
                <a:gd name="connsiteX35" fmla="*/ 936944 w 1813120"/>
                <a:gd name="connsiteY35" fmla="*/ 787400 h 2423072"/>
                <a:gd name="connsiteX36" fmla="*/ 936944 w 1813120"/>
                <a:gd name="connsiteY36" fmla="*/ 915753 h 2423072"/>
                <a:gd name="connsiteX37" fmla="*/ 863600 w 1813120"/>
                <a:gd name="connsiteY37" fmla="*/ 915753 h 2423072"/>
                <a:gd name="connsiteX38" fmla="*/ 863600 w 1813120"/>
                <a:gd name="connsiteY38" fmla="*/ 787400 h 2423072"/>
                <a:gd name="connsiteX39" fmla="*/ 906560 w 1813120"/>
                <a:gd name="connsiteY39" fmla="*/ 714582 h 2423072"/>
                <a:gd name="connsiteX40" fmla="*/ 104590 w 1813120"/>
                <a:gd name="connsiteY40" fmla="*/ 1516552 h 2423072"/>
                <a:gd name="connsiteX41" fmla="*/ 906560 w 1813120"/>
                <a:gd name="connsiteY41" fmla="*/ 2318409 h 2423072"/>
                <a:gd name="connsiteX42" fmla="*/ 1708530 w 1813120"/>
                <a:gd name="connsiteY42" fmla="*/ 1516552 h 2423072"/>
                <a:gd name="connsiteX43" fmla="*/ 906560 w 1813120"/>
                <a:gd name="connsiteY43" fmla="*/ 714582 h 2423072"/>
                <a:gd name="connsiteX44" fmla="*/ 912352 w 1813120"/>
                <a:gd name="connsiteY44" fmla="*/ 69776 h 2423072"/>
                <a:gd name="connsiteX45" fmla="*/ 610081 w 1813120"/>
                <a:gd name="connsiteY45" fmla="*/ 346971 h 2423072"/>
                <a:gd name="connsiteX46" fmla="*/ 818506 w 1813120"/>
                <a:gd name="connsiteY46" fmla="*/ 610368 h 2423072"/>
                <a:gd name="connsiteX47" fmla="*/ 818506 w 1813120"/>
                <a:gd name="connsiteY47" fmla="*/ 474631 h 2423072"/>
                <a:gd name="connsiteX48" fmla="*/ 744219 w 1813120"/>
                <a:gd name="connsiteY48" fmla="*/ 474631 h 2423072"/>
                <a:gd name="connsiteX49" fmla="*/ 726843 w 1813120"/>
                <a:gd name="connsiteY49" fmla="*/ 457131 h 2423072"/>
                <a:gd name="connsiteX50" fmla="*/ 726843 w 1813120"/>
                <a:gd name="connsiteY50" fmla="*/ 253638 h 2423072"/>
                <a:gd name="connsiteX51" fmla="*/ 744219 w 1813120"/>
                <a:gd name="connsiteY51" fmla="*/ 236250 h 2423072"/>
                <a:gd name="connsiteX52" fmla="*/ 1112718 w 1813120"/>
                <a:gd name="connsiteY52" fmla="*/ 236250 h 2423072"/>
                <a:gd name="connsiteX53" fmla="*/ 1130178 w 1813120"/>
                <a:gd name="connsiteY53" fmla="*/ 253638 h 2423072"/>
                <a:gd name="connsiteX54" fmla="*/ 1130178 w 1813120"/>
                <a:gd name="connsiteY54" fmla="*/ 457131 h 2423072"/>
                <a:gd name="connsiteX55" fmla="*/ 1112718 w 1813120"/>
                <a:gd name="connsiteY55" fmla="*/ 474631 h 2423072"/>
                <a:gd name="connsiteX56" fmla="*/ 1038515 w 1813120"/>
                <a:gd name="connsiteY56" fmla="*/ 474631 h 2423072"/>
                <a:gd name="connsiteX57" fmla="*/ 1038515 w 1813120"/>
                <a:gd name="connsiteY57" fmla="*/ 598589 h 2423072"/>
                <a:gd name="connsiteX58" fmla="*/ 1214622 w 1813120"/>
                <a:gd name="connsiteY58" fmla="*/ 346971 h 2423072"/>
                <a:gd name="connsiteX59" fmla="*/ 912352 w 1813120"/>
                <a:gd name="connsiteY59" fmla="*/ 69776 h 2423072"/>
                <a:gd name="connsiteX60" fmla="*/ 912352 w 1813120"/>
                <a:gd name="connsiteY60" fmla="*/ 0 h 2423072"/>
                <a:gd name="connsiteX61" fmla="*/ 1284377 w 1813120"/>
                <a:gd name="connsiteY61" fmla="*/ 346971 h 2423072"/>
                <a:gd name="connsiteX62" fmla="*/ 1119014 w 1813120"/>
                <a:gd name="connsiteY62" fmla="*/ 635384 h 2423072"/>
                <a:gd name="connsiteX63" fmla="*/ 1813120 w 1813120"/>
                <a:gd name="connsiteY63" fmla="*/ 1516552 h 2423072"/>
                <a:gd name="connsiteX64" fmla="*/ 906560 w 1813120"/>
                <a:gd name="connsiteY64" fmla="*/ 2423072 h 2423072"/>
                <a:gd name="connsiteX65" fmla="*/ 0 w 1813120"/>
                <a:gd name="connsiteY65" fmla="*/ 1516552 h 2423072"/>
                <a:gd name="connsiteX66" fmla="*/ 219169 w 1813120"/>
                <a:gd name="connsiteY66" fmla="*/ 926489 h 2423072"/>
                <a:gd name="connsiteX67" fmla="*/ 183243 w 1813120"/>
                <a:gd name="connsiteY67" fmla="*/ 890591 h 2423072"/>
                <a:gd name="connsiteX68" fmla="*/ 109878 w 1813120"/>
                <a:gd name="connsiteY68" fmla="*/ 886441 h 2423072"/>
                <a:gd name="connsiteX69" fmla="*/ 108200 w 1813120"/>
                <a:gd name="connsiteY69" fmla="*/ 808925 h 2423072"/>
                <a:gd name="connsiteX70" fmla="*/ 204815 w 1813120"/>
                <a:gd name="connsiteY70" fmla="*/ 712339 h 2423072"/>
                <a:gd name="connsiteX71" fmla="*/ 282209 w 1813120"/>
                <a:gd name="connsiteY71" fmla="*/ 714021 h 2423072"/>
                <a:gd name="connsiteX72" fmla="*/ 286406 w 1813120"/>
                <a:gd name="connsiteY72" fmla="*/ 787386 h 2423072"/>
                <a:gd name="connsiteX73" fmla="*/ 322752 w 1813120"/>
                <a:gd name="connsiteY73" fmla="*/ 823733 h 2423072"/>
                <a:gd name="connsiteX74" fmla="*/ 702668 w 1813120"/>
                <a:gd name="connsiteY74" fmla="*/ 633364 h 2423072"/>
                <a:gd name="connsiteX75" fmla="*/ 540327 w 1813120"/>
                <a:gd name="connsiteY75" fmla="*/ 346971 h 2423072"/>
                <a:gd name="connsiteX76" fmla="*/ 912352 w 1813120"/>
                <a:gd name="connsiteY76" fmla="*/ 0 h 242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13120" h="2423072">
                  <a:moveTo>
                    <a:pt x="863600" y="2120900"/>
                  </a:moveTo>
                  <a:lnTo>
                    <a:pt x="936944" y="2120900"/>
                  </a:lnTo>
                  <a:lnTo>
                    <a:pt x="936944" y="2249253"/>
                  </a:lnTo>
                  <a:lnTo>
                    <a:pt x="863600" y="2249253"/>
                  </a:lnTo>
                  <a:cubicBezTo>
                    <a:pt x="863600" y="2249253"/>
                    <a:pt x="863600" y="2120900"/>
                    <a:pt x="863600" y="2120900"/>
                  </a:cubicBezTo>
                  <a:close/>
                  <a:moveTo>
                    <a:pt x="1357415" y="1917700"/>
                  </a:moveTo>
                  <a:lnTo>
                    <a:pt x="1443742" y="2004000"/>
                  </a:lnTo>
                  <a:lnTo>
                    <a:pt x="1394421" y="2053338"/>
                  </a:lnTo>
                  <a:lnTo>
                    <a:pt x="1308100" y="1967013"/>
                  </a:lnTo>
                  <a:cubicBezTo>
                    <a:pt x="1308100" y="1967013"/>
                    <a:pt x="1357415" y="1917700"/>
                    <a:pt x="1357415" y="1917700"/>
                  </a:cubicBezTo>
                  <a:close/>
                  <a:moveTo>
                    <a:pt x="441909" y="1917700"/>
                  </a:moveTo>
                  <a:lnTo>
                    <a:pt x="491233" y="1967013"/>
                  </a:lnTo>
                  <a:lnTo>
                    <a:pt x="404918" y="2053338"/>
                  </a:lnTo>
                  <a:lnTo>
                    <a:pt x="355600" y="2004000"/>
                  </a:lnTo>
                  <a:cubicBezTo>
                    <a:pt x="355600" y="2004000"/>
                    <a:pt x="441909" y="1917700"/>
                    <a:pt x="441909" y="1917700"/>
                  </a:cubicBezTo>
                  <a:close/>
                  <a:moveTo>
                    <a:pt x="1524000" y="1473200"/>
                  </a:moveTo>
                  <a:cubicBezTo>
                    <a:pt x="1524000" y="1473200"/>
                    <a:pt x="1634018" y="1473200"/>
                    <a:pt x="1634018" y="1473200"/>
                  </a:cubicBezTo>
                  <a:lnTo>
                    <a:pt x="1634018" y="1546544"/>
                  </a:lnTo>
                  <a:lnTo>
                    <a:pt x="1524000" y="1546544"/>
                  </a:lnTo>
                  <a:close/>
                  <a:moveTo>
                    <a:pt x="165100" y="1473200"/>
                  </a:moveTo>
                  <a:lnTo>
                    <a:pt x="293454" y="1473200"/>
                  </a:lnTo>
                  <a:lnTo>
                    <a:pt x="293454" y="1546544"/>
                  </a:lnTo>
                  <a:lnTo>
                    <a:pt x="165100" y="1546544"/>
                  </a:lnTo>
                  <a:cubicBezTo>
                    <a:pt x="165100" y="1546544"/>
                    <a:pt x="165100" y="1473200"/>
                    <a:pt x="165100" y="1473200"/>
                  </a:cubicBezTo>
                  <a:close/>
                  <a:moveTo>
                    <a:pt x="1394421" y="965200"/>
                  </a:moveTo>
                  <a:lnTo>
                    <a:pt x="1443742" y="1014513"/>
                  </a:lnTo>
                  <a:lnTo>
                    <a:pt x="1357415" y="1100836"/>
                  </a:lnTo>
                  <a:lnTo>
                    <a:pt x="1308100" y="1051511"/>
                  </a:lnTo>
                  <a:cubicBezTo>
                    <a:pt x="1308100" y="1051511"/>
                    <a:pt x="1394421" y="965200"/>
                    <a:pt x="1394421" y="965200"/>
                  </a:cubicBezTo>
                  <a:close/>
                  <a:moveTo>
                    <a:pt x="404918" y="965200"/>
                  </a:moveTo>
                  <a:lnTo>
                    <a:pt x="491233" y="1051511"/>
                  </a:lnTo>
                  <a:lnTo>
                    <a:pt x="441909" y="1100836"/>
                  </a:lnTo>
                  <a:lnTo>
                    <a:pt x="355600" y="1014513"/>
                  </a:lnTo>
                  <a:cubicBezTo>
                    <a:pt x="355600" y="1014513"/>
                    <a:pt x="404918" y="965200"/>
                    <a:pt x="404918" y="965200"/>
                  </a:cubicBezTo>
                  <a:close/>
                  <a:moveTo>
                    <a:pt x="863600" y="787400"/>
                  </a:moveTo>
                  <a:lnTo>
                    <a:pt x="936944" y="787400"/>
                  </a:lnTo>
                  <a:lnTo>
                    <a:pt x="936944" y="915753"/>
                  </a:lnTo>
                  <a:lnTo>
                    <a:pt x="863600" y="915753"/>
                  </a:lnTo>
                  <a:cubicBezTo>
                    <a:pt x="863600" y="915753"/>
                    <a:pt x="863600" y="787400"/>
                    <a:pt x="863600" y="787400"/>
                  </a:cubicBezTo>
                  <a:close/>
                  <a:moveTo>
                    <a:pt x="906560" y="714582"/>
                  </a:moveTo>
                  <a:cubicBezTo>
                    <a:pt x="464360" y="714582"/>
                    <a:pt x="104590" y="1074341"/>
                    <a:pt x="104590" y="1516552"/>
                  </a:cubicBezTo>
                  <a:cubicBezTo>
                    <a:pt x="104590" y="1958650"/>
                    <a:pt x="464360" y="2318409"/>
                    <a:pt x="906560" y="2318409"/>
                  </a:cubicBezTo>
                  <a:cubicBezTo>
                    <a:pt x="1348760" y="2318409"/>
                    <a:pt x="1708530" y="1958650"/>
                    <a:pt x="1708530" y="1516552"/>
                  </a:cubicBezTo>
                  <a:cubicBezTo>
                    <a:pt x="1708530" y="1074341"/>
                    <a:pt x="1348760" y="714582"/>
                    <a:pt x="906560" y="714582"/>
                  </a:cubicBezTo>
                  <a:close/>
                  <a:moveTo>
                    <a:pt x="912352" y="69776"/>
                  </a:moveTo>
                  <a:cubicBezTo>
                    <a:pt x="745730" y="69776"/>
                    <a:pt x="610081" y="194183"/>
                    <a:pt x="610081" y="346971"/>
                  </a:cubicBezTo>
                  <a:cubicBezTo>
                    <a:pt x="610081" y="469807"/>
                    <a:pt x="697715" y="574021"/>
                    <a:pt x="818506" y="610368"/>
                  </a:cubicBezTo>
                  <a:lnTo>
                    <a:pt x="818506" y="474631"/>
                  </a:lnTo>
                  <a:lnTo>
                    <a:pt x="744219" y="474631"/>
                  </a:lnTo>
                  <a:cubicBezTo>
                    <a:pt x="734649" y="474631"/>
                    <a:pt x="726843" y="466778"/>
                    <a:pt x="726843" y="457131"/>
                  </a:cubicBezTo>
                  <a:lnTo>
                    <a:pt x="726843" y="253638"/>
                  </a:lnTo>
                  <a:cubicBezTo>
                    <a:pt x="726843" y="243990"/>
                    <a:pt x="734649" y="236250"/>
                    <a:pt x="744219" y="236250"/>
                  </a:cubicBezTo>
                  <a:lnTo>
                    <a:pt x="1112718" y="236250"/>
                  </a:lnTo>
                  <a:cubicBezTo>
                    <a:pt x="1122372" y="236250"/>
                    <a:pt x="1130178" y="243990"/>
                    <a:pt x="1130178" y="253638"/>
                  </a:cubicBezTo>
                  <a:lnTo>
                    <a:pt x="1130178" y="457131"/>
                  </a:lnTo>
                  <a:cubicBezTo>
                    <a:pt x="1130178" y="466778"/>
                    <a:pt x="1122372" y="474631"/>
                    <a:pt x="1112718" y="474631"/>
                  </a:cubicBezTo>
                  <a:lnTo>
                    <a:pt x="1038515" y="474631"/>
                  </a:lnTo>
                  <a:lnTo>
                    <a:pt x="1038515" y="598589"/>
                  </a:lnTo>
                  <a:cubicBezTo>
                    <a:pt x="1142266" y="554614"/>
                    <a:pt x="1214622" y="458589"/>
                    <a:pt x="1214622" y="346971"/>
                  </a:cubicBezTo>
                  <a:cubicBezTo>
                    <a:pt x="1214622" y="194183"/>
                    <a:pt x="1079058" y="69776"/>
                    <a:pt x="912352" y="69776"/>
                  </a:cubicBezTo>
                  <a:close/>
                  <a:moveTo>
                    <a:pt x="912352" y="0"/>
                  </a:moveTo>
                  <a:cubicBezTo>
                    <a:pt x="1117503" y="0"/>
                    <a:pt x="1284377" y="155705"/>
                    <a:pt x="1284377" y="346971"/>
                  </a:cubicBezTo>
                  <a:cubicBezTo>
                    <a:pt x="1284377" y="467002"/>
                    <a:pt x="1218652" y="573012"/>
                    <a:pt x="1119014" y="635384"/>
                  </a:cubicBezTo>
                  <a:cubicBezTo>
                    <a:pt x="1516725" y="731185"/>
                    <a:pt x="1813120" y="1089822"/>
                    <a:pt x="1813120" y="1516552"/>
                  </a:cubicBezTo>
                  <a:cubicBezTo>
                    <a:pt x="1813120" y="2016422"/>
                    <a:pt x="1406427" y="2423072"/>
                    <a:pt x="906560" y="2423072"/>
                  </a:cubicBezTo>
                  <a:cubicBezTo>
                    <a:pt x="406693" y="2423072"/>
                    <a:pt x="0" y="2016422"/>
                    <a:pt x="0" y="1516552"/>
                  </a:cubicBezTo>
                  <a:cubicBezTo>
                    <a:pt x="0" y="1291296"/>
                    <a:pt x="82766" y="1085222"/>
                    <a:pt x="219169" y="926489"/>
                  </a:cubicBezTo>
                  <a:lnTo>
                    <a:pt x="183243" y="890591"/>
                  </a:lnTo>
                  <a:cubicBezTo>
                    <a:pt x="158900" y="907418"/>
                    <a:pt x="129353" y="905848"/>
                    <a:pt x="109878" y="886441"/>
                  </a:cubicBezTo>
                  <a:cubicBezTo>
                    <a:pt x="87634" y="864117"/>
                    <a:pt x="85955" y="831136"/>
                    <a:pt x="108200" y="808925"/>
                  </a:cubicBezTo>
                  <a:lnTo>
                    <a:pt x="204815" y="712339"/>
                  </a:lnTo>
                  <a:cubicBezTo>
                    <a:pt x="227060" y="690127"/>
                    <a:pt x="260048" y="691810"/>
                    <a:pt x="282209" y="714021"/>
                  </a:cubicBezTo>
                  <a:cubicBezTo>
                    <a:pt x="301683" y="733540"/>
                    <a:pt x="303362" y="763044"/>
                    <a:pt x="286406" y="787386"/>
                  </a:cubicBezTo>
                  <a:lnTo>
                    <a:pt x="322752" y="823733"/>
                  </a:lnTo>
                  <a:cubicBezTo>
                    <a:pt x="430784" y="732531"/>
                    <a:pt x="560388" y="666233"/>
                    <a:pt x="702668" y="633364"/>
                  </a:cubicBezTo>
                  <a:cubicBezTo>
                    <a:pt x="604793" y="570768"/>
                    <a:pt x="540327" y="465769"/>
                    <a:pt x="540327" y="346971"/>
                  </a:cubicBezTo>
                  <a:cubicBezTo>
                    <a:pt x="540327" y="155705"/>
                    <a:pt x="707285" y="0"/>
                    <a:pt x="912352" y="0"/>
                  </a:cubicBezTo>
                  <a:close/>
                </a:path>
              </a:pathLst>
            </a:custGeom>
            <a:solidFill>
              <a:schemeClr val="tx1"/>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8" name="Shape 68"/>
            <p:cNvSpPr/>
            <p:nvPr/>
          </p:nvSpPr>
          <p:spPr>
            <a:xfrm>
              <a:off x="7820701" y="3980460"/>
              <a:ext cx="285050" cy="609689"/>
            </a:xfrm>
            <a:custGeom>
              <a:avLst/>
              <a:gdLst/>
              <a:ahLst/>
              <a:cxnLst>
                <a:cxn ang="0">
                  <a:pos x="wd2" y="hd2"/>
                </a:cxn>
                <a:cxn ang="5400000">
                  <a:pos x="wd2" y="hd2"/>
                </a:cxn>
                <a:cxn ang="10800000">
                  <a:pos x="wd2" y="hd2"/>
                </a:cxn>
                <a:cxn ang="16200000">
                  <a:pos x="wd2" y="hd2"/>
                </a:cxn>
              </a:cxnLst>
              <a:rect l="0" t="0" r="r" b="b"/>
              <a:pathLst>
                <a:path w="21600" h="21600" extrusionOk="0">
                  <a:moveTo>
                    <a:pt x="21600" y="10812"/>
                  </a:moveTo>
                  <a:lnTo>
                    <a:pt x="21600" y="10854"/>
                  </a:lnTo>
                  <a:cubicBezTo>
                    <a:pt x="21600" y="13828"/>
                    <a:pt x="19339" y="16514"/>
                    <a:pt x="15165" y="18460"/>
                  </a:cubicBezTo>
                  <a:cubicBezTo>
                    <a:pt x="15150" y="18467"/>
                    <a:pt x="15695" y="18456"/>
                    <a:pt x="15679" y="18467"/>
                  </a:cubicBezTo>
                  <a:cubicBezTo>
                    <a:pt x="11520" y="20404"/>
                    <a:pt x="5400" y="21600"/>
                    <a:pt x="0" y="21600"/>
                  </a:cubicBezTo>
                  <a:lnTo>
                    <a:pt x="0" y="0"/>
                  </a:lnTo>
                  <a:cubicBezTo>
                    <a:pt x="5400" y="0"/>
                    <a:pt x="11728" y="1220"/>
                    <a:pt x="15916" y="3189"/>
                  </a:cubicBezTo>
                  <a:cubicBezTo>
                    <a:pt x="15932" y="3196"/>
                    <a:pt x="15452" y="3199"/>
                    <a:pt x="15459" y="3207"/>
                  </a:cubicBezTo>
                  <a:cubicBezTo>
                    <a:pt x="19597" y="5158"/>
                    <a:pt x="21600" y="7845"/>
                    <a:pt x="21600" y="10812"/>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9" name="Shape 69"/>
            <p:cNvSpPr/>
            <p:nvPr/>
          </p:nvSpPr>
          <p:spPr>
            <a:xfrm>
              <a:off x="7749439" y="4222753"/>
              <a:ext cx="113179" cy="373306"/>
            </a:xfrm>
            <a:custGeom>
              <a:avLst/>
              <a:gdLst/>
              <a:ahLst/>
              <a:cxnLst>
                <a:cxn ang="0">
                  <a:pos x="wd2" y="hd2"/>
                </a:cxn>
                <a:cxn ang="5400000">
                  <a:pos x="wd2" y="hd2"/>
                </a:cxn>
                <a:cxn ang="10800000">
                  <a:pos x="wd2" y="hd2"/>
                </a:cxn>
                <a:cxn ang="16200000">
                  <a:pos x="wd2" y="hd2"/>
                </a:cxn>
              </a:cxnLst>
              <a:rect l="0" t="0" r="r" b="b"/>
              <a:pathLst>
                <a:path w="20578" h="21354" extrusionOk="0">
                  <a:moveTo>
                    <a:pt x="52" y="3582"/>
                  </a:moveTo>
                  <a:cubicBezTo>
                    <a:pt x="-511" y="1563"/>
                    <a:pt x="3567" y="0"/>
                    <a:pt x="10004" y="0"/>
                  </a:cubicBezTo>
                  <a:lnTo>
                    <a:pt x="10574" y="0"/>
                  </a:lnTo>
                  <a:cubicBezTo>
                    <a:pt x="17014" y="0"/>
                    <a:pt x="21089" y="1562"/>
                    <a:pt x="20526" y="3580"/>
                  </a:cubicBezTo>
                  <a:cubicBezTo>
                    <a:pt x="19280" y="8084"/>
                    <a:pt x="14235" y="16856"/>
                    <a:pt x="12283" y="20782"/>
                  </a:cubicBezTo>
                  <a:cubicBezTo>
                    <a:pt x="11873" y="21600"/>
                    <a:pt x="8618" y="21479"/>
                    <a:pt x="8298" y="20805"/>
                  </a:cubicBezTo>
                  <a:cubicBezTo>
                    <a:pt x="6131" y="16208"/>
                    <a:pt x="1300" y="8084"/>
                    <a:pt x="52" y="3582"/>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11" name="Group 10"/>
          <p:cNvGrpSpPr/>
          <p:nvPr/>
        </p:nvGrpSpPr>
        <p:grpSpPr>
          <a:xfrm>
            <a:off x="5668573" y="3438865"/>
            <a:ext cx="1017383" cy="1359644"/>
            <a:chOff x="5668571" y="3438864"/>
            <a:chExt cx="1017383" cy="1359644"/>
          </a:xfrm>
        </p:grpSpPr>
        <p:sp>
          <p:nvSpPr>
            <p:cNvPr id="90" name="Freeform 89"/>
            <p:cNvSpPr/>
            <p:nvPr/>
          </p:nvSpPr>
          <p:spPr>
            <a:xfrm>
              <a:off x="5668571" y="3438864"/>
              <a:ext cx="1017383" cy="1359644"/>
            </a:xfrm>
            <a:custGeom>
              <a:avLst/>
              <a:gdLst>
                <a:gd name="connsiteX0" fmla="*/ 889000 w 1813119"/>
                <a:gd name="connsiteY0" fmla="*/ 2120900 h 2423077"/>
                <a:gd name="connsiteX1" fmla="*/ 962344 w 1813119"/>
                <a:gd name="connsiteY1" fmla="*/ 2120900 h 2423077"/>
                <a:gd name="connsiteX2" fmla="*/ 962344 w 1813119"/>
                <a:gd name="connsiteY2" fmla="*/ 2249253 h 2423077"/>
                <a:gd name="connsiteX3" fmla="*/ 889000 w 1813119"/>
                <a:gd name="connsiteY3" fmla="*/ 2249253 h 2423077"/>
                <a:gd name="connsiteX4" fmla="*/ 889000 w 1813119"/>
                <a:gd name="connsiteY4" fmla="*/ 2120900 h 2423077"/>
                <a:gd name="connsiteX5" fmla="*/ 1370121 w 1813119"/>
                <a:gd name="connsiteY5" fmla="*/ 1917700 h 2423077"/>
                <a:gd name="connsiteX6" fmla="*/ 1456442 w 1813119"/>
                <a:gd name="connsiteY6" fmla="*/ 2004000 h 2423077"/>
                <a:gd name="connsiteX7" fmla="*/ 1407108 w 1813119"/>
                <a:gd name="connsiteY7" fmla="*/ 2053338 h 2423077"/>
                <a:gd name="connsiteX8" fmla="*/ 1320800 w 1813119"/>
                <a:gd name="connsiteY8" fmla="*/ 1967013 h 2423077"/>
                <a:gd name="connsiteX9" fmla="*/ 1370121 w 1813119"/>
                <a:gd name="connsiteY9" fmla="*/ 1917700 h 2423077"/>
                <a:gd name="connsiteX10" fmla="*/ 454607 w 1813119"/>
                <a:gd name="connsiteY10" fmla="*/ 1917700 h 2423077"/>
                <a:gd name="connsiteX11" fmla="*/ 503950 w 1813119"/>
                <a:gd name="connsiteY11" fmla="*/ 1967013 h 2423077"/>
                <a:gd name="connsiteX12" fmla="*/ 417624 w 1813119"/>
                <a:gd name="connsiteY12" fmla="*/ 2053338 h 2423077"/>
                <a:gd name="connsiteX13" fmla="*/ 368300 w 1813119"/>
                <a:gd name="connsiteY13" fmla="*/ 2004000 h 2423077"/>
                <a:gd name="connsiteX14" fmla="*/ 454607 w 1813119"/>
                <a:gd name="connsiteY14" fmla="*/ 1917700 h 2423077"/>
                <a:gd name="connsiteX15" fmla="*/ 1524000 w 1813119"/>
                <a:gd name="connsiteY15" fmla="*/ 1473200 h 2423077"/>
                <a:gd name="connsiteX16" fmla="*/ 1652353 w 1813119"/>
                <a:gd name="connsiteY16" fmla="*/ 1473200 h 2423077"/>
                <a:gd name="connsiteX17" fmla="*/ 1652353 w 1813119"/>
                <a:gd name="connsiteY17" fmla="*/ 1546544 h 2423077"/>
                <a:gd name="connsiteX18" fmla="*/ 1524000 w 1813119"/>
                <a:gd name="connsiteY18" fmla="*/ 1546544 h 2423077"/>
                <a:gd name="connsiteX19" fmla="*/ 190500 w 1813119"/>
                <a:gd name="connsiteY19" fmla="*/ 1473200 h 2423077"/>
                <a:gd name="connsiteX20" fmla="*/ 318853 w 1813119"/>
                <a:gd name="connsiteY20" fmla="*/ 1473200 h 2423077"/>
                <a:gd name="connsiteX21" fmla="*/ 318853 w 1813119"/>
                <a:gd name="connsiteY21" fmla="*/ 1546544 h 2423077"/>
                <a:gd name="connsiteX22" fmla="*/ 190500 w 1813119"/>
                <a:gd name="connsiteY22" fmla="*/ 1546544 h 2423077"/>
                <a:gd name="connsiteX23" fmla="*/ 190500 w 1813119"/>
                <a:gd name="connsiteY23" fmla="*/ 1473200 h 2423077"/>
                <a:gd name="connsiteX24" fmla="*/ 1407108 w 1813119"/>
                <a:gd name="connsiteY24" fmla="*/ 965200 h 2423077"/>
                <a:gd name="connsiteX25" fmla="*/ 1456442 w 1813119"/>
                <a:gd name="connsiteY25" fmla="*/ 1014512 h 2423077"/>
                <a:gd name="connsiteX26" fmla="*/ 1370121 w 1813119"/>
                <a:gd name="connsiteY26" fmla="*/ 1100834 h 2423077"/>
                <a:gd name="connsiteX27" fmla="*/ 1320800 w 1813119"/>
                <a:gd name="connsiteY27" fmla="*/ 1051497 h 2423077"/>
                <a:gd name="connsiteX28" fmla="*/ 1407108 w 1813119"/>
                <a:gd name="connsiteY28" fmla="*/ 965200 h 2423077"/>
                <a:gd name="connsiteX29" fmla="*/ 417624 w 1813119"/>
                <a:gd name="connsiteY29" fmla="*/ 965200 h 2423077"/>
                <a:gd name="connsiteX30" fmla="*/ 503950 w 1813119"/>
                <a:gd name="connsiteY30" fmla="*/ 1051497 h 2423077"/>
                <a:gd name="connsiteX31" fmla="*/ 454607 w 1813119"/>
                <a:gd name="connsiteY31" fmla="*/ 1100834 h 2423077"/>
                <a:gd name="connsiteX32" fmla="*/ 368300 w 1813119"/>
                <a:gd name="connsiteY32" fmla="*/ 1014512 h 2423077"/>
                <a:gd name="connsiteX33" fmla="*/ 417624 w 1813119"/>
                <a:gd name="connsiteY33" fmla="*/ 965200 h 2423077"/>
                <a:gd name="connsiteX34" fmla="*/ 889000 w 1813119"/>
                <a:gd name="connsiteY34" fmla="*/ 774700 h 2423077"/>
                <a:gd name="connsiteX35" fmla="*/ 962344 w 1813119"/>
                <a:gd name="connsiteY35" fmla="*/ 774700 h 2423077"/>
                <a:gd name="connsiteX36" fmla="*/ 962344 w 1813119"/>
                <a:gd name="connsiteY36" fmla="*/ 903053 h 2423077"/>
                <a:gd name="connsiteX37" fmla="*/ 889000 w 1813119"/>
                <a:gd name="connsiteY37" fmla="*/ 903053 h 2423077"/>
                <a:gd name="connsiteX38" fmla="*/ 889000 w 1813119"/>
                <a:gd name="connsiteY38" fmla="*/ 774700 h 2423077"/>
                <a:gd name="connsiteX39" fmla="*/ 906560 w 1813119"/>
                <a:gd name="connsiteY39" fmla="*/ 714584 h 2423077"/>
                <a:gd name="connsiteX40" fmla="*/ 104674 w 1813119"/>
                <a:gd name="connsiteY40" fmla="*/ 1516555 h 2423077"/>
                <a:gd name="connsiteX41" fmla="*/ 906560 w 1813119"/>
                <a:gd name="connsiteY41" fmla="*/ 2318414 h 2423077"/>
                <a:gd name="connsiteX42" fmla="*/ 1708529 w 1813119"/>
                <a:gd name="connsiteY42" fmla="*/ 1516555 h 2423077"/>
                <a:gd name="connsiteX43" fmla="*/ 906560 w 1813119"/>
                <a:gd name="connsiteY43" fmla="*/ 714584 h 2423077"/>
                <a:gd name="connsiteX44" fmla="*/ 912351 w 1813119"/>
                <a:gd name="connsiteY44" fmla="*/ 69776 h 2423077"/>
                <a:gd name="connsiteX45" fmla="*/ 610081 w 1813119"/>
                <a:gd name="connsiteY45" fmla="*/ 346971 h 2423077"/>
                <a:gd name="connsiteX46" fmla="*/ 806586 w 1813119"/>
                <a:gd name="connsiteY46" fmla="*/ 606330 h 2423077"/>
                <a:gd name="connsiteX47" fmla="*/ 806586 w 1813119"/>
                <a:gd name="connsiteY47" fmla="*/ 471154 h 2423077"/>
                <a:gd name="connsiteX48" fmla="*/ 732299 w 1813119"/>
                <a:gd name="connsiteY48" fmla="*/ 471154 h 2423077"/>
                <a:gd name="connsiteX49" fmla="*/ 714839 w 1813119"/>
                <a:gd name="connsiteY49" fmla="*/ 453766 h 2423077"/>
                <a:gd name="connsiteX50" fmla="*/ 714839 w 1813119"/>
                <a:gd name="connsiteY50" fmla="*/ 250273 h 2423077"/>
                <a:gd name="connsiteX51" fmla="*/ 732299 w 1813119"/>
                <a:gd name="connsiteY51" fmla="*/ 232773 h 2423077"/>
                <a:gd name="connsiteX52" fmla="*/ 1100798 w 1813119"/>
                <a:gd name="connsiteY52" fmla="*/ 232773 h 2423077"/>
                <a:gd name="connsiteX53" fmla="*/ 1118258 w 1813119"/>
                <a:gd name="connsiteY53" fmla="*/ 250273 h 2423077"/>
                <a:gd name="connsiteX54" fmla="*/ 1118258 w 1813119"/>
                <a:gd name="connsiteY54" fmla="*/ 453766 h 2423077"/>
                <a:gd name="connsiteX55" fmla="*/ 1100798 w 1813119"/>
                <a:gd name="connsiteY55" fmla="*/ 471154 h 2423077"/>
                <a:gd name="connsiteX56" fmla="*/ 1026595 w 1813119"/>
                <a:gd name="connsiteY56" fmla="*/ 471154 h 2423077"/>
                <a:gd name="connsiteX57" fmla="*/ 1026595 w 1813119"/>
                <a:gd name="connsiteY57" fmla="*/ 603526 h 2423077"/>
                <a:gd name="connsiteX58" fmla="*/ 1214622 w 1813119"/>
                <a:gd name="connsiteY58" fmla="*/ 346971 h 2423077"/>
                <a:gd name="connsiteX59" fmla="*/ 912351 w 1813119"/>
                <a:gd name="connsiteY59" fmla="*/ 69776 h 2423077"/>
                <a:gd name="connsiteX60" fmla="*/ 912351 w 1813119"/>
                <a:gd name="connsiteY60" fmla="*/ 0 h 2423077"/>
                <a:gd name="connsiteX61" fmla="*/ 1284377 w 1813119"/>
                <a:gd name="connsiteY61" fmla="*/ 346971 h 2423077"/>
                <a:gd name="connsiteX62" fmla="*/ 1119013 w 1813119"/>
                <a:gd name="connsiteY62" fmla="*/ 635385 h 2423077"/>
                <a:gd name="connsiteX63" fmla="*/ 1813119 w 1813119"/>
                <a:gd name="connsiteY63" fmla="*/ 1516555 h 2423077"/>
                <a:gd name="connsiteX64" fmla="*/ 906560 w 1813119"/>
                <a:gd name="connsiteY64" fmla="*/ 2423077 h 2423077"/>
                <a:gd name="connsiteX65" fmla="*/ 0 w 1813119"/>
                <a:gd name="connsiteY65" fmla="*/ 1516555 h 2423077"/>
                <a:gd name="connsiteX66" fmla="*/ 219169 w 1813119"/>
                <a:gd name="connsiteY66" fmla="*/ 926491 h 2423077"/>
                <a:gd name="connsiteX67" fmla="*/ 183243 w 1813119"/>
                <a:gd name="connsiteY67" fmla="*/ 890593 h 2423077"/>
                <a:gd name="connsiteX68" fmla="*/ 109878 w 1813119"/>
                <a:gd name="connsiteY68" fmla="*/ 886443 h 2423077"/>
                <a:gd name="connsiteX69" fmla="*/ 108200 w 1813119"/>
                <a:gd name="connsiteY69" fmla="*/ 808927 h 2423077"/>
                <a:gd name="connsiteX70" fmla="*/ 204815 w 1813119"/>
                <a:gd name="connsiteY70" fmla="*/ 712340 h 2423077"/>
                <a:gd name="connsiteX71" fmla="*/ 282209 w 1813119"/>
                <a:gd name="connsiteY71" fmla="*/ 714023 h 2423077"/>
                <a:gd name="connsiteX72" fmla="*/ 286406 w 1813119"/>
                <a:gd name="connsiteY72" fmla="*/ 787388 h 2423077"/>
                <a:gd name="connsiteX73" fmla="*/ 322752 w 1813119"/>
                <a:gd name="connsiteY73" fmla="*/ 823734 h 2423077"/>
                <a:gd name="connsiteX74" fmla="*/ 702668 w 1813119"/>
                <a:gd name="connsiteY74" fmla="*/ 633366 h 2423077"/>
                <a:gd name="connsiteX75" fmla="*/ 540326 w 1813119"/>
                <a:gd name="connsiteY75" fmla="*/ 346971 h 2423077"/>
                <a:gd name="connsiteX76" fmla="*/ 912351 w 1813119"/>
                <a:gd name="connsiteY76" fmla="*/ 0 h 242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813119" h="2423077">
                  <a:moveTo>
                    <a:pt x="889000" y="2120900"/>
                  </a:moveTo>
                  <a:lnTo>
                    <a:pt x="962344" y="2120900"/>
                  </a:lnTo>
                  <a:lnTo>
                    <a:pt x="962344" y="2249253"/>
                  </a:lnTo>
                  <a:lnTo>
                    <a:pt x="889000" y="2249253"/>
                  </a:lnTo>
                  <a:cubicBezTo>
                    <a:pt x="889000" y="2249253"/>
                    <a:pt x="889000" y="2120900"/>
                    <a:pt x="889000" y="2120900"/>
                  </a:cubicBezTo>
                  <a:close/>
                  <a:moveTo>
                    <a:pt x="1370121" y="1917700"/>
                  </a:moveTo>
                  <a:lnTo>
                    <a:pt x="1456442" y="2004000"/>
                  </a:lnTo>
                  <a:lnTo>
                    <a:pt x="1407108" y="2053338"/>
                  </a:lnTo>
                  <a:lnTo>
                    <a:pt x="1320800" y="1967013"/>
                  </a:lnTo>
                  <a:cubicBezTo>
                    <a:pt x="1320800" y="1967013"/>
                    <a:pt x="1370121" y="1917700"/>
                    <a:pt x="1370121" y="1917700"/>
                  </a:cubicBezTo>
                  <a:close/>
                  <a:moveTo>
                    <a:pt x="454607" y="1917700"/>
                  </a:moveTo>
                  <a:lnTo>
                    <a:pt x="503950" y="1967013"/>
                  </a:lnTo>
                  <a:lnTo>
                    <a:pt x="417624" y="2053338"/>
                  </a:lnTo>
                  <a:lnTo>
                    <a:pt x="368300" y="2004000"/>
                  </a:lnTo>
                  <a:cubicBezTo>
                    <a:pt x="368300" y="2004000"/>
                    <a:pt x="454607" y="1917700"/>
                    <a:pt x="454607" y="1917700"/>
                  </a:cubicBezTo>
                  <a:close/>
                  <a:moveTo>
                    <a:pt x="1524000" y="1473200"/>
                  </a:moveTo>
                  <a:cubicBezTo>
                    <a:pt x="1524000" y="1473200"/>
                    <a:pt x="1652353" y="1473200"/>
                    <a:pt x="1652353" y="1473200"/>
                  </a:cubicBezTo>
                  <a:lnTo>
                    <a:pt x="1652353" y="1546544"/>
                  </a:lnTo>
                  <a:lnTo>
                    <a:pt x="1524000" y="1546544"/>
                  </a:lnTo>
                  <a:close/>
                  <a:moveTo>
                    <a:pt x="190500" y="1473200"/>
                  </a:moveTo>
                  <a:lnTo>
                    <a:pt x="318853" y="1473200"/>
                  </a:lnTo>
                  <a:lnTo>
                    <a:pt x="318853" y="1546544"/>
                  </a:lnTo>
                  <a:lnTo>
                    <a:pt x="190500" y="1546544"/>
                  </a:lnTo>
                  <a:cubicBezTo>
                    <a:pt x="190500" y="1546544"/>
                    <a:pt x="190500" y="1473200"/>
                    <a:pt x="190500" y="1473200"/>
                  </a:cubicBezTo>
                  <a:close/>
                  <a:moveTo>
                    <a:pt x="1407108" y="965200"/>
                  </a:moveTo>
                  <a:lnTo>
                    <a:pt x="1456442" y="1014512"/>
                  </a:lnTo>
                  <a:lnTo>
                    <a:pt x="1370121" y="1100834"/>
                  </a:lnTo>
                  <a:lnTo>
                    <a:pt x="1320800" y="1051497"/>
                  </a:lnTo>
                  <a:cubicBezTo>
                    <a:pt x="1320800" y="1051497"/>
                    <a:pt x="1407108" y="965200"/>
                    <a:pt x="1407108" y="965200"/>
                  </a:cubicBezTo>
                  <a:close/>
                  <a:moveTo>
                    <a:pt x="417624" y="965200"/>
                  </a:moveTo>
                  <a:lnTo>
                    <a:pt x="503950" y="1051497"/>
                  </a:lnTo>
                  <a:lnTo>
                    <a:pt x="454607" y="1100834"/>
                  </a:lnTo>
                  <a:lnTo>
                    <a:pt x="368300" y="1014512"/>
                  </a:lnTo>
                  <a:cubicBezTo>
                    <a:pt x="368300" y="1014512"/>
                    <a:pt x="417624" y="965200"/>
                    <a:pt x="417624" y="965200"/>
                  </a:cubicBezTo>
                  <a:close/>
                  <a:moveTo>
                    <a:pt x="889000" y="774700"/>
                  </a:moveTo>
                  <a:lnTo>
                    <a:pt x="962344" y="774700"/>
                  </a:lnTo>
                  <a:lnTo>
                    <a:pt x="962344" y="903053"/>
                  </a:lnTo>
                  <a:lnTo>
                    <a:pt x="889000" y="903053"/>
                  </a:lnTo>
                  <a:cubicBezTo>
                    <a:pt x="889000" y="903053"/>
                    <a:pt x="889000" y="774700"/>
                    <a:pt x="889000" y="774700"/>
                  </a:cubicBezTo>
                  <a:close/>
                  <a:moveTo>
                    <a:pt x="906560" y="714584"/>
                  </a:moveTo>
                  <a:cubicBezTo>
                    <a:pt x="464360" y="714584"/>
                    <a:pt x="104674" y="1074343"/>
                    <a:pt x="104674" y="1516555"/>
                  </a:cubicBezTo>
                  <a:cubicBezTo>
                    <a:pt x="104674" y="1958654"/>
                    <a:pt x="464360" y="2318414"/>
                    <a:pt x="906560" y="2318414"/>
                  </a:cubicBezTo>
                  <a:cubicBezTo>
                    <a:pt x="1348759" y="2318414"/>
                    <a:pt x="1708529" y="1958654"/>
                    <a:pt x="1708529" y="1516555"/>
                  </a:cubicBezTo>
                  <a:cubicBezTo>
                    <a:pt x="1708529" y="1074343"/>
                    <a:pt x="1348759" y="714584"/>
                    <a:pt x="906560" y="714584"/>
                  </a:cubicBezTo>
                  <a:close/>
                  <a:moveTo>
                    <a:pt x="912351" y="69776"/>
                  </a:moveTo>
                  <a:cubicBezTo>
                    <a:pt x="745729" y="69776"/>
                    <a:pt x="610081" y="194183"/>
                    <a:pt x="610081" y="346971"/>
                  </a:cubicBezTo>
                  <a:cubicBezTo>
                    <a:pt x="610081" y="465657"/>
                    <a:pt x="692007" y="566955"/>
                    <a:pt x="806586" y="606330"/>
                  </a:cubicBezTo>
                  <a:lnTo>
                    <a:pt x="806586" y="471154"/>
                  </a:lnTo>
                  <a:lnTo>
                    <a:pt x="732299" y="471154"/>
                  </a:lnTo>
                  <a:cubicBezTo>
                    <a:pt x="722645" y="471154"/>
                    <a:pt x="714839" y="463414"/>
                    <a:pt x="714839" y="453766"/>
                  </a:cubicBezTo>
                  <a:lnTo>
                    <a:pt x="714839" y="250273"/>
                  </a:lnTo>
                  <a:cubicBezTo>
                    <a:pt x="714839" y="240625"/>
                    <a:pt x="722645" y="232773"/>
                    <a:pt x="732299" y="232773"/>
                  </a:cubicBezTo>
                  <a:lnTo>
                    <a:pt x="1100798" y="232773"/>
                  </a:lnTo>
                  <a:cubicBezTo>
                    <a:pt x="1110452" y="232773"/>
                    <a:pt x="1118258" y="240625"/>
                    <a:pt x="1118258" y="250273"/>
                  </a:cubicBezTo>
                  <a:lnTo>
                    <a:pt x="1118258" y="453766"/>
                  </a:lnTo>
                  <a:cubicBezTo>
                    <a:pt x="1118258" y="463414"/>
                    <a:pt x="1110452" y="471154"/>
                    <a:pt x="1100798" y="471154"/>
                  </a:cubicBezTo>
                  <a:lnTo>
                    <a:pt x="1026595" y="471154"/>
                  </a:lnTo>
                  <a:lnTo>
                    <a:pt x="1026595" y="603526"/>
                  </a:lnTo>
                  <a:cubicBezTo>
                    <a:pt x="1136725" y="562132"/>
                    <a:pt x="1214622" y="462853"/>
                    <a:pt x="1214622" y="346971"/>
                  </a:cubicBezTo>
                  <a:cubicBezTo>
                    <a:pt x="1214622" y="194183"/>
                    <a:pt x="1079058" y="69776"/>
                    <a:pt x="912351" y="69776"/>
                  </a:cubicBezTo>
                  <a:close/>
                  <a:moveTo>
                    <a:pt x="912351" y="0"/>
                  </a:moveTo>
                  <a:cubicBezTo>
                    <a:pt x="1117502" y="0"/>
                    <a:pt x="1284377" y="155705"/>
                    <a:pt x="1284377" y="346971"/>
                  </a:cubicBezTo>
                  <a:cubicBezTo>
                    <a:pt x="1284377" y="467003"/>
                    <a:pt x="1218651" y="573013"/>
                    <a:pt x="1119013" y="635385"/>
                  </a:cubicBezTo>
                  <a:cubicBezTo>
                    <a:pt x="1516724" y="731186"/>
                    <a:pt x="1813119" y="1089824"/>
                    <a:pt x="1813119" y="1516555"/>
                  </a:cubicBezTo>
                  <a:cubicBezTo>
                    <a:pt x="1813119" y="2016427"/>
                    <a:pt x="1406426" y="2423077"/>
                    <a:pt x="906560" y="2423077"/>
                  </a:cubicBezTo>
                  <a:cubicBezTo>
                    <a:pt x="406693" y="2423077"/>
                    <a:pt x="0" y="2016427"/>
                    <a:pt x="0" y="1516555"/>
                  </a:cubicBezTo>
                  <a:cubicBezTo>
                    <a:pt x="0" y="1291298"/>
                    <a:pt x="82766" y="1085225"/>
                    <a:pt x="219169" y="926491"/>
                  </a:cubicBezTo>
                  <a:lnTo>
                    <a:pt x="183243" y="890593"/>
                  </a:lnTo>
                  <a:cubicBezTo>
                    <a:pt x="158900" y="907420"/>
                    <a:pt x="129353" y="905850"/>
                    <a:pt x="109878" y="886443"/>
                  </a:cubicBezTo>
                  <a:cubicBezTo>
                    <a:pt x="87634" y="864119"/>
                    <a:pt x="85955" y="831138"/>
                    <a:pt x="108200" y="808927"/>
                  </a:cubicBezTo>
                  <a:lnTo>
                    <a:pt x="204815" y="712340"/>
                  </a:lnTo>
                  <a:cubicBezTo>
                    <a:pt x="227060" y="690128"/>
                    <a:pt x="260048" y="691811"/>
                    <a:pt x="282209" y="714023"/>
                  </a:cubicBezTo>
                  <a:cubicBezTo>
                    <a:pt x="301767" y="733542"/>
                    <a:pt x="303362" y="763045"/>
                    <a:pt x="286406" y="787388"/>
                  </a:cubicBezTo>
                  <a:lnTo>
                    <a:pt x="322752" y="823734"/>
                  </a:lnTo>
                  <a:cubicBezTo>
                    <a:pt x="430784" y="732532"/>
                    <a:pt x="560388" y="666234"/>
                    <a:pt x="702668" y="633366"/>
                  </a:cubicBezTo>
                  <a:cubicBezTo>
                    <a:pt x="604793" y="570769"/>
                    <a:pt x="540326" y="465769"/>
                    <a:pt x="540326" y="346971"/>
                  </a:cubicBezTo>
                  <a:cubicBezTo>
                    <a:pt x="540326" y="155705"/>
                    <a:pt x="707284" y="0"/>
                    <a:pt x="912351" y="0"/>
                  </a:cubicBezTo>
                  <a:close/>
                </a:path>
              </a:pathLst>
            </a:custGeom>
            <a:solidFill>
              <a:schemeClr val="tx1">
                <a:alpha val="2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1" name="Shape 79"/>
            <p:cNvSpPr/>
            <p:nvPr/>
          </p:nvSpPr>
          <p:spPr>
            <a:xfrm>
              <a:off x="5875233" y="3980460"/>
              <a:ext cx="625022" cy="605111"/>
            </a:xfrm>
            <a:custGeom>
              <a:avLst/>
              <a:gdLst/>
              <a:ahLst/>
              <a:cxnLst>
                <a:cxn ang="0">
                  <a:pos x="wd2" y="hd2"/>
                </a:cxn>
                <a:cxn ang="5400000">
                  <a:pos x="wd2" y="hd2"/>
                </a:cxn>
                <a:cxn ang="10800000">
                  <a:pos x="wd2" y="hd2"/>
                </a:cxn>
                <a:cxn ang="16200000">
                  <a:pos x="wd2" y="hd2"/>
                </a:cxn>
              </a:cxnLst>
              <a:rect l="0" t="0" r="r" b="b"/>
              <a:pathLst>
                <a:path w="21600" h="21600" extrusionOk="0">
                  <a:moveTo>
                    <a:pt x="21600" y="10894"/>
                  </a:moveTo>
                  <a:lnTo>
                    <a:pt x="21600" y="10936"/>
                  </a:lnTo>
                  <a:cubicBezTo>
                    <a:pt x="21600" y="13933"/>
                    <a:pt x="20123" y="16639"/>
                    <a:pt x="18219" y="18600"/>
                  </a:cubicBezTo>
                  <a:cubicBezTo>
                    <a:pt x="18216" y="18606"/>
                    <a:pt x="18054" y="18516"/>
                    <a:pt x="18047" y="18522"/>
                  </a:cubicBezTo>
                  <a:cubicBezTo>
                    <a:pt x="16143" y="20478"/>
                    <a:pt x="13377" y="21600"/>
                    <a:pt x="10483" y="21600"/>
                  </a:cubicBezTo>
                  <a:lnTo>
                    <a:pt x="10466" y="21600"/>
                  </a:lnTo>
                  <a:cubicBezTo>
                    <a:pt x="7564" y="21600"/>
                    <a:pt x="4974" y="20482"/>
                    <a:pt x="3070" y="18522"/>
                  </a:cubicBezTo>
                  <a:cubicBezTo>
                    <a:pt x="3067" y="18519"/>
                    <a:pt x="3060" y="18422"/>
                    <a:pt x="3060" y="18419"/>
                  </a:cubicBezTo>
                  <a:cubicBezTo>
                    <a:pt x="1149" y="16455"/>
                    <a:pt x="0" y="13969"/>
                    <a:pt x="0" y="10662"/>
                  </a:cubicBezTo>
                  <a:lnTo>
                    <a:pt x="10764" y="10662"/>
                  </a:lnTo>
                  <a:lnTo>
                    <a:pt x="10764" y="0"/>
                  </a:lnTo>
                  <a:cubicBezTo>
                    <a:pt x="13227" y="0"/>
                    <a:pt x="16159" y="1229"/>
                    <a:pt x="18066" y="3213"/>
                  </a:cubicBezTo>
                  <a:cubicBezTo>
                    <a:pt x="18073" y="3220"/>
                    <a:pt x="18323" y="3223"/>
                    <a:pt x="18330" y="3231"/>
                  </a:cubicBezTo>
                  <a:cubicBezTo>
                    <a:pt x="20217" y="5197"/>
                    <a:pt x="21600" y="7904"/>
                    <a:pt x="21600" y="10894"/>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2" name="Shape 80"/>
            <p:cNvSpPr/>
            <p:nvPr/>
          </p:nvSpPr>
          <p:spPr>
            <a:xfrm>
              <a:off x="5868105" y="4229879"/>
              <a:ext cx="375135" cy="113189"/>
            </a:xfrm>
            <a:custGeom>
              <a:avLst/>
              <a:gdLst/>
              <a:ahLst/>
              <a:cxnLst>
                <a:cxn ang="0">
                  <a:pos x="wd2" y="hd2"/>
                </a:cxn>
                <a:cxn ang="5400000">
                  <a:pos x="wd2" y="hd2"/>
                </a:cxn>
                <a:cxn ang="10800000">
                  <a:pos x="wd2" y="hd2"/>
                </a:cxn>
                <a:cxn ang="16200000">
                  <a:pos x="wd2" y="hd2"/>
                </a:cxn>
              </a:cxnLst>
              <a:rect l="0" t="0" r="r" b="b"/>
              <a:pathLst>
                <a:path w="21346" h="20580" extrusionOk="0">
                  <a:moveTo>
                    <a:pt x="17707" y="52"/>
                  </a:moveTo>
                  <a:cubicBezTo>
                    <a:pt x="19716" y="-511"/>
                    <a:pt x="21346" y="3567"/>
                    <a:pt x="21346" y="10005"/>
                  </a:cubicBezTo>
                  <a:lnTo>
                    <a:pt x="21346" y="10575"/>
                  </a:lnTo>
                  <a:cubicBezTo>
                    <a:pt x="21346" y="17014"/>
                    <a:pt x="19717" y="21089"/>
                    <a:pt x="17710" y="20529"/>
                  </a:cubicBezTo>
                  <a:cubicBezTo>
                    <a:pt x="13229" y="19281"/>
                    <a:pt x="4464" y="14238"/>
                    <a:pt x="559" y="12284"/>
                  </a:cubicBezTo>
                  <a:cubicBezTo>
                    <a:pt x="-254" y="11874"/>
                    <a:pt x="-115" y="8617"/>
                    <a:pt x="556" y="8299"/>
                  </a:cubicBezTo>
                  <a:cubicBezTo>
                    <a:pt x="5129" y="6131"/>
                    <a:pt x="13229" y="1300"/>
                    <a:pt x="17707" y="52"/>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sp>
        <p:nvSpPr>
          <p:cNvPr id="94" name="TextBox 93"/>
          <p:cNvSpPr txBox="1"/>
          <p:nvPr/>
        </p:nvSpPr>
        <p:spPr>
          <a:xfrm>
            <a:off x="2971800" y="493273"/>
            <a:ext cx="6248400" cy="502702"/>
          </a:xfrm>
          <a:prstGeom prst="rect">
            <a:avLst/>
          </a:prstGeom>
          <a:noFill/>
        </p:spPr>
        <p:txBody>
          <a:bodyPr wrap="square" rtlCol="0">
            <a:spAutoFit/>
          </a:bodyPr>
          <a:lstStyle/>
          <a:p>
            <a:pPr algn="ctr">
              <a:lnSpc>
                <a:spcPts val="3200"/>
              </a:lnSpc>
            </a:pPr>
            <a:r>
              <a:rPr lang="en-US" sz="3000" dirty="0">
                <a:solidFill>
                  <a:srgbClr val="BFBFBF"/>
                </a:solidFill>
                <a:latin typeface="Montserrat Light" charset="0"/>
                <a:ea typeface="Montserrat Light" charset="0"/>
                <a:cs typeface="Montserrat Light" charset="0"/>
              </a:rPr>
              <a:t>Infographic : </a:t>
            </a:r>
            <a:r>
              <a:rPr lang="en-US" sz="3000" b="1" dirty="0">
                <a:latin typeface="Montserrat" charset="0"/>
                <a:ea typeface="Montserrat" charset="0"/>
                <a:cs typeface="Montserrat" charset="0"/>
              </a:rPr>
              <a:t>Pictorial 22</a:t>
            </a:r>
          </a:p>
        </p:txBody>
      </p:sp>
      <p:sp>
        <p:nvSpPr>
          <p:cNvPr id="95" name="TextBox 94"/>
          <p:cNvSpPr txBox="1"/>
          <p:nvPr/>
        </p:nvSpPr>
        <p:spPr>
          <a:xfrm>
            <a:off x="2476897" y="975956"/>
            <a:ext cx="7218432" cy="246221"/>
          </a:xfrm>
          <a:prstGeom prst="rect">
            <a:avLst/>
          </a:prstGeom>
          <a:noFill/>
        </p:spPr>
        <p:txBody>
          <a:bodyPr wrap="square" numCol="1" spcCol="0" rtlCol="0" anchor="ctr">
            <a:spAutoFit/>
          </a:bodyPr>
          <a:lstStyle/>
          <a:p>
            <a:pPr algn="ctr"/>
            <a:r>
              <a:rPr lang="en-US" sz="1000" b="1" dirty="0">
                <a:latin typeface="Montserrat Light" charset="0"/>
                <a:ea typeface="Montserrat Light" charset="0"/>
                <a:cs typeface="Montserrat Light" charset="0"/>
              </a:rPr>
              <a:t>The example text goes here with your own detailed summery. Loren opium dolor sit amen example text line.</a:t>
            </a:r>
          </a:p>
        </p:txBody>
      </p:sp>
      <p:sp>
        <p:nvSpPr>
          <p:cNvPr id="96" name="TextBox 95"/>
          <p:cNvSpPr txBox="1"/>
          <p:nvPr/>
        </p:nvSpPr>
        <p:spPr>
          <a:xfrm>
            <a:off x="6655444" y="2079347"/>
            <a:ext cx="1342661" cy="630942"/>
          </a:xfrm>
          <a:prstGeom prst="rect">
            <a:avLst/>
          </a:prstGeom>
          <a:noFill/>
        </p:spPr>
        <p:txBody>
          <a:bodyPr wrap="square" numCol="1" spcCol="457200" rtlCol="0">
            <a:spAutoFit/>
          </a:bodyPr>
          <a:lstStyle/>
          <a:p>
            <a:pPr>
              <a:lnSpc>
                <a:spcPts val="1400"/>
              </a:lnSpc>
            </a:pPr>
            <a:r>
              <a:rPr lang="en-US" sz="900" dirty="0">
                <a:solidFill>
                  <a:srgbClr val="FEFEFE"/>
                </a:solidFill>
                <a:latin typeface="Montserrat" charset="0"/>
                <a:ea typeface="Montserrat" charset="0"/>
                <a:cs typeface="Montserrat" charset="0"/>
              </a:rPr>
              <a:t>Also he his male air bring is Signs. Creepiest god air.</a:t>
            </a:r>
          </a:p>
        </p:txBody>
      </p:sp>
      <p:sp>
        <p:nvSpPr>
          <p:cNvPr id="97" name="TextBox 96"/>
          <p:cNvSpPr txBox="1"/>
          <p:nvPr/>
        </p:nvSpPr>
        <p:spPr>
          <a:xfrm>
            <a:off x="5665236" y="2034705"/>
            <a:ext cx="1112907" cy="707886"/>
          </a:xfrm>
          <a:prstGeom prst="rect">
            <a:avLst/>
          </a:prstGeom>
          <a:noFill/>
        </p:spPr>
        <p:txBody>
          <a:bodyPr wrap="square" numCol="1" spcCol="457200" rtlCol="0">
            <a:spAutoFit/>
          </a:bodyPr>
          <a:lstStyle/>
          <a:p>
            <a:r>
              <a:rPr lang="en-US" sz="4000" b="1" dirty="0">
                <a:solidFill>
                  <a:schemeClr val="accent4"/>
                </a:solidFill>
                <a:latin typeface="Montserrat" charset="0"/>
                <a:ea typeface="Montserrat" charset="0"/>
                <a:cs typeface="Montserrat" charset="0"/>
              </a:rPr>
              <a:t>9%</a:t>
            </a:r>
          </a:p>
        </p:txBody>
      </p:sp>
      <p:sp>
        <p:nvSpPr>
          <p:cNvPr id="109" name="TextBox 108"/>
          <p:cNvSpPr txBox="1"/>
          <p:nvPr/>
        </p:nvSpPr>
        <p:spPr>
          <a:xfrm>
            <a:off x="8558907" y="2034705"/>
            <a:ext cx="1112907" cy="707886"/>
          </a:xfrm>
          <a:prstGeom prst="rect">
            <a:avLst/>
          </a:prstGeom>
          <a:noFill/>
        </p:spPr>
        <p:txBody>
          <a:bodyPr wrap="square" numCol="1" spcCol="457200" rtlCol="0">
            <a:spAutoFit/>
          </a:bodyPr>
          <a:lstStyle/>
          <a:p>
            <a:r>
              <a:rPr lang="en-US" sz="4000" b="1" dirty="0">
                <a:solidFill>
                  <a:schemeClr val="accent5"/>
                </a:solidFill>
                <a:latin typeface="Montserrat" charset="0"/>
                <a:ea typeface="Montserrat" charset="0"/>
                <a:cs typeface="Montserrat" charset="0"/>
              </a:rPr>
              <a:t>5%</a:t>
            </a:r>
          </a:p>
        </p:txBody>
      </p:sp>
      <p:sp>
        <p:nvSpPr>
          <p:cNvPr id="125" name="TextBox 124"/>
          <p:cNvSpPr txBox="1"/>
          <p:nvPr/>
        </p:nvSpPr>
        <p:spPr>
          <a:xfrm>
            <a:off x="9491242" y="2079347"/>
            <a:ext cx="1342661" cy="630942"/>
          </a:xfrm>
          <a:prstGeom prst="rect">
            <a:avLst/>
          </a:prstGeom>
          <a:noFill/>
        </p:spPr>
        <p:txBody>
          <a:bodyPr wrap="square" numCol="1" spcCol="457200" rtlCol="0">
            <a:spAutoFit/>
          </a:bodyPr>
          <a:lstStyle/>
          <a:p>
            <a:pPr>
              <a:lnSpc>
                <a:spcPts val="1400"/>
              </a:lnSpc>
            </a:pPr>
            <a:r>
              <a:rPr lang="en-US" sz="900" dirty="0">
                <a:solidFill>
                  <a:srgbClr val="FEFEFE"/>
                </a:solidFill>
                <a:latin typeface="Montserrat" charset="0"/>
                <a:ea typeface="Montserrat" charset="0"/>
                <a:cs typeface="Montserrat" charset="0"/>
              </a:rPr>
              <a:t>Also he his male air bring is Signs. Creepiest god air.</a:t>
            </a:r>
          </a:p>
        </p:txBody>
      </p:sp>
      <p:sp>
        <p:nvSpPr>
          <p:cNvPr id="130" name="TextBox 129"/>
          <p:cNvSpPr txBox="1"/>
          <p:nvPr/>
        </p:nvSpPr>
        <p:spPr>
          <a:xfrm>
            <a:off x="5642865" y="4901153"/>
            <a:ext cx="1112907" cy="477054"/>
          </a:xfrm>
          <a:prstGeom prst="rect">
            <a:avLst/>
          </a:prstGeom>
          <a:noFill/>
        </p:spPr>
        <p:txBody>
          <a:bodyPr wrap="square" numCol="1" spcCol="457200" rtlCol="0">
            <a:spAutoFit/>
          </a:bodyPr>
          <a:lstStyle/>
          <a:p>
            <a:pPr algn="ctr"/>
            <a:r>
              <a:rPr lang="en-US" sz="2500" b="1" dirty="0">
                <a:solidFill>
                  <a:schemeClr val="tx2"/>
                </a:solidFill>
                <a:latin typeface="Montserrat" charset="0"/>
                <a:ea typeface="Montserrat" charset="0"/>
                <a:cs typeface="Montserrat" charset="0"/>
              </a:rPr>
              <a:t>9:00</a:t>
            </a:r>
          </a:p>
        </p:txBody>
      </p:sp>
      <p:sp>
        <p:nvSpPr>
          <p:cNvPr id="131" name="TextBox 130"/>
          <p:cNvSpPr txBox="1"/>
          <p:nvPr/>
        </p:nvSpPr>
        <p:spPr>
          <a:xfrm>
            <a:off x="5618207" y="5421382"/>
            <a:ext cx="1182095" cy="784830"/>
          </a:xfrm>
          <a:prstGeom prst="rect">
            <a:avLst/>
          </a:prstGeom>
          <a:noFill/>
        </p:spPr>
        <p:txBody>
          <a:bodyPr wrap="square" numCol="1" spcCol="0" rtlCol="0" anchor="ctr">
            <a:spAutoFit/>
          </a:bodyPr>
          <a:lstStyle/>
          <a:p>
            <a:pPr algn="ctr">
              <a:lnSpc>
                <a:spcPct val="150000"/>
              </a:lnSpc>
            </a:pPr>
            <a:r>
              <a:rPr lang="en-US" sz="1000" b="1" dirty="0">
                <a:latin typeface="Montserrat Light" charset="0"/>
                <a:ea typeface="Montserrat Light" charset="0"/>
                <a:cs typeface="Montserrat Light" charset="0"/>
              </a:rPr>
              <a:t>The example text goes here </a:t>
            </a:r>
            <a:r>
              <a:rPr lang="en-US" sz="1000" b="1">
                <a:latin typeface="Montserrat Light" charset="0"/>
                <a:ea typeface="Montserrat Light" charset="0"/>
                <a:cs typeface="Montserrat Light" charset="0"/>
              </a:rPr>
              <a:t>with your.</a:t>
            </a:r>
            <a:endParaRPr lang="en-US" sz="1000" b="1" dirty="0">
              <a:latin typeface="Montserrat Light" charset="0"/>
              <a:ea typeface="Montserrat Light" charset="0"/>
              <a:cs typeface="Montserrat Light" charset="0"/>
            </a:endParaRPr>
          </a:p>
        </p:txBody>
      </p:sp>
      <p:sp>
        <p:nvSpPr>
          <p:cNvPr id="135" name="TextBox 134"/>
          <p:cNvSpPr txBox="1"/>
          <p:nvPr/>
        </p:nvSpPr>
        <p:spPr>
          <a:xfrm>
            <a:off x="7610563" y="4901153"/>
            <a:ext cx="1112907" cy="477054"/>
          </a:xfrm>
          <a:prstGeom prst="rect">
            <a:avLst/>
          </a:prstGeom>
          <a:noFill/>
        </p:spPr>
        <p:txBody>
          <a:bodyPr wrap="square" numCol="1" spcCol="457200" rtlCol="0">
            <a:spAutoFit/>
          </a:bodyPr>
          <a:lstStyle/>
          <a:p>
            <a:pPr algn="ctr"/>
            <a:r>
              <a:rPr lang="en-US" sz="2500" b="1" dirty="0">
                <a:solidFill>
                  <a:schemeClr val="accent2"/>
                </a:solidFill>
                <a:latin typeface="Montserrat" charset="0"/>
                <a:ea typeface="Montserrat" charset="0"/>
                <a:cs typeface="Montserrat" charset="0"/>
              </a:rPr>
              <a:t>9:00</a:t>
            </a:r>
          </a:p>
        </p:txBody>
      </p:sp>
      <p:sp>
        <p:nvSpPr>
          <p:cNvPr id="136" name="TextBox 135"/>
          <p:cNvSpPr txBox="1"/>
          <p:nvPr/>
        </p:nvSpPr>
        <p:spPr>
          <a:xfrm>
            <a:off x="7585905" y="5421382"/>
            <a:ext cx="1182095" cy="784830"/>
          </a:xfrm>
          <a:prstGeom prst="rect">
            <a:avLst/>
          </a:prstGeom>
          <a:noFill/>
        </p:spPr>
        <p:txBody>
          <a:bodyPr wrap="square" numCol="1" spcCol="0" rtlCol="0" anchor="ctr">
            <a:spAutoFit/>
          </a:bodyPr>
          <a:lstStyle/>
          <a:p>
            <a:pPr algn="ctr">
              <a:lnSpc>
                <a:spcPct val="150000"/>
              </a:lnSpc>
            </a:pPr>
            <a:r>
              <a:rPr lang="en-US" sz="1000" b="1" dirty="0">
                <a:latin typeface="Montserrat Light" charset="0"/>
                <a:ea typeface="Montserrat Light" charset="0"/>
                <a:cs typeface="Montserrat Light" charset="0"/>
              </a:rPr>
              <a:t>The example text goes here </a:t>
            </a:r>
            <a:r>
              <a:rPr lang="en-US" sz="1000" b="1">
                <a:latin typeface="Montserrat Light" charset="0"/>
                <a:ea typeface="Montserrat Light" charset="0"/>
                <a:cs typeface="Montserrat Light" charset="0"/>
              </a:rPr>
              <a:t>with your.</a:t>
            </a:r>
            <a:endParaRPr lang="en-US" sz="1000" b="1" dirty="0">
              <a:latin typeface="Montserrat Light" charset="0"/>
              <a:ea typeface="Montserrat Light" charset="0"/>
              <a:cs typeface="Montserrat Light" charset="0"/>
            </a:endParaRPr>
          </a:p>
        </p:txBody>
      </p:sp>
      <p:sp>
        <p:nvSpPr>
          <p:cNvPr id="137" name="TextBox 136"/>
          <p:cNvSpPr txBox="1"/>
          <p:nvPr/>
        </p:nvSpPr>
        <p:spPr>
          <a:xfrm>
            <a:off x="9589832" y="4901153"/>
            <a:ext cx="1112907" cy="477054"/>
          </a:xfrm>
          <a:prstGeom prst="rect">
            <a:avLst/>
          </a:prstGeom>
          <a:noFill/>
        </p:spPr>
        <p:txBody>
          <a:bodyPr wrap="square" numCol="1" spcCol="457200" rtlCol="0">
            <a:spAutoFit/>
          </a:bodyPr>
          <a:lstStyle/>
          <a:p>
            <a:pPr algn="ctr"/>
            <a:r>
              <a:rPr lang="en-US" sz="2500" b="1" dirty="0">
                <a:solidFill>
                  <a:schemeClr val="accent3"/>
                </a:solidFill>
                <a:latin typeface="Montserrat" charset="0"/>
                <a:ea typeface="Montserrat" charset="0"/>
                <a:cs typeface="Montserrat" charset="0"/>
              </a:rPr>
              <a:t>9:00</a:t>
            </a:r>
          </a:p>
        </p:txBody>
      </p:sp>
      <p:sp>
        <p:nvSpPr>
          <p:cNvPr id="139" name="TextBox 138"/>
          <p:cNvSpPr txBox="1"/>
          <p:nvPr/>
        </p:nvSpPr>
        <p:spPr>
          <a:xfrm>
            <a:off x="9565174" y="5421382"/>
            <a:ext cx="1182095" cy="784830"/>
          </a:xfrm>
          <a:prstGeom prst="rect">
            <a:avLst/>
          </a:prstGeom>
          <a:noFill/>
        </p:spPr>
        <p:txBody>
          <a:bodyPr wrap="square" numCol="1" spcCol="0" rtlCol="0" anchor="ctr">
            <a:spAutoFit/>
          </a:bodyPr>
          <a:lstStyle/>
          <a:p>
            <a:pPr algn="ctr">
              <a:lnSpc>
                <a:spcPct val="150000"/>
              </a:lnSpc>
            </a:pPr>
            <a:r>
              <a:rPr lang="en-US" sz="1000" b="1" dirty="0">
                <a:latin typeface="Montserrat Light" charset="0"/>
                <a:ea typeface="Montserrat Light" charset="0"/>
                <a:cs typeface="Montserrat Light" charset="0"/>
              </a:rPr>
              <a:t>The example text goes here </a:t>
            </a:r>
            <a:r>
              <a:rPr lang="en-US" sz="1000" b="1">
                <a:latin typeface="Montserrat Light" charset="0"/>
                <a:ea typeface="Montserrat Light" charset="0"/>
                <a:cs typeface="Montserrat Light" charset="0"/>
              </a:rPr>
              <a:t>with your.</a:t>
            </a:r>
            <a:endParaRPr lang="en-US" sz="1000" b="1" dirty="0">
              <a:latin typeface="Montserrat Light" charset="0"/>
              <a:ea typeface="Montserrat Light" charset="0"/>
              <a:cs typeface="Montserrat Light" charset="0"/>
            </a:endParaRPr>
          </a:p>
        </p:txBody>
      </p:sp>
    </p:spTree>
    <p:extLst>
      <p:ext uri="{BB962C8B-B14F-4D97-AF65-F5344CB8AC3E}">
        <p14:creationId xmlns:p14="http://schemas.microsoft.com/office/powerpoint/2010/main" val="226723382"/>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par>
                                <p:cTn id="17" presetID="10" presetClass="entr" presetSubtype="0" fill="hold" grpId="0" nodeType="with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fade">
                                      <p:cBhvr>
                                        <p:cTn id="19" dur="500"/>
                                        <p:tgtEl>
                                          <p:spTgt spid="1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fade">
                                      <p:cBhvr>
                                        <p:cTn id="28" dur="500"/>
                                        <p:tgtEl>
                                          <p:spTgt spid="10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ppt_y</p:attrName>
                                        </p:attrNameLst>
                                      </p:cBhvr>
                                      <p:tavLst>
                                        <p:tav tm="0">
                                          <p:val>
                                            <p:strVal val="#ppt_y+#ppt_h*1.125000"/>
                                          </p:val>
                                        </p:tav>
                                        <p:tav tm="100000">
                                          <p:val>
                                            <p:strVal val="#ppt_y"/>
                                          </p:val>
                                        </p:tav>
                                      </p:tavLst>
                                    </p:anim>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childTnLst>
                                    <p:animRot by="120000">
                                      <p:cBhvr>
                                        <p:cTn id="41" dur="100" fill="hold">
                                          <p:stCondLst>
                                            <p:cond delay="0"/>
                                          </p:stCondLst>
                                        </p:cTn>
                                        <p:tgtEl>
                                          <p:spTgt spid="11"/>
                                        </p:tgtEl>
                                        <p:attrNameLst>
                                          <p:attrName>r</p:attrName>
                                        </p:attrNameLst>
                                      </p:cBhvr>
                                    </p:animRot>
                                    <p:animRot by="-240000">
                                      <p:cBhvr>
                                        <p:cTn id="42" dur="200" fill="hold">
                                          <p:stCondLst>
                                            <p:cond delay="200"/>
                                          </p:stCondLst>
                                        </p:cTn>
                                        <p:tgtEl>
                                          <p:spTgt spid="11"/>
                                        </p:tgtEl>
                                        <p:attrNameLst>
                                          <p:attrName>r</p:attrName>
                                        </p:attrNameLst>
                                      </p:cBhvr>
                                    </p:animRot>
                                    <p:animRot by="240000">
                                      <p:cBhvr>
                                        <p:cTn id="43" dur="200" fill="hold">
                                          <p:stCondLst>
                                            <p:cond delay="400"/>
                                          </p:stCondLst>
                                        </p:cTn>
                                        <p:tgtEl>
                                          <p:spTgt spid="11"/>
                                        </p:tgtEl>
                                        <p:attrNameLst>
                                          <p:attrName>r</p:attrName>
                                        </p:attrNameLst>
                                      </p:cBhvr>
                                    </p:animRot>
                                    <p:animRot by="-240000">
                                      <p:cBhvr>
                                        <p:cTn id="44" dur="200" fill="hold">
                                          <p:stCondLst>
                                            <p:cond delay="600"/>
                                          </p:stCondLst>
                                        </p:cTn>
                                        <p:tgtEl>
                                          <p:spTgt spid="11"/>
                                        </p:tgtEl>
                                        <p:attrNameLst>
                                          <p:attrName>r</p:attrName>
                                        </p:attrNameLst>
                                      </p:cBhvr>
                                    </p:animRot>
                                    <p:animRot by="120000">
                                      <p:cBhvr>
                                        <p:cTn id="45" dur="200" fill="hold">
                                          <p:stCondLst>
                                            <p:cond delay="800"/>
                                          </p:stCondLst>
                                        </p:cTn>
                                        <p:tgtEl>
                                          <p:spTgt spid="11"/>
                                        </p:tgtEl>
                                        <p:attrNameLst>
                                          <p:attrName>r</p:attrName>
                                        </p:attrNameLst>
                                      </p:cBhvr>
                                    </p:animRot>
                                  </p:childTnLst>
                                </p:cTn>
                              </p:par>
                              <p:par>
                                <p:cTn id="46" presetID="10" presetClass="entr" presetSubtype="0" fill="hold" grpId="0" nodeType="withEffect">
                                  <p:stCondLst>
                                    <p:cond delay="0"/>
                                  </p:stCondLst>
                                  <p:childTnLst>
                                    <p:set>
                                      <p:cBhvr>
                                        <p:cTn id="47" dur="1" fill="hold">
                                          <p:stCondLst>
                                            <p:cond delay="0"/>
                                          </p:stCondLst>
                                        </p:cTn>
                                        <p:tgtEl>
                                          <p:spTgt spid="130"/>
                                        </p:tgtEl>
                                        <p:attrNameLst>
                                          <p:attrName>style.visibility</p:attrName>
                                        </p:attrNameLst>
                                      </p:cBhvr>
                                      <p:to>
                                        <p:strVal val="visible"/>
                                      </p:to>
                                    </p:set>
                                    <p:animEffect transition="in" filter="fade">
                                      <p:cBhvr>
                                        <p:cTn id="48" dur="500"/>
                                        <p:tgtEl>
                                          <p:spTgt spid="1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1"/>
                                        </p:tgtEl>
                                        <p:attrNameLst>
                                          <p:attrName>style.visibility</p:attrName>
                                        </p:attrNameLst>
                                      </p:cBhvr>
                                      <p:to>
                                        <p:strVal val="visible"/>
                                      </p:to>
                                    </p:set>
                                    <p:animEffect transition="in" filter="fade">
                                      <p:cBhvr>
                                        <p:cTn id="51" dur="500"/>
                                        <p:tgtEl>
                                          <p:spTgt spid="13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32" presetClass="emph" presetSubtype="0" fill="hold" nodeType="clickEffect">
                                  <p:stCondLst>
                                    <p:cond delay="0"/>
                                  </p:stCondLst>
                                  <p:childTnLst>
                                    <p:animRot by="120000">
                                      <p:cBhvr>
                                        <p:cTn id="62" dur="100" fill="hold">
                                          <p:stCondLst>
                                            <p:cond delay="0"/>
                                          </p:stCondLst>
                                        </p:cTn>
                                        <p:tgtEl>
                                          <p:spTgt spid="12"/>
                                        </p:tgtEl>
                                        <p:attrNameLst>
                                          <p:attrName>r</p:attrName>
                                        </p:attrNameLst>
                                      </p:cBhvr>
                                    </p:animRot>
                                    <p:animRot by="-240000">
                                      <p:cBhvr>
                                        <p:cTn id="63" dur="200" fill="hold">
                                          <p:stCondLst>
                                            <p:cond delay="200"/>
                                          </p:stCondLst>
                                        </p:cTn>
                                        <p:tgtEl>
                                          <p:spTgt spid="12"/>
                                        </p:tgtEl>
                                        <p:attrNameLst>
                                          <p:attrName>r</p:attrName>
                                        </p:attrNameLst>
                                      </p:cBhvr>
                                    </p:animRot>
                                    <p:animRot by="240000">
                                      <p:cBhvr>
                                        <p:cTn id="64" dur="200" fill="hold">
                                          <p:stCondLst>
                                            <p:cond delay="400"/>
                                          </p:stCondLst>
                                        </p:cTn>
                                        <p:tgtEl>
                                          <p:spTgt spid="12"/>
                                        </p:tgtEl>
                                        <p:attrNameLst>
                                          <p:attrName>r</p:attrName>
                                        </p:attrNameLst>
                                      </p:cBhvr>
                                    </p:animRot>
                                    <p:animRot by="-240000">
                                      <p:cBhvr>
                                        <p:cTn id="65" dur="200" fill="hold">
                                          <p:stCondLst>
                                            <p:cond delay="600"/>
                                          </p:stCondLst>
                                        </p:cTn>
                                        <p:tgtEl>
                                          <p:spTgt spid="12"/>
                                        </p:tgtEl>
                                        <p:attrNameLst>
                                          <p:attrName>r</p:attrName>
                                        </p:attrNameLst>
                                      </p:cBhvr>
                                    </p:animRot>
                                    <p:animRot by="120000">
                                      <p:cBhvr>
                                        <p:cTn id="66" dur="200" fill="hold">
                                          <p:stCondLst>
                                            <p:cond delay="800"/>
                                          </p:stCondLst>
                                        </p:cTn>
                                        <p:tgtEl>
                                          <p:spTgt spid="12"/>
                                        </p:tgtEl>
                                        <p:attrNameLst>
                                          <p:attrName>r</p:attrName>
                                        </p:attrNameLst>
                                      </p:cBhvr>
                                    </p:animRot>
                                  </p:childTnLst>
                                </p:cTn>
                              </p:par>
                              <p:par>
                                <p:cTn id="67" presetID="53" presetClass="entr" presetSubtype="16" fill="hold" grpId="0" nodeType="withEffect">
                                  <p:stCondLst>
                                    <p:cond delay="0"/>
                                  </p:stCondLst>
                                  <p:childTnLst>
                                    <p:set>
                                      <p:cBhvr>
                                        <p:cTn id="68" dur="1" fill="hold">
                                          <p:stCondLst>
                                            <p:cond delay="0"/>
                                          </p:stCondLst>
                                        </p:cTn>
                                        <p:tgtEl>
                                          <p:spTgt spid="135"/>
                                        </p:tgtEl>
                                        <p:attrNameLst>
                                          <p:attrName>style.visibility</p:attrName>
                                        </p:attrNameLst>
                                      </p:cBhvr>
                                      <p:to>
                                        <p:strVal val="visible"/>
                                      </p:to>
                                    </p:set>
                                    <p:anim calcmode="lin" valueType="num">
                                      <p:cBhvr>
                                        <p:cTn id="69" dur="500" fill="hold"/>
                                        <p:tgtEl>
                                          <p:spTgt spid="135"/>
                                        </p:tgtEl>
                                        <p:attrNameLst>
                                          <p:attrName>ppt_w</p:attrName>
                                        </p:attrNameLst>
                                      </p:cBhvr>
                                      <p:tavLst>
                                        <p:tav tm="0">
                                          <p:val>
                                            <p:fltVal val="0"/>
                                          </p:val>
                                        </p:tav>
                                        <p:tav tm="100000">
                                          <p:val>
                                            <p:strVal val="#ppt_w"/>
                                          </p:val>
                                        </p:tav>
                                      </p:tavLst>
                                    </p:anim>
                                    <p:anim calcmode="lin" valueType="num">
                                      <p:cBhvr>
                                        <p:cTn id="70" dur="500" fill="hold"/>
                                        <p:tgtEl>
                                          <p:spTgt spid="135"/>
                                        </p:tgtEl>
                                        <p:attrNameLst>
                                          <p:attrName>ppt_h</p:attrName>
                                        </p:attrNameLst>
                                      </p:cBhvr>
                                      <p:tavLst>
                                        <p:tav tm="0">
                                          <p:val>
                                            <p:fltVal val="0"/>
                                          </p:val>
                                        </p:tav>
                                        <p:tav tm="100000">
                                          <p:val>
                                            <p:strVal val="#ppt_h"/>
                                          </p:val>
                                        </p:tav>
                                      </p:tavLst>
                                    </p:anim>
                                    <p:animEffect transition="in" filter="fade">
                                      <p:cBhvr>
                                        <p:cTn id="71" dur="500"/>
                                        <p:tgtEl>
                                          <p:spTgt spid="135"/>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6"/>
                                        </p:tgtEl>
                                        <p:attrNameLst>
                                          <p:attrName>style.visibility</p:attrName>
                                        </p:attrNameLst>
                                      </p:cBhvr>
                                      <p:to>
                                        <p:strVal val="visible"/>
                                      </p:to>
                                    </p:set>
                                    <p:anim calcmode="lin" valueType="num">
                                      <p:cBhvr>
                                        <p:cTn id="74" dur="500" fill="hold"/>
                                        <p:tgtEl>
                                          <p:spTgt spid="136"/>
                                        </p:tgtEl>
                                        <p:attrNameLst>
                                          <p:attrName>ppt_w</p:attrName>
                                        </p:attrNameLst>
                                      </p:cBhvr>
                                      <p:tavLst>
                                        <p:tav tm="0">
                                          <p:val>
                                            <p:fltVal val="0"/>
                                          </p:val>
                                        </p:tav>
                                        <p:tav tm="100000">
                                          <p:val>
                                            <p:strVal val="#ppt_w"/>
                                          </p:val>
                                        </p:tav>
                                      </p:tavLst>
                                    </p:anim>
                                    <p:anim calcmode="lin" valueType="num">
                                      <p:cBhvr>
                                        <p:cTn id="75" dur="500" fill="hold"/>
                                        <p:tgtEl>
                                          <p:spTgt spid="136"/>
                                        </p:tgtEl>
                                        <p:attrNameLst>
                                          <p:attrName>ppt_h</p:attrName>
                                        </p:attrNameLst>
                                      </p:cBhvr>
                                      <p:tavLst>
                                        <p:tav tm="0">
                                          <p:val>
                                            <p:fltVal val="0"/>
                                          </p:val>
                                        </p:tav>
                                        <p:tav tm="100000">
                                          <p:val>
                                            <p:strVal val="#ppt_h"/>
                                          </p:val>
                                        </p:tav>
                                      </p:tavLst>
                                    </p:anim>
                                    <p:animEffect transition="in" filter="fade">
                                      <p:cBhvr>
                                        <p:cTn id="76" dur="500"/>
                                        <p:tgtEl>
                                          <p:spTgt spid="136"/>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1+#ppt_w/2"/>
                                          </p:val>
                                        </p:tav>
                                        <p:tav tm="100000">
                                          <p:val>
                                            <p:strVal val="#ppt_x"/>
                                          </p:val>
                                        </p:tav>
                                      </p:tavLst>
                                    </p:anim>
                                    <p:anim calcmode="lin" valueType="num">
                                      <p:cBhvr additive="base">
                                        <p:cTn id="8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13"/>
                                        </p:tgtEl>
                                        <p:attrNameLst>
                                          <p:attrName>r</p:attrName>
                                        </p:attrNameLst>
                                      </p:cBhvr>
                                    </p:animRot>
                                    <p:animRot by="-240000">
                                      <p:cBhvr>
                                        <p:cTn id="87" dur="200" fill="hold">
                                          <p:stCondLst>
                                            <p:cond delay="200"/>
                                          </p:stCondLst>
                                        </p:cTn>
                                        <p:tgtEl>
                                          <p:spTgt spid="13"/>
                                        </p:tgtEl>
                                        <p:attrNameLst>
                                          <p:attrName>r</p:attrName>
                                        </p:attrNameLst>
                                      </p:cBhvr>
                                    </p:animRot>
                                    <p:animRot by="240000">
                                      <p:cBhvr>
                                        <p:cTn id="88" dur="200" fill="hold">
                                          <p:stCondLst>
                                            <p:cond delay="400"/>
                                          </p:stCondLst>
                                        </p:cTn>
                                        <p:tgtEl>
                                          <p:spTgt spid="13"/>
                                        </p:tgtEl>
                                        <p:attrNameLst>
                                          <p:attrName>r</p:attrName>
                                        </p:attrNameLst>
                                      </p:cBhvr>
                                    </p:animRot>
                                    <p:animRot by="-240000">
                                      <p:cBhvr>
                                        <p:cTn id="89" dur="200" fill="hold">
                                          <p:stCondLst>
                                            <p:cond delay="600"/>
                                          </p:stCondLst>
                                        </p:cTn>
                                        <p:tgtEl>
                                          <p:spTgt spid="13"/>
                                        </p:tgtEl>
                                        <p:attrNameLst>
                                          <p:attrName>r</p:attrName>
                                        </p:attrNameLst>
                                      </p:cBhvr>
                                    </p:animRot>
                                    <p:animRot by="120000">
                                      <p:cBhvr>
                                        <p:cTn id="90" dur="200" fill="hold">
                                          <p:stCondLst>
                                            <p:cond delay="800"/>
                                          </p:stCondLst>
                                        </p:cTn>
                                        <p:tgtEl>
                                          <p:spTgt spid="13"/>
                                        </p:tgtEl>
                                        <p:attrNameLst>
                                          <p:attrName>r</p:attrName>
                                        </p:attrNameLst>
                                      </p:cBhvr>
                                    </p:animRot>
                                  </p:childTnLst>
                                </p:cTn>
                              </p:par>
                              <p:par>
                                <p:cTn id="91" presetID="10" presetClass="entr" presetSubtype="0" fill="hold" grpId="0" nodeType="withEffect">
                                  <p:stCondLst>
                                    <p:cond delay="0"/>
                                  </p:stCondLst>
                                  <p:childTnLst>
                                    <p:set>
                                      <p:cBhvr>
                                        <p:cTn id="92" dur="1" fill="hold">
                                          <p:stCondLst>
                                            <p:cond delay="0"/>
                                          </p:stCondLst>
                                        </p:cTn>
                                        <p:tgtEl>
                                          <p:spTgt spid="137"/>
                                        </p:tgtEl>
                                        <p:attrNameLst>
                                          <p:attrName>style.visibility</p:attrName>
                                        </p:attrNameLst>
                                      </p:cBhvr>
                                      <p:to>
                                        <p:strVal val="visible"/>
                                      </p:to>
                                    </p:set>
                                    <p:animEffect transition="in" filter="fade">
                                      <p:cBhvr>
                                        <p:cTn id="93" dur="500"/>
                                        <p:tgtEl>
                                          <p:spTgt spid="13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9"/>
                                        </p:tgtEl>
                                        <p:attrNameLst>
                                          <p:attrName>style.visibility</p:attrName>
                                        </p:attrNameLst>
                                      </p:cBhvr>
                                      <p:to>
                                        <p:strVal val="visible"/>
                                      </p:to>
                                    </p:set>
                                    <p:animEffect transition="in" filter="fade">
                                      <p:cBhvr>
                                        <p:cTn id="96"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96" grpId="0"/>
      <p:bldP spid="97" grpId="0"/>
      <p:bldP spid="109" grpId="0"/>
      <p:bldP spid="125" grpId="0"/>
      <p:bldP spid="130" grpId="0"/>
      <p:bldP spid="131" grpId="0"/>
      <p:bldP spid="135" grpId="0"/>
      <p:bldP spid="136" grpId="0"/>
      <p:bldP spid="137" grpId="0"/>
      <p:bldP spid="1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grpSp>
        <p:nvGrpSpPr>
          <p:cNvPr id="2147" name="Google Shape;2147;p1"/>
          <p:cNvGrpSpPr/>
          <p:nvPr/>
        </p:nvGrpSpPr>
        <p:grpSpPr>
          <a:xfrm>
            <a:off x="3735178" y="1709748"/>
            <a:ext cx="4730527" cy="4714049"/>
            <a:chOff x="6208230" y="2791962"/>
            <a:chExt cx="7140429" cy="7115557"/>
          </a:xfrm>
        </p:grpSpPr>
        <p:sp>
          <p:nvSpPr>
            <p:cNvPr id="2148" name="Google Shape;2148;p1"/>
            <p:cNvSpPr/>
            <p:nvPr/>
          </p:nvSpPr>
          <p:spPr>
            <a:xfrm rot="-849335">
              <a:off x="6561091" y="3816658"/>
              <a:ext cx="2900212" cy="2903178"/>
            </a:xfrm>
            <a:custGeom>
              <a:avLst/>
              <a:gdLst/>
              <a:ahLst/>
              <a:cxnLst/>
              <a:rect l="l" t="t" r="r" b="b"/>
              <a:pathLst>
                <a:path w="2237582" h="2239871" extrusionOk="0">
                  <a:moveTo>
                    <a:pt x="2237582" y="0"/>
                  </a:moveTo>
                  <a:lnTo>
                    <a:pt x="2237582" y="931290"/>
                  </a:lnTo>
                  <a:lnTo>
                    <a:pt x="2237578" y="931290"/>
                  </a:lnTo>
                  <a:cubicBezTo>
                    <a:pt x="1516136" y="931290"/>
                    <a:pt x="931292" y="1516134"/>
                    <a:pt x="931292" y="2237576"/>
                  </a:cubicBezTo>
                  <a:lnTo>
                    <a:pt x="931360" y="2238918"/>
                  </a:lnTo>
                  <a:lnTo>
                    <a:pt x="1" y="2239871"/>
                  </a:lnTo>
                  <a:cubicBezTo>
                    <a:pt x="-607" y="1646031"/>
                    <a:pt x="234869" y="1076305"/>
                    <a:pt x="654563" y="656182"/>
                  </a:cubicBezTo>
                  <a:cubicBezTo>
                    <a:pt x="1074257" y="236059"/>
                    <a:pt x="1643741" y="0"/>
                    <a:pt x="2237582" y="0"/>
                  </a:cubicBezTo>
                  <a:close/>
                </a:path>
              </a:pathLst>
            </a:custGeom>
            <a:gradFill>
              <a:gsLst>
                <a:gs pos="0">
                  <a:srgbClr val="96D21A"/>
                </a:gs>
                <a:gs pos="46000">
                  <a:schemeClr val="accent2"/>
                </a:gs>
                <a:gs pos="100000">
                  <a:srgbClr val="618811"/>
                </a:gs>
              </a:gsLst>
              <a:lin ang="0" scaled="0"/>
            </a:gradFill>
            <a:ln>
              <a:noFill/>
            </a:ln>
            <a:effectLst>
              <a:outerShdw blurRad="203200" sx="102000" sy="102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25" b="0" i="0" u="none" strike="noStrike" cap="none">
                <a:solidFill>
                  <a:srgbClr val="000000"/>
                </a:solidFill>
                <a:latin typeface="Calibri"/>
                <a:ea typeface="Calibri"/>
                <a:cs typeface="Calibri"/>
                <a:sym typeface="Calibri"/>
              </a:endParaRPr>
            </a:p>
          </p:txBody>
        </p:sp>
        <p:sp>
          <p:nvSpPr>
            <p:cNvPr id="2149" name="Google Shape;2149;p1"/>
            <p:cNvSpPr/>
            <p:nvPr/>
          </p:nvSpPr>
          <p:spPr>
            <a:xfrm rot="-6249335">
              <a:off x="7271426" y="6626998"/>
              <a:ext cx="2900212" cy="2903179"/>
            </a:xfrm>
            <a:custGeom>
              <a:avLst/>
              <a:gdLst/>
              <a:ahLst/>
              <a:cxnLst/>
              <a:rect l="l" t="t" r="r" b="b"/>
              <a:pathLst>
                <a:path w="2237582" h="2239871" extrusionOk="0">
                  <a:moveTo>
                    <a:pt x="2237582" y="0"/>
                  </a:moveTo>
                  <a:lnTo>
                    <a:pt x="2237582" y="931294"/>
                  </a:lnTo>
                  <a:lnTo>
                    <a:pt x="2104024" y="938038"/>
                  </a:lnTo>
                  <a:cubicBezTo>
                    <a:pt x="1445321" y="1004933"/>
                    <a:pt x="931298" y="1561228"/>
                    <a:pt x="931298" y="2237580"/>
                  </a:cubicBezTo>
                  <a:lnTo>
                    <a:pt x="931366" y="2238918"/>
                  </a:lnTo>
                  <a:lnTo>
                    <a:pt x="1" y="2239871"/>
                  </a:lnTo>
                  <a:cubicBezTo>
                    <a:pt x="-607" y="1646031"/>
                    <a:pt x="234869" y="1076305"/>
                    <a:pt x="654563" y="656182"/>
                  </a:cubicBezTo>
                  <a:cubicBezTo>
                    <a:pt x="1074257" y="236059"/>
                    <a:pt x="1643741" y="0"/>
                    <a:pt x="2237582" y="0"/>
                  </a:cubicBezTo>
                  <a:close/>
                </a:path>
              </a:pathLst>
            </a:custGeom>
            <a:gradFill>
              <a:gsLst>
                <a:gs pos="0">
                  <a:srgbClr val="00C9BE"/>
                </a:gs>
                <a:gs pos="36000">
                  <a:schemeClr val="accent1"/>
                </a:gs>
                <a:gs pos="100000">
                  <a:srgbClr val="007A74"/>
                </a:gs>
              </a:gsLst>
              <a:lin ang="0" scaled="0"/>
            </a:gradFill>
            <a:ln>
              <a:noFill/>
            </a:ln>
            <a:effectLst>
              <a:outerShdw blurRad="203200" sx="102000" sy="102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25" b="0" i="0" u="none" strike="noStrike" cap="none">
                <a:solidFill>
                  <a:srgbClr val="000000"/>
                </a:solidFill>
                <a:latin typeface="Calibri"/>
                <a:ea typeface="Calibri"/>
                <a:cs typeface="Calibri"/>
                <a:sym typeface="Calibri"/>
              </a:endParaRPr>
            </a:p>
          </p:txBody>
        </p:sp>
        <p:sp>
          <p:nvSpPr>
            <p:cNvPr id="2150" name="Google Shape;2150;p1"/>
            <p:cNvSpPr/>
            <p:nvPr/>
          </p:nvSpPr>
          <p:spPr>
            <a:xfrm rot="-849335" flipH="1">
              <a:off x="9373232" y="3107392"/>
              <a:ext cx="2900212" cy="2903178"/>
            </a:xfrm>
            <a:custGeom>
              <a:avLst/>
              <a:gdLst/>
              <a:ahLst/>
              <a:cxnLst/>
              <a:rect l="l" t="t" r="r" b="b"/>
              <a:pathLst>
                <a:path w="2237582" h="2239871" extrusionOk="0">
                  <a:moveTo>
                    <a:pt x="2237582" y="0"/>
                  </a:moveTo>
                  <a:cubicBezTo>
                    <a:pt x="1643741" y="0"/>
                    <a:pt x="1074257" y="236059"/>
                    <a:pt x="654563" y="656182"/>
                  </a:cubicBezTo>
                  <a:cubicBezTo>
                    <a:pt x="234869" y="1076305"/>
                    <a:pt x="-607" y="1646031"/>
                    <a:pt x="1" y="2239871"/>
                  </a:cubicBezTo>
                  <a:lnTo>
                    <a:pt x="931364" y="2238918"/>
                  </a:lnTo>
                  <a:lnTo>
                    <a:pt x="931296" y="2237579"/>
                  </a:lnTo>
                  <a:cubicBezTo>
                    <a:pt x="931296" y="1561227"/>
                    <a:pt x="1445319" y="1004932"/>
                    <a:pt x="2104022" y="938037"/>
                  </a:cubicBezTo>
                  <a:lnTo>
                    <a:pt x="2237582" y="931293"/>
                  </a:lnTo>
                  <a:close/>
                </a:path>
              </a:pathLst>
            </a:custGeom>
            <a:gradFill>
              <a:gsLst>
                <a:gs pos="0">
                  <a:srgbClr val="FAA126"/>
                </a:gs>
                <a:gs pos="34000">
                  <a:schemeClr val="accent4"/>
                </a:gs>
                <a:gs pos="100000">
                  <a:srgbClr val="C07104"/>
                </a:gs>
              </a:gsLst>
              <a:lin ang="0" scaled="0"/>
            </a:gradFill>
            <a:ln>
              <a:noFill/>
            </a:ln>
            <a:effectLst>
              <a:outerShdw blurRad="203200" sx="102000" sy="102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25" b="0" i="0" u="none" strike="noStrike" cap="none">
                <a:solidFill>
                  <a:srgbClr val="000000"/>
                </a:solidFill>
                <a:latin typeface="Calibri"/>
                <a:ea typeface="Calibri"/>
                <a:cs typeface="Calibri"/>
                <a:sym typeface="Calibri"/>
              </a:endParaRPr>
            </a:p>
          </p:txBody>
        </p:sp>
        <p:sp>
          <p:nvSpPr>
            <p:cNvPr id="2151" name="Google Shape;2151;p1"/>
            <p:cNvSpPr/>
            <p:nvPr/>
          </p:nvSpPr>
          <p:spPr>
            <a:xfrm rot="4550665" flipH="1">
              <a:off x="10080695" y="5918459"/>
              <a:ext cx="2900212" cy="2903179"/>
            </a:xfrm>
            <a:custGeom>
              <a:avLst/>
              <a:gdLst/>
              <a:ahLst/>
              <a:cxnLst/>
              <a:rect l="l" t="t" r="r" b="b"/>
              <a:pathLst>
                <a:path w="2237582" h="2239871" extrusionOk="0">
                  <a:moveTo>
                    <a:pt x="2237582" y="0"/>
                  </a:moveTo>
                  <a:cubicBezTo>
                    <a:pt x="1643741" y="0"/>
                    <a:pt x="1074257" y="236059"/>
                    <a:pt x="654563" y="656182"/>
                  </a:cubicBezTo>
                  <a:cubicBezTo>
                    <a:pt x="234869" y="1076305"/>
                    <a:pt x="-607" y="1646031"/>
                    <a:pt x="1" y="2239871"/>
                  </a:cubicBezTo>
                  <a:lnTo>
                    <a:pt x="931363" y="2238918"/>
                  </a:lnTo>
                  <a:lnTo>
                    <a:pt x="931295" y="2237582"/>
                  </a:lnTo>
                  <a:cubicBezTo>
                    <a:pt x="931295" y="1516140"/>
                    <a:pt x="1516139" y="931296"/>
                    <a:pt x="2237581" y="931296"/>
                  </a:cubicBezTo>
                  <a:lnTo>
                    <a:pt x="2237581" y="931296"/>
                  </a:lnTo>
                  <a:close/>
                </a:path>
              </a:pathLst>
            </a:custGeom>
            <a:gradFill>
              <a:gsLst>
                <a:gs pos="0">
                  <a:srgbClr val="3177C4"/>
                </a:gs>
                <a:gs pos="36000">
                  <a:schemeClr val="dk2"/>
                </a:gs>
                <a:gs pos="100000">
                  <a:srgbClr val="204E80"/>
                </a:gs>
              </a:gsLst>
              <a:lin ang="0" scaled="0"/>
            </a:gradFill>
            <a:ln>
              <a:noFill/>
            </a:ln>
            <a:effectLst>
              <a:outerShdw blurRad="203200" sx="102000" sy="102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25" b="0" i="0" u="none" strike="noStrike" cap="none">
                <a:solidFill>
                  <a:srgbClr val="000000"/>
                </a:solidFill>
                <a:latin typeface="Calibri"/>
                <a:ea typeface="Calibri"/>
                <a:cs typeface="Calibri"/>
                <a:sym typeface="Calibri"/>
              </a:endParaRPr>
            </a:p>
          </p:txBody>
        </p:sp>
        <p:sp>
          <p:nvSpPr>
            <p:cNvPr id="2152" name="Google Shape;2152;p1"/>
            <p:cNvSpPr/>
            <p:nvPr/>
          </p:nvSpPr>
          <p:spPr>
            <a:xfrm rot="-849335">
              <a:off x="9506497" y="4186642"/>
              <a:ext cx="1931250" cy="1926055"/>
            </a:xfrm>
            <a:custGeom>
              <a:avLst/>
              <a:gdLst/>
              <a:ahLst/>
              <a:cxnLst/>
              <a:rect l="l" t="t" r="r" b="b"/>
              <a:pathLst>
                <a:path w="1490005" h="1485997" extrusionOk="0">
                  <a:moveTo>
                    <a:pt x="4989" y="0"/>
                  </a:moveTo>
                  <a:cubicBezTo>
                    <a:pt x="825141" y="0"/>
                    <a:pt x="1490005" y="664864"/>
                    <a:pt x="1490005" y="1485016"/>
                  </a:cubicBezTo>
                  <a:lnTo>
                    <a:pt x="1489956" y="1485997"/>
                  </a:lnTo>
                  <a:lnTo>
                    <a:pt x="1306218" y="1485809"/>
                  </a:lnTo>
                  <a:lnTo>
                    <a:pt x="1306286" y="1484470"/>
                  </a:lnTo>
                  <a:cubicBezTo>
                    <a:pt x="1306286" y="808118"/>
                    <a:pt x="792263" y="251823"/>
                    <a:pt x="133560" y="184928"/>
                  </a:cubicBezTo>
                  <a:lnTo>
                    <a:pt x="0" y="178184"/>
                  </a:lnTo>
                  <a:lnTo>
                    <a:pt x="0" y="252"/>
                  </a:lnTo>
                  <a:close/>
                </a:path>
              </a:pathLst>
            </a:custGeom>
            <a:solidFill>
              <a:schemeClr val="lt1">
                <a:alpha val="38823"/>
              </a:schemeClr>
            </a:solidFill>
            <a:ln>
              <a:noFill/>
            </a:ln>
            <a:effectLst>
              <a:outerShdw blurRad="342900" sx="102000" sy="102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25" b="0" i="0" u="none" strike="noStrike" cap="none">
                <a:solidFill>
                  <a:srgbClr val="FFFFFF"/>
                </a:solidFill>
                <a:latin typeface="Calibri"/>
                <a:ea typeface="Calibri"/>
                <a:cs typeface="Calibri"/>
                <a:sym typeface="Calibri"/>
              </a:endParaRPr>
            </a:p>
          </p:txBody>
        </p:sp>
        <p:sp>
          <p:nvSpPr>
            <p:cNvPr id="2153" name="Google Shape;2153;p1"/>
            <p:cNvSpPr/>
            <p:nvPr/>
          </p:nvSpPr>
          <p:spPr>
            <a:xfrm rot="-849335">
              <a:off x="9974731" y="6052167"/>
              <a:ext cx="1917699" cy="1921447"/>
            </a:xfrm>
            <a:custGeom>
              <a:avLst/>
              <a:gdLst/>
              <a:ahLst/>
              <a:cxnLst/>
              <a:rect l="l" t="t" r="r" b="b"/>
              <a:pathLst>
                <a:path w="1479550" h="1482442" extrusionOk="0">
                  <a:moveTo>
                    <a:pt x="1479550" y="0"/>
                  </a:moveTo>
                  <a:lnTo>
                    <a:pt x="1471999" y="149530"/>
                  </a:lnTo>
                  <a:cubicBezTo>
                    <a:pt x="1401021" y="848437"/>
                    <a:pt x="845391" y="1404067"/>
                    <a:pt x="146485" y="1475045"/>
                  </a:cubicBezTo>
                  <a:lnTo>
                    <a:pt x="0" y="1482442"/>
                  </a:lnTo>
                  <a:lnTo>
                    <a:pt x="181" y="1306219"/>
                  </a:lnTo>
                  <a:lnTo>
                    <a:pt x="1517" y="1306287"/>
                  </a:lnTo>
                  <a:cubicBezTo>
                    <a:pt x="722959" y="1306287"/>
                    <a:pt x="1307803" y="721443"/>
                    <a:pt x="1307803" y="1"/>
                  </a:cubicBezTo>
                  <a:close/>
                </a:path>
              </a:pathLst>
            </a:custGeom>
            <a:solidFill>
              <a:schemeClr val="lt1">
                <a:alpha val="38823"/>
              </a:schemeClr>
            </a:solidFill>
            <a:ln>
              <a:noFill/>
            </a:ln>
            <a:effectLst>
              <a:outerShdw blurRad="342900" sx="102000" sy="102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25" b="0" i="0" u="none" strike="noStrike" cap="none">
                <a:solidFill>
                  <a:srgbClr val="FFFFFF"/>
                </a:solidFill>
                <a:latin typeface="Calibri"/>
                <a:ea typeface="Calibri"/>
                <a:cs typeface="Calibri"/>
                <a:sym typeface="Calibri"/>
              </a:endParaRPr>
            </a:p>
          </p:txBody>
        </p:sp>
        <p:sp>
          <p:nvSpPr>
            <p:cNvPr id="2154" name="Google Shape;2154;p1"/>
            <p:cNvSpPr/>
            <p:nvPr/>
          </p:nvSpPr>
          <p:spPr>
            <a:xfrm rot="-849335">
              <a:off x="8120596" y="6521041"/>
              <a:ext cx="1921354" cy="1931344"/>
            </a:xfrm>
            <a:custGeom>
              <a:avLst/>
              <a:gdLst/>
              <a:ahLst/>
              <a:cxnLst/>
              <a:rect l="l" t="t" r="r" b="b"/>
              <a:pathLst>
                <a:path w="1482370" h="1490078" extrusionOk="0">
                  <a:moveTo>
                    <a:pt x="263" y="0"/>
                  </a:moveTo>
                  <a:lnTo>
                    <a:pt x="174558" y="0"/>
                  </a:lnTo>
                  <a:lnTo>
                    <a:pt x="181302" y="133558"/>
                  </a:lnTo>
                  <a:cubicBezTo>
                    <a:pt x="248197" y="792261"/>
                    <a:pt x="804492" y="1306284"/>
                    <a:pt x="1480844" y="1306284"/>
                  </a:cubicBezTo>
                  <a:lnTo>
                    <a:pt x="1482182" y="1306216"/>
                  </a:lnTo>
                  <a:lnTo>
                    <a:pt x="1482370" y="1490078"/>
                  </a:lnTo>
                  <a:lnTo>
                    <a:pt x="1333182" y="1482544"/>
                  </a:lnTo>
                  <a:cubicBezTo>
                    <a:pt x="584353" y="1406497"/>
                    <a:pt x="0" y="774088"/>
                    <a:pt x="0" y="5195"/>
                  </a:cubicBezTo>
                  <a:close/>
                </a:path>
              </a:pathLst>
            </a:custGeom>
            <a:solidFill>
              <a:schemeClr val="lt1">
                <a:alpha val="38823"/>
              </a:schemeClr>
            </a:solidFill>
            <a:ln>
              <a:noFill/>
            </a:ln>
            <a:effectLst>
              <a:outerShdw blurRad="342900" sx="102000" sy="102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25" b="0" i="0" u="none" strike="noStrike" cap="none">
                <a:solidFill>
                  <a:srgbClr val="FFFFFF"/>
                </a:solidFill>
                <a:latin typeface="Calibri"/>
                <a:ea typeface="Calibri"/>
                <a:cs typeface="Calibri"/>
                <a:sym typeface="Calibri"/>
              </a:endParaRPr>
            </a:p>
          </p:txBody>
        </p:sp>
        <p:sp>
          <p:nvSpPr>
            <p:cNvPr id="2155" name="Google Shape;2155;p1"/>
            <p:cNvSpPr/>
            <p:nvPr/>
          </p:nvSpPr>
          <p:spPr>
            <a:xfrm rot="-849335">
              <a:off x="7640362" y="4659964"/>
              <a:ext cx="1928121" cy="1921525"/>
            </a:xfrm>
            <a:custGeom>
              <a:avLst/>
              <a:gdLst/>
              <a:ahLst/>
              <a:cxnLst/>
              <a:rect l="l" t="t" r="r" b="b"/>
              <a:pathLst>
                <a:path w="1487591" h="1482502" extrusionOk="0">
                  <a:moveTo>
                    <a:pt x="1484889" y="0"/>
                  </a:moveTo>
                  <a:lnTo>
                    <a:pt x="1487591" y="137"/>
                  </a:lnTo>
                  <a:lnTo>
                    <a:pt x="1487591" y="174688"/>
                  </a:lnTo>
                  <a:lnTo>
                    <a:pt x="1487587" y="174688"/>
                  </a:lnTo>
                  <a:cubicBezTo>
                    <a:pt x="766145" y="174688"/>
                    <a:pt x="181301" y="759532"/>
                    <a:pt x="181301" y="1480974"/>
                  </a:cubicBezTo>
                  <a:lnTo>
                    <a:pt x="181369" y="1482316"/>
                  </a:lnTo>
                  <a:lnTo>
                    <a:pt x="0" y="1482502"/>
                  </a:lnTo>
                  <a:lnTo>
                    <a:pt x="7540" y="1333182"/>
                  </a:lnTo>
                  <a:cubicBezTo>
                    <a:pt x="83588" y="584353"/>
                    <a:pt x="715997" y="0"/>
                    <a:pt x="1484889" y="0"/>
                  </a:cubicBezTo>
                  <a:close/>
                </a:path>
              </a:pathLst>
            </a:custGeom>
            <a:solidFill>
              <a:schemeClr val="lt1">
                <a:alpha val="38823"/>
              </a:schemeClr>
            </a:solidFill>
            <a:ln>
              <a:noFill/>
            </a:ln>
            <a:effectLst>
              <a:outerShdw blurRad="342900" sx="102000" sy="102000" algn="ctr" rotWithShape="0">
                <a:srgbClr val="000000">
                  <a:alpha val="20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25" b="0" i="0" u="none" strike="noStrike" cap="none">
                <a:solidFill>
                  <a:srgbClr val="FFFFFF"/>
                </a:solidFill>
                <a:latin typeface="Calibri"/>
                <a:ea typeface="Calibri"/>
                <a:cs typeface="Calibri"/>
                <a:sym typeface="Calibri"/>
              </a:endParaRPr>
            </a:p>
          </p:txBody>
        </p:sp>
        <p:sp>
          <p:nvSpPr>
            <p:cNvPr id="2156" name="Google Shape;2156;p1"/>
            <p:cNvSpPr/>
            <p:nvPr/>
          </p:nvSpPr>
          <p:spPr>
            <a:xfrm rot="-2552215">
              <a:off x="7927690" y="3174861"/>
              <a:ext cx="1808828" cy="1736929"/>
            </a:xfrm>
            <a:prstGeom prst="chevron">
              <a:avLst>
                <a:gd name="adj" fmla="val 57006"/>
              </a:avLst>
            </a:prstGeom>
            <a:gradFill>
              <a:gsLst>
                <a:gs pos="0">
                  <a:srgbClr val="96D21A"/>
                </a:gs>
                <a:gs pos="46000">
                  <a:schemeClr val="accent2"/>
                </a:gs>
                <a:gs pos="100000">
                  <a:srgbClr val="618811"/>
                </a:gs>
              </a:gsLst>
              <a:lin ang="0" scaled="0"/>
            </a:gradFill>
            <a:ln>
              <a:noFill/>
            </a:ln>
            <a:effectLst>
              <a:outerShdw blurRad="342900" sx="84000" sy="84000" algn="ctr" rotWithShape="0">
                <a:srgbClr val="000000">
                  <a:alpha val="5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25" b="0" i="0" u="none" strike="noStrike" cap="none">
                <a:solidFill>
                  <a:srgbClr val="000000"/>
                </a:solidFill>
                <a:latin typeface="Calibri"/>
                <a:ea typeface="Calibri"/>
                <a:cs typeface="Calibri"/>
                <a:sym typeface="Calibri"/>
              </a:endParaRPr>
            </a:p>
          </p:txBody>
        </p:sp>
        <p:sp>
          <p:nvSpPr>
            <p:cNvPr id="2157" name="Google Shape;2157;p1"/>
            <p:cNvSpPr/>
            <p:nvPr/>
          </p:nvSpPr>
          <p:spPr>
            <a:xfrm rot="3131672">
              <a:off x="11203685" y="4631099"/>
              <a:ext cx="1808828" cy="1736929"/>
            </a:xfrm>
            <a:prstGeom prst="chevron">
              <a:avLst>
                <a:gd name="adj" fmla="val 57006"/>
              </a:avLst>
            </a:prstGeom>
            <a:gradFill>
              <a:gsLst>
                <a:gs pos="0">
                  <a:srgbClr val="FAA126"/>
                </a:gs>
                <a:gs pos="34000">
                  <a:schemeClr val="accent4"/>
                </a:gs>
                <a:gs pos="100000">
                  <a:srgbClr val="C07104"/>
                </a:gs>
              </a:gsLst>
              <a:lin ang="0" scaled="0"/>
            </a:gradFill>
            <a:ln>
              <a:noFill/>
            </a:ln>
            <a:effectLst>
              <a:outerShdw blurRad="342900" sx="84000" sy="84000" algn="ctr" rotWithShape="0">
                <a:srgbClr val="000000">
                  <a:alpha val="5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25" b="0" i="0" u="none" strike="noStrike" cap="none">
                <a:solidFill>
                  <a:srgbClr val="000000"/>
                </a:solidFill>
                <a:latin typeface="Calibri"/>
                <a:ea typeface="Calibri"/>
                <a:cs typeface="Calibri"/>
                <a:sym typeface="Calibri"/>
              </a:endParaRPr>
            </a:p>
          </p:txBody>
        </p:sp>
        <p:sp>
          <p:nvSpPr>
            <p:cNvPr id="2158" name="Google Shape;2158;p1"/>
            <p:cNvSpPr/>
            <p:nvPr/>
          </p:nvSpPr>
          <p:spPr>
            <a:xfrm rot="8566194">
              <a:off x="9577765" y="7800386"/>
              <a:ext cx="1808828" cy="1736929"/>
            </a:xfrm>
            <a:prstGeom prst="chevron">
              <a:avLst>
                <a:gd name="adj" fmla="val 57006"/>
              </a:avLst>
            </a:prstGeom>
            <a:gradFill>
              <a:gsLst>
                <a:gs pos="0">
                  <a:srgbClr val="3177C4"/>
                </a:gs>
                <a:gs pos="36000">
                  <a:schemeClr val="dk2"/>
                </a:gs>
                <a:gs pos="100000">
                  <a:srgbClr val="204E80"/>
                </a:gs>
              </a:gsLst>
              <a:lin ang="0" scaled="0"/>
            </a:gradFill>
            <a:ln>
              <a:noFill/>
            </a:ln>
            <a:effectLst>
              <a:outerShdw blurRad="342900" sx="84000" sy="84000" algn="ctr" rotWithShape="0">
                <a:srgbClr val="000000">
                  <a:alpha val="5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25" b="0" i="0" u="none" strike="noStrike" cap="none">
                <a:solidFill>
                  <a:srgbClr val="000000"/>
                </a:solidFill>
                <a:latin typeface="Calibri"/>
                <a:ea typeface="Calibri"/>
                <a:cs typeface="Calibri"/>
                <a:sym typeface="Calibri"/>
              </a:endParaRPr>
            </a:p>
          </p:txBody>
        </p:sp>
        <p:sp>
          <p:nvSpPr>
            <p:cNvPr id="2159" name="Google Shape;2159;p1"/>
            <p:cNvSpPr/>
            <p:nvPr/>
          </p:nvSpPr>
          <p:spPr>
            <a:xfrm rot="-7824328">
              <a:off x="6551366" y="6223452"/>
              <a:ext cx="1808828" cy="1736929"/>
            </a:xfrm>
            <a:prstGeom prst="chevron">
              <a:avLst>
                <a:gd name="adj" fmla="val 57006"/>
              </a:avLst>
            </a:prstGeom>
            <a:gradFill>
              <a:gsLst>
                <a:gs pos="0">
                  <a:srgbClr val="00C9BE"/>
                </a:gs>
                <a:gs pos="36000">
                  <a:schemeClr val="accent1"/>
                </a:gs>
                <a:gs pos="100000">
                  <a:srgbClr val="007A74"/>
                </a:gs>
              </a:gsLst>
              <a:lin ang="0" scaled="0"/>
            </a:gradFill>
            <a:ln>
              <a:noFill/>
            </a:ln>
            <a:effectLst>
              <a:outerShdw blurRad="342900" sx="84000" sy="84000" algn="ctr" rotWithShape="0">
                <a:srgbClr val="000000">
                  <a:alpha val="5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25" b="0" i="0" u="none" strike="noStrike" cap="none">
                <a:solidFill>
                  <a:srgbClr val="000000"/>
                </a:solidFill>
                <a:latin typeface="Calibri"/>
                <a:ea typeface="Calibri"/>
                <a:cs typeface="Calibri"/>
                <a:sym typeface="Calibri"/>
              </a:endParaRPr>
            </a:p>
          </p:txBody>
        </p:sp>
      </p:grpSp>
      <p:sp>
        <p:nvSpPr>
          <p:cNvPr id="2160" name="Google Shape;2160;p1"/>
          <p:cNvSpPr txBox="1"/>
          <p:nvPr/>
        </p:nvSpPr>
        <p:spPr>
          <a:xfrm>
            <a:off x="592832" y="750278"/>
            <a:ext cx="11006336" cy="587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750"/>
              <a:buFont typeface="Montserrat SemiBold"/>
              <a:buNone/>
            </a:pPr>
            <a:r>
              <a:rPr lang="en-US" sz="3750" b="0" i="0" u="none" strike="noStrike" cap="none">
                <a:solidFill>
                  <a:srgbClr val="000000"/>
                </a:solidFill>
                <a:latin typeface="Montserrat SemiBold"/>
                <a:ea typeface="Montserrat SemiBold"/>
                <a:cs typeface="Montserrat SemiBold"/>
                <a:sym typeface="Montserrat SemiBold"/>
              </a:rPr>
              <a:t>Retro infographic</a:t>
            </a:r>
            <a:endParaRPr sz="3750" b="0" i="0" u="none" strike="noStrike" cap="none">
              <a:solidFill>
                <a:srgbClr val="000000"/>
              </a:solidFill>
              <a:latin typeface="Montserrat SemiBold"/>
              <a:ea typeface="Montserrat SemiBold"/>
              <a:cs typeface="Montserrat SemiBold"/>
              <a:sym typeface="Montserrat SemiBold"/>
            </a:endParaRPr>
          </a:p>
        </p:txBody>
      </p:sp>
      <p:sp>
        <p:nvSpPr>
          <p:cNvPr id="2161" name="Google Shape;2161;p1"/>
          <p:cNvSpPr txBox="1"/>
          <p:nvPr/>
        </p:nvSpPr>
        <p:spPr>
          <a:xfrm>
            <a:off x="4283128" y="542375"/>
            <a:ext cx="3625746" cy="1990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F7F7F"/>
              </a:buClr>
              <a:buSzPts val="1250"/>
              <a:buFont typeface="Arial"/>
              <a:buNone/>
            </a:pPr>
            <a:r>
              <a:rPr lang="en-US" sz="1250" b="0" i="0" u="none" strike="noStrike" cap="none">
                <a:solidFill>
                  <a:srgbClr val="7F7F7F"/>
                </a:solidFill>
                <a:latin typeface="Montserrat"/>
                <a:ea typeface="Montserrat"/>
                <a:cs typeface="Montserrat"/>
                <a:sym typeface="Montserrat"/>
              </a:rPr>
              <a:t>Your Text Here</a:t>
            </a:r>
            <a:endParaRPr/>
          </a:p>
          <a:p>
            <a:pPr marL="0" marR="0" lvl="0" indent="0" algn="ctr" rtl="0">
              <a:lnSpc>
                <a:spcPct val="90000"/>
              </a:lnSpc>
              <a:spcBef>
                <a:spcPts val="999"/>
              </a:spcBef>
              <a:spcAft>
                <a:spcPts val="0"/>
              </a:spcAft>
              <a:buClr>
                <a:schemeClr val="dk1"/>
              </a:buClr>
              <a:buSzPts val="1250"/>
              <a:buFont typeface="Arial"/>
              <a:buNone/>
            </a:pPr>
            <a:endParaRPr sz="1250" b="0" i="0" u="none" strike="noStrike" cap="none">
              <a:solidFill>
                <a:srgbClr val="7F7F7F"/>
              </a:solidFill>
              <a:latin typeface="Montserrat"/>
              <a:ea typeface="Montserrat"/>
              <a:cs typeface="Montserrat"/>
              <a:sym typeface="Montserrat"/>
            </a:endParaRPr>
          </a:p>
        </p:txBody>
      </p:sp>
      <p:grpSp>
        <p:nvGrpSpPr>
          <p:cNvPr id="2162" name="Google Shape;2162;p1"/>
          <p:cNvGrpSpPr/>
          <p:nvPr/>
        </p:nvGrpSpPr>
        <p:grpSpPr>
          <a:xfrm>
            <a:off x="5741839" y="1353369"/>
            <a:ext cx="708323" cy="130858"/>
            <a:chOff x="1110190" y="3155259"/>
            <a:chExt cx="1133316" cy="209373"/>
          </a:xfrm>
        </p:grpSpPr>
        <p:sp>
          <p:nvSpPr>
            <p:cNvPr id="2163" name="Google Shape;2163;p1"/>
            <p:cNvSpPr/>
            <p:nvPr/>
          </p:nvSpPr>
          <p:spPr>
            <a:xfrm>
              <a:off x="1110190" y="3155259"/>
              <a:ext cx="202111" cy="209373"/>
            </a:xfrm>
            <a:prstGeom prst="ellipse">
              <a:avLst/>
            </a:prstGeom>
            <a:solidFill>
              <a:srgbClr val="F2F2F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b="0" i="0" u="none" strike="noStrike" cap="none">
                <a:solidFill>
                  <a:srgbClr val="000000"/>
                </a:solidFill>
                <a:latin typeface="Calibri"/>
                <a:ea typeface="Calibri"/>
                <a:cs typeface="Calibri"/>
                <a:sym typeface="Calibri"/>
              </a:endParaRPr>
            </a:p>
          </p:txBody>
        </p:sp>
        <p:sp>
          <p:nvSpPr>
            <p:cNvPr id="2164" name="Google Shape;2164;p1"/>
            <p:cNvSpPr/>
            <p:nvPr/>
          </p:nvSpPr>
          <p:spPr>
            <a:xfrm>
              <a:off x="1418653" y="3155259"/>
              <a:ext cx="202111" cy="209373"/>
            </a:xfrm>
            <a:prstGeom prst="ellipse">
              <a:avLst/>
            </a:prstGeom>
            <a:solidFill>
              <a:srgbClr val="D8D8D8">
                <a:alpha val="97647"/>
              </a:srgbClr>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b="0" i="0" u="none" strike="noStrike" cap="none">
                <a:solidFill>
                  <a:srgbClr val="000000"/>
                </a:solidFill>
                <a:latin typeface="Calibri"/>
                <a:ea typeface="Calibri"/>
                <a:cs typeface="Calibri"/>
                <a:sym typeface="Calibri"/>
              </a:endParaRPr>
            </a:p>
          </p:txBody>
        </p:sp>
        <p:sp>
          <p:nvSpPr>
            <p:cNvPr id="2165" name="Google Shape;2165;p1"/>
            <p:cNvSpPr/>
            <p:nvPr/>
          </p:nvSpPr>
          <p:spPr>
            <a:xfrm>
              <a:off x="1727115" y="3155259"/>
              <a:ext cx="202111" cy="209373"/>
            </a:xfrm>
            <a:prstGeom prst="ellipse">
              <a:avLst/>
            </a:prstGeom>
            <a:solidFill>
              <a:schemeClr val="accent1">
                <a:alpha val="49803"/>
              </a:schemeClr>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b="0" i="0" u="none" strike="noStrike" cap="none">
                <a:solidFill>
                  <a:srgbClr val="000000"/>
                </a:solidFill>
                <a:latin typeface="Calibri"/>
                <a:ea typeface="Calibri"/>
                <a:cs typeface="Calibri"/>
                <a:sym typeface="Calibri"/>
              </a:endParaRPr>
            </a:p>
          </p:txBody>
        </p:sp>
        <p:sp>
          <p:nvSpPr>
            <p:cNvPr id="2166" name="Google Shape;2166;p1"/>
            <p:cNvSpPr/>
            <p:nvPr/>
          </p:nvSpPr>
          <p:spPr>
            <a:xfrm>
              <a:off x="2041395" y="3155259"/>
              <a:ext cx="202111" cy="209373"/>
            </a:xfrm>
            <a:prstGeom prst="ellipse">
              <a:avLst/>
            </a:prstGeom>
            <a:solidFill>
              <a:schemeClr val="accent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b="0" i="0" u="none" strike="noStrike" cap="none">
                <a:solidFill>
                  <a:srgbClr val="000000"/>
                </a:solidFill>
                <a:latin typeface="Calibri"/>
                <a:ea typeface="Calibri"/>
                <a:cs typeface="Calibri"/>
                <a:sym typeface="Calibri"/>
              </a:endParaRPr>
            </a:p>
          </p:txBody>
        </p:sp>
      </p:grpSp>
      <p:grpSp>
        <p:nvGrpSpPr>
          <p:cNvPr id="2167" name="Google Shape;2167;p1"/>
          <p:cNvGrpSpPr/>
          <p:nvPr/>
        </p:nvGrpSpPr>
        <p:grpSpPr>
          <a:xfrm>
            <a:off x="1417027" y="2611171"/>
            <a:ext cx="2129406" cy="1010427"/>
            <a:chOff x="2252162" y="4526217"/>
            <a:chExt cx="3407049" cy="1616682"/>
          </a:xfrm>
        </p:grpSpPr>
        <p:sp>
          <p:nvSpPr>
            <p:cNvPr id="2168" name="Google Shape;2168;p1"/>
            <p:cNvSpPr/>
            <p:nvPr/>
          </p:nvSpPr>
          <p:spPr>
            <a:xfrm>
              <a:off x="2252162" y="4526217"/>
              <a:ext cx="3407049" cy="62427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750" b="0" i="0" u="none" strike="noStrike" cap="none">
                  <a:solidFill>
                    <a:srgbClr val="82B617"/>
                  </a:solidFill>
                  <a:latin typeface="Montserrat SemiBold"/>
                  <a:ea typeface="Montserrat SemiBold"/>
                  <a:cs typeface="Montserrat SemiBold"/>
                  <a:sym typeface="Montserrat SemiBold"/>
                </a:rPr>
                <a:t>Your Title Here</a:t>
              </a:r>
              <a:endParaRPr/>
            </a:p>
          </p:txBody>
        </p:sp>
        <p:sp>
          <p:nvSpPr>
            <p:cNvPr id="2169" name="Google Shape;2169;p1"/>
            <p:cNvSpPr/>
            <p:nvPr/>
          </p:nvSpPr>
          <p:spPr>
            <a:xfrm>
              <a:off x="2252162" y="5131956"/>
              <a:ext cx="3344316" cy="101094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b="0" i="0" u="none" strike="noStrike" cap="none">
                  <a:solidFill>
                    <a:srgbClr val="A5A5A5"/>
                  </a:solidFill>
                  <a:latin typeface="Montserrat"/>
                  <a:ea typeface="Montserrat"/>
                  <a:cs typeface="Montserrat"/>
                  <a:sym typeface="Montserrat"/>
                </a:rPr>
                <a:t>Vivamus quam dolor, tempor ac gravida sit amet, porta fermentum magna. </a:t>
              </a:r>
              <a:endParaRPr sz="1000" b="0" i="0" u="none" strike="noStrike" cap="none">
                <a:solidFill>
                  <a:srgbClr val="A5A5A5"/>
                </a:solidFill>
                <a:latin typeface="Montserrat"/>
                <a:ea typeface="Montserrat"/>
                <a:cs typeface="Montserrat"/>
                <a:sym typeface="Montserrat"/>
              </a:endParaRPr>
            </a:p>
          </p:txBody>
        </p:sp>
      </p:grpSp>
      <p:grpSp>
        <p:nvGrpSpPr>
          <p:cNvPr id="2170" name="Google Shape;2170;p1"/>
          <p:cNvGrpSpPr/>
          <p:nvPr/>
        </p:nvGrpSpPr>
        <p:grpSpPr>
          <a:xfrm>
            <a:off x="1417027" y="4973207"/>
            <a:ext cx="2129406" cy="1010427"/>
            <a:chOff x="2252162" y="7782960"/>
            <a:chExt cx="3407049" cy="1616682"/>
          </a:xfrm>
        </p:grpSpPr>
        <p:sp>
          <p:nvSpPr>
            <p:cNvPr id="2171" name="Google Shape;2171;p1"/>
            <p:cNvSpPr/>
            <p:nvPr/>
          </p:nvSpPr>
          <p:spPr>
            <a:xfrm>
              <a:off x="2252162" y="7782960"/>
              <a:ext cx="3407049" cy="62427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750" b="0" i="0" u="none" strike="noStrike" cap="none">
                  <a:solidFill>
                    <a:srgbClr val="00A39B"/>
                  </a:solidFill>
                  <a:latin typeface="Montserrat SemiBold"/>
                  <a:ea typeface="Montserrat SemiBold"/>
                  <a:cs typeface="Montserrat SemiBold"/>
                  <a:sym typeface="Montserrat SemiBold"/>
                </a:rPr>
                <a:t>Your Title Here</a:t>
              </a:r>
              <a:endParaRPr/>
            </a:p>
          </p:txBody>
        </p:sp>
        <p:sp>
          <p:nvSpPr>
            <p:cNvPr id="2172" name="Google Shape;2172;p1"/>
            <p:cNvSpPr/>
            <p:nvPr/>
          </p:nvSpPr>
          <p:spPr>
            <a:xfrm>
              <a:off x="2252162" y="8388699"/>
              <a:ext cx="3344316" cy="101094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b="0" i="0" u="none" strike="noStrike" cap="none">
                  <a:solidFill>
                    <a:srgbClr val="A5A5A5"/>
                  </a:solidFill>
                  <a:latin typeface="Montserrat"/>
                  <a:ea typeface="Montserrat"/>
                  <a:cs typeface="Montserrat"/>
                  <a:sym typeface="Montserrat"/>
                </a:rPr>
                <a:t>Vivamus quam dolor, tempor ac gravida sit amet, porta fermentum magna. </a:t>
              </a:r>
              <a:endParaRPr sz="1000" b="0" i="0" u="none" strike="noStrike" cap="none">
                <a:solidFill>
                  <a:srgbClr val="A5A5A5"/>
                </a:solidFill>
                <a:latin typeface="Montserrat"/>
                <a:ea typeface="Montserrat"/>
                <a:cs typeface="Montserrat"/>
                <a:sym typeface="Montserrat"/>
              </a:endParaRPr>
            </a:p>
          </p:txBody>
        </p:sp>
      </p:grpSp>
      <p:grpSp>
        <p:nvGrpSpPr>
          <p:cNvPr id="2173" name="Google Shape;2173;p1"/>
          <p:cNvGrpSpPr/>
          <p:nvPr/>
        </p:nvGrpSpPr>
        <p:grpSpPr>
          <a:xfrm>
            <a:off x="8892717" y="2611293"/>
            <a:ext cx="2129406" cy="1010427"/>
            <a:chOff x="14213266" y="4526412"/>
            <a:chExt cx="3407049" cy="1616682"/>
          </a:xfrm>
        </p:grpSpPr>
        <p:sp>
          <p:nvSpPr>
            <p:cNvPr id="2174" name="Google Shape;2174;p1"/>
            <p:cNvSpPr/>
            <p:nvPr/>
          </p:nvSpPr>
          <p:spPr>
            <a:xfrm>
              <a:off x="14213266" y="4526412"/>
              <a:ext cx="3407049" cy="62427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750" b="0" i="0" u="none" strike="noStrike" cap="none">
                  <a:solidFill>
                    <a:srgbClr val="F9960E"/>
                  </a:solidFill>
                  <a:latin typeface="Montserrat SemiBold"/>
                  <a:ea typeface="Montserrat SemiBold"/>
                  <a:cs typeface="Montserrat SemiBold"/>
                  <a:sym typeface="Montserrat SemiBold"/>
                </a:rPr>
                <a:t>Your Title Here</a:t>
              </a:r>
              <a:endParaRPr/>
            </a:p>
          </p:txBody>
        </p:sp>
        <p:sp>
          <p:nvSpPr>
            <p:cNvPr id="2175" name="Google Shape;2175;p1"/>
            <p:cNvSpPr/>
            <p:nvPr/>
          </p:nvSpPr>
          <p:spPr>
            <a:xfrm>
              <a:off x="14213266" y="5132151"/>
              <a:ext cx="3344316" cy="101094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b="0" i="0" u="none" strike="noStrike" cap="none">
                  <a:solidFill>
                    <a:srgbClr val="A5A5A5"/>
                  </a:solidFill>
                  <a:latin typeface="Montserrat"/>
                  <a:ea typeface="Montserrat"/>
                  <a:cs typeface="Montserrat"/>
                  <a:sym typeface="Montserrat"/>
                </a:rPr>
                <a:t>Vivamus quam dolor, tempor ac gravida sit amet, porta fermentum magna. </a:t>
              </a:r>
              <a:endParaRPr sz="1000" b="0" i="0" u="none" strike="noStrike" cap="none">
                <a:solidFill>
                  <a:srgbClr val="A5A5A5"/>
                </a:solidFill>
                <a:latin typeface="Montserrat"/>
                <a:ea typeface="Montserrat"/>
                <a:cs typeface="Montserrat"/>
                <a:sym typeface="Montserrat"/>
              </a:endParaRPr>
            </a:p>
          </p:txBody>
        </p:sp>
      </p:grpSp>
      <p:grpSp>
        <p:nvGrpSpPr>
          <p:cNvPr id="2176" name="Google Shape;2176;p1"/>
          <p:cNvGrpSpPr/>
          <p:nvPr/>
        </p:nvGrpSpPr>
        <p:grpSpPr>
          <a:xfrm>
            <a:off x="8892717" y="4973329"/>
            <a:ext cx="2129406" cy="1010427"/>
            <a:chOff x="14213266" y="7783155"/>
            <a:chExt cx="3407049" cy="1616682"/>
          </a:xfrm>
        </p:grpSpPr>
        <p:sp>
          <p:nvSpPr>
            <p:cNvPr id="2177" name="Google Shape;2177;p1"/>
            <p:cNvSpPr/>
            <p:nvPr/>
          </p:nvSpPr>
          <p:spPr>
            <a:xfrm>
              <a:off x="14213266" y="7783155"/>
              <a:ext cx="3407049" cy="62427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750" b="0" i="0" u="none" strike="noStrike" cap="none">
                  <a:solidFill>
                    <a:srgbClr val="2B68AB"/>
                  </a:solidFill>
                  <a:latin typeface="Montserrat SemiBold"/>
                  <a:ea typeface="Montserrat SemiBold"/>
                  <a:cs typeface="Montserrat SemiBold"/>
                  <a:sym typeface="Montserrat SemiBold"/>
                </a:rPr>
                <a:t>Your Title Here</a:t>
              </a:r>
              <a:endParaRPr/>
            </a:p>
          </p:txBody>
        </p:sp>
        <p:sp>
          <p:nvSpPr>
            <p:cNvPr id="2178" name="Google Shape;2178;p1"/>
            <p:cNvSpPr/>
            <p:nvPr/>
          </p:nvSpPr>
          <p:spPr>
            <a:xfrm>
              <a:off x="14213266" y="8388894"/>
              <a:ext cx="3344316" cy="101094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b="0" i="0" u="none" strike="noStrike" cap="none">
                  <a:solidFill>
                    <a:srgbClr val="A5A5A5"/>
                  </a:solidFill>
                  <a:latin typeface="Montserrat"/>
                  <a:ea typeface="Montserrat"/>
                  <a:cs typeface="Montserrat"/>
                  <a:sym typeface="Montserrat"/>
                </a:rPr>
                <a:t>Vivamus quam dolor, tempor ac gravida sit amet, porta fermentum magna. </a:t>
              </a:r>
              <a:endParaRPr sz="1000" b="0" i="0" u="none" strike="noStrike" cap="none">
                <a:solidFill>
                  <a:srgbClr val="A5A5A5"/>
                </a:solidFill>
                <a:latin typeface="Montserrat"/>
                <a:ea typeface="Montserrat"/>
                <a:cs typeface="Montserrat"/>
                <a:sym typeface="Montserrat"/>
              </a:endParaRPr>
            </a:p>
          </p:txBody>
        </p:sp>
      </p:grpSp>
      <p:sp>
        <p:nvSpPr>
          <p:cNvPr id="2179" name="Google Shape;2179;p1"/>
          <p:cNvSpPr/>
          <p:nvPr/>
        </p:nvSpPr>
        <p:spPr>
          <a:xfrm>
            <a:off x="1417027" y="4282196"/>
            <a:ext cx="570108" cy="496123"/>
          </a:xfrm>
          <a:custGeom>
            <a:avLst/>
            <a:gdLst/>
            <a:ahLst/>
            <a:cxnLst/>
            <a:rect l="l" t="t" r="r" b="b"/>
            <a:pathLst>
              <a:path w="687" h="601" extrusionOk="0">
                <a:moveTo>
                  <a:pt x="343" y="429"/>
                </a:moveTo>
                <a:cubicBezTo>
                  <a:pt x="391" y="429"/>
                  <a:pt x="429" y="391"/>
                  <a:pt x="429" y="343"/>
                </a:cubicBezTo>
                <a:cubicBezTo>
                  <a:pt x="429" y="296"/>
                  <a:pt x="391" y="257"/>
                  <a:pt x="343" y="257"/>
                </a:cubicBezTo>
                <a:cubicBezTo>
                  <a:pt x="296" y="257"/>
                  <a:pt x="257" y="296"/>
                  <a:pt x="257" y="343"/>
                </a:cubicBezTo>
                <a:cubicBezTo>
                  <a:pt x="257" y="391"/>
                  <a:pt x="296" y="429"/>
                  <a:pt x="343" y="429"/>
                </a:cubicBezTo>
                <a:close/>
                <a:moveTo>
                  <a:pt x="343" y="214"/>
                </a:moveTo>
                <a:cubicBezTo>
                  <a:pt x="414" y="214"/>
                  <a:pt x="472" y="272"/>
                  <a:pt x="472" y="343"/>
                </a:cubicBezTo>
                <a:cubicBezTo>
                  <a:pt x="472" y="414"/>
                  <a:pt x="414" y="472"/>
                  <a:pt x="343" y="472"/>
                </a:cubicBezTo>
                <a:cubicBezTo>
                  <a:pt x="272" y="472"/>
                  <a:pt x="214" y="414"/>
                  <a:pt x="214" y="343"/>
                </a:cubicBezTo>
                <a:cubicBezTo>
                  <a:pt x="214" y="272"/>
                  <a:pt x="272" y="214"/>
                  <a:pt x="343" y="214"/>
                </a:cubicBezTo>
                <a:close/>
                <a:moveTo>
                  <a:pt x="150" y="214"/>
                </a:moveTo>
                <a:cubicBezTo>
                  <a:pt x="162" y="214"/>
                  <a:pt x="171" y="224"/>
                  <a:pt x="171" y="236"/>
                </a:cubicBezTo>
                <a:cubicBezTo>
                  <a:pt x="171" y="248"/>
                  <a:pt x="162" y="257"/>
                  <a:pt x="150" y="257"/>
                </a:cubicBezTo>
                <a:cubicBezTo>
                  <a:pt x="138" y="257"/>
                  <a:pt x="128" y="248"/>
                  <a:pt x="128" y="236"/>
                </a:cubicBezTo>
                <a:cubicBezTo>
                  <a:pt x="128" y="224"/>
                  <a:pt x="138" y="214"/>
                  <a:pt x="150" y="214"/>
                </a:cubicBezTo>
                <a:close/>
                <a:moveTo>
                  <a:pt x="601" y="172"/>
                </a:moveTo>
                <a:lnTo>
                  <a:pt x="472" y="172"/>
                </a:lnTo>
                <a:lnTo>
                  <a:pt x="429" y="172"/>
                </a:lnTo>
                <a:lnTo>
                  <a:pt x="429" y="86"/>
                </a:lnTo>
                <a:lnTo>
                  <a:pt x="257" y="86"/>
                </a:lnTo>
                <a:lnTo>
                  <a:pt x="257" y="172"/>
                </a:lnTo>
                <a:lnTo>
                  <a:pt x="214" y="172"/>
                </a:lnTo>
                <a:lnTo>
                  <a:pt x="86" y="172"/>
                </a:lnTo>
                <a:lnTo>
                  <a:pt x="86" y="515"/>
                </a:lnTo>
                <a:lnTo>
                  <a:pt x="601" y="515"/>
                </a:lnTo>
                <a:lnTo>
                  <a:pt x="601" y="172"/>
                </a:lnTo>
                <a:close/>
                <a:moveTo>
                  <a:pt x="644" y="601"/>
                </a:moveTo>
                <a:lnTo>
                  <a:pt x="43" y="601"/>
                </a:lnTo>
                <a:cubicBezTo>
                  <a:pt x="19" y="601"/>
                  <a:pt x="0" y="582"/>
                  <a:pt x="0" y="558"/>
                </a:cubicBezTo>
                <a:lnTo>
                  <a:pt x="0" y="129"/>
                </a:lnTo>
                <a:cubicBezTo>
                  <a:pt x="0" y="105"/>
                  <a:pt x="19" y="86"/>
                  <a:pt x="43" y="86"/>
                </a:cubicBezTo>
                <a:lnTo>
                  <a:pt x="171" y="86"/>
                </a:lnTo>
                <a:lnTo>
                  <a:pt x="171" y="43"/>
                </a:lnTo>
                <a:cubicBezTo>
                  <a:pt x="171" y="19"/>
                  <a:pt x="191" y="0"/>
                  <a:pt x="214" y="0"/>
                </a:cubicBezTo>
                <a:lnTo>
                  <a:pt x="472" y="0"/>
                </a:lnTo>
                <a:cubicBezTo>
                  <a:pt x="496" y="0"/>
                  <a:pt x="515" y="19"/>
                  <a:pt x="515" y="43"/>
                </a:cubicBezTo>
                <a:lnTo>
                  <a:pt x="515" y="86"/>
                </a:lnTo>
                <a:lnTo>
                  <a:pt x="644" y="86"/>
                </a:lnTo>
                <a:cubicBezTo>
                  <a:pt x="668" y="86"/>
                  <a:pt x="687" y="105"/>
                  <a:pt x="687" y="129"/>
                </a:cubicBezTo>
                <a:lnTo>
                  <a:pt x="687" y="558"/>
                </a:lnTo>
                <a:cubicBezTo>
                  <a:pt x="687" y="582"/>
                  <a:pt x="668" y="601"/>
                  <a:pt x="644" y="601"/>
                </a:cubicBezTo>
                <a:close/>
              </a:path>
            </a:pathLst>
          </a:custGeom>
          <a:solidFill>
            <a:schemeClr val="accen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b="0" i="0" u="none" strike="noStrike" cap="none">
              <a:solidFill>
                <a:srgbClr val="000000"/>
              </a:solidFill>
              <a:latin typeface="Calibri"/>
              <a:ea typeface="Calibri"/>
              <a:cs typeface="Calibri"/>
              <a:sym typeface="Calibri"/>
            </a:endParaRPr>
          </a:p>
        </p:txBody>
      </p:sp>
      <p:sp>
        <p:nvSpPr>
          <p:cNvPr id="2180" name="Google Shape;2180;p1"/>
          <p:cNvSpPr/>
          <p:nvPr/>
        </p:nvSpPr>
        <p:spPr>
          <a:xfrm>
            <a:off x="1417027" y="2070504"/>
            <a:ext cx="413435" cy="413435"/>
          </a:xfrm>
          <a:custGeom>
            <a:avLst/>
            <a:gdLst/>
            <a:ahLst/>
            <a:cxnLst/>
            <a:rect l="l" t="t" r="r" b="b"/>
            <a:pathLst>
              <a:path w="496" h="496" extrusionOk="0">
                <a:moveTo>
                  <a:pt x="406" y="492"/>
                </a:moveTo>
                <a:cubicBezTo>
                  <a:pt x="407" y="271"/>
                  <a:pt x="227" y="90"/>
                  <a:pt x="5" y="89"/>
                </a:cubicBezTo>
                <a:lnTo>
                  <a:pt x="6" y="0"/>
                </a:lnTo>
                <a:cubicBezTo>
                  <a:pt x="277" y="1"/>
                  <a:pt x="496" y="222"/>
                  <a:pt x="495" y="493"/>
                </a:cubicBezTo>
                <a:lnTo>
                  <a:pt x="406" y="492"/>
                </a:lnTo>
                <a:close/>
                <a:moveTo>
                  <a:pt x="78" y="419"/>
                </a:moveTo>
                <a:cubicBezTo>
                  <a:pt x="94" y="436"/>
                  <a:pt x="94" y="463"/>
                  <a:pt x="78" y="479"/>
                </a:cubicBezTo>
                <a:cubicBezTo>
                  <a:pt x="61" y="496"/>
                  <a:pt x="34" y="496"/>
                  <a:pt x="17" y="479"/>
                </a:cubicBezTo>
                <a:cubicBezTo>
                  <a:pt x="0" y="462"/>
                  <a:pt x="0" y="435"/>
                  <a:pt x="17" y="419"/>
                </a:cubicBezTo>
                <a:cubicBezTo>
                  <a:pt x="34" y="402"/>
                  <a:pt x="61" y="402"/>
                  <a:pt x="78" y="419"/>
                </a:cubicBezTo>
                <a:close/>
                <a:moveTo>
                  <a:pt x="227" y="492"/>
                </a:moveTo>
                <a:lnTo>
                  <a:pt x="138" y="492"/>
                </a:lnTo>
                <a:cubicBezTo>
                  <a:pt x="138" y="418"/>
                  <a:pt x="78" y="357"/>
                  <a:pt x="4" y="357"/>
                </a:cubicBezTo>
                <a:lnTo>
                  <a:pt x="5" y="268"/>
                </a:lnTo>
                <a:cubicBezTo>
                  <a:pt x="128" y="268"/>
                  <a:pt x="228" y="369"/>
                  <a:pt x="227" y="492"/>
                </a:cubicBezTo>
                <a:close/>
                <a:moveTo>
                  <a:pt x="361" y="492"/>
                </a:moveTo>
                <a:lnTo>
                  <a:pt x="272" y="492"/>
                </a:lnTo>
                <a:cubicBezTo>
                  <a:pt x="272" y="344"/>
                  <a:pt x="153" y="224"/>
                  <a:pt x="5" y="223"/>
                </a:cubicBezTo>
                <a:lnTo>
                  <a:pt x="5" y="134"/>
                </a:lnTo>
                <a:cubicBezTo>
                  <a:pt x="202" y="135"/>
                  <a:pt x="362" y="295"/>
                  <a:pt x="361" y="492"/>
                </a:cubicBezTo>
                <a:close/>
              </a:path>
            </a:pathLst>
          </a:custGeom>
          <a:solidFill>
            <a:schemeClr val="accent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b="0" i="0" u="none" strike="noStrike" cap="none">
              <a:solidFill>
                <a:srgbClr val="000000"/>
              </a:solidFill>
              <a:latin typeface="Calibri"/>
              <a:ea typeface="Calibri"/>
              <a:cs typeface="Calibri"/>
              <a:sym typeface="Calibri"/>
            </a:endParaRPr>
          </a:p>
        </p:txBody>
      </p:sp>
      <p:sp>
        <p:nvSpPr>
          <p:cNvPr id="2181" name="Google Shape;2181;p1"/>
          <p:cNvSpPr/>
          <p:nvPr/>
        </p:nvSpPr>
        <p:spPr>
          <a:xfrm>
            <a:off x="8892717" y="4336188"/>
            <a:ext cx="448251" cy="478716"/>
          </a:xfrm>
          <a:custGeom>
            <a:avLst/>
            <a:gdLst/>
            <a:ahLst/>
            <a:cxnLst/>
            <a:rect l="l" t="t" r="r" b="b"/>
            <a:pathLst>
              <a:path w="543" h="574" extrusionOk="0">
                <a:moveTo>
                  <a:pt x="350" y="393"/>
                </a:moveTo>
                <a:lnTo>
                  <a:pt x="368" y="382"/>
                </a:lnTo>
                <a:lnTo>
                  <a:pt x="385" y="370"/>
                </a:lnTo>
                <a:lnTo>
                  <a:pt x="415" y="346"/>
                </a:lnTo>
                <a:lnTo>
                  <a:pt x="442" y="322"/>
                </a:lnTo>
                <a:lnTo>
                  <a:pt x="465" y="297"/>
                </a:lnTo>
                <a:lnTo>
                  <a:pt x="483" y="273"/>
                </a:lnTo>
                <a:lnTo>
                  <a:pt x="499" y="250"/>
                </a:lnTo>
                <a:lnTo>
                  <a:pt x="511" y="227"/>
                </a:lnTo>
                <a:lnTo>
                  <a:pt x="521" y="206"/>
                </a:lnTo>
                <a:lnTo>
                  <a:pt x="529" y="186"/>
                </a:lnTo>
                <a:lnTo>
                  <a:pt x="534" y="168"/>
                </a:lnTo>
                <a:lnTo>
                  <a:pt x="538" y="152"/>
                </a:lnTo>
                <a:lnTo>
                  <a:pt x="540" y="139"/>
                </a:lnTo>
                <a:lnTo>
                  <a:pt x="541" y="126"/>
                </a:lnTo>
                <a:lnTo>
                  <a:pt x="543" y="118"/>
                </a:lnTo>
                <a:lnTo>
                  <a:pt x="543" y="113"/>
                </a:lnTo>
                <a:lnTo>
                  <a:pt x="543" y="112"/>
                </a:lnTo>
                <a:lnTo>
                  <a:pt x="543" y="105"/>
                </a:lnTo>
                <a:lnTo>
                  <a:pt x="543" y="99"/>
                </a:lnTo>
                <a:lnTo>
                  <a:pt x="543" y="95"/>
                </a:lnTo>
                <a:lnTo>
                  <a:pt x="543" y="93"/>
                </a:lnTo>
                <a:lnTo>
                  <a:pt x="543" y="90"/>
                </a:lnTo>
                <a:lnTo>
                  <a:pt x="543" y="90"/>
                </a:lnTo>
                <a:lnTo>
                  <a:pt x="543" y="88"/>
                </a:lnTo>
                <a:lnTo>
                  <a:pt x="541" y="83"/>
                </a:lnTo>
                <a:lnTo>
                  <a:pt x="540" y="76"/>
                </a:lnTo>
                <a:lnTo>
                  <a:pt x="537" y="67"/>
                </a:lnTo>
                <a:lnTo>
                  <a:pt x="532" y="57"/>
                </a:lnTo>
                <a:lnTo>
                  <a:pt x="524" y="50"/>
                </a:lnTo>
                <a:lnTo>
                  <a:pt x="514" y="45"/>
                </a:lnTo>
                <a:lnTo>
                  <a:pt x="499" y="43"/>
                </a:lnTo>
                <a:lnTo>
                  <a:pt x="491" y="43"/>
                </a:lnTo>
                <a:lnTo>
                  <a:pt x="482" y="43"/>
                </a:lnTo>
                <a:lnTo>
                  <a:pt x="476" y="43"/>
                </a:lnTo>
                <a:lnTo>
                  <a:pt x="474" y="43"/>
                </a:lnTo>
                <a:lnTo>
                  <a:pt x="468" y="44"/>
                </a:lnTo>
                <a:lnTo>
                  <a:pt x="461" y="47"/>
                </a:lnTo>
                <a:lnTo>
                  <a:pt x="458" y="50"/>
                </a:lnTo>
                <a:lnTo>
                  <a:pt x="455" y="54"/>
                </a:lnTo>
                <a:lnTo>
                  <a:pt x="453" y="61"/>
                </a:lnTo>
                <a:lnTo>
                  <a:pt x="453" y="63"/>
                </a:lnTo>
                <a:lnTo>
                  <a:pt x="453" y="65"/>
                </a:lnTo>
                <a:lnTo>
                  <a:pt x="451" y="65"/>
                </a:lnTo>
                <a:lnTo>
                  <a:pt x="446" y="66"/>
                </a:lnTo>
                <a:lnTo>
                  <a:pt x="438" y="68"/>
                </a:lnTo>
                <a:lnTo>
                  <a:pt x="428" y="68"/>
                </a:lnTo>
                <a:lnTo>
                  <a:pt x="428" y="61"/>
                </a:lnTo>
                <a:lnTo>
                  <a:pt x="428" y="50"/>
                </a:lnTo>
                <a:lnTo>
                  <a:pt x="429" y="39"/>
                </a:lnTo>
                <a:lnTo>
                  <a:pt x="429" y="28"/>
                </a:lnTo>
                <a:lnTo>
                  <a:pt x="430" y="17"/>
                </a:lnTo>
                <a:lnTo>
                  <a:pt x="431" y="9"/>
                </a:lnTo>
                <a:lnTo>
                  <a:pt x="431" y="3"/>
                </a:lnTo>
                <a:lnTo>
                  <a:pt x="431" y="0"/>
                </a:lnTo>
                <a:lnTo>
                  <a:pt x="396" y="4"/>
                </a:lnTo>
                <a:lnTo>
                  <a:pt x="361" y="8"/>
                </a:lnTo>
                <a:lnTo>
                  <a:pt x="329" y="10"/>
                </a:lnTo>
                <a:lnTo>
                  <a:pt x="299" y="11"/>
                </a:lnTo>
                <a:lnTo>
                  <a:pt x="271" y="11"/>
                </a:lnTo>
                <a:lnTo>
                  <a:pt x="245" y="11"/>
                </a:lnTo>
                <a:lnTo>
                  <a:pt x="222" y="10"/>
                </a:lnTo>
                <a:lnTo>
                  <a:pt x="200" y="10"/>
                </a:lnTo>
                <a:lnTo>
                  <a:pt x="180" y="9"/>
                </a:lnTo>
                <a:lnTo>
                  <a:pt x="163" y="7"/>
                </a:lnTo>
                <a:lnTo>
                  <a:pt x="149" y="5"/>
                </a:lnTo>
                <a:lnTo>
                  <a:pt x="137" y="4"/>
                </a:lnTo>
                <a:lnTo>
                  <a:pt x="128" y="2"/>
                </a:lnTo>
                <a:lnTo>
                  <a:pt x="121" y="2"/>
                </a:lnTo>
                <a:lnTo>
                  <a:pt x="117" y="0"/>
                </a:lnTo>
                <a:lnTo>
                  <a:pt x="115" y="0"/>
                </a:lnTo>
                <a:lnTo>
                  <a:pt x="115" y="13"/>
                </a:lnTo>
                <a:lnTo>
                  <a:pt x="115" y="22"/>
                </a:lnTo>
                <a:lnTo>
                  <a:pt x="115" y="32"/>
                </a:lnTo>
                <a:lnTo>
                  <a:pt x="115" y="39"/>
                </a:lnTo>
                <a:lnTo>
                  <a:pt x="115" y="51"/>
                </a:lnTo>
                <a:lnTo>
                  <a:pt x="115" y="60"/>
                </a:lnTo>
                <a:lnTo>
                  <a:pt x="115" y="65"/>
                </a:lnTo>
                <a:lnTo>
                  <a:pt x="115" y="67"/>
                </a:lnTo>
                <a:lnTo>
                  <a:pt x="115" y="68"/>
                </a:lnTo>
                <a:lnTo>
                  <a:pt x="115" y="68"/>
                </a:lnTo>
                <a:lnTo>
                  <a:pt x="105" y="68"/>
                </a:lnTo>
                <a:lnTo>
                  <a:pt x="98" y="66"/>
                </a:lnTo>
                <a:lnTo>
                  <a:pt x="96" y="65"/>
                </a:lnTo>
                <a:lnTo>
                  <a:pt x="94" y="65"/>
                </a:lnTo>
                <a:lnTo>
                  <a:pt x="94" y="63"/>
                </a:lnTo>
                <a:lnTo>
                  <a:pt x="93" y="61"/>
                </a:lnTo>
                <a:lnTo>
                  <a:pt x="89" y="54"/>
                </a:lnTo>
                <a:lnTo>
                  <a:pt x="83" y="47"/>
                </a:lnTo>
                <a:lnTo>
                  <a:pt x="79" y="44"/>
                </a:lnTo>
                <a:lnTo>
                  <a:pt x="73" y="43"/>
                </a:lnTo>
                <a:lnTo>
                  <a:pt x="70" y="43"/>
                </a:lnTo>
                <a:lnTo>
                  <a:pt x="65" y="43"/>
                </a:lnTo>
                <a:lnTo>
                  <a:pt x="57" y="43"/>
                </a:lnTo>
                <a:lnTo>
                  <a:pt x="47" y="43"/>
                </a:lnTo>
                <a:lnTo>
                  <a:pt x="33" y="45"/>
                </a:lnTo>
                <a:lnTo>
                  <a:pt x="22" y="50"/>
                </a:lnTo>
                <a:lnTo>
                  <a:pt x="13" y="57"/>
                </a:lnTo>
                <a:lnTo>
                  <a:pt x="8" y="67"/>
                </a:lnTo>
                <a:lnTo>
                  <a:pt x="3" y="76"/>
                </a:lnTo>
                <a:lnTo>
                  <a:pt x="2" y="83"/>
                </a:lnTo>
                <a:lnTo>
                  <a:pt x="1" y="88"/>
                </a:lnTo>
                <a:lnTo>
                  <a:pt x="0" y="90"/>
                </a:lnTo>
                <a:lnTo>
                  <a:pt x="0" y="97"/>
                </a:lnTo>
                <a:lnTo>
                  <a:pt x="0" y="102"/>
                </a:lnTo>
                <a:lnTo>
                  <a:pt x="0" y="106"/>
                </a:lnTo>
                <a:lnTo>
                  <a:pt x="0" y="108"/>
                </a:lnTo>
                <a:lnTo>
                  <a:pt x="0" y="111"/>
                </a:lnTo>
                <a:lnTo>
                  <a:pt x="0" y="112"/>
                </a:lnTo>
                <a:lnTo>
                  <a:pt x="0" y="113"/>
                </a:lnTo>
                <a:lnTo>
                  <a:pt x="1" y="118"/>
                </a:lnTo>
                <a:lnTo>
                  <a:pt x="1" y="126"/>
                </a:lnTo>
                <a:lnTo>
                  <a:pt x="2" y="139"/>
                </a:lnTo>
                <a:lnTo>
                  <a:pt x="6" y="152"/>
                </a:lnTo>
                <a:lnTo>
                  <a:pt x="9" y="168"/>
                </a:lnTo>
                <a:lnTo>
                  <a:pt x="16" y="186"/>
                </a:lnTo>
                <a:lnTo>
                  <a:pt x="23" y="206"/>
                </a:lnTo>
                <a:lnTo>
                  <a:pt x="34" y="227"/>
                </a:lnTo>
                <a:lnTo>
                  <a:pt x="46" y="250"/>
                </a:lnTo>
                <a:lnTo>
                  <a:pt x="62" y="273"/>
                </a:lnTo>
                <a:lnTo>
                  <a:pt x="81" y="297"/>
                </a:lnTo>
                <a:lnTo>
                  <a:pt x="104" y="322"/>
                </a:lnTo>
                <a:lnTo>
                  <a:pt x="131" y="346"/>
                </a:lnTo>
                <a:lnTo>
                  <a:pt x="161" y="370"/>
                </a:lnTo>
                <a:lnTo>
                  <a:pt x="196" y="393"/>
                </a:lnTo>
                <a:lnTo>
                  <a:pt x="197" y="394"/>
                </a:lnTo>
                <a:lnTo>
                  <a:pt x="201" y="397"/>
                </a:lnTo>
                <a:lnTo>
                  <a:pt x="205" y="400"/>
                </a:lnTo>
                <a:lnTo>
                  <a:pt x="211" y="404"/>
                </a:lnTo>
                <a:lnTo>
                  <a:pt x="218" y="409"/>
                </a:lnTo>
                <a:lnTo>
                  <a:pt x="228" y="411"/>
                </a:lnTo>
                <a:lnTo>
                  <a:pt x="237" y="414"/>
                </a:lnTo>
                <a:lnTo>
                  <a:pt x="248" y="415"/>
                </a:lnTo>
                <a:lnTo>
                  <a:pt x="248" y="423"/>
                </a:lnTo>
                <a:lnTo>
                  <a:pt x="248" y="429"/>
                </a:lnTo>
                <a:lnTo>
                  <a:pt x="248" y="434"/>
                </a:lnTo>
                <a:lnTo>
                  <a:pt x="248" y="438"/>
                </a:lnTo>
                <a:lnTo>
                  <a:pt x="248" y="440"/>
                </a:lnTo>
                <a:lnTo>
                  <a:pt x="248" y="440"/>
                </a:lnTo>
                <a:lnTo>
                  <a:pt x="247" y="440"/>
                </a:lnTo>
                <a:lnTo>
                  <a:pt x="245" y="440"/>
                </a:lnTo>
                <a:lnTo>
                  <a:pt x="237" y="440"/>
                </a:lnTo>
                <a:lnTo>
                  <a:pt x="230" y="443"/>
                </a:lnTo>
                <a:lnTo>
                  <a:pt x="228" y="445"/>
                </a:lnTo>
                <a:lnTo>
                  <a:pt x="226" y="449"/>
                </a:lnTo>
                <a:lnTo>
                  <a:pt x="228" y="455"/>
                </a:lnTo>
                <a:lnTo>
                  <a:pt x="230" y="459"/>
                </a:lnTo>
                <a:lnTo>
                  <a:pt x="234" y="461"/>
                </a:lnTo>
                <a:lnTo>
                  <a:pt x="237" y="462"/>
                </a:lnTo>
                <a:lnTo>
                  <a:pt x="245" y="462"/>
                </a:lnTo>
                <a:lnTo>
                  <a:pt x="247" y="462"/>
                </a:lnTo>
                <a:lnTo>
                  <a:pt x="248" y="462"/>
                </a:lnTo>
                <a:lnTo>
                  <a:pt x="248" y="471"/>
                </a:lnTo>
                <a:lnTo>
                  <a:pt x="248" y="477"/>
                </a:lnTo>
                <a:lnTo>
                  <a:pt x="248" y="482"/>
                </a:lnTo>
                <a:lnTo>
                  <a:pt x="248" y="485"/>
                </a:lnTo>
                <a:lnTo>
                  <a:pt x="248" y="488"/>
                </a:lnTo>
                <a:lnTo>
                  <a:pt x="248" y="488"/>
                </a:lnTo>
                <a:lnTo>
                  <a:pt x="247" y="489"/>
                </a:lnTo>
                <a:lnTo>
                  <a:pt x="247" y="491"/>
                </a:lnTo>
                <a:lnTo>
                  <a:pt x="245" y="498"/>
                </a:lnTo>
                <a:lnTo>
                  <a:pt x="239" y="506"/>
                </a:lnTo>
                <a:lnTo>
                  <a:pt x="235" y="508"/>
                </a:lnTo>
                <a:lnTo>
                  <a:pt x="231" y="509"/>
                </a:lnTo>
                <a:lnTo>
                  <a:pt x="230" y="517"/>
                </a:lnTo>
                <a:lnTo>
                  <a:pt x="226" y="522"/>
                </a:lnTo>
                <a:lnTo>
                  <a:pt x="223" y="525"/>
                </a:lnTo>
                <a:lnTo>
                  <a:pt x="218" y="528"/>
                </a:lnTo>
                <a:lnTo>
                  <a:pt x="209" y="530"/>
                </a:lnTo>
                <a:lnTo>
                  <a:pt x="206" y="530"/>
                </a:lnTo>
                <a:lnTo>
                  <a:pt x="205" y="530"/>
                </a:lnTo>
                <a:lnTo>
                  <a:pt x="205" y="531"/>
                </a:lnTo>
                <a:lnTo>
                  <a:pt x="202" y="531"/>
                </a:lnTo>
                <a:lnTo>
                  <a:pt x="195" y="535"/>
                </a:lnTo>
                <a:lnTo>
                  <a:pt x="188" y="541"/>
                </a:lnTo>
                <a:lnTo>
                  <a:pt x="185" y="546"/>
                </a:lnTo>
                <a:lnTo>
                  <a:pt x="184" y="552"/>
                </a:lnTo>
                <a:lnTo>
                  <a:pt x="184" y="553"/>
                </a:lnTo>
                <a:lnTo>
                  <a:pt x="184" y="555"/>
                </a:lnTo>
                <a:lnTo>
                  <a:pt x="185" y="563"/>
                </a:lnTo>
                <a:lnTo>
                  <a:pt x="188" y="566"/>
                </a:lnTo>
                <a:lnTo>
                  <a:pt x="191" y="570"/>
                </a:lnTo>
                <a:lnTo>
                  <a:pt x="197" y="572"/>
                </a:lnTo>
                <a:lnTo>
                  <a:pt x="205" y="574"/>
                </a:lnTo>
                <a:lnTo>
                  <a:pt x="212" y="574"/>
                </a:lnTo>
                <a:lnTo>
                  <a:pt x="220" y="574"/>
                </a:lnTo>
                <a:lnTo>
                  <a:pt x="240" y="574"/>
                </a:lnTo>
                <a:lnTo>
                  <a:pt x="262" y="574"/>
                </a:lnTo>
                <a:lnTo>
                  <a:pt x="285" y="574"/>
                </a:lnTo>
                <a:lnTo>
                  <a:pt x="305" y="574"/>
                </a:lnTo>
                <a:lnTo>
                  <a:pt x="314" y="574"/>
                </a:lnTo>
                <a:lnTo>
                  <a:pt x="322" y="574"/>
                </a:lnTo>
                <a:lnTo>
                  <a:pt x="328" y="574"/>
                </a:lnTo>
                <a:lnTo>
                  <a:pt x="333" y="574"/>
                </a:lnTo>
                <a:lnTo>
                  <a:pt x="337" y="574"/>
                </a:lnTo>
                <a:lnTo>
                  <a:pt x="338" y="574"/>
                </a:lnTo>
                <a:lnTo>
                  <a:pt x="345" y="572"/>
                </a:lnTo>
                <a:lnTo>
                  <a:pt x="350" y="570"/>
                </a:lnTo>
                <a:lnTo>
                  <a:pt x="355" y="566"/>
                </a:lnTo>
                <a:lnTo>
                  <a:pt x="358" y="563"/>
                </a:lnTo>
                <a:lnTo>
                  <a:pt x="362" y="555"/>
                </a:lnTo>
                <a:lnTo>
                  <a:pt x="362" y="553"/>
                </a:lnTo>
                <a:lnTo>
                  <a:pt x="363" y="552"/>
                </a:lnTo>
                <a:lnTo>
                  <a:pt x="363" y="551"/>
                </a:lnTo>
                <a:lnTo>
                  <a:pt x="362" y="548"/>
                </a:lnTo>
                <a:lnTo>
                  <a:pt x="360" y="541"/>
                </a:lnTo>
                <a:lnTo>
                  <a:pt x="357" y="537"/>
                </a:lnTo>
                <a:lnTo>
                  <a:pt x="352" y="534"/>
                </a:lnTo>
                <a:lnTo>
                  <a:pt x="346" y="531"/>
                </a:lnTo>
                <a:lnTo>
                  <a:pt x="338" y="530"/>
                </a:lnTo>
                <a:lnTo>
                  <a:pt x="331" y="530"/>
                </a:lnTo>
                <a:lnTo>
                  <a:pt x="325" y="526"/>
                </a:lnTo>
                <a:lnTo>
                  <a:pt x="321" y="523"/>
                </a:lnTo>
                <a:lnTo>
                  <a:pt x="318" y="518"/>
                </a:lnTo>
                <a:lnTo>
                  <a:pt x="316" y="509"/>
                </a:lnTo>
                <a:lnTo>
                  <a:pt x="316" y="506"/>
                </a:lnTo>
                <a:lnTo>
                  <a:pt x="316" y="505"/>
                </a:lnTo>
                <a:lnTo>
                  <a:pt x="315" y="506"/>
                </a:lnTo>
                <a:lnTo>
                  <a:pt x="312" y="506"/>
                </a:lnTo>
                <a:lnTo>
                  <a:pt x="305" y="505"/>
                </a:lnTo>
                <a:lnTo>
                  <a:pt x="302" y="502"/>
                </a:lnTo>
                <a:lnTo>
                  <a:pt x="298" y="500"/>
                </a:lnTo>
                <a:lnTo>
                  <a:pt x="295" y="495"/>
                </a:lnTo>
                <a:lnTo>
                  <a:pt x="294" y="488"/>
                </a:lnTo>
                <a:lnTo>
                  <a:pt x="294" y="479"/>
                </a:lnTo>
                <a:lnTo>
                  <a:pt x="294" y="473"/>
                </a:lnTo>
                <a:lnTo>
                  <a:pt x="294" y="468"/>
                </a:lnTo>
                <a:lnTo>
                  <a:pt x="294" y="466"/>
                </a:lnTo>
                <a:lnTo>
                  <a:pt x="294" y="462"/>
                </a:lnTo>
                <a:lnTo>
                  <a:pt x="294" y="462"/>
                </a:lnTo>
                <a:lnTo>
                  <a:pt x="295" y="462"/>
                </a:lnTo>
                <a:lnTo>
                  <a:pt x="298" y="462"/>
                </a:lnTo>
                <a:lnTo>
                  <a:pt x="305" y="462"/>
                </a:lnTo>
                <a:lnTo>
                  <a:pt x="309" y="461"/>
                </a:lnTo>
                <a:lnTo>
                  <a:pt x="312" y="459"/>
                </a:lnTo>
                <a:lnTo>
                  <a:pt x="315" y="455"/>
                </a:lnTo>
                <a:lnTo>
                  <a:pt x="316" y="449"/>
                </a:lnTo>
                <a:lnTo>
                  <a:pt x="315" y="445"/>
                </a:lnTo>
                <a:lnTo>
                  <a:pt x="312" y="443"/>
                </a:lnTo>
                <a:lnTo>
                  <a:pt x="305" y="440"/>
                </a:lnTo>
                <a:lnTo>
                  <a:pt x="298" y="440"/>
                </a:lnTo>
                <a:lnTo>
                  <a:pt x="295" y="440"/>
                </a:lnTo>
                <a:lnTo>
                  <a:pt x="294" y="440"/>
                </a:lnTo>
                <a:lnTo>
                  <a:pt x="294" y="432"/>
                </a:lnTo>
                <a:lnTo>
                  <a:pt x="294" y="426"/>
                </a:lnTo>
                <a:lnTo>
                  <a:pt x="294" y="421"/>
                </a:lnTo>
                <a:lnTo>
                  <a:pt x="294" y="419"/>
                </a:lnTo>
                <a:lnTo>
                  <a:pt x="294" y="415"/>
                </a:lnTo>
                <a:lnTo>
                  <a:pt x="294" y="415"/>
                </a:lnTo>
                <a:lnTo>
                  <a:pt x="310" y="414"/>
                </a:lnTo>
                <a:lnTo>
                  <a:pt x="325" y="409"/>
                </a:lnTo>
                <a:lnTo>
                  <a:pt x="338" y="403"/>
                </a:lnTo>
                <a:lnTo>
                  <a:pt x="350" y="393"/>
                </a:lnTo>
                <a:close/>
                <a:moveTo>
                  <a:pt x="431" y="90"/>
                </a:moveTo>
                <a:lnTo>
                  <a:pt x="436" y="90"/>
                </a:lnTo>
                <a:lnTo>
                  <a:pt x="443" y="90"/>
                </a:lnTo>
                <a:lnTo>
                  <a:pt x="449" y="90"/>
                </a:lnTo>
                <a:lnTo>
                  <a:pt x="452" y="90"/>
                </a:lnTo>
                <a:lnTo>
                  <a:pt x="453" y="90"/>
                </a:lnTo>
                <a:lnTo>
                  <a:pt x="460" y="89"/>
                </a:lnTo>
                <a:lnTo>
                  <a:pt x="465" y="87"/>
                </a:lnTo>
                <a:lnTo>
                  <a:pt x="470" y="83"/>
                </a:lnTo>
                <a:lnTo>
                  <a:pt x="474" y="79"/>
                </a:lnTo>
                <a:lnTo>
                  <a:pt x="477" y="72"/>
                </a:lnTo>
                <a:lnTo>
                  <a:pt x="478" y="70"/>
                </a:lnTo>
                <a:lnTo>
                  <a:pt x="478" y="68"/>
                </a:lnTo>
                <a:lnTo>
                  <a:pt x="486" y="70"/>
                </a:lnTo>
                <a:lnTo>
                  <a:pt x="491" y="72"/>
                </a:lnTo>
                <a:lnTo>
                  <a:pt x="494" y="76"/>
                </a:lnTo>
                <a:lnTo>
                  <a:pt x="497" y="79"/>
                </a:lnTo>
                <a:lnTo>
                  <a:pt x="499" y="87"/>
                </a:lnTo>
                <a:lnTo>
                  <a:pt x="499" y="89"/>
                </a:lnTo>
                <a:lnTo>
                  <a:pt x="499" y="90"/>
                </a:lnTo>
                <a:lnTo>
                  <a:pt x="499" y="97"/>
                </a:lnTo>
                <a:lnTo>
                  <a:pt x="499" y="102"/>
                </a:lnTo>
                <a:lnTo>
                  <a:pt x="499" y="106"/>
                </a:lnTo>
                <a:lnTo>
                  <a:pt x="499" y="108"/>
                </a:lnTo>
                <a:lnTo>
                  <a:pt x="499" y="111"/>
                </a:lnTo>
                <a:lnTo>
                  <a:pt x="499" y="112"/>
                </a:lnTo>
                <a:lnTo>
                  <a:pt x="499" y="113"/>
                </a:lnTo>
                <a:lnTo>
                  <a:pt x="499" y="116"/>
                </a:lnTo>
                <a:lnTo>
                  <a:pt x="498" y="120"/>
                </a:lnTo>
                <a:lnTo>
                  <a:pt x="497" y="128"/>
                </a:lnTo>
                <a:lnTo>
                  <a:pt x="494" y="135"/>
                </a:lnTo>
                <a:lnTo>
                  <a:pt x="492" y="146"/>
                </a:lnTo>
                <a:lnTo>
                  <a:pt x="487" y="157"/>
                </a:lnTo>
                <a:lnTo>
                  <a:pt x="482" y="169"/>
                </a:lnTo>
                <a:lnTo>
                  <a:pt x="476" y="183"/>
                </a:lnTo>
                <a:lnTo>
                  <a:pt x="468" y="198"/>
                </a:lnTo>
                <a:lnTo>
                  <a:pt x="458" y="214"/>
                </a:lnTo>
                <a:lnTo>
                  <a:pt x="447" y="231"/>
                </a:lnTo>
                <a:lnTo>
                  <a:pt x="435" y="248"/>
                </a:lnTo>
                <a:lnTo>
                  <a:pt x="420" y="266"/>
                </a:lnTo>
                <a:lnTo>
                  <a:pt x="403" y="285"/>
                </a:lnTo>
                <a:lnTo>
                  <a:pt x="384" y="303"/>
                </a:lnTo>
                <a:lnTo>
                  <a:pt x="389" y="295"/>
                </a:lnTo>
                <a:lnTo>
                  <a:pt x="394" y="285"/>
                </a:lnTo>
                <a:lnTo>
                  <a:pt x="402" y="262"/>
                </a:lnTo>
                <a:lnTo>
                  <a:pt x="411" y="237"/>
                </a:lnTo>
                <a:lnTo>
                  <a:pt x="418" y="208"/>
                </a:lnTo>
                <a:lnTo>
                  <a:pt x="423" y="179"/>
                </a:lnTo>
                <a:lnTo>
                  <a:pt x="428" y="148"/>
                </a:lnTo>
                <a:lnTo>
                  <a:pt x="430" y="118"/>
                </a:lnTo>
                <a:lnTo>
                  <a:pt x="431" y="90"/>
                </a:lnTo>
                <a:close/>
                <a:moveTo>
                  <a:pt x="154" y="308"/>
                </a:moveTo>
                <a:lnTo>
                  <a:pt x="134" y="289"/>
                </a:lnTo>
                <a:lnTo>
                  <a:pt x="117" y="271"/>
                </a:lnTo>
                <a:lnTo>
                  <a:pt x="102" y="253"/>
                </a:lnTo>
                <a:lnTo>
                  <a:pt x="89" y="234"/>
                </a:lnTo>
                <a:lnTo>
                  <a:pt x="77" y="219"/>
                </a:lnTo>
                <a:lnTo>
                  <a:pt x="69" y="202"/>
                </a:lnTo>
                <a:lnTo>
                  <a:pt x="60" y="187"/>
                </a:lnTo>
                <a:lnTo>
                  <a:pt x="54" y="174"/>
                </a:lnTo>
                <a:lnTo>
                  <a:pt x="49" y="160"/>
                </a:lnTo>
                <a:lnTo>
                  <a:pt x="46" y="150"/>
                </a:lnTo>
                <a:lnTo>
                  <a:pt x="43" y="140"/>
                </a:lnTo>
                <a:lnTo>
                  <a:pt x="41" y="131"/>
                </a:lnTo>
                <a:lnTo>
                  <a:pt x="40" y="125"/>
                </a:lnTo>
                <a:lnTo>
                  <a:pt x="39" y="120"/>
                </a:lnTo>
                <a:lnTo>
                  <a:pt x="39" y="117"/>
                </a:lnTo>
                <a:lnTo>
                  <a:pt x="39" y="116"/>
                </a:lnTo>
                <a:lnTo>
                  <a:pt x="39" y="108"/>
                </a:lnTo>
                <a:lnTo>
                  <a:pt x="39" y="103"/>
                </a:lnTo>
                <a:lnTo>
                  <a:pt x="39" y="100"/>
                </a:lnTo>
                <a:lnTo>
                  <a:pt x="39" y="97"/>
                </a:lnTo>
                <a:lnTo>
                  <a:pt x="39" y="95"/>
                </a:lnTo>
                <a:lnTo>
                  <a:pt x="39" y="94"/>
                </a:lnTo>
                <a:lnTo>
                  <a:pt x="39" y="93"/>
                </a:lnTo>
                <a:lnTo>
                  <a:pt x="39" y="90"/>
                </a:lnTo>
                <a:lnTo>
                  <a:pt x="41" y="82"/>
                </a:lnTo>
                <a:lnTo>
                  <a:pt x="43" y="77"/>
                </a:lnTo>
                <a:lnTo>
                  <a:pt x="47" y="72"/>
                </a:lnTo>
                <a:lnTo>
                  <a:pt x="53" y="70"/>
                </a:lnTo>
                <a:lnTo>
                  <a:pt x="60" y="68"/>
                </a:lnTo>
                <a:lnTo>
                  <a:pt x="60" y="70"/>
                </a:lnTo>
                <a:lnTo>
                  <a:pt x="60" y="72"/>
                </a:lnTo>
                <a:lnTo>
                  <a:pt x="63" y="82"/>
                </a:lnTo>
                <a:lnTo>
                  <a:pt x="66" y="87"/>
                </a:lnTo>
                <a:lnTo>
                  <a:pt x="71" y="90"/>
                </a:lnTo>
                <a:lnTo>
                  <a:pt x="77" y="93"/>
                </a:lnTo>
                <a:lnTo>
                  <a:pt x="86" y="94"/>
                </a:lnTo>
                <a:lnTo>
                  <a:pt x="86" y="94"/>
                </a:lnTo>
                <a:lnTo>
                  <a:pt x="88" y="94"/>
                </a:lnTo>
                <a:lnTo>
                  <a:pt x="94" y="94"/>
                </a:lnTo>
                <a:lnTo>
                  <a:pt x="102" y="94"/>
                </a:lnTo>
                <a:lnTo>
                  <a:pt x="105" y="94"/>
                </a:lnTo>
                <a:lnTo>
                  <a:pt x="106" y="94"/>
                </a:lnTo>
                <a:lnTo>
                  <a:pt x="108" y="123"/>
                </a:lnTo>
                <a:lnTo>
                  <a:pt x="110" y="152"/>
                </a:lnTo>
                <a:lnTo>
                  <a:pt x="115" y="182"/>
                </a:lnTo>
                <a:lnTo>
                  <a:pt x="121" y="213"/>
                </a:lnTo>
                <a:lnTo>
                  <a:pt x="128" y="240"/>
                </a:lnTo>
                <a:lnTo>
                  <a:pt x="136" y="267"/>
                </a:lnTo>
                <a:lnTo>
                  <a:pt x="144" y="290"/>
                </a:lnTo>
                <a:lnTo>
                  <a:pt x="149" y="300"/>
                </a:lnTo>
                <a:lnTo>
                  <a:pt x="154" y="308"/>
                </a:lnTo>
                <a:close/>
              </a:path>
            </a:pathLst>
          </a:custGeom>
          <a:solidFill>
            <a:schemeClr val="dk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b="0" i="0" u="none" strike="noStrike" cap="none">
              <a:solidFill>
                <a:srgbClr val="000000"/>
              </a:solidFill>
              <a:latin typeface="Calibri"/>
              <a:ea typeface="Calibri"/>
              <a:cs typeface="Calibri"/>
              <a:sym typeface="Calibri"/>
            </a:endParaRPr>
          </a:p>
        </p:txBody>
      </p:sp>
      <p:sp>
        <p:nvSpPr>
          <p:cNvPr id="2182" name="Google Shape;2182;p1"/>
          <p:cNvSpPr/>
          <p:nvPr/>
        </p:nvSpPr>
        <p:spPr>
          <a:xfrm>
            <a:off x="8892717" y="1922536"/>
            <a:ext cx="570108" cy="561403"/>
          </a:xfrm>
          <a:custGeom>
            <a:avLst/>
            <a:gdLst/>
            <a:ahLst/>
            <a:cxnLst/>
            <a:rect l="l" t="t" r="r" b="b"/>
            <a:pathLst>
              <a:path w="685" h="675" extrusionOk="0">
                <a:moveTo>
                  <a:pt x="355" y="581"/>
                </a:moveTo>
                <a:lnTo>
                  <a:pt x="355" y="530"/>
                </a:lnTo>
                <a:cubicBezTo>
                  <a:pt x="451" y="524"/>
                  <a:pt x="529" y="449"/>
                  <a:pt x="539" y="354"/>
                </a:cubicBezTo>
                <a:lnTo>
                  <a:pt x="590" y="354"/>
                </a:lnTo>
                <a:cubicBezTo>
                  <a:pt x="580" y="477"/>
                  <a:pt x="479" y="575"/>
                  <a:pt x="355" y="581"/>
                </a:cubicBezTo>
                <a:close/>
                <a:moveTo>
                  <a:pt x="342" y="308"/>
                </a:moveTo>
                <a:cubicBezTo>
                  <a:pt x="359" y="308"/>
                  <a:pt x="372" y="321"/>
                  <a:pt x="372" y="337"/>
                </a:cubicBezTo>
                <a:cubicBezTo>
                  <a:pt x="372" y="353"/>
                  <a:pt x="359" y="366"/>
                  <a:pt x="342" y="366"/>
                </a:cubicBezTo>
                <a:cubicBezTo>
                  <a:pt x="326" y="366"/>
                  <a:pt x="313" y="353"/>
                  <a:pt x="313" y="337"/>
                </a:cubicBezTo>
                <a:cubicBezTo>
                  <a:pt x="313" y="321"/>
                  <a:pt x="326" y="308"/>
                  <a:pt x="342" y="308"/>
                </a:cubicBezTo>
                <a:close/>
                <a:moveTo>
                  <a:pt x="97" y="354"/>
                </a:moveTo>
                <a:lnTo>
                  <a:pt x="147" y="354"/>
                </a:lnTo>
                <a:cubicBezTo>
                  <a:pt x="157" y="446"/>
                  <a:pt x="229" y="518"/>
                  <a:pt x="321" y="529"/>
                </a:cubicBezTo>
                <a:lnTo>
                  <a:pt x="321" y="580"/>
                </a:lnTo>
                <a:cubicBezTo>
                  <a:pt x="201" y="569"/>
                  <a:pt x="107" y="474"/>
                  <a:pt x="97" y="354"/>
                </a:cubicBezTo>
                <a:close/>
                <a:moveTo>
                  <a:pt x="321" y="87"/>
                </a:moveTo>
                <a:lnTo>
                  <a:pt x="321" y="138"/>
                </a:lnTo>
                <a:cubicBezTo>
                  <a:pt x="227" y="148"/>
                  <a:pt x="153" y="225"/>
                  <a:pt x="147" y="320"/>
                </a:cubicBezTo>
                <a:lnTo>
                  <a:pt x="96" y="320"/>
                </a:lnTo>
                <a:cubicBezTo>
                  <a:pt x="102" y="197"/>
                  <a:pt x="199" y="98"/>
                  <a:pt x="321" y="87"/>
                </a:cubicBezTo>
                <a:close/>
                <a:moveTo>
                  <a:pt x="494" y="354"/>
                </a:moveTo>
                <a:lnTo>
                  <a:pt x="505" y="354"/>
                </a:lnTo>
                <a:cubicBezTo>
                  <a:pt x="495" y="431"/>
                  <a:pt x="433" y="491"/>
                  <a:pt x="355" y="496"/>
                </a:cubicBezTo>
                <a:lnTo>
                  <a:pt x="355" y="484"/>
                </a:lnTo>
                <a:cubicBezTo>
                  <a:pt x="355" y="475"/>
                  <a:pt x="347" y="467"/>
                  <a:pt x="338" y="467"/>
                </a:cubicBezTo>
                <a:cubicBezTo>
                  <a:pt x="328" y="467"/>
                  <a:pt x="321" y="475"/>
                  <a:pt x="321" y="484"/>
                </a:cubicBezTo>
                <a:lnTo>
                  <a:pt x="321" y="495"/>
                </a:lnTo>
                <a:cubicBezTo>
                  <a:pt x="248" y="485"/>
                  <a:pt x="191" y="427"/>
                  <a:pt x="181" y="354"/>
                </a:cubicBezTo>
                <a:lnTo>
                  <a:pt x="191" y="354"/>
                </a:lnTo>
                <a:cubicBezTo>
                  <a:pt x="200" y="354"/>
                  <a:pt x="207" y="347"/>
                  <a:pt x="207" y="337"/>
                </a:cubicBezTo>
                <a:cubicBezTo>
                  <a:pt x="207" y="328"/>
                  <a:pt x="200" y="320"/>
                  <a:pt x="190" y="320"/>
                </a:cubicBezTo>
                <a:lnTo>
                  <a:pt x="181" y="320"/>
                </a:lnTo>
                <a:cubicBezTo>
                  <a:pt x="187" y="244"/>
                  <a:pt x="245" y="182"/>
                  <a:pt x="321" y="172"/>
                </a:cubicBezTo>
                <a:lnTo>
                  <a:pt x="321" y="190"/>
                </a:lnTo>
                <a:cubicBezTo>
                  <a:pt x="321" y="199"/>
                  <a:pt x="328" y="207"/>
                  <a:pt x="338" y="207"/>
                </a:cubicBezTo>
                <a:cubicBezTo>
                  <a:pt x="347" y="207"/>
                  <a:pt x="355" y="199"/>
                  <a:pt x="355" y="190"/>
                </a:cubicBezTo>
                <a:lnTo>
                  <a:pt x="355" y="171"/>
                </a:lnTo>
                <a:cubicBezTo>
                  <a:pt x="435" y="176"/>
                  <a:pt x="499" y="240"/>
                  <a:pt x="506" y="320"/>
                </a:cubicBezTo>
                <a:lnTo>
                  <a:pt x="494" y="320"/>
                </a:lnTo>
                <a:cubicBezTo>
                  <a:pt x="485" y="320"/>
                  <a:pt x="478" y="328"/>
                  <a:pt x="478" y="337"/>
                </a:cubicBezTo>
                <a:cubicBezTo>
                  <a:pt x="478" y="347"/>
                  <a:pt x="485" y="354"/>
                  <a:pt x="494" y="354"/>
                </a:cubicBezTo>
                <a:close/>
                <a:moveTo>
                  <a:pt x="591" y="320"/>
                </a:moveTo>
                <a:lnTo>
                  <a:pt x="540" y="320"/>
                </a:lnTo>
                <a:cubicBezTo>
                  <a:pt x="533" y="221"/>
                  <a:pt x="454" y="143"/>
                  <a:pt x="355" y="137"/>
                </a:cubicBezTo>
                <a:lnTo>
                  <a:pt x="355" y="86"/>
                </a:lnTo>
                <a:cubicBezTo>
                  <a:pt x="482" y="92"/>
                  <a:pt x="584" y="193"/>
                  <a:pt x="591" y="320"/>
                </a:cubicBezTo>
                <a:close/>
                <a:moveTo>
                  <a:pt x="668" y="320"/>
                </a:moveTo>
                <a:lnTo>
                  <a:pt x="641" y="320"/>
                </a:lnTo>
                <a:cubicBezTo>
                  <a:pt x="635" y="165"/>
                  <a:pt x="510" y="41"/>
                  <a:pt x="355" y="35"/>
                </a:cubicBezTo>
                <a:lnTo>
                  <a:pt x="355" y="17"/>
                </a:lnTo>
                <a:cubicBezTo>
                  <a:pt x="355" y="7"/>
                  <a:pt x="347" y="0"/>
                  <a:pt x="338" y="0"/>
                </a:cubicBezTo>
                <a:cubicBezTo>
                  <a:pt x="328" y="0"/>
                  <a:pt x="321" y="7"/>
                  <a:pt x="321" y="17"/>
                </a:cubicBezTo>
                <a:lnTo>
                  <a:pt x="321" y="36"/>
                </a:lnTo>
                <a:cubicBezTo>
                  <a:pt x="171" y="47"/>
                  <a:pt x="51" y="169"/>
                  <a:pt x="45" y="320"/>
                </a:cubicBezTo>
                <a:lnTo>
                  <a:pt x="17" y="320"/>
                </a:lnTo>
                <a:cubicBezTo>
                  <a:pt x="8" y="320"/>
                  <a:pt x="0" y="328"/>
                  <a:pt x="0" y="337"/>
                </a:cubicBezTo>
                <a:cubicBezTo>
                  <a:pt x="0" y="347"/>
                  <a:pt x="8" y="354"/>
                  <a:pt x="17" y="354"/>
                </a:cubicBezTo>
                <a:lnTo>
                  <a:pt x="46" y="354"/>
                </a:lnTo>
                <a:cubicBezTo>
                  <a:pt x="56" y="502"/>
                  <a:pt x="173" y="620"/>
                  <a:pt x="321" y="631"/>
                </a:cubicBezTo>
                <a:lnTo>
                  <a:pt x="321" y="658"/>
                </a:lnTo>
                <a:cubicBezTo>
                  <a:pt x="321" y="667"/>
                  <a:pt x="328" y="675"/>
                  <a:pt x="338" y="675"/>
                </a:cubicBezTo>
                <a:cubicBezTo>
                  <a:pt x="347" y="675"/>
                  <a:pt x="355" y="667"/>
                  <a:pt x="355" y="658"/>
                </a:cubicBezTo>
                <a:lnTo>
                  <a:pt x="355" y="631"/>
                </a:lnTo>
                <a:cubicBezTo>
                  <a:pt x="507" y="626"/>
                  <a:pt x="630" y="505"/>
                  <a:pt x="641" y="354"/>
                </a:cubicBezTo>
                <a:lnTo>
                  <a:pt x="668" y="354"/>
                </a:lnTo>
                <a:cubicBezTo>
                  <a:pt x="677" y="354"/>
                  <a:pt x="685" y="347"/>
                  <a:pt x="685" y="337"/>
                </a:cubicBezTo>
                <a:cubicBezTo>
                  <a:pt x="685" y="328"/>
                  <a:pt x="677" y="320"/>
                  <a:pt x="668" y="320"/>
                </a:cubicBezTo>
                <a:close/>
              </a:path>
            </a:pathLst>
          </a:custGeom>
          <a:solidFill>
            <a:schemeClr val="accent4"/>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47606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61"/>
                                        </p:tgtEl>
                                        <p:attrNameLst>
                                          <p:attrName>style.visibility</p:attrName>
                                        </p:attrNameLst>
                                      </p:cBhvr>
                                      <p:to>
                                        <p:strVal val="visible"/>
                                      </p:to>
                                    </p:set>
                                    <p:anim calcmode="lin" valueType="num">
                                      <p:cBhvr additive="base">
                                        <p:cTn id="7" dur="500"/>
                                        <p:tgtEl>
                                          <p:spTgt spid="2161"/>
                                        </p:tgtEl>
                                        <p:attrNameLst>
                                          <p:attrName>ppt_w</p:attrName>
                                        </p:attrNameLst>
                                      </p:cBhvr>
                                      <p:tavLst>
                                        <p:tav tm="0">
                                          <p:val>
                                            <p:strVal val="0"/>
                                          </p:val>
                                        </p:tav>
                                        <p:tav tm="100000">
                                          <p:val>
                                            <p:strVal val="#ppt_w"/>
                                          </p:val>
                                        </p:tav>
                                      </p:tavLst>
                                    </p:anim>
                                    <p:anim calcmode="lin" valueType="num">
                                      <p:cBhvr additive="base">
                                        <p:cTn id="8" dur="500"/>
                                        <p:tgtEl>
                                          <p:spTgt spid="216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60"/>
                                        </p:tgtEl>
                                        <p:attrNameLst>
                                          <p:attrName>style.visibility</p:attrName>
                                        </p:attrNameLst>
                                      </p:cBhvr>
                                      <p:to>
                                        <p:strVal val="visible"/>
                                      </p:to>
                                    </p:set>
                                    <p:anim calcmode="lin" valueType="num">
                                      <p:cBhvr additive="base">
                                        <p:cTn id="11" dur="500"/>
                                        <p:tgtEl>
                                          <p:spTgt spid="2160"/>
                                        </p:tgtEl>
                                        <p:attrNameLst>
                                          <p:attrName>ppt_w</p:attrName>
                                        </p:attrNameLst>
                                      </p:cBhvr>
                                      <p:tavLst>
                                        <p:tav tm="0">
                                          <p:val>
                                            <p:strVal val="0"/>
                                          </p:val>
                                        </p:tav>
                                        <p:tav tm="100000">
                                          <p:val>
                                            <p:strVal val="#ppt_w"/>
                                          </p:val>
                                        </p:tav>
                                      </p:tavLst>
                                    </p:anim>
                                    <p:anim calcmode="lin" valueType="num">
                                      <p:cBhvr additive="base">
                                        <p:cTn id="12" dur="500"/>
                                        <p:tgtEl>
                                          <p:spTgt spid="216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162"/>
                                        </p:tgtEl>
                                        <p:attrNameLst>
                                          <p:attrName>style.visibility</p:attrName>
                                        </p:attrNameLst>
                                      </p:cBhvr>
                                      <p:to>
                                        <p:strVal val="visible"/>
                                      </p:to>
                                    </p:set>
                                    <p:anim calcmode="lin" valueType="num">
                                      <p:cBhvr additive="base">
                                        <p:cTn id="15" dur="500"/>
                                        <p:tgtEl>
                                          <p:spTgt spid="2162"/>
                                        </p:tgtEl>
                                        <p:attrNameLst>
                                          <p:attrName>ppt_w</p:attrName>
                                        </p:attrNameLst>
                                      </p:cBhvr>
                                      <p:tavLst>
                                        <p:tav tm="0">
                                          <p:val>
                                            <p:strVal val="0"/>
                                          </p:val>
                                        </p:tav>
                                        <p:tav tm="100000">
                                          <p:val>
                                            <p:strVal val="#ppt_w"/>
                                          </p:val>
                                        </p:tav>
                                      </p:tavLst>
                                    </p:anim>
                                    <p:anim calcmode="lin" valueType="num">
                                      <p:cBhvr additive="base">
                                        <p:cTn id="16" dur="500"/>
                                        <p:tgtEl>
                                          <p:spTgt spid="2162"/>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47"/>
                                        </p:tgtEl>
                                        <p:attrNameLst>
                                          <p:attrName>style.visibility</p:attrName>
                                        </p:attrNameLst>
                                      </p:cBhvr>
                                      <p:to>
                                        <p:strVal val="visible"/>
                                      </p:to>
                                    </p:set>
                                    <p:animEffect transition="in" filter="fade">
                                      <p:cBhvr>
                                        <p:cTn id="21" dur="500"/>
                                        <p:tgtEl>
                                          <p:spTgt spid="2147"/>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180"/>
                                        </p:tgtEl>
                                        <p:attrNameLst>
                                          <p:attrName>style.visibility</p:attrName>
                                        </p:attrNameLst>
                                      </p:cBhvr>
                                      <p:to>
                                        <p:strVal val="visible"/>
                                      </p:to>
                                    </p:set>
                                    <p:anim calcmode="lin" valueType="num">
                                      <p:cBhvr additive="base">
                                        <p:cTn id="26" dur="500"/>
                                        <p:tgtEl>
                                          <p:spTgt spid="2180"/>
                                        </p:tgtEl>
                                        <p:attrNameLst>
                                          <p:attrName>ppt_w</p:attrName>
                                        </p:attrNameLst>
                                      </p:cBhvr>
                                      <p:tavLst>
                                        <p:tav tm="0">
                                          <p:val>
                                            <p:strVal val="0"/>
                                          </p:val>
                                        </p:tav>
                                        <p:tav tm="100000">
                                          <p:val>
                                            <p:strVal val="#ppt_w"/>
                                          </p:val>
                                        </p:tav>
                                      </p:tavLst>
                                    </p:anim>
                                    <p:anim calcmode="lin" valueType="num">
                                      <p:cBhvr additive="base">
                                        <p:cTn id="27" dur="500"/>
                                        <p:tgtEl>
                                          <p:spTgt spid="2180"/>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2167"/>
                                        </p:tgtEl>
                                        <p:attrNameLst>
                                          <p:attrName>style.visibility</p:attrName>
                                        </p:attrNameLst>
                                      </p:cBhvr>
                                      <p:to>
                                        <p:strVal val="visible"/>
                                      </p:to>
                                    </p:set>
                                    <p:anim calcmode="lin" valueType="num">
                                      <p:cBhvr additive="base">
                                        <p:cTn id="30" dur="500"/>
                                        <p:tgtEl>
                                          <p:spTgt spid="2167"/>
                                        </p:tgtEl>
                                        <p:attrNameLst>
                                          <p:attrName>ppt_w</p:attrName>
                                        </p:attrNameLst>
                                      </p:cBhvr>
                                      <p:tavLst>
                                        <p:tav tm="0">
                                          <p:val>
                                            <p:strVal val="0"/>
                                          </p:val>
                                        </p:tav>
                                        <p:tav tm="100000">
                                          <p:val>
                                            <p:strVal val="#ppt_w"/>
                                          </p:val>
                                        </p:tav>
                                      </p:tavLst>
                                    </p:anim>
                                    <p:anim calcmode="lin" valueType="num">
                                      <p:cBhvr additive="base">
                                        <p:cTn id="31" dur="500"/>
                                        <p:tgtEl>
                                          <p:spTgt spid="2167"/>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2179"/>
                                        </p:tgtEl>
                                        <p:attrNameLst>
                                          <p:attrName>style.visibility</p:attrName>
                                        </p:attrNameLst>
                                      </p:cBhvr>
                                      <p:to>
                                        <p:strVal val="visible"/>
                                      </p:to>
                                    </p:set>
                                    <p:anim calcmode="lin" valueType="num">
                                      <p:cBhvr additive="base">
                                        <p:cTn id="36" dur="500"/>
                                        <p:tgtEl>
                                          <p:spTgt spid="2179"/>
                                        </p:tgtEl>
                                        <p:attrNameLst>
                                          <p:attrName>ppt_w</p:attrName>
                                        </p:attrNameLst>
                                      </p:cBhvr>
                                      <p:tavLst>
                                        <p:tav tm="0">
                                          <p:val>
                                            <p:strVal val="0"/>
                                          </p:val>
                                        </p:tav>
                                        <p:tav tm="100000">
                                          <p:val>
                                            <p:strVal val="#ppt_w"/>
                                          </p:val>
                                        </p:tav>
                                      </p:tavLst>
                                    </p:anim>
                                    <p:anim calcmode="lin" valueType="num">
                                      <p:cBhvr additive="base">
                                        <p:cTn id="37" dur="500"/>
                                        <p:tgtEl>
                                          <p:spTgt spid="2179"/>
                                        </p:tgtEl>
                                        <p:attrNameLst>
                                          <p:attrName>ppt_h</p:attrName>
                                        </p:attrNameLst>
                                      </p:cBhvr>
                                      <p:tavLst>
                                        <p:tav tm="0">
                                          <p:val>
                                            <p:str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2170"/>
                                        </p:tgtEl>
                                        <p:attrNameLst>
                                          <p:attrName>style.visibility</p:attrName>
                                        </p:attrNameLst>
                                      </p:cBhvr>
                                      <p:to>
                                        <p:strVal val="visible"/>
                                      </p:to>
                                    </p:set>
                                    <p:anim calcmode="lin" valueType="num">
                                      <p:cBhvr additive="base">
                                        <p:cTn id="40" dur="500"/>
                                        <p:tgtEl>
                                          <p:spTgt spid="2170"/>
                                        </p:tgtEl>
                                        <p:attrNameLst>
                                          <p:attrName>ppt_w</p:attrName>
                                        </p:attrNameLst>
                                      </p:cBhvr>
                                      <p:tavLst>
                                        <p:tav tm="0">
                                          <p:val>
                                            <p:strVal val="0"/>
                                          </p:val>
                                        </p:tav>
                                        <p:tav tm="100000">
                                          <p:val>
                                            <p:strVal val="#ppt_w"/>
                                          </p:val>
                                        </p:tav>
                                      </p:tavLst>
                                    </p:anim>
                                    <p:anim calcmode="lin" valueType="num">
                                      <p:cBhvr additive="base">
                                        <p:cTn id="41" dur="500"/>
                                        <p:tgtEl>
                                          <p:spTgt spid="2170"/>
                                        </p:tgtEl>
                                        <p:attrNameLst>
                                          <p:attrName>ppt_h</p:attrName>
                                        </p:attrNameLst>
                                      </p:cBhvr>
                                      <p:tavLst>
                                        <p:tav tm="0">
                                          <p:val>
                                            <p:str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2182"/>
                                        </p:tgtEl>
                                        <p:attrNameLst>
                                          <p:attrName>style.visibility</p:attrName>
                                        </p:attrNameLst>
                                      </p:cBhvr>
                                      <p:to>
                                        <p:strVal val="visible"/>
                                      </p:to>
                                    </p:set>
                                    <p:anim calcmode="lin" valueType="num">
                                      <p:cBhvr additive="base">
                                        <p:cTn id="46" dur="500"/>
                                        <p:tgtEl>
                                          <p:spTgt spid="2182"/>
                                        </p:tgtEl>
                                        <p:attrNameLst>
                                          <p:attrName>ppt_w</p:attrName>
                                        </p:attrNameLst>
                                      </p:cBhvr>
                                      <p:tavLst>
                                        <p:tav tm="0">
                                          <p:val>
                                            <p:strVal val="0"/>
                                          </p:val>
                                        </p:tav>
                                        <p:tav tm="100000">
                                          <p:val>
                                            <p:strVal val="#ppt_w"/>
                                          </p:val>
                                        </p:tav>
                                      </p:tavLst>
                                    </p:anim>
                                    <p:anim calcmode="lin" valueType="num">
                                      <p:cBhvr additive="base">
                                        <p:cTn id="47" dur="500"/>
                                        <p:tgtEl>
                                          <p:spTgt spid="2182"/>
                                        </p:tgtEl>
                                        <p:attrNameLst>
                                          <p:attrName>ppt_h</p:attrName>
                                        </p:attrNameLst>
                                      </p:cBhvr>
                                      <p:tavLst>
                                        <p:tav tm="0">
                                          <p:val>
                                            <p:str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2173"/>
                                        </p:tgtEl>
                                        <p:attrNameLst>
                                          <p:attrName>style.visibility</p:attrName>
                                        </p:attrNameLst>
                                      </p:cBhvr>
                                      <p:to>
                                        <p:strVal val="visible"/>
                                      </p:to>
                                    </p:set>
                                    <p:anim calcmode="lin" valueType="num">
                                      <p:cBhvr additive="base">
                                        <p:cTn id="50" dur="500"/>
                                        <p:tgtEl>
                                          <p:spTgt spid="2173"/>
                                        </p:tgtEl>
                                        <p:attrNameLst>
                                          <p:attrName>ppt_w</p:attrName>
                                        </p:attrNameLst>
                                      </p:cBhvr>
                                      <p:tavLst>
                                        <p:tav tm="0">
                                          <p:val>
                                            <p:strVal val="0"/>
                                          </p:val>
                                        </p:tav>
                                        <p:tav tm="100000">
                                          <p:val>
                                            <p:strVal val="#ppt_w"/>
                                          </p:val>
                                        </p:tav>
                                      </p:tavLst>
                                    </p:anim>
                                    <p:anim calcmode="lin" valueType="num">
                                      <p:cBhvr additive="base">
                                        <p:cTn id="51" dur="500"/>
                                        <p:tgtEl>
                                          <p:spTgt spid="2173"/>
                                        </p:tgtEl>
                                        <p:attrNameLst>
                                          <p:attrName>ppt_h</p:attrName>
                                        </p:attrNameLst>
                                      </p:cBhvr>
                                      <p:tavLst>
                                        <p:tav tm="0">
                                          <p:val>
                                            <p:str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2181"/>
                                        </p:tgtEl>
                                        <p:attrNameLst>
                                          <p:attrName>style.visibility</p:attrName>
                                        </p:attrNameLst>
                                      </p:cBhvr>
                                      <p:to>
                                        <p:strVal val="visible"/>
                                      </p:to>
                                    </p:set>
                                    <p:anim calcmode="lin" valueType="num">
                                      <p:cBhvr additive="base">
                                        <p:cTn id="56" dur="500"/>
                                        <p:tgtEl>
                                          <p:spTgt spid="2181"/>
                                        </p:tgtEl>
                                        <p:attrNameLst>
                                          <p:attrName>ppt_w</p:attrName>
                                        </p:attrNameLst>
                                      </p:cBhvr>
                                      <p:tavLst>
                                        <p:tav tm="0">
                                          <p:val>
                                            <p:strVal val="0"/>
                                          </p:val>
                                        </p:tav>
                                        <p:tav tm="100000">
                                          <p:val>
                                            <p:strVal val="#ppt_w"/>
                                          </p:val>
                                        </p:tav>
                                      </p:tavLst>
                                    </p:anim>
                                    <p:anim calcmode="lin" valueType="num">
                                      <p:cBhvr additive="base">
                                        <p:cTn id="57" dur="500"/>
                                        <p:tgtEl>
                                          <p:spTgt spid="2181"/>
                                        </p:tgtEl>
                                        <p:attrNameLst>
                                          <p:attrName>ppt_h</p:attrName>
                                        </p:attrNameLst>
                                      </p:cBhvr>
                                      <p:tavLst>
                                        <p:tav tm="0">
                                          <p:val>
                                            <p:str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2176"/>
                                        </p:tgtEl>
                                        <p:attrNameLst>
                                          <p:attrName>style.visibility</p:attrName>
                                        </p:attrNameLst>
                                      </p:cBhvr>
                                      <p:to>
                                        <p:strVal val="visible"/>
                                      </p:to>
                                    </p:set>
                                    <p:anim calcmode="lin" valueType="num">
                                      <p:cBhvr additive="base">
                                        <p:cTn id="60" dur="500"/>
                                        <p:tgtEl>
                                          <p:spTgt spid="2176"/>
                                        </p:tgtEl>
                                        <p:attrNameLst>
                                          <p:attrName>ppt_w</p:attrName>
                                        </p:attrNameLst>
                                      </p:cBhvr>
                                      <p:tavLst>
                                        <p:tav tm="0">
                                          <p:val>
                                            <p:strVal val="0"/>
                                          </p:val>
                                        </p:tav>
                                        <p:tav tm="100000">
                                          <p:val>
                                            <p:strVal val="#ppt_w"/>
                                          </p:val>
                                        </p:tav>
                                      </p:tavLst>
                                    </p:anim>
                                    <p:anim calcmode="lin" valueType="num">
                                      <p:cBhvr additive="base">
                                        <p:cTn id="61" dur="500"/>
                                        <p:tgtEl>
                                          <p:spTgt spid="21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6"/>
        <p:cNvGrpSpPr/>
        <p:nvPr/>
      </p:nvGrpSpPr>
      <p:grpSpPr>
        <a:xfrm>
          <a:off x="0" y="0"/>
          <a:ext cx="0" cy="0"/>
          <a:chOff x="0" y="0"/>
          <a:chExt cx="0" cy="0"/>
        </a:xfrm>
      </p:grpSpPr>
      <p:sp>
        <p:nvSpPr>
          <p:cNvPr id="2187" name="Google Shape;2187;p2"/>
          <p:cNvSpPr txBox="1"/>
          <p:nvPr/>
        </p:nvSpPr>
        <p:spPr>
          <a:xfrm>
            <a:off x="592832" y="750278"/>
            <a:ext cx="11006336" cy="587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750"/>
              <a:buFont typeface="Montserrat SemiBold"/>
              <a:buNone/>
            </a:pPr>
            <a:r>
              <a:rPr lang="en-US" sz="3750" b="0" i="0" u="none" strike="noStrike" cap="none">
                <a:solidFill>
                  <a:schemeClr val="dk1"/>
                </a:solidFill>
                <a:latin typeface="Montserrat SemiBold"/>
                <a:ea typeface="Montserrat SemiBold"/>
                <a:cs typeface="Montserrat SemiBold"/>
                <a:sym typeface="Montserrat SemiBold"/>
              </a:rPr>
              <a:t>Retro infographic</a:t>
            </a:r>
            <a:endParaRPr sz="3750" b="0" i="0" u="none" strike="noStrike" cap="none">
              <a:solidFill>
                <a:schemeClr val="dk1"/>
              </a:solidFill>
              <a:latin typeface="Montserrat SemiBold"/>
              <a:ea typeface="Montserrat SemiBold"/>
              <a:cs typeface="Montserrat SemiBold"/>
              <a:sym typeface="Montserrat SemiBold"/>
            </a:endParaRPr>
          </a:p>
        </p:txBody>
      </p:sp>
      <p:sp>
        <p:nvSpPr>
          <p:cNvPr id="2188" name="Google Shape;2188;p2"/>
          <p:cNvSpPr txBox="1"/>
          <p:nvPr/>
        </p:nvSpPr>
        <p:spPr>
          <a:xfrm>
            <a:off x="4283128" y="542375"/>
            <a:ext cx="3625746" cy="1990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F7F7F"/>
              </a:buClr>
              <a:buSzPts val="1250"/>
              <a:buFont typeface="Arial"/>
              <a:buNone/>
            </a:pPr>
            <a:r>
              <a:rPr lang="en-US" sz="1250" b="0" i="0" u="none" strike="noStrike" cap="none">
                <a:solidFill>
                  <a:srgbClr val="7F7F7F"/>
                </a:solidFill>
                <a:latin typeface="Montserrat"/>
                <a:ea typeface="Montserrat"/>
                <a:cs typeface="Montserrat"/>
                <a:sym typeface="Montserrat"/>
              </a:rPr>
              <a:t>Your Text Here</a:t>
            </a:r>
            <a:endParaRPr/>
          </a:p>
          <a:p>
            <a:pPr marL="0" marR="0" lvl="0" indent="0" algn="ctr" rtl="0">
              <a:lnSpc>
                <a:spcPct val="90000"/>
              </a:lnSpc>
              <a:spcBef>
                <a:spcPts val="1598"/>
              </a:spcBef>
              <a:spcAft>
                <a:spcPts val="0"/>
              </a:spcAft>
              <a:buClr>
                <a:schemeClr val="dk1"/>
              </a:buClr>
              <a:buSzPts val="1250"/>
              <a:buFont typeface="Arial"/>
              <a:buNone/>
            </a:pPr>
            <a:endParaRPr sz="1250" b="0" i="0" u="none" strike="noStrike" cap="none">
              <a:solidFill>
                <a:srgbClr val="7F7F7F"/>
              </a:solidFill>
              <a:latin typeface="Montserrat"/>
              <a:ea typeface="Montserrat"/>
              <a:cs typeface="Montserrat"/>
              <a:sym typeface="Montserrat"/>
            </a:endParaRPr>
          </a:p>
        </p:txBody>
      </p:sp>
      <p:grpSp>
        <p:nvGrpSpPr>
          <p:cNvPr id="2189" name="Google Shape;2189;p2"/>
          <p:cNvGrpSpPr/>
          <p:nvPr/>
        </p:nvGrpSpPr>
        <p:grpSpPr>
          <a:xfrm>
            <a:off x="5741839" y="1353369"/>
            <a:ext cx="708323" cy="130858"/>
            <a:chOff x="1110190" y="3155259"/>
            <a:chExt cx="1133316" cy="209373"/>
          </a:xfrm>
        </p:grpSpPr>
        <p:sp>
          <p:nvSpPr>
            <p:cNvPr id="2190" name="Google Shape;2190;p2"/>
            <p:cNvSpPr/>
            <p:nvPr/>
          </p:nvSpPr>
          <p:spPr>
            <a:xfrm>
              <a:off x="1110190" y="3155259"/>
              <a:ext cx="202111" cy="209373"/>
            </a:xfrm>
            <a:prstGeom prst="ellipse">
              <a:avLst/>
            </a:prstGeom>
            <a:solidFill>
              <a:srgbClr val="F2F2F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sp>
          <p:nvSpPr>
            <p:cNvPr id="2191" name="Google Shape;2191;p2"/>
            <p:cNvSpPr/>
            <p:nvPr/>
          </p:nvSpPr>
          <p:spPr>
            <a:xfrm>
              <a:off x="1418653" y="3155259"/>
              <a:ext cx="202111" cy="209373"/>
            </a:xfrm>
            <a:prstGeom prst="ellipse">
              <a:avLst/>
            </a:prstGeom>
            <a:solidFill>
              <a:srgbClr val="D8D8D8">
                <a:alpha val="97647"/>
              </a:srgbClr>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sp>
          <p:nvSpPr>
            <p:cNvPr id="2192" name="Google Shape;2192;p2"/>
            <p:cNvSpPr/>
            <p:nvPr/>
          </p:nvSpPr>
          <p:spPr>
            <a:xfrm>
              <a:off x="1727115" y="3155259"/>
              <a:ext cx="202111" cy="209373"/>
            </a:xfrm>
            <a:prstGeom prst="ellipse">
              <a:avLst/>
            </a:prstGeom>
            <a:solidFill>
              <a:schemeClr val="accent1">
                <a:alpha val="49803"/>
              </a:schemeClr>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sp>
          <p:nvSpPr>
            <p:cNvPr id="2193" name="Google Shape;2193;p2"/>
            <p:cNvSpPr/>
            <p:nvPr/>
          </p:nvSpPr>
          <p:spPr>
            <a:xfrm>
              <a:off x="2041395" y="3155259"/>
              <a:ext cx="202111" cy="209373"/>
            </a:xfrm>
            <a:prstGeom prst="ellipse">
              <a:avLst/>
            </a:prstGeom>
            <a:solidFill>
              <a:schemeClr val="accent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grpSp>
      <p:grpSp>
        <p:nvGrpSpPr>
          <p:cNvPr id="2194" name="Google Shape;2194;p2"/>
          <p:cNvGrpSpPr/>
          <p:nvPr/>
        </p:nvGrpSpPr>
        <p:grpSpPr>
          <a:xfrm>
            <a:off x="1197105" y="4632109"/>
            <a:ext cx="1348366" cy="1095309"/>
            <a:chOff x="1763105" y="7358117"/>
            <a:chExt cx="2157385" cy="1752495"/>
          </a:xfrm>
        </p:grpSpPr>
        <p:sp>
          <p:nvSpPr>
            <p:cNvPr id="2195" name="Google Shape;2195;p2"/>
            <p:cNvSpPr/>
            <p:nvPr/>
          </p:nvSpPr>
          <p:spPr>
            <a:xfrm>
              <a:off x="1763105" y="7358117"/>
              <a:ext cx="2157385" cy="85746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196" name="Google Shape;2196;p2"/>
            <p:cNvSpPr/>
            <p:nvPr/>
          </p:nvSpPr>
          <p:spPr>
            <a:xfrm>
              <a:off x="1763107" y="7804202"/>
              <a:ext cx="2117662" cy="130641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sz="1000">
                <a:solidFill>
                  <a:srgbClr val="A5A5A5"/>
                </a:solidFill>
                <a:latin typeface="Montserrat"/>
                <a:ea typeface="Montserrat"/>
                <a:cs typeface="Montserrat"/>
                <a:sym typeface="Montserrat"/>
              </a:endParaRPr>
            </a:p>
          </p:txBody>
        </p:sp>
      </p:grpSp>
      <p:grpSp>
        <p:nvGrpSpPr>
          <p:cNvPr id="2197" name="Google Shape;2197;p2"/>
          <p:cNvGrpSpPr/>
          <p:nvPr/>
        </p:nvGrpSpPr>
        <p:grpSpPr>
          <a:xfrm>
            <a:off x="2818623" y="4632109"/>
            <a:ext cx="1348366" cy="1095309"/>
            <a:chOff x="1763105" y="7358117"/>
            <a:chExt cx="2157385" cy="1752495"/>
          </a:xfrm>
        </p:grpSpPr>
        <p:sp>
          <p:nvSpPr>
            <p:cNvPr id="2198" name="Google Shape;2198;p2"/>
            <p:cNvSpPr/>
            <p:nvPr/>
          </p:nvSpPr>
          <p:spPr>
            <a:xfrm>
              <a:off x="1763105" y="7358117"/>
              <a:ext cx="2157385" cy="85746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199" name="Google Shape;2199;p2"/>
            <p:cNvSpPr/>
            <p:nvPr/>
          </p:nvSpPr>
          <p:spPr>
            <a:xfrm>
              <a:off x="1763107" y="7804202"/>
              <a:ext cx="2117662" cy="130641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sz="1000">
                <a:solidFill>
                  <a:srgbClr val="A5A5A5"/>
                </a:solidFill>
                <a:latin typeface="Montserrat"/>
                <a:ea typeface="Montserrat"/>
                <a:cs typeface="Montserrat"/>
                <a:sym typeface="Montserrat"/>
              </a:endParaRPr>
            </a:p>
          </p:txBody>
        </p:sp>
      </p:grpSp>
      <p:grpSp>
        <p:nvGrpSpPr>
          <p:cNvPr id="2200" name="Google Shape;2200;p2"/>
          <p:cNvGrpSpPr/>
          <p:nvPr/>
        </p:nvGrpSpPr>
        <p:grpSpPr>
          <a:xfrm>
            <a:off x="4429351" y="4632109"/>
            <a:ext cx="1348366" cy="1095309"/>
            <a:chOff x="1763105" y="7358117"/>
            <a:chExt cx="2157385" cy="1752495"/>
          </a:xfrm>
        </p:grpSpPr>
        <p:sp>
          <p:nvSpPr>
            <p:cNvPr id="2201" name="Google Shape;2201;p2"/>
            <p:cNvSpPr/>
            <p:nvPr/>
          </p:nvSpPr>
          <p:spPr>
            <a:xfrm>
              <a:off x="1763105" y="7358117"/>
              <a:ext cx="2157385" cy="85746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202" name="Google Shape;2202;p2"/>
            <p:cNvSpPr/>
            <p:nvPr/>
          </p:nvSpPr>
          <p:spPr>
            <a:xfrm>
              <a:off x="1763107" y="7804202"/>
              <a:ext cx="2117662" cy="130641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sz="1000">
                <a:solidFill>
                  <a:srgbClr val="A5A5A5"/>
                </a:solidFill>
                <a:latin typeface="Montserrat"/>
                <a:ea typeface="Montserrat"/>
                <a:cs typeface="Montserrat"/>
                <a:sym typeface="Montserrat"/>
              </a:endParaRPr>
            </a:p>
          </p:txBody>
        </p:sp>
      </p:grpSp>
      <p:grpSp>
        <p:nvGrpSpPr>
          <p:cNvPr id="2203" name="Google Shape;2203;p2"/>
          <p:cNvGrpSpPr/>
          <p:nvPr/>
        </p:nvGrpSpPr>
        <p:grpSpPr>
          <a:xfrm>
            <a:off x="6074076" y="4632109"/>
            <a:ext cx="1348366" cy="1095309"/>
            <a:chOff x="1763105" y="7358117"/>
            <a:chExt cx="2157385" cy="1752495"/>
          </a:xfrm>
        </p:grpSpPr>
        <p:sp>
          <p:nvSpPr>
            <p:cNvPr id="2204" name="Google Shape;2204;p2"/>
            <p:cNvSpPr/>
            <p:nvPr/>
          </p:nvSpPr>
          <p:spPr>
            <a:xfrm>
              <a:off x="1763105" y="7358117"/>
              <a:ext cx="2157385" cy="85746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205" name="Google Shape;2205;p2"/>
            <p:cNvSpPr/>
            <p:nvPr/>
          </p:nvSpPr>
          <p:spPr>
            <a:xfrm>
              <a:off x="1763107" y="7804202"/>
              <a:ext cx="2117662" cy="130641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sz="1000">
                <a:solidFill>
                  <a:srgbClr val="A5A5A5"/>
                </a:solidFill>
                <a:latin typeface="Montserrat"/>
                <a:ea typeface="Montserrat"/>
                <a:cs typeface="Montserrat"/>
                <a:sym typeface="Montserrat"/>
              </a:endParaRPr>
            </a:p>
          </p:txBody>
        </p:sp>
      </p:grpSp>
      <p:grpSp>
        <p:nvGrpSpPr>
          <p:cNvPr id="2206" name="Google Shape;2206;p2"/>
          <p:cNvGrpSpPr/>
          <p:nvPr/>
        </p:nvGrpSpPr>
        <p:grpSpPr>
          <a:xfrm>
            <a:off x="7701883" y="4632109"/>
            <a:ext cx="1348366" cy="1095309"/>
            <a:chOff x="1763105" y="7358117"/>
            <a:chExt cx="2157385" cy="1752495"/>
          </a:xfrm>
        </p:grpSpPr>
        <p:sp>
          <p:nvSpPr>
            <p:cNvPr id="2207" name="Google Shape;2207;p2"/>
            <p:cNvSpPr/>
            <p:nvPr/>
          </p:nvSpPr>
          <p:spPr>
            <a:xfrm>
              <a:off x="1763105" y="7358117"/>
              <a:ext cx="2157385" cy="85746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208" name="Google Shape;2208;p2"/>
            <p:cNvSpPr/>
            <p:nvPr/>
          </p:nvSpPr>
          <p:spPr>
            <a:xfrm>
              <a:off x="1763107" y="7804202"/>
              <a:ext cx="2117662" cy="130641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sz="1000">
                <a:solidFill>
                  <a:srgbClr val="A5A5A5"/>
                </a:solidFill>
                <a:latin typeface="Montserrat"/>
                <a:ea typeface="Montserrat"/>
                <a:cs typeface="Montserrat"/>
                <a:sym typeface="Montserrat"/>
              </a:endParaRPr>
            </a:p>
          </p:txBody>
        </p:sp>
      </p:grpSp>
      <p:grpSp>
        <p:nvGrpSpPr>
          <p:cNvPr id="2209" name="Google Shape;2209;p2"/>
          <p:cNvGrpSpPr/>
          <p:nvPr/>
        </p:nvGrpSpPr>
        <p:grpSpPr>
          <a:xfrm>
            <a:off x="9305940" y="4632109"/>
            <a:ext cx="1348366" cy="1095309"/>
            <a:chOff x="1763105" y="7358117"/>
            <a:chExt cx="2157385" cy="1752495"/>
          </a:xfrm>
        </p:grpSpPr>
        <p:sp>
          <p:nvSpPr>
            <p:cNvPr id="2210" name="Google Shape;2210;p2"/>
            <p:cNvSpPr/>
            <p:nvPr/>
          </p:nvSpPr>
          <p:spPr>
            <a:xfrm>
              <a:off x="1763105" y="7358117"/>
              <a:ext cx="2157385" cy="85746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211" name="Google Shape;2211;p2"/>
            <p:cNvSpPr/>
            <p:nvPr/>
          </p:nvSpPr>
          <p:spPr>
            <a:xfrm>
              <a:off x="1763107" y="7804202"/>
              <a:ext cx="2117662" cy="130641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sz="1000">
                <a:solidFill>
                  <a:srgbClr val="A5A5A5"/>
                </a:solidFill>
                <a:latin typeface="Montserrat"/>
                <a:ea typeface="Montserrat"/>
                <a:cs typeface="Montserrat"/>
                <a:sym typeface="Montserrat"/>
              </a:endParaRPr>
            </a:p>
          </p:txBody>
        </p:sp>
      </p:grpSp>
      <p:sp>
        <p:nvSpPr>
          <p:cNvPr id="2212" name="Google Shape;2212;p2"/>
          <p:cNvSpPr/>
          <p:nvPr/>
        </p:nvSpPr>
        <p:spPr>
          <a:xfrm>
            <a:off x="1451786" y="1811873"/>
            <a:ext cx="9288429" cy="49154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125">
                <a:solidFill>
                  <a:srgbClr val="A5A5A5"/>
                </a:solidFill>
                <a:latin typeface="Montserrat"/>
                <a:ea typeface="Montserrat"/>
                <a:cs typeface="Montserrat"/>
                <a:sym typeface="Montserrat"/>
              </a:rPr>
              <a:t>Mauris quam dolor, cursus at porta et, luctus eget purus. Nunc tempor luctus interdum. Duis libero leo, consequat ut accumsan eu, viverra et erat. Nunc rhoncus tellus in ipsum molestie et gravida tortor dignissim. </a:t>
            </a:r>
            <a:endParaRPr sz="1125">
              <a:solidFill>
                <a:srgbClr val="A5A5A5"/>
              </a:solidFill>
              <a:latin typeface="Montserrat"/>
              <a:ea typeface="Montserrat"/>
              <a:cs typeface="Montserrat"/>
              <a:sym typeface="Montserrat"/>
            </a:endParaRPr>
          </a:p>
        </p:txBody>
      </p:sp>
      <p:grpSp>
        <p:nvGrpSpPr>
          <p:cNvPr id="2213" name="Google Shape;2213;p2"/>
          <p:cNvGrpSpPr/>
          <p:nvPr/>
        </p:nvGrpSpPr>
        <p:grpSpPr>
          <a:xfrm>
            <a:off x="711717" y="2346254"/>
            <a:ext cx="10427977" cy="2319144"/>
            <a:chOff x="1123665" y="3754007"/>
            <a:chExt cx="16684762" cy="3710629"/>
          </a:xfrm>
        </p:grpSpPr>
        <p:sp>
          <p:nvSpPr>
            <p:cNvPr id="2214" name="Google Shape;2214;p2"/>
            <p:cNvSpPr/>
            <p:nvPr/>
          </p:nvSpPr>
          <p:spPr>
            <a:xfrm rot="2700000">
              <a:off x="1667074" y="4297416"/>
              <a:ext cx="2623809" cy="2623809"/>
            </a:xfrm>
            <a:prstGeom prst="teardrop">
              <a:avLst>
                <a:gd name="adj" fmla="val 100000"/>
              </a:avLst>
            </a:prstGeom>
            <a:gradFill>
              <a:gsLst>
                <a:gs pos="0">
                  <a:srgbClr val="8296B0"/>
                </a:gs>
                <a:gs pos="37000">
                  <a:schemeClr val="dk2"/>
                </a:gs>
                <a:gs pos="100000">
                  <a:srgbClr val="323F4F"/>
                </a:gs>
              </a:gsLst>
              <a:lin ang="0" scaled="0"/>
            </a:gradFill>
            <a:ln>
              <a:noFill/>
            </a:ln>
            <a:effectLst>
              <a:outerShdw blurRad="393700" dist="38100" dir="3300000" sx="98000" sy="98000" algn="r" rotWithShape="0">
                <a:srgbClr val="000000">
                  <a:alpha val="2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875">
                <a:solidFill>
                  <a:schemeClr val="lt1"/>
                </a:solidFill>
                <a:latin typeface="Roboto Condensed"/>
                <a:ea typeface="Roboto Condensed"/>
                <a:cs typeface="Roboto Condensed"/>
                <a:sym typeface="Roboto Condensed"/>
              </a:endParaRPr>
            </a:p>
          </p:txBody>
        </p:sp>
        <p:sp>
          <p:nvSpPr>
            <p:cNvPr id="2215" name="Google Shape;2215;p2"/>
            <p:cNvSpPr/>
            <p:nvPr/>
          </p:nvSpPr>
          <p:spPr>
            <a:xfrm rot="2700000">
              <a:off x="4261503" y="4297419"/>
              <a:ext cx="2623809" cy="2623809"/>
            </a:xfrm>
            <a:prstGeom prst="teardrop">
              <a:avLst>
                <a:gd name="adj" fmla="val 100000"/>
              </a:avLst>
            </a:prstGeom>
            <a:gradFill>
              <a:gsLst>
                <a:gs pos="0">
                  <a:srgbClr val="8DA9DB"/>
                </a:gs>
                <a:gs pos="36000">
                  <a:schemeClr val="accent1"/>
                </a:gs>
                <a:gs pos="100000">
                  <a:srgbClr val="2F5496"/>
                </a:gs>
              </a:gsLst>
              <a:lin ang="0" scaled="0"/>
            </a:gradFill>
            <a:ln>
              <a:noFill/>
            </a:ln>
            <a:effectLst>
              <a:outerShdw blurRad="393700" dist="38100" dir="3300000" sx="98000" sy="98000" algn="r" rotWithShape="0">
                <a:srgbClr val="000000">
                  <a:alpha val="2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875">
                <a:solidFill>
                  <a:schemeClr val="lt1"/>
                </a:solidFill>
                <a:latin typeface="Roboto Condensed"/>
                <a:ea typeface="Roboto Condensed"/>
                <a:cs typeface="Roboto Condensed"/>
                <a:sym typeface="Roboto Condensed"/>
              </a:endParaRPr>
            </a:p>
          </p:txBody>
        </p:sp>
        <p:sp>
          <p:nvSpPr>
            <p:cNvPr id="2216" name="Google Shape;2216;p2"/>
            <p:cNvSpPr/>
            <p:nvPr/>
          </p:nvSpPr>
          <p:spPr>
            <a:xfrm rot="2700000">
              <a:off x="6853659" y="4297417"/>
              <a:ext cx="2623809" cy="2623809"/>
            </a:xfrm>
            <a:prstGeom prst="teardrop">
              <a:avLst>
                <a:gd name="adj" fmla="val 100000"/>
              </a:avLst>
            </a:prstGeom>
            <a:gradFill>
              <a:gsLst>
                <a:gs pos="0">
                  <a:srgbClr val="F4B081"/>
                </a:gs>
                <a:gs pos="46000">
                  <a:schemeClr val="accent2"/>
                </a:gs>
                <a:gs pos="100000">
                  <a:srgbClr val="C55A11"/>
                </a:gs>
              </a:gsLst>
              <a:lin ang="0" scaled="0"/>
            </a:gradFill>
            <a:ln>
              <a:noFill/>
            </a:ln>
            <a:effectLst>
              <a:outerShdw blurRad="393700" dist="38100" dir="3300000" sx="98000" sy="98000" algn="r" rotWithShape="0">
                <a:srgbClr val="000000">
                  <a:alpha val="2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875">
                <a:solidFill>
                  <a:schemeClr val="lt1"/>
                </a:solidFill>
                <a:latin typeface="Roboto Condensed"/>
                <a:ea typeface="Roboto Condensed"/>
                <a:cs typeface="Roboto Condensed"/>
                <a:sym typeface="Roboto Condensed"/>
              </a:endParaRPr>
            </a:p>
          </p:txBody>
        </p:sp>
        <p:sp>
          <p:nvSpPr>
            <p:cNvPr id="2217" name="Google Shape;2217;p2"/>
            <p:cNvSpPr/>
            <p:nvPr/>
          </p:nvSpPr>
          <p:spPr>
            <a:xfrm rot="2700000">
              <a:off x="9470229" y="4297419"/>
              <a:ext cx="2623809" cy="2623809"/>
            </a:xfrm>
            <a:prstGeom prst="teardrop">
              <a:avLst>
                <a:gd name="adj" fmla="val 100000"/>
              </a:avLst>
            </a:prstGeom>
            <a:gradFill>
              <a:gsLst>
                <a:gs pos="0">
                  <a:srgbClr val="C9C9C9"/>
                </a:gs>
                <a:gs pos="41000">
                  <a:schemeClr val="accent3"/>
                </a:gs>
                <a:gs pos="100000">
                  <a:srgbClr val="7B7B7B"/>
                </a:gs>
              </a:gsLst>
              <a:lin ang="0" scaled="0"/>
            </a:gradFill>
            <a:ln>
              <a:noFill/>
            </a:ln>
            <a:effectLst>
              <a:outerShdw blurRad="393700" dist="38100" dir="3300000" sx="98000" sy="98000" algn="r" rotWithShape="0">
                <a:srgbClr val="000000">
                  <a:alpha val="2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875">
                <a:solidFill>
                  <a:schemeClr val="lt1"/>
                </a:solidFill>
                <a:latin typeface="Roboto Condensed"/>
                <a:ea typeface="Roboto Condensed"/>
                <a:cs typeface="Roboto Condensed"/>
                <a:sym typeface="Roboto Condensed"/>
              </a:endParaRPr>
            </a:p>
          </p:txBody>
        </p:sp>
        <p:sp>
          <p:nvSpPr>
            <p:cNvPr id="2218" name="Google Shape;2218;p2"/>
            <p:cNvSpPr/>
            <p:nvPr/>
          </p:nvSpPr>
          <p:spPr>
            <a:xfrm rot="2700000">
              <a:off x="12074720" y="4297416"/>
              <a:ext cx="2623809" cy="2623809"/>
            </a:xfrm>
            <a:prstGeom prst="teardrop">
              <a:avLst>
                <a:gd name="adj" fmla="val 100000"/>
              </a:avLst>
            </a:prstGeom>
            <a:gradFill>
              <a:gsLst>
                <a:gs pos="0">
                  <a:srgbClr val="FFD966"/>
                </a:gs>
                <a:gs pos="34000">
                  <a:schemeClr val="accent4"/>
                </a:gs>
                <a:gs pos="100000">
                  <a:srgbClr val="BF9000"/>
                </a:gs>
              </a:gsLst>
              <a:lin ang="0" scaled="0"/>
            </a:gradFill>
            <a:ln>
              <a:noFill/>
            </a:ln>
            <a:effectLst>
              <a:outerShdw blurRad="393700" dist="38100" dir="3300000" sx="98000" sy="98000" algn="r" rotWithShape="0">
                <a:srgbClr val="000000">
                  <a:alpha val="2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875">
                <a:solidFill>
                  <a:schemeClr val="lt1"/>
                </a:solidFill>
                <a:latin typeface="Roboto Condensed"/>
                <a:ea typeface="Roboto Condensed"/>
                <a:cs typeface="Roboto Condensed"/>
                <a:sym typeface="Roboto Condensed"/>
              </a:endParaRPr>
            </a:p>
          </p:txBody>
        </p:sp>
        <p:sp>
          <p:nvSpPr>
            <p:cNvPr id="2219" name="Google Shape;2219;p2"/>
            <p:cNvSpPr/>
            <p:nvPr/>
          </p:nvSpPr>
          <p:spPr>
            <a:xfrm rot="2700000">
              <a:off x="14641210" y="4297419"/>
              <a:ext cx="2623809" cy="2623809"/>
            </a:xfrm>
            <a:prstGeom prst="teardrop">
              <a:avLst>
                <a:gd name="adj" fmla="val 100000"/>
              </a:avLst>
            </a:prstGeom>
            <a:gradFill>
              <a:gsLst>
                <a:gs pos="0">
                  <a:srgbClr val="9CC2E5"/>
                </a:gs>
                <a:gs pos="33000">
                  <a:schemeClr val="accent5"/>
                </a:gs>
                <a:gs pos="100000">
                  <a:srgbClr val="2E75B5"/>
                </a:gs>
              </a:gsLst>
              <a:lin ang="0" scaled="0"/>
            </a:gradFill>
            <a:ln>
              <a:noFill/>
            </a:ln>
            <a:effectLst>
              <a:outerShdw blurRad="393700" dist="38100" dir="3300000" sx="98000" sy="98000" algn="r" rotWithShape="0">
                <a:srgbClr val="000000">
                  <a:alpha val="2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875">
                <a:solidFill>
                  <a:schemeClr val="lt1"/>
                </a:solidFill>
                <a:latin typeface="Roboto Condensed"/>
                <a:ea typeface="Roboto Condensed"/>
                <a:cs typeface="Roboto Condensed"/>
                <a:sym typeface="Roboto Condensed"/>
              </a:endParaRPr>
            </a:p>
          </p:txBody>
        </p:sp>
        <p:sp>
          <p:nvSpPr>
            <p:cNvPr id="2220" name="Google Shape;2220;p2"/>
            <p:cNvSpPr/>
            <p:nvPr/>
          </p:nvSpPr>
          <p:spPr>
            <a:xfrm>
              <a:off x="15765012" y="5429005"/>
              <a:ext cx="499316" cy="468658"/>
            </a:xfrm>
            <a:custGeom>
              <a:avLst/>
              <a:gdLst/>
              <a:ahLst/>
              <a:cxnLst/>
              <a:rect l="l" t="t" r="r" b="b"/>
              <a:pathLst>
                <a:path w="594" h="560" extrusionOk="0">
                  <a:moveTo>
                    <a:pt x="101" y="560"/>
                  </a:moveTo>
                  <a:cubicBezTo>
                    <a:pt x="158" y="560"/>
                    <a:pt x="203" y="515"/>
                    <a:pt x="203" y="458"/>
                  </a:cubicBezTo>
                  <a:cubicBezTo>
                    <a:pt x="203" y="458"/>
                    <a:pt x="203" y="458"/>
                    <a:pt x="203" y="458"/>
                  </a:cubicBezTo>
                  <a:lnTo>
                    <a:pt x="203" y="458"/>
                  </a:lnTo>
                  <a:lnTo>
                    <a:pt x="203" y="128"/>
                  </a:lnTo>
                  <a:lnTo>
                    <a:pt x="530" y="128"/>
                  </a:lnTo>
                  <a:lnTo>
                    <a:pt x="530" y="364"/>
                  </a:lnTo>
                  <a:cubicBezTo>
                    <a:pt x="518" y="359"/>
                    <a:pt x="506" y="357"/>
                    <a:pt x="492" y="357"/>
                  </a:cubicBezTo>
                  <a:cubicBezTo>
                    <a:pt x="436" y="357"/>
                    <a:pt x="390" y="402"/>
                    <a:pt x="390" y="458"/>
                  </a:cubicBezTo>
                  <a:cubicBezTo>
                    <a:pt x="390" y="515"/>
                    <a:pt x="436" y="560"/>
                    <a:pt x="492" y="560"/>
                  </a:cubicBezTo>
                  <a:cubicBezTo>
                    <a:pt x="548" y="560"/>
                    <a:pt x="594" y="515"/>
                    <a:pt x="594" y="458"/>
                  </a:cubicBezTo>
                  <a:cubicBezTo>
                    <a:pt x="594" y="458"/>
                    <a:pt x="594" y="458"/>
                    <a:pt x="594" y="458"/>
                  </a:cubicBezTo>
                  <a:lnTo>
                    <a:pt x="594" y="458"/>
                  </a:lnTo>
                  <a:lnTo>
                    <a:pt x="594" y="128"/>
                  </a:lnTo>
                  <a:lnTo>
                    <a:pt x="594" y="0"/>
                  </a:lnTo>
                  <a:lnTo>
                    <a:pt x="530" y="0"/>
                  </a:lnTo>
                  <a:lnTo>
                    <a:pt x="203" y="0"/>
                  </a:lnTo>
                  <a:lnTo>
                    <a:pt x="139" y="0"/>
                  </a:lnTo>
                  <a:lnTo>
                    <a:pt x="139" y="128"/>
                  </a:lnTo>
                  <a:lnTo>
                    <a:pt x="139" y="364"/>
                  </a:lnTo>
                  <a:cubicBezTo>
                    <a:pt x="128" y="359"/>
                    <a:pt x="115" y="357"/>
                    <a:pt x="101" y="357"/>
                  </a:cubicBezTo>
                  <a:cubicBezTo>
                    <a:pt x="45" y="357"/>
                    <a:pt x="0" y="402"/>
                    <a:pt x="0" y="458"/>
                  </a:cubicBezTo>
                  <a:cubicBezTo>
                    <a:pt x="0" y="515"/>
                    <a:pt x="45" y="560"/>
                    <a:pt x="101" y="560"/>
                  </a:cubicBezTo>
                  <a:close/>
                </a:path>
              </a:pathLst>
            </a:cu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sp>
          <p:nvSpPr>
            <p:cNvPr id="2221" name="Google Shape;2221;p2"/>
            <p:cNvSpPr/>
            <p:nvPr/>
          </p:nvSpPr>
          <p:spPr>
            <a:xfrm>
              <a:off x="7969306" y="5367812"/>
              <a:ext cx="432108" cy="591044"/>
            </a:xfrm>
            <a:custGeom>
              <a:avLst/>
              <a:gdLst/>
              <a:ahLst/>
              <a:cxnLst/>
              <a:rect l="l" t="t" r="r" b="b"/>
              <a:pathLst>
                <a:path w="456" h="625" extrusionOk="0">
                  <a:moveTo>
                    <a:pt x="347" y="273"/>
                  </a:moveTo>
                  <a:lnTo>
                    <a:pt x="106" y="273"/>
                  </a:lnTo>
                  <a:lnTo>
                    <a:pt x="106" y="189"/>
                  </a:lnTo>
                  <a:cubicBezTo>
                    <a:pt x="106" y="123"/>
                    <a:pt x="160" y="69"/>
                    <a:pt x="226" y="69"/>
                  </a:cubicBezTo>
                  <a:cubicBezTo>
                    <a:pt x="293" y="69"/>
                    <a:pt x="347" y="123"/>
                    <a:pt x="347" y="189"/>
                  </a:cubicBezTo>
                  <a:lnTo>
                    <a:pt x="347" y="273"/>
                  </a:lnTo>
                  <a:close/>
                  <a:moveTo>
                    <a:pt x="271" y="455"/>
                  </a:moveTo>
                  <a:lnTo>
                    <a:pt x="271" y="530"/>
                  </a:lnTo>
                  <a:cubicBezTo>
                    <a:pt x="271" y="549"/>
                    <a:pt x="255" y="565"/>
                    <a:pt x="236" y="565"/>
                  </a:cubicBezTo>
                  <a:cubicBezTo>
                    <a:pt x="216" y="565"/>
                    <a:pt x="201" y="549"/>
                    <a:pt x="201" y="530"/>
                  </a:cubicBezTo>
                  <a:lnTo>
                    <a:pt x="201" y="455"/>
                  </a:lnTo>
                  <a:cubicBezTo>
                    <a:pt x="188" y="445"/>
                    <a:pt x="180" y="430"/>
                    <a:pt x="180" y="413"/>
                  </a:cubicBezTo>
                  <a:cubicBezTo>
                    <a:pt x="180" y="382"/>
                    <a:pt x="205" y="358"/>
                    <a:pt x="236" y="358"/>
                  </a:cubicBezTo>
                  <a:cubicBezTo>
                    <a:pt x="266" y="358"/>
                    <a:pt x="291" y="382"/>
                    <a:pt x="291" y="413"/>
                  </a:cubicBezTo>
                  <a:cubicBezTo>
                    <a:pt x="291" y="430"/>
                    <a:pt x="283" y="445"/>
                    <a:pt x="271" y="455"/>
                  </a:cubicBezTo>
                  <a:close/>
                  <a:moveTo>
                    <a:pt x="415" y="273"/>
                  </a:moveTo>
                  <a:lnTo>
                    <a:pt x="415" y="189"/>
                  </a:lnTo>
                  <a:cubicBezTo>
                    <a:pt x="415" y="85"/>
                    <a:pt x="331" y="0"/>
                    <a:pt x="226" y="0"/>
                  </a:cubicBezTo>
                  <a:cubicBezTo>
                    <a:pt x="122" y="0"/>
                    <a:pt x="37" y="85"/>
                    <a:pt x="37" y="189"/>
                  </a:cubicBezTo>
                  <a:lnTo>
                    <a:pt x="37" y="273"/>
                  </a:lnTo>
                  <a:lnTo>
                    <a:pt x="0" y="273"/>
                  </a:lnTo>
                  <a:lnTo>
                    <a:pt x="0" y="625"/>
                  </a:lnTo>
                  <a:lnTo>
                    <a:pt x="456" y="625"/>
                  </a:lnTo>
                  <a:lnTo>
                    <a:pt x="456" y="273"/>
                  </a:lnTo>
                  <a:lnTo>
                    <a:pt x="415" y="273"/>
                  </a:lnTo>
                  <a:close/>
                </a:path>
              </a:pathLst>
            </a:cu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sp>
          <p:nvSpPr>
            <p:cNvPr id="2222" name="Google Shape;2222;p2"/>
            <p:cNvSpPr/>
            <p:nvPr/>
          </p:nvSpPr>
          <p:spPr>
            <a:xfrm>
              <a:off x="5282802" y="5338580"/>
              <a:ext cx="660332" cy="649508"/>
            </a:xfrm>
            <a:custGeom>
              <a:avLst/>
              <a:gdLst/>
              <a:ahLst/>
              <a:cxnLst/>
              <a:rect l="l" t="t" r="r" b="b"/>
              <a:pathLst>
                <a:path w="643" h="629" extrusionOk="0">
                  <a:moveTo>
                    <a:pt x="424" y="314"/>
                  </a:moveTo>
                  <a:cubicBezTo>
                    <a:pt x="424" y="370"/>
                    <a:pt x="378" y="415"/>
                    <a:pt x="321" y="415"/>
                  </a:cubicBezTo>
                  <a:cubicBezTo>
                    <a:pt x="265" y="415"/>
                    <a:pt x="218" y="370"/>
                    <a:pt x="218" y="314"/>
                  </a:cubicBezTo>
                  <a:cubicBezTo>
                    <a:pt x="218" y="259"/>
                    <a:pt x="265" y="213"/>
                    <a:pt x="321" y="213"/>
                  </a:cubicBezTo>
                  <a:cubicBezTo>
                    <a:pt x="378" y="213"/>
                    <a:pt x="424" y="259"/>
                    <a:pt x="424" y="314"/>
                  </a:cubicBezTo>
                  <a:close/>
                  <a:moveTo>
                    <a:pt x="554" y="242"/>
                  </a:moveTo>
                  <a:lnTo>
                    <a:pt x="538" y="204"/>
                  </a:lnTo>
                  <a:cubicBezTo>
                    <a:pt x="538" y="204"/>
                    <a:pt x="576" y="118"/>
                    <a:pt x="572" y="115"/>
                  </a:cubicBezTo>
                  <a:lnTo>
                    <a:pt x="522" y="66"/>
                  </a:lnTo>
                  <a:cubicBezTo>
                    <a:pt x="519" y="63"/>
                    <a:pt x="434" y="102"/>
                    <a:pt x="434" y="102"/>
                  </a:cubicBezTo>
                  <a:lnTo>
                    <a:pt x="395" y="86"/>
                  </a:lnTo>
                  <a:cubicBezTo>
                    <a:pt x="395" y="86"/>
                    <a:pt x="360" y="0"/>
                    <a:pt x="355" y="0"/>
                  </a:cubicBezTo>
                  <a:lnTo>
                    <a:pt x="285" y="0"/>
                  </a:lnTo>
                  <a:cubicBezTo>
                    <a:pt x="280" y="0"/>
                    <a:pt x="248" y="86"/>
                    <a:pt x="248" y="86"/>
                  </a:cubicBezTo>
                  <a:lnTo>
                    <a:pt x="208" y="102"/>
                  </a:lnTo>
                  <a:cubicBezTo>
                    <a:pt x="208" y="102"/>
                    <a:pt x="121" y="65"/>
                    <a:pt x="118" y="68"/>
                  </a:cubicBezTo>
                  <a:lnTo>
                    <a:pt x="68" y="117"/>
                  </a:lnTo>
                  <a:cubicBezTo>
                    <a:pt x="65" y="121"/>
                    <a:pt x="104" y="204"/>
                    <a:pt x="104" y="204"/>
                  </a:cubicBezTo>
                  <a:lnTo>
                    <a:pt x="88" y="243"/>
                  </a:lnTo>
                  <a:cubicBezTo>
                    <a:pt x="88" y="243"/>
                    <a:pt x="0" y="276"/>
                    <a:pt x="0" y="281"/>
                  </a:cubicBezTo>
                  <a:lnTo>
                    <a:pt x="0" y="350"/>
                  </a:lnTo>
                  <a:cubicBezTo>
                    <a:pt x="0" y="355"/>
                    <a:pt x="88" y="386"/>
                    <a:pt x="88" y="386"/>
                  </a:cubicBezTo>
                  <a:lnTo>
                    <a:pt x="105" y="425"/>
                  </a:lnTo>
                  <a:cubicBezTo>
                    <a:pt x="105" y="425"/>
                    <a:pt x="67" y="510"/>
                    <a:pt x="70" y="513"/>
                  </a:cubicBezTo>
                  <a:lnTo>
                    <a:pt x="120" y="562"/>
                  </a:lnTo>
                  <a:cubicBezTo>
                    <a:pt x="123" y="565"/>
                    <a:pt x="209" y="527"/>
                    <a:pt x="209" y="527"/>
                  </a:cubicBezTo>
                  <a:lnTo>
                    <a:pt x="248" y="543"/>
                  </a:lnTo>
                  <a:cubicBezTo>
                    <a:pt x="248" y="543"/>
                    <a:pt x="283" y="629"/>
                    <a:pt x="288" y="629"/>
                  </a:cubicBezTo>
                  <a:lnTo>
                    <a:pt x="358" y="629"/>
                  </a:lnTo>
                  <a:cubicBezTo>
                    <a:pt x="363" y="629"/>
                    <a:pt x="395" y="542"/>
                    <a:pt x="395" y="542"/>
                  </a:cubicBezTo>
                  <a:lnTo>
                    <a:pt x="434" y="526"/>
                  </a:lnTo>
                  <a:cubicBezTo>
                    <a:pt x="434" y="526"/>
                    <a:pt x="521" y="563"/>
                    <a:pt x="525" y="560"/>
                  </a:cubicBezTo>
                  <a:lnTo>
                    <a:pt x="574" y="511"/>
                  </a:lnTo>
                  <a:cubicBezTo>
                    <a:pt x="578" y="508"/>
                    <a:pt x="538" y="424"/>
                    <a:pt x="538" y="424"/>
                  </a:cubicBezTo>
                  <a:lnTo>
                    <a:pt x="554" y="386"/>
                  </a:lnTo>
                  <a:cubicBezTo>
                    <a:pt x="554" y="386"/>
                    <a:pt x="643" y="352"/>
                    <a:pt x="643" y="347"/>
                  </a:cubicBezTo>
                  <a:lnTo>
                    <a:pt x="643" y="278"/>
                  </a:lnTo>
                  <a:cubicBezTo>
                    <a:pt x="643" y="273"/>
                    <a:pt x="554" y="242"/>
                    <a:pt x="554" y="242"/>
                  </a:cubicBezTo>
                  <a:close/>
                </a:path>
              </a:pathLst>
            </a:cu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sp>
          <p:nvSpPr>
            <p:cNvPr id="2223" name="Google Shape;2223;p2"/>
            <p:cNvSpPr/>
            <p:nvPr/>
          </p:nvSpPr>
          <p:spPr>
            <a:xfrm>
              <a:off x="10561462" y="5376467"/>
              <a:ext cx="429376" cy="573734"/>
            </a:xfrm>
            <a:custGeom>
              <a:avLst/>
              <a:gdLst/>
              <a:ahLst/>
              <a:cxnLst/>
              <a:rect l="l" t="t" r="r" b="b"/>
              <a:pathLst>
                <a:path w="609" h="813" extrusionOk="0">
                  <a:moveTo>
                    <a:pt x="609" y="813"/>
                  </a:moveTo>
                  <a:lnTo>
                    <a:pt x="0" y="813"/>
                  </a:lnTo>
                  <a:lnTo>
                    <a:pt x="0" y="102"/>
                  </a:lnTo>
                  <a:lnTo>
                    <a:pt x="78" y="102"/>
                  </a:lnTo>
                  <a:lnTo>
                    <a:pt x="102" y="102"/>
                  </a:lnTo>
                  <a:lnTo>
                    <a:pt x="153" y="102"/>
                  </a:lnTo>
                  <a:lnTo>
                    <a:pt x="153" y="51"/>
                  </a:lnTo>
                  <a:lnTo>
                    <a:pt x="232" y="51"/>
                  </a:lnTo>
                  <a:cubicBezTo>
                    <a:pt x="243" y="22"/>
                    <a:pt x="271" y="0"/>
                    <a:pt x="304" y="0"/>
                  </a:cubicBezTo>
                  <a:cubicBezTo>
                    <a:pt x="337" y="0"/>
                    <a:pt x="366" y="22"/>
                    <a:pt x="376" y="51"/>
                  </a:cubicBezTo>
                  <a:lnTo>
                    <a:pt x="456" y="51"/>
                  </a:lnTo>
                  <a:lnTo>
                    <a:pt x="456" y="102"/>
                  </a:lnTo>
                  <a:lnTo>
                    <a:pt x="506" y="102"/>
                  </a:lnTo>
                  <a:lnTo>
                    <a:pt x="525" y="102"/>
                  </a:lnTo>
                  <a:lnTo>
                    <a:pt x="609" y="102"/>
                  </a:lnTo>
                  <a:lnTo>
                    <a:pt x="609" y="813"/>
                  </a:lnTo>
                  <a:close/>
                  <a:moveTo>
                    <a:pt x="456" y="357"/>
                  </a:moveTo>
                  <a:lnTo>
                    <a:pt x="152" y="357"/>
                  </a:lnTo>
                  <a:lnTo>
                    <a:pt x="152" y="307"/>
                  </a:lnTo>
                  <a:lnTo>
                    <a:pt x="456" y="307"/>
                  </a:lnTo>
                  <a:lnTo>
                    <a:pt x="456" y="357"/>
                  </a:lnTo>
                  <a:close/>
                  <a:moveTo>
                    <a:pt x="456" y="153"/>
                  </a:moveTo>
                  <a:lnTo>
                    <a:pt x="456" y="204"/>
                  </a:lnTo>
                  <a:lnTo>
                    <a:pt x="153" y="204"/>
                  </a:lnTo>
                  <a:lnTo>
                    <a:pt x="153" y="153"/>
                  </a:lnTo>
                  <a:lnTo>
                    <a:pt x="102" y="153"/>
                  </a:lnTo>
                  <a:lnTo>
                    <a:pt x="102" y="153"/>
                  </a:lnTo>
                  <a:lnTo>
                    <a:pt x="51" y="153"/>
                  </a:lnTo>
                  <a:lnTo>
                    <a:pt x="51" y="762"/>
                  </a:lnTo>
                  <a:lnTo>
                    <a:pt x="558" y="762"/>
                  </a:lnTo>
                  <a:lnTo>
                    <a:pt x="558" y="153"/>
                  </a:lnTo>
                  <a:lnTo>
                    <a:pt x="506" y="153"/>
                  </a:lnTo>
                  <a:lnTo>
                    <a:pt x="506" y="153"/>
                  </a:lnTo>
                  <a:lnTo>
                    <a:pt x="456" y="153"/>
                  </a:lnTo>
                  <a:close/>
                  <a:moveTo>
                    <a:pt x="456" y="660"/>
                  </a:moveTo>
                  <a:lnTo>
                    <a:pt x="152" y="660"/>
                  </a:lnTo>
                  <a:lnTo>
                    <a:pt x="152" y="610"/>
                  </a:lnTo>
                  <a:lnTo>
                    <a:pt x="456" y="610"/>
                  </a:lnTo>
                  <a:lnTo>
                    <a:pt x="456" y="660"/>
                  </a:lnTo>
                  <a:close/>
                  <a:moveTo>
                    <a:pt x="456" y="559"/>
                  </a:moveTo>
                  <a:lnTo>
                    <a:pt x="152" y="559"/>
                  </a:lnTo>
                  <a:lnTo>
                    <a:pt x="152" y="508"/>
                  </a:lnTo>
                  <a:lnTo>
                    <a:pt x="456" y="508"/>
                  </a:lnTo>
                  <a:lnTo>
                    <a:pt x="456" y="559"/>
                  </a:lnTo>
                  <a:close/>
                  <a:moveTo>
                    <a:pt x="456" y="457"/>
                  </a:moveTo>
                  <a:lnTo>
                    <a:pt x="152" y="457"/>
                  </a:lnTo>
                  <a:lnTo>
                    <a:pt x="152" y="407"/>
                  </a:lnTo>
                  <a:lnTo>
                    <a:pt x="456" y="407"/>
                  </a:lnTo>
                  <a:lnTo>
                    <a:pt x="456" y="457"/>
                  </a:lnTo>
                  <a:close/>
                  <a:moveTo>
                    <a:pt x="204" y="153"/>
                  </a:moveTo>
                  <a:lnTo>
                    <a:pt x="405" y="153"/>
                  </a:lnTo>
                  <a:lnTo>
                    <a:pt x="405" y="102"/>
                  </a:lnTo>
                  <a:lnTo>
                    <a:pt x="330" y="102"/>
                  </a:lnTo>
                  <a:lnTo>
                    <a:pt x="330" y="77"/>
                  </a:lnTo>
                  <a:cubicBezTo>
                    <a:pt x="330" y="63"/>
                    <a:pt x="318" y="51"/>
                    <a:pt x="304" y="51"/>
                  </a:cubicBezTo>
                  <a:cubicBezTo>
                    <a:pt x="290" y="51"/>
                    <a:pt x="279" y="63"/>
                    <a:pt x="279" y="77"/>
                  </a:cubicBezTo>
                  <a:lnTo>
                    <a:pt x="279" y="102"/>
                  </a:lnTo>
                  <a:lnTo>
                    <a:pt x="204" y="102"/>
                  </a:lnTo>
                  <a:lnTo>
                    <a:pt x="204" y="153"/>
                  </a:lnTo>
                  <a:close/>
                </a:path>
              </a:pathLst>
            </a:cu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sp>
          <p:nvSpPr>
            <p:cNvPr id="2224" name="Google Shape;2224;p2"/>
            <p:cNvSpPr/>
            <p:nvPr/>
          </p:nvSpPr>
          <p:spPr>
            <a:xfrm>
              <a:off x="2655717" y="5386247"/>
              <a:ext cx="737045" cy="554175"/>
            </a:xfrm>
            <a:custGeom>
              <a:avLst/>
              <a:gdLst/>
              <a:ahLst/>
              <a:cxnLst/>
              <a:rect l="l" t="t" r="r" b="b"/>
              <a:pathLst>
                <a:path w="694" h="521" extrusionOk="0">
                  <a:moveTo>
                    <a:pt x="631" y="255"/>
                  </a:moveTo>
                  <a:cubicBezTo>
                    <a:pt x="474" y="98"/>
                    <a:pt x="220" y="98"/>
                    <a:pt x="63" y="255"/>
                  </a:cubicBezTo>
                  <a:lnTo>
                    <a:pt x="0" y="191"/>
                  </a:lnTo>
                  <a:cubicBezTo>
                    <a:pt x="191" y="0"/>
                    <a:pt x="502" y="0"/>
                    <a:pt x="694" y="192"/>
                  </a:cubicBezTo>
                  <a:lnTo>
                    <a:pt x="631" y="255"/>
                  </a:lnTo>
                  <a:close/>
                  <a:moveTo>
                    <a:pt x="348" y="435"/>
                  </a:moveTo>
                  <a:cubicBezTo>
                    <a:pt x="371" y="435"/>
                    <a:pt x="390" y="455"/>
                    <a:pt x="390" y="478"/>
                  </a:cubicBezTo>
                  <a:cubicBezTo>
                    <a:pt x="390" y="502"/>
                    <a:pt x="371" y="521"/>
                    <a:pt x="347" y="521"/>
                  </a:cubicBezTo>
                  <a:cubicBezTo>
                    <a:pt x="324" y="521"/>
                    <a:pt x="305" y="502"/>
                    <a:pt x="305" y="478"/>
                  </a:cubicBezTo>
                  <a:cubicBezTo>
                    <a:pt x="305" y="455"/>
                    <a:pt x="324" y="435"/>
                    <a:pt x="348" y="435"/>
                  </a:cubicBezTo>
                  <a:close/>
                  <a:moveTo>
                    <a:pt x="505" y="381"/>
                  </a:moveTo>
                  <a:lnTo>
                    <a:pt x="442" y="444"/>
                  </a:lnTo>
                  <a:cubicBezTo>
                    <a:pt x="389" y="392"/>
                    <a:pt x="304" y="392"/>
                    <a:pt x="252" y="444"/>
                  </a:cubicBezTo>
                  <a:lnTo>
                    <a:pt x="189" y="381"/>
                  </a:lnTo>
                  <a:cubicBezTo>
                    <a:pt x="276" y="294"/>
                    <a:pt x="418" y="294"/>
                    <a:pt x="505" y="381"/>
                  </a:cubicBezTo>
                  <a:close/>
                  <a:moveTo>
                    <a:pt x="599" y="286"/>
                  </a:moveTo>
                  <a:lnTo>
                    <a:pt x="536" y="349"/>
                  </a:lnTo>
                  <a:cubicBezTo>
                    <a:pt x="432" y="245"/>
                    <a:pt x="262" y="245"/>
                    <a:pt x="157" y="349"/>
                  </a:cubicBezTo>
                  <a:lnTo>
                    <a:pt x="94" y="286"/>
                  </a:lnTo>
                  <a:cubicBezTo>
                    <a:pt x="234" y="147"/>
                    <a:pt x="460" y="147"/>
                    <a:pt x="599" y="286"/>
                  </a:cubicBezTo>
                  <a:close/>
                </a:path>
              </a:pathLst>
            </a:cu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sp>
          <p:nvSpPr>
            <p:cNvPr id="2225" name="Google Shape;2225;p2"/>
            <p:cNvSpPr/>
            <p:nvPr/>
          </p:nvSpPr>
          <p:spPr>
            <a:xfrm>
              <a:off x="13065795" y="5431882"/>
              <a:ext cx="675074" cy="462905"/>
            </a:xfrm>
            <a:custGeom>
              <a:avLst/>
              <a:gdLst/>
              <a:ahLst/>
              <a:cxnLst/>
              <a:rect l="l" t="t" r="r" b="b"/>
              <a:pathLst>
                <a:path w="735" h="501" extrusionOk="0">
                  <a:moveTo>
                    <a:pt x="632" y="219"/>
                  </a:moveTo>
                  <a:lnTo>
                    <a:pt x="635" y="209"/>
                  </a:lnTo>
                  <a:lnTo>
                    <a:pt x="639" y="196"/>
                  </a:lnTo>
                  <a:lnTo>
                    <a:pt x="640" y="173"/>
                  </a:lnTo>
                  <a:lnTo>
                    <a:pt x="640" y="155"/>
                  </a:lnTo>
                  <a:lnTo>
                    <a:pt x="637" y="139"/>
                  </a:lnTo>
                  <a:lnTo>
                    <a:pt x="626" y="107"/>
                  </a:lnTo>
                  <a:lnTo>
                    <a:pt x="610" y="77"/>
                  </a:lnTo>
                  <a:lnTo>
                    <a:pt x="589" y="52"/>
                  </a:lnTo>
                  <a:lnTo>
                    <a:pt x="564" y="31"/>
                  </a:lnTo>
                  <a:lnTo>
                    <a:pt x="534" y="13"/>
                  </a:lnTo>
                  <a:lnTo>
                    <a:pt x="502" y="4"/>
                  </a:lnTo>
                  <a:lnTo>
                    <a:pt x="486" y="0"/>
                  </a:lnTo>
                  <a:lnTo>
                    <a:pt x="468" y="0"/>
                  </a:lnTo>
                  <a:lnTo>
                    <a:pt x="448" y="0"/>
                  </a:lnTo>
                  <a:lnTo>
                    <a:pt x="430" y="4"/>
                  </a:lnTo>
                  <a:lnTo>
                    <a:pt x="414" y="8"/>
                  </a:lnTo>
                  <a:lnTo>
                    <a:pt x="400" y="13"/>
                  </a:lnTo>
                  <a:lnTo>
                    <a:pt x="388" y="20"/>
                  </a:lnTo>
                  <a:lnTo>
                    <a:pt x="379" y="27"/>
                  </a:lnTo>
                  <a:lnTo>
                    <a:pt x="363" y="41"/>
                  </a:lnTo>
                  <a:lnTo>
                    <a:pt x="352" y="57"/>
                  </a:lnTo>
                  <a:lnTo>
                    <a:pt x="345" y="72"/>
                  </a:lnTo>
                  <a:lnTo>
                    <a:pt x="341" y="81"/>
                  </a:lnTo>
                  <a:lnTo>
                    <a:pt x="341" y="84"/>
                  </a:lnTo>
                  <a:lnTo>
                    <a:pt x="341" y="84"/>
                  </a:lnTo>
                  <a:lnTo>
                    <a:pt x="340" y="82"/>
                  </a:lnTo>
                  <a:lnTo>
                    <a:pt x="333" y="75"/>
                  </a:lnTo>
                  <a:lnTo>
                    <a:pt x="322" y="66"/>
                  </a:lnTo>
                  <a:lnTo>
                    <a:pt x="308" y="57"/>
                  </a:lnTo>
                  <a:lnTo>
                    <a:pt x="290" y="49"/>
                  </a:lnTo>
                  <a:lnTo>
                    <a:pt x="269" y="41"/>
                  </a:lnTo>
                  <a:lnTo>
                    <a:pt x="244" y="36"/>
                  </a:lnTo>
                  <a:lnTo>
                    <a:pt x="215" y="38"/>
                  </a:lnTo>
                  <a:lnTo>
                    <a:pt x="188" y="45"/>
                  </a:lnTo>
                  <a:lnTo>
                    <a:pt x="164" y="57"/>
                  </a:lnTo>
                  <a:lnTo>
                    <a:pt x="144" y="72"/>
                  </a:lnTo>
                  <a:lnTo>
                    <a:pt x="126" y="91"/>
                  </a:lnTo>
                  <a:lnTo>
                    <a:pt x="112" y="113"/>
                  </a:lnTo>
                  <a:lnTo>
                    <a:pt x="101" y="136"/>
                  </a:lnTo>
                  <a:lnTo>
                    <a:pt x="96" y="161"/>
                  </a:lnTo>
                  <a:lnTo>
                    <a:pt x="92" y="187"/>
                  </a:lnTo>
                  <a:lnTo>
                    <a:pt x="94" y="203"/>
                  </a:lnTo>
                  <a:lnTo>
                    <a:pt x="98" y="219"/>
                  </a:lnTo>
                  <a:lnTo>
                    <a:pt x="76" y="228"/>
                  </a:lnTo>
                  <a:lnTo>
                    <a:pt x="59" y="241"/>
                  </a:lnTo>
                  <a:lnTo>
                    <a:pt x="42" y="255"/>
                  </a:lnTo>
                  <a:lnTo>
                    <a:pt x="26" y="271"/>
                  </a:lnTo>
                  <a:lnTo>
                    <a:pt x="16" y="291"/>
                  </a:lnTo>
                  <a:lnTo>
                    <a:pt x="7" y="312"/>
                  </a:lnTo>
                  <a:lnTo>
                    <a:pt x="2" y="333"/>
                  </a:lnTo>
                  <a:lnTo>
                    <a:pt x="0" y="355"/>
                  </a:lnTo>
                  <a:lnTo>
                    <a:pt x="2" y="385"/>
                  </a:lnTo>
                  <a:lnTo>
                    <a:pt x="10" y="412"/>
                  </a:lnTo>
                  <a:lnTo>
                    <a:pt x="25" y="437"/>
                  </a:lnTo>
                  <a:lnTo>
                    <a:pt x="42" y="458"/>
                  </a:lnTo>
                  <a:lnTo>
                    <a:pt x="64" y="476"/>
                  </a:lnTo>
                  <a:lnTo>
                    <a:pt x="89" y="488"/>
                  </a:lnTo>
                  <a:lnTo>
                    <a:pt x="115" y="497"/>
                  </a:lnTo>
                  <a:lnTo>
                    <a:pt x="144" y="501"/>
                  </a:lnTo>
                  <a:lnTo>
                    <a:pt x="185" y="501"/>
                  </a:lnTo>
                  <a:lnTo>
                    <a:pt x="222" y="501"/>
                  </a:lnTo>
                  <a:lnTo>
                    <a:pt x="258" y="501"/>
                  </a:lnTo>
                  <a:lnTo>
                    <a:pt x="292" y="501"/>
                  </a:lnTo>
                  <a:lnTo>
                    <a:pt x="322" y="501"/>
                  </a:lnTo>
                  <a:lnTo>
                    <a:pt x="350" y="501"/>
                  </a:lnTo>
                  <a:lnTo>
                    <a:pt x="377" y="501"/>
                  </a:lnTo>
                  <a:lnTo>
                    <a:pt x="402" y="501"/>
                  </a:lnTo>
                  <a:lnTo>
                    <a:pt x="423" y="501"/>
                  </a:lnTo>
                  <a:lnTo>
                    <a:pt x="445" y="501"/>
                  </a:lnTo>
                  <a:lnTo>
                    <a:pt x="464" y="501"/>
                  </a:lnTo>
                  <a:lnTo>
                    <a:pt x="480" y="501"/>
                  </a:lnTo>
                  <a:lnTo>
                    <a:pt x="511" y="501"/>
                  </a:lnTo>
                  <a:lnTo>
                    <a:pt x="534" y="501"/>
                  </a:lnTo>
                  <a:lnTo>
                    <a:pt x="551" y="501"/>
                  </a:lnTo>
                  <a:lnTo>
                    <a:pt x="566" y="501"/>
                  </a:lnTo>
                  <a:lnTo>
                    <a:pt x="576" y="501"/>
                  </a:lnTo>
                  <a:lnTo>
                    <a:pt x="582" y="501"/>
                  </a:lnTo>
                  <a:lnTo>
                    <a:pt x="587" y="501"/>
                  </a:lnTo>
                  <a:lnTo>
                    <a:pt x="589" y="501"/>
                  </a:lnTo>
                  <a:lnTo>
                    <a:pt x="589" y="501"/>
                  </a:lnTo>
                  <a:lnTo>
                    <a:pt x="619" y="497"/>
                  </a:lnTo>
                  <a:lnTo>
                    <a:pt x="646" y="488"/>
                  </a:lnTo>
                  <a:lnTo>
                    <a:pt x="671" y="476"/>
                  </a:lnTo>
                  <a:lnTo>
                    <a:pt x="692" y="458"/>
                  </a:lnTo>
                  <a:lnTo>
                    <a:pt x="710" y="437"/>
                  </a:lnTo>
                  <a:lnTo>
                    <a:pt x="722" y="412"/>
                  </a:lnTo>
                  <a:lnTo>
                    <a:pt x="731" y="385"/>
                  </a:lnTo>
                  <a:lnTo>
                    <a:pt x="735" y="355"/>
                  </a:lnTo>
                  <a:lnTo>
                    <a:pt x="733" y="332"/>
                  </a:lnTo>
                  <a:lnTo>
                    <a:pt x="726" y="308"/>
                  </a:lnTo>
                  <a:lnTo>
                    <a:pt x="717" y="289"/>
                  </a:lnTo>
                  <a:lnTo>
                    <a:pt x="706" y="269"/>
                  </a:lnTo>
                  <a:lnTo>
                    <a:pt x="690" y="253"/>
                  </a:lnTo>
                  <a:lnTo>
                    <a:pt x="673" y="239"/>
                  </a:lnTo>
                  <a:lnTo>
                    <a:pt x="653" y="228"/>
                  </a:lnTo>
                  <a:lnTo>
                    <a:pt x="632" y="219"/>
                  </a:lnTo>
                  <a:close/>
                  <a:moveTo>
                    <a:pt x="560" y="472"/>
                  </a:moveTo>
                  <a:lnTo>
                    <a:pt x="527" y="472"/>
                  </a:lnTo>
                  <a:lnTo>
                    <a:pt x="498" y="472"/>
                  </a:lnTo>
                  <a:lnTo>
                    <a:pt x="471" y="472"/>
                  </a:lnTo>
                  <a:lnTo>
                    <a:pt x="450" y="472"/>
                  </a:lnTo>
                  <a:lnTo>
                    <a:pt x="432" y="472"/>
                  </a:lnTo>
                  <a:lnTo>
                    <a:pt x="416" y="472"/>
                  </a:lnTo>
                  <a:lnTo>
                    <a:pt x="404" y="472"/>
                  </a:lnTo>
                  <a:lnTo>
                    <a:pt x="393" y="472"/>
                  </a:lnTo>
                  <a:lnTo>
                    <a:pt x="386" y="472"/>
                  </a:lnTo>
                  <a:lnTo>
                    <a:pt x="379" y="472"/>
                  </a:lnTo>
                  <a:lnTo>
                    <a:pt x="372" y="472"/>
                  </a:lnTo>
                  <a:lnTo>
                    <a:pt x="370" y="472"/>
                  </a:lnTo>
                  <a:lnTo>
                    <a:pt x="370" y="472"/>
                  </a:lnTo>
                  <a:lnTo>
                    <a:pt x="374" y="467"/>
                  </a:lnTo>
                  <a:lnTo>
                    <a:pt x="379" y="461"/>
                  </a:lnTo>
                  <a:lnTo>
                    <a:pt x="393" y="445"/>
                  </a:lnTo>
                  <a:lnTo>
                    <a:pt x="413" y="428"/>
                  </a:lnTo>
                  <a:lnTo>
                    <a:pt x="432" y="406"/>
                  </a:lnTo>
                  <a:lnTo>
                    <a:pt x="454" y="387"/>
                  </a:lnTo>
                  <a:lnTo>
                    <a:pt x="470" y="371"/>
                  </a:lnTo>
                  <a:lnTo>
                    <a:pt x="477" y="365"/>
                  </a:lnTo>
                  <a:lnTo>
                    <a:pt x="482" y="360"/>
                  </a:lnTo>
                  <a:lnTo>
                    <a:pt x="486" y="356"/>
                  </a:lnTo>
                  <a:lnTo>
                    <a:pt x="486" y="355"/>
                  </a:lnTo>
                  <a:lnTo>
                    <a:pt x="487" y="353"/>
                  </a:lnTo>
                  <a:lnTo>
                    <a:pt x="491" y="348"/>
                  </a:lnTo>
                  <a:lnTo>
                    <a:pt x="491" y="346"/>
                  </a:lnTo>
                  <a:lnTo>
                    <a:pt x="491" y="344"/>
                  </a:lnTo>
                  <a:lnTo>
                    <a:pt x="487" y="342"/>
                  </a:lnTo>
                  <a:lnTo>
                    <a:pt x="482" y="340"/>
                  </a:lnTo>
                  <a:lnTo>
                    <a:pt x="466" y="340"/>
                  </a:lnTo>
                  <a:lnTo>
                    <a:pt x="448" y="340"/>
                  </a:lnTo>
                  <a:lnTo>
                    <a:pt x="441" y="340"/>
                  </a:lnTo>
                  <a:lnTo>
                    <a:pt x="436" y="340"/>
                  </a:lnTo>
                  <a:lnTo>
                    <a:pt x="432" y="340"/>
                  </a:lnTo>
                  <a:lnTo>
                    <a:pt x="430" y="340"/>
                  </a:lnTo>
                  <a:lnTo>
                    <a:pt x="430" y="339"/>
                  </a:lnTo>
                  <a:lnTo>
                    <a:pt x="430" y="335"/>
                  </a:lnTo>
                  <a:lnTo>
                    <a:pt x="430" y="328"/>
                  </a:lnTo>
                  <a:lnTo>
                    <a:pt x="430" y="317"/>
                  </a:lnTo>
                  <a:lnTo>
                    <a:pt x="430" y="303"/>
                  </a:lnTo>
                  <a:lnTo>
                    <a:pt x="430" y="283"/>
                  </a:lnTo>
                  <a:lnTo>
                    <a:pt x="430" y="244"/>
                  </a:lnTo>
                  <a:lnTo>
                    <a:pt x="430" y="223"/>
                  </a:lnTo>
                  <a:lnTo>
                    <a:pt x="430" y="203"/>
                  </a:lnTo>
                  <a:lnTo>
                    <a:pt x="430" y="187"/>
                  </a:lnTo>
                  <a:lnTo>
                    <a:pt x="430" y="173"/>
                  </a:lnTo>
                  <a:lnTo>
                    <a:pt x="430" y="173"/>
                  </a:lnTo>
                  <a:lnTo>
                    <a:pt x="429" y="171"/>
                  </a:lnTo>
                  <a:lnTo>
                    <a:pt x="427" y="170"/>
                  </a:lnTo>
                  <a:lnTo>
                    <a:pt x="420" y="168"/>
                  </a:lnTo>
                  <a:lnTo>
                    <a:pt x="418" y="168"/>
                  </a:lnTo>
                  <a:lnTo>
                    <a:pt x="413" y="168"/>
                  </a:lnTo>
                  <a:lnTo>
                    <a:pt x="400" y="168"/>
                  </a:lnTo>
                  <a:lnTo>
                    <a:pt x="382" y="168"/>
                  </a:lnTo>
                  <a:lnTo>
                    <a:pt x="361" y="168"/>
                  </a:lnTo>
                  <a:lnTo>
                    <a:pt x="341" y="168"/>
                  </a:lnTo>
                  <a:lnTo>
                    <a:pt x="322" y="168"/>
                  </a:lnTo>
                  <a:lnTo>
                    <a:pt x="308" y="168"/>
                  </a:lnTo>
                  <a:lnTo>
                    <a:pt x="302" y="168"/>
                  </a:lnTo>
                  <a:lnTo>
                    <a:pt x="299" y="168"/>
                  </a:lnTo>
                  <a:lnTo>
                    <a:pt x="293" y="170"/>
                  </a:lnTo>
                  <a:lnTo>
                    <a:pt x="292" y="173"/>
                  </a:lnTo>
                  <a:lnTo>
                    <a:pt x="290" y="177"/>
                  </a:lnTo>
                  <a:lnTo>
                    <a:pt x="290" y="178"/>
                  </a:lnTo>
                  <a:lnTo>
                    <a:pt x="290" y="191"/>
                  </a:lnTo>
                  <a:lnTo>
                    <a:pt x="290" y="207"/>
                  </a:lnTo>
                  <a:lnTo>
                    <a:pt x="290" y="225"/>
                  </a:lnTo>
                  <a:lnTo>
                    <a:pt x="290" y="244"/>
                  </a:lnTo>
                  <a:lnTo>
                    <a:pt x="290" y="283"/>
                  </a:lnTo>
                  <a:lnTo>
                    <a:pt x="290" y="303"/>
                  </a:lnTo>
                  <a:lnTo>
                    <a:pt x="290" y="317"/>
                  </a:lnTo>
                  <a:lnTo>
                    <a:pt x="290" y="328"/>
                  </a:lnTo>
                  <a:lnTo>
                    <a:pt x="290" y="335"/>
                  </a:lnTo>
                  <a:lnTo>
                    <a:pt x="290" y="339"/>
                  </a:lnTo>
                  <a:lnTo>
                    <a:pt x="290" y="340"/>
                  </a:lnTo>
                  <a:lnTo>
                    <a:pt x="288" y="340"/>
                  </a:lnTo>
                  <a:lnTo>
                    <a:pt x="285" y="340"/>
                  </a:lnTo>
                  <a:lnTo>
                    <a:pt x="277" y="340"/>
                  </a:lnTo>
                  <a:lnTo>
                    <a:pt x="269" y="340"/>
                  </a:lnTo>
                  <a:lnTo>
                    <a:pt x="253" y="340"/>
                  </a:lnTo>
                  <a:lnTo>
                    <a:pt x="244" y="340"/>
                  </a:lnTo>
                  <a:lnTo>
                    <a:pt x="238" y="340"/>
                  </a:lnTo>
                  <a:lnTo>
                    <a:pt x="235" y="342"/>
                  </a:lnTo>
                  <a:lnTo>
                    <a:pt x="233" y="344"/>
                  </a:lnTo>
                  <a:lnTo>
                    <a:pt x="233" y="348"/>
                  </a:lnTo>
                  <a:lnTo>
                    <a:pt x="236" y="353"/>
                  </a:lnTo>
                  <a:lnTo>
                    <a:pt x="238" y="355"/>
                  </a:lnTo>
                  <a:lnTo>
                    <a:pt x="258" y="376"/>
                  </a:lnTo>
                  <a:lnTo>
                    <a:pt x="277" y="394"/>
                  </a:lnTo>
                  <a:lnTo>
                    <a:pt x="292" y="410"/>
                  </a:lnTo>
                  <a:lnTo>
                    <a:pt x="306" y="422"/>
                  </a:lnTo>
                  <a:lnTo>
                    <a:pt x="317" y="435"/>
                  </a:lnTo>
                  <a:lnTo>
                    <a:pt x="327" y="444"/>
                  </a:lnTo>
                  <a:lnTo>
                    <a:pt x="340" y="458"/>
                  </a:lnTo>
                  <a:lnTo>
                    <a:pt x="349" y="465"/>
                  </a:lnTo>
                  <a:lnTo>
                    <a:pt x="354" y="470"/>
                  </a:lnTo>
                  <a:lnTo>
                    <a:pt x="356" y="472"/>
                  </a:lnTo>
                  <a:lnTo>
                    <a:pt x="356" y="472"/>
                  </a:lnTo>
                  <a:lnTo>
                    <a:pt x="324" y="472"/>
                  </a:lnTo>
                  <a:lnTo>
                    <a:pt x="297" y="472"/>
                  </a:lnTo>
                  <a:lnTo>
                    <a:pt x="272" y="472"/>
                  </a:lnTo>
                  <a:lnTo>
                    <a:pt x="253" y="472"/>
                  </a:lnTo>
                  <a:lnTo>
                    <a:pt x="235" y="472"/>
                  </a:lnTo>
                  <a:lnTo>
                    <a:pt x="220" y="472"/>
                  </a:lnTo>
                  <a:lnTo>
                    <a:pt x="208" y="472"/>
                  </a:lnTo>
                  <a:lnTo>
                    <a:pt x="199" y="472"/>
                  </a:lnTo>
                  <a:lnTo>
                    <a:pt x="192" y="472"/>
                  </a:lnTo>
                  <a:lnTo>
                    <a:pt x="187" y="472"/>
                  </a:lnTo>
                  <a:lnTo>
                    <a:pt x="180" y="472"/>
                  </a:lnTo>
                  <a:lnTo>
                    <a:pt x="178" y="472"/>
                  </a:lnTo>
                  <a:lnTo>
                    <a:pt x="178" y="472"/>
                  </a:lnTo>
                  <a:lnTo>
                    <a:pt x="151" y="469"/>
                  </a:lnTo>
                  <a:lnTo>
                    <a:pt x="128" y="461"/>
                  </a:lnTo>
                  <a:lnTo>
                    <a:pt x="107" y="451"/>
                  </a:lnTo>
                  <a:lnTo>
                    <a:pt x="87" y="437"/>
                  </a:lnTo>
                  <a:lnTo>
                    <a:pt x="73" y="417"/>
                  </a:lnTo>
                  <a:lnTo>
                    <a:pt x="60" y="397"/>
                  </a:lnTo>
                  <a:lnTo>
                    <a:pt x="53" y="374"/>
                  </a:lnTo>
                  <a:lnTo>
                    <a:pt x="51" y="351"/>
                  </a:lnTo>
                  <a:lnTo>
                    <a:pt x="53" y="330"/>
                  </a:lnTo>
                  <a:lnTo>
                    <a:pt x="57" y="312"/>
                  </a:lnTo>
                  <a:lnTo>
                    <a:pt x="66" y="294"/>
                  </a:lnTo>
                  <a:lnTo>
                    <a:pt x="75" y="278"/>
                  </a:lnTo>
                  <a:lnTo>
                    <a:pt x="87" y="264"/>
                  </a:lnTo>
                  <a:lnTo>
                    <a:pt x="103" y="251"/>
                  </a:lnTo>
                  <a:lnTo>
                    <a:pt x="119" y="243"/>
                  </a:lnTo>
                  <a:lnTo>
                    <a:pt x="135" y="234"/>
                  </a:lnTo>
                  <a:lnTo>
                    <a:pt x="133" y="226"/>
                  </a:lnTo>
                  <a:lnTo>
                    <a:pt x="131" y="219"/>
                  </a:lnTo>
                  <a:lnTo>
                    <a:pt x="130" y="205"/>
                  </a:lnTo>
                  <a:lnTo>
                    <a:pt x="131" y="186"/>
                  </a:lnTo>
                  <a:lnTo>
                    <a:pt x="139" y="164"/>
                  </a:lnTo>
                  <a:lnTo>
                    <a:pt x="147" y="145"/>
                  </a:lnTo>
                  <a:lnTo>
                    <a:pt x="160" y="127"/>
                  </a:lnTo>
                  <a:lnTo>
                    <a:pt x="176" y="111"/>
                  </a:lnTo>
                  <a:lnTo>
                    <a:pt x="194" y="97"/>
                  </a:lnTo>
                  <a:lnTo>
                    <a:pt x="215" y="86"/>
                  </a:lnTo>
                  <a:lnTo>
                    <a:pt x="238" y="79"/>
                  </a:lnTo>
                  <a:lnTo>
                    <a:pt x="263" y="81"/>
                  </a:lnTo>
                  <a:lnTo>
                    <a:pt x="285" y="88"/>
                  </a:lnTo>
                  <a:lnTo>
                    <a:pt x="304" y="97"/>
                  </a:lnTo>
                  <a:lnTo>
                    <a:pt x="320" y="109"/>
                  </a:lnTo>
                  <a:lnTo>
                    <a:pt x="334" y="120"/>
                  </a:lnTo>
                  <a:lnTo>
                    <a:pt x="343" y="130"/>
                  </a:lnTo>
                  <a:lnTo>
                    <a:pt x="349" y="138"/>
                  </a:lnTo>
                  <a:lnTo>
                    <a:pt x="350" y="141"/>
                  </a:lnTo>
                  <a:lnTo>
                    <a:pt x="350" y="139"/>
                  </a:lnTo>
                  <a:lnTo>
                    <a:pt x="350" y="138"/>
                  </a:lnTo>
                  <a:lnTo>
                    <a:pt x="354" y="127"/>
                  </a:lnTo>
                  <a:lnTo>
                    <a:pt x="359" y="113"/>
                  </a:lnTo>
                  <a:lnTo>
                    <a:pt x="368" y="97"/>
                  </a:lnTo>
                  <a:lnTo>
                    <a:pt x="381" y="79"/>
                  </a:lnTo>
                  <a:lnTo>
                    <a:pt x="400" y="65"/>
                  </a:lnTo>
                  <a:lnTo>
                    <a:pt x="413" y="59"/>
                  </a:lnTo>
                  <a:lnTo>
                    <a:pt x="425" y="56"/>
                  </a:lnTo>
                  <a:lnTo>
                    <a:pt x="441" y="52"/>
                  </a:lnTo>
                  <a:lnTo>
                    <a:pt x="459" y="52"/>
                  </a:lnTo>
                  <a:lnTo>
                    <a:pt x="487" y="54"/>
                  </a:lnTo>
                  <a:lnTo>
                    <a:pt x="514" y="63"/>
                  </a:lnTo>
                  <a:lnTo>
                    <a:pt x="537" y="77"/>
                  </a:lnTo>
                  <a:lnTo>
                    <a:pt x="559" y="95"/>
                  </a:lnTo>
                  <a:lnTo>
                    <a:pt x="575" y="116"/>
                  </a:lnTo>
                  <a:lnTo>
                    <a:pt x="587" y="141"/>
                  </a:lnTo>
                  <a:lnTo>
                    <a:pt x="596" y="168"/>
                  </a:lnTo>
                  <a:lnTo>
                    <a:pt x="598" y="196"/>
                  </a:lnTo>
                  <a:lnTo>
                    <a:pt x="598" y="218"/>
                  </a:lnTo>
                  <a:lnTo>
                    <a:pt x="596" y="226"/>
                  </a:lnTo>
                  <a:lnTo>
                    <a:pt x="594" y="234"/>
                  </a:lnTo>
                  <a:lnTo>
                    <a:pt x="612" y="241"/>
                  </a:lnTo>
                  <a:lnTo>
                    <a:pt x="630" y="250"/>
                  </a:lnTo>
                  <a:lnTo>
                    <a:pt x="646" y="262"/>
                  </a:lnTo>
                  <a:lnTo>
                    <a:pt x="660" y="276"/>
                  </a:lnTo>
                  <a:lnTo>
                    <a:pt x="671" y="292"/>
                  </a:lnTo>
                  <a:lnTo>
                    <a:pt x="680" y="310"/>
                  </a:lnTo>
                  <a:lnTo>
                    <a:pt x="685" y="330"/>
                  </a:lnTo>
                  <a:lnTo>
                    <a:pt x="687" y="351"/>
                  </a:lnTo>
                  <a:lnTo>
                    <a:pt x="685" y="374"/>
                  </a:lnTo>
                  <a:lnTo>
                    <a:pt x="678" y="397"/>
                  </a:lnTo>
                  <a:lnTo>
                    <a:pt x="665" y="417"/>
                  </a:lnTo>
                  <a:lnTo>
                    <a:pt x="651" y="437"/>
                  </a:lnTo>
                  <a:lnTo>
                    <a:pt x="632" y="451"/>
                  </a:lnTo>
                  <a:lnTo>
                    <a:pt x="610" y="461"/>
                  </a:lnTo>
                  <a:lnTo>
                    <a:pt x="587" y="469"/>
                  </a:lnTo>
                  <a:lnTo>
                    <a:pt x="560" y="472"/>
                  </a:lnTo>
                  <a:close/>
                </a:path>
              </a:pathLst>
            </a:cu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5109681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88"/>
                                        </p:tgtEl>
                                        <p:attrNameLst>
                                          <p:attrName>style.visibility</p:attrName>
                                        </p:attrNameLst>
                                      </p:cBhvr>
                                      <p:to>
                                        <p:strVal val="visible"/>
                                      </p:to>
                                    </p:set>
                                    <p:anim calcmode="lin" valueType="num">
                                      <p:cBhvr additive="base">
                                        <p:cTn id="7" dur="500"/>
                                        <p:tgtEl>
                                          <p:spTgt spid="2188"/>
                                        </p:tgtEl>
                                        <p:attrNameLst>
                                          <p:attrName>ppt_w</p:attrName>
                                        </p:attrNameLst>
                                      </p:cBhvr>
                                      <p:tavLst>
                                        <p:tav tm="0">
                                          <p:val>
                                            <p:strVal val="0"/>
                                          </p:val>
                                        </p:tav>
                                        <p:tav tm="100000">
                                          <p:val>
                                            <p:strVal val="#ppt_w"/>
                                          </p:val>
                                        </p:tav>
                                      </p:tavLst>
                                    </p:anim>
                                    <p:anim calcmode="lin" valueType="num">
                                      <p:cBhvr additive="base">
                                        <p:cTn id="8" dur="500"/>
                                        <p:tgtEl>
                                          <p:spTgt spid="218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87"/>
                                        </p:tgtEl>
                                        <p:attrNameLst>
                                          <p:attrName>style.visibility</p:attrName>
                                        </p:attrNameLst>
                                      </p:cBhvr>
                                      <p:to>
                                        <p:strVal val="visible"/>
                                      </p:to>
                                    </p:set>
                                    <p:anim calcmode="lin" valueType="num">
                                      <p:cBhvr additive="base">
                                        <p:cTn id="11" dur="500"/>
                                        <p:tgtEl>
                                          <p:spTgt spid="2187"/>
                                        </p:tgtEl>
                                        <p:attrNameLst>
                                          <p:attrName>ppt_w</p:attrName>
                                        </p:attrNameLst>
                                      </p:cBhvr>
                                      <p:tavLst>
                                        <p:tav tm="0">
                                          <p:val>
                                            <p:strVal val="0"/>
                                          </p:val>
                                        </p:tav>
                                        <p:tav tm="100000">
                                          <p:val>
                                            <p:strVal val="#ppt_w"/>
                                          </p:val>
                                        </p:tav>
                                      </p:tavLst>
                                    </p:anim>
                                    <p:anim calcmode="lin" valueType="num">
                                      <p:cBhvr additive="base">
                                        <p:cTn id="12" dur="500"/>
                                        <p:tgtEl>
                                          <p:spTgt spid="2187"/>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189"/>
                                        </p:tgtEl>
                                        <p:attrNameLst>
                                          <p:attrName>style.visibility</p:attrName>
                                        </p:attrNameLst>
                                      </p:cBhvr>
                                      <p:to>
                                        <p:strVal val="visible"/>
                                      </p:to>
                                    </p:set>
                                    <p:anim calcmode="lin" valueType="num">
                                      <p:cBhvr additive="base">
                                        <p:cTn id="15" dur="500"/>
                                        <p:tgtEl>
                                          <p:spTgt spid="2189"/>
                                        </p:tgtEl>
                                        <p:attrNameLst>
                                          <p:attrName>ppt_w</p:attrName>
                                        </p:attrNameLst>
                                      </p:cBhvr>
                                      <p:tavLst>
                                        <p:tav tm="0">
                                          <p:val>
                                            <p:strVal val="0"/>
                                          </p:val>
                                        </p:tav>
                                        <p:tav tm="100000">
                                          <p:val>
                                            <p:strVal val="#ppt_w"/>
                                          </p:val>
                                        </p:tav>
                                      </p:tavLst>
                                    </p:anim>
                                    <p:anim calcmode="lin" valueType="num">
                                      <p:cBhvr additive="base">
                                        <p:cTn id="16" dur="500"/>
                                        <p:tgtEl>
                                          <p:spTgt spid="2189"/>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12"/>
                                        </p:tgtEl>
                                        <p:attrNameLst>
                                          <p:attrName>style.visibility</p:attrName>
                                        </p:attrNameLst>
                                      </p:cBhvr>
                                      <p:to>
                                        <p:strVal val="visible"/>
                                      </p:to>
                                    </p:set>
                                    <p:anim calcmode="lin" valueType="num">
                                      <p:cBhvr additive="base">
                                        <p:cTn id="21" dur="500"/>
                                        <p:tgtEl>
                                          <p:spTgt spid="22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13"/>
                                        </p:tgtEl>
                                        <p:attrNameLst>
                                          <p:attrName>style.visibility</p:attrName>
                                        </p:attrNameLst>
                                      </p:cBhvr>
                                      <p:to>
                                        <p:strVal val="visible"/>
                                      </p:to>
                                    </p:set>
                                    <p:animEffect transition="in" filter="fade">
                                      <p:cBhvr>
                                        <p:cTn id="26" dur="1000"/>
                                        <p:tgtEl>
                                          <p:spTgt spid="2213"/>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194"/>
                                        </p:tgtEl>
                                        <p:attrNameLst>
                                          <p:attrName>style.visibility</p:attrName>
                                        </p:attrNameLst>
                                      </p:cBhvr>
                                      <p:to>
                                        <p:strVal val="visible"/>
                                      </p:to>
                                    </p:set>
                                    <p:anim calcmode="lin" valueType="num">
                                      <p:cBhvr additive="base">
                                        <p:cTn id="31" dur="500"/>
                                        <p:tgtEl>
                                          <p:spTgt spid="2194"/>
                                        </p:tgtEl>
                                        <p:attrNameLst>
                                          <p:attrName>ppt_w</p:attrName>
                                        </p:attrNameLst>
                                      </p:cBhvr>
                                      <p:tavLst>
                                        <p:tav tm="0">
                                          <p:val>
                                            <p:strVal val="0"/>
                                          </p:val>
                                        </p:tav>
                                        <p:tav tm="100000">
                                          <p:val>
                                            <p:strVal val="#ppt_w"/>
                                          </p:val>
                                        </p:tav>
                                      </p:tavLst>
                                    </p:anim>
                                    <p:anim calcmode="lin" valueType="num">
                                      <p:cBhvr additive="base">
                                        <p:cTn id="32" dur="500"/>
                                        <p:tgtEl>
                                          <p:spTgt spid="2194"/>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197"/>
                                        </p:tgtEl>
                                        <p:attrNameLst>
                                          <p:attrName>style.visibility</p:attrName>
                                        </p:attrNameLst>
                                      </p:cBhvr>
                                      <p:to>
                                        <p:strVal val="visible"/>
                                      </p:to>
                                    </p:set>
                                    <p:anim calcmode="lin" valueType="num">
                                      <p:cBhvr additive="base">
                                        <p:cTn id="35" dur="500"/>
                                        <p:tgtEl>
                                          <p:spTgt spid="2197"/>
                                        </p:tgtEl>
                                        <p:attrNameLst>
                                          <p:attrName>ppt_w</p:attrName>
                                        </p:attrNameLst>
                                      </p:cBhvr>
                                      <p:tavLst>
                                        <p:tav tm="0">
                                          <p:val>
                                            <p:strVal val="0"/>
                                          </p:val>
                                        </p:tav>
                                        <p:tav tm="100000">
                                          <p:val>
                                            <p:strVal val="#ppt_w"/>
                                          </p:val>
                                        </p:tav>
                                      </p:tavLst>
                                    </p:anim>
                                    <p:anim calcmode="lin" valueType="num">
                                      <p:cBhvr additive="base">
                                        <p:cTn id="36" dur="500"/>
                                        <p:tgtEl>
                                          <p:spTgt spid="2197"/>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200"/>
                                        </p:tgtEl>
                                        <p:attrNameLst>
                                          <p:attrName>style.visibility</p:attrName>
                                        </p:attrNameLst>
                                      </p:cBhvr>
                                      <p:to>
                                        <p:strVal val="visible"/>
                                      </p:to>
                                    </p:set>
                                    <p:anim calcmode="lin" valueType="num">
                                      <p:cBhvr additive="base">
                                        <p:cTn id="39" dur="500"/>
                                        <p:tgtEl>
                                          <p:spTgt spid="2200"/>
                                        </p:tgtEl>
                                        <p:attrNameLst>
                                          <p:attrName>ppt_w</p:attrName>
                                        </p:attrNameLst>
                                      </p:cBhvr>
                                      <p:tavLst>
                                        <p:tav tm="0">
                                          <p:val>
                                            <p:strVal val="0"/>
                                          </p:val>
                                        </p:tav>
                                        <p:tav tm="100000">
                                          <p:val>
                                            <p:strVal val="#ppt_w"/>
                                          </p:val>
                                        </p:tav>
                                      </p:tavLst>
                                    </p:anim>
                                    <p:anim calcmode="lin" valueType="num">
                                      <p:cBhvr additive="base">
                                        <p:cTn id="40" dur="500"/>
                                        <p:tgtEl>
                                          <p:spTgt spid="2200"/>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203"/>
                                        </p:tgtEl>
                                        <p:attrNameLst>
                                          <p:attrName>style.visibility</p:attrName>
                                        </p:attrNameLst>
                                      </p:cBhvr>
                                      <p:to>
                                        <p:strVal val="visible"/>
                                      </p:to>
                                    </p:set>
                                    <p:anim calcmode="lin" valueType="num">
                                      <p:cBhvr additive="base">
                                        <p:cTn id="43" dur="500"/>
                                        <p:tgtEl>
                                          <p:spTgt spid="2203"/>
                                        </p:tgtEl>
                                        <p:attrNameLst>
                                          <p:attrName>ppt_w</p:attrName>
                                        </p:attrNameLst>
                                      </p:cBhvr>
                                      <p:tavLst>
                                        <p:tav tm="0">
                                          <p:val>
                                            <p:strVal val="0"/>
                                          </p:val>
                                        </p:tav>
                                        <p:tav tm="100000">
                                          <p:val>
                                            <p:strVal val="#ppt_w"/>
                                          </p:val>
                                        </p:tav>
                                      </p:tavLst>
                                    </p:anim>
                                    <p:anim calcmode="lin" valueType="num">
                                      <p:cBhvr additive="base">
                                        <p:cTn id="44" dur="500"/>
                                        <p:tgtEl>
                                          <p:spTgt spid="2203"/>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206"/>
                                        </p:tgtEl>
                                        <p:attrNameLst>
                                          <p:attrName>style.visibility</p:attrName>
                                        </p:attrNameLst>
                                      </p:cBhvr>
                                      <p:to>
                                        <p:strVal val="visible"/>
                                      </p:to>
                                    </p:set>
                                    <p:anim calcmode="lin" valueType="num">
                                      <p:cBhvr additive="base">
                                        <p:cTn id="47" dur="500"/>
                                        <p:tgtEl>
                                          <p:spTgt spid="2206"/>
                                        </p:tgtEl>
                                        <p:attrNameLst>
                                          <p:attrName>ppt_w</p:attrName>
                                        </p:attrNameLst>
                                      </p:cBhvr>
                                      <p:tavLst>
                                        <p:tav tm="0">
                                          <p:val>
                                            <p:strVal val="0"/>
                                          </p:val>
                                        </p:tav>
                                        <p:tav tm="100000">
                                          <p:val>
                                            <p:strVal val="#ppt_w"/>
                                          </p:val>
                                        </p:tav>
                                      </p:tavLst>
                                    </p:anim>
                                    <p:anim calcmode="lin" valueType="num">
                                      <p:cBhvr additive="base">
                                        <p:cTn id="48" dur="500"/>
                                        <p:tgtEl>
                                          <p:spTgt spid="2206"/>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2209"/>
                                        </p:tgtEl>
                                        <p:attrNameLst>
                                          <p:attrName>style.visibility</p:attrName>
                                        </p:attrNameLst>
                                      </p:cBhvr>
                                      <p:to>
                                        <p:strVal val="visible"/>
                                      </p:to>
                                    </p:set>
                                    <p:anim calcmode="lin" valueType="num">
                                      <p:cBhvr additive="base">
                                        <p:cTn id="51" dur="500"/>
                                        <p:tgtEl>
                                          <p:spTgt spid="2209"/>
                                        </p:tgtEl>
                                        <p:attrNameLst>
                                          <p:attrName>ppt_w</p:attrName>
                                        </p:attrNameLst>
                                      </p:cBhvr>
                                      <p:tavLst>
                                        <p:tav tm="0">
                                          <p:val>
                                            <p:strVal val="0"/>
                                          </p:val>
                                        </p:tav>
                                        <p:tav tm="100000">
                                          <p:val>
                                            <p:strVal val="#ppt_w"/>
                                          </p:val>
                                        </p:tav>
                                      </p:tavLst>
                                    </p:anim>
                                    <p:anim calcmode="lin" valueType="num">
                                      <p:cBhvr additive="base">
                                        <p:cTn id="52" dur="500"/>
                                        <p:tgtEl>
                                          <p:spTgt spid="22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graphicFrame>
        <p:nvGraphicFramePr>
          <p:cNvPr id="2230" name="Google Shape;2230;p3"/>
          <p:cNvGraphicFramePr/>
          <p:nvPr/>
        </p:nvGraphicFramePr>
        <p:xfrm>
          <a:off x="423818" y="1959491"/>
          <a:ext cx="11035660" cy="2595321"/>
        </p:xfrm>
        <a:graphic>
          <a:graphicData uri="http://schemas.openxmlformats.org/drawingml/2006/chart">
            <c:chart xmlns:c="http://schemas.openxmlformats.org/drawingml/2006/chart" xmlns:r="http://schemas.openxmlformats.org/officeDocument/2006/relationships" r:id="rId3"/>
          </a:graphicData>
        </a:graphic>
      </p:graphicFrame>
      <p:sp>
        <p:nvSpPr>
          <p:cNvPr id="2231" name="Google Shape;2231;p3"/>
          <p:cNvSpPr txBox="1"/>
          <p:nvPr/>
        </p:nvSpPr>
        <p:spPr>
          <a:xfrm>
            <a:off x="592832" y="750278"/>
            <a:ext cx="11006336" cy="587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750"/>
              <a:buFont typeface="Montserrat SemiBold"/>
              <a:buNone/>
            </a:pPr>
            <a:r>
              <a:rPr lang="en-US" sz="3750">
                <a:solidFill>
                  <a:schemeClr val="dk1"/>
                </a:solidFill>
                <a:latin typeface="Montserrat SemiBold"/>
                <a:ea typeface="Montserrat SemiBold"/>
                <a:cs typeface="Montserrat SemiBold"/>
                <a:sym typeface="Montserrat SemiBold"/>
              </a:rPr>
              <a:t>Retro infographic</a:t>
            </a:r>
            <a:endParaRPr sz="3750">
              <a:solidFill>
                <a:schemeClr val="dk1"/>
              </a:solidFill>
              <a:latin typeface="Montserrat SemiBold"/>
              <a:ea typeface="Montserrat SemiBold"/>
              <a:cs typeface="Montserrat SemiBold"/>
              <a:sym typeface="Montserrat SemiBold"/>
            </a:endParaRPr>
          </a:p>
        </p:txBody>
      </p:sp>
      <p:sp>
        <p:nvSpPr>
          <p:cNvPr id="2232" name="Google Shape;2232;p3"/>
          <p:cNvSpPr txBox="1"/>
          <p:nvPr/>
        </p:nvSpPr>
        <p:spPr>
          <a:xfrm>
            <a:off x="4283128" y="542375"/>
            <a:ext cx="3625746" cy="1990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F7F7F"/>
              </a:buClr>
              <a:buSzPts val="1250"/>
              <a:buFont typeface="Arial"/>
              <a:buNone/>
            </a:pPr>
            <a:r>
              <a:rPr lang="en-US" sz="1250">
                <a:solidFill>
                  <a:srgbClr val="7F7F7F"/>
                </a:solidFill>
                <a:latin typeface="Montserrat"/>
                <a:ea typeface="Montserrat"/>
                <a:cs typeface="Montserrat"/>
                <a:sym typeface="Montserrat"/>
              </a:rPr>
              <a:t>Your Text Here</a:t>
            </a:r>
            <a:endParaRPr/>
          </a:p>
          <a:p>
            <a:pPr marL="0" marR="0" lvl="0" indent="0" algn="ctr" rtl="0">
              <a:lnSpc>
                <a:spcPct val="90000"/>
              </a:lnSpc>
              <a:spcBef>
                <a:spcPts val="1598"/>
              </a:spcBef>
              <a:spcAft>
                <a:spcPts val="0"/>
              </a:spcAft>
              <a:buClr>
                <a:schemeClr val="dk1"/>
              </a:buClr>
              <a:buSzPts val="1250"/>
              <a:buFont typeface="Arial"/>
              <a:buNone/>
            </a:pPr>
            <a:endParaRPr sz="1250">
              <a:solidFill>
                <a:srgbClr val="7F7F7F"/>
              </a:solidFill>
              <a:latin typeface="Montserrat"/>
              <a:ea typeface="Montserrat"/>
              <a:cs typeface="Montserrat"/>
              <a:sym typeface="Montserrat"/>
            </a:endParaRPr>
          </a:p>
        </p:txBody>
      </p:sp>
      <p:grpSp>
        <p:nvGrpSpPr>
          <p:cNvPr id="2233" name="Google Shape;2233;p3"/>
          <p:cNvGrpSpPr/>
          <p:nvPr/>
        </p:nvGrpSpPr>
        <p:grpSpPr>
          <a:xfrm>
            <a:off x="5741839" y="1353369"/>
            <a:ext cx="708323" cy="130858"/>
            <a:chOff x="1110190" y="3155259"/>
            <a:chExt cx="1133316" cy="209373"/>
          </a:xfrm>
        </p:grpSpPr>
        <p:sp>
          <p:nvSpPr>
            <p:cNvPr id="2234" name="Google Shape;2234;p3"/>
            <p:cNvSpPr/>
            <p:nvPr/>
          </p:nvSpPr>
          <p:spPr>
            <a:xfrm>
              <a:off x="1110190" y="3155259"/>
              <a:ext cx="202111" cy="209373"/>
            </a:xfrm>
            <a:prstGeom prst="ellipse">
              <a:avLst/>
            </a:prstGeom>
            <a:solidFill>
              <a:srgbClr val="F2F2F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sp>
          <p:nvSpPr>
            <p:cNvPr id="2235" name="Google Shape;2235;p3"/>
            <p:cNvSpPr/>
            <p:nvPr/>
          </p:nvSpPr>
          <p:spPr>
            <a:xfrm>
              <a:off x="1418653" y="3155259"/>
              <a:ext cx="202111" cy="209373"/>
            </a:xfrm>
            <a:prstGeom prst="ellipse">
              <a:avLst/>
            </a:prstGeom>
            <a:solidFill>
              <a:srgbClr val="D8D8D8">
                <a:alpha val="97647"/>
              </a:srgbClr>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sp>
          <p:nvSpPr>
            <p:cNvPr id="2236" name="Google Shape;2236;p3"/>
            <p:cNvSpPr/>
            <p:nvPr/>
          </p:nvSpPr>
          <p:spPr>
            <a:xfrm>
              <a:off x="1727115" y="3155259"/>
              <a:ext cx="202111" cy="209373"/>
            </a:xfrm>
            <a:prstGeom prst="ellipse">
              <a:avLst/>
            </a:prstGeom>
            <a:solidFill>
              <a:schemeClr val="accent1">
                <a:alpha val="49803"/>
              </a:schemeClr>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sp>
          <p:nvSpPr>
            <p:cNvPr id="2237" name="Google Shape;2237;p3"/>
            <p:cNvSpPr/>
            <p:nvPr/>
          </p:nvSpPr>
          <p:spPr>
            <a:xfrm>
              <a:off x="2041395" y="3155259"/>
              <a:ext cx="202111" cy="209373"/>
            </a:xfrm>
            <a:prstGeom prst="ellipse">
              <a:avLst/>
            </a:prstGeom>
            <a:solidFill>
              <a:schemeClr val="accent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grpSp>
      <p:sp>
        <p:nvSpPr>
          <p:cNvPr id="2238" name="Google Shape;2238;p3"/>
          <p:cNvSpPr/>
          <p:nvPr/>
        </p:nvSpPr>
        <p:spPr>
          <a:xfrm>
            <a:off x="1591117" y="4687574"/>
            <a:ext cx="1666836" cy="30508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239" name="Google Shape;2239;p3"/>
          <p:cNvSpPr/>
          <p:nvPr/>
        </p:nvSpPr>
        <p:spPr>
          <a:xfrm>
            <a:off x="1591116" y="4966377"/>
            <a:ext cx="1666836" cy="81650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a:p>
        </p:txBody>
      </p:sp>
      <p:sp>
        <p:nvSpPr>
          <p:cNvPr id="2240" name="Google Shape;2240;p3"/>
          <p:cNvSpPr/>
          <p:nvPr/>
        </p:nvSpPr>
        <p:spPr>
          <a:xfrm>
            <a:off x="4290486" y="4687574"/>
            <a:ext cx="1666836" cy="30508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241" name="Google Shape;2241;p3"/>
          <p:cNvSpPr/>
          <p:nvPr/>
        </p:nvSpPr>
        <p:spPr>
          <a:xfrm>
            <a:off x="4290485" y="4966377"/>
            <a:ext cx="1666836" cy="81650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a:p>
        </p:txBody>
      </p:sp>
      <p:sp>
        <p:nvSpPr>
          <p:cNvPr id="2242" name="Google Shape;2242;p3"/>
          <p:cNvSpPr/>
          <p:nvPr/>
        </p:nvSpPr>
        <p:spPr>
          <a:xfrm>
            <a:off x="6999249" y="4687574"/>
            <a:ext cx="1666836" cy="30508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243" name="Google Shape;2243;p3"/>
          <p:cNvSpPr/>
          <p:nvPr/>
        </p:nvSpPr>
        <p:spPr>
          <a:xfrm>
            <a:off x="6999248" y="4966377"/>
            <a:ext cx="1666836" cy="81650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a:p>
        </p:txBody>
      </p:sp>
      <p:sp>
        <p:nvSpPr>
          <p:cNvPr id="2244" name="Google Shape;2244;p3"/>
          <p:cNvSpPr/>
          <p:nvPr/>
        </p:nvSpPr>
        <p:spPr>
          <a:xfrm>
            <a:off x="9688591" y="4687574"/>
            <a:ext cx="1666836" cy="30508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245" name="Google Shape;2245;p3"/>
          <p:cNvSpPr/>
          <p:nvPr/>
        </p:nvSpPr>
        <p:spPr>
          <a:xfrm>
            <a:off x="9688591" y="4966377"/>
            <a:ext cx="1666836" cy="81650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a:p>
        </p:txBody>
      </p:sp>
      <p:grpSp>
        <p:nvGrpSpPr>
          <p:cNvPr id="2246" name="Google Shape;2246;p3"/>
          <p:cNvGrpSpPr/>
          <p:nvPr/>
        </p:nvGrpSpPr>
        <p:grpSpPr>
          <a:xfrm>
            <a:off x="3494764" y="4725968"/>
            <a:ext cx="691106" cy="691106"/>
            <a:chOff x="5576541" y="7561549"/>
            <a:chExt cx="1105770" cy="1105770"/>
          </a:xfrm>
        </p:grpSpPr>
        <p:grpSp>
          <p:nvGrpSpPr>
            <p:cNvPr id="2247" name="Google Shape;2247;p3"/>
            <p:cNvGrpSpPr/>
            <p:nvPr/>
          </p:nvGrpSpPr>
          <p:grpSpPr>
            <a:xfrm>
              <a:off x="5576541" y="7561549"/>
              <a:ext cx="1105770" cy="1105770"/>
              <a:chOff x="912987" y="3985306"/>
              <a:chExt cx="1332461" cy="1332461"/>
            </a:xfrm>
          </p:grpSpPr>
          <p:sp>
            <p:nvSpPr>
              <p:cNvPr id="2248" name="Google Shape;2248;p3"/>
              <p:cNvSpPr/>
              <p:nvPr/>
            </p:nvSpPr>
            <p:spPr>
              <a:xfrm>
                <a:off x="912987" y="3985306"/>
                <a:ext cx="1332461" cy="1332461"/>
              </a:xfrm>
              <a:prstGeom prst="ellipse">
                <a:avLst/>
              </a:prstGeom>
              <a:solidFill>
                <a:schemeClr val="accent2">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chemeClr val="lt1"/>
                  </a:solidFill>
                  <a:latin typeface="Montserrat Light"/>
                  <a:ea typeface="Montserrat Light"/>
                  <a:cs typeface="Montserrat Light"/>
                  <a:sym typeface="Montserrat Light"/>
                </a:endParaRPr>
              </a:p>
            </p:txBody>
          </p:sp>
          <p:sp>
            <p:nvSpPr>
              <p:cNvPr id="2249" name="Google Shape;2249;p3"/>
              <p:cNvSpPr/>
              <p:nvPr/>
            </p:nvSpPr>
            <p:spPr>
              <a:xfrm>
                <a:off x="1008481" y="4080800"/>
                <a:ext cx="1141474" cy="1141474"/>
              </a:xfrm>
              <a:prstGeom prst="ellipse">
                <a:avLst/>
              </a:prstGeom>
              <a:solidFill>
                <a:schemeClr val="accent2">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chemeClr val="lt1"/>
                  </a:solidFill>
                  <a:latin typeface="Montserrat Light"/>
                  <a:ea typeface="Montserrat Light"/>
                  <a:cs typeface="Montserrat Light"/>
                  <a:sym typeface="Montserrat Light"/>
                </a:endParaRPr>
              </a:p>
            </p:txBody>
          </p:sp>
          <p:sp>
            <p:nvSpPr>
              <p:cNvPr id="2250" name="Google Shape;2250;p3"/>
              <p:cNvSpPr/>
              <p:nvPr/>
            </p:nvSpPr>
            <p:spPr>
              <a:xfrm>
                <a:off x="1108900" y="4181219"/>
                <a:ext cx="940635" cy="94063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13">
                  <a:solidFill>
                    <a:schemeClr val="lt1"/>
                  </a:solidFill>
                  <a:latin typeface="Montserrat SemiBold"/>
                  <a:ea typeface="Montserrat SemiBold"/>
                  <a:cs typeface="Montserrat SemiBold"/>
                  <a:sym typeface="Montserrat SemiBold"/>
                </a:endParaRPr>
              </a:p>
            </p:txBody>
          </p:sp>
        </p:grpSp>
        <p:sp>
          <p:nvSpPr>
            <p:cNvPr id="2251" name="Google Shape;2251;p3"/>
            <p:cNvSpPr/>
            <p:nvPr/>
          </p:nvSpPr>
          <p:spPr>
            <a:xfrm>
              <a:off x="5997907" y="7934541"/>
              <a:ext cx="263038" cy="359787"/>
            </a:xfrm>
            <a:custGeom>
              <a:avLst/>
              <a:gdLst/>
              <a:ahLst/>
              <a:cxnLst/>
              <a:rect l="l" t="t" r="r" b="b"/>
              <a:pathLst>
                <a:path w="456" h="625" extrusionOk="0">
                  <a:moveTo>
                    <a:pt x="347" y="273"/>
                  </a:moveTo>
                  <a:lnTo>
                    <a:pt x="106" y="273"/>
                  </a:lnTo>
                  <a:lnTo>
                    <a:pt x="106" y="189"/>
                  </a:lnTo>
                  <a:cubicBezTo>
                    <a:pt x="106" y="123"/>
                    <a:pt x="160" y="69"/>
                    <a:pt x="226" y="69"/>
                  </a:cubicBezTo>
                  <a:cubicBezTo>
                    <a:pt x="293" y="69"/>
                    <a:pt x="347" y="123"/>
                    <a:pt x="347" y="189"/>
                  </a:cubicBezTo>
                  <a:lnTo>
                    <a:pt x="347" y="273"/>
                  </a:lnTo>
                  <a:close/>
                  <a:moveTo>
                    <a:pt x="271" y="455"/>
                  </a:moveTo>
                  <a:lnTo>
                    <a:pt x="271" y="530"/>
                  </a:lnTo>
                  <a:cubicBezTo>
                    <a:pt x="271" y="549"/>
                    <a:pt x="255" y="565"/>
                    <a:pt x="236" y="565"/>
                  </a:cubicBezTo>
                  <a:cubicBezTo>
                    <a:pt x="216" y="565"/>
                    <a:pt x="201" y="549"/>
                    <a:pt x="201" y="530"/>
                  </a:cubicBezTo>
                  <a:lnTo>
                    <a:pt x="201" y="455"/>
                  </a:lnTo>
                  <a:cubicBezTo>
                    <a:pt x="188" y="445"/>
                    <a:pt x="180" y="430"/>
                    <a:pt x="180" y="413"/>
                  </a:cubicBezTo>
                  <a:cubicBezTo>
                    <a:pt x="180" y="382"/>
                    <a:pt x="205" y="358"/>
                    <a:pt x="236" y="358"/>
                  </a:cubicBezTo>
                  <a:cubicBezTo>
                    <a:pt x="266" y="358"/>
                    <a:pt x="291" y="382"/>
                    <a:pt x="291" y="413"/>
                  </a:cubicBezTo>
                  <a:cubicBezTo>
                    <a:pt x="291" y="430"/>
                    <a:pt x="283" y="445"/>
                    <a:pt x="271" y="455"/>
                  </a:cubicBezTo>
                  <a:close/>
                  <a:moveTo>
                    <a:pt x="415" y="273"/>
                  </a:moveTo>
                  <a:lnTo>
                    <a:pt x="415" y="189"/>
                  </a:lnTo>
                  <a:cubicBezTo>
                    <a:pt x="415" y="85"/>
                    <a:pt x="331" y="0"/>
                    <a:pt x="226" y="0"/>
                  </a:cubicBezTo>
                  <a:cubicBezTo>
                    <a:pt x="122" y="0"/>
                    <a:pt x="37" y="85"/>
                    <a:pt x="37" y="189"/>
                  </a:cubicBezTo>
                  <a:lnTo>
                    <a:pt x="37" y="273"/>
                  </a:lnTo>
                  <a:lnTo>
                    <a:pt x="0" y="273"/>
                  </a:lnTo>
                  <a:lnTo>
                    <a:pt x="0" y="625"/>
                  </a:lnTo>
                  <a:lnTo>
                    <a:pt x="456" y="625"/>
                  </a:lnTo>
                  <a:lnTo>
                    <a:pt x="456" y="273"/>
                  </a:lnTo>
                  <a:lnTo>
                    <a:pt x="415" y="273"/>
                  </a:lnTo>
                  <a:close/>
                </a:path>
              </a:pathLst>
            </a:cu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grpSp>
      <p:grpSp>
        <p:nvGrpSpPr>
          <p:cNvPr id="2252" name="Google Shape;2252;p3"/>
          <p:cNvGrpSpPr/>
          <p:nvPr/>
        </p:nvGrpSpPr>
        <p:grpSpPr>
          <a:xfrm>
            <a:off x="795395" y="4725968"/>
            <a:ext cx="691106" cy="691106"/>
            <a:chOff x="1257551" y="7561549"/>
            <a:chExt cx="1105770" cy="1105770"/>
          </a:xfrm>
        </p:grpSpPr>
        <p:grpSp>
          <p:nvGrpSpPr>
            <p:cNvPr id="2253" name="Google Shape;2253;p3"/>
            <p:cNvGrpSpPr/>
            <p:nvPr/>
          </p:nvGrpSpPr>
          <p:grpSpPr>
            <a:xfrm>
              <a:off x="1257551" y="7561549"/>
              <a:ext cx="1105770" cy="1105770"/>
              <a:chOff x="912987" y="3985306"/>
              <a:chExt cx="1332461" cy="1332461"/>
            </a:xfrm>
          </p:grpSpPr>
          <p:sp>
            <p:nvSpPr>
              <p:cNvPr id="2254" name="Google Shape;2254;p3"/>
              <p:cNvSpPr/>
              <p:nvPr/>
            </p:nvSpPr>
            <p:spPr>
              <a:xfrm>
                <a:off x="912987" y="3985306"/>
                <a:ext cx="1332461" cy="1332461"/>
              </a:xfrm>
              <a:prstGeom prst="ellipse">
                <a:avLst/>
              </a:prstGeom>
              <a:solidFill>
                <a:schemeClr val="dk2">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chemeClr val="lt1"/>
                  </a:solidFill>
                  <a:latin typeface="Montserrat Light"/>
                  <a:ea typeface="Montserrat Light"/>
                  <a:cs typeface="Montserrat Light"/>
                  <a:sym typeface="Montserrat Light"/>
                </a:endParaRPr>
              </a:p>
            </p:txBody>
          </p:sp>
          <p:sp>
            <p:nvSpPr>
              <p:cNvPr id="2255" name="Google Shape;2255;p3"/>
              <p:cNvSpPr/>
              <p:nvPr/>
            </p:nvSpPr>
            <p:spPr>
              <a:xfrm>
                <a:off x="1008481" y="4080800"/>
                <a:ext cx="1141474" cy="1141474"/>
              </a:xfrm>
              <a:prstGeom prst="ellipse">
                <a:avLst/>
              </a:prstGeom>
              <a:solidFill>
                <a:schemeClr val="dk2">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chemeClr val="lt1"/>
                  </a:solidFill>
                  <a:latin typeface="Montserrat Light"/>
                  <a:ea typeface="Montserrat Light"/>
                  <a:cs typeface="Montserrat Light"/>
                  <a:sym typeface="Montserrat Light"/>
                </a:endParaRPr>
              </a:p>
            </p:txBody>
          </p:sp>
          <p:sp>
            <p:nvSpPr>
              <p:cNvPr id="2256" name="Google Shape;2256;p3"/>
              <p:cNvSpPr/>
              <p:nvPr/>
            </p:nvSpPr>
            <p:spPr>
              <a:xfrm>
                <a:off x="1108900" y="4181219"/>
                <a:ext cx="940635" cy="94063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13">
                  <a:solidFill>
                    <a:schemeClr val="lt1"/>
                  </a:solidFill>
                  <a:latin typeface="Montserrat SemiBold"/>
                  <a:ea typeface="Montserrat SemiBold"/>
                  <a:cs typeface="Montserrat SemiBold"/>
                  <a:sym typeface="Montserrat SemiBold"/>
                </a:endParaRPr>
              </a:p>
            </p:txBody>
          </p:sp>
        </p:grpSp>
        <p:sp>
          <p:nvSpPr>
            <p:cNvPr id="2257" name="Google Shape;2257;p3"/>
            <p:cNvSpPr/>
            <p:nvPr/>
          </p:nvSpPr>
          <p:spPr>
            <a:xfrm>
              <a:off x="1623361" y="7930425"/>
              <a:ext cx="374151" cy="368018"/>
            </a:xfrm>
            <a:custGeom>
              <a:avLst/>
              <a:gdLst/>
              <a:ahLst/>
              <a:cxnLst/>
              <a:rect l="l" t="t" r="r" b="b"/>
              <a:pathLst>
                <a:path w="643" h="629" extrusionOk="0">
                  <a:moveTo>
                    <a:pt x="424" y="314"/>
                  </a:moveTo>
                  <a:cubicBezTo>
                    <a:pt x="424" y="370"/>
                    <a:pt x="378" y="415"/>
                    <a:pt x="321" y="415"/>
                  </a:cubicBezTo>
                  <a:cubicBezTo>
                    <a:pt x="265" y="415"/>
                    <a:pt x="218" y="370"/>
                    <a:pt x="218" y="314"/>
                  </a:cubicBezTo>
                  <a:cubicBezTo>
                    <a:pt x="218" y="259"/>
                    <a:pt x="265" y="213"/>
                    <a:pt x="321" y="213"/>
                  </a:cubicBezTo>
                  <a:cubicBezTo>
                    <a:pt x="378" y="213"/>
                    <a:pt x="424" y="259"/>
                    <a:pt x="424" y="314"/>
                  </a:cubicBezTo>
                  <a:close/>
                  <a:moveTo>
                    <a:pt x="554" y="242"/>
                  </a:moveTo>
                  <a:lnTo>
                    <a:pt x="538" y="204"/>
                  </a:lnTo>
                  <a:cubicBezTo>
                    <a:pt x="538" y="204"/>
                    <a:pt x="576" y="118"/>
                    <a:pt x="572" y="115"/>
                  </a:cubicBezTo>
                  <a:lnTo>
                    <a:pt x="522" y="66"/>
                  </a:lnTo>
                  <a:cubicBezTo>
                    <a:pt x="519" y="63"/>
                    <a:pt x="434" y="102"/>
                    <a:pt x="434" y="102"/>
                  </a:cubicBezTo>
                  <a:lnTo>
                    <a:pt x="395" y="86"/>
                  </a:lnTo>
                  <a:cubicBezTo>
                    <a:pt x="395" y="86"/>
                    <a:pt x="360" y="0"/>
                    <a:pt x="355" y="0"/>
                  </a:cubicBezTo>
                  <a:lnTo>
                    <a:pt x="285" y="0"/>
                  </a:lnTo>
                  <a:cubicBezTo>
                    <a:pt x="280" y="0"/>
                    <a:pt x="248" y="86"/>
                    <a:pt x="248" y="86"/>
                  </a:cubicBezTo>
                  <a:lnTo>
                    <a:pt x="208" y="102"/>
                  </a:lnTo>
                  <a:cubicBezTo>
                    <a:pt x="208" y="102"/>
                    <a:pt x="121" y="65"/>
                    <a:pt x="118" y="68"/>
                  </a:cubicBezTo>
                  <a:lnTo>
                    <a:pt x="68" y="117"/>
                  </a:lnTo>
                  <a:cubicBezTo>
                    <a:pt x="65" y="121"/>
                    <a:pt x="104" y="204"/>
                    <a:pt x="104" y="204"/>
                  </a:cubicBezTo>
                  <a:lnTo>
                    <a:pt x="88" y="243"/>
                  </a:lnTo>
                  <a:cubicBezTo>
                    <a:pt x="88" y="243"/>
                    <a:pt x="0" y="276"/>
                    <a:pt x="0" y="281"/>
                  </a:cubicBezTo>
                  <a:lnTo>
                    <a:pt x="0" y="350"/>
                  </a:lnTo>
                  <a:cubicBezTo>
                    <a:pt x="0" y="355"/>
                    <a:pt x="88" y="386"/>
                    <a:pt x="88" y="386"/>
                  </a:cubicBezTo>
                  <a:lnTo>
                    <a:pt x="105" y="425"/>
                  </a:lnTo>
                  <a:cubicBezTo>
                    <a:pt x="105" y="425"/>
                    <a:pt x="67" y="510"/>
                    <a:pt x="70" y="513"/>
                  </a:cubicBezTo>
                  <a:lnTo>
                    <a:pt x="120" y="562"/>
                  </a:lnTo>
                  <a:cubicBezTo>
                    <a:pt x="123" y="565"/>
                    <a:pt x="209" y="527"/>
                    <a:pt x="209" y="527"/>
                  </a:cubicBezTo>
                  <a:lnTo>
                    <a:pt x="248" y="543"/>
                  </a:lnTo>
                  <a:cubicBezTo>
                    <a:pt x="248" y="543"/>
                    <a:pt x="283" y="629"/>
                    <a:pt x="288" y="629"/>
                  </a:cubicBezTo>
                  <a:lnTo>
                    <a:pt x="358" y="629"/>
                  </a:lnTo>
                  <a:cubicBezTo>
                    <a:pt x="363" y="629"/>
                    <a:pt x="395" y="542"/>
                    <a:pt x="395" y="542"/>
                  </a:cubicBezTo>
                  <a:lnTo>
                    <a:pt x="434" y="526"/>
                  </a:lnTo>
                  <a:cubicBezTo>
                    <a:pt x="434" y="526"/>
                    <a:pt x="521" y="563"/>
                    <a:pt x="525" y="560"/>
                  </a:cubicBezTo>
                  <a:lnTo>
                    <a:pt x="574" y="511"/>
                  </a:lnTo>
                  <a:cubicBezTo>
                    <a:pt x="578" y="508"/>
                    <a:pt x="538" y="424"/>
                    <a:pt x="538" y="424"/>
                  </a:cubicBezTo>
                  <a:lnTo>
                    <a:pt x="554" y="386"/>
                  </a:lnTo>
                  <a:cubicBezTo>
                    <a:pt x="554" y="386"/>
                    <a:pt x="643" y="352"/>
                    <a:pt x="643" y="347"/>
                  </a:cubicBezTo>
                  <a:lnTo>
                    <a:pt x="643" y="278"/>
                  </a:lnTo>
                  <a:cubicBezTo>
                    <a:pt x="643" y="273"/>
                    <a:pt x="554" y="242"/>
                    <a:pt x="554" y="242"/>
                  </a:cubicBezTo>
                  <a:close/>
                </a:path>
              </a:pathLst>
            </a:cu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grpSp>
      <p:grpSp>
        <p:nvGrpSpPr>
          <p:cNvPr id="2258" name="Google Shape;2258;p3"/>
          <p:cNvGrpSpPr/>
          <p:nvPr/>
        </p:nvGrpSpPr>
        <p:grpSpPr>
          <a:xfrm>
            <a:off x="6203527" y="4725968"/>
            <a:ext cx="691106" cy="691106"/>
            <a:chOff x="9910562" y="7561549"/>
            <a:chExt cx="1105770" cy="1105770"/>
          </a:xfrm>
        </p:grpSpPr>
        <p:grpSp>
          <p:nvGrpSpPr>
            <p:cNvPr id="2259" name="Google Shape;2259;p3"/>
            <p:cNvGrpSpPr/>
            <p:nvPr/>
          </p:nvGrpSpPr>
          <p:grpSpPr>
            <a:xfrm>
              <a:off x="9910562" y="7561549"/>
              <a:ext cx="1105770" cy="1105770"/>
              <a:chOff x="912987" y="3985306"/>
              <a:chExt cx="1332461" cy="1332461"/>
            </a:xfrm>
          </p:grpSpPr>
          <p:sp>
            <p:nvSpPr>
              <p:cNvPr id="2260" name="Google Shape;2260;p3"/>
              <p:cNvSpPr/>
              <p:nvPr/>
            </p:nvSpPr>
            <p:spPr>
              <a:xfrm>
                <a:off x="912987" y="3985306"/>
                <a:ext cx="1332461" cy="1332461"/>
              </a:xfrm>
              <a:prstGeom prst="ellipse">
                <a:avLst/>
              </a:prstGeom>
              <a:solidFill>
                <a:schemeClr val="accent3">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chemeClr val="lt1"/>
                  </a:solidFill>
                  <a:latin typeface="Montserrat Light"/>
                  <a:ea typeface="Montserrat Light"/>
                  <a:cs typeface="Montserrat Light"/>
                  <a:sym typeface="Montserrat Light"/>
                </a:endParaRPr>
              </a:p>
            </p:txBody>
          </p:sp>
          <p:sp>
            <p:nvSpPr>
              <p:cNvPr id="2261" name="Google Shape;2261;p3"/>
              <p:cNvSpPr/>
              <p:nvPr/>
            </p:nvSpPr>
            <p:spPr>
              <a:xfrm>
                <a:off x="1008481" y="4080800"/>
                <a:ext cx="1141474" cy="1141474"/>
              </a:xfrm>
              <a:prstGeom prst="ellipse">
                <a:avLst/>
              </a:prstGeom>
              <a:solidFill>
                <a:schemeClr val="accent3">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chemeClr val="lt1"/>
                  </a:solidFill>
                  <a:latin typeface="Montserrat Light"/>
                  <a:ea typeface="Montserrat Light"/>
                  <a:cs typeface="Montserrat Light"/>
                  <a:sym typeface="Montserrat Light"/>
                </a:endParaRPr>
              </a:p>
            </p:txBody>
          </p:sp>
          <p:sp>
            <p:nvSpPr>
              <p:cNvPr id="2262" name="Google Shape;2262;p3"/>
              <p:cNvSpPr/>
              <p:nvPr/>
            </p:nvSpPr>
            <p:spPr>
              <a:xfrm>
                <a:off x="1108900" y="4181219"/>
                <a:ext cx="940635" cy="940635"/>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13">
                  <a:solidFill>
                    <a:schemeClr val="lt1"/>
                  </a:solidFill>
                  <a:latin typeface="Montserrat SemiBold"/>
                  <a:ea typeface="Montserrat SemiBold"/>
                  <a:cs typeface="Montserrat SemiBold"/>
                  <a:sym typeface="Montserrat SemiBold"/>
                </a:endParaRPr>
              </a:p>
            </p:txBody>
          </p:sp>
        </p:grpSp>
        <p:sp>
          <p:nvSpPr>
            <p:cNvPr id="2263" name="Google Shape;2263;p3"/>
            <p:cNvSpPr/>
            <p:nvPr/>
          </p:nvSpPr>
          <p:spPr>
            <a:xfrm>
              <a:off x="10321607" y="7924907"/>
              <a:ext cx="283680" cy="379055"/>
            </a:xfrm>
            <a:custGeom>
              <a:avLst/>
              <a:gdLst/>
              <a:ahLst/>
              <a:cxnLst/>
              <a:rect l="l" t="t" r="r" b="b"/>
              <a:pathLst>
                <a:path w="609" h="813" extrusionOk="0">
                  <a:moveTo>
                    <a:pt x="609" y="813"/>
                  </a:moveTo>
                  <a:lnTo>
                    <a:pt x="0" y="813"/>
                  </a:lnTo>
                  <a:lnTo>
                    <a:pt x="0" y="102"/>
                  </a:lnTo>
                  <a:lnTo>
                    <a:pt x="78" y="102"/>
                  </a:lnTo>
                  <a:lnTo>
                    <a:pt x="102" y="102"/>
                  </a:lnTo>
                  <a:lnTo>
                    <a:pt x="153" y="102"/>
                  </a:lnTo>
                  <a:lnTo>
                    <a:pt x="153" y="51"/>
                  </a:lnTo>
                  <a:lnTo>
                    <a:pt x="232" y="51"/>
                  </a:lnTo>
                  <a:cubicBezTo>
                    <a:pt x="243" y="22"/>
                    <a:pt x="271" y="0"/>
                    <a:pt x="304" y="0"/>
                  </a:cubicBezTo>
                  <a:cubicBezTo>
                    <a:pt x="337" y="0"/>
                    <a:pt x="366" y="22"/>
                    <a:pt x="376" y="51"/>
                  </a:cubicBezTo>
                  <a:lnTo>
                    <a:pt x="456" y="51"/>
                  </a:lnTo>
                  <a:lnTo>
                    <a:pt x="456" y="102"/>
                  </a:lnTo>
                  <a:lnTo>
                    <a:pt x="506" y="102"/>
                  </a:lnTo>
                  <a:lnTo>
                    <a:pt x="525" y="102"/>
                  </a:lnTo>
                  <a:lnTo>
                    <a:pt x="609" y="102"/>
                  </a:lnTo>
                  <a:lnTo>
                    <a:pt x="609" y="813"/>
                  </a:lnTo>
                  <a:close/>
                  <a:moveTo>
                    <a:pt x="456" y="357"/>
                  </a:moveTo>
                  <a:lnTo>
                    <a:pt x="152" y="357"/>
                  </a:lnTo>
                  <a:lnTo>
                    <a:pt x="152" y="307"/>
                  </a:lnTo>
                  <a:lnTo>
                    <a:pt x="456" y="307"/>
                  </a:lnTo>
                  <a:lnTo>
                    <a:pt x="456" y="357"/>
                  </a:lnTo>
                  <a:close/>
                  <a:moveTo>
                    <a:pt x="456" y="153"/>
                  </a:moveTo>
                  <a:lnTo>
                    <a:pt x="456" y="204"/>
                  </a:lnTo>
                  <a:lnTo>
                    <a:pt x="153" y="204"/>
                  </a:lnTo>
                  <a:lnTo>
                    <a:pt x="153" y="153"/>
                  </a:lnTo>
                  <a:lnTo>
                    <a:pt x="102" y="153"/>
                  </a:lnTo>
                  <a:lnTo>
                    <a:pt x="102" y="153"/>
                  </a:lnTo>
                  <a:lnTo>
                    <a:pt x="51" y="153"/>
                  </a:lnTo>
                  <a:lnTo>
                    <a:pt x="51" y="762"/>
                  </a:lnTo>
                  <a:lnTo>
                    <a:pt x="558" y="762"/>
                  </a:lnTo>
                  <a:lnTo>
                    <a:pt x="558" y="153"/>
                  </a:lnTo>
                  <a:lnTo>
                    <a:pt x="506" y="153"/>
                  </a:lnTo>
                  <a:lnTo>
                    <a:pt x="506" y="153"/>
                  </a:lnTo>
                  <a:lnTo>
                    <a:pt x="456" y="153"/>
                  </a:lnTo>
                  <a:close/>
                  <a:moveTo>
                    <a:pt x="456" y="660"/>
                  </a:moveTo>
                  <a:lnTo>
                    <a:pt x="152" y="660"/>
                  </a:lnTo>
                  <a:lnTo>
                    <a:pt x="152" y="610"/>
                  </a:lnTo>
                  <a:lnTo>
                    <a:pt x="456" y="610"/>
                  </a:lnTo>
                  <a:lnTo>
                    <a:pt x="456" y="660"/>
                  </a:lnTo>
                  <a:close/>
                  <a:moveTo>
                    <a:pt x="456" y="559"/>
                  </a:moveTo>
                  <a:lnTo>
                    <a:pt x="152" y="559"/>
                  </a:lnTo>
                  <a:lnTo>
                    <a:pt x="152" y="508"/>
                  </a:lnTo>
                  <a:lnTo>
                    <a:pt x="456" y="508"/>
                  </a:lnTo>
                  <a:lnTo>
                    <a:pt x="456" y="559"/>
                  </a:lnTo>
                  <a:close/>
                  <a:moveTo>
                    <a:pt x="456" y="457"/>
                  </a:moveTo>
                  <a:lnTo>
                    <a:pt x="152" y="457"/>
                  </a:lnTo>
                  <a:lnTo>
                    <a:pt x="152" y="407"/>
                  </a:lnTo>
                  <a:lnTo>
                    <a:pt x="456" y="407"/>
                  </a:lnTo>
                  <a:lnTo>
                    <a:pt x="456" y="457"/>
                  </a:lnTo>
                  <a:close/>
                  <a:moveTo>
                    <a:pt x="204" y="153"/>
                  </a:moveTo>
                  <a:lnTo>
                    <a:pt x="405" y="153"/>
                  </a:lnTo>
                  <a:lnTo>
                    <a:pt x="405" y="102"/>
                  </a:lnTo>
                  <a:lnTo>
                    <a:pt x="330" y="102"/>
                  </a:lnTo>
                  <a:lnTo>
                    <a:pt x="330" y="77"/>
                  </a:lnTo>
                  <a:cubicBezTo>
                    <a:pt x="330" y="63"/>
                    <a:pt x="318" y="51"/>
                    <a:pt x="304" y="51"/>
                  </a:cubicBezTo>
                  <a:cubicBezTo>
                    <a:pt x="290" y="51"/>
                    <a:pt x="279" y="63"/>
                    <a:pt x="279" y="77"/>
                  </a:cubicBezTo>
                  <a:lnTo>
                    <a:pt x="279" y="102"/>
                  </a:lnTo>
                  <a:lnTo>
                    <a:pt x="204" y="102"/>
                  </a:lnTo>
                  <a:lnTo>
                    <a:pt x="204" y="153"/>
                  </a:lnTo>
                  <a:close/>
                </a:path>
              </a:pathLst>
            </a:cu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grpSp>
      <p:grpSp>
        <p:nvGrpSpPr>
          <p:cNvPr id="2264" name="Google Shape;2264;p3"/>
          <p:cNvGrpSpPr/>
          <p:nvPr/>
        </p:nvGrpSpPr>
        <p:grpSpPr>
          <a:xfrm>
            <a:off x="8892870" y="4725968"/>
            <a:ext cx="691106" cy="691106"/>
            <a:chOff x="14213510" y="7561549"/>
            <a:chExt cx="1105770" cy="1105770"/>
          </a:xfrm>
        </p:grpSpPr>
        <p:grpSp>
          <p:nvGrpSpPr>
            <p:cNvPr id="2265" name="Google Shape;2265;p3"/>
            <p:cNvGrpSpPr/>
            <p:nvPr/>
          </p:nvGrpSpPr>
          <p:grpSpPr>
            <a:xfrm>
              <a:off x="14213510" y="7561549"/>
              <a:ext cx="1105770" cy="1105770"/>
              <a:chOff x="912987" y="3985306"/>
              <a:chExt cx="1332461" cy="1332461"/>
            </a:xfrm>
          </p:grpSpPr>
          <p:sp>
            <p:nvSpPr>
              <p:cNvPr id="2266" name="Google Shape;2266;p3"/>
              <p:cNvSpPr/>
              <p:nvPr/>
            </p:nvSpPr>
            <p:spPr>
              <a:xfrm>
                <a:off x="912987" y="3985306"/>
                <a:ext cx="1332461" cy="1332461"/>
              </a:xfrm>
              <a:prstGeom prst="ellipse">
                <a:avLst/>
              </a:prstGeom>
              <a:solidFill>
                <a:schemeClr val="accent4">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chemeClr val="lt1"/>
                  </a:solidFill>
                  <a:latin typeface="Montserrat Light"/>
                  <a:ea typeface="Montserrat Light"/>
                  <a:cs typeface="Montserrat Light"/>
                  <a:sym typeface="Montserrat Light"/>
                </a:endParaRPr>
              </a:p>
            </p:txBody>
          </p:sp>
          <p:sp>
            <p:nvSpPr>
              <p:cNvPr id="2267" name="Google Shape;2267;p3"/>
              <p:cNvSpPr/>
              <p:nvPr/>
            </p:nvSpPr>
            <p:spPr>
              <a:xfrm>
                <a:off x="1008481" y="4080800"/>
                <a:ext cx="1141474" cy="1141474"/>
              </a:xfrm>
              <a:prstGeom prst="ellipse">
                <a:avLst/>
              </a:prstGeom>
              <a:solidFill>
                <a:schemeClr val="accent4">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chemeClr val="lt1"/>
                  </a:solidFill>
                  <a:latin typeface="Montserrat Light"/>
                  <a:ea typeface="Montserrat Light"/>
                  <a:cs typeface="Montserrat Light"/>
                  <a:sym typeface="Montserrat Light"/>
                </a:endParaRPr>
              </a:p>
            </p:txBody>
          </p:sp>
          <p:sp>
            <p:nvSpPr>
              <p:cNvPr id="2268" name="Google Shape;2268;p3"/>
              <p:cNvSpPr/>
              <p:nvPr/>
            </p:nvSpPr>
            <p:spPr>
              <a:xfrm>
                <a:off x="1108900" y="4181219"/>
                <a:ext cx="940635" cy="94063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13">
                  <a:solidFill>
                    <a:schemeClr val="lt1"/>
                  </a:solidFill>
                  <a:latin typeface="Montserrat SemiBold"/>
                  <a:ea typeface="Montserrat SemiBold"/>
                  <a:cs typeface="Montserrat SemiBold"/>
                  <a:sym typeface="Montserrat SemiBold"/>
                </a:endParaRPr>
              </a:p>
            </p:txBody>
          </p:sp>
        </p:grpSp>
        <p:sp>
          <p:nvSpPr>
            <p:cNvPr id="2269" name="Google Shape;2269;p3"/>
            <p:cNvSpPr/>
            <p:nvPr/>
          </p:nvSpPr>
          <p:spPr>
            <a:xfrm>
              <a:off x="14543391" y="7961518"/>
              <a:ext cx="446008" cy="305832"/>
            </a:xfrm>
            <a:custGeom>
              <a:avLst/>
              <a:gdLst/>
              <a:ahLst/>
              <a:cxnLst/>
              <a:rect l="l" t="t" r="r" b="b"/>
              <a:pathLst>
                <a:path w="735" h="501" extrusionOk="0">
                  <a:moveTo>
                    <a:pt x="632" y="219"/>
                  </a:moveTo>
                  <a:lnTo>
                    <a:pt x="635" y="209"/>
                  </a:lnTo>
                  <a:lnTo>
                    <a:pt x="639" y="196"/>
                  </a:lnTo>
                  <a:lnTo>
                    <a:pt x="640" y="173"/>
                  </a:lnTo>
                  <a:lnTo>
                    <a:pt x="640" y="155"/>
                  </a:lnTo>
                  <a:lnTo>
                    <a:pt x="637" y="139"/>
                  </a:lnTo>
                  <a:lnTo>
                    <a:pt x="626" y="107"/>
                  </a:lnTo>
                  <a:lnTo>
                    <a:pt x="610" y="77"/>
                  </a:lnTo>
                  <a:lnTo>
                    <a:pt x="589" y="52"/>
                  </a:lnTo>
                  <a:lnTo>
                    <a:pt x="564" y="31"/>
                  </a:lnTo>
                  <a:lnTo>
                    <a:pt x="534" y="13"/>
                  </a:lnTo>
                  <a:lnTo>
                    <a:pt x="502" y="4"/>
                  </a:lnTo>
                  <a:lnTo>
                    <a:pt x="486" y="0"/>
                  </a:lnTo>
                  <a:lnTo>
                    <a:pt x="468" y="0"/>
                  </a:lnTo>
                  <a:lnTo>
                    <a:pt x="448" y="0"/>
                  </a:lnTo>
                  <a:lnTo>
                    <a:pt x="430" y="4"/>
                  </a:lnTo>
                  <a:lnTo>
                    <a:pt x="414" y="8"/>
                  </a:lnTo>
                  <a:lnTo>
                    <a:pt x="400" y="13"/>
                  </a:lnTo>
                  <a:lnTo>
                    <a:pt x="388" y="20"/>
                  </a:lnTo>
                  <a:lnTo>
                    <a:pt x="379" y="27"/>
                  </a:lnTo>
                  <a:lnTo>
                    <a:pt x="363" y="41"/>
                  </a:lnTo>
                  <a:lnTo>
                    <a:pt x="352" y="57"/>
                  </a:lnTo>
                  <a:lnTo>
                    <a:pt x="345" y="72"/>
                  </a:lnTo>
                  <a:lnTo>
                    <a:pt x="341" y="81"/>
                  </a:lnTo>
                  <a:lnTo>
                    <a:pt x="341" y="84"/>
                  </a:lnTo>
                  <a:lnTo>
                    <a:pt x="341" y="84"/>
                  </a:lnTo>
                  <a:lnTo>
                    <a:pt x="340" y="82"/>
                  </a:lnTo>
                  <a:lnTo>
                    <a:pt x="333" y="75"/>
                  </a:lnTo>
                  <a:lnTo>
                    <a:pt x="322" y="66"/>
                  </a:lnTo>
                  <a:lnTo>
                    <a:pt x="308" y="57"/>
                  </a:lnTo>
                  <a:lnTo>
                    <a:pt x="290" y="49"/>
                  </a:lnTo>
                  <a:lnTo>
                    <a:pt x="269" y="41"/>
                  </a:lnTo>
                  <a:lnTo>
                    <a:pt x="244" y="36"/>
                  </a:lnTo>
                  <a:lnTo>
                    <a:pt x="215" y="38"/>
                  </a:lnTo>
                  <a:lnTo>
                    <a:pt x="188" y="45"/>
                  </a:lnTo>
                  <a:lnTo>
                    <a:pt x="164" y="57"/>
                  </a:lnTo>
                  <a:lnTo>
                    <a:pt x="144" y="72"/>
                  </a:lnTo>
                  <a:lnTo>
                    <a:pt x="126" y="91"/>
                  </a:lnTo>
                  <a:lnTo>
                    <a:pt x="112" y="113"/>
                  </a:lnTo>
                  <a:lnTo>
                    <a:pt x="101" y="136"/>
                  </a:lnTo>
                  <a:lnTo>
                    <a:pt x="96" y="161"/>
                  </a:lnTo>
                  <a:lnTo>
                    <a:pt x="92" y="187"/>
                  </a:lnTo>
                  <a:lnTo>
                    <a:pt x="94" y="203"/>
                  </a:lnTo>
                  <a:lnTo>
                    <a:pt x="98" y="219"/>
                  </a:lnTo>
                  <a:lnTo>
                    <a:pt x="76" y="228"/>
                  </a:lnTo>
                  <a:lnTo>
                    <a:pt x="59" y="241"/>
                  </a:lnTo>
                  <a:lnTo>
                    <a:pt x="42" y="255"/>
                  </a:lnTo>
                  <a:lnTo>
                    <a:pt x="26" y="271"/>
                  </a:lnTo>
                  <a:lnTo>
                    <a:pt x="16" y="291"/>
                  </a:lnTo>
                  <a:lnTo>
                    <a:pt x="7" y="312"/>
                  </a:lnTo>
                  <a:lnTo>
                    <a:pt x="2" y="333"/>
                  </a:lnTo>
                  <a:lnTo>
                    <a:pt x="0" y="355"/>
                  </a:lnTo>
                  <a:lnTo>
                    <a:pt x="2" y="385"/>
                  </a:lnTo>
                  <a:lnTo>
                    <a:pt x="10" y="412"/>
                  </a:lnTo>
                  <a:lnTo>
                    <a:pt x="25" y="437"/>
                  </a:lnTo>
                  <a:lnTo>
                    <a:pt x="42" y="458"/>
                  </a:lnTo>
                  <a:lnTo>
                    <a:pt x="64" y="476"/>
                  </a:lnTo>
                  <a:lnTo>
                    <a:pt x="89" y="488"/>
                  </a:lnTo>
                  <a:lnTo>
                    <a:pt x="115" y="497"/>
                  </a:lnTo>
                  <a:lnTo>
                    <a:pt x="144" y="501"/>
                  </a:lnTo>
                  <a:lnTo>
                    <a:pt x="185" y="501"/>
                  </a:lnTo>
                  <a:lnTo>
                    <a:pt x="222" y="501"/>
                  </a:lnTo>
                  <a:lnTo>
                    <a:pt x="258" y="501"/>
                  </a:lnTo>
                  <a:lnTo>
                    <a:pt x="292" y="501"/>
                  </a:lnTo>
                  <a:lnTo>
                    <a:pt x="322" y="501"/>
                  </a:lnTo>
                  <a:lnTo>
                    <a:pt x="350" y="501"/>
                  </a:lnTo>
                  <a:lnTo>
                    <a:pt x="377" y="501"/>
                  </a:lnTo>
                  <a:lnTo>
                    <a:pt x="402" y="501"/>
                  </a:lnTo>
                  <a:lnTo>
                    <a:pt x="423" y="501"/>
                  </a:lnTo>
                  <a:lnTo>
                    <a:pt x="445" y="501"/>
                  </a:lnTo>
                  <a:lnTo>
                    <a:pt x="464" y="501"/>
                  </a:lnTo>
                  <a:lnTo>
                    <a:pt x="480" y="501"/>
                  </a:lnTo>
                  <a:lnTo>
                    <a:pt x="511" y="501"/>
                  </a:lnTo>
                  <a:lnTo>
                    <a:pt x="534" y="501"/>
                  </a:lnTo>
                  <a:lnTo>
                    <a:pt x="551" y="501"/>
                  </a:lnTo>
                  <a:lnTo>
                    <a:pt x="566" y="501"/>
                  </a:lnTo>
                  <a:lnTo>
                    <a:pt x="576" y="501"/>
                  </a:lnTo>
                  <a:lnTo>
                    <a:pt x="582" y="501"/>
                  </a:lnTo>
                  <a:lnTo>
                    <a:pt x="587" y="501"/>
                  </a:lnTo>
                  <a:lnTo>
                    <a:pt x="589" y="501"/>
                  </a:lnTo>
                  <a:lnTo>
                    <a:pt x="589" y="501"/>
                  </a:lnTo>
                  <a:lnTo>
                    <a:pt x="619" y="497"/>
                  </a:lnTo>
                  <a:lnTo>
                    <a:pt x="646" y="488"/>
                  </a:lnTo>
                  <a:lnTo>
                    <a:pt x="671" y="476"/>
                  </a:lnTo>
                  <a:lnTo>
                    <a:pt x="692" y="458"/>
                  </a:lnTo>
                  <a:lnTo>
                    <a:pt x="710" y="437"/>
                  </a:lnTo>
                  <a:lnTo>
                    <a:pt x="722" y="412"/>
                  </a:lnTo>
                  <a:lnTo>
                    <a:pt x="731" y="385"/>
                  </a:lnTo>
                  <a:lnTo>
                    <a:pt x="735" y="355"/>
                  </a:lnTo>
                  <a:lnTo>
                    <a:pt x="733" y="332"/>
                  </a:lnTo>
                  <a:lnTo>
                    <a:pt x="726" y="308"/>
                  </a:lnTo>
                  <a:lnTo>
                    <a:pt x="717" y="289"/>
                  </a:lnTo>
                  <a:lnTo>
                    <a:pt x="706" y="269"/>
                  </a:lnTo>
                  <a:lnTo>
                    <a:pt x="690" y="253"/>
                  </a:lnTo>
                  <a:lnTo>
                    <a:pt x="673" y="239"/>
                  </a:lnTo>
                  <a:lnTo>
                    <a:pt x="653" y="228"/>
                  </a:lnTo>
                  <a:lnTo>
                    <a:pt x="632" y="219"/>
                  </a:lnTo>
                  <a:close/>
                  <a:moveTo>
                    <a:pt x="560" y="472"/>
                  </a:moveTo>
                  <a:lnTo>
                    <a:pt x="527" y="472"/>
                  </a:lnTo>
                  <a:lnTo>
                    <a:pt x="498" y="472"/>
                  </a:lnTo>
                  <a:lnTo>
                    <a:pt x="471" y="472"/>
                  </a:lnTo>
                  <a:lnTo>
                    <a:pt x="450" y="472"/>
                  </a:lnTo>
                  <a:lnTo>
                    <a:pt x="432" y="472"/>
                  </a:lnTo>
                  <a:lnTo>
                    <a:pt x="416" y="472"/>
                  </a:lnTo>
                  <a:lnTo>
                    <a:pt x="404" y="472"/>
                  </a:lnTo>
                  <a:lnTo>
                    <a:pt x="393" y="472"/>
                  </a:lnTo>
                  <a:lnTo>
                    <a:pt x="386" y="472"/>
                  </a:lnTo>
                  <a:lnTo>
                    <a:pt x="379" y="472"/>
                  </a:lnTo>
                  <a:lnTo>
                    <a:pt x="372" y="472"/>
                  </a:lnTo>
                  <a:lnTo>
                    <a:pt x="370" y="472"/>
                  </a:lnTo>
                  <a:lnTo>
                    <a:pt x="370" y="472"/>
                  </a:lnTo>
                  <a:lnTo>
                    <a:pt x="374" y="467"/>
                  </a:lnTo>
                  <a:lnTo>
                    <a:pt x="379" y="461"/>
                  </a:lnTo>
                  <a:lnTo>
                    <a:pt x="393" y="445"/>
                  </a:lnTo>
                  <a:lnTo>
                    <a:pt x="413" y="428"/>
                  </a:lnTo>
                  <a:lnTo>
                    <a:pt x="432" y="406"/>
                  </a:lnTo>
                  <a:lnTo>
                    <a:pt x="454" y="387"/>
                  </a:lnTo>
                  <a:lnTo>
                    <a:pt x="470" y="371"/>
                  </a:lnTo>
                  <a:lnTo>
                    <a:pt x="477" y="365"/>
                  </a:lnTo>
                  <a:lnTo>
                    <a:pt x="482" y="360"/>
                  </a:lnTo>
                  <a:lnTo>
                    <a:pt x="486" y="356"/>
                  </a:lnTo>
                  <a:lnTo>
                    <a:pt x="486" y="355"/>
                  </a:lnTo>
                  <a:lnTo>
                    <a:pt x="487" y="353"/>
                  </a:lnTo>
                  <a:lnTo>
                    <a:pt x="491" y="348"/>
                  </a:lnTo>
                  <a:lnTo>
                    <a:pt x="491" y="346"/>
                  </a:lnTo>
                  <a:lnTo>
                    <a:pt x="491" y="344"/>
                  </a:lnTo>
                  <a:lnTo>
                    <a:pt x="487" y="342"/>
                  </a:lnTo>
                  <a:lnTo>
                    <a:pt x="482" y="340"/>
                  </a:lnTo>
                  <a:lnTo>
                    <a:pt x="466" y="340"/>
                  </a:lnTo>
                  <a:lnTo>
                    <a:pt x="448" y="340"/>
                  </a:lnTo>
                  <a:lnTo>
                    <a:pt x="441" y="340"/>
                  </a:lnTo>
                  <a:lnTo>
                    <a:pt x="436" y="340"/>
                  </a:lnTo>
                  <a:lnTo>
                    <a:pt x="432" y="340"/>
                  </a:lnTo>
                  <a:lnTo>
                    <a:pt x="430" y="340"/>
                  </a:lnTo>
                  <a:lnTo>
                    <a:pt x="430" y="339"/>
                  </a:lnTo>
                  <a:lnTo>
                    <a:pt x="430" y="335"/>
                  </a:lnTo>
                  <a:lnTo>
                    <a:pt x="430" y="328"/>
                  </a:lnTo>
                  <a:lnTo>
                    <a:pt x="430" y="317"/>
                  </a:lnTo>
                  <a:lnTo>
                    <a:pt x="430" y="303"/>
                  </a:lnTo>
                  <a:lnTo>
                    <a:pt x="430" y="283"/>
                  </a:lnTo>
                  <a:lnTo>
                    <a:pt x="430" y="244"/>
                  </a:lnTo>
                  <a:lnTo>
                    <a:pt x="430" y="223"/>
                  </a:lnTo>
                  <a:lnTo>
                    <a:pt x="430" y="203"/>
                  </a:lnTo>
                  <a:lnTo>
                    <a:pt x="430" y="187"/>
                  </a:lnTo>
                  <a:lnTo>
                    <a:pt x="430" y="173"/>
                  </a:lnTo>
                  <a:lnTo>
                    <a:pt x="430" y="173"/>
                  </a:lnTo>
                  <a:lnTo>
                    <a:pt x="429" y="171"/>
                  </a:lnTo>
                  <a:lnTo>
                    <a:pt x="427" y="170"/>
                  </a:lnTo>
                  <a:lnTo>
                    <a:pt x="420" y="168"/>
                  </a:lnTo>
                  <a:lnTo>
                    <a:pt x="418" y="168"/>
                  </a:lnTo>
                  <a:lnTo>
                    <a:pt x="413" y="168"/>
                  </a:lnTo>
                  <a:lnTo>
                    <a:pt x="400" y="168"/>
                  </a:lnTo>
                  <a:lnTo>
                    <a:pt x="382" y="168"/>
                  </a:lnTo>
                  <a:lnTo>
                    <a:pt x="361" y="168"/>
                  </a:lnTo>
                  <a:lnTo>
                    <a:pt x="341" y="168"/>
                  </a:lnTo>
                  <a:lnTo>
                    <a:pt x="322" y="168"/>
                  </a:lnTo>
                  <a:lnTo>
                    <a:pt x="308" y="168"/>
                  </a:lnTo>
                  <a:lnTo>
                    <a:pt x="302" y="168"/>
                  </a:lnTo>
                  <a:lnTo>
                    <a:pt x="299" y="168"/>
                  </a:lnTo>
                  <a:lnTo>
                    <a:pt x="293" y="170"/>
                  </a:lnTo>
                  <a:lnTo>
                    <a:pt x="292" y="173"/>
                  </a:lnTo>
                  <a:lnTo>
                    <a:pt x="290" y="177"/>
                  </a:lnTo>
                  <a:lnTo>
                    <a:pt x="290" y="178"/>
                  </a:lnTo>
                  <a:lnTo>
                    <a:pt x="290" y="191"/>
                  </a:lnTo>
                  <a:lnTo>
                    <a:pt x="290" y="207"/>
                  </a:lnTo>
                  <a:lnTo>
                    <a:pt x="290" y="225"/>
                  </a:lnTo>
                  <a:lnTo>
                    <a:pt x="290" y="244"/>
                  </a:lnTo>
                  <a:lnTo>
                    <a:pt x="290" y="283"/>
                  </a:lnTo>
                  <a:lnTo>
                    <a:pt x="290" y="303"/>
                  </a:lnTo>
                  <a:lnTo>
                    <a:pt x="290" y="317"/>
                  </a:lnTo>
                  <a:lnTo>
                    <a:pt x="290" y="328"/>
                  </a:lnTo>
                  <a:lnTo>
                    <a:pt x="290" y="335"/>
                  </a:lnTo>
                  <a:lnTo>
                    <a:pt x="290" y="339"/>
                  </a:lnTo>
                  <a:lnTo>
                    <a:pt x="290" y="340"/>
                  </a:lnTo>
                  <a:lnTo>
                    <a:pt x="288" y="340"/>
                  </a:lnTo>
                  <a:lnTo>
                    <a:pt x="285" y="340"/>
                  </a:lnTo>
                  <a:lnTo>
                    <a:pt x="277" y="340"/>
                  </a:lnTo>
                  <a:lnTo>
                    <a:pt x="269" y="340"/>
                  </a:lnTo>
                  <a:lnTo>
                    <a:pt x="253" y="340"/>
                  </a:lnTo>
                  <a:lnTo>
                    <a:pt x="244" y="340"/>
                  </a:lnTo>
                  <a:lnTo>
                    <a:pt x="238" y="340"/>
                  </a:lnTo>
                  <a:lnTo>
                    <a:pt x="235" y="342"/>
                  </a:lnTo>
                  <a:lnTo>
                    <a:pt x="233" y="344"/>
                  </a:lnTo>
                  <a:lnTo>
                    <a:pt x="233" y="348"/>
                  </a:lnTo>
                  <a:lnTo>
                    <a:pt x="236" y="353"/>
                  </a:lnTo>
                  <a:lnTo>
                    <a:pt x="238" y="355"/>
                  </a:lnTo>
                  <a:lnTo>
                    <a:pt x="258" y="376"/>
                  </a:lnTo>
                  <a:lnTo>
                    <a:pt x="277" y="394"/>
                  </a:lnTo>
                  <a:lnTo>
                    <a:pt x="292" y="410"/>
                  </a:lnTo>
                  <a:lnTo>
                    <a:pt x="306" y="422"/>
                  </a:lnTo>
                  <a:lnTo>
                    <a:pt x="317" y="435"/>
                  </a:lnTo>
                  <a:lnTo>
                    <a:pt x="327" y="444"/>
                  </a:lnTo>
                  <a:lnTo>
                    <a:pt x="340" y="458"/>
                  </a:lnTo>
                  <a:lnTo>
                    <a:pt x="349" y="465"/>
                  </a:lnTo>
                  <a:lnTo>
                    <a:pt x="354" y="470"/>
                  </a:lnTo>
                  <a:lnTo>
                    <a:pt x="356" y="472"/>
                  </a:lnTo>
                  <a:lnTo>
                    <a:pt x="356" y="472"/>
                  </a:lnTo>
                  <a:lnTo>
                    <a:pt x="324" y="472"/>
                  </a:lnTo>
                  <a:lnTo>
                    <a:pt x="297" y="472"/>
                  </a:lnTo>
                  <a:lnTo>
                    <a:pt x="272" y="472"/>
                  </a:lnTo>
                  <a:lnTo>
                    <a:pt x="253" y="472"/>
                  </a:lnTo>
                  <a:lnTo>
                    <a:pt x="235" y="472"/>
                  </a:lnTo>
                  <a:lnTo>
                    <a:pt x="220" y="472"/>
                  </a:lnTo>
                  <a:lnTo>
                    <a:pt x="208" y="472"/>
                  </a:lnTo>
                  <a:lnTo>
                    <a:pt x="199" y="472"/>
                  </a:lnTo>
                  <a:lnTo>
                    <a:pt x="192" y="472"/>
                  </a:lnTo>
                  <a:lnTo>
                    <a:pt x="187" y="472"/>
                  </a:lnTo>
                  <a:lnTo>
                    <a:pt x="180" y="472"/>
                  </a:lnTo>
                  <a:lnTo>
                    <a:pt x="178" y="472"/>
                  </a:lnTo>
                  <a:lnTo>
                    <a:pt x="178" y="472"/>
                  </a:lnTo>
                  <a:lnTo>
                    <a:pt x="151" y="469"/>
                  </a:lnTo>
                  <a:lnTo>
                    <a:pt x="128" y="461"/>
                  </a:lnTo>
                  <a:lnTo>
                    <a:pt x="107" y="451"/>
                  </a:lnTo>
                  <a:lnTo>
                    <a:pt x="87" y="437"/>
                  </a:lnTo>
                  <a:lnTo>
                    <a:pt x="73" y="417"/>
                  </a:lnTo>
                  <a:lnTo>
                    <a:pt x="60" y="397"/>
                  </a:lnTo>
                  <a:lnTo>
                    <a:pt x="53" y="374"/>
                  </a:lnTo>
                  <a:lnTo>
                    <a:pt x="51" y="351"/>
                  </a:lnTo>
                  <a:lnTo>
                    <a:pt x="53" y="330"/>
                  </a:lnTo>
                  <a:lnTo>
                    <a:pt x="57" y="312"/>
                  </a:lnTo>
                  <a:lnTo>
                    <a:pt x="66" y="294"/>
                  </a:lnTo>
                  <a:lnTo>
                    <a:pt x="75" y="278"/>
                  </a:lnTo>
                  <a:lnTo>
                    <a:pt x="87" y="264"/>
                  </a:lnTo>
                  <a:lnTo>
                    <a:pt x="103" y="251"/>
                  </a:lnTo>
                  <a:lnTo>
                    <a:pt x="119" y="243"/>
                  </a:lnTo>
                  <a:lnTo>
                    <a:pt x="135" y="234"/>
                  </a:lnTo>
                  <a:lnTo>
                    <a:pt x="133" y="226"/>
                  </a:lnTo>
                  <a:lnTo>
                    <a:pt x="131" y="219"/>
                  </a:lnTo>
                  <a:lnTo>
                    <a:pt x="130" y="205"/>
                  </a:lnTo>
                  <a:lnTo>
                    <a:pt x="131" y="186"/>
                  </a:lnTo>
                  <a:lnTo>
                    <a:pt x="139" y="164"/>
                  </a:lnTo>
                  <a:lnTo>
                    <a:pt x="147" y="145"/>
                  </a:lnTo>
                  <a:lnTo>
                    <a:pt x="160" y="127"/>
                  </a:lnTo>
                  <a:lnTo>
                    <a:pt x="176" y="111"/>
                  </a:lnTo>
                  <a:lnTo>
                    <a:pt x="194" y="97"/>
                  </a:lnTo>
                  <a:lnTo>
                    <a:pt x="215" y="86"/>
                  </a:lnTo>
                  <a:lnTo>
                    <a:pt x="238" y="79"/>
                  </a:lnTo>
                  <a:lnTo>
                    <a:pt x="263" y="81"/>
                  </a:lnTo>
                  <a:lnTo>
                    <a:pt x="285" y="88"/>
                  </a:lnTo>
                  <a:lnTo>
                    <a:pt x="304" y="97"/>
                  </a:lnTo>
                  <a:lnTo>
                    <a:pt x="320" y="109"/>
                  </a:lnTo>
                  <a:lnTo>
                    <a:pt x="334" y="120"/>
                  </a:lnTo>
                  <a:lnTo>
                    <a:pt x="343" y="130"/>
                  </a:lnTo>
                  <a:lnTo>
                    <a:pt x="349" y="138"/>
                  </a:lnTo>
                  <a:lnTo>
                    <a:pt x="350" y="141"/>
                  </a:lnTo>
                  <a:lnTo>
                    <a:pt x="350" y="139"/>
                  </a:lnTo>
                  <a:lnTo>
                    <a:pt x="350" y="138"/>
                  </a:lnTo>
                  <a:lnTo>
                    <a:pt x="354" y="127"/>
                  </a:lnTo>
                  <a:lnTo>
                    <a:pt x="359" y="113"/>
                  </a:lnTo>
                  <a:lnTo>
                    <a:pt x="368" y="97"/>
                  </a:lnTo>
                  <a:lnTo>
                    <a:pt x="381" y="79"/>
                  </a:lnTo>
                  <a:lnTo>
                    <a:pt x="400" y="65"/>
                  </a:lnTo>
                  <a:lnTo>
                    <a:pt x="413" y="59"/>
                  </a:lnTo>
                  <a:lnTo>
                    <a:pt x="425" y="56"/>
                  </a:lnTo>
                  <a:lnTo>
                    <a:pt x="441" y="52"/>
                  </a:lnTo>
                  <a:lnTo>
                    <a:pt x="459" y="52"/>
                  </a:lnTo>
                  <a:lnTo>
                    <a:pt x="487" y="54"/>
                  </a:lnTo>
                  <a:lnTo>
                    <a:pt x="514" y="63"/>
                  </a:lnTo>
                  <a:lnTo>
                    <a:pt x="537" y="77"/>
                  </a:lnTo>
                  <a:lnTo>
                    <a:pt x="559" y="95"/>
                  </a:lnTo>
                  <a:lnTo>
                    <a:pt x="575" y="116"/>
                  </a:lnTo>
                  <a:lnTo>
                    <a:pt x="587" y="141"/>
                  </a:lnTo>
                  <a:lnTo>
                    <a:pt x="596" y="168"/>
                  </a:lnTo>
                  <a:lnTo>
                    <a:pt x="598" y="196"/>
                  </a:lnTo>
                  <a:lnTo>
                    <a:pt x="598" y="218"/>
                  </a:lnTo>
                  <a:lnTo>
                    <a:pt x="596" y="226"/>
                  </a:lnTo>
                  <a:lnTo>
                    <a:pt x="594" y="234"/>
                  </a:lnTo>
                  <a:lnTo>
                    <a:pt x="612" y="241"/>
                  </a:lnTo>
                  <a:lnTo>
                    <a:pt x="630" y="250"/>
                  </a:lnTo>
                  <a:lnTo>
                    <a:pt x="646" y="262"/>
                  </a:lnTo>
                  <a:lnTo>
                    <a:pt x="660" y="276"/>
                  </a:lnTo>
                  <a:lnTo>
                    <a:pt x="671" y="292"/>
                  </a:lnTo>
                  <a:lnTo>
                    <a:pt x="680" y="310"/>
                  </a:lnTo>
                  <a:lnTo>
                    <a:pt x="685" y="330"/>
                  </a:lnTo>
                  <a:lnTo>
                    <a:pt x="687" y="351"/>
                  </a:lnTo>
                  <a:lnTo>
                    <a:pt x="685" y="374"/>
                  </a:lnTo>
                  <a:lnTo>
                    <a:pt x="678" y="397"/>
                  </a:lnTo>
                  <a:lnTo>
                    <a:pt x="665" y="417"/>
                  </a:lnTo>
                  <a:lnTo>
                    <a:pt x="651" y="437"/>
                  </a:lnTo>
                  <a:lnTo>
                    <a:pt x="632" y="451"/>
                  </a:lnTo>
                  <a:lnTo>
                    <a:pt x="610" y="461"/>
                  </a:lnTo>
                  <a:lnTo>
                    <a:pt x="587" y="469"/>
                  </a:lnTo>
                  <a:lnTo>
                    <a:pt x="560" y="472"/>
                  </a:lnTo>
                  <a:close/>
                </a:path>
              </a:pathLst>
            </a:cu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885721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31"/>
                                        </p:tgtEl>
                                        <p:attrNameLst>
                                          <p:attrName>style.visibility</p:attrName>
                                        </p:attrNameLst>
                                      </p:cBhvr>
                                      <p:to>
                                        <p:strVal val="visible"/>
                                      </p:to>
                                    </p:set>
                                    <p:anim calcmode="lin" valueType="num">
                                      <p:cBhvr additive="base">
                                        <p:cTn id="7" dur="500"/>
                                        <p:tgtEl>
                                          <p:spTgt spid="2231"/>
                                        </p:tgtEl>
                                        <p:attrNameLst>
                                          <p:attrName>ppt_w</p:attrName>
                                        </p:attrNameLst>
                                      </p:cBhvr>
                                      <p:tavLst>
                                        <p:tav tm="0">
                                          <p:val>
                                            <p:strVal val="0"/>
                                          </p:val>
                                        </p:tav>
                                        <p:tav tm="100000">
                                          <p:val>
                                            <p:strVal val="#ppt_w"/>
                                          </p:val>
                                        </p:tav>
                                      </p:tavLst>
                                    </p:anim>
                                    <p:anim calcmode="lin" valueType="num">
                                      <p:cBhvr additive="base">
                                        <p:cTn id="8" dur="500"/>
                                        <p:tgtEl>
                                          <p:spTgt spid="223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32"/>
                                        </p:tgtEl>
                                        <p:attrNameLst>
                                          <p:attrName>style.visibility</p:attrName>
                                        </p:attrNameLst>
                                      </p:cBhvr>
                                      <p:to>
                                        <p:strVal val="visible"/>
                                      </p:to>
                                    </p:set>
                                    <p:anim calcmode="lin" valueType="num">
                                      <p:cBhvr additive="base">
                                        <p:cTn id="11" dur="500"/>
                                        <p:tgtEl>
                                          <p:spTgt spid="2232"/>
                                        </p:tgtEl>
                                        <p:attrNameLst>
                                          <p:attrName>ppt_w</p:attrName>
                                        </p:attrNameLst>
                                      </p:cBhvr>
                                      <p:tavLst>
                                        <p:tav tm="0">
                                          <p:val>
                                            <p:strVal val="0"/>
                                          </p:val>
                                        </p:tav>
                                        <p:tav tm="100000">
                                          <p:val>
                                            <p:strVal val="#ppt_w"/>
                                          </p:val>
                                        </p:tav>
                                      </p:tavLst>
                                    </p:anim>
                                    <p:anim calcmode="lin" valueType="num">
                                      <p:cBhvr additive="base">
                                        <p:cTn id="12" dur="500"/>
                                        <p:tgtEl>
                                          <p:spTgt spid="223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233"/>
                                        </p:tgtEl>
                                        <p:attrNameLst>
                                          <p:attrName>style.visibility</p:attrName>
                                        </p:attrNameLst>
                                      </p:cBhvr>
                                      <p:to>
                                        <p:strVal val="visible"/>
                                      </p:to>
                                    </p:set>
                                    <p:anim calcmode="lin" valueType="num">
                                      <p:cBhvr additive="base">
                                        <p:cTn id="15" dur="500"/>
                                        <p:tgtEl>
                                          <p:spTgt spid="2233"/>
                                        </p:tgtEl>
                                        <p:attrNameLst>
                                          <p:attrName>ppt_w</p:attrName>
                                        </p:attrNameLst>
                                      </p:cBhvr>
                                      <p:tavLst>
                                        <p:tav tm="0">
                                          <p:val>
                                            <p:strVal val="0"/>
                                          </p:val>
                                        </p:tav>
                                        <p:tav tm="100000">
                                          <p:val>
                                            <p:strVal val="#ppt_w"/>
                                          </p:val>
                                        </p:tav>
                                      </p:tavLst>
                                    </p:anim>
                                    <p:anim calcmode="lin" valueType="num">
                                      <p:cBhvr additive="base">
                                        <p:cTn id="16" dur="500"/>
                                        <p:tgtEl>
                                          <p:spTgt spid="2233"/>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30"/>
                                        </p:tgtEl>
                                        <p:attrNameLst>
                                          <p:attrName>style.visibility</p:attrName>
                                        </p:attrNameLst>
                                      </p:cBhvr>
                                      <p:to>
                                        <p:strVal val="visible"/>
                                      </p:to>
                                    </p:set>
                                    <p:animEffect transition="in" filter="fade">
                                      <p:cBhvr>
                                        <p:cTn id="21" dur="1000"/>
                                        <p:tgtEl>
                                          <p:spTgt spid="22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38"/>
                                        </p:tgtEl>
                                        <p:attrNameLst>
                                          <p:attrName>style.visibility</p:attrName>
                                        </p:attrNameLst>
                                      </p:cBhvr>
                                      <p:to>
                                        <p:strVal val="visible"/>
                                      </p:to>
                                    </p:set>
                                    <p:animEffect transition="in" filter="fade">
                                      <p:cBhvr>
                                        <p:cTn id="26" dur="500"/>
                                        <p:tgtEl>
                                          <p:spTgt spid="2238"/>
                                        </p:tgtEl>
                                      </p:cBhvr>
                                    </p:animEffect>
                                  </p:childTnLst>
                                </p:cTn>
                              </p:par>
                              <p:par>
                                <p:cTn id="27" presetID="10" presetClass="entr" presetSubtype="0" fill="hold" nodeType="withEffect">
                                  <p:stCondLst>
                                    <p:cond delay="0"/>
                                  </p:stCondLst>
                                  <p:childTnLst>
                                    <p:set>
                                      <p:cBhvr>
                                        <p:cTn id="28" dur="1" fill="hold">
                                          <p:stCondLst>
                                            <p:cond delay="0"/>
                                          </p:stCondLst>
                                        </p:cTn>
                                        <p:tgtEl>
                                          <p:spTgt spid="2239"/>
                                        </p:tgtEl>
                                        <p:attrNameLst>
                                          <p:attrName>style.visibility</p:attrName>
                                        </p:attrNameLst>
                                      </p:cBhvr>
                                      <p:to>
                                        <p:strVal val="visible"/>
                                      </p:to>
                                    </p:set>
                                    <p:animEffect transition="in" filter="fade">
                                      <p:cBhvr>
                                        <p:cTn id="29" dur="500"/>
                                        <p:tgtEl>
                                          <p:spTgt spid="2239"/>
                                        </p:tgtEl>
                                      </p:cBhvr>
                                    </p:animEffect>
                                  </p:childTnLst>
                                </p:cTn>
                              </p:par>
                              <p:par>
                                <p:cTn id="30" presetID="10" presetClass="entr" presetSubtype="0" fill="hold" nodeType="withEffect">
                                  <p:stCondLst>
                                    <p:cond delay="0"/>
                                  </p:stCondLst>
                                  <p:childTnLst>
                                    <p:set>
                                      <p:cBhvr>
                                        <p:cTn id="31" dur="1" fill="hold">
                                          <p:stCondLst>
                                            <p:cond delay="0"/>
                                          </p:stCondLst>
                                        </p:cTn>
                                        <p:tgtEl>
                                          <p:spTgt spid="2240"/>
                                        </p:tgtEl>
                                        <p:attrNameLst>
                                          <p:attrName>style.visibility</p:attrName>
                                        </p:attrNameLst>
                                      </p:cBhvr>
                                      <p:to>
                                        <p:strVal val="visible"/>
                                      </p:to>
                                    </p:set>
                                    <p:animEffect transition="in" filter="fade">
                                      <p:cBhvr>
                                        <p:cTn id="32" dur="500"/>
                                        <p:tgtEl>
                                          <p:spTgt spid="2240"/>
                                        </p:tgtEl>
                                      </p:cBhvr>
                                    </p:animEffect>
                                  </p:childTnLst>
                                </p:cTn>
                              </p:par>
                              <p:par>
                                <p:cTn id="33" presetID="10" presetClass="entr" presetSubtype="0" fill="hold" nodeType="withEffect">
                                  <p:stCondLst>
                                    <p:cond delay="0"/>
                                  </p:stCondLst>
                                  <p:childTnLst>
                                    <p:set>
                                      <p:cBhvr>
                                        <p:cTn id="34" dur="1" fill="hold">
                                          <p:stCondLst>
                                            <p:cond delay="0"/>
                                          </p:stCondLst>
                                        </p:cTn>
                                        <p:tgtEl>
                                          <p:spTgt spid="2241"/>
                                        </p:tgtEl>
                                        <p:attrNameLst>
                                          <p:attrName>style.visibility</p:attrName>
                                        </p:attrNameLst>
                                      </p:cBhvr>
                                      <p:to>
                                        <p:strVal val="visible"/>
                                      </p:to>
                                    </p:set>
                                    <p:animEffect transition="in" filter="fade">
                                      <p:cBhvr>
                                        <p:cTn id="35" dur="500"/>
                                        <p:tgtEl>
                                          <p:spTgt spid="2241"/>
                                        </p:tgtEl>
                                      </p:cBhvr>
                                    </p:animEffect>
                                  </p:childTnLst>
                                </p:cTn>
                              </p:par>
                              <p:par>
                                <p:cTn id="36" presetID="10" presetClass="entr" presetSubtype="0" fill="hold" nodeType="withEffect">
                                  <p:stCondLst>
                                    <p:cond delay="0"/>
                                  </p:stCondLst>
                                  <p:childTnLst>
                                    <p:set>
                                      <p:cBhvr>
                                        <p:cTn id="37" dur="1" fill="hold">
                                          <p:stCondLst>
                                            <p:cond delay="0"/>
                                          </p:stCondLst>
                                        </p:cTn>
                                        <p:tgtEl>
                                          <p:spTgt spid="2242"/>
                                        </p:tgtEl>
                                        <p:attrNameLst>
                                          <p:attrName>style.visibility</p:attrName>
                                        </p:attrNameLst>
                                      </p:cBhvr>
                                      <p:to>
                                        <p:strVal val="visible"/>
                                      </p:to>
                                    </p:set>
                                    <p:animEffect transition="in" filter="fade">
                                      <p:cBhvr>
                                        <p:cTn id="38" dur="500"/>
                                        <p:tgtEl>
                                          <p:spTgt spid="2242"/>
                                        </p:tgtEl>
                                      </p:cBhvr>
                                    </p:animEffect>
                                  </p:childTnLst>
                                </p:cTn>
                              </p:par>
                              <p:par>
                                <p:cTn id="39" presetID="10" presetClass="entr" presetSubtype="0" fill="hold" nodeType="withEffect">
                                  <p:stCondLst>
                                    <p:cond delay="0"/>
                                  </p:stCondLst>
                                  <p:childTnLst>
                                    <p:set>
                                      <p:cBhvr>
                                        <p:cTn id="40" dur="1" fill="hold">
                                          <p:stCondLst>
                                            <p:cond delay="0"/>
                                          </p:stCondLst>
                                        </p:cTn>
                                        <p:tgtEl>
                                          <p:spTgt spid="2243"/>
                                        </p:tgtEl>
                                        <p:attrNameLst>
                                          <p:attrName>style.visibility</p:attrName>
                                        </p:attrNameLst>
                                      </p:cBhvr>
                                      <p:to>
                                        <p:strVal val="visible"/>
                                      </p:to>
                                    </p:set>
                                    <p:animEffect transition="in" filter="fade">
                                      <p:cBhvr>
                                        <p:cTn id="41" dur="500"/>
                                        <p:tgtEl>
                                          <p:spTgt spid="2243"/>
                                        </p:tgtEl>
                                      </p:cBhvr>
                                    </p:animEffect>
                                  </p:childTnLst>
                                </p:cTn>
                              </p:par>
                              <p:par>
                                <p:cTn id="42" presetID="10" presetClass="entr" presetSubtype="0" fill="hold" nodeType="withEffect">
                                  <p:stCondLst>
                                    <p:cond delay="0"/>
                                  </p:stCondLst>
                                  <p:childTnLst>
                                    <p:set>
                                      <p:cBhvr>
                                        <p:cTn id="43" dur="1" fill="hold">
                                          <p:stCondLst>
                                            <p:cond delay="0"/>
                                          </p:stCondLst>
                                        </p:cTn>
                                        <p:tgtEl>
                                          <p:spTgt spid="2244"/>
                                        </p:tgtEl>
                                        <p:attrNameLst>
                                          <p:attrName>style.visibility</p:attrName>
                                        </p:attrNameLst>
                                      </p:cBhvr>
                                      <p:to>
                                        <p:strVal val="visible"/>
                                      </p:to>
                                    </p:set>
                                    <p:animEffect transition="in" filter="fade">
                                      <p:cBhvr>
                                        <p:cTn id="44" dur="500"/>
                                        <p:tgtEl>
                                          <p:spTgt spid="2244"/>
                                        </p:tgtEl>
                                      </p:cBhvr>
                                    </p:animEffect>
                                  </p:childTnLst>
                                </p:cTn>
                              </p:par>
                              <p:par>
                                <p:cTn id="45" presetID="10" presetClass="entr" presetSubtype="0" fill="hold" nodeType="withEffect">
                                  <p:stCondLst>
                                    <p:cond delay="0"/>
                                  </p:stCondLst>
                                  <p:childTnLst>
                                    <p:set>
                                      <p:cBhvr>
                                        <p:cTn id="46" dur="1" fill="hold">
                                          <p:stCondLst>
                                            <p:cond delay="0"/>
                                          </p:stCondLst>
                                        </p:cTn>
                                        <p:tgtEl>
                                          <p:spTgt spid="2245"/>
                                        </p:tgtEl>
                                        <p:attrNameLst>
                                          <p:attrName>style.visibility</p:attrName>
                                        </p:attrNameLst>
                                      </p:cBhvr>
                                      <p:to>
                                        <p:strVal val="visible"/>
                                      </p:to>
                                    </p:set>
                                    <p:animEffect transition="in" filter="fade">
                                      <p:cBhvr>
                                        <p:cTn id="47" dur="500"/>
                                        <p:tgtEl>
                                          <p:spTgt spid="2245"/>
                                        </p:tgtEl>
                                      </p:cBhvr>
                                    </p:animEffect>
                                  </p:childTnLst>
                                </p:cTn>
                              </p:par>
                              <p:par>
                                <p:cTn id="48" presetID="10" presetClass="entr" presetSubtype="0" fill="hold" nodeType="withEffect">
                                  <p:stCondLst>
                                    <p:cond delay="0"/>
                                  </p:stCondLst>
                                  <p:childTnLst>
                                    <p:set>
                                      <p:cBhvr>
                                        <p:cTn id="49" dur="1" fill="hold">
                                          <p:stCondLst>
                                            <p:cond delay="0"/>
                                          </p:stCondLst>
                                        </p:cTn>
                                        <p:tgtEl>
                                          <p:spTgt spid="2246"/>
                                        </p:tgtEl>
                                        <p:attrNameLst>
                                          <p:attrName>style.visibility</p:attrName>
                                        </p:attrNameLst>
                                      </p:cBhvr>
                                      <p:to>
                                        <p:strVal val="visible"/>
                                      </p:to>
                                    </p:set>
                                    <p:animEffect transition="in" filter="fade">
                                      <p:cBhvr>
                                        <p:cTn id="50" dur="500"/>
                                        <p:tgtEl>
                                          <p:spTgt spid="2246"/>
                                        </p:tgtEl>
                                      </p:cBhvr>
                                    </p:animEffect>
                                  </p:childTnLst>
                                </p:cTn>
                              </p:par>
                              <p:par>
                                <p:cTn id="51" presetID="10" presetClass="entr" presetSubtype="0" fill="hold" nodeType="withEffect">
                                  <p:stCondLst>
                                    <p:cond delay="0"/>
                                  </p:stCondLst>
                                  <p:childTnLst>
                                    <p:set>
                                      <p:cBhvr>
                                        <p:cTn id="52" dur="1" fill="hold">
                                          <p:stCondLst>
                                            <p:cond delay="0"/>
                                          </p:stCondLst>
                                        </p:cTn>
                                        <p:tgtEl>
                                          <p:spTgt spid="2252"/>
                                        </p:tgtEl>
                                        <p:attrNameLst>
                                          <p:attrName>style.visibility</p:attrName>
                                        </p:attrNameLst>
                                      </p:cBhvr>
                                      <p:to>
                                        <p:strVal val="visible"/>
                                      </p:to>
                                    </p:set>
                                    <p:animEffect transition="in" filter="fade">
                                      <p:cBhvr>
                                        <p:cTn id="53" dur="500"/>
                                        <p:tgtEl>
                                          <p:spTgt spid="2252"/>
                                        </p:tgtEl>
                                      </p:cBhvr>
                                    </p:animEffect>
                                  </p:childTnLst>
                                </p:cTn>
                              </p:par>
                              <p:par>
                                <p:cTn id="54" presetID="10" presetClass="entr" presetSubtype="0" fill="hold" nodeType="withEffect">
                                  <p:stCondLst>
                                    <p:cond delay="0"/>
                                  </p:stCondLst>
                                  <p:childTnLst>
                                    <p:set>
                                      <p:cBhvr>
                                        <p:cTn id="55" dur="1" fill="hold">
                                          <p:stCondLst>
                                            <p:cond delay="0"/>
                                          </p:stCondLst>
                                        </p:cTn>
                                        <p:tgtEl>
                                          <p:spTgt spid="2258"/>
                                        </p:tgtEl>
                                        <p:attrNameLst>
                                          <p:attrName>style.visibility</p:attrName>
                                        </p:attrNameLst>
                                      </p:cBhvr>
                                      <p:to>
                                        <p:strVal val="visible"/>
                                      </p:to>
                                    </p:set>
                                    <p:animEffect transition="in" filter="fade">
                                      <p:cBhvr>
                                        <p:cTn id="56" dur="500"/>
                                        <p:tgtEl>
                                          <p:spTgt spid="2258"/>
                                        </p:tgtEl>
                                      </p:cBhvr>
                                    </p:animEffect>
                                  </p:childTnLst>
                                </p:cTn>
                              </p:par>
                              <p:par>
                                <p:cTn id="57" presetID="10" presetClass="entr" presetSubtype="0" fill="hold" nodeType="withEffect">
                                  <p:stCondLst>
                                    <p:cond delay="0"/>
                                  </p:stCondLst>
                                  <p:childTnLst>
                                    <p:set>
                                      <p:cBhvr>
                                        <p:cTn id="58" dur="1" fill="hold">
                                          <p:stCondLst>
                                            <p:cond delay="0"/>
                                          </p:stCondLst>
                                        </p:cTn>
                                        <p:tgtEl>
                                          <p:spTgt spid="2264"/>
                                        </p:tgtEl>
                                        <p:attrNameLst>
                                          <p:attrName>style.visibility</p:attrName>
                                        </p:attrNameLst>
                                      </p:cBhvr>
                                      <p:to>
                                        <p:strVal val="visible"/>
                                      </p:to>
                                    </p:set>
                                    <p:animEffect transition="in" filter="fade">
                                      <p:cBhvr>
                                        <p:cTn id="59" dur="500"/>
                                        <p:tgtEl>
                                          <p:spTgt spid="2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4"/>
          <p:cNvSpPr txBox="1"/>
          <p:nvPr/>
        </p:nvSpPr>
        <p:spPr>
          <a:xfrm>
            <a:off x="592832" y="750278"/>
            <a:ext cx="11006336" cy="587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750"/>
              <a:buFont typeface="Montserrat SemiBold"/>
              <a:buNone/>
            </a:pPr>
            <a:r>
              <a:rPr lang="en-US" sz="3750">
                <a:solidFill>
                  <a:srgbClr val="000000"/>
                </a:solidFill>
                <a:latin typeface="Montserrat SemiBold"/>
                <a:ea typeface="Montserrat SemiBold"/>
                <a:cs typeface="Montserrat SemiBold"/>
                <a:sym typeface="Montserrat SemiBold"/>
              </a:rPr>
              <a:t>Retro infographic</a:t>
            </a:r>
            <a:endParaRPr sz="3750">
              <a:solidFill>
                <a:srgbClr val="000000"/>
              </a:solidFill>
              <a:latin typeface="Montserrat SemiBold"/>
              <a:ea typeface="Montserrat SemiBold"/>
              <a:cs typeface="Montserrat SemiBold"/>
              <a:sym typeface="Montserrat SemiBold"/>
            </a:endParaRPr>
          </a:p>
        </p:txBody>
      </p:sp>
      <p:sp>
        <p:nvSpPr>
          <p:cNvPr id="2275" name="Google Shape;2275;p4"/>
          <p:cNvSpPr txBox="1"/>
          <p:nvPr/>
        </p:nvSpPr>
        <p:spPr>
          <a:xfrm>
            <a:off x="4283128" y="542375"/>
            <a:ext cx="3625746" cy="1990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F7F7F"/>
              </a:buClr>
              <a:buSzPts val="1250"/>
              <a:buFont typeface="Arial"/>
              <a:buNone/>
            </a:pPr>
            <a:r>
              <a:rPr lang="en-US" sz="1250">
                <a:solidFill>
                  <a:srgbClr val="7F7F7F"/>
                </a:solidFill>
                <a:latin typeface="Montserrat"/>
                <a:ea typeface="Montserrat"/>
                <a:cs typeface="Montserrat"/>
                <a:sym typeface="Montserrat"/>
              </a:rPr>
              <a:t>Your Text Here</a:t>
            </a:r>
            <a:endParaRPr/>
          </a:p>
          <a:p>
            <a:pPr marL="0" marR="0" lvl="0" indent="0" algn="ctr" rtl="0">
              <a:lnSpc>
                <a:spcPct val="90000"/>
              </a:lnSpc>
              <a:spcBef>
                <a:spcPts val="999"/>
              </a:spcBef>
              <a:spcAft>
                <a:spcPts val="0"/>
              </a:spcAft>
              <a:buClr>
                <a:schemeClr val="dk1"/>
              </a:buClr>
              <a:buSzPts val="1250"/>
              <a:buFont typeface="Arial"/>
              <a:buNone/>
            </a:pPr>
            <a:endParaRPr sz="1250">
              <a:solidFill>
                <a:srgbClr val="7F7F7F"/>
              </a:solidFill>
              <a:latin typeface="Montserrat"/>
              <a:ea typeface="Montserrat"/>
              <a:cs typeface="Montserrat"/>
              <a:sym typeface="Montserrat"/>
            </a:endParaRPr>
          </a:p>
        </p:txBody>
      </p:sp>
      <p:grpSp>
        <p:nvGrpSpPr>
          <p:cNvPr id="2276" name="Google Shape;2276;p4"/>
          <p:cNvGrpSpPr/>
          <p:nvPr/>
        </p:nvGrpSpPr>
        <p:grpSpPr>
          <a:xfrm>
            <a:off x="5741839" y="1353369"/>
            <a:ext cx="708323" cy="130858"/>
            <a:chOff x="1110190" y="3155259"/>
            <a:chExt cx="1133316" cy="209373"/>
          </a:xfrm>
        </p:grpSpPr>
        <p:sp>
          <p:nvSpPr>
            <p:cNvPr id="2277" name="Google Shape;2277;p4"/>
            <p:cNvSpPr/>
            <p:nvPr/>
          </p:nvSpPr>
          <p:spPr>
            <a:xfrm>
              <a:off x="1110190" y="3155259"/>
              <a:ext cx="202111" cy="209373"/>
            </a:xfrm>
            <a:prstGeom prst="ellipse">
              <a:avLst/>
            </a:prstGeom>
            <a:solidFill>
              <a:srgbClr val="F2F2F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278" name="Google Shape;2278;p4"/>
            <p:cNvSpPr/>
            <p:nvPr/>
          </p:nvSpPr>
          <p:spPr>
            <a:xfrm>
              <a:off x="1418653" y="3155259"/>
              <a:ext cx="202111" cy="209373"/>
            </a:xfrm>
            <a:prstGeom prst="ellipse">
              <a:avLst/>
            </a:prstGeom>
            <a:solidFill>
              <a:srgbClr val="D8D8D8">
                <a:alpha val="97647"/>
              </a:srgbClr>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279" name="Google Shape;2279;p4"/>
            <p:cNvSpPr/>
            <p:nvPr/>
          </p:nvSpPr>
          <p:spPr>
            <a:xfrm>
              <a:off x="1727115" y="3155259"/>
              <a:ext cx="202111" cy="209373"/>
            </a:xfrm>
            <a:prstGeom prst="ellipse">
              <a:avLst/>
            </a:prstGeom>
            <a:solidFill>
              <a:schemeClr val="accent1">
                <a:alpha val="49803"/>
              </a:schemeClr>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280" name="Google Shape;2280;p4"/>
            <p:cNvSpPr/>
            <p:nvPr/>
          </p:nvSpPr>
          <p:spPr>
            <a:xfrm>
              <a:off x="2041395" y="3155259"/>
              <a:ext cx="202111" cy="209373"/>
            </a:xfrm>
            <a:prstGeom prst="ellipse">
              <a:avLst/>
            </a:prstGeom>
            <a:solidFill>
              <a:schemeClr val="accent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grpSp>
      <p:grpSp>
        <p:nvGrpSpPr>
          <p:cNvPr id="2281" name="Google Shape;2281;p4"/>
          <p:cNvGrpSpPr/>
          <p:nvPr/>
        </p:nvGrpSpPr>
        <p:grpSpPr>
          <a:xfrm>
            <a:off x="1134099" y="2148260"/>
            <a:ext cx="3652419" cy="3683771"/>
            <a:chOff x="1799478" y="3437216"/>
            <a:chExt cx="5843870" cy="5894034"/>
          </a:xfrm>
        </p:grpSpPr>
        <p:cxnSp>
          <p:nvCxnSpPr>
            <p:cNvPr id="2282" name="Google Shape;2282;p4"/>
            <p:cNvCxnSpPr/>
            <p:nvPr/>
          </p:nvCxnSpPr>
          <p:spPr>
            <a:xfrm>
              <a:off x="5527581" y="8771933"/>
              <a:ext cx="0" cy="0"/>
            </a:xfrm>
            <a:prstGeom prst="straightConnector1">
              <a:avLst/>
            </a:prstGeom>
            <a:noFill/>
            <a:ln>
              <a:noFill/>
            </a:ln>
            <a:effectLst>
              <a:reflection stA="50000" endA="300" endPos="24000" sy="-100000" algn="bl" rotWithShape="0"/>
            </a:effectLst>
          </p:spPr>
        </p:cxnSp>
        <p:cxnSp>
          <p:nvCxnSpPr>
            <p:cNvPr id="2283" name="Google Shape;2283;p4"/>
            <p:cNvCxnSpPr/>
            <p:nvPr/>
          </p:nvCxnSpPr>
          <p:spPr>
            <a:xfrm>
              <a:off x="5527581" y="8771933"/>
              <a:ext cx="0" cy="0"/>
            </a:xfrm>
            <a:prstGeom prst="straightConnector1">
              <a:avLst/>
            </a:prstGeom>
            <a:noFill/>
            <a:ln>
              <a:noFill/>
            </a:ln>
            <a:effectLst>
              <a:reflection stA="50000" endA="300" endPos="24000" sy="-100000" algn="bl" rotWithShape="0"/>
            </a:effectLst>
          </p:spPr>
        </p:cxnSp>
        <p:sp>
          <p:nvSpPr>
            <p:cNvPr id="2284" name="Google Shape;2284;p4"/>
            <p:cNvSpPr/>
            <p:nvPr/>
          </p:nvSpPr>
          <p:spPr>
            <a:xfrm>
              <a:off x="1799478" y="3757395"/>
              <a:ext cx="5445375" cy="5573855"/>
            </a:xfrm>
            <a:custGeom>
              <a:avLst/>
              <a:gdLst/>
              <a:ahLst/>
              <a:cxnLst/>
              <a:rect l="l" t="t" r="r" b="b"/>
              <a:pathLst>
                <a:path w="515" h="520" extrusionOk="0">
                  <a:moveTo>
                    <a:pt x="515" y="246"/>
                  </a:moveTo>
                  <a:cubicBezTo>
                    <a:pt x="509" y="245"/>
                    <a:pt x="504" y="243"/>
                    <a:pt x="501" y="237"/>
                  </a:cubicBezTo>
                  <a:cubicBezTo>
                    <a:pt x="501" y="236"/>
                    <a:pt x="500" y="236"/>
                    <a:pt x="499" y="235"/>
                  </a:cubicBezTo>
                  <a:cubicBezTo>
                    <a:pt x="495" y="232"/>
                    <a:pt x="492" y="227"/>
                    <a:pt x="490" y="223"/>
                  </a:cubicBezTo>
                  <a:cubicBezTo>
                    <a:pt x="489" y="222"/>
                    <a:pt x="489" y="222"/>
                    <a:pt x="489" y="222"/>
                  </a:cubicBezTo>
                  <a:cubicBezTo>
                    <a:pt x="487" y="221"/>
                    <a:pt x="488" y="222"/>
                    <a:pt x="486" y="221"/>
                  </a:cubicBezTo>
                  <a:cubicBezTo>
                    <a:pt x="480" y="218"/>
                    <a:pt x="481" y="218"/>
                    <a:pt x="480" y="218"/>
                  </a:cubicBezTo>
                  <a:cubicBezTo>
                    <a:pt x="473" y="219"/>
                    <a:pt x="466" y="217"/>
                    <a:pt x="462" y="212"/>
                  </a:cubicBezTo>
                  <a:cubicBezTo>
                    <a:pt x="434" y="206"/>
                    <a:pt x="406" y="199"/>
                    <a:pt x="379" y="190"/>
                  </a:cubicBezTo>
                  <a:cubicBezTo>
                    <a:pt x="368" y="187"/>
                    <a:pt x="365" y="177"/>
                    <a:pt x="367" y="169"/>
                  </a:cubicBezTo>
                  <a:cubicBezTo>
                    <a:pt x="366" y="168"/>
                    <a:pt x="365" y="166"/>
                    <a:pt x="365" y="164"/>
                  </a:cubicBezTo>
                  <a:cubicBezTo>
                    <a:pt x="364" y="154"/>
                    <a:pt x="367" y="147"/>
                    <a:pt x="363" y="138"/>
                  </a:cubicBezTo>
                  <a:cubicBezTo>
                    <a:pt x="359" y="128"/>
                    <a:pt x="356" y="120"/>
                    <a:pt x="355" y="109"/>
                  </a:cubicBezTo>
                  <a:cubicBezTo>
                    <a:pt x="355" y="106"/>
                    <a:pt x="355" y="104"/>
                    <a:pt x="356" y="101"/>
                  </a:cubicBezTo>
                  <a:cubicBezTo>
                    <a:pt x="354" y="95"/>
                    <a:pt x="352" y="89"/>
                    <a:pt x="350" y="83"/>
                  </a:cubicBezTo>
                  <a:cubicBezTo>
                    <a:pt x="339" y="81"/>
                    <a:pt x="334" y="68"/>
                    <a:pt x="338" y="58"/>
                  </a:cubicBezTo>
                  <a:cubicBezTo>
                    <a:pt x="336" y="54"/>
                    <a:pt x="335" y="50"/>
                    <a:pt x="335" y="46"/>
                  </a:cubicBezTo>
                  <a:cubicBezTo>
                    <a:pt x="335" y="44"/>
                    <a:pt x="334" y="42"/>
                    <a:pt x="334" y="40"/>
                  </a:cubicBezTo>
                  <a:cubicBezTo>
                    <a:pt x="332" y="37"/>
                    <a:pt x="331" y="35"/>
                    <a:pt x="330" y="33"/>
                  </a:cubicBezTo>
                  <a:cubicBezTo>
                    <a:pt x="328" y="31"/>
                    <a:pt x="326" y="28"/>
                    <a:pt x="325" y="26"/>
                  </a:cubicBezTo>
                  <a:cubicBezTo>
                    <a:pt x="323" y="24"/>
                    <a:pt x="320" y="22"/>
                    <a:pt x="318" y="21"/>
                  </a:cubicBezTo>
                  <a:cubicBezTo>
                    <a:pt x="315" y="19"/>
                    <a:pt x="312" y="17"/>
                    <a:pt x="311" y="14"/>
                  </a:cubicBezTo>
                  <a:cubicBezTo>
                    <a:pt x="309" y="12"/>
                    <a:pt x="307" y="10"/>
                    <a:pt x="306" y="8"/>
                  </a:cubicBezTo>
                  <a:cubicBezTo>
                    <a:pt x="305" y="7"/>
                    <a:pt x="304" y="6"/>
                    <a:pt x="303" y="4"/>
                  </a:cubicBezTo>
                  <a:cubicBezTo>
                    <a:pt x="288" y="2"/>
                    <a:pt x="273" y="0"/>
                    <a:pt x="258" y="0"/>
                  </a:cubicBezTo>
                  <a:cubicBezTo>
                    <a:pt x="115" y="0"/>
                    <a:pt x="0" y="117"/>
                    <a:pt x="0" y="260"/>
                  </a:cubicBezTo>
                  <a:cubicBezTo>
                    <a:pt x="0" y="403"/>
                    <a:pt x="115" y="520"/>
                    <a:pt x="258" y="520"/>
                  </a:cubicBezTo>
                  <a:cubicBezTo>
                    <a:pt x="400" y="520"/>
                    <a:pt x="515" y="403"/>
                    <a:pt x="515" y="260"/>
                  </a:cubicBezTo>
                  <a:cubicBezTo>
                    <a:pt x="515" y="255"/>
                    <a:pt x="515" y="250"/>
                    <a:pt x="515" y="246"/>
                  </a:cubicBezTo>
                  <a:close/>
                </a:path>
              </a:pathLst>
            </a:custGeom>
            <a:gradFill>
              <a:gsLst>
                <a:gs pos="0">
                  <a:schemeClr val="dk2"/>
                </a:gs>
                <a:gs pos="100000">
                  <a:srgbClr val="204E80"/>
                </a:gs>
              </a:gsLst>
              <a:lin ang="5400000" scaled="0"/>
            </a:gradFill>
            <a:ln>
              <a:noFill/>
            </a:ln>
            <a:effectLst>
              <a:reflection stA="50000" endA="300" endPos="24000" sy="-100000" algn="bl" rotWithShape="0"/>
            </a:effectLst>
          </p:spPr>
          <p:txBody>
            <a:bodyPr spcFirstLastPara="1" wrap="square" lIns="57150" tIns="28575" rIns="57150" bIns="28575" anchor="t" anchorCtr="0">
              <a:noAutofit/>
            </a:bodyPr>
            <a:lstStyle/>
            <a:p>
              <a:pPr marL="0" marR="0" lvl="0" indent="0" algn="l" rtl="0">
                <a:spcBef>
                  <a:spcPts val="0"/>
                </a:spcBef>
                <a:spcAft>
                  <a:spcPts val="0"/>
                </a:spcAft>
                <a:buNone/>
              </a:pPr>
              <a:endParaRPr sz="1125">
                <a:solidFill>
                  <a:srgbClr val="000000"/>
                </a:solidFill>
                <a:latin typeface="Calibri"/>
                <a:ea typeface="Calibri"/>
                <a:cs typeface="Calibri"/>
                <a:sym typeface="Calibri"/>
              </a:endParaRPr>
            </a:p>
          </p:txBody>
        </p:sp>
        <p:sp>
          <p:nvSpPr>
            <p:cNvPr id="2285" name="Google Shape;2285;p4"/>
            <p:cNvSpPr/>
            <p:nvPr/>
          </p:nvSpPr>
          <p:spPr>
            <a:xfrm>
              <a:off x="2876975" y="3437216"/>
              <a:ext cx="4759694" cy="4252546"/>
            </a:xfrm>
            <a:custGeom>
              <a:avLst/>
              <a:gdLst/>
              <a:ahLst/>
              <a:cxnLst/>
              <a:rect l="l" t="t" r="r" b="b"/>
              <a:pathLst>
                <a:path w="450" h="397" extrusionOk="0">
                  <a:moveTo>
                    <a:pt x="295" y="207"/>
                  </a:moveTo>
                  <a:cubicBezTo>
                    <a:pt x="287" y="72"/>
                    <a:pt x="217" y="0"/>
                    <a:pt x="137" y="47"/>
                  </a:cubicBezTo>
                  <a:cubicBezTo>
                    <a:pt x="58" y="93"/>
                    <a:pt x="0" y="240"/>
                    <a:pt x="8" y="375"/>
                  </a:cubicBezTo>
                  <a:cubicBezTo>
                    <a:pt x="129" y="397"/>
                    <a:pt x="290" y="379"/>
                    <a:pt x="370" y="332"/>
                  </a:cubicBezTo>
                  <a:cubicBezTo>
                    <a:pt x="450" y="285"/>
                    <a:pt x="416" y="229"/>
                    <a:pt x="295" y="207"/>
                  </a:cubicBezTo>
                  <a:close/>
                </a:path>
              </a:pathLst>
            </a:custGeom>
            <a:gradFill>
              <a:gsLst>
                <a:gs pos="0">
                  <a:srgbClr val="6FA3DB"/>
                </a:gs>
                <a:gs pos="100000">
                  <a:schemeClr val="dk2"/>
                </a:gs>
              </a:gsLst>
              <a:lin ang="5400000" scaled="0"/>
            </a:gradFill>
            <a:ln>
              <a:noFill/>
            </a:ln>
            <a:effectLst>
              <a:reflection stA="50000" endA="300" endPos="24000" sy="-100000" algn="bl" rotWithShape="0"/>
            </a:effectLst>
          </p:spPr>
          <p:txBody>
            <a:bodyPr spcFirstLastPara="1" wrap="square" lIns="57150" tIns="28575" rIns="57150" bIns="28575" anchor="t" anchorCtr="0">
              <a:noAutofit/>
            </a:bodyPr>
            <a:lstStyle/>
            <a:p>
              <a:pPr marL="0" marR="0" lvl="0" indent="0" algn="l" rtl="0">
                <a:spcBef>
                  <a:spcPts val="0"/>
                </a:spcBef>
                <a:spcAft>
                  <a:spcPts val="0"/>
                </a:spcAft>
                <a:buNone/>
              </a:pPr>
              <a:endParaRPr sz="1125">
                <a:solidFill>
                  <a:srgbClr val="000000"/>
                </a:solidFill>
                <a:latin typeface="Calibri"/>
                <a:ea typeface="Calibri"/>
                <a:cs typeface="Calibri"/>
                <a:sym typeface="Calibri"/>
              </a:endParaRPr>
            </a:p>
          </p:txBody>
        </p:sp>
        <p:sp>
          <p:nvSpPr>
            <p:cNvPr id="2286" name="Google Shape;2286;p4"/>
            <p:cNvSpPr/>
            <p:nvPr/>
          </p:nvSpPr>
          <p:spPr>
            <a:xfrm>
              <a:off x="3215364" y="4100125"/>
              <a:ext cx="3744529" cy="3364156"/>
            </a:xfrm>
            <a:custGeom>
              <a:avLst/>
              <a:gdLst/>
              <a:ahLst/>
              <a:cxnLst/>
              <a:rect l="l" t="t" r="r" b="b"/>
              <a:pathLst>
                <a:path w="354" h="314" extrusionOk="0">
                  <a:moveTo>
                    <a:pt x="240" y="159"/>
                  </a:moveTo>
                  <a:cubicBezTo>
                    <a:pt x="234" y="53"/>
                    <a:pt x="171" y="0"/>
                    <a:pt x="108" y="37"/>
                  </a:cubicBezTo>
                  <a:cubicBezTo>
                    <a:pt x="46" y="73"/>
                    <a:pt x="0" y="190"/>
                    <a:pt x="6" y="296"/>
                  </a:cubicBezTo>
                  <a:cubicBezTo>
                    <a:pt x="101" y="314"/>
                    <a:pt x="228" y="298"/>
                    <a:pt x="291" y="261"/>
                  </a:cubicBezTo>
                  <a:cubicBezTo>
                    <a:pt x="354" y="224"/>
                    <a:pt x="335" y="176"/>
                    <a:pt x="240" y="159"/>
                  </a:cubicBezTo>
                  <a:close/>
                </a:path>
              </a:pathLst>
            </a:custGeom>
            <a:gradFill>
              <a:gsLst>
                <a:gs pos="0">
                  <a:srgbClr val="FCBF6B"/>
                </a:gs>
                <a:gs pos="100000">
                  <a:schemeClr val="accent4"/>
                </a:gs>
              </a:gsLst>
              <a:lin ang="5400000" scaled="0"/>
            </a:gradFill>
            <a:ln>
              <a:noFill/>
            </a:ln>
            <a:effectLst>
              <a:reflection stA="50000" endA="300" endPos="24000" sy="-100000" algn="bl" rotWithShape="0"/>
            </a:effectLst>
          </p:spPr>
          <p:txBody>
            <a:bodyPr spcFirstLastPara="1" wrap="square" lIns="57150" tIns="28575" rIns="57150" bIns="28575" anchor="t" anchorCtr="0">
              <a:noAutofit/>
            </a:bodyPr>
            <a:lstStyle/>
            <a:p>
              <a:pPr marL="0" marR="0" lvl="0" indent="0" algn="l" rtl="0">
                <a:spcBef>
                  <a:spcPts val="0"/>
                </a:spcBef>
                <a:spcAft>
                  <a:spcPts val="0"/>
                </a:spcAft>
                <a:buNone/>
              </a:pPr>
              <a:endParaRPr sz="1125">
                <a:solidFill>
                  <a:srgbClr val="000000"/>
                </a:solidFill>
                <a:latin typeface="Calibri"/>
                <a:ea typeface="Calibri"/>
                <a:cs typeface="Calibri"/>
                <a:sym typeface="Calibri"/>
              </a:endParaRPr>
            </a:p>
          </p:txBody>
        </p:sp>
        <p:sp>
          <p:nvSpPr>
            <p:cNvPr id="2287" name="Google Shape;2287;p4"/>
            <p:cNvSpPr/>
            <p:nvPr/>
          </p:nvSpPr>
          <p:spPr>
            <a:xfrm>
              <a:off x="3560429" y="4767545"/>
              <a:ext cx="2738271" cy="2466746"/>
            </a:xfrm>
            <a:custGeom>
              <a:avLst/>
              <a:gdLst/>
              <a:ahLst/>
              <a:cxnLst/>
              <a:rect l="l" t="t" r="r" b="b"/>
              <a:pathLst>
                <a:path w="259" h="230" extrusionOk="0">
                  <a:moveTo>
                    <a:pt x="177" y="116"/>
                  </a:moveTo>
                  <a:cubicBezTo>
                    <a:pt x="174" y="38"/>
                    <a:pt x="125" y="0"/>
                    <a:pt x="79" y="27"/>
                  </a:cubicBezTo>
                  <a:cubicBezTo>
                    <a:pt x="33" y="54"/>
                    <a:pt x="0" y="139"/>
                    <a:pt x="4" y="217"/>
                  </a:cubicBezTo>
                  <a:cubicBezTo>
                    <a:pt x="73" y="230"/>
                    <a:pt x="167" y="219"/>
                    <a:pt x="213" y="192"/>
                  </a:cubicBezTo>
                  <a:cubicBezTo>
                    <a:pt x="259" y="165"/>
                    <a:pt x="247" y="129"/>
                    <a:pt x="177" y="116"/>
                  </a:cubicBezTo>
                  <a:close/>
                </a:path>
              </a:pathLst>
            </a:custGeom>
            <a:gradFill>
              <a:gsLst>
                <a:gs pos="0">
                  <a:srgbClr val="F6D87E"/>
                </a:gs>
                <a:gs pos="100000">
                  <a:schemeClr val="accent3"/>
                </a:gs>
              </a:gsLst>
              <a:lin ang="5400000" scaled="0"/>
            </a:gradFill>
            <a:ln>
              <a:noFill/>
            </a:ln>
            <a:effectLst>
              <a:reflection stA="50000" endA="300" endPos="24000" sy="-100000" algn="bl" rotWithShape="0"/>
            </a:effectLst>
          </p:spPr>
          <p:txBody>
            <a:bodyPr spcFirstLastPara="1" wrap="square" lIns="57150" tIns="28575" rIns="57150" bIns="28575" anchor="t" anchorCtr="0">
              <a:noAutofit/>
            </a:bodyPr>
            <a:lstStyle/>
            <a:p>
              <a:pPr marL="0" marR="0" lvl="0" indent="0" algn="l" rtl="0">
                <a:spcBef>
                  <a:spcPts val="0"/>
                </a:spcBef>
                <a:spcAft>
                  <a:spcPts val="0"/>
                </a:spcAft>
                <a:buNone/>
              </a:pPr>
              <a:endParaRPr sz="1125">
                <a:solidFill>
                  <a:srgbClr val="000000"/>
                </a:solidFill>
                <a:latin typeface="Calibri"/>
                <a:ea typeface="Calibri"/>
                <a:cs typeface="Calibri"/>
                <a:sym typeface="Calibri"/>
              </a:endParaRPr>
            </a:p>
          </p:txBody>
        </p:sp>
        <p:sp>
          <p:nvSpPr>
            <p:cNvPr id="2288" name="Google Shape;2288;p4"/>
            <p:cNvSpPr/>
            <p:nvPr/>
          </p:nvSpPr>
          <p:spPr>
            <a:xfrm>
              <a:off x="3892140" y="5421436"/>
              <a:ext cx="1736464" cy="1551299"/>
            </a:xfrm>
            <a:custGeom>
              <a:avLst/>
              <a:gdLst/>
              <a:ahLst/>
              <a:cxnLst/>
              <a:rect l="l" t="t" r="r" b="b"/>
              <a:pathLst>
                <a:path w="164" h="145" extrusionOk="0">
                  <a:moveTo>
                    <a:pt x="114" y="72"/>
                  </a:moveTo>
                  <a:cubicBezTo>
                    <a:pt x="111" y="23"/>
                    <a:pt x="79" y="0"/>
                    <a:pt x="50" y="17"/>
                  </a:cubicBezTo>
                  <a:cubicBezTo>
                    <a:pt x="21" y="34"/>
                    <a:pt x="0" y="88"/>
                    <a:pt x="3" y="137"/>
                  </a:cubicBezTo>
                  <a:cubicBezTo>
                    <a:pt x="47" y="145"/>
                    <a:pt x="105" y="138"/>
                    <a:pt x="135" y="121"/>
                  </a:cubicBezTo>
                  <a:cubicBezTo>
                    <a:pt x="164" y="104"/>
                    <a:pt x="158" y="80"/>
                    <a:pt x="114" y="72"/>
                  </a:cubicBezTo>
                  <a:close/>
                </a:path>
              </a:pathLst>
            </a:custGeom>
            <a:gradFill>
              <a:gsLst>
                <a:gs pos="0">
                  <a:srgbClr val="BBEB5A"/>
                </a:gs>
                <a:gs pos="100000">
                  <a:schemeClr val="accent2"/>
                </a:gs>
              </a:gsLst>
              <a:lin ang="5400000" scaled="0"/>
            </a:gradFill>
            <a:ln>
              <a:noFill/>
            </a:ln>
            <a:effectLst>
              <a:reflection stA="50000" endA="300" endPos="24000" sy="-100000" algn="bl" rotWithShape="0"/>
            </a:effectLst>
          </p:spPr>
          <p:txBody>
            <a:bodyPr spcFirstLastPara="1" wrap="square" lIns="57150" tIns="28575" rIns="57150" bIns="28575" anchor="t" anchorCtr="0">
              <a:noAutofit/>
            </a:bodyPr>
            <a:lstStyle/>
            <a:p>
              <a:pPr marL="0" marR="0" lvl="0" indent="0" algn="l" rtl="0">
                <a:spcBef>
                  <a:spcPts val="0"/>
                </a:spcBef>
                <a:spcAft>
                  <a:spcPts val="0"/>
                </a:spcAft>
                <a:buNone/>
              </a:pPr>
              <a:endParaRPr sz="1125">
                <a:solidFill>
                  <a:srgbClr val="000000"/>
                </a:solidFill>
                <a:latin typeface="Calibri"/>
                <a:ea typeface="Calibri"/>
                <a:cs typeface="Calibri"/>
                <a:sym typeface="Calibri"/>
              </a:endParaRPr>
            </a:p>
          </p:txBody>
        </p:sp>
        <p:sp>
          <p:nvSpPr>
            <p:cNvPr id="2289" name="Google Shape;2289;p4"/>
            <p:cNvSpPr/>
            <p:nvPr/>
          </p:nvSpPr>
          <p:spPr>
            <a:xfrm>
              <a:off x="2968252" y="5655935"/>
              <a:ext cx="4675096" cy="2033827"/>
            </a:xfrm>
            <a:custGeom>
              <a:avLst/>
              <a:gdLst/>
              <a:ahLst/>
              <a:cxnLst/>
              <a:rect l="l" t="t" r="r" b="b"/>
              <a:pathLst>
                <a:path w="442" h="190" extrusionOk="0">
                  <a:moveTo>
                    <a:pt x="362" y="125"/>
                  </a:moveTo>
                  <a:cubicBezTo>
                    <a:pt x="282" y="172"/>
                    <a:pt x="121" y="190"/>
                    <a:pt x="0" y="168"/>
                  </a:cubicBezTo>
                  <a:cubicBezTo>
                    <a:pt x="287" y="0"/>
                    <a:pt x="287" y="0"/>
                    <a:pt x="287" y="0"/>
                  </a:cubicBezTo>
                  <a:cubicBezTo>
                    <a:pt x="408" y="22"/>
                    <a:pt x="442" y="78"/>
                    <a:pt x="362" y="125"/>
                  </a:cubicBezTo>
                </a:path>
              </a:pathLst>
            </a:custGeom>
            <a:gradFill>
              <a:gsLst>
                <a:gs pos="0">
                  <a:srgbClr val="6FA3DB"/>
                </a:gs>
                <a:gs pos="100000">
                  <a:schemeClr val="dk2"/>
                </a:gs>
              </a:gsLst>
              <a:lin ang="5400000" scaled="0"/>
            </a:gradFill>
            <a:ln>
              <a:noFill/>
            </a:ln>
            <a:effectLst>
              <a:reflection stA="50000" endA="300" endPos="24000" sy="-100000" algn="bl" rotWithShape="0"/>
            </a:effectLst>
          </p:spPr>
          <p:txBody>
            <a:bodyPr spcFirstLastPara="1" wrap="square" lIns="57150" tIns="28575" rIns="57150" bIns="28575" anchor="t" anchorCtr="0">
              <a:noAutofit/>
            </a:bodyPr>
            <a:lstStyle/>
            <a:p>
              <a:pPr marL="0" marR="0" lvl="0" indent="0" algn="l" rtl="0">
                <a:spcBef>
                  <a:spcPts val="0"/>
                </a:spcBef>
                <a:spcAft>
                  <a:spcPts val="0"/>
                </a:spcAft>
                <a:buNone/>
              </a:pPr>
              <a:endParaRPr sz="1125">
                <a:solidFill>
                  <a:srgbClr val="000000"/>
                </a:solidFill>
                <a:latin typeface="Calibri"/>
                <a:ea typeface="Calibri"/>
                <a:cs typeface="Calibri"/>
                <a:sym typeface="Calibri"/>
              </a:endParaRPr>
            </a:p>
          </p:txBody>
        </p:sp>
        <p:sp>
          <p:nvSpPr>
            <p:cNvPr id="2290" name="Google Shape;2290;p4"/>
            <p:cNvSpPr/>
            <p:nvPr/>
          </p:nvSpPr>
          <p:spPr>
            <a:xfrm>
              <a:off x="3271021" y="5804748"/>
              <a:ext cx="3682195" cy="1657277"/>
            </a:xfrm>
            <a:custGeom>
              <a:avLst/>
              <a:gdLst/>
              <a:ahLst/>
              <a:cxnLst/>
              <a:rect l="l" t="t" r="r" b="b"/>
              <a:pathLst>
                <a:path w="348" h="154" extrusionOk="0">
                  <a:moveTo>
                    <a:pt x="285" y="102"/>
                  </a:moveTo>
                  <a:cubicBezTo>
                    <a:pt x="222" y="139"/>
                    <a:pt x="95" y="154"/>
                    <a:pt x="0" y="136"/>
                  </a:cubicBezTo>
                  <a:cubicBezTo>
                    <a:pt x="234" y="0"/>
                    <a:pt x="234" y="0"/>
                    <a:pt x="234" y="0"/>
                  </a:cubicBezTo>
                  <a:cubicBezTo>
                    <a:pt x="329" y="17"/>
                    <a:pt x="348" y="65"/>
                    <a:pt x="285" y="102"/>
                  </a:cubicBezTo>
                </a:path>
              </a:pathLst>
            </a:custGeom>
            <a:gradFill>
              <a:gsLst>
                <a:gs pos="0">
                  <a:srgbClr val="FCBF6B"/>
                </a:gs>
                <a:gs pos="100000">
                  <a:schemeClr val="accent4"/>
                </a:gs>
              </a:gsLst>
              <a:lin ang="5400000" scaled="0"/>
            </a:gradFill>
            <a:ln>
              <a:noFill/>
            </a:ln>
            <a:effectLst>
              <a:reflection stA="50000" endA="300" endPos="24000" sy="-100000" algn="bl" rotWithShape="0"/>
            </a:effectLst>
          </p:spPr>
          <p:txBody>
            <a:bodyPr spcFirstLastPara="1" wrap="square" lIns="57150" tIns="28575" rIns="57150" bIns="28575" anchor="t" anchorCtr="0">
              <a:noAutofit/>
            </a:bodyPr>
            <a:lstStyle/>
            <a:p>
              <a:pPr marL="0" marR="0" lvl="0" indent="0" algn="l" rtl="0">
                <a:spcBef>
                  <a:spcPts val="0"/>
                </a:spcBef>
                <a:spcAft>
                  <a:spcPts val="0"/>
                </a:spcAft>
                <a:buNone/>
              </a:pPr>
              <a:endParaRPr sz="1125">
                <a:solidFill>
                  <a:srgbClr val="000000"/>
                </a:solidFill>
                <a:latin typeface="Calibri"/>
                <a:ea typeface="Calibri"/>
                <a:cs typeface="Calibri"/>
                <a:sym typeface="Calibri"/>
              </a:endParaRPr>
            </a:p>
          </p:txBody>
        </p:sp>
        <p:sp>
          <p:nvSpPr>
            <p:cNvPr id="2291" name="Google Shape;2291;p4"/>
            <p:cNvSpPr/>
            <p:nvPr/>
          </p:nvSpPr>
          <p:spPr>
            <a:xfrm>
              <a:off x="3596049" y="5989646"/>
              <a:ext cx="2698200" cy="1231120"/>
            </a:xfrm>
            <a:custGeom>
              <a:avLst/>
              <a:gdLst/>
              <a:ahLst/>
              <a:cxnLst/>
              <a:rect l="l" t="t" r="r" b="b"/>
              <a:pathLst>
                <a:path w="255" h="115" extrusionOk="0">
                  <a:moveTo>
                    <a:pt x="209" y="77"/>
                  </a:moveTo>
                  <a:cubicBezTo>
                    <a:pt x="163" y="104"/>
                    <a:pt x="69" y="115"/>
                    <a:pt x="0" y="102"/>
                  </a:cubicBezTo>
                  <a:cubicBezTo>
                    <a:pt x="173" y="0"/>
                    <a:pt x="173" y="0"/>
                    <a:pt x="173" y="0"/>
                  </a:cubicBezTo>
                  <a:cubicBezTo>
                    <a:pt x="243" y="13"/>
                    <a:pt x="255" y="50"/>
                    <a:pt x="209" y="77"/>
                  </a:cubicBezTo>
                </a:path>
              </a:pathLst>
            </a:custGeom>
            <a:gradFill>
              <a:gsLst>
                <a:gs pos="0">
                  <a:srgbClr val="F6D87E"/>
                </a:gs>
                <a:gs pos="100000">
                  <a:schemeClr val="accent3"/>
                </a:gs>
              </a:gsLst>
              <a:lin ang="5400000" scaled="0"/>
            </a:gradFill>
            <a:ln>
              <a:noFill/>
            </a:ln>
            <a:effectLst>
              <a:reflection stA="50000" endA="300" endPos="24000" sy="-100000" algn="bl" rotWithShape="0"/>
            </a:effectLst>
          </p:spPr>
          <p:txBody>
            <a:bodyPr spcFirstLastPara="1" wrap="square" lIns="57150" tIns="28575" rIns="57150" bIns="28575" anchor="t" anchorCtr="0">
              <a:noAutofit/>
            </a:bodyPr>
            <a:lstStyle/>
            <a:p>
              <a:pPr marL="0" marR="0" lvl="0" indent="0" algn="l" rtl="0">
                <a:spcBef>
                  <a:spcPts val="0"/>
                </a:spcBef>
                <a:spcAft>
                  <a:spcPts val="0"/>
                </a:spcAft>
                <a:buNone/>
              </a:pPr>
              <a:endParaRPr sz="1125">
                <a:solidFill>
                  <a:srgbClr val="000000"/>
                </a:solidFill>
                <a:latin typeface="Calibri"/>
                <a:ea typeface="Calibri"/>
                <a:cs typeface="Calibri"/>
                <a:sym typeface="Calibri"/>
              </a:endParaRPr>
            </a:p>
          </p:txBody>
        </p:sp>
        <p:sp>
          <p:nvSpPr>
            <p:cNvPr id="2292" name="Google Shape;2292;p4"/>
            <p:cNvSpPr/>
            <p:nvPr/>
          </p:nvSpPr>
          <p:spPr>
            <a:xfrm>
              <a:off x="3916631" y="6185811"/>
              <a:ext cx="1705297" cy="780161"/>
            </a:xfrm>
            <a:custGeom>
              <a:avLst/>
              <a:gdLst/>
              <a:ahLst/>
              <a:cxnLst/>
              <a:rect l="l" t="t" r="r" b="b"/>
              <a:pathLst>
                <a:path w="161" h="73" extrusionOk="0">
                  <a:moveTo>
                    <a:pt x="132" y="49"/>
                  </a:moveTo>
                  <a:cubicBezTo>
                    <a:pt x="102" y="66"/>
                    <a:pt x="44" y="73"/>
                    <a:pt x="0" y="65"/>
                  </a:cubicBezTo>
                  <a:cubicBezTo>
                    <a:pt x="111" y="0"/>
                    <a:pt x="111" y="0"/>
                    <a:pt x="111" y="0"/>
                  </a:cubicBezTo>
                  <a:cubicBezTo>
                    <a:pt x="155" y="8"/>
                    <a:pt x="161" y="32"/>
                    <a:pt x="132" y="49"/>
                  </a:cubicBezTo>
                </a:path>
              </a:pathLst>
            </a:custGeom>
            <a:gradFill>
              <a:gsLst>
                <a:gs pos="0">
                  <a:srgbClr val="BBEB5A"/>
                </a:gs>
                <a:gs pos="100000">
                  <a:schemeClr val="accent2"/>
                </a:gs>
              </a:gsLst>
              <a:lin ang="5400000" scaled="0"/>
            </a:gradFill>
            <a:ln>
              <a:noFill/>
            </a:ln>
            <a:effectLst>
              <a:reflection stA="50000" endA="300" endPos="24000" sy="-100000" algn="bl" rotWithShape="0"/>
            </a:effectLst>
          </p:spPr>
          <p:txBody>
            <a:bodyPr spcFirstLastPara="1" wrap="square" lIns="57150" tIns="28575" rIns="57150" bIns="28575" anchor="t" anchorCtr="0">
              <a:noAutofit/>
            </a:bodyPr>
            <a:lstStyle/>
            <a:p>
              <a:pPr marL="0" marR="0" lvl="0" indent="0" algn="l" rtl="0">
                <a:spcBef>
                  <a:spcPts val="0"/>
                </a:spcBef>
                <a:spcAft>
                  <a:spcPts val="0"/>
                </a:spcAft>
                <a:buNone/>
              </a:pPr>
              <a:endParaRPr sz="1125">
                <a:solidFill>
                  <a:srgbClr val="000000"/>
                </a:solidFill>
                <a:latin typeface="Calibri"/>
                <a:ea typeface="Calibri"/>
                <a:cs typeface="Calibri"/>
                <a:sym typeface="Calibri"/>
              </a:endParaRPr>
            </a:p>
          </p:txBody>
        </p:sp>
      </p:grpSp>
      <p:cxnSp>
        <p:nvCxnSpPr>
          <p:cNvPr id="2293" name="Google Shape;2293;p4"/>
          <p:cNvCxnSpPr>
            <a:endCxn id="2294" idx="2"/>
          </p:cNvCxnSpPr>
          <p:nvPr/>
        </p:nvCxnSpPr>
        <p:spPr>
          <a:xfrm rot="10800000" flipH="1">
            <a:off x="3447626" y="2362030"/>
            <a:ext cx="3673800" cy="395100"/>
          </a:xfrm>
          <a:prstGeom prst="bentConnector3">
            <a:avLst>
              <a:gd name="adj1" fmla="val 50000"/>
            </a:avLst>
          </a:prstGeom>
          <a:noFill/>
          <a:ln w="9525" cap="flat" cmpd="sng">
            <a:solidFill>
              <a:srgbClr val="A5A5A5"/>
            </a:solidFill>
            <a:prstDash val="dot"/>
            <a:miter lim="800000"/>
            <a:headEnd type="oval" w="med" len="med"/>
            <a:tailEnd type="none" w="sm" len="sm"/>
          </a:ln>
        </p:spPr>
      </p:cxnSp>
      <p:cxnSp>
        <p:nvCxnSpPr>
          <p:cNvPr id="2295" name="Google Shape;2295;p4"/>
          <p:cNvCxnSpPr>
            <a:endCxn id="2296" idx="2"/>
          </p:cNvCxnSpPr>
          <p:nvPr/>
        </p:nvCxnSpPr>
        <p:spPr>
          <a:xfrm>
            <a:off x="3369926" y="3230609"/>
            <a:ext cx="3751500" cy="234000"/>
          </a:xfrm>
          <a:prstGeom prst="bentConnector3">
            <a:avLst>
              <a:gd name="adj1" fmla="val 50002"/>
            </a:avLst>
          </a:prstGeom>
          <a:noFill/>
          <a:ln w="9525" cap="flat" cmpd="sng">
            <a:solidFill>
              <a:srgbClr val="A5A5A5"/>
            </a:solidFill>
            <a:prstDash val="dot"/>
            <a:miter lim="800000"/>
            <a:headEnd type="oval" w="med" len="med"/>
            <a:tailEnd type="none" w="sm" len="sm"/>
          </a:ln>
        </p:spPr>
      </p:cxnSp>
      <p:sp>
        <p:nvSpPr>
          <p:cNvPr id="2297" name="Google Shape;2297;p4"/>
          <p:cNvSpPr/>
          <p:nvPr/>
        </p:nvSpPr>
        <p:spPr>
          <a:xfrm>
            <a:off x="7905810" y="1983750"/>
            <a:ext cx="2129406" cy="30508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298" name="Google Shape;2298;p4"/>
          <p:cNvSpPr/>
          <p:nvPr/>
        </p:nvSpPr>
        <p:spPr>
          <a:xfrm>
            <a:off x="7905810" y="2262554"/>
            <a:ext cx="2708116" cy="63184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 magna. </a:t>
            </a:r>
            <a:endParaRPr sz="1000">
              <a:solidFill>
                <a:srgbClr val="A5A5A5"/>
              </a:solidFill>
              <a:latin typeface="Montserrat"/>
              <a:ea typeface="Montserrat"/>
              <a:cs typeface="Montserrat"/>
              <a:sym typeface="Montserrat"/>
            </a:endParaRPr>
          </a:p>
        </p:txBody>
      </p:sp>
      <p:sp>
        <p:nvSpPr>
          <p:cNvPr id="2299" name="Google Shape;2299;p4"/>
          <p:cNvSpPr/>
          <p:nvPr/>
        </p:nvSpPr>
        <p:spPr>
          <a:xfrm>
            <a:off x="7905810" y="3086329"/>
            <a:ext cx="2129406" cy="30508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300" name="Google Shape;2300;p4"/>
          <p:cNvSpPr/>
          <p:nvPr/>
        </p:nvSpPr>
        <p:spPr>
          <a:xfrm>
            <a:off x="7905810" y="3365132"/>
            <a:ext cx="2708116" cy="63184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 magna. </a:t>
            </a:r>
            <a:endParaRPr sz="1000">
              <a:solidFill>
                <a:srgbClr val="A5A5A5"/>
              </a:solidFill>
              <a:latin typeface="Montserrat"/>
              <a:ea typeface="Montserrat"/>
              <a:cs typeface="Montserrat"/>
              <a:sym typeface="Montserrat"/>
            </a:endParaRPr>
          </a:p>
        </p:txBody>
      </p:sp>
      <p:sp>
        <p:nvSpPr>
          <p:cNvPr id="2301" name="Google Shape;2301;p4"/>
          <p:cNvSpPr/>
          <p:nvPr/>
        </p:nvSpPr>
        <p:spPr>
          <a:xfrm>
            <a:off x="7905810" y="4224439"/>
            <a:ext cx="2129406" cy="30508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302" name="Google Shape;2302;p4"/>
          <p:cNvSpPr/>
          <p:nvPr/>
        </p:nvSpPr>
        <p:spPr>
          <a:xfrm>
            <a:off x="7905810" y="4503242"/>
            <a:ext cx="2708116" cy="63184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 magna. </a:t>
            </a:r>
            <a:endParaRPr sz="1000">
              <a:solidFill>
                <a:srgbClr val="A5A5A5"/>
              </a:solidFill>
              <a:latin typeface="Montserrat"/>
              <a:ea typeface="Montserrat"/>
              <a:cs typeface="Montserrat"/>
              <a:sym typeface="Montserrat"/>
            </a:endParaRPr>
          </a:p>
        </p:txBody>
      </p:sp>
      <p:sp>
        <p:nvSpPr>
          <p:cNvPr id="2303" name="Google Shape;2303;p4"/>
          <p:cNvSpPr/>
          <p:nvPr/>
        </p:nvSpPr>
        <p:spPr>
          <a:xfrm>
            <a:off x="7905810" y="5327017"/>
            <a:ext cx="2129406" cy="30508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304" name="Google Shape;2304;p4"/>
          <p:cNvSpPr/>
          <p:nvPr/>
        </p:nvSpPr>
        <p:spPr>
          <a:xfrm>
            <a:off x="7905810" y="5605821"/>
            <a:ext cx="2708116" cy="63184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 magna. </a:t>
            </a:r>
            <a:endParaRPr sz="1000">
              <a:solidFill>
                <a:srgbClr val="A5A5A5"/>
              </a:solidFill>
              <a:latin typeface="Montserrat"/>
              <a:ea typeface="Montserrat"/>
              <a:cs typeface="Montserrat"/>
              <a:sym typeface="Montserrat"/>
            </a:endParaRPr>
          </a:p>
        </p:txBody>
      </p:sp>
      <p:cxnSp>
        <p:nvCxnSpPr>
          <p:cNvPr id="2305" name="Google Shape;2305;p4"/>
          <p:cNvCxnSpPr>
            <a:endCxn id="2306" idx="2"/>
          </p:cNvCxnSpPr>
          <p:nvPr/>
        </p:nvCxnSpPr>
        <p:spPr>
          <a:xfrm>
            <a:off x="3576026" y="3942718"/>
            <a:ext cx="3545400" cy="660000"/>
          </a:xfrm>
          <a:prstGeom prst="bentConnector3">
            <a:avLst>
              <a:gd name="adj1" fmla="val 50002"/>
            </a:avLst>
          </a:prstGeom>
          <a:noFill/>
          <a:ln w="9525" cap="flat" cmpd="sng">
            <a:solidFill>
              <a:srgbClr val="A5A5A5"/>
            </a:solidFill>
            <a:prstDash val="dot"/>
            <a:miter lim="800000"/>
            <a:headEnd type="oval" w="med" len="med"/>
            <a:tailEnd type="none" w="sm" len="sm"/>
          </a:ln>
        </p:spPr>
      </p:cxnSp>
      <p:cxnSp>
        <p:nvCxnSpPr>
          <p:cNvPr id="2307" name="Google Shape;2307;p4"/>
          <p:cNvCxnSpPr>
            <a:endCxn id="2308" idx="2"/>
          </p:cNvCxnSpPr>
          <p:nvPr/>
        </p:nvCxnSpPr>
        <p:spPr>
          <a:xfrm>
            <a:off x="3036026" y="4183097"/>
            <a:ext cx="4085400" cy="1522200"/>
          </a:xfrm>
          <a:prstGeom prst="bentConnector3">
            <a:avLst>
              <a:gd name="adj1" fmla="val 50001"/>
            </a:avLst>
          </a:prstGeom>
          <a:noFill/>
          <a:ln w="9525" cap="flat" cmpd="sng">
            <a:solidFill>
              <a:srgbClr val="A5A5A5"/>
            </a:solidFill>
            <a:prstDash val="dot"/>
            <a:miter lim="800000"/>
            <a:headEnd type="oval" w="med" len="med"/>
            <a:tailEnd type="none" w="sm" len="sm"/>
          </a:ln>
        </p:spPr>
      </p:cxnSp>
      <p:grpSp>
        <p:nvGrpSpPr>
          <p:cNvPr id="2309" name="Google Shape;2309;p4"/>
          <p:cNvGrpSpPr/>
          <p:nvPr/>
        </p:nvGrpSpPr>
        <p:grpSpPr>
          <a:xfrm>
            <a:off x="7121426" y="5365412"/>
            <a:ext cx="679769" cy="679769"/>
            <a:chOff x="11379199" y="8411661"/>
            <a:chExt cx="1087631" cy="1087631"/>
          </a:xfrm>
        </p:grpSpPr>
        <p:grpSp>
          <p:nvGrpSpPr>
            <p:cNvPr id="2310" name="Google Shape;2310;p4"/>
            <p:cNvGrpSpPr/>
            <p:nvPr/>
          </p:nvGrpSpPr>
          <p:grpSpPr>
            <a:xfrm>
              <a:off x="11379199" y="8411661"/>
              <a:ext cx="1087631" cy="1087631"/>
              <a:chOff x="912987" y="3985306"/>
              <a:chExt cx="1332461" cy="1332461"/>
            </a:xfrm>
          </p:grpSpPr>
          <p:sp>
            <p:nvSpPr>
              <p:cNvPr id="2308" name="Google Shape;2308;p4"/>
              <p:cNvSpPr/>
              <p:nvPr/>
            </p:nvSpPr>
            <p:spPr>
              <a:xfrm>
                <a:off x="912987" y="3985306"/>
                <a:ext cx="1332461" cy="1332461"/>
              </a:xfrm>
              <a:prstGeom prst="ellipse">
                <a:avLst/>
              </a:prstGeom>
              <a:solidFill>
                <a:schemeClr val="accent2">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rgbClr val="FFFFFF"/>
                  </a:solidFill>
                  <a:latin typeface="Montserrat Light"/>
                  <a:ea typeface="Montserrat Light"/>
                  <a:cs typeface="Montserrat Light"/>
                  <a:sym typeface="Montserrat Light"/>
                </a:endParaRPr>
              </a:p>
            </p:txBody>
          </p:sp>
          <p:sp>
            <p:nvSpPr>
              <p:cNvPr id="2311" name="Google Shape;2311;p4"/>
              <p:cNvSpPr/>
              <p:nvPr/>
            </p:nvSpPr>
            <p:spPr>
              <a:xfrm>
                <a:off x="1008481" y="4080800"/>
                <a:ext cx="1141474" cy="1141474"/>
              </a:xfrm>
              <a:prstGeom prst="ellipse">
                <a:avLst/>
              </a:prstGeom>
              <a:solidFill>
                <a:schemeClr val="accent2">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rgbClr val="FFFFFF"/>
                  </a:solidFill>
                  <a:latin typeface="Montserrat Light"/>
                  <a:ea typeface="Montserrat Light"/>
                  <a:cs typeface="Montserrat Light"/>
                  <a:sym typeface="Montserrat Light"/>
                </a:endParaRPr>
              </a:p>
            </p:txBody>
          </p:sp>
          <p:sp>
            <p:nvSpPr>
              <p:cNvPr id="2312" name="Google Shape;2312;p4"/>
              <p:cNvSpPr/>
              <p:nvPr/>
            </p:nvSpPr>
            <p:spPr>
              <a:xfrm>
                <a:off x="1108900" y="4181219"/>
                <a:ext cx="940635" cy="94063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13">
                  <a:solidFill>
                    <a:srgbClr val="FFFFFF"/>
                  </a:solidFill>
                  <a:latin typeface="Montserrat SemiBold"/>
                  <a:ea typeface="Montserrat SemiBold"/>
                  <a:cs typeface="Montserrat SemiBold"/>
                  <a:sym typeface="Montserrat SemiBold"/>
                </a:endParaRPr>
              </a:p>
            </p:txBody>
          </p:sp>
        </p:grpSp>
        <p:sp>
          <p:nvSpPr>
            <p:cNvPr id="2313" name="Google Shape;2313;p4"/>
            <p:cNvSpPr/>
            <p:nvPr/>
          </p:nvSpPr>
          <p:spPr>
            <a:xfrm>
              <a:off x="11816984" y="8810446"/>
              <a:ext cx="212061" cy="290060"/>
            </a:xfrm>
            <a:custGeom>
              <a:avLst/>
              <a:gdLst/>
              <a:ahLst/>
              <a:cxnLst/>
              <a:rect l="l" t="t" r="r" b="b"/>
              <a:pathLst>
                <a:path w="456" h="625" extrusionOk="0">
                  <a:moveTo>
                    <a:pt x="347" y="273"/>
                  </a:moveTo>
                  <a:lnTo>
                    <a:pt x="106" y="273"/>
                  </a:lnTo>
                  <a:lnTo>
                    <a:pt x="106" y="189"/>
                  </a:lnTo>
                  <a:cubicBezTo>
                    <a:pt x="106" y="123"/>
                    <a:pt x="160" y="69"/>
                    <a:pt x="226" y="69"/>
                  </a:cubicBezTo>
                  <a:cubicBezTo>
                    <a:pt x="293" y="69"/>
                    <a:pt x="347" y="123"/>
                    <a:pt x="347" y="189"/>
                  </a:cubicBezTo>
                  <a:lnTo>
                    <a:pt x="347" y="273"/>
                  </a:lnTo>
                  <a:close/>
                  <a:moveTo>
                    <a:pt x="271" y="455"/>
                  </a:moveTo>
                  <a:lnTo>
                    <a:pt x="271" y="530"/>
                  </a:lnTo>
                  <a:cubicBezTo>
                    <a:pt x="271" y="549"/>
                    <a:pt x="255" y="565"/>
                    <a:pt x="236" y="565"/>
                  </a:cubicBezTo>
                  <a:cubicBezTo>
                    <a:pt x="216" y="565"/>
                    <a:pt x="201" y="549"/>
                    <a:pt x="201" y="530"/>
                  </a:cubicBezTo>
                  <a:lnTo>
                    <a:pt x="201" y="455"/>
                  </a:lnTo>
                  <a:cubicBezTo>
                    <a:pt x="188" y="445"/>
                    <a:pt x="180" y="430"/>
                    <a:pt x="180" y="413"/>
                  </a:cubicBezTo>
                  <a:cubicBezTo>
                    <a:pt x="180" y="382"/>
                    <a:pt x="205" y="358"/>
                    <a:pt x="236" y="358"/>
                  </a:cubicBezTo>
                  <a:cubicBezTo>
                    <a:pt x="266" y="358"/>
                    <a:pt x="291" y="382"/>
                    <a:pt x="291" y="413"/>
                  </a:cubicBezTo>
                  <a:cubicBezTo>
                    <a:pt x="291" y="430"/>
                    <a:pt x="283" y="445"/>
                    <a:pt x="271" y="455"/>
                  </a:cubicBezTo>
                  <a:close/>
                  <a:moveTo>
                    <a:pt x="415" y="273"/>
                  </a:moveTo>
                  <a:lnTo>
                    <a:pt x="415" y="189"/>
                  </a:lnTo>
                  <a:cubicBezTo>
                    <a:pt x="415" y="85"/>
                    <a:pt x="331" y="0"/>
                    <a:pt x="226" y="0"/>
                  </a:cubicBezTo>
                  <a:cubicBezTo>
                    <a:pt x="122" y="0"/>
                    <a:pt x="37" y="85"/>
                    <a:pt x="37" y="189"/>
                  </a:cubicBezTo>
                  <a:lnTo>
                    <a:pt x="37" y="273"/>
                  </a:lnTo>
                  <a:lnTo>
                    <a:pt x="0" y="273"/>
                  </a:lnTo>
                  <a:lnTo>
                    <a:pt x="0" y="625"/>
                  </a:lnTo>
                  <a:lnTo>
                    <a:pt x="456" y="625"/>
                  </a:lnTo>
                  <a:lnTo>
                    <a:pt x="456" y="273"/>
                  </a:lnTo>
                  <a:lnTo>
                    <a:pt x="415" y="273"/>
                  </a:lnTo>
                  <a:close/>
                </a:path>
              </a:pathLst>
            </a:cu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grpSp>
      <p:grpSp>
        <p:nvGrpSpPr>
          <p:cNvPr id="2314" name="Google Shape;2314;p4"/>
          <p:cNvGrpSpPr/>
          <p:nvPr/>
        </p:nvGrpSpPr>
        <p:grpSpPr>
          <a:xfrm>
            <a:off x="7121426" y="2022145"/>
            <a:ext cx="679769" cy="679769"/>
            <a:chOff x="11379199" y="3062434"/>
            <a:chExt cx="1087631" cy="1087631"/>
          </a:xfrm>
        </p:grpSpPr>
        <p:grpSp>
          <p:nvGrpSpPr>
            <p:cNvPr id="2315" name="Google Shape;2315;p4"/>
            <p:cNvGrpSpPr/>
            <p:nvPr/>
          </p:nvGrpSpPr>
          <p:grpSpPr>
            <a:xfrm>
              <a:off x="11379199" y="3062434"/>
              <a:ext cx="1087631" cy="1087631"/>
              <a:chOff x="912987" y="3985306"/>
              <a:chExt cx="1332461" cy="1332461"/>
            </a:xfrm>
          </p:grpSpPr>
          <p:sp>
            <p:nvSpPr>
              <p:cNvPr id="2294" name="Google Shape;2294;p4"/>
              <p:cNvSpPr/>
              <p:nvPr/>
            </p:nvSpPr>
            <p:spPr>
              <a:xfrm>
                <a:off x="912987" y="3985306"/>
                <a:ext cx="1332461" cy="1332461"/>
              </a:xfrm>
              <a:prstGeom prst="ellipse">
                <a:avLst/>
              </a:prstGeom>
              <a:solidFill>
                <a:schemeClr val="dk2">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rgbClr val="FFFFFF"/>
                  </a:solidFill>
                  <a:latin typeface="Montserrat Light"/>
                  <a:ea typeface="Montserrat Light"/>
                  <a:cs typeface="Montserrat Light"/>
                  <a:sym typeface="Montserrat Light"/>
                </a:endParaRPr>
              </a:p>
            </p:txBody>
          </p:sp>
          <p:sp>
            <p:nvSpPr>
              <p:cNvPr id="2316" name="Google Shape;2316;p4"/>
              <p:cNvSpPr/>
              <p:nvPr/>
            </p:nvSpPr>
            <p:spPr>
              <a:xfrm>
                <a:off x="1008481" y="4080800"/>
                <a:ext cx="1141474" cy="1141474"/>
              </a:xfrm>
              <a:prstGeom prst="ellipse">
                <a:avLst/>
              </a:prstGeom>
              <a:solidFill>
                <a:schemeClr val="dk2">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rgbClr val="FFFFFF"/>
                  </a:solidFill>
                  <a:latin typeface="Montserrat Light"/>
                  <a:ea typeface="Montserrat Light"/>
                  <a:cs typeface="Montserrat Light"/>
                  <a:sym typeface="Montserrat Light"/>
                </a:endParaRPr>
              </a:p>
            </p:txBody>
          </p:sp>
          <p:sp>
            <p:nvSpPr>
              <p:cNvPr id="2317" name="Google Shape;2317;p4"/>
              <p:cNvSpPr/>
              <p:nvPr/>
            </p:nvSpPr>
            <p:spPr>
              <a:xfrm>
                <a:off x="1108900" y="4181219"/>
                <a:ext cx="940635" cy="940635"/>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13">
                  <a:solidFill>
                    <a:srgbClr val="FFFFFF"/>
                  </a:solidFill>
                  <a:latin typeface="Montserrat SemiBold"/>
                  <a:ea typeface="Montserrat SemiBold"/>
                  <a:cs typeface="Montserrat SemiBold"/>
                  <a:sym typeface="Montserrat SemiBold"/>
                </a:endParaRPr>
              </a:p>
            </p:txBody>
          </p:sp>
        </p:grpSp>
        <p:sp>
          <p:nvSpPr>
            <p:cNvPr id="2318" name="Google Shape;2318;p4"/>
            <p:cNvSpPr/>
            <p:nvPr/>
          </p:nvSpPr>
          <p:spPr>
            <a:xfrm>
              <a:off x="11760982" y="3446873"/>
              <a:ext cx="324064" cy="318752"/>
            </a:xfrm>
            <a:custGeom>
              <a:avLst/>
              <a:gdLst/>
              <a:ahLst/>
              <a:cxnLst/>
              <a:rect l="l" t="t" r="r" b="b"/>
              <a:pathLst>
                <a:path w="643" h="629" extrusionOk="0">
                  <a:moveTo>
                    <a:pt x="424" y="314"/>
                  </a:moveTo>
                  <a:cubicBezTo>
                    <a:pt x="424" y="370"/>
                    <a:pt x="378" y="415"/>
                    <a:pt x="321" y="415"/>
                  </a:cubicBezTo>
                  <a:cubicBezTo>
                    <a:pt x="265" y="415"/>
                    <a:pt x="218" y="370"/>
                    <a:pt x="218" y="314"/>
                  </a:cubicBezTo>
                  <a:cubicBezTo>
                    <a:pt x="218" y="259"/>
                    <a:pt x="265" y="213"/>
                    <a:pt x="321" y="213"/>
                  </a:cubicBezTo>
                  <a:cubicBezTo>
                    <a:pt x="378" y="213"/>
                    <a:pt x="424" y="259"/>
                    <a:pt x="424" y="314"/>
                  </a:cubicBezTo>
                  <a:close/>
                  <a:moveTo>
                    <a:pt x="554" y="242"/>
                  </a:moveTo>
                  <a:lnTo>
                    <a:pt x="538" y="204"/>
                  </a:lnTo>
                  <a:cubicBezTo>
                    <a:pt x="538" y="204"/>
                    <a:pt x="576" y="118"/>
                    <a:pt x="572" y="115"/>
                  </a:cubicBezTo>
                  <a:lnTo>
                    <a:pt x="522" y="66"/>
                  </a:lnTo>
                  <a:cubicBezTo>
                    <a:pt x="519" y="63"/>
                    <a:pt x="434" y="102"/>
                    <a:pt x="434" y="102"/>
                  </a:cubicBezTo>
                  <a:lnTo>
                    <a:pt x="395" y="86"/>
                  </a:lnTo>
                  <a:cubicBezTo>
                    <a:pt x="395" y="86"/>
                    <a:pt x="360" y="0"/>
                    <a:pt x="355" y="0"/>
                  </a:cubicBezTo>
                  <a:lnTo>
                    <a:pt x="285" y="0"/>
                  </a:lnTo>
                  <a:cubicBezTo>
                    <a:pt x="280" y="0"/>
                    <a:pt x="248" y="86"/>
                    <a:pt x="248" y="86"/>
                  </a:cubicBezTo>
                  <a:lnTo>
                    <a:pt x="208" y="102"/>
                  </a:lnTo>
                  <a:cubicBezTo>
                    <a:pt x="208" y="102"/>
                    <a:pt x="121" y="65"/>
                    <a:pt x="118" y="68"/>
                  </a:cubicBezTo>
                  <a:lnTo>
                    <a:pt x="68" y="117"/>
                  </a:lnTo>
                  <a:cubicBezTo>
                    <a:pt x="65" y="121"/>
                    <a:pt x="104" y="204"/>
                    <a:pt x="104" y="204"/>
                  </a:cubicBezTo>
                  <a:lnTo>
                    <a:pt x="88" y="243"/>
                  </a:lnTo>
                  <a:cubicBezTo>
                    <a:pt x="88" y="243"/>
                    <a:pt x="0" y="276"/>
                    <a:pt x="0" y="281"/>
                  </a:cubicBezTo>
                  <a:lnTo>
                    <a:pt x="0" y="350"/>
                  </a:lnTo>
                  <a:cubicBezTo>
                    <a:pt x="0" y="355"/>
                    <a:pt x="88" y="386"/>
                    <a:pt x="88" y="386"/>
                  </a:cubicBezTo>
                  <a:lnTo>
                    <a:pt x="105" y="425"/>
                  </a:lnTo>
                  <a:cubicBezTo>
                    <a:pt x="105" y="425"/>
                    <a:pt x="67" y="510"/>
                    <a:pt x="70" y="513"/>
                  </a:cubicBezTo>
                  <a:lnTo>
                    <a:pt x="120" y="562"/>
                  </a:lnTo>
                  <a:cubicBezTo>
                    <a:pt x="123" y="565"/>
                    <a:pt x="209" y="527"/>
                    <a:pt x="209" y="527"/>
                  </a:cubicBezTo>
                  <a:lnTo>
                    <a:pt x="248" y="543"/>
                  </a:lnTo>
                  <a:cubicBezTo>
                    <a:pt x="248" y="543"/>
                    <a:pt x="283" y="629"/>
                    <a:pt x="288" y="629"/>
                  </a:cubicBezTo>
                  <a:lnTo>
                    <a:pt x="358" y="629"/>
                  </a:lnTo>
                  <a:cubicBezTo>
                    <a:pt x="363" y="629"/>
                    <a:pt x="395" y="542"/>
                    <a:pt x="395" y="542"/>
                  </a:cubicBezTo>
                  <a:lnTo>
                    <a:pt x="434" y="526"/>
                  </a:lnTo>
                  <a:cubicBezTo>
                    <a:pt x="434" y="526"/>
                    <a:pt x="521" y="563"/>
                    <a:pt x="525" y="560"/>
                  </a:cubicBezTo>
                  <a:lnTo>
                    <a:pt x="574" y="511"/>
                  </a:lnTo>
                  <a:cubicBezTo>
                    <a:pt x="578" y="508"/>
                    <a:pt x="538" y="424"/>
                    <a:pt x="538" y="424"/>
                  </a:cubicBezTo>
                  <a:lnTo>
                    <a:pt x="554" y="386"/>
                  </a:lnTo>
                  <a:cubicBezTo>
                    <a:pt x="554" y="386"/>
                    <a:pt x="643" y="352"/>
                    <a:pt x="643" y="347"/>
                  </a:cubicBezTo>
                  <a:lnTo>
                    <a:pt x="643" y="278"/>
                  </a:lnTo>
                  <a:cubicBezTo>
                    <a:pt x="643" y="273"/>
                    <a:pt x="554" y="242"/>
                    <a:pt x="554" y="242"/>
                  </a:cubicBezTo>
                  <a:close/>
                </a:path>
              </a:pathLst>
            </a:cu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grpSp>
      <p:grpSp>
        <p:nvGrpSpPr>
          <p:cNvPr id="2319" name="Google Shape;2319;p4"/>
          <p:cNvGrpSpPr/>
          <p:nvPr/>
        </p:nvGrpSpPr>
        <p:grpSpPr>
          <a:xfrm>
            <a:off x="7121426" y="4262833"/>
            <a:ext cx="679769" cy="679769"/>
            <a:chOff x="11379199" y="6647535"/>
            <a:chExt cx="1087631" cy="1087631"/>
          </a:xfrm>
        </p:grpSpPr>
        <p:grpSp>
          <p:nvGrpSpPr>
            <p:cNvPr id="2320" name="Google Shape;2320;p4"/>
            <p:cNvGrpSpPr/>
            <p:nvPr/>
          </p:nvGrpSpPr>
          <p:grpSpPr>
            <a:xfrm>
              <a:off x="11379199" y="6647535"/>
              <a:ext cx="1087631" cy="1087631"/>
              <a:chOff x="912987" y="3985306"/>
              <a:chExt cx="1332461" cy="1332461"/>
            </a:xfrm>
          </p:grpSpPr>
          <p:sp>
            <p:nvSpPr>
              <p:cNvPr id="2306" name="Google Shape;2306;p4"/>
              <p:cNvSpPr/>
              <p:nvPr/>
            </p:nvSpPr>
            <p:spPr>
              <a:xfrm>
                <a:off x="912987" y="3985306"/>
                <a:ext cx="1332461" cy="1332461"/>
              </a:xfrm>
              <a:prstGeom prst="ellipse">
                <a:avLst/>
              </a:prstGeom>
              <a:solidFill>
                <a:schemeClr val="accent3">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rgbClr val="FFFFFF"/>
                  </a:solidFill>
                  <a:latin typeface="Montserrat Light"/>
                  <a:ea typeface="Montserrat Light"/>
                  <a:cs typeface="Montserrat Light"/>
                  <a:sym typeface="Montserrat Light"/>
                </a:endParaRPr>
              </a:p>
            </p:txBody>
          </p:sp>
          <p:sp>
            <p:nvSpPr>
              <p:cNvPr id="2321" name="Google Shape;2321;p4"/>
              <p:cNvSpPr/>
              <p:nvPr/>
            </p:nvSpPr>
            <p:spPr>
              <a:xfrm>
                <a:off x="1008481" y="4080800"/>
                <a:ext cx="1141474" cy="1141474"/>
              </a:xfrm>
              <a:prstGeom prst="ellipse">
                <a:avLst/>
              </a:prstGeom>
              <a:solidFill>
                <a:schemeClr val="accent3">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rgbClr val="FFFFFF"/>
                  </a:solidFill>
                  <a:latin typeface="Montserrat Light"/>
                  <a:ea typeface="Montserrat Light"/>
                  <a:cs typeface="Montserrat Light"/>
                  <a:sym typeface="Montserrat Light"/>
                </a:endParaRPr>
              </a:p>
            </p:txBody>
          </p:sp>
          <p:sp>
            <p:nvSpPr>
              <p:cNvPr id="2322" name="Google Shape;2322;p4"/>
              <p:cNvSpPr/>
              <p:nvPr/>
            </p:nvSpPr>
            <p:spPr>
              <a:xfrm>
                <a:off x="1108900" y="4181219"/>
                <a:ext cx="940635" cy="940635"/>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13">
                  <a:solidFill>
                    <a:srgbClr val="FFFFFF"/>
                  </a:solidFill>
                  <a:latin typeface="Montserrat SemiBold"/>
                  <a:ea typeface="Montserrat SemiBold"/>
                  <a:cs typeface="Montserrat SemiBold"/>
                  <a:sym typeface="Montserrat SemiBold"/>
                </a:endParaRPr>
              </a:p>
            </p:txBody>
          </p:sp>
        </p:grpSp>
        <p:sp>
          <p:nvSpPr>
            <p:cNvPr id="2323" name="Google Shape;2323;p4"/>
            <p:cNvSpPr/>
            <p:nvPr/>
          </p:nvSpPr>
          <p:spPr>
            <a:xfrm>
              <a:off x="11817654" y="7050568"/>
              <a:ext cx="210720" cy="281565"/>
            </a:xfrm>
            <a:custGeom>
              <a:avLst/>
              <a:gdLst/>
              <a:ahLst/>
              <a:cxnLst/>
              <a:rect l="l" t="t" r="r" b="b"/>
              <a:pathLst>
                <a:path w="609" h="813" extrusionOk="0">
                  <a:moveTo>
                    <a:pt x="609" y="813"/>
                  </a:moveTo>
                  <a:lnTo>
                    <a:pt x="0" y="813"/>
                  </a:lnTo>
                  <a:lnTo>
                    <a:pt x="0" y="102"/>
                  </a:lnTo>
                  <a:lnTo>
                    <a:pt x="78" y="102"/>
                  </a:lnTo>
                  <a:lnTo>
                    <a:pt x="102" y="102"/>
                  </a:lnTo>
                  <a:lnTo>
                    <a:pt x="153" y="102"/>
                  </a:lnTo>
                  <a:lnTo>
                    <a:pt x="153" y="51"/>
                  </a:lnTo>
                  <a:lnTo>
                    <a:pt x="232" y="51"/>
                  </a:lnTo>
                  <a:cubicBezTo>
                    <a:pt x="243" y="22"/>
                    <a:pt x="271" y="0"/>
                    <a:pt x="304" y="0"/>
                  </a:cubicBezTo>
                  <a:cubicBezTo>
                    <a:pt x="337" y="0"/>
                    <a:pt x="366" y="22"/>
                    <a:pt x="376" y="51"/>
                  </a:cubicBezTo>
                  <a:lnTo>
                    <a:pt x="456" y="51"/>
                  </a:lnTo>
                  <a:lnTo>
                    <a:pt x="456" y="102"/>
                  </a:lnTo>
                  <a:lnTo>
                    <a:pt x="506" y="102"/>
                  </a:lnTo>
                  <a:lnTo>
                    <a:pt x="525" y="102"/>
                  </a:lnTo>
                  <a:lnTo>
                    <a:pt x="609" y="102"/>
                  </a:lnTo>
                  <a:lnTo>
                    <a:pt x="609" y="813"/>
                  </a:lnTo>
                  <a:close/>
                  <a:moveTo>
                    <a:pt x="456" y="357"/>
                  </a:moveTo>
                  <a:lnTo>
                    <a:pt x="152" y="357"/>
                  </a:lnTo>
                  <a:lnTo>
                    <a:pt x="152" y="307"/>
                  </a:lnTo>
                  <a:lnTo>
                    <a:pt x="456" y="307"/>
                  </a:lnTo>
                  <a:lnTo>
                    <a:pt x="456" y="357"/>
                  </a:lnTo>
                  <a:close/>
                  <a:moveTo>
                    <a:pt x="456" y="153"/>
                  </a:moveTo>
                  <a:lnTo>
                    <a:pt x="456" y="204"/>
                  </a:lnTo>
                  <a:lnTo>
                    <a:pt x="153" y="204"/>
                  </a:lnTo>
                  <a:lnTo>
                    <a:pt x="153" y="153"/>
                  </a:lnTo>
                  <a:lnTo>
                    <a:pt x="102" y="153"/>
                  </a:lnTo>
                  <a:lnTo>
                    <a:pt x="102" y="153"/>
                  </a:lnTo>
                  <a:lnTo>
                    <a:pt x="51" y="153"/>
                  </a:lnTo>
                  <a:lnTo>
                    <a:pt x="51" y="762"/>
                  </a:lnTo>
                  <a:lnTo>
                    <a:pt x="558" y="762"/>
                  </a:lnTo>
                  <a:lnTo>
                    <a:pt x="558" y="153"/>
                  </a:lnTo>
                  <a:lnTo>
                    <a:pt x="506" y="153"/>
                  </a:lnTo>
                  <a:lnTo>
                    <a:pt x="506" y="153"/>
                  </a:lnTo>
                  <a:lnTo>
                    <a:pt x="456" y="153"/>
                  </a:lnTo>
                  <a:close/>
                  <a:moveTo>
                    <a:pt x="456" y="660"/>
                  </a:moveTo>
                  <a:lnTo>
                    <a:pt x="152" y="660"/>
                  </a:lnTo>
                  <a:lnTo>
                    <a:pt x="152" y="610"/>
                  </a:lnTo>
                  <a:lnTo>
                    <a:pt x="456" y="610"/>
                  </a:lnTo>
                  <a:lnTo>
                    <a:pt x="456" y="660"/>
                  </a:lnTo>
                  <a:close/>
                  <a:moveTo>
                    <a:pt x="456" y="559"/>
                  </a:moveTo>
                  <a:lnTo>
                    <a:pt x="152" y="559"/>
                  </a:lnTo>
                  <a:lnTo>
                    <a:pt x="152" y="508"/>
                  </a:lnTo>
                  <a:lnTo>
                    <a:pt x="456" y="508"/>
                  </a:lnTo>
                  <a:lnTo>
                    <a:pt x="456" y="559"/>
                  </a:lnTo>
                  <a:close/>
                  <a:moveTo>
                    <a:pt x="456" y="457"/>
                  </a:moveTo>
                  <a:lnTo>
                    <a:pt x="152" y="457"/>
                  </a:lnTo>
                  <a:lnTo>
                    <a:pt x="152" y="407"/>
                  </a:lnTo>
                  <a:lnTo>
                    <a:pt x="456" y="407"/>
                  </a:lnTo>
                  <a:lnTo>
                    <a:pt x="456" y="457"/>
                  </a:lnTo>
                  <a:close/>
                  <a:moveTo>
                    <a:pt x="204" y="153"/>
                  </a:moveTo>
                  <a:lnTo>
                    <a:pt x="405" y="153"/>
                  </a:lnTo>
                  <a:lnTo>
                    <a:pt x="405" y="102"/>
                  </a:lnTo>
                  <a:lnTo>
                    <a:pt x="330" y="102"/>
                  </a:lnTo>
                  <a:lnTo>
                    <a:pt x="330" y="77"/>
                  </a:lnTo>
                  <a:cubicBezTo>
                    <a:pt x="330" y="63"/>
                    <a:pt x="318" y="51"/>
                    <a:pt x="304" y="51"/>
                  </a:cubicBezTo>
                  <a:cubicBezTo>
                    <a:pt x="290" y="51"/>
                    <a:pt x="279" y="63"/>
                    <a:pt x="279" y="77"/>
                  </a:cubicBezTo>
                  <a:lnTo>
                    <a:pt x="279" y="102"/>
                  </a:lnTo>
                  <a:lnTo>
                    <a:pt x="204" y="102"/>
                  </a:lnTo>
                  <a:lnTo>
                    <a:pt x="204" y="153"/>
                  </a:lnTo>
                  <a:close/>
                </a:path>
              </a:pathLst>
            </a:cu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grpSp>
      <p:grpSp>
        <p:nvGrpSpPr>
          <p:cNvPr id="2324" name="Google Shape;2324;p4"/>
          <p:cNvGrpSpPr/>
          <p:nvPr/>
        </p:nvGrpSpPr>
        <p:grpSpPr>
          <a:xfrm>
            <a:off x="7121426" y="3124724"/>
            <a:ext cx="679769" cy="679769"/>
            <a:chOff x="11379199" y="4826560"/>
            <a:chExt cx="1087631" cy="1087631"/>
          </a:xfrm>
        </p:grpSpPr>
        <p:grpSp>
          <p:nvGrpSpPr>
            <p:cNvPr id="2325" name="Google Shape;2325;p4"/>
            <p:cNvGrpSpPr/>
            <p:nvPr/>
          </p:nvGrpSpPr>
          <p:grpSpPr>
            <a:xfrm>
              <a:off x="11379199" y="4826560"/>
              <a:ext cx="1087631" cy="1087631"/>
              <a:chOff x="912987" y="3985306"/>
              <a:chExt cx="1332461" cy="1332461"/>
            </a:xfrm>
          </p:grpSpPr>
          <p:sp>
            <p:nvSpPr>
              <p:cNvPr id="2296" name="Google Shape;2296;p4"/>
              <p:cNvSpPr/>
              <p:nvPr/>
            </p:nvSpPr>
            <p:spPr>
              <a:xfrm>
                <a:off x="912987" y="3985306"/>
                <a:ext cx="1332461" cy="1332461"/>
              </a:xfrm>
              <a:prstGeom prst="ellipse">
                <a:avLst/>
              </a:prstGeom>
              <a:solidFill>
                <a:schemeClr val="accent4">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rgbClr val="FFFFFF"/>
                  </a:solidFill>
                  <a:latin typeface="Montserrat Light"/>
                  <a:ea typeface="Montserrat Light"/>
                  <a:cs typeface="Montserrat Light"/>
                  <a:sym typeface="Montserrat Light"/>
                </a:endParaRPr>
              </a:p>
            </p:txBody>
          </p:sp>
          <p:sp>
            <p:nvSpPr>
              <p:cNvPr id="2326" name="Google Shape;2326;p4"/>
              <p:cNvSpPr/>
              <p:nvPr/>
            </p:nvSpPr>
            <p:spPr>
              <a:xfrm>
                <a:off x="1008481" y="4080800"/>
                <a:ext cx="1141474" cy="1141474"/>
              </a:xfrm>
              <a:prstGeom prst="ellipse">
                <a:avLst/>
              </a:prstGeom>
              <a:solidFill>
                <a:schemeClr val="accent4">
                  <a:alpha val="3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98">
                  <a:solidFill>
                    <a:srgbClr val="FFFFFF"/>
                  </a:solidFill>
                  <a:latin typeface="Montserrat Light"/>
                  <a:ea typeface="Montserrat Light"/>
                  <a:cs typeface="Montserrat Light"/>
                  <a:sym typeface="Montserrat Light"/>
                </a:endParaRPr>
              </a:p>
            </p:txBody>
          </p:sp>
          <p:sp>
            <p:nvSpPr>
              <p:cNvPr id="2327" name="Google Shape;2327;p4"/>
              <p:cNvSpPr/>
              <p:nvPr/>
            </p:nvSpPr>
            <p:spPr>
              <a:xfrm>
                <a:off x="1108900" y="4181219"/>
                <a:ext cx="940635" cy="94063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13">
                  <a:solidFill>
                    <a:srgbClr val="FFFFFF"/>
                  </a:solidFill>
                  <a:latin typeface="Montserrat SemiBold"/>
                  <a:ea typeface="Montserrat SemiBold"/>
                  <a:cs typeface="Montserrat SemiBold"/>
                  <a:sym typeface="Montserrat SemiBold"/>
                </a:endParaRPr>
              </a:p>
            </p:txBody>
          </p:sp>
        </p:grpSp>
        <p:sp>
          <p:nvSpPr>
            <p:cNvPr id="2328" name="Google Shape;2328;p4"/>
            <p:cNvSpPr/>
            <p:nvPr/>
          </p:nvSpPr>
          <p:spPr>
            <a:xfrm>
              <a:off x="11742159" y="5234392"/>
              <a:ext cx="361711" cy="271966"/>
            </a:xfrm>
            <a:custGeom>
              <a:avLst/>
              <a:gdLst/>
              <a:ahLst/>
              <a:cxnLst/>
              <a:rect l="l" t="t" r="r" b="b"/>
              <a:pathLst>
                <a:path w="694" h="521" extrusionOk="0">
                  <a:moveTo>
                    <a:pt x="631" y="255"/>
                  </a:moveTo>
                  <a:cubicBezTo>
                    <a:pt x="474" y="98"/>
                    <a:pt x="220" y="98"/>
                    <a:pt x="63" y="255"/>
                  </a:cubicBezTo>
                  <a:lnTo>
                    <a:pt x="0" y="191"/>
                  </a:lnTo>
                  <a:cubicBezTo>
                    <a:pt x="191" y="0"/>
                    <a:pt x="502" y="0"/>
                    <a:pt x="694" y="192"/>
                  </a:cubicBezTo>
                  <a:lnTo>
                    <a:pt x="631" y="255"/>
                  </a:lnTo>
                  <a:close/>
                  <a:moveTo>
                    <a:pt x="348" y="435"/>
                  </a:moveTo>
                  <a:cubicBezTo>
                    <a:pt x="371" y="435"/>
                    <a:pt x="390" y="455"/>
                    <a:pt x="390" y="478"/>
                  </a:cubicBezTo>
                  <a:cubicBezTo>
                    <a:pt x="390" y="502"/>
                    <a:pt x="371" y="521"/>
                    <a:pt x="347" y="521"/>
                  </a:cubicBezTo>
                  <a:cubicBezTo>
                    <a:pt x="324" y="521"/>
                    <a:pt x="305" y="502"/>
                    <a:pt x="305" y="478"/>
                  </a:cubicBezTo>
                  <a:cubicBezTo>
                    <a:pt x="305" y="455"/>
                    <a:pt x="324" y="435"/>
                    <a:pt x="348" y="435"/>
                  </a:cubicBezTo>
                  <a:close/>
                  <a:moveTo>
                    <a:pt x="505" y="381"/>
                  </a:moveTo>
                  <a:lnTo>
                    <a:pt x="442" y="444"/>
                  </a:lnTo>
                  <a:cubicBezTo>
                    <a:pt x="389" y="392"/>
                    <a:pt x="304" y="392"/>
                    <a:pt x="252" y="444"/>
                  </a:cubicBezTo>
                  <a:lnTo>
                    <a:pt x="189" y="381"/>
                  </a:lnTo>
                  <a:cubicBezTo>
                    <a:pt x="276" y="294"/>
                    <a:pt x="418" y="294"/>
                    <a:pt x="505" y="381"/>
                  </a:cubicBezTo>
                  <a:close/>
                  <a:moveTo>
                    <a:pt x="599" y="286"/>
                  </a:moveTo>
                  <a:lnTo>
                    <a:pt x="536" y="349"/>
                  </a:lnTo>
                  <a:cubicBezTo>
                    <a:pt x="432" y="245"/>
                    <a:pt x="262" y="245"/>
                    <a:pt x="157" y="349"/>
                  </a:cubicBezTo>
                  <a:lnTo>
                    <a:pt x="94" y="286"/>
                  </a:lnTo>
                  <a:cubicBezTo>
                    <a:pt x="234" y="147"/>
                    <a:pt x="460" y="147"/>
                    <a:pt x="599" y="286"/>
                  </a:cubicBezTo>
                  <a:close/>
                </a:path>
              </a:pathLst>
            </a:cu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042433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75"/>
                                        </p:tgtEl>
                                        <p:attrNameLst>
                                          <p:attrName>style.visibility</p:attrName>
                                        </p:attrNameLst>
                                      </p:cBhvr>
                                      <p:to>
                                        <p:strVal val="visible"/>
                                      </p:to>
                                    </p:set>
                                    <p:anim calcmode="lin" valueType="num">
                                      <p:cBhvr additive="base">
                                        <p:cTn id="7" dur="500"/>
                                        <p:tgtEl>
                                          <p:spTgt spid="2275"/>
                                        </p:tgtEl>
                                        <p:attrNameLst>
                                          <p:attrName>ppt_w</p:attrName>
                                        </p:attrNameLst>
                                      </p:cBhvr>
                                      <p:tavLst>
                                        <p:tav tm="0">
                                          <p:val>
                                            <p:strVal val="0"/>
                                          </p:val>
                                        </p:tav>
                                        <p:tav tm="100000">
                                          <p:val>
                                            <p:strVal val="#ppt_w"/>
                                          </p:val>
                                        </p:tav>
                                      </p:tavLst>
                                    </p:anim>
                                    <p:anim calcmode="lin" valueType="num">
                                      <p:cBhvr additive="base">
                                        <p:cTn id="8" dur="500"/>
                                        <p:tgtEl>
                                          <p:spTgt spid="227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74"/>
                                        </p:tgtEl>
                                        <p:attrNameLst>
                                          <p:attrName>style.visibility</p:attrName>
                                        </p:attrNameLst>
                                      </p:cBhvr>
                                      <p:to>
                                        <p:strVal val="visible"/>
                                      </p:to>
                                    </p:set>
                                    <p:anim calcmode="lin" valueType="num">
                                      <p:cBhvr additive="base">
                                        <p:cTn id="11" dur="500"/>
                                        <p:tgtEl>
                                          <p:spTgt spid="2274"/>
                                        </p:tgtEl>
                                        <p:attrNameLst>
                                          <p:attrName>ppt_w</p:attrName>
                                        </p:attrNameLst>
                                      </p:cBhvr>
                                      <p:tavLst>
                                        <p:tav tm="0">
                                          <p:val>
                                            <p:strVal val="0"/>
                                          </p:val>
                                        </p:tav>
                                        <p:tav tm="100000">
                                          <p:val>
                                            <p:strVal val="#ppt_w"/>
                                          </p:val>
                                        </p:tav>
                                      </p:tavLst>
                                    </p:anim>
                                    <p:anim calcmode="lin" valueType="num">
                                      <p:cBhvr additive="base">
                                        <p:cTn id="12" dur="500"/>
                                        <p:tgtEl>
                                          <p:spTgt spid="2274"/>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276"/>
                                        </p:tgtEl>
                                        <p:attrNameLst>
                                          <p:attrName>style.visibility</p:attrName>
                                        </p:attrNameLst>
                                      </p:cBhvr>
                                      <p:to>
                                        <p:strVal val="visible"/>
                                      </p:to>
                                    </p:set>
                                    <p:anim calcmode="lin" valueType="num">
                                      <p:cBhvr additive="base">
                                        <p:cTn id="15" dur="500"/>
                                        <p:tgtEl>
                                          <p:spTgt spid="2276"/>
                                        </p:tgtEl>
                                        <p:attrNameLst>
                                          <p:attrName>ppt_w</p:attrName>
                                        </p:attrNameLst>
                                      </p:cBhvr>
                                      <p:tavLst>
                                        <p:tav tm="0">
                                          <p:val>
                                            <p:strVal val="0"/>
                                          </p:val>
                                        </p:tav>
                                        <p:tav tm="100000">
                                          <p:val>
                                            <p:strVal val="#ppt_w"/>
                                          </p:val>
                                        </p:tav>
                                      </p:tavLst>
                                    </p:anim>
                                    <p:anim calcmode="lin" valueType="num">
                                      <p:cBhvr additive="base">
                                        <p:cTn id="16" dur="500"/>
                                        <p:tgtEl>
                                          <p:spTgt spid="2276"/>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81"/>
                                        </p:tgtEl>
                                        <p:attrNameLst>
                                          <p:attrName>style.visibility</p:attrName>
                                        </p:attrNameLst>
                                      </p:cBhvr>
                                      <p:to>
                                        <p:strVal val="visible"/>
                                      </p:to>
                                    </p:set>
                                    <p:animEffect transition="in" filter="fade">
                                      <p:cBhvr>
                                        <p:cTn id="21" dur="500"/>
                                        <p:tgtEl>
                                          <p:spTgt spid="228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93"/>
                                        </p:tgtEl>
                                        <p:attrNameLst>
                                          <p:attrName>style.visibility</p:attrName>
                                        </p:attrNameLst>
                                      </p:cBhvr>
                                      <p:to>
                                        <p:strVal val="visible"/>
                                      </p:to>
                                    </p:set>
                                    <p:animEffect transition="in" filter="fade">
                                      <p:cBhvr>
                                        <p:cTn id="26" dur="1000"/>
                                        <p:tgtEl>
                                          <p:spTgt spid="2293"/>
                                        </p:tgtEl>
                                      </p:cBhvr>
                                    </p:animEffect>
                                  </p:childTnLst>
                                </p:cTn>
                              </p:par>
                              <p:par>
                                <p:cTn id="27" presetID="10" presetClass="entr" presetSubtype="0" fill="hold" nodeType="withEffect">
                                  <p:stCondLst>
                                    <p:cond delay="0"/>
                                  </p:stCondLst>
                                  <p:childTnLst>
                                    <p:set>
                                      <p:cBhvr>
                                        <p:cTn id="28" dur="1" fill="hold">
                                          <p:stCondLst>
                                            <p:cond delay="0"/>
                                          </p:stCondLst>
                                        </p:cTn>
                                        <p:tgtEl>
                                          <p:spTgt spid="2295"/>
                                        </p:tgtEl>
                                        <p:attrNameLst>
                                          <p:attrName>style.visibility</p:attrName>
                                        </p:attrNameLst>
                                      </p:cBhvr>
                                      <p:to>
                                        <p:strVal val="visible"/>
                                      </p:to>
                                    </p:set>
                                    <p:animEffect transition="in" filter="fade">
                                      <p:cBhvr>
                                        <p:cTn id="29" dur="1000"/>
                                        <p:tgtEl>
                                          <p:spTgt spid="2295"/>
                                        </p:tgtEl>
                                      </p:cBhvr>
                                    </p:animEffect>
                                  </p:childTnLst>
                                </p:cTn>
                              </p:par>
                              <p:par>
                                <p:cTn id="30" presetID="10" presetClass="entr" presetSubtype="0" fill="hold" nodeType="withEffect">
                                  <p:stCondLst>
                                    <p:cond delay="0"/>
                                  </p:stCondLst>
                                  <p:childTnLst>
                                    <p:set>
                                      <p:cBhvr>
                                        <p:cTn id="31" dur="1" fill="hold">
                                          <p:stCondLst>
                                            <p:cond delay="0"/>
                                          </p:stCondLst>
                                        </p:cTn>
                                        <p:tgtEl>
                                          <p:spTgt spid="2297"/>
                                        </p:tgtEl>
                                        <p:attrNameLst>
                                          <p:attrName>style.visibility</p:attrName>
                                        </p:attrNameLst>
                                      </p:cBhvr>
                                      <p:to>
                                        <p:strVal val="visible"/>
                                      </p:to>
                                    </p:set>
                                    <p:animEffect transition="in" filter="fade">
                                      <p:cBhvr>
                                        <p:cTn id="32" dur="1000"/>
                                        <p:tgtEl>
                                          <p:spTgt spid="2297"/>
                                        </p:tgtEl>
                                      </p:cBhvr>
                                    </p:animEffect>
                                  </p:childTnLst>
                                </p:cTn>
                              </p:par>
                              <p:par>
                                <p:cTn id="33" presetID="10" presetClass="entr" presetSubtype="0" fill="hold" nodeType="withEffect">
                                  <p:stCondLst>
                                    <p:cond delay="0"/>
                                  </p:stCondLst>
                                  <p:childTnLst>
                                    <p:set>
                                      <p:cBhvr>
                                        <p:cTn id="34" dur="1" fill="hold">
                                          <p:stCondLst>
                                            <p:cond delay="0"/>
                                          </p:stCondLst>
                                        </p:cTn>
                                        <p:tgtEl>
                                          <p:spTgt spid="2298"/>
                                        </p:tgtEl>
                                        <p:attrNameLst>
                                          <p:attrName>style.visibility</p:attrName>
                                        </p:attrNameLst>
                                      </p:cBhvr>
                                      <p:to>
                                        <p:strVal val="visible"/>
                                      </p:to>
                                    </p:set>
                                    <p:animEffect transition="in" filter="fade">
                                      <p:cBhvr>
                                        <p:cTn id="35" dur="1000"/>
                                        <p:tgtEl>
                                          <p:spTgt spid="2298"/>
                                        </p:tgtEl>
                                      </p:cBhvr>
                                    </p:animEffect>
                                  </p:childTnLst>
                                </p:cTn>
                              </p:par>
                              <p:par>
                                <p:cTn id="36" presetID="10" presetClass="entr" presetSubtype="0" fill="hold" nodeType="withEffect">
                                  <p:stCondLst>
                                    <p:cond delay="0"/>
                                  </p:stCondLst>
                                  <p:childTnLst>
                                    <p:set>
                                      <p:cBhvr>
                                        <p:cTn id="37" dur="1" fill="hold">
                                          <p:stCondLst>
                                            <p:cond delay="0"/>
                                          </p:stCondLst>
                                        </p:cTn>
                                        <p:tgtEl>
                                          <p:spTgt spid="2299"/>
                                        </p:tgtEl>
                                        <p:attrNameLst>
                                          <p:attrName>style.visibility</p:attrName>
                                        </p:attrNameLst>
                                      </p:cBhvr>
                                      <p:to>
                                        <p:strVal val="visible"/>
                                      </p:to>
                                    </p:set>
                                    <p:animEffect transition="in" filter="fade">
                                      <p:cBhvr>
                                        <p:cTn id="38" dur="1000"/>
                                        <p:tgtEl>
                                          <p:spTgt spid="2299"/>
                                        </p:tgtEl>
                                      </p:cBhvr>
                                    </p:animEffect>
                                  </p:childTnLst>
                                </p:cTn>
                              </p:par>
                              <p:par>
                                <p:cTn id="39" presetID="10" presetClass="entr" presetSubtype="0" fill="hold" nodeType="withEffect">
                                  <p:stCondLst>
                                    <p:cond delay="0"/>
                                  </p:stCondLst>
                                  <p:childTnLst>
                                    <p:set>
                                      <p:cBhvr>
                                        <p:cTn id="40" dur="1" fill="hold">
                                          <p:stCondLst>
                                            <p:cond delay="0"/>
                                          </p:stCondLst>
                                        </p:cTn>
                                        <p:tgtEl>
                                          <p:spTgt spid="2300"/>
                                        </p:tgtEl>
                                        <p:attrNameLst>
                                          <p:attrName>style.visibility</p:attrName>
                                        </p:attrNameLst>
                                      </p:cBhvr>
                                      <p:to>
                                        <p:strVal val="visible"/>
                                      </p:to>
                                    </p:set>
                                    <p:animEffect transition="in" filter="fade">
                                      <p:cBhvr>
                                        <p:cTn id="41" dur="1000"/>
                                        <p:tgtEl>
                                          <p:spTgt spid="2300"/>
                                        </p:tgtEl>
                                      </p:cBhvr>
                                    </p:animEffect>
                                  </p:childTnLst>
                                </p:cTn>
                              </p:par>
                              <p:par>
                                <p:cTn id="42" presetID="10" presetClass="entr" presetSubtype="0" fill="hold" nodeType="withEffect">
                                  <p:stCondLst>
                                    <p:cond delay="0"/>
                                  </p:stCondLst>
                                  <p:childTnLst>
                                    <p:set>
                                      <p:cBhvr>
                                        <p:cTn id="43" dur="1" fill="hold">
                                          <p:stCondLst>
                                            <p:cond delay="0"/>
                                          </p:stCondLst>
                                        </p:cTn>
                                        <p:tgtEl>
                                          <p:spTgt spid="2301"/>
                                        </p:tgtEl>
                                        <p:attrNameLst>
                                          <p:attrName>style.visibility</p:attrName>
                                        </p:attrNameLst>
                                      </p:cBhvr>
                                      <p:to>
                                        <p:strVal val="visible"/>
                                      </p:to>
                                    </p:set>
                                    <p:animEffect transition="in" filter="fade">
                                      <p:cBhvr>
                                        <p:cTn id="44" dur="1000"/>
                                        <p:tgtEl>
                                          <p:spTgt spid="2301"/>
                                        </p:tgtEl>
                                      </p:cBhvr>
                                    </p:animEffect>
                                  </p:childTnLst>
                                </p:cTn>
                              </p:par>
                              <p:par>
                                <p:cTn id="45" presetID="10" presetClass="entr" presetSubtype="0" fill="hold" nodeType="withEffect">
                                  <p:stCondLst>
                                    <p:cond delay="0"/>
                                  </p:stCondLst>
                                  <p:childTnLst>
                                    <p:set>
                                      <p:cBhvr>
                                        <p:cTn id="46" dur="1" fill="hold">
                                          <p:stCondLst>
                                            <p:cond delay="0"/>
                                          </p:stCondLst>
                                        </p:cTn>
                                        <p:tgtEl>
                                          <p:spTgt spid="2302"/>
                                        </p:tgtEl>
                                        <p:attrNameLst>
                                          <p:attrName>style.visibility</p:attrName>
                                        </p:attrNameLst>
                                      </p:cBhvr>
                                      <p:to>
                                        <p:strVal val="visible"/>
                                      </p:to>
                                    </p:set>
                                    <p:animEffect transition="in" filter="fade">
                                      <p:cBhvr>
                                        <p:cTn id="47" dur="1000"/>
                                        <p:tgtEl>
                                          <p:spTgt spid="2302"/>
                                        </p:tgtEl>
                                      </p:cBhvr>
                                    </p:animEffect>
                                  </p:childTnLst>
                                </p:cTn>
                              </p:par>
                              <p:par>
                                <p:cTn id="48" presetID="10" presetClass="entr" presetSubtype="0" fill="hold" nodeType="withEffect">
                                  <p:stCondLst>
                                    <p:cond delay="0"/>
                                  </p:stCondLst>
                                  <p:childTnLst>
                                    <p:set>
                                      <p:cBhvr>
                                        <p:cTn id="49" dur="1" fill="hold">
                                          <p:stCondLst>
                                            <p:cond delay="0"/>
                                          </p:stCondLst>
                                        </p:cTn>
                                        <p:tgtEl>
                                          <p:spTgt spid="2303"/>
                                        </p:tgtEl>
                                        <p:attrNameLst>
                                          <p:attrName>style.visibility</p:attrName>
                                        </p:attrNameLst>
                                      </p:cBhvr>
                                      <p:to>
                                        <p:strVal val="visible"/>
                                      </p:to>
                                    </p:set>
                                    <p:animEffect transition="in" filter="fade">
                                      <p:cBhvr>
                                        <p:cTn id="50" dur="1000"/>
                                        <p:tgtEl>
                                          <p:spTgt spid="2303"/>
                                        </p:tgtEl>
                                      </p:cBhvr>
                                    </p:animEffect>
                                  </p:childTnLst>
                                </p:cTn>
                              </p:par>
                              <p:par>
                                <p:cTn id="51" presetID="10" presetClass="entr" presetSubtype="0" fill="hold" nodeType="withEffect">
                                  <p:stCondLst>
                                    <p:cond delay="0"/>
                                  </p:stCondLst>
                                  <p:childTnLst>
                                    <p:set>
                                      <p:cBhvr>
                                        <p:cTn id="52" dur="1" fill="hold">
                                          <p:stCondLst>
                                            <p:cond delay="0"/>
                                          </p:stCondLst>
                                        </p:cTn>
                                        <p:tgtEl>
                                          <p:spTgt spid="2304"/>
                                        </p:tgtEl>
                                        <p:attrNameLst>
                                          <p:attrName>style.visibility</p:attrName>
                                        </p:attrNameLst>
                                      </p:cBhvr>
                                      <p:to>
                                        <p:strVal val="visible"/>
                                      </p:to>
                                    </p:set>
                                    <p:animEffect transition="in" filter="fade">
                                      <p:cBhvr>
                                        <p:cTn id="53" dur="1000"/>
                                        <p:tgtEl>
                                          <p:spTgt spid="2304"/>
                                        </p:tgtEl>
                                      </p:cBhvr>
                                    </p:animEffect>
                                  </p:childTnLst>
                                </p:cTn>
                              </p:par>
                              <p:par>
                                <p:cTn id="54" presetID="10" presetClass="entr" presetSubtype="0" fill="hold" nodeType="withEffect">
                                  <p:stCondLst>
                                    <p:cond delay="0"/>
                                  </p:stCondLst>
                                  <p:childTnLst>
                                    <p:set>
                                      <p:cBhvr>
                                        <p:cTn id="55" dur="1" fill="hold">
                                          <p:stCondLst>
                                            <p:cond delay="0"/>
                                          </p:stCondLst>
                                        </p:cTn>
                                        <p:tgtEl>
                                          <p:spTgt spid="2305"/>
                                        </p:tgtEl>
                                        <p:attrNameLst>
                                          <p:attrName>style.visibility</p:attrName>
                                        </p:attrNameLst>
                                      </p:cBhvr>
                                      <p:to>
                                        <p:strVal val="visible"/>
                                      </p:to>
                                    </p:set>
                                    <p:animEffect transition="in" filter="fade">
                                      <p:cBhvr>
                                        <p:cTn id="56" dur="1000"/>
                                        <p:tgtEl>
                                          <p:spTgt spid="2305"/>
                                        </p:tgtEl>
                                      </p:cBhvr>
                                    </p:animEffect>
                                  </p:childTnLst>
                                </p:cTn>
                              </p:par>
                              <p:par>
                                <p:cTn id="57" presetID="10" presetClass="entr" presetSubtype="0" fill="hold" nodeType="withEffect">
                                  <p:stCondLst>
                                    <p:cond delay="0"/>
                                  </p:stCondLst>
                                  <p:childTnLst>
                                    <p:set>
                                      <p:cBhvr>
                                        <p:cTn id="58" dur="1" fill="hold">
                                          <p:stCondLst>
                                            <p:cond delay="0"/>
                                          </p:stCondLst>
                                        </p:cTn>
                                        <p:tgtEl>
                                          <p:spTgt spid="2307"/>
                                        </p:tgtEl>
                                        <p:attrNameLst>
                                          <p:attrName>style.visibility</p:attrName>
                                        </p:attrNameLst>
                                      </p:cBhvr>
                                      <p:to>
                                        <p:strVal val="visible"/>
                                      </p:to>
                                    </p:set>
                                    <p:animEffect transition="in" filter="fade">
                                      <p:cBhvr>
                                        <p:cTn id="59" dur="1000"/>
                                        <p:tgtEl>
                                          <p:spTgt spid="2307"/>
                                        </p:tgtEl>
                                      </p:cBhvr>
                                    </p:animEffect>
                                  </p:childTnLst>
                                </p:cTn>
                              </p:par>
                              <p:par>
                                <p:cTn id="60" presetID="10" presetClass="entr" presetSubtype="0" fill="hold" nodeType="withEffect">
                                  <p:stCondLst>
                                    <p:cond delay="0"/>
                                  </p:stCondLst>
                                  <p:childTnLst>
                                    <p:set>
                                      <p:cBhvr>
                                        <p:cTn id="61" dur="1" fill="hold">
                                          <p:stCondLst>
                                            <p:cond delay="0"/>
                                          </p:stCondLst>
                                        </p:cTn>
                                        <p:tgtEl>
                                          <p:spTgt spid="2309"/>
                                        </p:tgtEl>
                                        <p:attrNameLst>
                                          <p:attrName>style.visibility</p:attrName>
                                        </p:attrNameLst>
                                      </p:cBhvr>
                                      <p:to>
                                        <p:strVal val="visible"/>
                                      </p:to>
                                    </p:set>
                                    <p:animEffect transition="in" filter="fade">
                                      <p:cBhvr>
                                        <p:cTn id="62" dur="1000"/>
                                        <p:tgtEl>
                                          <p:spTgt spid="2309"/>
                                        </p:tgtEl>
                                      </p:cBhvr>
                                    </p:animEffect>
                                  </p:childTnLst>
                                </p:cTn>
                              </p:par>
                              <p:par>
                                <p:cTn id="63" presetID="10" presetClass="entr" presetSubtype="0" fill="hold" nodeType="withEffect">
                                  <p:stCondLst>
                                    <p:cond delay="0"/>
                                  </p:stCondLst>
                                  <p:childTnLst>
                                    <p:set>
                                      <p:cBhvr>
                                        <p:cTn id="64" dur="1" fill="hold">
                                          <p:stCondLst>
                                            <p:cond delay="0"/>
                                          </p:stCondLst>
                                        </p:cTn>
                                        <p:tgtEl>
                                          <p:spTgt spid="2314"/>
                                        </p:tgtEl>
                                        <p:attrNameLst>
                                          <p:attrName>style.visibility</p:attrName>
                                        </p:attrNameLst>
                                      </p:cBhvr>
                                      <p:to>
                                        <p:strVal val="visible"/>
                                      </p:to>
                                    </p:set>
                                    <p:animEffect transition="in" filter="fade">
                                      <p:cBhvr>
                                        <p:cTn id="65" dur="1000"/>
                                        <p:tgtEl>
                                          <p:spTgt spid="2314"/>
                                        </p:tgtEl>
                                      </p:cBhvr>
                                    </p:animEffect>
                                  </p:childTnLst>
                                </p:cTn>
                              </p:par>
                              <p:par>
                                <p:cTn id="66" presetID="10" presetClass="entr" presetSubtype="0" fill="hold" nodeType="withEffect">
                                  <p:stCondLst>
                                    <p:cond delay="0"/>
                                  </p:stCondLst>
                                  <p:childTnLst>
                                    <p:set>
                                      <p:cBhvr>
                                        <p:cTn id="67" dur="1" fill="hold">
                                          <p:stCondLst>
                                            <p:cond delay="0"/>
                                          </p:stCondLst>
                                        </p:cTn>
                                        <p:tgtEl>
                                          <p:spTgt spid="2319"/>
                                        </p:tgtEl>
                                        <p:attrNameLst>
                                          <p:attrName>style.visibility</p:attrName>
                                        </p:attrNameLst>
                                      </p:cBhvr>
                                      <p:to>
                                        <p:strVal val="visible"/>
                                      </p:to>
                                    </p:set>
                                    <p:animEffect transition="in" filter="fade">
                                      <p:cBhvr>
                                        <p:cTn id="68" dur="1000"/>
                                        <p:tgtEl>
                                          <p:spTgt spid="2319"/>
                                        </p:tgtEl>
                                      </p:cBhvr>
                                    </p:animEffect>
                                  </p:childTnLst>
                                </p:cTn>
                              </p:par>
                              <p:par>
                                <p:cTn id="69" presetID="10" presetClass="entr" presetSubtype="0" fill="hold" nodeType="withEffect">
                                  <p:stCondLst>
                                    <p:cond delay="0"/>
                                  </p:stCondLst>
                                  <p:childTnLst>
                                    <p:set>
                                      <p:cBhvr>
                                        <p:cTn id="70" dur="1" fill="hold">
                                          <p:stCondLst>
                                            <p:cond delay="0"/>
                                          </p:stCondLst>
                                        </p:cTn>
                                        <p:tgtEl>
                                          <p:spTgt spid="2324"/>
                                        </p:tgtEl>
                                        <p:attrNameLst>
                                          <p:attrName>style.visibility</p:attrName>
                                        </p:attrNameLst>
                                      </p:cBhvr>
                                      <p:to>
                                        <p:strVal val="visible"/>
                                      </p:to>
                                    </p:set>
                                    <p:animEffect transition="in" filter="fade">
                                      <p:cBhvr>
                                        <p:cTn id="71" dur="1000"/>
                                        <p:tgtEl>
                                          <p:spTgt spid="2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sp>
        <p:nvSpPr>
          <p:cNvPr id="2333" name="Google Shape;2333;p5"/>
          <p:cNvSpPr txBox="1"/>
          <p:nvPr/>
        </p:nvSpPr>
        <p:spPr>
          <a:xfrm>
            <a:off x="592832" y="750278"/>
            <a:ext cx="11006336" cy="587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750"/>
              <a:buFont typeface="Montserrat SemiBold"/>
              <a:buNone/>
            </a:pPr>
            <a:r>
              <a:rPr lang="en-US" sz="3750">
                <a:solidFill>
                  <a:srgbClr val="000000"/>
                </a:solidFill>
                <a:latin typeface="Montserrat SemiBold"/>
                <a:ea typeface="Montserrat SemiBold"/>
                <a:cs typeface="Montserrat SemiBold"/>
                <a:sym typeface="Montserrat SemiBold"/>
              </a:rPr>
              <a:t>Retro infographic</a:t>
            </a:r>
            <a:endParaRPr sz="3750">
              <a:solidFill>
                <a:srgbClr val="000000"/>
              </a:solidFill>
              <a:latin typeface="Montserrat SemiBold"/>
              <a:ea typeface="Montserrat SemiBold"/>
              <a:cs typeface="Montserrat SemiBold"/>
              <a:sym typeface="Montserrat SemiBold"/>
            </a:endParaRPr>
          </a:p>
        </p:txBody>
      </p:sp>
      <p:sp>
        <p:nvSpPr>
          <p:cNvPr id="2334" name="Google Shape;2334;p5"/>
          <p:cNvSpPr txBox="1"/>
          <p:nvPr/>
        </p:nvSpPr>
        <p:spPr>
          <a:xfrm>
            <a:off x="4283128" y="542375"/>
            <a:ext cx="3625746" cy="1990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F7F7F"/>
              </a:buClr>
              <a:buSzPts val="1250"/>
              <a:buFont typeface="Arial"/>
              <a:buNone/>
            </a:pPr>
            <a:r>
              <a:rPr lang="en-US" sz="1250">
                <a:solidFill>
                  <a:srgbClr val="7F7F7F"/>
                </a:solidFill>
                <a:latin typeface="Montserrat"/>
                <a:ea typeface="Montserrat"/>
                <a:cs typeface="Montserrat"/>
                <a:sym typeface="Montserrat"/>
              </a:rPr>
              <a:t>Your Text Here</a:t>
            </a:r>
            <a:endParaRPr/>
          </a:p>
          <a:p>
            <a:pPr marL="0" marR="0" lvl="0" indent="0" algn="ctr" rtl="0">
              <a:lnSpc>
                <a:spcPct val="90000"/>
              </a:lnSpc>
              <a:spcBef>
                <a:spcPts val="999"/>
              </a:spcBef>
              <a:spcAft>
                <a:spcPts val="0"/>
              </a:spcAft>
              <a:buClr>
                <a:schemeClr val="dk1"/>
              </a:buClr>
              <a:buSzPts val="1250"/>
              <a:buFont typeface="Arial"/>
              <a:buNone/>
            </a:pPr>
            <a:endParaRPr sz="1250">
              <a:solidFill>
                <a:srgbClr val="7F7F7F"/>
              </a:solidFill>
              <a:latin typeface="Montserrat"/>
              <a:ea typeface="Montserrat"/>
              <a:cs typeface="Montserrat"/>
              <a:sym typeface="Montserrat"/>
            </a:endParaRPr>
          </a:p>
        </p:txBody>
      </p:sp>
      <p:grpSp>
        <p:nvGrpSpPr>
          <p:cNvPr id="2335" name="Google Shape;2335;p5"/>
          <p:cNvGrpSpPr/>
          <p:nvPr/>
        </p:nvGrpSpPr>
        <p:grpSpPr>
          <a:xfrm>
            <a:off x="5741839" y="1353369"/>
            <a:ext cx="708323" cy="130858"/>
            <a:chOff x="1110190" y="3155259"/>
            <a:chExt cx="1133316" cy="209373"/>
          </a:xfrm>
        </p:grpSpPr>
        <p:sp>
          <p:nvSpPr>
            <p:cNvPr id="2336" name="Google Shape;2336;p5"/>
            <p:cNvSpPr/>
            <p:nvPr/>
          </p:nvSpPr>
          <p:spPr>
            <a:xfrm>
              <a:off x="1110190" y="3155259"/>
              <a:ext cx="202111" cy="209373"/>
            </a:xfrm>
            <a:prstGeom prst="ellipse">
              <a:avLst/>
            </a:prstGeom>
            <a:solidFill>
              <a:srgbClr val="F2F2F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37" name="Google Shape;2337;p5"/>
            <p:cNvSpPr/>
            <p:nvPr/>
          </p:nvSpPr>
          <p:spPr>
            <a:xfrm>
              <a:off x="1418653" y="3155259"/>
              <a:ext cx="202111" cy="209373"/>
            </a:xfrm>
            <a:prstGeom prst="ellipse">
              <a:avLst/>
            </a:prstGeom>
            <a:solidFill>
              <a:srgbClr val="D8D8D8">
                <a:alpha val="97647"/>
              </a:srgbClr>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38" name="Google Shape;2338;p5"/>
            <p:cNvSpPr/>
            <p:nvPr/>
          </p:nvSpPr>
          <p:spPr>
            <a:xfrm>
              <a:off x="1727115" y="3155259"/>
              <a:ext cx="202111" cy="209373"/>
            </a:xfrm>
            <a:prstGeom prst="ellipse">
              <a:avLst/>
            </a:prstGeom>
            <a:solidFill>
              <a:schemeClr val="accent1">
                <a:alpha val="49803"/>
              </a:schemeClr>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39" name="Google Shape;2339;p5"/>
            <p:cNvSpPr/>
            <p:nvPr/>
          </p:nvSpPr>
          <p:spPr>
            <a:xfrm>
              <a:off x="2041395" y="3155259"/>
              <a:ext cx="202111" cy="209373"/>
            </a:xfrm>
            <a:prstGeom prst="ellipse">
              <a:avLst/>
            </a:prstGeom>
            <a:solidFill>
              <a:schemeClr val="accent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grpSp>
      <p:sp>
        <p:nvSpPr>
          <p:cNvPr id="2340" name="Google Shape;2340;p5"/>
          <p:cNvSpPr/>
          <p:nvPr/>
        </p:nvSpPr>
        <p:spPr>
          <a:xfrm>
            <a:off x="9136387" y="2034995"/>
            <a:ext cx="1666836" cy="30508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341" name="Google Shape;2341;p5"/>
          <p:cNvSpPr/>
          <p:nvPr/>
        </p:nvSpPr>
        <p:spPr>
          <a:xfrm>
            <a:off x="9136387" y="2313798"/>
            <a:ext cx="2347584" cy="63184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a:p>
        </p:txBody>
      </p:sp>
      <p:sp>
        <p:nvSpPr>
          <p:cNvPr id="2342" name="Google Shape;2342;p5"/>
          <p:cNvSpPr/>
          <p:nvPr/>
        </p:nvSpPr>
        <p:spPr>
          <a:xfrm>
            <a:off x="9136387" y="3434665"/>
            <a:ext cx="1666836" cy="30508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343" name="Google Shape;2343;p5"/>
          <p:cNvSpPr/>
          <p:nvPr/>
        </p:nvSpPr>
        <p:spPr>
          <a:xfrm>
            <a:off x="9136387" y="3713469"/>
            <a:ext cx="2347584" cy="63184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a:p>
        </p:txBody>
      </p:sp>
      <p:sp>
        <p:nvSpPr>
          <p:cNvPr id="2344" name="Google Shape;2344;p5"/>
          <p:cNvSpPr/>
          <p:nvPr/>
        </p:nvSpPr>
        <p:spPr>
          <a:xfrm>
            <a:off x="9136387" y="4977239"/>
            <a:ext cx="1666836" cy="30508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345" name="Google Shape;2345;p5"/>
          <p:cNvSpPr/>
          <p:nvPr/>
        </p:nvSpPr>
        <p:spPr>
          <a:xfrm>
            <a:off x="9136387" y="5256042"/>
            <a:ext cx="2347584" cy="63184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a:p>
        </p:txBody>
      </p:sp>
      <p:sp>
        <p:nvSpPr>
          <p:cNvPr id="2346" name="Google Shape;2346;p5"/>
          <p:cNvSpPr/>
          <p:nvPr/>
        </p:nvSpPr>
        <p:spPr>
          <a:xfrm>
            <a:off x="1325533" y="2034995"/>
            <a:ext cx="1666836" cy="305084"/>
          </a:xfrm>
          <a:prstGeom prst="rect">
            <a:avLst/>
          </a:prstGeom>
          <a:noFill/>
          <a:ln>
            <a:noFill/>
          </a:ln>
        </p:spPr>
        <p:txBody>
          <a:bodyPr spcFirstLastPara="1" wrap="square" lIns="91425" tIns="45700" rIns="91425" bIns="45700" anchor="t" anchorCtr="0">
            <a:spAutoFit/>
          </a:bodyPr>
          <a:lstStyle/>
          <a:p>
            <a:pPr marL="0" marR="0" lvl="0" indent="0" algn="r"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347" name="Google Shape;2347;p5"/>
          <p:cNvSpPr/>
          <p:nvPr/>
        </p:nvSpPr>
        <p:spPr>
          <a:xfrm>
            <a:off x="644786" y="2313798"/>
            <a:ext cx="2347584" cy="631840"/>
          </a:xfrm>
          <a:prstGeom prst="rect">
            <a:avLst/>
          </a:prstGeom>
          <a:noFill/>
          <a:ln>
            <a:noFill/>
          </a:ln>
        </p:spPr>
        <p:txBody>
          <a:bodyPr spcFirstLastPara="1" wrap="square" lIns="91425" tIns="45700" rIns="91425" bIns="45700" anchor="t" anchorCtr="0">
            <a:spAutoFit/>
          </a:bodyPr>
          <a:lstStyle/>
          <a:p>
            <a:pPr marL="0" marR="0" lvl="0" indent="0" algn="r"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a:p>
        </p:txBody>
      </p:sp>
      <p:sp>
        <p:nvSpPr>
          <p:cNvPr id="2348" name="Google Shape;2348;p5"/>
          <p:cNvSpPr/>
          <p:nvPr/>
        </p:nvSpPr>
        <p:spPr>
          <a:xfrm>
            <a:off x="1325533" y="3434665"/>
            <a:ext cx="1666836" cy="305084"/>
          </a:xfrm>
          <a:prstGeom prst="rect">
            <a:avLst/>
          </a:prstGeom>
          <a:noFill/>
          <a:ln>
            <a:noFill/>
          </a:ln>
        </p:spPr>
        <p:txBody>
          <a:bodyPr spcFirstLastPara="1" wrap="square" lIns="91425" tIns="45700" rIns="91425" bIns="45700" anchor="t" anchorCtr="0">
            <a:spAutoFit/>
          </a:bodyPr>
          <a:lstStyle/>
          <a:p>
            <a:pPr marL="0" marR="0" lvl="0" indent="0" algn="r"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349" name="Google Shape;2349;p5"/>
          <p:cNvSpPr/>
          <p:nvPr/>
        </p:nvSpPr>
        <p:spPr>
          <a:xfrm>
            <a:off x="644786" y="3713469"/>
            <a:ext cx="2347584" cy="631840"/>
          </a:xfrm>
          <a:prstGeom prst="rect">
            <a:avLst/>
          </a:prstGeom>
          <a:noFill/>
          <a:ln>
            <a:noFill/>
          </a:ln>
        </p:spPr>
        <p:txBody>
          <a:bodyPr spcFirstLastPara="1" wrap="square" lIns="91425" tIns="45700" rIns="91425" bIns="45700" anchor="t" anchorCtr="0">
            <a:spAutoFit/>
          </a:bodyPr>
          <a:lstStyle/>
          <a:p>
            <a:pPr marL="0" marR="0" lvl="0" indent="0" algn="r"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a:p>
        </p:txBody>
      </p:sp>
      <p:sp>
        <p:nvSpPr>
          <p:cNvPr id="2350" name="Google Shape;2350;p5"/>
          <p:cNvSpPr/>
          <p:nvPr/>
        </p:nvSpPr>
        <p:spPr>
          <a:xfrm>
            <a:off x="1325533" y="4977239"/>
            <a:ext cx="1666836" cy="305084"/>
          </a:xfrm>
          <a:prstGeom prst="rect">
            <a:avLst/>
          </a:prstGeom>
          <a:noFill/>
          <a:ln>
            <a:noFill/>
          </a:ln>
        </p:spPr>
        <p:txBody>
          <a:bodyPr spcFirstLastPara="1" wrap="square" lIns="91425" tIns="45700" rIns="91425" bIns="45700" anchor="t" anchorCtr="0">
            <a:spAutoFit/>
          </a:bodyPr>
          <a:lstStyle/>
          <a:p>
            <a:pPr marL="0" marR="0" lvl="0" indent="0" algn="r" rtl="0">
              <a:lnSpc>
                <a:spcPct val="120000"/>
              </a:lnSpc>
              <a:spcBef>
                <a:spcPts val="0"/>
              </a:spcBef>
              <a:spcAft>
                <a:spcPts val="0"/>
              </a:spcAft>
              <a:buNone/>
            </a:pPr>
            <a:r>
              <a:rPr lang="en-US" sz="1250">
                <a:solidFill>
                  <a:srgbClr val="3F3F3F"/>
                </a:solidFill>
                <a:latin typeface="Montserrat SemiBold"/>
                <a:ea typeface="Montserrat SemiBold"/>
                <a:cs typeface="Montserrat SemiBold"/>
                <a:sym typeface="Montserrat SemiBold"/>
              </a:rPr>
              <a:t>Your Title Here</a:t>
            </a:r>
            <a:endParaRPr/>
          </a:p>
        </p:txBody>
      </p:sp>
      <p:sp>
        <p:nvSpPr>
          <p:cNvPr id="2351" name="Google Shape;2351;p5"/>
          <p:cNvSpPr/>
          <p:nvPr/>
        </p:nvSpPr>
        <p:spPr>
          <a:xfrm>
            <a:off x="644786" y="5256042"/>
            <a:ext cx="2347584" cy="631840"/>
          </a:xfrm>
          <a:prstGeom prst="rect">
            <a:avLst/>
          </a:prstGeom>
          <a:noFill/>
          <a:ln>
            <a:noFill/>
          </a:ln>
        </p:spPr>
        <p:txBody>
          <a:bodyPr spcFirstLastPara="1" wrap="square" lIns="91425" tIns="45700" rIns="91425" bIns="45700" anchor="t" anchorCtr="0">
            <a:spAutoFit/>
          </a:bodyPr>
          <a:lstStyle/>
          <a:p>
            <a:pPr marL="0" marR="0" lvl="0" indent="0" algn="r" rtl="0">
              <a:lnSpc>
                <a:spcPct val="120000"/>
              </a:lnSpc>
              <a:spcBef>
                <a:spcPts val="0"/>
              </a:spcBef>
              <a:spcAft>
                <a:spcPts val="0"/>
              </a:spcAft>
              <a:buNone/>
            </a:pPr>
            <a:r>
              <a:rPr lang="en-US" sz="1000">
                <a:solidFill>
                  <a:srgbClr val="A5A5A5"/>
                </a:solidFill>
                <a:latin typeface="Montserrat"/>
                <a:ea typeface="Montserrat"/>
                <a:cs typeface="Montserrat"/>
                <a:sym typeface="Montserrat"/>
              </a:rPr>
              <a:t>Vivamus quam dolor, tempor ac gravida sit amet, porta fermentum.</a:t>
            </a:r>
            <a:endParaRPr/>
          </a:p>
        </p:txBody>
      </p:sp>
      <p:grpSp>
        <p:nvGrpSpPr>
          <p:cNvPr id="2352" name="Google Shape;2352;p5"/>
          <p:cNvGrpSpPr/>
          <p:nvPr/>
        </p:nvGrpSpPr>
        <p:grpSpPr>
          <a:xfrm>
            <a:off x="3221519" y="1983042"/>
            <a:ext cx="5759918" cy="4874958"/>
            <a:chOff x="5139350" y="3172867"/>
            <a:chExt cx="9215868" cy="7799932"/>
          </a:xfrm>
        </p:grpSpPr>
        <p:sp>
          <p:nvSpPr>
            <p:cNvPr id="2353" name="Google Shape;2353;p5"/>
            <p:cNvSpPr/>
            <p:nvPr/>
          </p:nvSpPr>
          <p:spPr>
            <a:xfrm rot="10800000" flipH="1">
              <a:off x="5139350" y="3172868"/>
              <a:ext cx="4601013" cy="7799931"/>
            </a:xfrm>
            <a:custGeom>
              <a:avLst/>
              <a:gdLst/>
              <a:ahLst/>
              <a:cxnLst/>
              <a:rect l="l" t="t" r="r" b="b"/>
              <a:pathLst>
                <a:path w="21600" h="21600" extrusionOk="0">
                  <a:moveTo>
                    <a:pt x="2869" y="18130"/>
                  </a:moveTo>
                  <a:cubicBezTo>
                    <a:pt x="4251" y="18130"/>
                    <a:pt x="5371" y="18791"/>
                    <a:pt x="5371" y="19606"/>
                  </a:cubicBezTo>
                  <a:cubicBezTo>
                    <a:pt x="5371" y="20421"/>
                    <a:pt x="4251" y="21081"/>
                    <a:pt x="2869" y="21081"/>
                  </a:cubicBezTo>
                  <a:cubicBezTo>
                    <a:pt x="1487" y="21081"/>
                    <a:pt x="367" y="20421"/>
                    <a:pt x="367" y="19606"/>
                  </a:cubicBezTo>
                  <a:cubicBezTo>
                    <a:pt x="367" y="18791"/>
                    <a:pt x="1487" y="18130"/>
                    <a:pt x="2869" y="18130"/>
                  </a:cubicBezTo>
                  <a:close/>
                  <a:moveTo>
                    <a:pt x="21118" y="0"/>
                  </a:moveTo>
                  <a:lnTo>
                    <a:pt x="18580" y="0"/>
                  </a:lnTo>
                  <a:lnTo>
                    <a:pt x="18581" y="1"/>
                  </a:lnTo>
                  <a:lnTo>
                    <a:pt x="18574" y="0"/>
                  </a:lnTo>
                  <a:lnTo>
                    <a:pt x="18574" y="17227"/>
                  </a:lnTo>
                  <a:cubicBezTo>
                    <a:pt x="18574" y="18224"/>
                    <a:pt x="18408" y="18877"/>
                    <a:pt x="16183" y="18877"/>
                  </a:cubicBezTo>
                  <a:lnTo>
                    <a:pt x="5459" y="18877"/>
                  </a:lnTo>
                  <a:cubicBezTo>
                    <a:pt x="4998" y="18307"/>
                    <a:pt x="4011" y="17913"/>
                    <a:pt x="2869" y="17913"/>
                  </a:cubicBezTo>
                  <a:cubicBezTo>
                    <a:pt x="1284" y="17913"/>
                    <a:pt x="0" y="18671"/>
                    <a:pt x="0" y="19606"/>
                  </a:cubicBezTo>
                  <a:cubicBezTo>
                    <a:pt x="0" y="19657"/>
                    <a:pt x="4" y="19707"/>
                    <a:pt x="12" y="19757"/>
                  </a:cubicBezTo>
                  <a:cubicBezTo>
                    <a:pt x="4" y="19806"/>
                    <a:pt x="0" y="19857"/>
                    <a:pt x="0" y="19908"/>
                  </a:cubicBezTo>
                  <a:cubicBezTo>
                    <a:pt x="0" y="20842"/>
                    <a:pt x="1284" y="21600"/>
                    <a:pt x="2869" y="21600"/>
                  </a:cubicBezTo>
                  <a:cubicBezTo>
                    <a:pt x="3985" y="21600"/>
                    <a:pt x="4951" y="21224"/>
                    <a:pt x="5425" y="20676"/>
                  </a:cubicBezTo>
                  <a:lnTo>
                    <a:pt x="16671" y="20676"/>
                  </a:lnTo>
                  <a:cubicBezTo>
                    <a:pt x="19263" y="20676"/>
                    <a:pt x="20450" y="19975"/>
                    <a:pt x="20989" y="19387"/>
                  </a:cubicBezTo>
                  <a:cubicBezTo>
                    <a:pt x="21600" y="18722"/>
                    <a:pt x="21600" y="17975"/>
                    <a:pt x="21600" y="17529"/>
                  </a:cubicBezTo>
                  <a:lnTo>
                    <a:pt x="21600" y="17227"/>
                  </a:lnTo>
                  <a:lnTo>
                    <a:pt x="21600" y="259"/>
                  </a:lnTo>
                  <a:cubicBezTo>
                    <a:pt x="21600" y="259"/>
                    <a:pt x="21118" y="0"/>
                    <a:pt x="21118" y="0"/>
                  </a:cubicBezTo>
                  <a:close/>
                </a:path>
              </a:pathLst>
            </a:custGeom>
            <a:solidFill>
              <a:schemeClr val="accent3"/>
            </a:solidFill>
            <a:ln>
              <a:noFill/>
            </a:ln>
            <a:effectLst>
              <a:outerShdw blurRad="50800" dist="38100" dir="2700000" algn="tl" rotWithShape="0">
                <a:srgbClr val="000000">
                  <a:alpha val="40000"/>
                </a:srgbClr>
              </a:outerShdw>
            </a:effectLst>
          </p:spPr>
          <p:txBody>
            <a:bodyPr spcFirstLastPara="1" wrap="square" lIns="19000" tIns="19000" rIns="19000" bIns="19000" anchor="ctr" anchorCtr="0">
              <a:noAutofit/>
            </a:bodyPr>
            <a:lstStyle/>
            <a:p>
              <a:pPr marL="0" marR="0" lvl="0" indent="0" algn="l" rtl="0">
                <a:spcBef>
                  <a:spcPts val="0"/>
                </a:spcBef>
                <a:spcAft>
                  <a:spcPts val="0"/>
                </a:spcAft>
                <a:buNone/>
              </a:pPr>
              <a:endParaRPr sz="1498">
                <a:solidFill>
                  <a:srgbClr val="FFFFFF"/>
                </a:solidFill>
                <a:latin typeface="Gill Sans"/>
                <a:ea typeface="Gill Sans"/>
                <a:cs typeface="Gill Sans"/>
                <a:sym typeface="Gill Sans"/>
              </a:endParaRPr>
            </a:p>
          </p:txBody>
        </p:sp>
        <p:sp>
          <p:nvSpPr>
            <p:cNvPr id="2354" name="Google Shape;2354;p5"/>
            <p:cNvSpPr/>
            <p:nvPr/>
          </p:nvSpPr>
          <p:spPr>
            <a:xfrm rot="10800000" flipH="1">
              <a:off x="5139351" y="5505413"/>
              <a:ext cx="3956571" cy="5467385"/>
            </a:xfrm>
            <a:custGeom>
              <a:avLst/>
              <a:gdLst/>
              <a:ahLst/>
              <a:cxnLst/>
              <a:rect l="l" t="t" r="r" b="b"/>
              <a:pathLst>
                <a:path w="21600" h="21600" extrusionOk="0">
                  <a:moveTo>
                    <a:pt x="3336" y="16649"/>
                  </a:moveTo>
                  <a:cubicBezTo>
                    <a:pt x="4943" y="16649"/>
                    <a:pt x="6246" y="17592"/>
                    <a:pt x="6246" y="18755"/>
                  </a:cubicBezTo>
                  <a:cubicBezTo>
                    <a:pt x="6246" y="19918"/>
                    <a:pt x="4943" y="20860"/>
                    <a:pt x="3336" y="20860"/>
                  </a:cubicBezTo>
                  <a:cubicBezTo>
                    <a:pt x="1730" y="20860"/>
                    <a:pt x="427" y="19918"/>
                    <a:pt x="427" y="18755"/>
                  </a:cubicBezTo>
                  <a:cubicBezTo>
                    <a:pt x="427" y="17592"/>
                    <a:pt x="1730" y="16649"/>
                    <a:pt x="3336" y="16649"/>
                  </a:cubicBezTo>
                  <a:close/>
                  <a:moveTo>
                    <a:pt x="21039" y="0"/>
                  </a:moveTo>
                  <a:lnTo>
                    <a:pt x="18088" y="0"/>
                  </a:lnTo>
                  <a:lnTo>
                    <a:pt x="18090" y="1"/>
                  </a:lnTo>
                  <a:lnTo>
                    <a:pt x="18081" y="0"/>
                  </a:lnTo>
                  <a:lnTo>
                    <a:pt x="18081" y="15361"/>
                  </a:lnTo>
                  <a:cubicBezTo>
                    <a:pt x="18081" y="16783"/>
                    <a:pt x="17888" y="17715"/>
                    <a:pt x="15301" y="17715"/>
                  </a:cubicBezTo>
                  <a:lnTo>
                    <a:pt x="6348" y="17715"/>
                  </a:lnTo>
                  <a:cubicBezTo>
                    <a:pt x="5812" y="16902"/>
                    <a:pt x="4665" y="16340"/>
                    <a:pt x="3336" y="16340"/>
                  </a:cubicBezTo>
                  <a:cubicBezTo>
                    <a:pt x="1494" y="16340"/>
                    <a:pt x="0" y="17421"/>
                    <a:pt x="0" y="18755"/>
                  </a:cubicBezTo>
                  <a:cubicBezTo>
                    <a:pt x="0" y="18828"/>
                    <a:pt x="5" y="18899"/>
                    <a:pt x="14" y="18970"/>
                  </a:cubicBezTo>
                  <a:cubicBezTo>
                    <a:pt x="5" y="19041"/>
                    <a:pt x="0" y="19113"/>
                    <a:pt x="0" y="19186"/>
                  </a:cubicBezTo>
                  <a:cubicBezTo>
                    <a:pt x="0" y="20519"/>
                    <a:pt x="1494" y="21600"/>
                    <a:pt x="3336" y="21600"/>
                  </a:cubicBezTo>
                  <a:cubicBezTo>
                    <a:pt x="4634" y="21600"/>
                    <a:pt x="5757" y="21064"/>
                    <a:pt x="6309" y="20282"/>
                  </a:cubicBezTo>
                  <a:lnTo>
                    <a:pt x="15868" y="20282"/>
                  </a:lnTo>
                  <a:cubicBezTo>
                    <a:pt x="18882" y="20282"/>
                    <a:pt x="20263" y="19282"/>
                    <a:pt x="20890" y="18443"/>
                  </a:cubicBezTo>
                  <a:cubicBezTo>
                    <a:pt x="21600" y="17494"/>
                    <a:pt x="21600" y="16429"/>
                    <a:pt x="21600" y="15792"/>
                  </a:cubicBezTo>
                  <a:lnTo>
                    <a:pt x="21600" y="15361"/>
                  </a:lnTo>
                  <a:lnTo>
                    <a:pt x="21600" y="370"/>
                  </a:lnTo>
                  <a:cubicBezTo>
                    <a:pt x="21600" y="370"/>
                    <a:pt x="21039" y="0"/>
                    <a:pt x="21039" y="0"/>
                  </a:cubicBezTo>
                  <a:close/>
                </a:path>
              </a:pathLst>
            </a:custGeom>
            <a:solidFill>
              <a:schemeClr val="accent2"/>
            </a:solidFill>
            <a:ln>
              <a:noFill/>
            </a:ln>
            <a:effectLst>
              <a:outerShdw blurRad="50800" dist="38100" dir="2700000" algn="tl" rotWithShape="0">
                <a:srgbClr val="000000">
                  <a:alpha val="40000"/>
                </a:srgbClr>
              </a:outerShdw>
            </a:effectLst>
          </p:spPr>
          <p:txBody>
            <a:bodyPr spcFirstLastPara="1" wrap="square" lIns="19000" tIns="19000" rIns="19000" bIns="19000" anchor="ctr" anchorCtr="0">
              <a:noAutofit/>
            </a:bodyPr>
            <a:lstStyle/>
            <a:p>
              <a:pPr marL="0" marR="0" lvl="0" indent="0" algn="l" rtl="0">
                <a:spcBef>
                  <a:spcPts val="0"/>
                </a:spcBef>
                <a:spcAft>
                  <a:spcPts val="0"/>
                </a:spcAft>
                <a:buNone/>
              </a:pPr>
              <a:endParaRPr sz="1498">
                <a:solidFill>
                  <a:srgbClr val="FFFFFF"/>
                </a:solidFill>
                <a:latin typeface="Gill Sans"/>
                <a:ea typeface="Gill Sans"/>
                <a:cs typeface="Gill Sans"/>
                <a:sym typeface="Gill Sans"/>
              </a:endParaRPr>
            </a:p>
          </p:txBody>
        </p:sp>
        <p:sp>
          <p:nvSpPr>
            <p:cNvPr id="2355" name="Google Shape;2355;p5"/>
            <p:cNvSpPr/>
            <p:nvPr/>
          </p:nvSpPr>
          <p:spPr>
            <a:xfrm rot="10800000" flipH="1">
              <a:off x="5139351" y="7946959"/>
              <a:ext cx="3316972" cy="3025840"/>
            </a:xfrm>
            <a:custGeom>
              <a:avLst/>
              <a:gdLst/>
              <a:ahLst/>
              <a:cxnLst/>
              <a:rect l="l" t="t" r="r" b="b"/>
              <a:pathLst>
                <a:path w="21600" h="21600" extrusionOk="0">
                  <a:moveTo>
                    <a:pt x="3980" y="21041"/>
                  </a:moveTo>
                  <a:cubicBezTo>
                    <a:pt x="2063" y="21041"/>
                    <a:pt x="510" y="19338"/>
                    <a:pt x="510" y="17237"/>
                  </a:cubicBezTo>
                  <a:cubicBezTo>
                    <a:pt x="510" y="15136"/>
                    <a:pt x="2063" y="13433"/>
                    <a:pt x="3980" y="13433"/>
                  </a:cubicBezTo>
                  <a:cubicBezTo>
                    <a:pt x="5896" y="13433"/>
                    <a:pt x="7450" y="15136"/>
                    <a:pt x="7450" y="17237"/>
                  </a:cubicBezTo>
                  <a:cubicBezTo>
                    <a:pt x="7450" y="19338"/>
                    <a:pt x="5896" y="21041"/>
                    <a:pt x="3980" y="21041"/>
                  </a:cubicBezTo>
                  <a:close/>
                  <a:moveTo>
                    <a:pt x="20931" y="0"/>
                  </a:moveTo>
                  <a:lnTo>
                    <a:pt x="17411" y="0"/>
                  </a:lnTo>
                  <a:lnTo>
                    <a:pt x="17413" y="2"/>
                  </a:lnTo>
                  <a:lnTo>
                    <a:pt x="17403" y="0"/>
                  </a:lnTo>
                  <a:lnTo>
                    <a:pt x="17403" y="11106"/>
                  </a:lnTo>
                  <a:cubicBezTo>
                    <a:pt x="17403" y="13675"/>
                    <a:pt x="17172" y="15359"/>
                    <a:pt x="14086" y="15359"/>
                  </a:cubicBezTo>
                  <a:lnTo>
                    <a:pt x="7573" y="15359"/>
                  </a:lnTo>
                  <a:cubicBezTo>
                    <a:pt x="6932" y="13890"/>
                    <a:pt x="5564" y="12874"/>
                    <a:pt x="3980" y="12874"/>
                  </a:cubicBezTo>
                  <a:cubicBezTo>
                    <a:pt x="1782" y="12874"/>
                    <a:pt x="0" y="14828"/>
                    <a:pt x="0" y="17237"/>
                  </a:cubicBezTo>
                  <a:cubicBezTo>
                    <a:pt x="0" y="17369"/>
                    <a:pt x="6" y="17498"/>
                    <a:pt x="17" y="17627"/>
                  </a:cubicBezTo>
                  <a:cubicBezTo>
                    <a:pt x="17" y="17626"/>
                    <a:pt x="17" y="17626"/>
                    <a:pt x="17" y="17626"/>
                  </a:cubicBezTo>
                  <a:cubicBezTo>
                    <a:pt x="17" y="17627"/>
                    <a:pt x="17" y="17627"/>
                    <a:pt x="17" y="17627"/>
                  </a:cubicBezTo>
                  <a:cubicBezTo>
                    <a:pt x="17" y="17627"/>
                    <a:pt x="17" y="17627"/>
                    <a:pt x="17" y="17628"/>
                  </a:cubicBezTo>
                  <a:cubicBezTo>
                    <a:pt x="111" y="18797"/>
                    <a:pt x="626" y="19613"/>
                    <a:pt x="1396" y="20334"/>
                  </a:cubicBezTo>
                  <a:cubicBezTo>
                    <a:pt x="1988" y="21058"/>
                    <a:pt x="2829" y="21532"/>
                    <a:pt x="3772" y="21593"/>
                  </a:cubicBezTo>
                  <a:cubicBezTo>
                    <a:pt x="3830" y="21596"/>
                    <a:pt x="3888" y="21598"/>
                    <a:pt x="3946" y="21599"/>
                  </a:cubicBezTo>
                  <a:cubicBezTo>
                    <a:pt x="3957" y="21599"/>
                    <a:pt x="3968" y="21600"/>
                    <a:pt x="3980" y="21600"/>
                  </a:cubicBezTo>
                  <a:cubicBezTo>
                    <a:pt x="4041" y="21600"/>
                    <a:pt x="4101" y="21598"/>
                    <a:pt x="4162" y="21595"/>
                  </a:cubicBezTo>
                  <a:cubicBezTo>
                    <a:pt x="4170" y="21594"/>
                    <a:pt x="4179" y="21593"/>
                    <a:pt x="4187" y="21593"/>
                  </a:cubicBezTo>
                  <a:cubicBezTo>
                    <a:pt x="5131" y="21532"/>
                    <a:pt x="5973" y="21057"/>
                    <a:pt x="6565" y="20333"/>
                  </a:cubicBezTo>
                  <a:cubicBezTo>
                    <a:pt x="6960" y="19962"/>
                    <a:pt x="7287" y="19729"/>
                    <a:pt x="7526" y="19218"/>
                  </a:cubicBezTo>
                  <a:lnTo>
                    <a:pt x="14763" y="19218"/>
                  </a:lnTo>
                  <a:cubicBezTo>
                    <a:pt x="18358" y="19218"/>
                    <a:pt x="20005" y="17411"/>
                    <a:pt x="20753" y="15896"/>
                  </a:cubicBezTo>
                  <a:cubicBezTo>
                    <a:pt x="21600" y="14181"/>
                    <a:pt x="21600" y="12256"/>
                    <a:pt x="21600" y="11106"/>
                  </a:cubicBezTo>
                  <a:lnTo>
                    <a:pt x="21600" y="668"/>
                  </a:lnTo>
                  <a:cubicBezTo>
                    <a:pt x="21600" y="668"/>
                    <a:pt x="20931" y="0"/>
                    <a:pt x="20931" y="0"/>
                  </a:cubicBezTo>
                  <a:close/>
                </a:path>
              </a:pathLst>
            </a:custGeom>
            <a:solidFill>
              <a:schemeClr val="dk2"/>
            </a:solidFill>
            <a:ln>
              <a:noFill/>
            </a:ln>
            <a:effectLst>
              <a:outerShdw blurRad="50800" dist="38100" dir="2700000" algn="tl" rotWithShape="0">
                <a:srgbClr val="000000">
                  <a:alpha val="40000"/>
                </a:srgbClr>
              </a:outerShdw>
            </a:effectLst>
          </p:spPr>
          <p:txBody>
            <a:bodyPr spcFirstLastPara="1" wrap="square" lIns="19000" tIns="19000" rIns="19000" bIns="19000" anchor="ctr" anchorCtr="0">
              <a:noAutofit/>
            </a:bodyPr>
            <a:lstStyle/>
            <a:p>
              <a:pPr marL="0" marR="0" lvl="0" indent="0" algn="l" rtl="0">
                <a:spcBef>
                  <a:spcPts val="0"/>
                </a:spcBef>
                <a:spcAft>
                  <a:spcPts val="0"/>
                </a:spcAft>
                <a:buNone/>
              </a:pPr>
              <a:endParaRPr sz="1498">
                <a:solidFill>
                  <a:srgbClr val="FFFFFF"/>
                </a:solidFill>
                <a:latin typeface="Gill Sans"/>
                <a:ea typeface="Gill Sans"/>
                <a:cs typeface="Gill Sans"/>
                <a:sym typeface="Gill Sans"/>
              </a:endParaRPr>
            </a:p>
          </p:txBody>
        </p:sp>
        <p:sp>
          <p:nvSpPr>
            <p:cNvPr id="2356" name="Google Shape;2356;p5"/>
            <p:cNvSpPr/>
            <p:nvPr/>
          </p:nvSpPr>
          <p:spPr>
            <a:xfrm rot="10800000">
              <a:off x="9754205" y="3172867"/>
              <a:ext cx="4601013" cy="7799931"/>
            </a:xfrm>
            <a:custGeom>
              <a:avLst/>
              <a:gdLst/>
              <a:ahLst/>
              <a:cxnLst/>
              <a:rect l="l" t="t" r="r" b="b"/>
              <a:pathLst>
                <a:path w="21600" h="21600" extrusionOk="0">
                  <a:moveTo>
                    <a:pt x="2869" y="18130"/>
                  </a:moveTo>
                  <a:cubicBezTo>
                    <a:pt x="4251" y="18130"/>
                    <a:pt x="5371" y="18791"/>
                    <a:pt x="5371" y="19606"/>
                  </a:cubicBezTo>
                  <a:cubicBezTo>
                    <a:pt x="5371" y="20421"/>
                    <a:pt x="4251" y="21081"/>
                    <a:pt x="2869" y="21081"/>
                  </a:cubicBezTo>
                  <a:cubicBezTo>
                    <a:pt x="1487" y="21081"/>
                    <a:pt x="367" y="20421"/>
                    <a:pt x="367" y="19606"/>
                  </a:cubicBezTo>
                  <a:cubicBezTo>
                    <a:pt x="367" y="18791"/>
                    <a:pt x="1487" y="18130"/>
                    <a:pt x="2869" y="18130"/>
                  </a:cubicBezTo>
                  <a:close/>
                  <a:moveTo>
                    <a:pt x="21118" y="0"/>
                  </a:moveTo>
                  <a:lnTo>
                    <a:pt x="18580" y="0"/>
                  </a:lnTo>
                  <a:lnTo>
                    <a:pt x="18581" y="1"/>
                  </a:lnTo>
                  <a:lnTo>
                    <a:pt x="18574" y="0"/>
                  </a:lnTo>
                  <a:lnTo>
                    <a:pt x="18574" y="17227"/>
                  </a:lnTo>
                  <a:cubicBezTo>
                    <a:pt x="18574" y="18224"/>
                    <a:pt x="18408" y="18877"/>
                    <a:pt x="16183" y="18877"/>
                  </a:cubicBezTo>
                  <a:lnTo>
                    <a:pt x="5459" y="18877"/>
                  </a:lnTo>
                  <a:cubicBezTo>
                    <a:pt x="4998" y="18307"/>
                    <a:pt x="4011" y="17913"/>
                    <a:pt x="2869" y="17913"/>
                  </a:cubicBezTo>
                  <a:cubicBezTo>
                    <a:pt x="1284" y="17913"/>
                    <a:pt x="0" y="18671"/>
                    <a:pt x="0" y="19606"/>
                  </a:cubicBezTo>
                  <a:cubicBezTo>
                    <a:pt x="0" y="19657"/>
                    <a:pt x="4" y="19707"/>
                    <a:pt x="12" y="19757"/>
                  </a:cubicBezTo>
                  <a:cubicBezTo>
                    <a:pt x="4" y="19806"/>
                    <a:pt x="0" y="19857"/>
                    <a:pt x="0" y="19908"/>
                  </a:cubicBezTo>
                  <a:cubicBezTo>
                    <a:pt x="0" y="20842"/>
                    <a:pt x="1284" y="21600"/>
                    <a:pt x="2869" y="21600"/>
                  </a:cubicBezTo>
                  <a:cubicBezTo>
                    <a:pt x="3985" y="21600"/>
                    <a:pt x="4951" y="21224"/>
                    <a:pt x="5425" y="20676"/>
                  </a:cubicBezTo>
                  <a:lnTo>
                    <a:pt x="16671" y="20676"/>
                  </a:lnTo>
                  <a:cubicBezTo>
                    <a:pt x="19263" y="20676"/>
                    <a:pt x="20450" y="19975"/>
                    <a:pt x="20989" y="19387"/>
                  </a:cubicBezTo>
                  <a:cubicBezTo>
                    <a:pt x="21600" y="18722"/>
                    <a:pt x="21600" y="17975"/>
                    <a:pt x="21600" y="17529"/>
                  </a:cubicBezTo>
                  <a:lnTo>
                    <a:pt x="21600" y="17227"/>
                  </a:lnTo>
                  <a:lnTo>
                    <a:pt x="21600" y="259"/>
                  </a:lnTo>
                  <a:cubicBezTo>
                    <a:pt x="21600" y="259"/>
                    <a:pt x="21118" y="0"/>
                    <a:pt x="21118" y="0"/>
                  </a:cubicBezTo>
                  <a:close/>
                </a:path>
              </a:pathLst>
            </a:custGeom>
            <a:solidFill>
              <a:schemeClr val="accent4"/>
            </a:solidFill>
            <a:ln>
              <a:noFill/>
            </a:ln>
            <a:effectLst>
              <a:outerShdw blurRad="50800" dist="38100" dir="2700000" algn="tl" rotWithShape="0">
                <a:srgbClr val="000000">
                  <a:alpha val="40000"/>
                </a:srgbClr>
              </a:outerShdw>
            </a:effectLst>
          </p:spPr>
          <p:txBody>
            <a:bodyPr spcFirstLastPara="1" wrap="square" lIns="19000" tIns="19000" rIns="19000" bIns="19000" anchor="ctr" anchorCtr="0">
              <a:noAutofit/>
            </a:bodyPr>
            <a:lstStyle/>
            <a:p>
              <a:pPr marL="0" marR="0" lvl="0" indent="0" algn="l" rtl="0">
                <a:spcBef>
                  <a:spcPts val="0"/>
                </a:spcBef>
                <a:spcAft>
                  <a:spcPts val="0"/>
                </a:spcAft>
                <a:buNone/>
              </a:pPr>
              <a:endParaRPr sz="1498">
                <a:solidFill>
                  <a:srgbClr val="FFFFFF"/>
                </a:solidFill>
                <a:latin typeface="Gill Sans"/>
                <a:ea typeface="Gill Sans"/>
                <a:cs typeface="Gill Sans"/>
                <a:sym typeface="Gill Sans"/>
              </a:endParaRPr>
            </a:p>
          </p:txBody>
        </p:sp>
        <p:sp>
          <p:nvSpPr>
            <p:cNvPr id="2357" name="Google Shape;2357;p5"/>
            <p:cNvSpPr/>
            <p:nvPr/>
          </p:nvSpPr>
          <p:spPr>
            <a:xfrm rot="10800000">
              <a:off x="10398646" y="5505412"/>
              <a:ext cx="3956571" cy="5467385"/>
            </a:xfrm>
            <a:custGeom>
              <a:avLst/>
              <a:gdLst/>
              <a:ahLst/>
              <a:cxnLst/>
              <a:rect l="l" t="t" r="r" b="b"/>
              <a:pathLst>
                <a:path w="21600" h="21600" extrusionOk="0">
                  <a:moveTo>
                    <a:pt x="3336" y="16649"/>
                  </a:moveTo>
                  <a:cubicBezTo>
                    <a:pt x="4943" y="16649"/>
                    <a:pt x="6246" y="17592"/>
                    <a:pt x="6246" y="18755"/>
                  </a:cubicBezTo>
                  <a:cubicBezTo>
                    <a:pt x="6246" y="19918"/>
                    <a:pt x="4943" y="20860"/>
                    <a:pt x="3336" y="20860"/>
                  </a:cubicBezTo>
                  <a:cubicBezTo>
                    <a:pt x="1730" y="20860"/>
                    <a:pt x="427" y="19918"/>
                    <a:pt x="427" y="18755"/>
                  </a:cubicBezTo>
                  <a:cubicBezTo>
                    <a:pt x="427" y="17592"/>
                    <a:pt x="1730" y="16649"/>
                    <a:pt x="3336" y="16649"/>
                  </a:cubicBezTo>
                  <a:close/>
                  <a:moveTo>
                    <a:pt x="21039" y="0"/>
                  </a:moveTo>
                  <a:lnTo>
                    <a:pt x="18088" y="0"/>
                  </a:lnTo>
                  <a:lnTo>
                    <a:pt x="18090" y="1"/>
                  </a:lnTo>
                  <a:lnTo>
                    <a:pt x="18081" y="0"/>
                  </a:lnTo>
                  <a:lnTo>
                    <a:pt x="18081" y="15361"/>
                  </a:lnTo>
                  <a:cubicBezTo>
                    <a:pt x="18081" y="16783"/>
                    <a:pt x="17888" y="17715"/>
                    <a:pt x="15301" y="17715"/>
                  </a:cubicBezTo>
                  <a:lnTo>
                    <a:pt x="6348" y="17715"/>
                  </a:lnTo>
                  <a:cubicBezTo>
                    <a:pt x="5812" y="16902"/>
                    <a:pt x="4665" y="16340"/>
                    <a:pt x="3336" y="16340"/>
                  </a:cubicBezTo>
                  <a:cubicBezTo>
                    <a:pt x="1494" y="16340"/>
                    <a:pt x="0" y="17421"/>
                    <a:pt x="0" y="18755"/>
                  </a:cubicBezTo>
                  <a:cubicBezTo>
                    <a:pt x="0" y="18828"/>
                    <a:pt x="5" y="18899"/>
                    <a:pt x="14" y="18970"/>
                  </a:cubicBezTo>
                  <a:cubicBezTo>
                    <a:pt x="5" y="19041"/>
                    <a:pt x="0" y="19113"/>
                    <a:pt x="0" y="19186"/>
                  </a:cubicBezTo>
                  <a:cubicBezTo>
                    <a:pt x="0" y="20519"/>
                    <a:pt x="1494" y="21600"/>
                    <a:pt x="3336" y="21600"/>
                  </a:cubicBezTo>
                  <a:cubicBezTo>
                    <a:pt x="4634" y="21600"/>
                    <a:pt x="5757" y="21064"/>
                    <a:pt x="6309" y="20282"/>
                  </a:cubicBezTo>
                  <a:lnTo>
                    <a:pt x="15868" y="20282"/>
                  </a:lnTo>
                  <a:cubicBezTo>
                    <a:pt x="18882" y="20282"/>
                    <a:pt x="20263" y="19282"/>
                    <a:pt x="20890" y="18443"/>
                  </a:cubicBezTo>
                  <a:cubicBezTo>
                    <a:pt x="21600" y="17494"/>
                    <a:pt x="21600" y="16429"/>
                    <a:pt x="21600" y="15792"/>
                  </a:cubicBezTo>
                  <a:lnTo>
                    <a:pt x="21600" y="15361"/>
                  </a:lnTo>
                  <a:lnTo>
                    <a:pt x="21600" y="370"/>
                  </a:lnTo>
                  <a:cubicBezTo>
                    <a:pt x="21600" y="370"/>
                    <a:pt x="21039" y="0"/>
                    <a:pt x="21039" y="0"/>
                  </a:cubicBezTo>
                  <a:close/>
                </a:path>
              </a:pathLst>
            </a:custGeom>
            <a:solidFill>
              <a:schemeClr val="accent5"/>
            </a:solidFill>
            <a:ln>
              <a:noFill/>
            </a:ln>
            <a:effectLst>
              <a:outerShdw blurRad="50800" dist="38100" dir="2700000" algn="tl" rotWithShape="0">
                <a:srgbClr val="000000">
                  <a:alpha val="40000"/>
                </a:srgbClr>
              </a:outerShdw>
            </a:effectLst>
          </p:spPr>
          <p:txBody>
            <a:bodyPr spcFirstLastPara="1" wrap="square" lIns="19000" tIns="19000" rIns="19000" bIns="19000" anchor="ctr" anchorCtr="0">
              <a:noAutofit/>
            </a:bodyPr>
            <a:lstStyle/>
            <a:p>
              <a:pPr marL="0" marR="0" lvl="0" indent="0" algn="l" rtl="0">
                <a:spcBef>
                  <a:spcPts val="0"/>
                </a:spcBef>
                <a:spcAft>
                  <a:spcPts val="0"/>
                </a:spcAft>
                <a:buNone/>
              </a:pPr>
              <a:endParaRPr sz="1498">
                <a:solidFill>
                  <a:srgbClr val="FFFFFF"/>
                </a:solidFill>
                <a:latin typeface="Gill Sans"/>
                <a:ea typeface="Gill Sans"/>
                <a:cs typeface="Gill Sans"/>
                <a:sym typeface="Gill Sans"/>
              </a:endParaRPr>
            </a:p>
          </p:txBody>
        </p:sp>
        <p:sp>
          <p:nvSpPr>
            <p:cNvPr id="2358" name="Google Shape;2358;p5"/>
            <p:cNvSpPr/>
            <p:nvPr/>
          </p:nvSpPr>
          <p:spPr>
            <a:xfrm rot="10800000">
              <a:off x="11038245" y="7946958"/>
              <a:ext cx="3316972" cy="3025840"/>
            </a:xfrm>
            <a:custGeom>
              <a:avLst/>
              <a:gdLst/>
              <a:ahLst/>
              <a:cxnLst/>
              <a:rect l="l" t="t" r="r" b="b"/>
              <a:pathLst>
                <a:path w="21600" h="21600" extrusionOk="0">
                  <a:moveTo>
                    <a:pt x="3980" y="21041"/>
                  </a:moveTo>
                  <a:cubicBezTo>
                    <a:pt x="2063" y="21041"/>
                    <a:pt x="510" y="19338"/>
                    <a:pt x="510" y="17237"/>
                  </a:cubicBezTo>
                  <a:cubicBezTo>
                    <a:pt x="510" y="15136"/>
                    <a:pt x="2063" y="13433"/>
                    <a:pt x="3980" y="13433"/>
                  </a:cubicBezTo>
                  <a:cubicBezTo>
                    <a:pt x="5896" y="13433"/>
                    <a:pt x="7450" y="15136"/>
                    <a:pt x="7450" y="17237"/>
                  </a:cubicBezTo>
                  <a:cubicBezTo>
                    <a:pt x="7450" y="19338"/>
                    <a:pt x="5896" y="21041"/>
                    <a:pt x="3980" y="21041"/>
                  </a:cubicBezTo>
                  <a:close/>
                  <a:moveTo>
                    <a:pt x="20931" y="0"/>
                  </a:moveTo>
                  <a:lnTo>
                    <a:pt x="17411" y="0"/>
                  </a:lnTo>
                  <a:lnTo>
                    <a:pt x="17413" y="2"/>
                  </a:lnTo>
                  <a:lnTo>
                    <a:pt x="17403" y="0"/>
                  </a:lnTo>
                  <a:lnTo>
                    <a:pt x="17403" y="11106"/>
                  </a:lnTo>
                  <a:cubicBezTo>
                    <a:pt x="17403" y="13675"/>
                    <a:pt x="17172" y="15359"/>
                    <a:pt x="14086" y="15359"/>
                  </a:cubicBezTo>
                  <a:lnTo>
                    <a:pt x="7573" y="15359"/>
                  </a:lnTo>
                  <a:cubicBezTo>
                    <a:pt x="6932" y="13890"/>
                    <a:pt x="5564" y="12874"/>
                    <a:pt x="3980" y="12874"/>
                  </a:cubicBezTo>
                  <a:cubicBezTo>
                    <a:pt x="1782" y="12874"/>
                    <a:pt x="0" y="14828"/>
                    <a:pt x="0" y="17237"/>
                  </a:cubicBezTo>
                  <a:cubicBezTo>
                    <a:pt x="0" y="17369"/>
                    <a:pt x="6" y="17498"/>
                    <a:pt x="17" y="17627"/>
                  </a:cubicBezTo>
                  <a:cubicBezTo>
                    <a:pt x="17" y="17626"/>
                    <a:pt x="17" y="17626"/>
                    <a:pt x="17" y="17626"/>
                  </a:cubicBezTo>
                  <a:cubicBezTo>
                    <a:pt x="17" y="17627"/>
                    <a:pt x="17" y="17627"/>
                    <a:pt x="17" y="17627"/>
                  </a:cubicBezTo>
                  <a:cubicBezTo>
                    <a:pt x="17" y="17627"/>
                    <a:pt x="17" y="17627"/>
                    <a:pt x="17" y="17628"/>
                  </a:cubicBezTo>
                  <a:cubicBezTo>
                    <a:pt x="111" y="18797"/>
                    <a:pt x="626" y="19613"/>
                    <a:pt x="1396" y="20334"/>
                  </a:cubicBezTo>
                  <a:cubicBezTo>
                    <a:pt x="1988" y="21058"/>
                    <a:pt x="2829" y="21532"/>
                    <a:pt x="3772" y="21593"/>
                  </a:cubicBezTo>
                  <a:cubicBezTo>
                    <a:pt x="3830" y="21596"/>
                    <a:pt x="3888" y="21598"/>
                    <a:pt x="3946" y="21599"/>
                  </a:cubicBezTo>
                  <a:cubicBezTo>
                    <a:pt x="3957" y="21599"/>
                    <a:pt x="3968" y="21600"/>
                    <a:pt x="3980" y="21600"/>
                  </a:cubicBezTo>
                  <a:cubicBezTo>
                    <a:pt x="4041" y="21600"/>
                    <a:pt x="4101" y="21598"/>
                    <a:pt x="4162" y="21595"/>
                  </a:cubicBezTo>
                  <a:cubicBezTo>
                    <a:pt x="4170" y="21594"/>
                    <a:pt x="4179" y="21593"/>
                    <a:pt x="4187" y="21593"/>
                  </a:cubicBezTo>
                  <a:cubicBezTo>
                    <a:pt x="5131" y="21532"/>
                    <a:pt x="5973" y="21057"/>
                    <a:pt x="6565" y="20333"/>
                  </a:cubicBezTo>
                  <a:cubicBezTo>
                    <a:pt x="6960" y="19962"/>
                    <a:pt x="7287" y="19729"/>
                    <a:pt x="7526" y="19218"/>
                  </a:cubicBezTo>
                  <a:lnTo>
                    <a:pt x="14763" y="19218"/>
                  </a:lnTo>
                  <a:cubicBezTo>
                    <a:pt x="18358" y="19218"/>
                    <a:pt x="20005" y="17411"/>
                    <a:pt x="20753" y="15896"/>
                  </a:cubicBezTo>
                  <a:cubicBezTo>
                    <a:pt x="21600" y="14181"/>
                    <a:pt x="21600" y="12256"/>
                    <a:pt x="21600" y="11106"/>
                  </a:cubicBezTo>
                  <a:lnTo>
                    <a:pt x="21600" y="668"/>
                  </a:lnTo>
                  <a:cubicBezTo>
                    <a:pt x="21600" y="668"/>
                    <a:pt x="20931" y="0"/>
                    <a:pt x="20931" y="0"/>
                  </a:cubicBezTo>
                  <a:close/>
                </a:path>
              </a:pathLst>
            </a:custGeom>
            <a:solidFill>
              <a:schemeClr val="accent6"/>
            </a:solidFill>
            <a:ln>
              <a:noFill/>
            </a:ln>
            <a:effectLst>
              <a:outerShdw blurRad="50800" dist="38100" dir="2700000" algn="tl" rotWithShape="0">
                <a:srgbClr val="000000">
                  <a:alpha val="40000"/>
                </a:srgbClr>
              </a:outerShdw>
            </a:effectLst>
          </p:spPr>
          <p:txBody>
            <a:bodyPr spcFirstLastPara="1" wrap="square" lIns="19000" tIns="19000" rIns="19000" bIns="19000" anchor="ctr" anchorCtr="0">
              <a:noAutofit/>
            </a:bodyPr>
            <a:lstStyle/>
            <a:p>
              <a:pPr marL="0" marR="0" lvl="0" indent="0" algn="l" rtl="0">
                <a:spcBef>
                  <a:spcPts val="0"/>
                </a:spcBef>
                <a:spcAft>
                  <a:spcPts val="0"/>
                </a:spcAft>
                <a:buNone/>
              </a:pPr>
              <a:endParaRPr sz="1498">
                <a:solidFill>
                  <a:srgbClr val="FFFFFF"/>
                </a:solidFill>
                <a:latin typeface="Gill Sans"/>
                <a:ea typeface="Gill Sans"/>
                <a:cs typeface="Gill Sans"/>
                <a:sym typeface="Gill Sans"/>
              </a:endParaRPr>
            </a:p>
          </p:txBody>
        </p:sp>
        <p:sp>
          <p:nvSpPr>
            <p:cNvPr id="2359" name="Google Shape;2359;p5"/>
            <p:cNvSpPr/>
            <p:nvPr/>
          </p:nvSpPr>
          <p:spPr>
            <a:xfrm>
              <a:off x="13562098" y="3722036"/>
              <a:ext cx="404623" cy="391137"/>
            </a:xfrm>
            <a:custGeom>
              <a:avLst/>
              <a:gdLst/>
              <a:ahLst/>
              <a:cxnLst/>
              <a:rect l="l" t="t" r="r" b="b"/>
              <a:pathLst>
                <a:path w="631" h="605" extrusionOk="0">
                  <a:moveTo>
                    <a:pt x="597" y="0"/>
                  </a:moveTo>
                  <a:lnTo>
                    <a:pt x="34" y="0"/>
                  </a:lnTo>
                  <a:cubicBezTo>
                    <a:pt x="15" y="0"/>
                    <a:pt x="0" y="16"/>
                    <a:pt x="0" y="37"/>
                  </a:cubicBezTo>
                  <a:lnTo>
                    <a:pt x="0" y="417"/>
                  </a:lnTo>
                  <a:cubicBezTo>
                    <a:pt x="0" y="437"/>
                    <a:pt x="15" y="454"/>
                    <a:pt x="34" y="454"/>
                  </a:cubicBezTo>
                  <a:lnTo>
                    <a:pt x="597" y="454"/>
                  </a:lnTo>
                  <a:cubicBezTo>
                    <a:pt x="616" y="454"/>
                    <a:pt x="631" y="437"/>
                    <a:pt x="631" y="417"/>
                  </a:cubicBezTo>
                  <a:lnTo>
                    <a:pt x="631" y="37"/>
                  </a:lnTo>
                  <a:cubicBezTo>
                    <a:pt x="631" y="16"/>
                    <a:pt x="616" y="0"/>
                    <a:pt x="597" y="0"/>
                  </a:cubicBezTo>
                  <a:close/>
                  <a:moveTo>
                    <a:pt x="454" y="565"/>
                  </a:moveTo>
                  <a:lnTo>
                    <a:pt x="414" y="565"/>
                  </a:lnTo>
                  <a:cubicBezTo>
                    <a:pt x="392" y="565"/>
                    <a:pt x="375" y="548"/>
                    <a:pt x="375" y="526"/>
                  </a:cubicBezTo>
                  <a:lnTo>
                    <a:pt x="375" y="466"/>
                  </a:lnTo>
                  <a:lnTo>
                    <a:pt x="256" y="466"/>
                  </a:lnTo>
                  <a:lnTo>
                    <a:pt x="256" y="526"/>
                  </a:lnTo>
                  <a:cubicBezTo>
                    <a:pt x="256" y="548"/>
                    <a:pt x="239" y="565"/>
                    <a:pt x="217" y="565"/>
                  </a:cubicBezTo>
                  <a:lnTo>
                    <a:pt x="177" y="565"/>
                  </a:lnTo>
                  <a:cubicBezTo>
                    <a:pt x="166" y="565"/>
                    <a:pt x="158" y="574"/>
                    <a:pt x="158" y="585"/>
                  </a:cubicBezTo>
                  <a:cubicBezTo>
                    <a:pt x="158" y="596"/>
                    <a:pt x="166" y="605"/>
                    <a:pt x="177" y="605"/>
                  </a:cubicBezTo>
                  <a:lnTo>
                    <a:pt x="454" y="605"/>
                  </a:lnTo>
                  <a:cubicBezTo>
                    <a:pt x="465" y="605"/>
                    <a:pt x="473" y="596"/>
                    <a:pt x="473" y="585"/>
                  </a:cubicBezTo>
                  <a:cubicBezTo>
                    <a:pt x="473" y="574"/>
                    <a:pt x="465" y="565"/>
                    <a:pt x="454" y="565"/>
                  </a:cubicBezTo>
                  <a:close/>
                  <a:moveTo>
                    <a:pt x="592" y="414"/>
                  </a:moveTo>
                  <a:lnTo>
                    <a:pt x="39" y="414"/>
                  </a:lnTo>
                  <a:lnTo>
                    <a:pt x="39" y="39"/>
                  </a:lnTo>
                  <a:lnTo>
                    <a:pt x="592" y="39"/>
                  </a:lnTo>
                  <a:lnTo>
                    <a:pt x="592" y="414"/>
                  </a:lnTo>
                  <a:close/>
                </a:path>
              </a:pathLst>
            </a:custGeom>
            <a:solidFill>
              <a:schemeClr val="accent4"/>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60" name="Google Shape;2360;p5"/>
            <p:cNvSpPr/>
            <p:nvPr/>
          </p:nvSpPr>
          <p:spPr>
            <a:xfrm>
              <a:off x="13515157" y="6049761"/>
              <a:ext cx="468689" cy="374274"/>
            </a:xfrm>
            <a:custGeom>
              <a:avLst/>
              <a:gdLst/>
              <a:ahLst/>
              <a:cxnLst/>
              <a:rect l="l" t="t" r="r" b="b"/>
              <a:pathLst>
                <a:path w="732" h="581" extrusionOk="0">
                  <a:moveTo>
                    <a:pt x="50" y="398"/>
                  </a:moveTo>
                  <a:lnTo>
                    <a:pt x="129" y="398"/>
                  </a:lnTo>
                  <a:lnTo>
                    <a:pt x="129" y="203"/>
                  </a:lnTo>
                  <a:lnTo>
                    <a:pt x="50" y="398"/>
                  </a:lnTo>
                  <a:close/>
                  <a:moveTo>
                    <a:pt x="229" y="398"/>
                  </a:moveTo>
                  <a:lnTo>
                    <a:pt x="151" y="203"/>
                  </a:lnTo>
                  <a:lnTo>
                    <a:pt x="151" y="398"/>
                  </a:lnTo>
                  <a:lnTo>
                    <a:pt x="229" y="398"/>
                  </a:lnTo>
                  <a:close/>
                  <a:moveTo>
                    <a:pt x="502" y="398"/>
                  </a:moveTo>
                  <a:lnTo>
                    <a:pt x="581" y="398"/>
                  </a:lnTo>
                  <a:lnTo>
                    <a:pt x="581" y="203"/>
                  </a:lnTo>
                  <a:lnTo>
                    <a:pt x="502" y="398"/>
                  </a:lnTo>
                  <a:close/>
                  <a:moveTo>
                    <a:pt x="682" y="398"/>
                  </a:moveTo>
                  <a:lnTo>
                    <a:pt x="603" y="203"/>
                  </a:lnTo>
                  <a:lnTo>
                    <a:pt x="603" y="398"/>
                  </a:lnTo>
                  <a:lnTo>
                    <a:pt x="682" y="398"/>
                  </a:lnTo>
                  <a:close/>
                  <a:moveTo>
                    <a:pt x="377" y="0"/>
                  </a:moveTo>
                  <a:cubicBezTo>
                    <a:pt x="400" y="0"/>
                    <a:pt x="398" y="19"/>
                    <a:pt x="398" y="43"/>
                  </a:cubicBezTo>
                  <a:lnTo>
                    <a:pt x="400" y="86"/>
                  </a:lnTo>
                  <a:lnTo>
                    <a:pt x="646" y="86"/>
                  </a:lnTo>
                  <a:lnTo>
                    <a:pt x="646" y="129"/>
                  </a:lnTo>
                  <a:lnTo>
                    <a:pt x="618" y="129"/>
                  </a:lnTo>
                  <a:lnTo>
                    <a:pt x="732" y="398"/>
                  </a:lnTo>
                  <a:cubicBezTo>
                    <a:pt x="732" y="439"/>
                    <a:pt x="663" y="473"/>
                    <a:pt x="592" y="473"/>
                  </a:cubicBezTo>
                  <a:cubicBezTo>
                    <a:pt x="521" y="473"/>
                    <a:pt x="452" y="439"/>
                    <a:pt x="452" y="398"/>
                  </a:cubicBezTo>
                  <a:lnTo>
                    <a:pt x="566" y="129"/>
                  </a:lnTo>
                  <a:lnTo>
                    <a:pt x="401" y="129"/>
                  </a:lnTo>
                  <a:lnTo>
                    <a:pt x="414" y="518"/>
                  </a:lnTo>
                  <a:cubicBezTo>
                    <a:pt x="497" y="524"/>
                    <a:pt x="560" y="550"/>
                    <a:pt x="560" y="581"/>
                  </a:cubicBezTo>
                  <a:lnTo>
                    <a:pt x="194" y="581"/>
                  </a:lnTo>
                  <a:cubicBezTo>
                    <a:pt x="194" y="550"/>
                    <a:pt x="256" y="524"/>
                    <a:pt x="339" y="518"/>
                  </a:cubicBezTo>
                  <a:lnTo>
                    <a:pt x="352" y="129"/>
                  </a:lnTo>
                  <a:lnTo>
                    <a:pt x="166" y="129"/>
                  </a:lnTo>
                  <a:lnTo>
                    <a:pt x="280" y="398"/>
                  </a:lnTo>
                  <a:cubicBezTo>
                    <a:pt x="280" y="439"/>
                    <a:pt x="211" y="473"/>
                    <a:pt x="140" y="473"/>
                  </a:cubicBezTo>
                  <a:cubicBezTo>
                    <a:pt x="69" y="473"/>
                    <a:pt x="0" y="439"/>
                    <a:pt x="0" y="398"/>
                  </a:cubicBezTo>
                  <a:lnTo>
                    <a:pt x="114" y="129"/>
                  </a:lnTo>
                  <a:lnTo>
                    <a:pt x="86" y="129"/>
                  </a:lnTo>
                  <a:lnTo>
                    <a:pt x="86" y="86"/>
                  </a:lnTo>
                  <a:lnTo>
                    <a:pt x="354" y="86"/>
                  </a:lnTo>
                  <a:lnTo>
                    <a:pt x="355" y="43"/>
                  </a:lnTo>
                  <a:cubicBezTo>
                    <a:pt x="355" y="19"/>
                    <a:pt x="353" y="0"/>
                    <a:pt x="377" y="0"/>
                  </a:cubicBezTo>
                  <a:close/>
                </a:path>
              </a:pathLst>
            </a:custGeom>
            <a:solidFill>
              <a:schemeClr val="accent5"/>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61" name="Google Shape;2361;p5"/>
            <p:cNvSpPr/>
            <p:nvPr/>
          </p:nvSpPr>
          <p:spPr>
            <a:xfrm>
              <a:off x="5519846" y="8375755"/>
              <a:ext cx="411366" cy="404622"/>
            </a:xfrm>
            <a:custGeom>
              <a:avLst/>
              <a:gdLst/>
              <a:ahLst/>
              <a:cxnLst/>
              <a:rect l="l" t="t" r="r" b="b"/>
              <a:pathLst>
                <a:path w="643" h="629" extrusionOk="0">
                  <a:moveTo>
                    <a:pt x="424" y="314"/>
                  </a:moveTo>
                  <a:cubicBezTo>
                    <a:pt x="424" y="370"/>
                    <a:pt x="378" y="415"/>
                    <a:pt x="321" y="415"/>
                  </a:cubicBezTo>
                  <a:cubicBezTo>
                    <a:pt x="265" y="415"/>
                    <a:pt x="218" y="370"/>
                    <a:pt x="218" y="314"/>
                  </a:cubicBezTo>
                  <a:cubicBezTo>
                    <a:pt x="218" y="259"/>
                    <a:pt x="265" y="213"/>
                    <a:pt x="321" y="213"/>
                  </a:cubicBezTo>
                  <a:cubicBezTo>
                    <a:pt x="378" y="213"/>
                    <a:pt x="424" y="259"/>
                    <a:pt x="424" y="314"/>
                  </a:cubicBezTo>
                  <a:close/>
                  <a:moveTo>
                    <a:pt x="554" y="242"/>
                  </a:moveTo>
                  <a:lnTo>
                    <a:pt x="538" y="204"/>
                  </a:lnTo>
                  <a:cubicBezTo>
                    <a:pt x="538" y="204"/>
                    <a:pt x="576" y="118"/>
                    <a:pt x="572" y="115"/>
                  </a:cubicBezTo>
                  <a:lnTo>
                    <a:pt x="522" y="66"/>
                  </a:lnTo>
                  <a:cubicBezTo>
                    <a:pt x="519" y="63"/>
                    <a:pt x="434" y="102"/>
                    <a:pt x="434" y="102"/>
                  </a:cubicBezTo>
                  <a:lnTo>
                    <a:pt x="395" y="86"/>
                  </a:lnTo>
                  <a:cubicBezTo>
                    <a:pt x="395" y="86"/>
                    <a:pt x="360" y="0"/>
                    <a:pt x="355" y="0"/>
                  </a:cubicBezTo>
                  <a:lnTo>
                    <a:pt x="285" y="0"/>
                  </a:lnTo>
                  <a:cubicBezTo>
                    <a:pt x="280" y="0"/>
                    <a:pt x="248" y="86"/>
                    <a:pt x="248" y="86"/>
                  </a:cubicBezTo>
                  <a:lnTo>
                    <a:pt x="208" y="102"/>
                  </a:lnTo>
                  <a:cubicBezTo>
                    <a:pt x="208" y="102"/>
                    <a:pt x="121" y="65"/>
                    <a:pt x="118" y="68"/>
                  </a:cubicBezTo>
                  <a:lnTo>
                    <a:pt x="68" y="117"/>
                  </a:lnTo>
                  <a:cubicBezTo>
                    <a:pt x="65" y="121"/>
                    <a:pt x="104" y="204"/>
                    <a:pt x="104" y="204"/>
                  </a:cubicBezTo>
                  <a:lnTo>
                    <a:pt x="88" y="243"/>
                  </a:lnTo>
                  <a:cubicBezTo>
                    <a:pt x="88" y="243"/>
                    <a:pt x="0" y="276"/>
                    <a:pt x="0" y="281"/>
                  </a:cubicBezTo>
                  <a:lnTo>
                    <a:pt x="0" y="350"/>
                  </a:lnTo>
                  <a:cubicBezTo>
                    <a:pt x="0" y="355"/>
                    <a:pt x="88" y="386"/>
                    <a:pt x="88" y="386"/>
                  </a:cubicBezTo>
                  <a:lnTo>
                    <a:pt x="105" y="425"/>
                  </a:lnTo>
                  <a:cubicBezTo>
                    <a:pt x="105" y="425"/>
                    <a:pt x="67" y="510"/>
                    <a:pt x="70" y="513"/>
                  </a:cubicBezTo>
                  <a:lnTo>
                    <a:pt x="120" y="562"/>
                  </a:lnTo>
                  <a:cubicBezTo>
                    <a:pt x="123" y="565"/>
                    <a:pt x="209" y="527"/>
                    <a:pt x="209" y="527"/>
                  </a:cubicBezTo>
                  <a:lnTo>
                    <a:pt x="248" y="543"/>
                  </a:lnTo>
                  <a:cubicBezTo>
                    <a:pt x="248" y="543"/>
                    <a:pt x="283" y="629"/>
                    <a:pt x="288" y="629"/>
                  </a:cubicBezTo>
                  <a:lnTo>
                    <a:pt x="358" y="629"/>
                  </a:lnTo>
                  <a:cubicBezTo>
                    <a:pt x="363" y="629"/>
                    <a:pt x="395" y="542"/>
                    <a:pt x="395" y="542"/>
                  </a:cubicBezTo>
                  <a:lnTo>
                    <a:pt x="434" y="526"/>
                  </a:lnTo>
                  <a:cubicBezTo>
                    <a:pt x="434" y="526"/>
                    <a:pt x="521" y="563"/>
                    <a:pt x="525" y="560"/>
                  </a:cubicBezTo>
                  <a:lnTo>
                    <a:pt x="574" y="511"/>
                  </a:lnTo>
                  <a:cubicBezTo>
                    <a:pt x="578" y="508"/>
                    <a:pt x="538" y="424"/>
                    <a:pt x="538" y="424"/>
                  </a:cubicBezTo>
                  <a:lnTo>
                    <a:pt x="554" y="386"/>
                  </a:lnTo>
                  <a:cubicBezTo>
                    <a:pt x="554" y="386"/>
                    <a:pt x="643" y="352"/>
                    <a:pt x="643" y="347"/>
                  </a:cubicBezTo>
                  <a:lnTo>
                    <a:pt x="643" y="278"/>
                  </a:lnTo>
                  <a:cubicBezTo>
                    <a:pt x="643" y="273"/>
                    <a:pt x="554" y="242"/>
                    <a:pt x="554" y="242"/>
                  </a:cubicBezTo>
                  <a:close/>
                </a:path>
              </a:pathLst>
            </a:custGeom>
            <a:solidFill>
              <a:schemeClr val="dk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62" name="Google Shape;2362;p5"/>
            <p:cNvSpPr/>
            <p:nvPr/>
          </p:nvSpPr>
          <p:spPr>
            <a:xfrm>
              <a:off x="5449272" y="6049761"/>
              <a:ext cx="519265" cy="377647"/>
            </a:xfrm>
            <a:custGeom>
              <a:avLst/>
              <a:gdLst/>
              <a:ahLst/>
              <a:cxnLst/>
              <a:rect l="l" t="t" r="r" b="b"/>
              <a:pathLst>
                <a:path w="805" h="588" extrusionOk="0">
                  <a:moveTo>
                    <a:pt x="259" y="397"/>
                  </a:moveTo>
                  <a:cubicBezTo>
                    <a:pt x="249" y="397"/>
                    <a:pt x="241" y="405"/>
                    <a:pt x="241" y="415"/>
                  </a:cubicBezTo>
                  <a:cubicBezTo>
                    <a:pt x="241" y="425"/>
                    <a:pt x="249" y="434"/>
                    <a:pt x="259" y="434"/>
                  </a:cubicBezTo>
                  <a:cubicBezTo>
                    <a:pt x="269" y="434"/>
                    <a:pt x="277" y="425"/>
                    <a:pt x="277" y="415"/>
                  </a:cubicBezTo>
                  <a:cubicBezTo>
                    <a:pt x="277" y="405"/>
                    <a:pt x="269" y="397"/>
                    <a:pt x="259" y="397"/>
                  </a:cubicBezTo>
                  <a:close/>
                  <a:moveTo>
                    <a:pt x="476" y="109"/>
                  </a:moveTo>
                  <a:lnTo>
                    <a:pt x="37" y="109"/>
                  </a:lnTo>
                  <a:lnTo>
                    <a:pt x="37" y="376"/>
                  </a:lnTo>
                  <a:lnTo>
                    <a:pt x="476" y="376"/>
                  </a:lnTo>
                  <a:lnTo>
                    <a:pt x="476" y="376"/>
                  </a:lnTo>
                  <a:lnTo>
                    <a:pt x="476" y="109"/>
                  </a:lnTo>
                  <a:close/>
                  <a:moveTo>
                    <a:pt x="288" y="415"/>
                  </a:moveTo>
                  <a:cubicBezTo>
                    <a:pt x="288" y="399"/>
                    <a:pt x="275" y="386"/>
                    <a:pt x="259" y="386"/>
                  </a:cubicBezTo>
                  <a:cubicBezTo>
                    <a:pt x="242" y="386"/>
                    <a:pt x="229" y="399"/>
                    <a:pt x="229" y="415"/>
                  </a:cubicBezTo>
                  <a:cubicBezTo>
                    <a:pt x="229" y="432"/>
                    <a:pt x="242" y="445"/>
                    <a:pt x="259" y="445"/>
                  </a:cubicBezTo>
                  <a:cubicBezTo>
                    <a:pt x="275" y="445"/>
                    <a:pt x="288" y="432"/>
                    <a:pt x="288" y="415"/>
                  </a:cubicBezTo>
                  <a:close/>
                  <a:moveTo>
                    <a:pt x="513" y="107"/>
                  </a:moveTo>
                  <a:lnTo>
                    <a:pt x="513" y="423"/>
                  </a:lnTo>
                  <a:cubicBezTo>
                    <a:pt x="513" y="442"/>
                    <a:pt x="498" y="458"/>
                    <a:pt x="479" y="458"/>
                  </a:cubicBezTo>
                  <a:lnTo>
                    <a:pt x="308" y="458"/>
                  </a:lnTo>
                  <a:cubicBezTo>
                    <a:pt x="308" y="458"/>
                    <a:pt x="298" y="527"/>
                    <a:pt x="360" y="527"/>
                  </a:cubicBezTo>
                  <a:lnTo>
                    <a:pt x="360" y="561"/>
                  </a:lnTo>
                  <a:lnTo>
                    <a:pt x="308" y="561"/>
                  </a:lnTo>
                  <a:lnTo>
                    <a:pt x="205" y="561"/>
                  </a:lnTo>
                  <a:lnTo>
                    <a:pt x="153" y="561"/>
                  </a:lnTo>
                  <a:lnTo>
                    <a:pt x="153" y="527"/>
                  </a:lnTo>
                  <a:cubicBezTo>
                    <a:pt x="212" y="527"/>
                    <a:pt x="205" y="458"/>
                    <a:pt x="205" y="458"/>
                  </a:cubicBezTo>
                  <a:lnTo>
                    <a:pt x="34" y="458"/>
                  </a:lnTo>
                  <a:cubicBezTo>
                    <a:pt x="15" y="458"/>
                    <a:pt x="0" y="442"/>
                    <a:pt x="0" y="423"/>
                  </a:cubicBezTo>
                  <a:lnTo>
                    <a:pt x="0" y="107"/>
                  </a:lnTo>
                  <a:cubicBezTo>
                    <a:pt x="0" y="88"/>
                    <a:pt x="15" y="73"/>
                    <a:pt x="34" y="73"/>
                  </a:cubicBezTo>
                  <a:lnTo>
                    <a:pt x="479" y="73"/>
                  </a:lnTo>
                  <a:cubicBezTo>
                    <a:pt x="498" y="73"/>
                    <a:pt x="513" y="88"/>
                    <a:pt x="513" y="107"/>
                  </a:cubicBezTo>
                  <a:close/>
                  <a:moveTo>
                    <a:pt x="714" y="393"/>
                  </a:moveTo>
                  <a:cubicBezTo>
                    <a:pt x="714" y="376"/>
                    <a:pt x="699" y="362"/>
                    <a:pt x="682" y="362"/>
                  </a:cubicBezTo>
                  <a:cubicBezTo>
                    <a:pt x="665" y="362"/>
                    <a:pt x="651" y="376"/>
                    <a:pt x="651" y="393"/>
                  </a:cubicBezTo>
                  <a:cubicBezTo>
                    <a:pt x="651" y="411"/>
                    <a:pt x="665" y="425"/>
                    <a:pt x="682" y="425"/>
                  </a:cubicBezTo>
                  <a:cubicBezTo>
                    <a:pt x="699" y="425"/>
                    <a:pt x="714" y="411"/>
                    <a:pt x="714" y="393"/>
                  </a:cubicBezTo>
                  <a:close/>
                  <a:moveTo>
                    <a:pt x="731" y="393"/>
                  </a:moveTo>
                  <a:cubicBezTo>
                    <a:pt x="731" y="421"/>
                    <a:pt x="709" y="442"/>
                    <a:pt x="682" y="442"/>
                  </a:cubicBezTo>
                  <a:cubicBezTo>
                    <a:pt x="655" y="442"/>
                    <a:pt x="633" y="421"/>
                    <a:pt x="633" y="393"/>
                  </a:cubicBezTo>
                  <a:cubicBezTo>
                    <a:pt x="633" y="366"/>
                    <a:pt x="655" y="344"/>
                    <a:pt x="682" y="344"/>
                  </a:cubicBezTo>
                  <a:cubicBezTo>
                    <a:pt x="709" y="344"/>
                    <a:pt x="731" y="366"/>
                    <a:pt x="731" y="393"/>
                  </a:cubicBezTo>
                  <a:close/>
                  <a:moveTo>
                    <a:pt x="756" y="218"/>
                  </a:moveTo>
                  <a:lnTo>
                    <a:pt x="603" y="218"/>
                  </a:lnTo>
                  <a:lnTo>
                    <a:pt x="603" y="241"/>
                  </a:lnTo>
                  <a:lnTo>
                    <a:pt x="756" y="241"/>
                  </a:lnTo>
                  <a:lnTo>
                    <a:pt x="756" y="218"/>
                  </a:lnTo>
                  <a:close/>
                  <a:moveTo>
                    <a:pt x="774" y="31"/>
                  </a:moveTo>
                  <a:lnTo>
                    <a:pt x="585" y="31"/>
                  </a:lnTo>
                  <a:lnTo>
                    <a:pt x="585" y="558"/>
                  </a:lnTo>
                  <a:lnTo>
                    <a:pt x="774" y="558"/>
                  </a:lnTo>
                  <a:lnTo>
                    <a:pt x="774" y="31"/>
                  </a:lnTo>
                  <a:close/>
                  <a:moveTo>
                    <a:pt x="805" y="16"/>
                  </a:moveTo>
                  <a:lnTo>
                    <a:pt x="805" y="573"/>
                  </a:lnTo>
                  <a:cubicBezTo>
                    <a:pt x="805" y="581"/>
                    <a:pt x="798" y="588"/>
                    <a:pt x="790" y="588"/>
                  </a:cubicBezTo>
                  <a:lnTo>
                    <a:pt x="570" y="588"/>
                  </a:lnTo>
                  <a:cubicBezTo>
                    <a:pt x="561" y="588"/>
                    <a:pt x="555" y="581"/>
                    <a:pt x="555" y="573"/>
                  </a:cubicBezTo>
                  <a:lnTo>
                    <a:pt x="555" y="16"/>
                  </a:lnTo>
                  <a:cubicBezTo>
                    <a:pt x="555" y="7"/>
                    <a:pt x="561" y="0"/>
                    <a:pt x="570" y="0"/>
                  </a:cubicBezTo>
                  <a:lnTo>
                    <a:pt x="790" y="0"/>
                  </a:lnTo>
                  <a:cubicBezTo>
                    <a:pt x="798" y="0"/>
                    <a:pt x="805" y="7"/>
                    <a:pt x="805" y="16"/>
                  </a:cubicBezTo>
                  <a:close/>
                  <a:moveTo>
                    <a:pt x="756" y="71"/>
                  </a:moveTo>
                  <a:lnTo>
                    <a:pt x="603" y="71"/>
                  </a:lnTo>
                  <a:lnTo>
                    <a:pt x="603" y="123"/>
                  </a:lnTo>
                  <a:lnTo>
                    <a:pt x="756" y="123"/>
                  </a:lnTo>
                  <a:lnTo>
                    <a:pt x="756" y="71"/>
                  </a:lnTo>
                  <a:close/>
                  <a:moveTo>
                    <a:pt x="756" y="179"/>
                  </a:moveTo>
                  <a:lnTo>
                    <a:pt x="603" y="179"/>
                  </a:lnTo>
                  <a:lnTo>
                    <a:pt x="603" y="202"/>
                  </a:lnTo>
                  <a:lnTo>
                    <a:pt x="756" y="202"/>
                  </a:lnTo>
                  <a:lnTo>
                    <a:pt x="756" y="179"/>
                  </a:lnTo>
                  <a:close/>
                  <a:moveTo>
                    <a:pt x="756" y="163"/>
                  </a:moveTo>
                  <a:lnTo>
                    <a:pt x="603" y="163"/>
                  </a:lnTo>
                  <a:lnTo>
                    <a:pt x="603" y="140"/>
                  </a:lnTo>
                  <a:lnTo>
                    <a:pt x="756" y="140"/>
                  </a:lnTo>
                  <a:lnTo>
                    <a:pt x="756" y="163"/>
                  </a:lnTo>
                  <a:close/>
                </a:path>
              </a:pathLst>
            </a:custGeom>
            <a:solidFill>
              <a:schemeClr val="accent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63" name="Google Shape;2363;p5"/>
            <p:cNvSpPr/>
            <p:nvPr/>
          </p:nvSpPr>
          <p:spPr>
            <a:xfrm>
              <a:off x="13602825" y="8342836"/>
              <a:ext cx="293351" cy="441714"/>
            </a:xfrm>
            <a:custGeom>
              <a:avLst/>
              <a:gdLst/>
              <a:ahLst/>
              <a:cxnLst/>
              <a:rect l="l" t="t" r="r" b="b"/>
              <a:pathLst>
                <a:path w="457" h="688" extrusionOk="0">
                  <a:moveTo>
                    <a:pt x="352" y="560"/>
                  </a:moveTo>
                  <a:lnTo>
                    <a:pt x="296" y="560"/>
                  </a:lnTo>
                  <a:lnTo>
                    <a:pt x="249" y="560"/>
                  </a:lnTo>
                  <a:lnTo>
                    <a:pt x="205" y="560"/>
                  </a:lnTo>
                  <a:lnTo>
                    <a:pt x="170" y="560"/>
                  </a:lnTo>
                  <a:lnTo>
                    <a:pt x="139" y="560"/>
                  </a:lnTo>
                  <a:lnTo>
                    <a:pt x="113" y="560"/>
                  </a:lnTo>
                  <a:lnTo>
                    <a:pt x="92" y="560"/>
                  </a:lnTo>
                  <a:lnTo>
                    <a:pt x="77" y="560"/>
                  </a:lnTo>
                  <a:lnTo>
                    <a:pt x="64" y="560"/>
                  </a:lnTo>
                  <a:lnTo>
                    <a:pt x="53" y="560"/>
                  </a:lnTo>
                  <a:lnTo>
                    <a:pt x="47" y="560"/>
                  </a:lnTo>
                  <a:lnTo>
                    <a:pt x="42" y="560"/>
                  </a:lnTo>
                  <a:lnTo>
                    <a:pt x="38" y="560"/>
                  </a:lnTo>
                  <a:lnTo>
                    <a:pt x="38" y="560"/>
                  </a:lnTo>
                  <a:lnTo>
                    <a:pt x="38" y="517"/>
                  </a:lnTo>
                  <a:lnTo>
                    <a:pt x="38" y="476"/>
                  </a:lnTo>
                  <a:lnTo>
                    <a:pt x="38" y="438"/>
                  </a:lnTo>
                  <a:lnTo>
                    <a:pt x="38" y="402"/>
                  </a:lnTo>
                  <a:lnTo>
                    <a:pt x="38" y="371"/>
                  </a:lnTo>
                  <a:lnTo>
                    <a:pt x="38" y="340"/>
                  </a:lnTo>
                  <a:lnTo>
                    <a:pt x="38" y="312"/>
                  </a:lnTo>
                  <a:lnTo>
                    <a:pt x="38" y="286"/>
                  </a:lnTo>
                  <a:lnTo>
                    <a:pt x="38" y="261"/>
                  </a:lnTo>
                  <a:lnTo>
                    <a:pt x="38" y="239"/>
                  </a:lnTo>
                  <a:lnTo>
                    <a:pt x="38" y="220"/>
                  </a:lnTo>
                  <a:lnTo>
                    <a:pt x="38" y="201"/>
                  </a:lnTo>
                  <a:lnTo>
                    <a:pt x="38" y="169"/>
                  </a:lnTo>
                  <a:lnTo>
                    <a:pt x="38" y="145"/>
                  </a:lnTo>
                  <a:lnTo>
                    <a:pt x="38" y="124"/>
                  </a:lnTo>
                  <a:lnTo>
                    <a:pt x="38" y="109"/>
                  </a:lnTo>
                  <a:lnTo>
                    <a:pt x="38" y="100"/>
                  </a:lnTo>
                  <a:lnTo>
                    <a:pt x="38" y="92"/>
                  </a:lnTo>
                  <a:lnTo>
                    <a:pt x="38" y="89"/>
                  </a:lnTo>
                  <a:lnTo>
                    <a:pt x="38" y="87"/>
                  </a:lnTo>
                  <a:lnTo>
                    <a:pt x="38" y="85"/>
                  </a:lnTo>
                  <a:lnTo>
                    <a:pt x="92" y="85"/>
                  </a:lnTo>
                  <a:lnTo>
                    <a:pt x="141" y="85"/>
                  </a:lnTo>
                  <a:lnTo>
                    <a:pt x="183" y="85"/>
                  </a:lnTo>
                  <a:lnTo>
                    <a:pt x="218" y="85"/>
                  </a:lnTo>
                  <a:lnTo>
                    <a:pt x="250" y="85"/>
                  </a:lnTo>
                  <a:lnTo>
                    <a:pt x="275" y="85"/>
                  </a:lnTo>
                  <a:lnTo>
                    <a:pt x="296" y="85"/>
                  </a:lnTo>
                  <a:lnTo>
                    <a:pt x="312" y="85"/>
                  </a:lnTo>
                  <a:lnTo>
                    <a:pt x="326" y="85"/>
                  </a:lnTo>
                  <a:lnTo>
                    <a:pt x="335" y="85"/>
                  </a:lnTo>
                  <a:lnTo>
                    <a:pt x="343" y="85"/>
                  </a:lnTo>
                  <a:lnTo>
                    <a:pt x="346" y="85"/>
                  </a:lnTo>
                  <a:lnTo>
                    <a:pt x="352" y="85"/>
                  </a:lnTo>
                  <a:lnTo>
                    <a:pt x="352" y="85"/>
                  </a:lnTo>
                  <a:lnTo>
                    <a:pt x="352" y="104"/>
                  </a:lnTo>
                  <a:lnTo>
                    <a:pt x="352" y="119"/>
                  </a:lnTo>
                  <a:lnTo>
                    <a:pt x="352" y="132"/>
                  </a:lnTo>
                  <a:lnTo>
                    <a:pt x="352" y="143"/>
                  </a:lnTo>
                  <a:lnTo>
                    <a:pt x="352" y="162"/>
                  </a:lnTo>
                  <a:lnTo>
                    <a:pt x="352" y="173"/>
                  </a:lnTo>
                  <a:lnTo>
                    <a:pt x="352" y="181"/>
                  </a:lnTo>
                  <a:lnTo>
                    <a:pt x="352" y="184"/>
                  </a:lnTo>
                  <a:lnTo>
                    <a:pt x="352" y="186"/>
                  </a:lnTo>
                  <a:lnTo>
                    <a:pt x="352" y="186"/>
                  </a:lnTo>
                  <a:lnTo>
                    <a:pt x="363" y="186"/>
                  </a:lnTo>
                  <a:lnTo>
                    <a:pt x="373" y="186"/>
                  </a:lnTo>
                  <a:lnTo>
                    <a:pt x="380" y="186"/>
                  </a:lnTo>
                  <a:lnTo>
                    <a:pt x="384" y="186"/>
                  </a:lnTo>
                  <a:lnTo>
                    <a:pt x="388" y="186"/>
                  </a:lnTo>
                  <a:lnTo>
                    <a:pt x="390" y="186"/>
                  </a:lnTo>
                  <a:lnTo>
                    <a:pt x="390" y="164"/>
                  </a:lnTo>
                  <a:lnTo>
                    <a:pt x="390" y="143"/>
                  </a:lnTo>
                  <a:lnTo>
                    <a:pt x="390" y="124"/>
                  </a:lnTo>
                  <a:lnTo>
                    <a:pt x="390" y="109"/>
                  </a:lnTo>
                  <a:lnTo>
                    <a:pt x="390" y="96"/>
                  </a:lnTo>
                  <a:lnTo>
                    <a:pt x="390" y="85"/>
                  </a:lnTo>
                  <a:lnTo>
                    <a:pt x="390" y="77"/>
                  </a:lnTo>
                  <a:lnTo>
                    <a:pt x="390" y="70"/>
                  </a:lnTo>
                  <a:lnTo>
                    <a:pt x="390" y="60"/>
                  </a:lnTo>
                  <a:lnTo>
                    <a:pt x="390" y="55"/>
                  </a:lnTo>
                  <a:lnTo>
                    <a:pt x="390" y="53"/>
                  </a:lnTo>
                  <a:lnTo>
                    <a:pt x="390" y="53"/>
                  </a:lnTo>
                  <a:lnTo>
                    <a:pt x="388" y="43"/>
                  </a:lnTo>
                  <a:lnTo>
                    <a:pt x="384" y="34"/>
                  </a:lnTo>
                  <a:lnTo>
                    <a:pt x="373" y="17"/>
                  </a:lnTo>
                  <a:lnTo>
                    <a:pt x="365" y="10"/>
                  </a:lnTo>
                  <a:lnTo>
                    <a:pt x="356" y="4"/>
                  </a:lnTo>
                  <a:lnTo>
                    <a:pt x="346" y="0"/>
                  </a:lnTo>
                  <a:lnTo>
                    <a:pt x="335" y="0"/>
                  </a:lnTo>
                  <a:lnTo>
                    <a:pt x="284" y="0"/>
                  </a:lnTo>
                  <a:lnTo>
                    <a:pt x="241" y="0"/>
                  </a:lnTo>
                  <a:lnTo>
                    <a:pt x="202" y="0"/>
                  </a:lnTo>
                  <a:lnTo>
                    <a:pt x="170" y="0"/>
                  </a:lnTo>
                  <a:lnTo>
                    <a:pt x="141" y="0"/>
                  </a:lnTo>
                  <a:lnTo>
                    <a:pt x="119" y="0"/>
                  </a:lnTo>
                  <a:lnTo>
                    <a:pt x="100" y="0"/>
                  </a:lnTo>
                  <a:lnTo>
                    <a:pt x="85" y="0"/>
                  </a:lnTo>
                  <a:lnTo>
                    <a:pt x="72" y="0"/>
                  </a:lnTo>
                  <a:lnTo>
                    <a:pt x="62" y="0"/>
                  </a:lnTo>
                  <a:lnTo>
                    <a:pt x="57" y="0"/>
                  </a:lnTo>
                  <a:lnTo>
                    <a:pt x="53" y="0"/>
                  </a:lnTo>
                  <a:lnTo>
                    <a:pt x="49" y="0"/>
                  </a:lnTo>
                  <a:lnTo>
                    <a:pt x="47" y="0"/>
                  </a:lnTo>
                  <a:lnTo>
                    <a:pt x="38" y="0"/>
                  </a:lnTo>
                  <a:lnTo>
                    <a:pt x="29" y="4"/>
                  </a:lnTo>
                  <a:lnTo>
                    <a:pt x="21" y="10"/>
                  </a:lnTo>
                  <a:lnTo>
                    <a:pt x="14" y="17"/>
                  </a:lnTo>
                  <a:lnTo>
                    <a:pt x="4" y="34"/>
                  </a:lnTo>
                  <a:lnTo>
                    <a:pt x="0" y="43"/>
                  </a:lnTo>
                  <a:lnTo>
                    <a:pt x="0" y="53"/>
                  </a:lnTo>
                  <a:lnTo>
                    <a:pt x="0" y="107"/>
                  </a:lnTo>
                  <a:lnTo>
                    <a:pt x="0" y="156"/>
                  </a:lnTo>
                  <a:lnTo>
                    <a:pt x="0" y="203"/>
                  </a:lnTo>
                  <a:lnTo>
                    <a:pt x="0" y="246"/>
                  </a:lnTo>
                  <a:lnTo>
                    <a:pt x="0" y="288"/>
                  </a:lnTo>
                  <a:lnTo>
                    <a:pt x="0" y="325"/>
                  </a:lnTo>
                  <a:lnTo>
                    <a:pt x="0" y="359"/>
                  </a:lnTo>
                  <a:lnTo>
                    <a:pt x="0" y="393"/>
                  </a:lnTo>
                  <a:lnTo>
                    <a:pt x="0" y="421"/>
                  </a:lnTo>
                  <a:lnTo>
                    <a:pt x="0" y="449"/>
                  </a:lnTo>
                  <a:lnTo>
                    <a:pt x="0" y="474"/>
                  </a:lnTo>
                  <a:lnTo>
                    <a:pt x="0" y="496"/>
                  </a:lnTo>
                  <a:lnTo>
                    <a:pt x="0" y="517"/>
                  </a:lnTo>
                  <a:lnTo>
                    <a:pt x="0" y="536"/>
                  </a:lnTo>
                  <a:lnTo>
                    <a:pt x="0" y="551"/>
                  </a:lnTo>
                  <a:lnTo>
                    <a:pt x="0" y="566"/>
                  </a:lnTo>
                  <a:lnTo>
                    <a:pt x="0" y="590"/>
                  </a:lnTo>
                  <a:lnTo>
                    <a:pt x="0" y="609"/>
                  </a:lnTo>
                  <a:lnTo>
                    <a:pt x="0" y="622"/>
                  </a:lnTo>
                  <a:lnTo>
                    <a:pt x="0" y="630"/>
                  </a:lnTo>
                  <a:lnTo>
                    <a:pt x="0" y="636"/>
                  </a:lnTo>
                  <a:lnTo>
                    <a:pt x="0" y="639"/>
                  </a:lnTo>
                  <a:lnTo>
                    <a:pt x="0" y="639"/>
                  </a:lnTo>
                  <a:lnTo>
                    <a:pt x="0" y="649"/>
                  </a:lnTo>
                  <a:lnTo>
                    <a:pt x="4" y="658"/>
                  </a:lnTo>
                  <a:lnTo>
                    <a:pt x="14" y="673"/>
                  </a:lnTo>
                  <a:lnTo>
                    <a:pt x="29" y="685"/>
                  </a:lnTo>
                  <a:lnTo>
                    <a:pt x="38" y="686"/>
                  </a:lnTo>
                  <a:lnTo>
                    <a:pt x="47" y="688"/>
                  </a:lnTo>
                  <a:lnTo>
                    <a:pt x="98" y="688"/>
                  </a:lnTo>
                  <a:lnTo>
                    <a:pt x="143" y="688"/>
                  </a:lnTo>
                  <a:lnTo>
                    <a:pt x="181" y="688"/>
                  </a:lnTo>
                  <a:lnTo>
                    <a:pt x="215" y="688"/>
                  </a:lnTo>
                  <a:lnTo>
                    <a:pt x="243" y="688"/>
                  </a:lnTo>
                  <a:lnTo>
                    <a:pt x="265" y="688"/>
                  </a:lnTo>
                  <a:lnTo>
                    <a:pt x="284" y="688"/>
                  </a:lnTo>
                  <a:lnTo>
                    <a:pt x="299" y="688"/>
                  </a:lnTo>
                  <a:lnTo>
                    <a:pt x="312" y="688"/>
                  </a:lnTo>
                  <a:lnTo>
                    <a:pt x="320" y="688"/>
                  </a:lnTo>
                  <a:lnTo>
                    <a:pt x="327" y="688"/>
                  </a:lnTo>
                  <a:lnTo>
                    <a:pt x="331" y="688"/>
                  </a:lnTo>
                  <a:lnTo>
                    <a:pt x="335" y="688"/>
                  </a:lnTo>
                  <a:lnTo>
                    <a:pt x="335" y="688"/>
                  </a:lnTo>
                  <a:lnTo>
                    <a:pt x="346" y="686"/>
                  </a:lnTo>
                  <a:lnTo>
                    <a:pt x="356" y="685"/>
                  </a:lnTo>
                  <a:lnTo>
                    <a:pt x="373" y="673"/>
                  </a:lnTo>
                  <a:lnTo>
                    <a:pt x="384" y="658"/>
                  </a:lnTo>
                  <a:lnTo>
                    <a:pt x="388" y="649"/>
                  </a:lnTo>
                  <a:lnTo>
                    <a:pt x="390" y="639"/>
                  </a:lnTo>
                  <a:lnTo>
                    <a:pt x="390" y="602"/>
                  </a:lnTo>
                  <a:lnTo>
                    <a:pt x="390" y="568"/>
                  </a:lnTo>
                  <a:lnTo>
                    <a:pt x="390" y="538"/>
                  </a:lnTo>
                  <a:lnTo>
                    <a:pt x="390" y="513"/>
                  </a:lnTo>
                  <a:lnTo>
                    <a:pt x="390" y="493"/>
                  </a:lnTo>
                  <a:lnTo>
                    <a:pt x="390" y="474"/>
                  </a:lnTo>
                  <a:lnTo>
                    <a:pt x="390" y="461"/>
                  </a:lnTo>
                  <a:lnTo>
                    <a:pt x="390" y="448"/>
                  </a:lnTo>
                  <a:lnTo>
                    <a:pt x="390" y="440"/>
                  </a:lnTo>
                  <a:lnTo>
                    <a:pt x="390" y="433"/>
                  </a:lnTo>
                  <a:lnTo>
                    <a:pt x="390" y="427"/>
                  </a:lnTo>
                  <a:lnTo>
                    <a:pt x="390" y="425"/>
                  </a:lnTo>
                  <a:lnTo>
                    <a:pt x="390" y="421"/>
                  </a:lnTo>
                  <a:lnTo>
                    <a:pt x="390" y="421"/>
                  </a:lnTo>
                  <a:lnTo>
                    <a:pt x="376" y="421"/>
                  </a:lnTo>
                  <a:lnTo>
                    <a:pt x="367" y="421"/>
                  </a:lnTo>
                  <a:lnTo>
                    <a:pt x="361" y="421"/>
                  </a:lnTo>
                  <a:lnTo>
                    <a:pt x="356" y="421"/>
                  </a:lnTo>
                  <a:lnTo>
                    <a:pt x="352" y="421"/>
                  </a:lnTo>
                  <a:lnTo>
                    <a:pt x="352" y="421"/>
                  </a:lnTo>
                  <a:lnTo>
                    <a:pt x="352" y="560"/>
                  </a:lnTo>
                  <a:close/>
                  <a:moveTo>
                    <a:pt x="166" y="399"/>
                  </a:moveTo>
                  <a:lnTo>
                    <a:pt x="202" y="399"/>
                  </a:lnTo>
                  <a:lnTo>
                    <a:pt x="166" y="480"/>
                  </a:lnTo>
                  <a:lnTo>
                    <a:pt x="264" y="399"/>
                  </a:lnTo>
                  <a:lnTo>
                    <a:pt x="457" y="399"/>
                  </a:lnTo>
                  <a:lnTo>
                    <a:pt x="457" y="201"/>
                  </a:lnTo>
                  <a:lnTo>
                    <a:pt x="166" y="201"/>
                  </a:lnTo>
                  <a:lnTo>
                    <a:pt x="166" y="399"/>
                  </a:lnTo>
                  <a:close/>
                  <a:moveTo>
                    <a:pt x="303" y="32"/>
                  </a:moveTo>
                  <a:lnTo>
                    <a:pt x="309" y="32"/>
                  </a:lnTo>
                  <a:lnTo>
                    <a:pt x="314" y="36"/>
                  </a:lnTo>
                  <a:lnTo>
                    <a:pt x="318" y="42"/>
                  </a:lnTo>
                  <a:lnTo>
                    <a:pt x="320" y="47"/>
                  </a:lnTo>
                  <a:lnTo>
                    <a:pt x="318" y="51"/>
                  </a:lnTo>
                  <a:lnTo>
                    <a:pt x="314" y="55"/>
                  </a:lnTo>
                  <a:lnTo>
                    <a:pt x="309" y="57"/>
                  </a:lnTo>
                  <a:lnTo>
                    <a:pt x="303" y="58"/>
                  </a:lnTo>
                  <a:lnTo>
                    <a:pt x="299" y="57"/>
                  </a:lnTo>
                  <a:lnTo>
                    <a:pt x="297" y="55"/>
                  </a:lnTo>
                  <a:lnTo>
                    <a:pt x="294" y="51"/>
                  </a:lnTo>
                  <a:lnTo>
                    <a:pt x="294" y="47"/>
                  </a:lnTo>
                  <a:lnTo>
                    <a:pt x="294" y="42"/>
                  </a:lnTo>
                  <a:lnTo>
                    <a:pt x="297" y="36"/>
                  </a:lnTo>
                  <a:lnTo>
                    <a:pt x="299" y="32"/>
                  </a:lnTo>
                  <a:lnTo>
                    <a:pt x="303" y="32"/>
                  </a:lnTo>
                  <a:close/>
                  <a:moveTo>
                    <a:pt x="128" y="38"/>
                  </a:moveTo>
                  <a:lnTo>
                    <a:pt x="151" y="38"/>
                  </a:lnTo>
                  <a:lnTo>
                    <a:pt x="171" y="38"/>
                  </a:lnTo>
                  <a:lnTo>
                    <a:pt x="190" y="38"/>
                  </a:lnTo>
                  <a:lnTo>
                    <a:pt x="205" y="38"/>
                  </a:lnTo>
                  <a:lnTo>
                    <a:pt x="218" y="38"/>
                  </a:lnTo>
                  <a:lnTo>
                    <a:pt x="228" y="38"/>
                  </a:lnTo>
                  <a:lnTo>
                    <a:pt x="237" y="38"/>
                  </a:lnTo>
                  <a:lnTo>
                    <a:pt x="245" y="38"/>
                  </a:lnTo>
                  <a:lnTo>
                    <a:pt x="254" y="38"/>
                  </a:lnTo>
                  <a:lnTo>
                    <a:pt x="260" y="38"/>
                  </a:lnTo>
                  <a:lnTo>
                    <a:pt x="262" y="38"/>
                  </a:lnTo>
                  <a:lnTo>
                    <a:pt x="262" y="38"/>
                  </a:lnTo>
                  <a:lnTo>
                    <a:pt x="262" y="47"/>
                  </a:lnTo>
                  <a:lnTo>
                    <a:pt x="262" y="51"/>
                  </a:lnTo>
                  <a:lnTo>
                    <a:pt x="262" y="53"/>
                  </a:lnTo>
                  <a:lnTo>
                    <a:pt x="262" y="53"/>
                  </a:lnTo>
                  <a:lnTo>
                    <a:pt x="237" y="53"/>
                  </a:lnTo>
                  <a:lnTo>
                    <a:pt x="217" y="53"/>
                  </a:lnTo>
                  <a:lnTo>
                    <a:pt x="200" y="53"/>
                  </a:lnTo>
                  <a:lnTo>
                    <a:pt x="185" y="53"/>
                  </a:lnTo>
                  <a:lnTo>
                    <a:pt x="171" y="53"/>
                  </a:lnTo>
                  <a:lnTo>
                    <a:pt x="160" y="53"/>
                  </a:lnTo>
                  <a:lnTo>
                    <a:pt x="151" y="53"/>
                  </a:lnTo>
                  <a:lnTo>
                    <a:pt x="145" y="53"/>
                  </a:lnTo>
                  <a:lnTo>
                    <a:pt x="136" y="53"/>
                  </a:lnTo>
                  <a:lnTo>
                    <a:pt x="130" y="53"/>
                  </a:lnTo>
                  <a:lnTo>
                    <a:pt x="128" y="53"/>
                  </a:lnTo>
                  <a:lnTo>
                    <a:pt x="128" y="53"/>
                  </a:lnTo>
                  <a:lnTo>
                    <a:pt x="128" y="38"/>
                  </a:lnTo>
                  <a:close/>
                  <a:moveTo>
                    <a:pt x="256" y="634"/>
                  </a:moveTo>
                  <a:lnTo>
                    <a:pt x="233" y="634"/>
                  </a:lnTo>
                  <a:lnTo>
                    <a:pt x="215" y="634"/>
                  </a:lnTo>
                  <a:lnTo>
                    <a:pt x="200" y="634"/>
                  </a:lnTo>
                  <a:lnTo>
                    <a:pt x="185" y="634"/>
                  </a:lnTo>
                  <a:lnTo>
                    <a:pt x="173" y="634"/>
                  </a:lnTo>
                  <a:lnTo>
                    <a:pt x="164" y="634"/>
                  </a:lnTo>
                  <a:lnTo>
                    <a:pt x="149" y="634"/>
                  </a:lnTo>
                  <a:lnTo>
                    <a:pt x="139" y="634"/>
                  </a:lnTo>
                  <a:lnTo>
                    <a:pt x="136" y="634"/>
                  </a:lnTo>
                  <a:lnTo>
                    <a:pt x="134" y="634"/>
                  </a:lnTo>
                  <a:lnTo>
                    <a:pt x="134" y="634"/>
                  </a:lnTo>
                  <a:lnTo>
                    <a:pt x="134" y="622"/>
                  </a:lnTo>
                  <a:lnTo>
                    <a:pt x="134" y="613"/>
                  </a:lnTo>
                  <a:lnTo>
                    <a:pt x="134" y="606"/>
                  </a:lnTo>
                  <a:lnTo>
                    <a:pt x="134" y="602"/>
                  </a:lnTo>
                  <a:lnTo>
                    <a:pt x="134" y="598"/>
                  </a:lnTo>
                  <a:lnTo>
                    <a:pt x="134" y="598"/>
                  </a:lnTo>
                  <a:lnTo>
                    <a:pt x="155" y="598"/>
                  </a:lnTo>
                  <a:lnTo>
                    <a:pt x="173" y="598"/>
                  </a:lnTo>
                  <a:lnTo>
                    <a:pt x="190" y="598"/>
                  </a:lnTo>
                  <a:lnTo>
                    <a:pt x="203" y="598"/>
                  </a:lnTo>
                  <a:lnTo>
                    <a:pt x="217" y="598"/>
                  </a:lnTo>
                  <a:lnTo>
                    <a:pt x="226" y="598"/>
                  </a:lnTo>
                  <a:lnTo>
                    <a:pt x="241" y="598"/>
                  </a:lnTo>
                  <a:lnTo>
                    <a:pt x="249" y="598"/>
                  </a:lnTo>
                  <a:lnTo>
                    <a:pt x="254" y="598"/>
                  </a:lnTo>
                  <a:lnTo>
                    <a:pt x="256" y="598"/>
                  </a:lnTo>
                  <a:lnTo>
                    <a:pt x="256" y="598"/>
                  </a:lnTo>
                  <a:lnTo>
                    <a:pt x="256" y="634"/>
                  </a:lnTo>
                  <a:close/>
                </a:path>
              </a:pathLst>
            </a:custGeom>
            <a:solidFill>
              <a:schemeClr val="accent6"/>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64" name="Google Shape;2364;p5"/>
            <p:cNvSpPr/>
            <p:nvPr/>
          </p:nvSpPr>
          <p:spPr>
            <a:xfrm>
              <a:off x="5560775" y="3718702"/>
              <a:ext cx="391137" cy="394506"/>
            </a:xfrm>
            <a:custGeom>
              <a:avLst/>
              <a:gdLst/>
              <a:ahLst/>
              <a:cxnLst/>
              <a:rect l="l" t="t" r="r" b="b"/>
              <a:pathLst>
                <a:path w="612" h="612" extrusionOk="0">
                  <a:moveTo>
                    <a:pt x="497" y="249"/>
                  </a:moveTo>
                  <a:lnTo>
                    <a:pt x="497" y="220"/>
                  </a:lnTo>
                  <a:lnTo>
                    <a:pt x="497" y="115"/>
                  </a:lnTo>
                  <a:lnTo>
                    <a:pt x="114" y="115"/>
                  </a:lnTo>
                  <a:lnTo>
                    <a:pt x="114" y="220"/>
                  </a:lnTo>
                  <a:lnTo>
                    <a:pt x="114" y="249"/>
                  </a:lnTo>
                  <a:lnTo>
                    <a:pt x="114" y="411"/>
                  </a:lnTo>
                  <a:lnTo>
                    <a:pt x="497" y="411"/>
                  </a:lnTo>
                  <a:lnTo>
                    <a:pt x="497" y="249"/>
                  </a:lnTo>
                  <a:close/>
                  <a:moveTo>
                    <a:pt x="583" y="115"/>
                  </a:moveTo>
                  <a:lnTo>
                    <a:pt x="554" y="115"/>
                  </a:lnTo>
                  <a:lnTo>
                    <a:pt x="554" y="278"/>
                  </a:lnTo>
                  <a:lnTo>
                    <a:pt x="554" y="411"/>
                  </a:lnTo>
                  <a:lnTo>
                    <a:pt x="554" y="440"/>
                  </a:lnTo>
                  <a:cubicBezTo>
                    <a:pt x="554" y="456"/>
                    <a:pt x="541" y="469"/>
                    <a:pt x="526" y="469"/>
                  </a:cubicBezTo>
                  <a:lnTo>
                    <a:pt x="375" y="469"/>
                  </a:lnTo>
                  <a:lnTo>
                    <a:pt x="469" y="563"/>
                  </a:lnTo>
                  <a:cubicBezTo>
                    <a:pt x="475" y="569"/>
                    <a:pt x="478" y="576"/>
                    <a:pt x="478" y="584"/>
                  </a:cubicBezTo>
                  <a:cubicBezTo>
                    <a:pt x="478" y="600"/>
                    <a:pt x="465" y="612"/>
                    <a:pt x="449" y="612"/>
                  </a:cubicBezTo>
                  <a:cubicBezTo>
                    <a:pt x="441" y="612"/>
                    <a:pt x="434" y="609"/>
                    <a:pt x="429" y="604"/>
                  </a:cubicBezTo>
                  <a:lnTo>
                    <a:pt x="334" y="509"/>
                  </a:lnTo>
                  <a:lnTo>
                    <a:pt x="334" y="584"/>
                  </a:lnTo>
                  <a:cubicBezTo>
                    <a:pt x="334" y="600"/>
                    <a:pt x="321" y="612"/>
                    <a:pt x="306" y="612"/>
                  </a:cubicBezTo>
                  <a:cubicBezTo>
                    <a:pt x="290" y="612"/>
                    <a:pt x="277" y="600"/>
                    <a:pt x="277" y="584"/>
                  </a:cubicBezTo>
                  <a:lnTo>
                    <a:pt x="277" y="509"/>
                  </a:lnTo>
                  <a:lnTo>
                    <a:pt x="182" y="604"/>
                  </a:lnTo>
                  <a:cubicBezTo>
                    <a:pt x="177" y="609"/>
                    <a:pt x="170" y="612"/>
                    <a:pt x="162" y="612"/>
                  </a:cubicBezTo>
                  <a:cubicBezTo>
                    <a:pt x="146" y="612"/>
                    <a:pt x="133" y="600"/>
                    <a:pt x="133" y="584"/>
                  </a:cubicBezTo>
                  <a:cubicBezTo>
                    <a:pt x="133" y="576"/>
                    <a:pt x="137" y="569"/>
                    <a:pt x="142" y="563"/>
                  </a:cubicBezTo>
                  <a:lnTo>
                    <a:pt x="236" y="469"/>
                  </a:lnTo>
                  <a:lnTo>
                    <a:pt x="86" y="469"/>
                  </a:lnTo>
                  <a:cubicBezTo>
                    <a:pt x="70" y="469"/>
                    <a:pt x="57" y="456"/>
                    <a:pt x="57" y="440"/>
                  </a:cubicBezTo>
                  <a:lnTo>
                    <a:pt x="57" y="411"/>
                  </a:lnTo>
                  <a:lnTo>
                    <a:pt x="57" y="278"/>
                  </a:lnTo>
                  <a:lnTo>
                    <a:pt x="57" y="115"/>
                  </a:lnTo>
                  <a:lnTo>
                    <a:pt x="28" y="115"/>
                  </a:lnTo>
                  <a:cubicBezTo>
                    <a:pt x="12" y="115"/>
                    <a:pt x="0" y="102"/>
                    <a:pt x="0" y="86"/>
                  </a:cubicBezTo>
                  <a:cubicBezTo>
                    <a:pt x="0" y="70"/>
                    <a:pt x="12" y="57"/>
                    <a:pt x="28" y="57"/>
                  </a:cubicBezTo>
                  <a:lnTo>
                    <a:pt x="277" y="57"/>
                  </a:lnTo>
                  <a:lnTo>
                    <a:pt x="277" y="29"/>
                  </a:lnTo>
                  <a:cubicBezTo>
                    <a:pt x="277" y="13"/>
                    <a:pt x="290" y="0"/>
                    <a:pt x="306" y="0"/>
                  </a:cubicBezTo>
                  <a:cubicBezTo>
                    <a:pt x="321" y="0"/>
                    <a:pt x="334" y="13"/>
                    <a:pt x="334" y="29"/>
                  </a:cubicBezTo>
                  <a:lnTo>
                    <a:pt x="334" y="57"/>
                  </a:lnTo>
                  <a:lnTo>
                    <a:pt x="583" y="57"/>
                  </a:lnTo>
                  <a:cubicBezTo>
                    <a:pt x="599" y="57"/>
                    <a:pt x="612" y="70"/>
                    <a:pt x="612" y="86"/>
                  </a:cubicBezTo>
                  <a:cubicBezTo>
                    <a:pt x="612" y="102"/>
                    <a:pt x="599" y="115"/>
                    <a:pt x="583" y="115"/>
                  </a:cubicBezTo>
                  <a:close/>
                </a:path>
              </a:pathLst>
            </a:custGeom>
            <a:solidFill>
              <a:schemeClr val="accent3"/>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866642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34"/>
                                        </p:tgtEl>
                                        <p:attrNameLst>
                                          <p:attrName>style.visibility</p:attrName>
                                        </p:attrNameLst>
                                      </p:cBhvr>
                                      <p:to>
                                        <p:strVal val="visible"/>
                                      </p:to>
                                    </p:set>
                                    <p:anim calcmode="lin" valueType="num">
                                      <p:cBhvr additive="base">
                                        <p:cTn id="7" dur="500"/>
                                        <p:tgtEl>
                                          <p:spTgt spid="2334"/>
                                        </p:tgtEl>
                                        <p:attrNameLst>
                                          <p:attrName>ppt_w</p:attrName>
                                        </p:attrNameLst>
                                      </p:cBhvr>
                                      <p:tavLst>
                                        <p:tav tm="0">
                                          <p:val>
                                            <p:strVal val="0"/>
                                          </p:val>
                                        </p:tav>
                                        <p:tav tm="100000">
                                          <p:val>
                                            <p:strVal val="#ppt_w"/>
                                          </p:val>
                                        </p:tav>
                                      </p:tavLst>
                                    </p:anim>
                                    <p:anim calcmode="lin" valueType="num">
                                      <p:cBhvr additive="base">
                                        <p:cTn id="8" dur="500"/>
                                        <p:tgtEl>
                                          <p:spTgt spid="233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333"/>
                                        </p:tgtEl>
                                        <p:attrNameLst>
                                          <p:attrName>style.visibility</p:attrName>
                                        </p:attrNameLst>
                                      </p:cBhvr>
                                      <p:to>
                                        <p:strVal val="visible"/>
                                      </p:to>
                                    </p:set>
                                    <p:anim calcmode="lin" valueType="num">
                                      <p:cBhvr additive="base">
                                        <p:cTn id="11" dur="500"/>
                                        <p:tgtEl>
                                          <p:spTgt spid="2333"/>
                                        </p:tgtEl>
                                        <p:attrNameLst>
                                          <p:attrName>ppt_w</p:attrName>
                                        </p:attrNameLst>
                                      </p:cBhvr>
                                      <p:tavLst>
                                        <p:tav tm="0">
                                          <p:val>
                                            <p:strVal val="0"/>
                                          </p:val>
                                        </p:tav>
                                        <p:tav tm="100000">
                                          <p:val>
                                            <p:strVal val="#ppt_w"/>
                                          </p:val>
                                        </p:tav>
                                      </p:tavLst>
                                    </p:anim>
                                    <p:anim calcmode="lin" valueType="num">
                                      <p:cBhvr additive="base">
                                        <p:cTn id="12" dur="500"/>
                                        <p:tgtEl>
                                          <p:spTgt spid="233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335"/>
                                        </p:tgtEl>
                                        <p:attrNameLst>
                                          <p:attrName>style.visibility</p:attrName>
                                        </p:attrNameLst>
                                      </p:cBhvr>
                                      <p:to>
                                        <p:strVal val="visible"/>
                                      </p:to>
                                    </p:set>
                                    <p:anim calcmode="lin" valueType="num">
                                      <p:cBhvr additive="base">
                                        <p:cTn id="15" dur="500"/>
                                        <p:tgtEl>
                                          <p:spTgt spid="2335"/>
                                        </p:tgtEl>
                                        <p:attrNameLst>
                                          <p:attrName>ppt_w</p:attrName>
                                        </p:attrNameLst>
                                      </p:cBhvr>
                                      <p:tavLst>
                                        <p:tav tm="0">
                                          <p:val>
                                            <p:strVal val="0"/>
                                          </p:val>
                                        </p:tav>
                                        <p:tav tm="100000">
                                          <p:val>
                                            <p:strVal val="#ppt_w"/>
                                          </p:val>
                                        </p:tav>
                                      </p:tavLst>
                                    </p:anim>
                                    <p:anim calcmode="lin" valueType="num">
                                      <p:cBhvr additive="base">
                                        <p:cTn id="16" dur="500"/>
                                        <p:tgtEl>
                                          <p:spTgt spid="2335"/>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52"/>
                                        </p:tgtEl>
                                        <p:attrNameLst>
                                          <p:attrName>style.visibility</p:attrName>
                                        </p:attrNameLst>
                                      </p:cBhvr>
                                      <p:to>
                                        <p:strVal val="visible"/>
                                      </p:to>
                                    </p:set>
                                    <p:animEffect transition="in" filter="fade">
                                      <p:cBhvr>
                                        <p:cTn id="21" dur="1000"/>
                                        <p:tgtEl>
                                          <p:spTgt spid="2352"/>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340"/>
                                        </p:tgtEl>
                                        <p:attrNameLst>
                                          <p:attrName>style.visibility</p:attrName>
                                        </p:attrNameLst>
                                      </p:cBhvr>
                                      <p:to>
                                        <p:strVal val="visible"/>
                                      </p:to>
                                    </p:set>
                                    <p:anim calcmode="lin" valueType="num">
                                      <p:cBhvr additive="base">
                                        <p:cTn id="26" dur="500"/>
                                        <p:tgtEl>
                                          <p:spTgt spid="2340"/>
                                        </p:tgtEl>
                                        <p:attrNameLst>
                                          <p:attrName>ppt_w</p:attrName>
                                        </p:attrNameLst>
                                      </p:cBhvr>
                                      <p:tavLst>
                                        <p:tav tm="0">
                                          <p:val>
                                            <p:strVal val="0"/>
                                          </p:val>
                                        </p:tav>
                                        <p:tav tm="100000">
                                          <p:val>
                                            <p:strVal val="#ppt_w"/>
                                          </p:val>
                                        </p:tav>
                                      </p:tavLst>
                                    </p:anim>
                                    <p:anim calcmode="lin" valueType="num">
                                      <p:cBhvr additive="base">
                                        <p:cTn id="27" dur="500"/>
                                        <p:tgtEl>
                                          <p:spTgt spid="2340"/>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2341"/>
                                        </p:tgtEl>
                                        <p:attrNameLst>
                                          <p:attrName>style.visibility</p:attrName>
                                        </p:attrNameLst>
                                      </p:cBhvr>
                                      <p:to>
                                        <p:strVal val="visible"/>
                                      </p:to>
                                    </p:set>
                                    <p:anim calcmode="lin" valueType="num">
                                      <p:cBhvr additive="base">
                                        <p:cTn id="30" dur="500"/>
                                        <p:tgtEl>
                                          <p:spTgt spid="2341"/>
                                        </p:tgtEl>
                                        <p:attrNameLst>
                                          <p:attrName>ppt_w</p:attrName>
                                        </p:attrNameLst>
                                      </p:cBhvr>
                                      <p:tavLst>
                                        <p:tav tm="0">
                                          <p:val>
                                            <p:strVal val="0"/>
                                          </p:val>
                                        </p:tav>
                                        <p:tav tm="100000">
                                          <p:val>
                                            <p:strVal val="#ppt_w"/>
                                          </p:val>
                                        </p:tav>
                                      </p:tavLst>
                                    </p:anim>
                                    <p:anim calcmode="lin" valueType="num">
                                      <p:cBhvr additive="base">
                                        <p:cTn id="31" dur="500"/>
                                        <p:tgtEl>
                                          <p:spTgt spid="2341"/>
                                        </p:tgtEl>
                                        <p:attrNameLst>
                                          <p:attrName>ppt_h</p:attrName>
                                        </p:attrNameLst>
                                      </p:cBhvr>
                                      <p:tavLst>
                                        <p:tav tm="0">
                                          <p:val>
                                            <p:str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2342"/>
                                        </p:tgtEl>
                                        <p:attrNameLst>
                                          <p:attrName>style.visibility</p:attrName>
                                        </p:attrNameLst>
                                      </p:cBhvr>
                                      <p:to>
                                        <p:strVal val="visible"/>
                                      </p:to>
                                    </p:set>
                                    <p:anim calcmode="lin" valueType="num">
                                      <p:cBhvr additive="base">
                                        <p:cTn id="34" dur="500"/>
                                        <p:tgtEl>
                                          <p:spTgt spid="2342"/>
                                        </p:tgtEl>
                                        <p:attrNameLst>
                                          <p:attrName>ppt_w</p:attrName>
                                        </p:attrNameLst>
                                      </p:cBhvr>
                                      <p:tavLst>
                                        <p:tav tm="0">
                                          <p:val>
                                            <p:strVal val="0"/>
                                          </p:val>
                                        </p:tav>
                                        <p:tav tm="100000">
                                          <p:val>
                                            <p:strVal val="#ppt_w"/>
                                          </p:val>
                                        </p:tav>
                                      </p:tavLst>
                                    </p:anim>
                                    <p:anim calcmode="lin" valueType="num">
                                      <p:cBhvr additive="base">
                                        <p:cTn id="35" dur="500"/>
                                        <p:tgtEl>
                                          <p:spTgt spid="2342"/>
                                        </p:tgtEl>
                                        <p:attrNameLst>
                                          <p:attrName>ppt_h</p:attrName>
                                        </p:attrNameLst>
                                      </p:cBhvr>
                                      <p:tavLst>
                                        <p:tav tm="0">
                                          <p:val>
                                            <p:str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2343"/>
                                        </p:tgtEl>
                                        <p:attrNameLst>
                                          <p:attrName>style.visibility</p:attrName>
                                        </p:attrNameLst>
                                      </p:cBhvr>
                                      <p:to>
                                        <p:strVal val="visible"/>
                                      </p:to>
                                    </p:set>
                                    <p:anim calcmode="lin" valueType="num">
                                      <p:cBhvr additive="base">
                                        <p:cTn id="38" dur="500"/>
                                        <p:tgtEl>
                                          <p:spTgt spid="2343"/>
                                        </p:tgtEl>
                                        <p:attrNameLst>
                                          <p:attrName>ppt_w</p:attrName>
                                        </p:attrNameLst>
                                      </p:cBhvr>
                                      <p:tavLst>
                                        <p:tav tm="0">
                                          <p:val>
                                            <p:strVal val="0"/>
                                          </p:val>
                                        </p:tav>
                                        <p:tav tm="100000">
                                          <p:val>
                                            <p:strVal val="#ppt_w"/>
                                          </p:val>
                                        </p:tav>
                                      </p:tavLst>
                                    </p:anim>
                                    <p:anim calcmode="lin" valueType="num">
                                      <p:cBhvr additive="base">
                                        <p:cTn id="39" dur="500"/>
                                        <p:tgtEl>
                                          <p:spTgt spid="2343"/>
                                        </p:tgtEl>
                                        <p:attrNameLst>
                                          <p:attrName>ppt_h</p:attrName>
                                        </p:attrNameLst>
                                      </p:cBhvr>
                                      <p:tavLst>
                                        <p:tav tm="0">
                                          <p:val>
                                            <p:str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2344"/>
                                        </p:tgtEl>
                                        <p:attrNameLst>
                                          <p:attrName>style.visibility</p:attrName>
                                        </p:attrNameLst>
                                      </p:cBhvr>
                                      <p:to>
                                        <p:strVal val="visible"/>
                                      </p:to>
                                    </p:set>
                                    <p:anim calcmode="lin" valueType="num">
                                      <p:cBhvr additive="base">
                                        <p:cTn id="42" dur="500"/>
                                        <p:tgtEl>
                                          <p:spTgt spid="2344"/>
                                        </p:tgtEl>
                                        <p:attrNameLst>
                                          <p:attrName>ppt_w</p:attrName>
                                        </p:attrNameLst>
                                      </p:cBhvr>
                                      <p:tavLst>
                                        <p:tav tm="0">
                                          <p:val>
                                            <p:strVal val="0"/>
                                          </p:val>
                                        </p:tav>
                                        <p:tav tm="100000">
                                          <p:val>
                                            <p:strVal val="#ppt_w"/>
                                          </p:val>
                                        </p:tav>
                                      </p:tavLst>
                                    </p:anim>
                                    <p:anim calcmode="lin" valueType="num">
                                      <p:cBhvr additive="base">
                                        <p:cTn id="43" dur="500"/>
                                        <p:tgtEl>
                                          <p:spTgt spid="2344"/>
                                        </p:tgtEl>
                                        <p:attrNameLst>
                                          <p:attrName>ppt_h</p:attrName>
                                        </p:attrNameLst>
                                      </p:cBhvr>
                                      <p:tavLst>
                                        <p:tav tm="0">
                                          <p:val>
                                            <p:str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2345"/>
                                        </p:tgtEl>
                                        <p:attrNameLst>
                                          <p:attrName>style.visibility</p:attrName>
                                        </p:attrNameLst>
                                      </p:cBhvr>
                                      <p:to>
                                        <p:strVal val="visible"/>
                                      </p:to>
                                    </p:set>
                                    <p:anim calcmode="lin" valueType="num">
                                      <p:cBhvr additive="base">
                                        <p:cTn id="46" dur="500"/>
                                        <p:tgtEl>
                                          <p:spTgt spid="2345"/>
                                        </p:tgtEl>
                                        <p:attrNameLst>
                                          <p:attrName>ppt_w</p:attrName>
                                        </p:attrNameLst>
                                      </p:cBhvr>
                                      <p:tavLst>
                                        <p:tav tm="0">
                                          <p:val>
                                            <p:strVal val="0"/>
                                          </p:val>
                                        </p:tav>
                                        <p:tav tm="100000">
                                          <p:val>
                                            <p:strVal val="#ppt_w"/>
                                          </p:val>
                                        </p:tav>
                                      </p:tavLst>
                                    </p:anim>
                                    <p:anim calcmode="lin" valueType="num">
                                      <p:cBhvr additive="base">
                                        <p:cTn id="47" dur="500"/>
                                        <p:tgtEl>
                                          <p:spTgt spid="2345"/>
                                        </p:tgtEl>
                                        <p:attrNameLst>
                                          <p:attrName>ppt_h</p:attrName>
                                        </p:attrNameLst>
                                      </p:cBhvr>
                                      <p:tavLst>
                                        <p:tav tm="0">
                                          <p:val>
                                            <p:str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2346"/>
                                        </p:tgtEl>
                                        <p:attrNameLst>
                                          <p:attrName>style.visibility</p:attrName>
                                        </p:attrNameLst>
                                      </p:cBhvr>
                                      <p:to>
                                        <p:strVal val="visible"/>
                                      </p:to>
                                    </p:set>
                                    <p:anim calcmode="lin" valueType="num">
                                      <p:cBhvr additive="base">
                                        <p:cTn id="50" dur="500"/>
                                        <p:tgtEl>
                                          <p:spTgt spid="2346"/>
                                        </p:tgtEl>
                                        <p:attrNameLst>
                                          <p:attrName>ppt_w</p:attrName>
                                        </p:attrNameLst>
                                      </p:cBhvr>
                                      <p:tavLst>
                                        <p:tav tm="0">
                                          <p:val>
                                            <p:strVal val="0"/>
                                          </p:val>
                                        </p:tav>
                                        <p:tav tm="100000">
                                          <p:val>
                                            <p:strVal val="#ppt_w"/>
                                          </p:val>
                                        </p:tav>
                                      </p:tavLst>
                                    </p:anim>
                                    <p:anim calcmode="lin" valueType="num">
                                      <p:cBhvr additive="base">
                                        <p:cTn id="51" dur="500"/>
                                        <p:tgtEl>
                                          <p:spTgt spid="2346"/>
                                        </p:tgtEl>
                                        <p:attrNameLst>
                                          <p:attrName>ppt_h</p:attrName>
                                        </p:attrNameLst>
                                      </p:cBhvr>
                                      <p:tavLst>
                                        <p:tav tm="0">
                                          <p:val>
                                            <p:str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347"/>
                                        </p:tgtEl>
                                        <p:attrNameLst>
                                          <p:attrName>style.visibility</p:attrName>
                                        </p:attrNameLst>
                                      </p:cBhvr>
                                      <p:to>
                                        <p:strVal val="visible"/>
                                      </p:to>
                                    </p:set>
                                    <p:anim calcmode="lin" valueType="num">
                                      <p:cBhvr additive="base">
                                        <p:cTn id="54" dur="500"/>
                                        <p:tgtEl>
                                          <p:spTgt spid="2347"/>
                                        </p:tgtEl>
                                        <p:attrNameLst>
                                          <p:attrName>ppt_w</p:attrName>
                                        </p:attrNameLst>
                                      </p:cBhvr>
                                      <p:tavLst>
                                        <p:tav tm="0">
                                          <p:val>
                                            <p:strVal val="0"/>
                                          </p:val>
                                        </p:tav>
                                        <p:tav tm="100000">
                                          <p:val>
                                            <p:strVal val="#ppt_w"/>
                                          </p:val>
                                        </p:tav>
                                      </p:tavLst>
                                    </p:anim>
                                    <p:anim calcmode="lin" valueType="num">
                                      <p:cBhvr additive="base">
                                        <p:cTn id="55" dur="500"/>
                                        <p:tgtEl>
                                          <p:spTgt spid="2347"/>
                                        </p:tgtEl>
                                        <p:attrNameLst>
                                          <p:attrName>ppt_h</p:attrName>
                                        </p:attrNameLst>
                                      </p:cBhvr>
                                      <p:tavLst>
                                        <p:tav tm="0">
                                          <p:val>
                                            <p:str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2348"/>
                                        </p:tgtEl>
                                        <p:attrNameLst>
                                          <p:attrName>style.visibility</p:attrName>
                                        </p:attrNameLst>
                                      </p:cBhvr>
                                      <p:to>
                                        <p:strVal val="visible"/>
                                      </p:to>
                                    </p:set>
                                    <p:anim calcmode="lin" valueType="num">
                                      <p:cBhvr additive="base">
                                        <p:cTn id="58" dur="500"/>
                                        <p:tgtEl>
                                          <p:spTgt spid="2348"/>
                                        </p:tgtEl>
                                        <p:attrNameLst>
                                          <p:attrName>ppt_w</p:attrName>
                                        </p:attrNameLst>
                                      </p:cBhvr>
                                      <p:tavLst>
                                        <p:tav tm="0">
                                          <p:val>
                                            <p:strVal val="0"/>
                                          </p:val>
                                        </p:tav>
                                        <p:tav tm="100000">
                                          <p:val>
                                            <p:strVal val="#ppt_w"/>
                                          </p:val>
                                        </p:tav>
                                      </p:tavLst>
                                    </p:anim>
                                    <p:anim calcmode="lin" valueType="num">
                                      <p:cBhvr additive="base">
                                        <p:cTn id="59" dur="500"/>
                                        <p:tgtEl>
                                          <p:spTgt spid="2348"/>
                                        </p:tgtEl>
                                        <p:attrNameLst>
                                          <p:attrName>ppt_h</p:attrName>
                                        </p:attrNameLst>
                                      </p:cBhvr>
                                      <p:tavLst>
                                        <p:tav tm="0">
                                          <p:val>
                                            <p:str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2349"/>
                                        </p:tgtEl>
                                        <p:attrNameLst>
                                          <p:attrName>style.visibility</p:attrName>
                                        </p:attrNameLst>
                                      </p:cBhvr>
                                      <p:to>
                                        <p:strVal val="visible"/>
                                      </p:to>
                                    </p:set>
                                    <p:anim calcmode="lin" valueType="num">
                                      <p:cBhvr additive="base">
                                        <p:cTn id="62" dur="500"/>
                                        <p:tgtEl>
                                          <p:spTgt spid="2349"/>
                                        </p:tgtEl>
                                        <p:attrNameLst>
                                          <p:attrName>ppt_w</p:attrName>
                                        </p:attrNameLst>
                                      </p:cBhvr>
                                      <p:tavLst>
                                        <p:tav tm="0">
                                          <p:val>
                                            <p:strVal val="0"/>
                                          </p:val>
                                        </p:tav>
                                        <p:tav tm="100000">
                                          <p:val>
                                            <p:strVal val="#ppt_w"/>
                                          </p:val>
                                        </p:tav>
                                      </p:tavLst>
                                    </p:anim>
                                    <p:anim calcmode="lin" valueType="num">
                                      <p:cBhvr additive="base">
                                        <p:cTn id="63" dur="500"/>
                                        <p:tgtEl>
                                          <p:spTgt spid="2349"/>
                                        </p:tgtEl>
                                        <p:attrNameLst>
                                          <p:attrName>ppt_h</p:attrName>
                                        </p:attrNameLst>
                                      </p:cBhvr>
                                      <p:tavLst>
                                        <p:tav tm="0">
                                          <p:val>
                                            <p:str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2350"/>
                                        </p:tgtEl>
                                        <p:attrNameLst>
                                          <p:attrName>style.visibility</p:attrName>
                                        </p:attrNameLst>
                                      </p:cBhvr>
                                      <p:to>
                                        <p:strVal val="visible"/>
                                      </p:to>
                                    </p:set>
                                    <p:anim calcmode="lin" valueType="num">
                                      <p:cBhvr additive="base">
                                        <p:cTn id="66" dur="500"/>
                                        <p:tgtEl>
                                          <p:spTgt spid="2350"/>
                                        </p:tgtEl>
                                        <p:attrNameLst>
                                          <p:attrName>ppt_w</p:attrName>
                                        </p:attrNameLst>
                                      </p:cBhvr>
                                      <p:tavLst>
                                        <p:tav tm="0">
                                          <p:val>
                                            <p:strVal val="0"/>
                                          </p:val>
                                        </p:tav>
                                        <p:tav tm="100000">
                                          <p:val>
                                            <p:strVal val="#ppt_w"/>
                                          </p:val>
                                        </p:tav>
                                      </p:tavLst>
                                    </p:anim>
                                    <p:anim calcmode="lin" valueType="num">
                                      <p:cBhvr additive="base">
                                        <p:cTn id="67" dur="500"/>
                                        <p:tgtEl>
                                          <p:spTgt spid="2350"/>
                                        </p:tgtEl>
                                        <p:attrNameLst>
                                          <p:attrName>ppt_h</p:attrName>
                                        </p:attrNameLst>
                                      </p:cBhvr>
                                      <p:tavLst>
                                        <p:tav tm="0">
                                          <p:val>
                                            <p:strVal val="0"/>
                                          </p:val>
                                        </p:tav>
                                        <p:tav tm="100000">
                                          <p:val>
                                            <p:strVal val="#ppt_h"/>
                                          </p:val>
                                        </p:tav>
                                      </p:tavLst>
                                    </p:anim>
                                  </p:childTnLst>
                                </p:cTn>
                              </p:par>
                              <p:par>
                                <p:cTn id="68" presetID="23" presetClass="entr" presetSubtype="16" fill="hold" nodeType="withEffect">
                                  <p:stCondLst>
                                    <p:cond delay="0"/>
                                  </p:stCondLst>
                                  <p:childTnLst>
                                    <p:set>
                                      <p:cBhvr>
                                        <p:cTn id="69" dur="1" fill="hold">
                                          <p:stCondLst>
                                            <p:cond delay="0"/>
                                          </p:stCondLst>
                                        </p:cTn>
                                        <p:tgtEl>
                                          <p:spTgt spid="2351"/>
                                        </p:tgtEl>
                                        <p:attrNameLst>
                                          <p:attrName>style.visibility</p:attrName>
                                        </p:attrNameLst>
                                      </p:cBhvr>
                                      <p:to>
                                        <p:strVal val="visible"/>
                                      </p:to>
                                    </p:set>
                                    <p:anim calcmode="lin" valueType="num">
                                      <p:cBhvr additive="base">
                                        <p:cTn id="70" dur="500"/>
                                        <p:tgtEl>
                                          <p:spTgt spid="2351"/>
                                        </p:tgtEl>
                                        <p:attrNameLst>
                                          <p:attrName>ppt_w</p:attrName>
                                        </p:attrNameLst>
                                      </p:cBhvr>
                                      <p:tavLst>
                                        <p:tav tm="0">
                                          <p:val>
                                            <p:strVal val="0"/>
                                          </p:val>
                                        </p:tav>
                                        <p:tav tm="100000">
                                          <p:val>
                                            <p:strVal val="#ppt_w"/>
                                          </p:val>
                                        </p:tav>
                                      </p:tavLst>
                                    </p:anim>
                                    <p:anim calcmode="lin" valueType="num">
                                      <p:cBhvr additive="base">
                                        <p:cTn id="71" dur="500"/>
                                        <p:tgtEl>
                                          <p:spTgt spid="235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Google Shape;2370;p6"/>
          <p:cNvSpPr txBox="1"/>
          <p:nvPr/>
        </p:nvSpPr>
        <p:spPr>
          <a:xfrm>
            <a:off x="592832" y="750278"/>
            <a:ext cx="11006336" cy="587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3750"/>
              <a:buFont typeface="Montserrat SemiBold"/>
              <a:buNone/>
            </a:pPr>
            <a:r>
              <a:rPr lang="en-US" sz="3750">
                <a:solidFill>
                  <a:srgbClr val="000000"/>
                </a:solidFill>
                <a:latin typeface="Montserrat SemiBold"/>
                <a:ea typeface="Montserrat SemiBold"/>
                <a:cs typeface="Montserrat SemiBold"/>
                <a:sym typeface="Montserrat SemiBold"/>
              </a:rPr>
              <a:t>Retro infographic</a:t>
            </a:r>
            <a:endParaRPr sz="3750">
              <a:solidFill>
                <a:srgbClr val="000000"/>
              </a:solidFill>
              <a:latin typeface="Montserrat SemiBold"/>
              <a:ea typeface="Montserrat SemiBold"/>
              <a:cs typeface="Montserrat SemiBold"/>
              <a:sym typeface="Montserrat SemiBold"/>
            </a:endParaRPr>
          </a:p>
        </p:txBody>
      </p:sp>
      <p:sp>
        <p:nvSpPr>
          <p:cNvPr id="2371" name="Google Shape;2371;p6"/>
          <p:cNvSpPr txBox="1"/>
          <p:nvPr/>
        </p:nvSpPr>
        <p:spPr>
          <a:xfrm>
            <a:off x="4283128" y="542375"/>
            <a:ext cx="3625746" cy="19907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F7F7F"/>
              </a:buClr>
              <a:buSzPts val="1250"/>
              <a:buFont typeface="Arial"/>
              <a:buNone/>
            </a:pPr>
            <a:r>
              <a:rPr lang="en-US" sz="1250">
                <a:solidFill>
                  <a:srgbClr val="7F7F7F"/>
                </a:solidFill>
                <a:latin typeface="Montserrat"/>
                <a:ea typeface="Montserrat"/>
                <a:cs typeface="Montserrat"/>
                <a:sym typeface="Montserrat"/>
              </a:rPr>
              <a:t>Your Text Here</a:t>
            </a:r>
            <a:endParaRPr/>
          </a:p>
          <a:p>
            <a:pPr marL="0" marR="0" lvl="0" indent="0" algn="ctr" rtl="0">
              <a:lnSpc>
                <a:spcPct val="90000"/>
              </a:lnSpc>
              <a:spcBef>
                <a:spcPts val="999"/>
              </a:spcBef>
              <a:spcAft>
                <a:spcPts val="0"/>
              </a:spcAft>
              <a:buClr>
                <a:schemeClr val="dk1"/>
              </a:buClr>
              <a:buSzPts val="1250"/>
              <a:buFont typeface="Arial"/>
              <a:buNone/>
            </a:pPr>
            <a:endParaRPr sz="1250">
              <a:solidFill>
                <a:srgbClr val="7F7F7F"/>
              </a:solidFill>
              <a:latin typeface="Montserrat"/>
              <a:ea typeface="Montserrat"/>
              <a:cs typeface="Montserrat"/>
              <a:sym typeface="Montserrat"/>
            </a:endParaRPr>
          </a:p>
        </p:txBody>
      </p:sp>
      <p:grpSp>
        <p:nvGrpSpPr>
          <p:cNvPr id="2372" name="Google Shape;2372;p6"/>
          <p:cNvGrpSpPr/>
          <p:nvPr/>
        </p:nvGrpSpPr>
        <p:grpSpPr>
          <a:xfrm>
            <a:off x="5741839" y="1353369"/>
            <a:ext cx="708323" cy="130858"/>
            <a:chOff x="1110190" y="3155259"/>
            <a:chExt cx="1133316" cy="209373"/>
          </a:xfrm>
        </p:grpSpPr>
        <p:sp>
          <p:nvSpPr>
            <p:cNvPr id="2373" name="Google Shape;2373;p6"/>
            <p:cNvSpPr/>
            <p:nvPr/>
          </p:nvSpPr>
          <p:spPr>
            <a:xfrm>
              <a:off x="1110190" y="3155259"/>
              <a:ext cx="202111" cy="209373"/>
            </a:xfrm>
            <a:prstGeom prst="ellipse">
              <a:avLst/>
            </a:prstGeom>
            <a:solidFill>
              <a:srgbClr val="F2F2F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74" name="Google Shape;2374;p6"/>
            <p:cNvSpPr/>
            <p:nvPr/>
          </p:nvSpPr>
          <p:spPr>
            <a:xfrm>
              <a:off x="1418653" y="3155259"/>
              <a:ext cx="202111" cy="209373"/>
            </a:xfrm>
            <a:prstGeom prst="ellipse">
              <a:avLst/>
            </a:prstGeom>
            <a:solidFill>
              <a:srgbClr val="D8D8D8">
                <a:alpha val="97647"/>
              </a:srgbClr>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75" name="Google Shape;2375;p6"/>
            <p:cNvSpPr/>
            <p:nvPr/>
          </p:nvSpPr>
          <p:spPr>
            <a:xfrm>
              <a:off x="1727115" y="3155259"/>
              <a:ext cx="202111" cy="209373"/>
            </a:xfrm>
            <a:prstGeom prst="ellipse">
              <a:avLst/>
            </a:prstGeom>
            <a:solidFill>
              <a:schemeClr val="accent1">
                <a:alpha val="49803"/>
              </a:schemeClr>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76" name="Google Shape;2376;p6"/>
            <p:cNvSpPr/>
            <p:nvPr/>
          </p:nvSpPr>
          <p:spPr>
            <a:xfrm>
              <a:off x="2041395" y="3155259"/>
              <a:ext cx="202111" cy="209373"/>
            </a:xfrm>
            <a:prstGeom prst="ellipse">
              <a:avLst/>
            </a:prstGeom>
            <a:solidFill>
              <a:schemeClr val="accent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grpSp>
      <p:sp>
        <p:nvSpPr>
          <p:cNvPr id="2377" name="Google Shape;2377;p6"/>
          <p:cNvSpPr/>
          <p:nvPr/>
        </p:nvSpPr>
        <p:spPr>
          <a:xfrm>
            <a:off x="1200674" y="5360337"/>
            <a:ext cx="2129406" cy="30508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250">
                <a:solidFill>
                  <a:srgbClr val="000000"/>
                </a:solidFill>
                <a:latin typeface="Montserrat SemiBold"/>
                <a:ea typeface="Montserrat SemiBold"/>
                <a:cs typeface="Montserrat SemiBold"/>
                <a:sym typeface="Montserrat SemiBold"/>
              </a:rPr>
              <a:t>Your Title Here</a:t>
            </a:r>
            <a:endParaRPr/>
          </a:p>
        </p:txBody>
      </p:sp>
      <p:sp>
        <p:nvSpPr>
          <p:cNvPr id="2378" name="Google Shape;2378;p6"/>
          <p:cNvSpPr/>
          <p:nvPr/>
        </p:nvSpPr>
        <p:spPr>
          <a:xfrm>
            <a:off x="1220278" y="5639141"/>
            <a:ext cx="2090198" cy="63184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000">
                <a:solidFill>
                  <a:srgbClr val="A5A5A5"/>
                </a:solidFill>
                <a:latin typeface="Montserrat"/>
                <a:ea typeface="Montserrat"/>
                <a:cs typeface="Montserrat"/>
                <a:sym typeface="Montserrat"/>
              </a:rPr>
              <a:t>Vestibulum neque elit, Class aptent taciti sociosqu ad litora.</a:t>
            </a:r>
            <a:endParaRPr/>
          </a:p>
        </p:txBody>
      </p:sp>
      <p:sp>
        <p:nvSpPr>
          <p:cNvPr id="2379" name="Google Shape;2379;p6"/>
          <p:cNvSpPr/>
          <p:nvPr/>
        </p:nvSpPr>
        <p:spPr>
          <a:xfrm>
            <a:off x="3753619" y="5360337"/>
            <a:ext cx="2129406" cy="30508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250">
                <a:solidFill>
                  <a:srgbClr val="000000"/>
                </a:solidFill>
                <a:latin typeface="Montserrat SemiBold"/>
                <a:ea typeface="Montserrat SemiBold"/>
                <a:cs typeface="Montserrat SemiBold"/>
                <a:sym typeface="Montserrat SemiBold"/>
              </a:rPr>
              <a:t>Your Title Here</a:t>
            </a:r>
            <a:endParaRPr/>
          </a:p>
        </p:txBody>
      </p:sp>
      <p:sp>
        <p:nvSpPr>
          <p:cNvPr id="2380" name="Google Shape;2380;p6"/>
          <p:cNvSpPr/>
          <p:nvPr/>
        </p:nvSpPr>
        <p:spPr>
          <a:xfrm>
            <a:off x="3773223" y="5639141"/>
            <a:ext cx="2090198" cy="63184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000">
                <a:solidFill>
                  <a:srgbClr val="A5A5A5"/>
                </a:solidFill>
                <a:latin typeface="Montserrat"/>
                <a:ea typeface="Montserrat"/>
                <a:cs typeface="Montserrat"/>
                <a:sym typeface="Montserrat"/>
              </a:rPr>
              <a:t>Vestibulum neque elit, Class aptent taciti sociosqu ad litora.</a:t>
            </a:r>
            <a:endParaRPr/>
          </a:p>
        </p:txBody>
      </p:sp>
      <p:sp>
        <p:nvSpPr>
          <p:cNvPr id="2381" name="Google Shape;2381;p6"/>
          <p:cNvSpPr/>
          <p:nvPr/>
        </p:nvSpPr>
        <p:spPr>
          <a:xfrm>
            <a:off x="6278131" y="5360337"/>
            <a:ext cx="2129406" cy="30508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250">
                <a:solidFill>
                  <a:srgbClr val="000000"/>
                </a:solidFill>
                <a:latin typeface="Montserrat SemiBold"/>
                <a:ea typeface="Montserrat SemiBold"/>
                <a:cs typeface="Montserrat SemiBold"/>
                <a:sym typeface="Montserrat SemiBold"/>
              </a:rPr>
              <a:t>Your Title Here</a:t>
            </a:r>
            <a:endParaRPr/>
          </a:p>
        </p:txBody>
      </p:sp>
      <p:sp>
        <p:nvSpPr>
          <p:cNvPr id="2382" name="Google Shape;2382;p6"/>
          <p:cNvSpPr/>
          <p:nvPr/>
        </p:nvSpPr>
        <p:spPr>
          <a:xfrm>
            <a:off x="6297735" y="5639141"/>
            <a:ext cx="2090198" cy="63184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000">
                <a:solidFill>
                  <a:srgbClr val="A5A5A5"/>
                </a:solidFill>
                <a:latin typeface="Montserrat"/>
                <a:ea typeface="Montserrat"/>
                <a:cs typeface="Montserrat"/>
                <a:sym typeface="Montserrat"/>
              </a:rPr>
              <a:t>Vestibulum neque elit, Class aptent taciti sociosqu ad litora.</a:t>
            </a:r>
            <a:endParaRPr/>
          </a:p>
        </p:txBody>
      </p:sp>
      <p:sp>
        <p:nvSpPr>
          <p:cNvPr id="2383" name="Google Shape;2383;p6"/>
          <p:cNvSpPr/>
          <p:nvPr/>
        </p:nvSpPr>
        <p:spPr>
          <a:xfrm>
            <a:off x="8831076" y="5360337"/>
            <a:ext cx="2129406" cy="30508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250">
                <a:solidFill>
                  <a:srgbClr val="000000"/>
                </a:solidFill>
                <a:latin typeface="Montserrat SemiBold"/>
                <a:ea typeface="Montserrat SemiBold"/>
                <a:cs typeface="Montserrat SemiBold"/>
                <a:sym typeface="Montserrat SemiBold"/>
              </a:rPr>
              <a:t>Your Title Here</a:t>
            </a:r>
            <a:endParaRPr/>
          </a:p>
        </p:txBody>
      </p:sp>
      <p:sp>
        <p:nvSpPr>
          <p:cNvPr id="2384" name="Google Shape;2384;p6"/>
          <p:cNvSpPr/>
          <p:nvPr/>
        </p:nvSpPr>
        <p:spPr>
          <a:xfrm>
            <a:off x="8850680" y="5639141"/>
            <a:ext cx="2090198" cy="63184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000">
                <a:solidFill>
                  <a:srgbClr val="A5A5A5"/>
                </a:solidFill>
                <a:latin typeface="Montserrat"/>
                <a:ea typeface="Montserrat"/>
                <a:cs typeface="Montserrat"/>
                <a:sym typeface="Montserrat"/>
              </a:rPr>
              <a:t>Vestibulum neque elit, Class aptent taciti sociosqu ad litora.</a:t>
            </a:r>
            <a:endParaRPr/>
          </a:p>
        </p:txBody>
      </p:sp>
      <p:sp>
        <p:nvSpPr>
          <p:cNvPr id="2385" name="Google Shape;2385;p6"/>
          <p:cNvSpPr/>
          <p:nvPr/>
        </p:nvSpPr>
        <p:spPr>
          <a:xfrm>
            <a:off x="2509769" y="1851790"/>
            <a:ext cx="2129406" cy="30508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250">
                <a:solidFill>
                  <a:srgbClr val="000000"/>
                </a:solidFill>
                <a:latin typeface="Montserrat SemiBold"/>
                <a:ea typeface="Montserrat SemiBold"/>
                <a:cs typeface="Montserrat SemiBold"/>
                <a:sym typeface="Montserrat SemiBold"/>
              </a:rPr>
              <a:t>Your Title Here</a:t>
            </a:r>
            <a:endParaRPr/>
          </a:p>
        </p:txBody>
      </p:sp>
      <p:sp>
        <p:nvSpPr>
          <p:cNvPr id="2386" name="Google Shape;2386;p6"/>
          <p:cNvSpPr/>
          <p:nvPr/>
        </p:nvSpPr>
        <p:spPr>
          <a:xfrm>
            <a:off x="2529373" y="2130593"/>
            <a:ext cx="2090198" cy="63184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000">
                <a:solidFill>
                  <a:srgbClr val="A5A5A5"/>
                </a:solidFill>
                <a:latin typeface="Montserrat"/>
                <a:ea typeface="Montserrat"/>
                <a:cs typeface="Montserrat"/>
                <a:sym typeface="Montserrat"/>
              </a:rPr>
              <a:t>Vestibulum neque elit, Class aptent taciti sociosqu ad litora.</a:t>
            </a:r>
            <a:endParaRPr/>
          </a:p>
        </p:txBody>
      </p:sp>
      <p:sp>
        <p:nvSpPr>
          <p:cNvPr id="2387" name="Google Shape;2387;p6"/>
          <p:cNvSpPr/>
          <p:nvPr/>
        </p:nvSpPr>
        <p:spPr>
          <a:xfrm>
            <a:off x="5062714" y="1851790"/>
            <a:ext cx="2129406" cy="30508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250">
                <a:solidFill>
                  <a:srgbClr val="000000"/>
                </a:solidFill>
                <a:latin typeface="Montserrat SemiBold"/>
                <a:ea typeface="Montserrat SemiBold"/>
                <a:cs typeface="Montserrat SemiBold"/>
                <a:sym typeface="Montserrat SemiBold"/>
              </a:rPr>
              <a:t>Your Title Here</a:t>
            </a:r>
            <a:endParaRPr/>
          </a:p>
        </p:txBody>
      </p:sp>
      <p:sp>
        <p:nvSpPr>
          <p:cNvPr id="2388" name="Google Shape;2388;p6"/>
          <p:cNvSpPr/>
          <p:nvPr/>
        </p:nvSpPr>
        <p:spPr>
          <a:xfrm>
            <a:off x="5082318" y="2130593"/>
            <a:ext cx="2090198" cy="63184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000">
                <a:solidFill>
                  <a:srgbClr val="A5A5A5"/>
                </a:solidFill>
                <a:latin typeface="Montserrat"/>
                <a:ea typeface="Montserrat"/>
                <a:cs typeface="Montserrat"/>
                <a:sym typeface="Montserrat"/>
              </a:rPr>
              <a:t>Vestibulum neque elit, Class aptent taciti sociosqu ad litora.</a:t>
            </a:r>
            <a:endParaRPr/>
          </a:p>
        </p:txBody>
      </p:sp>
      <p:sp>
        <p:nvSpPr>
          <p:cNvPr id="2389" name="Google Shape;2389;p6"/>
          <p:cNvSpPr/>
          <p:nvPr/>
        </p:nvSpPr>
        <p:spPr>
          <a:xfrm>
            <a:off x="7587226" y="1851790"/>
            <a:ext cx="2129406" cy="30508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250">
                <a:solidFill>
                  <a:srgbClr val="000000"/>
                </a:solidFill>
                <a:latin typeface="Montserrat SemiBold"/>
                <a:ea typeface="Montserrat SemiBold"/>
                <a:cs typeface="Montserrat SemiBold"/>
                <a:sym typeface="Montserrat SemiBold"/>
              </a:rPr>
              <a:t>Your Title Here</a:t>
            </a:r>
            <a:endParaRPr/>
          </a:p>
        </p:txBody>
      </p:sp>
      <p:sp>
        <p:nvSpPr>
          <p:cNvPr id="2390" name="Google Shape;2390;p6"/>
          <p:cNvSpPr/>
          <p:nvPr/>
        </p:nvSpPr>
        <p:spPr>
          <a:xfrm>
            <a:off x="7606830" y="2130593"/>
            <a:ext cx="2090198" cy="63184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000">
                <a:solidFill>
                  <a:srgbClr val="A5A5A5"/>
                </a:solidFill>
                <a:latin typeface="Montserrat"/>
                <a:ea typeface="Montserrat"/>
                <a:cs typeface="Montserrat"/>
                <a:sym typeface="Montserrat"/>
              </a:rPr>
              <a:t>Vestibulum neque elit, Class aptent taciti sociosqu ad litora.</a:t>
            </a:r>
            <a:endParaRPr/>
          </a:p>
        </p:txBody>
      </p:sp>
      <p:grpSp>
        <p:nvGrpSpPr>
          <p:cNvPr id="2391" name="Google Shape;2391;p6"/>
          <p:cNvGrpSpPr/>
          <p:nvPr/>
        </p:nvGrpSpPr>
        <p:grpSpPr>
          <a:xfrm>
            <a:off x="1408872" y="2361882"/>
            <a:ext cx="9340147" cy="3138642"/>
            <a:chOff x="2239114" y="3779012"/>
            <a:chExt cx="14944235" cy="5021826"/>
          </a:xfrm>
        </p:grpSpPr>
        <p:sp>
          <p:nvSpPr>
            <p:cNvPr id="2392" name="Google Shape;2392;p6"/>
            <p:cNvSpPr/>
            <p:nvPr/>
          </p:nvSpPr>
          <p:spPr>
            <a:xfrm rot="-2700000">
              <a:off x="2279239" y="5209743"/>
              <a:ext cx="4941567" cy="2160354"/>
            </a:xfrm>
            <a:custGeom>
              <a:avLst/>
              <a:gdLst/>
              <a:ahLst/>
              <a:cxnLst/>
              <a:rect l="l" t="t" r="r" b="b"/>
              <a:pathLst>
                <a:path w="1023" h="446" extrusionOk="0">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chemeClr val="dk2"/>
            </a:solidFill>
            <a:ln>
              <a:noFill/>
            </a:ln>
            <a:effectLst>
              <a:outerShdw blurRad="50800" dist="38100" dir="8100000" algn="tr" rotWithShape="0">
                <a:srgbClr val="000000">
                  <a:alpha val="40000"/>
                </a:srgbClr>
              </a:outerShdw>
            </a:effectLst>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93" name="Google Shape;2393;p6"/>
            <p:cNvSpPr/>
            <p:nvPr/>
          </p:nvSpPr>
          <p:spPr>
            <a:xfrm rot="2700000">
              <a:off x="4269629" y="5209744"/>
              <a:ext cx="4941568" cy="2160352"/>
            </a:xfrm>
            <a:custGeom>
              <a:avLst/>
              <a:gdLst/>
              <a:ahLst/>
              <a:cxnLst/>
              <a:rect l="l" t="t" r="r" b="b"/>
              <a:pathLst>
                <a:path w="1023" h="446" extrusionOk="0">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chemeClr val="accent2"/>
            </a:solidFill>
            <a:ln>
              <a:noFill/>
            </a:ln>
            <a:effectLst>
              <a:outerShdw blurRad="50800" dist="38100" dir="8100000" algn="tr" rotWithShape="0">
                <a:srgbClr val="000000">
                  <a:alpha val="40000"/>
                </a:srgbClr>
              </a:outerShdw>
            </a:effectLst>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94" name="Google Shape;2394;p6"/>
            <p:cNvSpPr/>
            <p:nvPr/>
          </p:nvSpPr>
          <p:spPr>
            <a:xfrm rot="-2700000">
              <a:off x="6236250" y="5209744"/>
              <a:ext cx="4941567" cy="2160354"/>
            </a:xfrm>
            <a:custGeom>
              <a:avLst/>
              <a:gdLst/>
              <a:ahLst/>
              <a:cxnLst/>
              <a:rect l="l" t="t" r="r" b="b"/>
              <a:pathLst>
                <a:path w="1023" h="446" extrusionOk="0">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chemeClr val="accent3"/>
            </a:solidFill>
            <a:ln>
              <a:noFill/>
            </a:ln>
            <a:effectLst>
              <a:outerShdw blurRad="50800" dist="38100" dir="8100000" algn="tr" rotWithShape="0">
                <a:srgbClr val="000000">
                  <a:alpha val="40000"/>
                </a:srgbClr>
              </a:outerShdw>
            </a:effectLst>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95" name="Google Shape;2395;p6"/>
            <p:cNvSpPr/>
            <p:nvPr/>
          </p:nvSpPr>
          <p:spPr>
            <a:xfrm rot="2700000">
              <a:off x="8218502" y="5209751"/>
              <a:ext cx="4941568" cy="2160352"/>
            </a:xfrm>
            <a:custGeom>
              <a:avLst/>
              <a:gdLst/>
              <a:ahLst/>
              <a:cxnLst/>
              <a:rect l="l" t="t" r="r" b="b"/>
              <a:pathLst>
                <a:path w="1023" h="446" extrusionOk="0">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chemeClr val="accent4"/>
            </a:solidFill>
            <a:ln>
              <a:noFill/>
            </a:ln>
            <a:effectLst>
              <a:outerShdw blurRad="50800" dist="38100" dir="8100000" algn="tr" rotWithShape="0">
                <a:srgbClr val="000000">
                  <a:alpha val="40000"/>
                </a:srgbClr>
              </a:outerShdw>
            </a:effectLst>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96" name="Google Shape;2396;p6"/>
            <p:cNvSpPr/>
            <p:nvPr/>
          </p:nvSpPr>
          <p:spPr>
            <a:xfrm rot="-2700000">
              <a:off x="10211267" y="5209753"/>
              <a:ext cx="4941567" cy="2160354"/>
            </a:xfrm>
            <a:custGeom>
              <a:avLst/>
              <a:gdLst/>
              <a:ahLst/>
              <a:cxnLst/>
              <a:rect l="l" t="t" r="r" b="b"/>
              <a:pathLst>
                <a:path w="1023" h="446" extrusionOk="0">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chemeClr val="accent5"/>
            </a:solidFill>
            <a:ln>
              <a:noFill/>
            </a:ln>
            <a:effectLst>
              <a:outerShdw blurRad="50800" dist="38100" dir="8100000" algn="tr" rotWithShape="0">
                <a:srgbClr val="000000">
                  <a:alpha val="40000"/>
                </a:srgbClr>
              </a:outerShdw>
            </a:effectLst>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97" name="Google Shape;2397;p6"/>
            <p:cNvSpPr/>
            <p:nvPr/>
          </p:nvSpPr>
          <p:spPr>
            <a:xfrm rot="2700000">
              <a:off x="12201657" y="5209753"/>
              <a:ext cx="4941568" cy="2160352"/>
            </a:xfrm>
            <a:custGeom>
              <a:avLst/>
              <a:gdLst/>
              <a:ahLst/>
              <a:cxnLst/>
              <a:rect l="l" t="t" r="r" b="b"/>
              <a:pathLst>
                <a:path w="1023" h="446" extrusionOk="0">
                  <a:moveTo>
                    <a:pt x="800" y="0"/>
                  </a:moveTo>
                  <a:cubicBezTo>
                    <a:pt x="754" y="0"/>
                    <a:pt x="713" y="13"/>
                    <a:pt x="677" y="36"/>
                  </a:cubicBezTo>
                  <a:cubicBezTo>
                    <a:pt x="677" y="36"/>
                    <a:pt x="677" y="36"/>
                    <a:pt x="677" y="36"/>
                  </a:cubicBezTo>
                  <a:cubicBezTo>
                    <a:pt x="677" y="36"/>
                    <a:pt x="676" y="37"/>
                    <a:pt x="676" y="37"/>
                  </a:cubicBezTo>
                  <a:cubicBezTo>
                    <a:pt x="675" y="37"/>
                    <a:pt x="675" y="38"/>
                    <a:pt x="674" y="38"/>
                  </a:cubicBezTo>
                  <a:cubicBezTo>
                    <a:pt x="525" y="137"/>
                    <a:pt x="345" y="36"/>
                    <a:pt x="345" y="36"/>
                  </a:cubicBezTo>
                  <a:cubicBezTo>
                    <a:pt x="345" y="36"/>
                    <a:pt x="345" y="36"/>
                    <a:pt x="345" y="36"/>
                  </a:cubicBezTo>
                  <a:cubicBezTo>
                    <a:pt x="310" y="13"/>
                    <a:pt x="268" y="0"/>
                    <a:pt x="223" y="0"/>
                  </a:cubicBezTo>
                  <a:cubicBezTo>
                    <a:pt x="99" y="0"/>
                    <a:pt x="0" y="100"/>
                    <a:pt x="0" y="223"/>
                  </a:cubicBezTo>
                  <a:cubicBezTo>
                    <a:pt x="0" y="346"/>
                    <a:pt x="99" y="446"/>
                    <a:pt x="223" y="446"/>
                  </a:cubicBezTo>
                  <a:cubicBezTo>
                    <a:pt x="268" y="446"/>
                    <a:pt x="310" y="432"/>
                    <a:pt x="345" y="409"/>
                  </a:cubicBezTo>
                  <a:cubicBezTo>
                    <a:pt x="345" y="409"/>
                    <a:pt x="345" y="409"/>
                    <a:pt x="345" y="409"/>
                  </a:cubicBezTo>
                  <a:cubicBezTo>
                    <a:pt x="345" y="409"/>
                    <a:pt x="525" y="308"/>
                    <a:pt x="675" y="408"/>
                  </a:cubicBezTo>
                  <a:cubicBezTo>
                    <a:pt x="675" y="408"/>
                    <a:pt x="675" y="408"/>
                    <a:pt x="675" y="408"/>
                  </a:cubicBezTo>
                  <a:cubicBezTo>
                    <a:pt x="676" y="409"/>
                    <a:pt x="677" y="409"/>
                    <a:pt x="677" y="409"/>
                  </a:cubicBezTo>
                  <a:cubicBezTo>
                    <a:pt x="677" y="409"/>
                    <a:pt x="677" y="409"/>
                    <a:pt x="677" y="409"/>
                  </a:cubicBezTo>
                  <a:cubicBezTo>
                    <a:pt x="713" y="432"/>
                    <a:pt x="754" y="446"/>
                    <a:pt x="800" y="446"/>
                  </a:cubicBezTo>
                  <a:cubicBezTo>
                    <a:pt x="923" y="446"/>
                    <a:pt x="1023" y="346"/>
                    <a:pt x="1023" y="223"/>
                  </a:cubicBezTo>
                  <a:cubicBezTo>
                    <a:pt x="1023" y="100"/>
                    <a:pt x="923" y="0"/>
                    <a:pt x="800" y="0"/>
                  </a:cubicBezTo>
                  <a:close/>
                </a:path>
              </a:pathLst>
            </a:custGeom>
            <a:solidFill>
              <a:schemeClr val="accent6"/>
            </a:solidFill>
            <a:ln>
              <a:noFill/>
            </a:ln>
            <a:effectLst>
              <a:outerShdw blurRad="50800" dist="38100" dir="8100000" algn="tr" rotWithShape="0">
                <a:srgbClr val="000000">
                  <a:alpha val="40000"/>
                </a:srgbClr>
              </a:outerShdw>
            </a:effectLst>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398" name="Google Shape;2398;p6"/>
            <p:cNvSpPr/>
            <p:nvPr/>
          </p:nvSpPr>
          <p:spPr>
            <a:xfrm>
              <a:off x="2941847" y="6451521"/>
              <a:ext cx="1637825" cy="1643443"/>
            </a:xfrm>
            <a:prstGeom prst="ellipse">
              <a:avLst/>
            </a:prstGeom>
            <a:solidFill>
              <a:schemeClr val="lt1"/>
            </a:solidFill>
            <a:ln>
              <a:noFill/>
            </a:ln>
          </p:spPr>
          <p:txBody>
            <a:bodyPr spcFirstLastPara="1" wrap="square" lIns="91275" tIns="45625" rIns="91275" bIns="45625" anchor="ctr" anchorCtr="0">
              <a:noAutofit/>
            </a:bodyPr>
            <a:lstStyle/>
            <a:p>
              <a:pPr marL="0" marR="0" lvl="0" indent="0" algn="ctr" rtl="0">
                <a:spcBef>
                  <a:spcPts val="0"/>
                </a:spcBef>
                <a:spcAft>
                  <a:spcPts val="0"/>
                </a:spcAft>
                <a:buNone/>
              </a:pPr>
              <a:endParaRPr sz="1598" b="1">
                <a:solidFill>
                  <a:srgbClr val="00A39B"/>
                </a:solidFill>
                <a:latin typeface="Calibri"/>
                <a:ea typeface="Calibri"/>
                <a:cs typeface="Calibri"/>
                <a:sym typeface="Calibri"/>
              </a:endParaRPr>
            </a:p>
          </p:txBody>
        </p:sp>
        <p:sp>
          <p:nvSpPr>
            <p:cNvPr id="2399" name="Google Shape;2399;p6"/>
            <p:cNvSpPr/>
            <p:nvPr/>
          </p:nvSpPr>
          <p:spPr>
            <a:xfrm>
              <a:off x="6898856" y="6451521"/>
              <a:ext cx="1637825" cy="1643443"/>
            </a:xfrm>
            <a:prstGeom prst="ellipse">
              <a:avLst/>
            </a:prstGeom>
            <a:solidFill>
              <a:schemeClr val="lt1"/>
            </a:solidFill>
            <a:ln>
              <a:noFill/>
            </a:ln>
          </p:spPr>
          <p:txBody>
            <a:bodyPr spcFirstLastPara="1" wrap="square" lIns="91275" tIns="45625" rIns="91275" bIns="45625" anchor="ctr" anchorCtr="0">
              <a:noAutofit/>
            </a:bodyPr>
            <a:lstStyle/>
            <a:p>
              <a:pPr marL="0" marR="0" lvl="0" indent="0" algn="ctr" rtl="0">
                <a:spcBef>
                  <a:spcPts val="0"/>
                </a:spcBef>
                <a:spcAft>
                  <a:spcPts val="0"/>
                </a:spcAft>
                <a:buNone/>
              </a:pPr>
              <a:endParaRPr sz="1598" b="1">
                <a:solidFill>
                  <a:srgbClr val="F0C02B"/>
                </a:solidFill>
                <a:latin typeface="Calibri"/>
                <a:ea typeface="Calibri"/>
                <a:cs typeface="Calibri"/>
                <a:sym typeface="Calibri"/>
              </a:endParaRPr>
            </a:p>
          </p:txBody>
        </p:sp>
        <p:sp>
          <p:nvSpPr>
            <p:cNvPr id="2400" name="Google Shape;2400;p6"/>
            <p:cNvSpPr/>
            <p:nvPr/>
          </p:nvSpPr>
          <p:spPr>
            <a:xfrm>
              <a:off x="10873874" y="6451521"/>
              <a:ext cx="1637825" cy="1643443"/>
            </a:xfrm>
            <a:prstGeom prst="ellipse">
              <a:avLst/>
            </a:prstGeom>
            <a:solidFill>
              <a:schemeClr val="lt1"/>
            </a:solidFill>
            <a:ln>
              <a:noFill/>
            </a:ln>
          </p:spPr>
          <p:txBody>
            <a:bodyPr spcFirstLastPara="1" wrap="square" lIns="91275" tIns="45625" rIns="91275" bIns="45625" anchor="ctr" anchorCtr="0">
              <a:noAutofit/>
            </a:bodyPr>
            <a:lstStyle/>
            <a:p>
              <a:pPr marL="0" marR="0" lvl="0" indent="0" algn="ctr" rtl="0">
                <a:spcBef>
                  <a:spcPts val="0"/>
                </a:spcBef>
                <a:spcAft>
                  <a:spcPts val="0"/>
                </a:spcAft>
                <a:buNone/>
              </a:pPr>
              <a:endParaRPr sz="1598" b="1">
                <a:solidFill>
                  <a:srgbClr val="F2754B"/>
                </a:solidFill>
                <a:latin typeface="Calibri"/>
                <a:ea typeface="Calibri"/>
                <a:cs typeface="Calibri"/>
                <a:sym typeface="Calibri"/>
              </a:endParaRPr>
            </a:p>
          </p:txBody>
        </p:sp>
        <p:sp>
          <p:nvSpPr>
            <p:cNvPr id="2401" name="Google Shape;2401;p6"/>
            <p:cNvSpPr/>
            <p:nvPr/>
          </p:nvSpPr>
          <p:spPr>
            <a:xfrm>
              <a:off x="14830879" y="6451521"/>
              <a:ext cx="1637825" cy="1643443"/>
            </a:xfrm>
            <a:prstGeom prst="ellipse">
              <a:avLst/>
            </a:prstGeom>
            <a:solidFill>
              <a:schemeClr val="lt1"/>
            </a:solidFill>
            <a:ln>
              <a:noFill/>
            </a:ln>
          </p:spPr>
          <p:txBody>
            <a:bodyPr spcFirstLastPara="1" wrap="square" lIns="91275" tIns="45625" rIns="91275" bIns="45625" anchor="ctr" anchorCtr="0">
              <a:noAutofit/>
            </a:bodyPr>
            <a:lstStyle/>
            <a:p>
              <a:pPr marL="0" marR="0" lvl="0" indent="0" algn="ctr" rtl="0">
                <a:spcBef>
                  <a:spcPts val="0"/>
                </a:spcBef>
                <a:spcAft>
                  <a:spcPts val="0"/>
                </a:spcAft>
                <a:buNone/>
              </a:pPr>
              <a:endParaRPr sz="1598" b="1">
                <a:solidFill>
                  <a:srgbClr val="00A39B"/>
                </a:solidFill>
                <a:latin typeface="Calibri"/>
                <a:ea typeface="Calibri"/>
                <a:cs typeface="Calibri"/>
                <a:sym typeface="Calibri"/>
              </a:endParaRPr>
            </a:p>
          </p:txBody>
        </p:sp>
        <p:sp>
          <p:nvSpPr>
            <p:cNvPr id="2402" name="Google Shape;2402;p6"/>
            <p:cNvSpPr/>
            <p:nvPr/>
          </p:nvSpPr>
          <p:spPr>
            <a:xfrm rot="2700000">
              <a:off x="8885082" y="4478945"/>
              <a:ext cx="1637825" cy="1643441"/>
            </a:xfrm>
            <a:prstGeom prst="ellipse">
              <a:avLst/>
            </a:pr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403" name="Google Shape;2403;p6"/>
            <p:cNvSpPr/>
            <p:nvPr/>
          </p:nvSpPr>
          <p:spPr>
            <a:xfrm rot="2700000">
              <a:off x="12868232" y="4478945"/>
              <a:ext cx="1637825" cy="1643441"/>
            </a:xfrm>
            <a:prstGeom prst="ellipse">
              <a:avLst/>
            </a:pr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404" name="Google Shape;2404;p6"/>
            <p:cNvSpPr/>
            <p:nvPr/>
          </p:nvSpPr>
          <p:spPr>
            <a:xfrm rot="2700000">
              <a:off x="4936206" y="4478945"/>
              <a:ext cx="1637825" cy="1643441"/>
            </a:xfrm>
            <a:prstGeom prst="ellipse">
              <a:avLst/>
            </a:prstGeom>
            <a:solidFill>
              <a:schemeClr val="lt1"/>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405" name="Google Shape;2405;p6"/>
            <p:cNvSpPr/>
            <p:nvPr/>
          </p:nvSpPr>
          <p:spPr>
            <a:xfrm>
              <a:off x="7481936" y="6960270"/>
              <a:ext cx="471665" cy="625945"/>
            </a:xfrm>
            <a:custGeom>
              <a:avLst/>
              <a:gdLst/>
              <a:ahLst/>
              <a:cxnLst/>
              <a:rect l="l" t="t" r="r" b="b"/>
              <a:pathLst>
                <a:path w="558" h="744" extrusionOk="0">
                  <a:moveTo>
                    <a:pt x="429" y="456"/>
                  </a:moveTo>
                  <a:cubicBezTo>
                    <a:pt x="429" y="456"/>
                    <a:pt x="398" y="470"/>
                    <a:pt x="382" y="511"/>
                  </a:cubicBezTo>
                  <a:lnTo>
                    <a:pt x="178" y="511"/>
                  </a:lnTo>
                  <a:cubicBezTo>
                    <a:pt x="172" y="495"/>
                    <a:pt x="162" y="478"/>
                    <a:pt x="144" y="467"/>
                  </a:cubicBezTo>
                  <a:cubicBezTo>
                    <a:pt x="85" y="425"/>
                    <a:pt x="47" y="356"/>
                    <a:pt x="47" y="278"/>
                  </a:cubicBezTo>
                  <a:cubicBezTo>
                    <a:pt x="47" y="150"/>
                    <a:pt x="151" y="46"/>
                    <a:pt x="279" y="46"/>
                  </a:cubicBezTo>
                  <a:cubicBezTo>
                    <a:pt x="407" y="46"/>
                    <a:pt x="511" y="150"/>
                    <a:pt x="511" y="278"/>
                  </a:cubicBezTo>
                  <a:cubicBezTo>
                    <a:pt x="511" y="350"/>
                    <a:pt x="479" y="413"/>
                    <a:pt x="429" y="456"/>
                  </a:cubicBezTo>
                  <a:close/>
                  <a:moveTo>
                    <a:pt x="302" y="93"/>
                  </a:moveTo>
                  <a:cubicBezTo>
                    <a:pt x="289" y="93"/>
                    <a:pt x="279" y="103"/>
                    <a:pt x="279" y="116"/>
                  </a:cubicBezTo>
                  <a:cubicBezTo>
                    <a:pt x="279" y="129"/>
                    <a:pt x="289" y="139"/>
                    <a:pt x="302" y="139"/>
                  </a:cubicBezTo>
                  <a:cubicBezTo>
                    <a:pt x="354" y="139"/>
                    <a:pt x="418" y="187"/>
                    <a:pt x="418" y="257"/>
                  </a:cubicBezTo>
                  <a:cubicBezTo>
                    <a:pt x="418" y="270"/>
                    <a:pt x="429" y="281"/>
                    <a:pt x="441" y="281"/>
                  </a:cubicBezTo>
                  <a:cubicBezTo>
                    <a:pt x="454" y="281"/>
                    <a:pt x="465" y="270"/>
                    <a:pt x="465" y="257"/>
                  </a:cubicBezTo>
                  <a:cubicBezTo>
                    <a:pt x="465" y="151"/>
                    <a:pt x="382" y="93"/>
                    <a:pt x="302" y="93"/>
                  </a:cubicBezTo>
                  <a:close/>
                  <a:moveTo>
                    <a:pt x="374" y="559"/>
                  </a:moveTo>
                  <a:lnTo>
                    <a:pt x="374" y="604"/>
                  </a:lnTo>
                  <a:lnTo>
                    <a:pt x="185" y="604"/>
                  </a:lnTo>
                  <a:lnTo>
                    <a:pt x="185" y="559"/>
                  </a:lnTo>
                  <a:lnTo>
                    <a:pt x="185" y="557"/>
                  </a:lnTo>
                  <a:lnTo>
                    <a:pt x="374" y="557"/>
                  </a:lnTo>
                  <a:lnTo>
                    <a:pt x="374" y="559"/>
                  </a:lnTo>
                  <a:close/>
                  <a:moveTo>
                    <a:pt x="279" y="698"/>
                  </a:moveTo>
                  <a:lnTo>
                    <a:pt x="185" y="650"/>
                  </a:lnTo>
                  <a:lnTo>
                    <a:pt x="374" y="650"/>
                  </a:lnTo>
                  <a:lnTo>
                    <a:pt x="279" y="698"/>
                  </a:lnTo>
                  <a:close/>
                  <a:moveTo>
                    <a:pt x="279" y="0"/>
                  </a:moveTo>
                  <a:cubicBezTo>
                    <a:pt x="125" y="0"/>
                    <a:pt x="0" y="125"/>
                    <a:pt x="0" y="278"/>
                  </a:cubicBezTo>
                  <a:cubicBezTo>
                    <a:pt x="0" y="368"/>
                    <a:pt x="44" y="453"/>
                    <a:pt x="117" y="505"/>
                  </a:cubicBezTo>
                  <a:lnTo>
                    <a:pt x="121" y="508"/>
                  </a:lnTo>
                  <a:cubicBezTo>
                    <a:pt x="138" y="518"/>
                    <a:pt x="139" y="550"/>
                    <a:pt x="139" y="556"/>
                  </a:cubicBezTo>
                  <a:lnTo>
                    <a:pt x="139" y="558"/>
                  </a:lnTo>
                  <a:lnTo>
                    <a:pt x="139" y="650"/>
                  </a:lnTo>
                  <a:cubicBezTo>
                    <a:pt x="139" y="667"/>
                    <a:pt x="148" y="683"/>
                    <a:pt x="164" y="691"/>
                  </a:cubicBezTo>
                  <a:lnTo>
                    <a:pt x="258" y="739"/>
                  </a:lnTo>
                  <a:cubicBezTo>
                    <a:pt x="264" y="743"/>
                    <a:pt x="272" y="744"/>
                    <a:pt x="279" y="744"/>
                  </a:cubicBezTo>
                  <a:cubicBezTo>
                    <a:pt x="286" y="744"/>
                    <a:pt x="293" y="743"/>
                    <a:pt x="300" y="739"/>
                  </a:cubicBezTo>
                  <a:lnTo>
                    <a:pt x="395" y="691"/>
                  </a:lnTo>
                  <a:cubicBezTo>
                    <a:pt x="410" y="684"/>
                    <a:pt x="420" y="668"/>
                    <a:pt x="420" y="650"/>
                  </a:cubicBezTo>
                  <a:lnTo>
                    <a:pt x="420" y="559"/>
                  </a:lnTo>
                  <a:cubicBezTo>
                    <a:pt x="420" y="513"/>
                    <a:pt x="448" y="498"/>
                    <a:pt x="448" y="498"/>
                  </a:cubicBezTo>
                  <a:lnTo>
                    <a:pt x="459" y="491"/>
                  </a:lnTo>
                  <a:cubicBezTo>
                    <a:pt x="522" y="438"/>
                    <a:pt x="558" y="361"/>
                    <a:pt x="558" y="278"/>
                  </a:cubicBezTo>
                  <a:cubicBezTo>
                    <a:pt x="558" y="125"/>
                    <a:pt x="433" y="0"/>
                    <a:pt x="279" y="0"/>
                  </a:cubicBezTo>
                  <a:close/>
                </a:path>
              </a:pathLst>
            </a:custGeom>
            <a:solidFill>
              <a:schemeClr val="accent3"/>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406" name="Google Shape;2406;p6"/>
            <p:cNvSpPr/>
            <p:nvPr/>
          </p:nvSpPr>
          <p:spPr>
            <a:xfrm>
              <a:off x="3517470" y="6995197"/>
              <a:ext cx="486578" cy="556090"/>
            </a:xfrm>
            <a:custGeom>
              <a:avLst/>
              <a:gdLst/>
              <a:ahLst/>
              <a:cxnLst/>
              <a:rect l="l" t="t" r="r" b="b"/>
              <a:pathLst>
                <a:path w="696" h="796" extrusionOk="0">
                  <a:moveTo>
                    <a:pt x="646" y="746"/>
                  </a:moveTo>
                  <a:lnTo>
                    <a:pt x="149" y="746"/>
                  </a:lnTo>
                  <a:lnTo>
                    <a:pt x="149" y="696"/>
                  </a:lnTo>
                  <a:lnTo>
                    <a:pt x="547" y="696"/>
                  </a:lnTo>
                  <a:cubicBezTo>
                    <a:pt x="574" y="696"/>
                    <a:pt x="597" y="674"/>
                    <a:pt x="597" y="646"/>
                  </a:cubicBezTo>
                  <a:lnTo>
                    <a:pt x="597" y="149"/>
                  </a:lnTo>
                  <a:lnTo>
                    <a:pt x="646" y="149"/>
                  </a:lnTo>
                  <a:lnTo>
                    <a:pt x="646" y="746"/>
                  </a:lnTo>
                  <a:close/>
                  <a:moveTo>
                    <a:pt x="472" y="290"/>
                  </a:moveTo>
                  <a:lnTo>
                    <a:pt x="124" y="290"/>
                  </a:lnTo>
                  <a:cubicBezTo>
                    <a:pt x="110" y="290"/>
                    <a:pt x="99" y="301"/>
                    <a:pt x="99" y="315"/>
                  </a:cubicBezTo>
                  <a:cubicBezTo>
                    <a:pt x="99" y="328"/>
                    <a:pt x="110" y="340"/>
                    <a:pt x="124" y="340"/>
                  </a:cubicBezTo>
                  <a:lnTo>
                    <a:pt x="472" y="340"/>
                  </a:lnTo>
                  <a:cubicBezTo>
                    <a:pt x="486" y="340"/>
                    <a:pt x="497" y="328"/>
                    <a:pt x="497" y="315"/>
                  </a:cubicBezTo>
                  <a:cubicBezTo>
                    <a:pt x="497" y="301"/>
                    <a:pt x="486" y="290"/>
                    <a:pt x="472" y="290"/>
                  </a:cubicBezTo>
                  <a:close/>
                  <a:moveTo>
                    <a:pt x="472" y="190"/>
                  </a:moveTo>
                  <a:lnTo>
                    <a:pt x="124" y="190"/>
                  </a:lnTo>
                  <a:cubicBezTo>
                    <a:pt x="110" y="190"/>
                    <a:pt x="99" y="202"/>
                    <a:pt x="99" y="215"/>
                  </a:cubicBezTo>
                  <a:cubicBezTo>
                    <a:pt x="99" y="229"/>
                    <a:pt x="110" y="240"/>
                    <a:pt x="124" y="240"/>
                  </a:cubicBezTo>
                  <a:lnTo>
                    <a:pt x="472" y="240"/>
                  </a:lnTo>
                  <a:cubicBezTo>
                    <a:pt x="486" y="240"/>
                    <a:pt x="497" y="229"/>
                    <a:pt x="497" y="215"/>
                  </a:cubicBezTo>
                  <a:cubicBezTo>
                    <a:pt x="497" y="202"/>
                    <a:pt x="486" y="190"/>
                    <a:pt x="472" y="190"/>
                  </a:cubicBezTo>
                  <a:close/>
                  <a:moveTo>
                    <a:pt x="472" y="497"/>
                  </a:moveTo>
                  <a:lnTo>
                    <a:pt x="124" y="497"/>
                  </a:lnTo>
                  <a:cubicBezTo>
                    <a:pt x="110" y="497"/>
                    <a:pt x="99" y="508"/>
                    <a:pt x="99" y="522"/>
                  </a:cubicBezTo>
                  <a:cubicBezTo>
                    <a:pt x="99" y="536"/>
                    <a:pt x="110" y="547"/>
                    <a:pt x="124" y="547"/>
                  </a:cubicBezTo>
                  <a:lnTo>
                    <a:pt x="472" y="547"/>
                  </a:lnTo>
                  <a:cubicBezTo>
                    <a:pt x="486" y="547"/>
                    <a:pt x="497" y="536"/>
                    <a:pt x="497" y="522"/>
                  </a:cubicBezTo>
                  <a:cubicBezTo>
                    <a:pt x="497" y="508"/>
                    <a:pt x="486" y="497"/>
                    <a:pt x="472" y="497"/>
                  </a:cubicBezTo>
                  <a:close/>
                  <a:moveTo>
                    <a:pt x="472" y="397"/>
                  </a:moveTo>
                  <a:lnTo>
                    <a:pt x="124" y="397"/>
                  </a:lnTo>
                  <a:cubicBezTo>
                    <a:pt x="110" y="397"/>
                    <a:pt x="99" y="409"/>
                    <a:pt x="99" y="422"/>
                  </a:cubicBezTo>
                  <a:cubicBezTo>
                    <a:pt x="99" y="436"/>
                    <a:pt x="110" y="447"/>
                    <a:pt x="124" y="447"/>
                  </a:cubicBezTo>
                  <a:lnTo>
                    <a:pt x="472" y="447"/>
                  </a:lnTo>
                  <a:cubicBezTo>
                    <a:pt x="486" y="447"/>
                    <a:pt x="497" y="436"/>
                    <a:pt x="497" y="422"/>
                  </a:cubicBezTo>
                  <a:cubicBezTo>
                    <a:pt x="497" y="409"/>
                    <a:pt x="486" y="397"/>
                    <a:pt x="472" y="397"/>
                  </a:cubicBezTo>
                  <a:close/>
                  <a:moveTo>
                    <a:pt x="49" y="646"/>
                  </a:moveTo>
                  <a:lnTo>
                    <a:pt x="49" y="49"/>
                  </a:lnTo>
                  <a:lnTo>
                    <a:pt x="547" y="49"/>
                  </a:lnTo>
                  <a:lnTo>
                    <a:pt x="547" y="646"/>
                  </a:lnTo>
                  <a:lnTo>
                    <a:pt x="49" y="646"/>
                  </a:lnTo>
                  <a:close/>
                  <a:moveTo>
                    <a:pt x="646" y="99"/>
                  </a:moveTo>
                  <a:lnTo>
                    <a:pt x="597" y="99"/>
                  </a:lnTo>
                  <a:lnTo>
                    <a:pt x="597" y="49"/>
                  </a:lnTo>
                  <a:cubicBezTo>
                    <a:pt x="597" y="22"/>
                    <a:pt x="574" y="0"/>
                    <a:pt x="547" y="0"/>
                  </a:cubicBezTo>
                  <a:lnTo>
                    <a:pt x="49" y="0"/>
                  </a:lnTo>
                  <a:cubicBezTo>
                    <a:pt x="22" y="0"/>
                    <a:pt x="0" y="22"/>
                    <a:pt x="0" y="49"/>
                  </a:cubicBezTo>
                  <a:lnTo>
                    <a:pt x="0" y="646"/>
                  </a:lnTo>
                  <a:cubicBezTo>
                    <a:pt x="0" y="674"/>
                    <a:pt x="22" y="696"/>
                    <a:pt x="49" y="696"/>
                  </a:cubicBezTo>
                  <a:lnTo>
                    <a:pt x="99" y="696"/>
                  </a:lnTo>
                  <a:lnTo>
                    <a:pt x="99" y="746"/>
                  </a:lnTo>
                  <a:cubicBezTo>
                    <a:pt x="99" y="773"/>
                    <a:pt x="121" y="796"/>
                    <a:pt x="149" y="796"/>
                  </a:cubicBezTo>
                  <a:lnTo>
                    <a:pt x="646" y="796"/>
                  </a:lnTo>
                  <a:cubicBezTo>
                    <a:pt x="674" y="796"/>
                    <a:pt x="696" y="773"/>
                    <a:pt x="696" y="746"/>
                  </a:cubicBezTo>
                  <a:lnTo>
                    <a:pt x="696" y="149"/>
                  </a:lnTo>
                  <a:cubicBezTo>
                    <a:pt x="696" y="121"/>
                    <a:pt x="674" y="99"/>
                    <a:pt x="646" y="99"/>
                  </a:cubicBezTo>
                  <a:close/>
                </a:path>
              </a:pathLst>
            </a:custGeom>
            <a:solidFill>
              <a:schemeClr val="dk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407" name="Google Shape;2407;p6"/>
            <p:cNvSpPr/>
            <p:nvPr/>
          </p:nvSpPr>
          <p:spPr>
            <a:xfrm>
              <a:off x="9415266" y="5049406"/>
              <a:ext cx="577457" cy="502519"/>
            </a:xfrm>
            <a:custGeom>
              <a:avLst/>
              <a:gdLst/>
              <a:ahLst/>
              <a:cxnLst/>
              <a:rect l="l" t="t" r="r" b="b"/>
              <a:pathLst>
                <a:path w="687" h="601" extrusionOk="0">
                  <a:moveTo>
                    <a:pt x="343" y="429"/>
                  </a:moveTo>
                  <a:cubicBezTo>
                    <a:pt x="391" y="429"/>
                    <a:pt x="429" y="391"/>
                    <a:pt x="429" y="343"/>
                  </a:cubicBezTo>
                  <a:cubicBezTo>
                    <a:pt x="429" y="296"/>
                    <a:pt x="391" y="257"/>
                    <a:pt x="343" y="257"/>
                  </a:cubicBezTo>
                  <a:cubicBezTo>
                    <a:pt x="296" y="257"/>
                    <a:pt x="257" y="296"/>
                    <a:pt x="257" y="343"/>
                  </a:cubicBezTo>
                  <a:cubicBezTo>
                    <a:pt x="257" y="391"/>
                    <a:pt x="296" y="429"/>
                    <a:pt x="343" y="429"/>
                  </a:cubicBezTo>
                  <a:close/>
                  <a:moveTo>
                    <a:pt x="343" y="214"/>
                  </a:moveTo>
                  <a:cubicBezTo>
                    <a:pt x="414" y="214"/>
                    <a:pt x="472" y="272"/>
                    <a:pt x="472" y="343"/>
                  </a:cubicBezTo>
                  <a:cubicBezTo>
                    <a:pt x="472" y="414"/>
                    <a:pt x="414" y="472"/>
                    <a:pt x="343" y="472"/>
                  </a:cubicBezTo>
                  <a:cubicBezTo>
                    <a:pt x="272" y="472"/>
                    <a:pt x="214" y="414"/>
                    <a:pt x="214" y="343"/>
                  </a:cubicBezTo>
                  <a:cubicBezTo>
                    <a:pt x="214" y="272"/>
                    <a:pt x="272" y="214"/>
                    <a:pt x="343" y="214"/>
                  </a:cubicBezTo>
                  <a:close/>
                  <a:moveTo>
                    <a:pt x="150" y="214"/>
                  </a:moveTo>
                  <a:cubicBezTo>
                    <a:pt x="162" y="214"/>
                    <a:pt x="171" y="224"/>
                    <a:pt x="171" y="236"/>
                  </a:cubicBezTo>
                  <a:cubicBezTo>
                    <a:pt x="171" y="248"/>
                    <a:pt x="162" y="257"/>
                    <a:pt x="150" y="257"/>
                  </a:cubicBezTo>
                  <a:cubicBezTo>
                    <a:pt x="138" y="257"/>
                    <a:pt x="128" y="248"/>
                    <a:pt x="128" y="236"/>
                  </a:cubicBezTo>
                  <a:cubicBezTo>
                    <a:pt x="128" y="224"/>
                    <a:pt x="138" y="214"/>
                    <a:pt x="150" y="214"/>
                  </a:cubicBezTo>
                  <a:close/>
                  <a:moveTo>
                    <a:pt x="601" y="172"/>
                  </a:moveTo>
                  <a:lnTo>
                    <a:pt x="472" y="172"/>
                  </a:lnTo>
                  <a:lnTo>
                    <a:pt x="429" y="172"/>
                  </a:lnTo>
                  <a:lnTo>
                    <a:pt x="429" y="86"/>
                  </a:lnTo>
                  <a:lnTo>
                    <a:pt x="257" y="86"/>
                  </a:lnTo>
                  <a:lnTo>
                    <a:pt x="257" y="172"/>
                  </a:lnTo>
                  <a:lnTo>
                    <a:pt x="214" y="172"/>
                  </a:lnTo>
                  <a:lnTo>
                    <a:pt x="86" y="172"/>
                  </a:lnTo>
                  <a:lnTo>
                    <a:pt x="86" y="515"/>
                  </a:lnTo>
                  <a:lnTo>
                    <a:pt x="601" y="515"/>
                  </a:lnTo>
                  <a:lnTo>
                    <a:pt x="601" y="172"/>
                  </a:lnTo>
                  <a:close/>
                  <a:moveTo>
                    <a:pt x="644" y="601"/>
                  </a:moveTo>
                  <a:lnTo>
                    <a:pt x="43" y="601"/>
                  </a:lnTo>
                  <a:cubicBezTo>
                    <a:pt x="19" y="601"/>
                    <a:pt x="0" y="582"/>
                    <a:pt x="0" y="558"/>
                  </a:cubicBezTo>
                  <a:lnTo>
                    <a:pt x="0" y="129"/>
                  </a:lnTo>
                  <a:cubicBezTo>
                    <a:pt x="0" y="105"/>
                    <a:pt x="19" y="86"/>
                    <a:pt x="43" y="86"/>
                  </a:cubicBezTo>
                  <a:lnTo>
                    <a:pt x="171" y="86"/>
                  </a:lnTo>
                  <a:lnTo>
                    <a:pt x="171" y="43"/>
                  </a:lnTo>
                  <a:cubicBezTo>
                    <a:pt x="171" y="19"/>
                    <a:pt x="191" y="0"/>
                    <a:pt x="214" y="0"/>
                  </a:cubicBezTo>
                  <a:lnTo>
                    <a:pt x="472" y="0"/>
                  </a:lnTo>
                  <a:cubicBezTo>
                    <a:pt x="496" y="0"/>
                    <a:pt x="515" y="19"/>
                    <a:pt x="515" y="43"/>
                  </a:cubicBezTo>
                  <a:lnTo>
                    <a:pt x="515" y="86"/>
                  </a:lnTo>
                  <a:lnTo>
                    <a:pt x="644" y="86"/>
                  </a:lnTo>
                  <a:cubicBezTo>
                    <a:pt x="668" y="86"/>
                    <a:pt x="687" y="105"/>
                    <a:pt x="687" y="129"/>
                  </a:cubicBezTo>
                  <a:lnTo>
                    <a:pt x="687" y="558"/>
                  </a:lnTo>
                  <a:cubicBezTo>
                    <a:pt x="687" y="582"/>
                    <a:pt x="668" y="601"/>
                    <a:pt x="644" y="601"/>
                  </a:cubicBezTo>
                  <a:close/>
                </a:path>
              </a:pathLst>
            </a:custGeom>
            <a:solidFill>
              <a:schemeClr val="accent4"/>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408" name="Google Shape;2408;p6"/>
            <p:cNvSpPr/>
            <p:nvPr/>
          </p:nvSpPr>
          <p:spPr>
            <a:xfrm>
              <a:off x="11441527" y="7037410"/>
              <a:ext cx="502519" cy="471665"/>
            </a:xfrm>
            <a:custGeom>
              <a:avLst/>
              <a:gdLst/>
              <a:ahLst/>
              <a:cxnLst/>
              <a:rect l="l" t="t" r="r" b="b"/>
              <a:pathLst>
                <a:path w="594" h="560" extrusionOk="0">
                  <a:moveTo>
                    <a:pt x="101" y="560"/>
                  </a:moveTo>
                  <a:cubicBezTo>
                    <a:pt x="158" y="560"/>
                    <a:pt x="203" y="515"/>
                    <a:pt x="203" y="458"/>
                  </a:cubicBezTo>
                  <a:cubicBezTo>
                    <a:pt x="203" y="458"/>
                    <a:pt x="203" y="458"/>
                    <a:pt x="203" y="458"/>
                  </a:cubicBezTo>
                  <a:lnTo>
                    <a:pt x="203" y="458"/>
                  </a:lnTo>
                  <a:lnTo>
                    <a:pt x="203" y="128"/>
                  </a:lnTo>
                  <a:lnTo>
                    <a:pt x="530" y="128"/>
                  </a:lnTo>
                  <a:lnTo>
                    <a:pt x="530" y="364"/>
                  </a:lnTo>
                  <a:cubicBezTo>
                    <a:pt x="518" y="359"/>
                    <a:pt x="506" y="357"/>
                    <a:pt x="492" y="357"/>
                  </a:cubicBezTo>
                  <a:cubicBezTo>
                    <a:pt x="436" y="357"/>
                    <a:pt x="390" y="402"/>
                    <a:pt x="390" y="458"/>
                  </a:cubicBezTo>
                  <a:cubicBezTo>
                    <a:pt x="390" y="515"/>
                    <a:pt x="436" y="560"/>
                    <a:pt x="492" y="560"/>
                  </a:cubicBezTo>
                  <a:cubicBezTo>
                    <a:pt x="548" y="560"/>
                    <a:pt x="594" y="515"/>
                    <a:pt x="594" y="458"/>
                  </a:cubicBezTo>
                  <a:cubicBezTo>
                    <a:pt x="594" y="458"/>
                    <a:pt x="594" y="458"/>
                    <a:pt x="594" y="458"/>
                  </a:cubicBezTo>
                  <a:lnTo>
                    <a:pt x="594" y="458"/>
                  </a:lnTo>
                  <a:lnTo>
                    <a:pt x="594" y="128"/>
                  </a:lnTo>
                  <a:lnTo>
                    <a:pt x="594" y="0"/>
                  </a:lnTo>
                  <a:lnTo>
                    <a:pt x="530" y="0"/>
                  </a:lnTo>
                  <a:lnTo>
                    <a:pt x="203" y="0"/>
                  </a:lnTo>
                  <a:lnTo>
                    <a:pt x="139" y="0"/>
                  </a:lnTo>
                  <a:lnTo>
                    <a:pt x="139" y="128"/>
                  </a:lnTo>
                  <a:lnTo>
                    <a:pt x="139" y="364"/>
                  </a:lnTo>
                  <a:cubicBezTo>
                    <a:pt x="128" y="359"/>
                    <a:pt x="115" y="357"/>
                    <a:pt x="101" y="357"/>
                  </a:cubicBezTo>
                  <a:cubicBezTo>
                    <a:pt x="45" y="357"/>
                    <a:pt x="0" y="402"/>
                    <a:pt x="0" y="458"/>
                  </a:cubicBezTo>
                  <a:cubicBezTo>
                    <a:pt x="0" y="515"/>
                    <a:pt x="45" y="560"/>
                    <a:pt x="101" y="560"/>
                  </a:cubicBezTo>
                  <a:close/>
                </a:path>
              </a:pathLst>
            </a:custGeom>
            <a:solidFill>
              <a:schemeClr val="accent5"/>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409" name="Google Shape;2409;p6"/>
            <p:cNvSpPr/>
            <p:nvPr/>
          </p:nvSpPr>
          <p:spPr>
            <a:xfrm>
              <a:off x="13477762" y="5091283"/>
              <a:ext cx="418765" cy="418765"/>
            </a:xfrm>
            <a:custGeom>
              <a:avLst/>
              <a:gdLst/>
              <a:ahLst/>
              <a:cxnLst/>
              <a:rect l="l" t="t" r="r" b="b"/>
              <a:pathLst>
                <a:path w="496" h="496" extrusionOk="0">
                  <a:moveTo>
                    <a:pt x="406" y="492"/>
                  </a:moveTo>
                  <a:cubicBezTo>
                    <a:pt x="407" y="271"/>
                    <a:pt x="227" y="90"/>
                    <a:pt x="5" y="89"/>
                  </a:cubicBezTo>
                  <a:lnTo>
                    <a:pt x="6" y="0"/>
                  </a:lnTo>
                  <a:cubicBezTo>
                    <a:pt x="277" y="1"/>
                    <a:pt x="496" y="222"/>
                    <a:pt x="495" y="493"/>
                  </a:cubicBezTo>
                  <a:lnTo>
                    <a:pt x="406" y="492"/>
                  </a:lnTo>
                  <a:close/>
                  <a:moveTo>
                    <a:pt x="78" y="419"/>
                  </a:moveTo>
                  <a:cubicBezTo>
                    <a:pt x="94" y="436"/>
                    <a:pt x="94" y="463"/>
                    <a:pt x="78" y="479"/>
                  </a:cubicBezTo>
                  <a:cubicBezTo>
                    <a:pt x="61" y="496"/>
                    <a:pt x="34" y="496"/>
                    <a:pt x="17" y="479"/>
                  </a:cubicBezTo>
                  <a:cubicBezTo>
                    <a:pt x="0" y="462"/>
                    <a:pt x="0" y="435"/>
                    <a:pt x="17" y="419"/>
                  </a:cubicBezTo>
                  <a:cubicBezTo>
                    <a:pt x="34" y="402"/>
                    <a:pt x="61" y="402"/>
                    <a:pt x="78" y="419"/>
                  </a:cubicBezTo>
                  <a:close/>
                  <a:moveTo>
                    <a:pt x="227" y="492"/>
                  </a:moveTo>
                  <a:lnTo>
                    <a:pt x="138" y="492"/>
                  </a:lnTo>
                  <a:cubicBezTo>
                    <a:pt x="138" y="418"/>
                    <a:pt x="78" y="357"/>
                    <a:pt x="4" y="357"/>
                  </a:cubicBezTo>
                  <a:lnTo>
                    <a:pt x="5" y="268"/>
                  </a:lnTo>
                  <a:cubicBezTo>
                    <a:pt x="128" y="268"/>
                    <a:pt x="228" y="369"/>
                    <a:pt x="227" y="492"/>
                  </a:cubicBezTo>
                  <a:close/>
                  <a:moveTo>
                    <a:pt x="361" y="492"/>
                  </a:moveTo>
                  <a:lnTo>
                    <a:pt x="272" y="492"/>
                  </a:lnTo>
                  <a:cubicBezTo>
                    <a:pt x="272" y="344"/>
                    <a:pt x="153" y="224"/>
                    <a:pt x="5" y="223"/>
                  </a:cubicBezTo>
                  <a:lnTo>
                    <a:pt x="5" y="134"/>
                  </a:lnTo>
                  <a:cubicBezTo>
                    <a:pt x="202" y="135"/>
                    <a:pt x="362" y="295"/>
                    <a:pt x="361" y="492"/>
                  </a:cubicBezTo>
                  <a:close/>
                </a:path>
              </a:pathLst>
            </a:custGeom>
            <a:solidFill>
              <a:schemeClr val="accent6"/>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410" name="Google Shape;2410;p6"/>
            <p:cNvSpPr/>
            <p:nvPr/>
          </p:nvSpPr>
          <p:spPr>
            <a:xfrm>
              <a:off x="5470798" y="5011936"/>
              <a:ext cx="568640" cy="577458"/>
            </a:xfrm>
            <a:custGeom>
              <a:avLst/>
              <a:gdLst/>
              <a:ahLst/>
              <a:cxnLst/>
              <a:rect l="l" t="t" r="r" b="b"/>
              <a:pathLst>
                <a:path w="678" h="685" extrusionOk="0">
                  <a:moveTo>
                    <a:pt x="22" y="619"/>
                  </a:moveTo>
                  <a:lnTo>
                    <a:pt x="185" y="255"/>
                  </a:lnTo>
                  <a:lnTo>
                    <a:pt x="86" y="157"/>
                  </a:lnTo>
                  <a:cubicBezTo>
                    <a:pt x="73" y="144"/>
                    <a:pt x="22" y="55"/>
                    <a:pt x="32" y="39"/>
                  </a:cubicBezTo>
                  <a:cubicBezTo>
                    <a:pt x="47" y="28"/>
                    <a:pt x="139" y="77"/>
                    <a:pt x="152" y="90"/>
                  </a:cubicBezTo>
                  <a:lnTo>
                    <a:pt x="251" y="188"/>
                  </a:lnTo>
                  <a:lnTo>
                    <a:pt x="612" y="23"/>
                  </a:lnTo>
                  <a:cubicBezTo>
                    <a:pt x="612" y="23"/>
                    <a:pt x="678" y="0"/>
                    <a:pt x="588" y="87"/>
                  </a:cubicBezTo>
                  <a:lnTo>
                    <a:pt x="348" y="285"/>
                  </a:lnTo>
                  <a:cubicBezTo>
                    <a:pt x="384" y="324"/>
                    <a:pt x="466" y="414"/>
                    <a:pt x="517" y="476"/>
                  </a:cubicBezTo>
                  <a:lnTo>
                    <a:pt x="640" y="436"/>
                  </a:lnTo>
                  <a:cubicBezTo>
                    <a:pt x="640" y="436"/>
                    <a:pt x="666" y="431"/>
                    <a:pt x="634" y="461"/>
                  </a:cubicBezTo>
                  <a:lnTo>
                    <a:pt x="553" y="523"/>
                  </a:lnTo>
                  <a:cubicBezTo>
                    <a:pt x="559" y="532"/>
                    <a:pt x="563" y="539"/>
                    <a:pt x="561" y="541"/>
                  </a:cubicBezTo>
                  <a:lnTo>
                    <a:pt x="552" y="549"/>
                  </a:lnTo>
                  <a:lnTo>
                    <a:pt x="559" y="556"/>
                  </a:lnTo>
                  <a:lnTo>
                    <a:pt x="559" y="560"/>
                  </a:lnTo>
                  <a:lnTo>
                    <a:pt x="556" y="560"/>
                  </a:lnTo>
                  <a:lnTo>
                    <a:pt x="548" y="553"/>
                  </a:lnTo>
                  <a:lnTo>
                    <a:pt x="541" y="560"/>
                  </a:lnTo>
                  <a:cubicBezTo>
                    <a:pt x="539" y="562"/>
                    <a:pt x="533" y="559"/>
                    <a:pt x="523" y="553"/>
                  </a:cubicBezTo>
                  <a:lnTo>
                    <a:pt x="460" y="637"/>
                  </a:lnTo>
                  <a:cubicBezTo>
                    <a:pt x="430" y="669"/>
                    <a:pt x="435" y="643"/>
                    <a:pt x="435" y="643"/>
                  </a:cubicBezTo>
                  <a:lnTo>
                    <a:pt x="475" y="517"/>
                  </a:lnTo>
                  <a:cubicBezTo>
                    <a:pt x="412" y="466"/>
                    <a:pt x="322" y="386"/>
                    <a:pt x="283" y="350"/>
                  </a:cubicBezTo>
                  <a:lnTo>
                    <a:pt x="86" y="594"/>
                  </a:lnTo>
                  <a:cubicBezTo>
                    <a:pt x="0" y="685"/>
                    <a:pt x="22" y="619"/>
                    <a:pt x="22" y="619"/>
                  </a:cubicBezTo>
                  <a:close/>
                </a:path>
              </a:pathLst>
            </a:custGeom>
            <a:solidFill>
              <a:schemeClr val="accent2"/>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sp>
          <p:nvSpPr>
            <p:cNvPr id="2411" name="Google Shape;2411;p6"/>
            <p:cNvSpPr/>
            <p:nvPr/>
          </p:nvSpPr>
          <p:spPr>
            <a:xfrm>
              <a:off x="15385064" y="6982742"/>
              <a:ext cx="529454" cy="581000"/>
            </a:xfrm>
            <a:custGeom>
              <a:avLst/>
              <a:gdLst/>
              <a:ahLst/>
              <a:cxnLst/>
              <a:rect l="l" t="t" r="r" b="b"/>
              <a:pathLst>
                <a:path w="592" h="650" extrusionOk="0">
                  <a:moveTo>
                    <a:pt x="420" y="44"/>
                  </a:moveTo>
                  <a:lnTo>
                    <a:pt x="374" y="44"/>
                  </a:lnTo>
                  <a:lnTo>
                    <a:pt x="374" y="244"/>
                  </a:lnTo>
                  <a:lnTo>
                    <a:pt x="522" y="392"/>
                  </a:lnTo>
                  <a:cubicBezTo>
                    <a:pt x="592" y="461"/>
                    <a:pt x="591" y="574"/>
                    <a:pt x="522" y="644"/>
                  </a:cubicBezTo>
                  <a:lnTo>
                    <a:pt x="515" y="650"/>
                  </a:lnTo>
                  <a:lnTo>
                    <a:pt x="58" y="650"/>
                  </a:lnTo>
                  <a:lnTo>
                    <a:pt x="52" y="644"/>
                  </a:lnTo>
                  <a:cubicBezTo>
                    <a:pt x="18" y="611"/>
                    <a:pt x="0" y="566"/>
                    <a:pt x="0" y="518"/>
                  </a:cubicBezTo>
                  <a:cubicBezTo>
                    <a:pt x="0" y="470"/>
                    <a:pt x="18" y="425"/>
                    <a:pt x="51" y="392"/>
                  </a:cubicBezTo>
                  <a:lnTo>
                    <a:pt x="199" y="244"/>
                  </a:lnTo>
                  <a:lnTo>
                    <a:pt x="199" y="44"/>
                  </a:lnTo>
                  <a:lnTo>
                    <a:pt x="155" y="44"/>
                  </a:lnTo>
                  <a:lnTo>
                    <a:pt x="155" y="0"/>
                  </a:lnTo>
                  <a:lnTo>
                    <a:pt x="420" y="0"/>
                  </a:lnTo>
                  <a:lnTo>
                    <a:pt x="420" y="44"/>
                  </a:lnTo>
                  <a:close/>
                  <a:moveTo>
                    <a:pt x="455" y="455"/>
                  </a:moveTo>
                  <a:lnTo>
                    <a:pt x="454" y="454"/>
                  </a:lnTo>
                  <a:lnTo>
                    <a:pt x="299" y="300"/>
                  </a:lnTo>
                  <a:lnTo>
                    <a:pt x="268" y="331"/>
                  </a:lnTo>
                  <a:lnTo>
                    <a:pt x="421" y="483"/>
                  </a:lnTo>
                  <a:lnTo>
                    <a:pt x="455" y="455"/>
                  </a:lnTo>
                  <a:close/>
                  <a:moveTo>
                    <a:pt x="330" y="44"/>
                  </a:moveTo>
                  <a:lnTo>
                    <a:pt x="243" y="44"/>
                  </a:lnTo>
                  <a:lnTo>
                    <a:pt x="243" y="262"/>
                  </a:lnTo>
                  <a:lnTo>
                    <a:pt x="82" y="423"/>
                  </a:lnTo>
                  <a:cubicBezTo>
                    <a:pt x="57" y="448"/>
                    <a:pt x="44" y="482"/>
                    <a:pt x="44" y="518"/>
                  </a:cubicBezTo>
                  <a:cubicBezTo>
                    <a:pt x="44" y="551"/>
                    <a:pt x="56" y="582"/>
                    <a:pt x="77" y="606"/>
                  </a:cubicBezTo>
                  <a:lnTo>
                    <a:pt x="497" y="606"/>
                  </a:lnTo>
                  <a:cubicBezTo>
                    <a:pt x="542" y="554"/>
                    <a:pt x="540" y="472"/>
                    <a:pt x="491" y="423"/>
                  </a:cubicBezTo>
                  <a:lnTo>
                    <a:pt x="330" y="262"/>
                  </a:lnTo>
                  <a:lnTo>
                    <a:pt x="330" y="44"/>
                  </a:lnTo>
                  <a:close/>
                </a:path>
              </a:pathLst>
            </a:custGeom>
            <a:solidFill>
              <a:schemeClr val="accent6"/>
            </a:solidFill>
            <a:ln>
              <a:noFill/>
            </a:ln>
          </p:spPr>
          <p:txBody>
            <a:bodyPr spcFirstLastPara="1" wrap="square" lIns="91275" tIns="45625" rIns="91275" bIns="45625" anchor="t" anchorCtr="0">
              <a:noAutofit/>
            </a:bodyPr>
            <a:lstStyle/>
            <a:p>
              <a:pPr marL="0" marR="0" lvl="0" indent="0" algn="l" rtl="0">
                <a:spcBef>
                  <a:spcPts val="0"/>
                </a:spcBef>
                <a:spcAft>
                  <a:spcPts val="0"/>
                </a:spcAft>
                <a:buNone/>
              </a:pPr>
              <a:endParaRPr sz="1798">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124720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71"/>
                                        </p:tgtEl>
                                        <p:attrNameLst>
                                          <p:attrName>style.visibility</p:attrName>
                                        </p:attrNameLst>
                                      </p:cBhvr>
                                      <p:to>
                                        <p:strVal val="visible"/>
                                      </p:to>
                                    </p:set>
                                    <p:anim calcmode="lin" valueType="num">
                                      <p:cBhvr additive="base">
                                        <p:cTn id="7" dur="500"/>
                                        <p:tgtEl>
                                          <p:spTgt spid="2371"/>
                                        </p:tgtEl>
                                        <p:attrNameLst>
                                          <p:attrName>ppt_w</p:attrName>
                                        </p:attrNameLst>
                                      </p:cBhvr>
                                      <p:tavLst>
                                        <p:tav tm="0">
                                          <p:val>
                                            <p:strVal val="0"/>
                                          </p:val>
                                        </p:tav>
                                        <p:tav tm="100000">
                                          <p:val>
                                            <p:strVal val="#ppt_w"/>
                                          </p:val>
                                        </p:tav>
                                      </p:tavLst>
                                    </p:anim>
                                    <p:anim calcmode="lin" valueType="num">
                                      <p:cBhvr additive="base">
                                        <p:cTn id="8" dur="500"/>
                                        <p:tgtEl>
                                          <p:spTgt spid="237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370"/>
                                        </p:tgtEl>
                                        <p:attrNameLst>
                                          <p:attrName>style.visibility</p:attrName>
                                        </p:attrNameLst>
                                      </p:cBhvr>
                                      <p:to>
                                        <p:strVal val="visible"/>
                                      </p:to>
                                    </p:set>
                                    <p:anim calcmode="lin" valueType="num">
                                      <p:cBhvr additive="base">
                                        <p:cTn id="11" dur="500"/>
                                        <p:tgtEl>
                                          <p:spTgt spid="2370"/>
                                        </p:tgtEl>
                                        <p:attrNameLst>
                                          <p:attrName>ppt_w</p:attrName>
                                        </p:attrNameLst>
                                      </p:cBhvr>
                                      <p:tavLst>
                                        <p:tav tm="0">
                                          <p:val>
                                            <p:strVal val="0"/>
                                          </p:val>
                                        </p:tav>
                                        <p:tav tm="100000">
                                          <p:val>
                                            <p:strVal val="#ppt_w"/>
                                          </p:val>
                                        </p:tav>
                                      </p:tavLst>
                                    </p:anim>
                                    <p:anim calcmode="lin" valueType="num">
                                      <p:cBhvr additive="base">
                                        <p:cTn id="12" dur="500"/>
                                        <p:tgtEl>
                                          <p:spTgt spid="237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372"/>
                                        </p:tgtEl>
                                        <p:attrNameLst>
                                          <p:attrName>style.visibility</p:attrName>
                                        </p:attrNameLst>
                                      </p:cBhvr>
                                      <p:to>
                                        <p:strVal val="visible"/>
                                      </p:to>
                                    </p:set>
                                    <p:anim calcmode="lin" valueType="num">
                                      <p:cBhvr additive="base">
                                        <p:cTn id="15" dur="500"/>
                                        <p:tgtEl>
                                          <p:spTgt spid="2372"/>
                                        </p:tgtEl>
                                        <p:attrNameLst>
                                          <p:attrName>ppt_w</p:attrName>
                                        </p:attrNameLst>
                                      </p:cBhvr>
                                      <p:tavLst>
                                        <p:tav tm="0">
                                          <p:val>
                                            <p:strVal val="0"/>
                                          </p:val>
                                        </p:tav>
                                        <p:tav tm="100000">
                                          <p:val>
                                            <p:strVal val="#ppt_w"/>
                                          </p:val>
                                        </p:tav>
                                      </p:tavLst>
                                    </p:anim>
                                    <p:anim calcmode="lin" valueType="num">
                                      <p:cBhvr additive="base">
                                        <p:cTn id="16" dur="500"/>
                                        <p:tgtEl>
                                          <p:spTgt spid="2372"/>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91"/>
                                        </p:tgtEl>
                                        <p:attrNameLst>
                                          <p:attrName>style.visibility</p:attrName>
                                        </p:attrNameLst>
                                      </p:cBhvr>
                                      <p:to>
                                        <p:strVal val="visible"/>
                                      </p:to>
                                    </p:set>
                                    <p:animEffect transition="in" filter="fade">
                                      <p:cBhvr>
                                        <p:cTn id="21" dur="1000"/>
                                        <p:tgtEl>
                                          <p:spTgt spid="2391"/>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385"/>
                                        </p:tgtEl>
                                        <p:attrNameLst>
                                          <p:attrName>style.visibility</p:attrName>
                                        </p:attrNameLst>
                                      </p:cBhvr>
                                      <p:to>
                                        <p:strVal val="visible"/>
                                      </p:to>
                                    </p:set>
                                    <p:anim calcmode="lin" valueType="num">
                                      <p:cBhvr additive="base">
                                        <p:cTn id="26" dur="500"/>
                                        <p:tgtEl>
                                          <p:spTgt spid="2385"/>
                                        </p:tgtEl>
                                        <p:attrNameLst>
                                          <p:attrName>ppt_w</p:attrName>
                                        </p:attrNameLst>
                                      </p:cBhvr>
                                      <p:tavLst>
                                        <p:tav tm="0">
                                          <p:val>
                                            <p:strVal val="0"/>
                                          </p:val>
                                        </p:tav>
                                        <p:tav tm="100000">
                                          <p:val>
                                            <p:strVal val="#ppt_w"/>
                                          </p:val>
                                        </p:tav>
                                      </p:tavLst>
                                    </p:anim>
                                    <p:anim calcmode="lin" valueType="num">
                                      <p:cBhvr additive="base">
                                        <p:cTn id="27" dur="500"/>
                                        <p:tgtEl>
                                          <p:spTgt spid="2385"/>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2386"/>
                                        </p:tgtEl>
                                        <p:attrNameLst>
                                          <p:attrName>style.visibility</p:attrName>
                                        </p:attrNameLst>
                                      </p:cBhvr>
                                      <p:to>
                                        <p:strVal val="visible"/>
                                      </p:to>
                                    </p:set>
                                    <p:anim calcmode="lin" valueType="num">
                                      <p:cBhvr additive="base">
                                        <p:cTn id="30" dur="500"/>
                                        <p:tgtEl>
                                          <p:spTgt spid="2386"/>
                                        </p:tgtEl>
                                        <p:attrNameLst>
                                          <p:attrName>ppt_w</p:attrName>
                                        </p:attrNameLst>
                                      </p:cBhvr>
                                      <p:tavLst>
                                        <p:tav tm="0">
                                          <p:val>
                                            <p:strVal val="0"/>
                                          </p:val>
                                        </p:tav>
                                        <p:tav tm="100000">
                                          <p:val>
                                            <p:strVal val="#ppt_w"/>
                                          </p:val>
                                        </p:tav>
                                      </p:tavLst>
                                    </p:anim>
                                    <p:anim calcmode="lin" valueType="num">
                                      <p:cBhvr additive="base">
                                        <p:cTn id="31" dur="500"/>
                                        <p:tgtEl>
                                          <p:spTgt spid="2386"/>
                                        </p:tgtEl>
                                        <p:attrNameLst>
                                          <p:attrName>ppt_h</p:attrName>
                                        </p:attrNameLst>
                                      </p:cBhvr>
                                      <p:tavLst>
                                        <p:tav tm="0">
                                          <p:val>
                                            <p:str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2387"/>
                                        </p:tgtEl>
                                        <p:attrNameLst>
                                          <p:attrName>style.visibility</p:attrName>
                                        </p:attrNameLst>
                                      </p:cBhvr>
                                      <p:to>
                                        <p:strVal val="visible"/>
                                      </p:to>
                                    </p:set>
                                    <p:anim calcmode="lin" valueType="num">
                                      <p:cBhvr additive="base">
                                        <p:cTn id="34" dur="500"/>
                                        <p:tgtEl>
                                          <p:spTgt spid="2387"/>
                                        </p:tgtEl>
                                        <p:attrNameLst>
                                          <p:attrName>ppt_w</p:attrName>
                                        </p:attrNameLst>
                                      </p:cBhvr>
                                      <p:tavLst>
                                        <p:tav tm="0">
                                          <p:val>
                                            <p:strVal val="0"/>
                                          </p:val>
                                        </p:tav>
                                        <p:tav tm="100000">
                                          <p:val>
                                            <p:strVal val="#ppt_w"/>
                                          </p:val>
                                        </p:tav>
                                      </p:tavLst>
                                    </p:anim>
                                    <p:anim calcmode="lin" valueType="num">
                                      <p:cBhvr additive="base">
                                        <p:cTn id="35" dur="500"/>
                                        <p:tgtEl>
                                          <p:spTgt spid="2387"/>
                                        </p:tgtEl>
                                        <p:attrNameLst>
                                          <p:attrName>ppt_h</p:attrName>
                                        </p:attrNameLst>
                                      </p:cBhvr>
                                      <p:tavLst>
                                        <p:tav tm="0">
                                          <p:val>
                                            <p:str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2388"/>
                                        </p:tgtEl>
                                        <p:attrNameLst>
                                          <p:attrName>style.visibility</p:attrName>
                                        </p:attrNameLst>
                                      </p:cBhvr>
                                      <p:to>
                                        <p:strVal val="visible"/>
                                      </p:to>
                                    </p:set>
                                    <p:anim calcmode="lin" valueType="num">
                                      <p:cBhvr additive="base">
                                        <p:cTn id="38" dur="500"/>
                                        <p:tgtEl>
                                          <p:spTgt spid="2388"/>
                                        </p:tgtEl>
                                        <p:attrNameLst>
                                          <p:attrName>ppt_w</p:attrName>
                                        </p:attrNameLst>
                                      </p:cBhvr>
                                      <p:tavLst>
                                        <p:tav tm="0">
                                          <p:val>
                                            <p:strVal val="0"/>
                                          </p:val>
                                        </p:tav>
                                        <p:tav tm="100000">
                                          <p:val>
                                            <p:strVal val="#ppt_w"/>
                                          </p:val>
                                        </p:tav>
                                      </p:tavLst>
                                    </p:anim>
                                    <p:anim calcmode="lin" valueType="num">
                                      <p:cBhvr additive="base">
                                        <p:cTn id="39" dur="500"/>
                                        <p:tgtEl>
                                          <p:spTgt spid="2388"/>
                                        </p:tgtEl>
                                        <p:attrNameLst>
                                          <p:attrName>ppt_h</p:attrName>
                                        </p:attrNameLst>
                                      </p:cBhvr>
                                      <p:tavLst>
                                        <p:tav tm="0">
                                          <p:val>
                                            <p:str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2389"/>
                                        </p:tgtEl>
                                        <p:attrNameLst>
                                          <p:attrName>style.visibility</p:attrName>
                                        </p:attrNameLst>
                                      </p:cBhvr>
                                      <p:to>
                                        <p:strVal val="visible"/>
                                      </p:to>
                                    </p:set>
                                    <p:anim calcmode="lin" valueType="num">
                                      <p:cBhvr additive="base">
                                        <p:cTn id="42" dur="500"/>
                                        <p:tgtEl>
                                          <p:spTgt spid="2389"/>
                                        </p:tgtEl>
                                        <p:attrNameLst>
                                          <p:attrName>ppt_w</p:attrName>
                                        </p:attrNameLst>
                                      </p:cBhvr>
                                      <p:tavLst>
                                        <p:tav tm="0">
                                          <p:val>
                                            <p:strVal val="0"/>
                                          </p:val>
                                        </p:tav>
                                        <p:tav tm="100000">
                                          <p:val>
                                            <p:strVal val="#ppt_w"/>
                                          </p:val>
                                        </p:tav>
                                      </p:tavLst>
                                    </p:anim>
                                    <p:anim calcmode="lin" valueType="num">
                                      <p:cBhvr additive="base">
                                        <p:cTn id="43" dur="500"/>
                                        <p:tgtEl>
                                          <p:spTgt spid="2389"/>
                                        </p:tgtEl>
                                        <p:attrNameLst>
                                          <p:attrName>ppt_h</p:attrName>
                                        </p:attrNameLst>
                                      </p:cBhvr>
                                      <p:tavLst>
                                        <p:tav tm="0">
                                          <p:val>
                                            <p:str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2390"/>
                                        </p:tgtEl>
                                        <p:attrNameLst>
                                          <p:attrName>style.visibility</p:attrName>
                                        </p:attrNameLst>
                                      </p:cBhvr>
                                      <p:to>
                                        <p:strVal val="visible"/>
                                      </p:to>
                                    </p:set>
                                    <p:anim calcmode="lin" valueType="num">
                                      <p:cBhvr additive="base">
                                        <p:cTn id="46" dur="500"/>
                                        <p:tgtEl>
                                          <p:spTgt spid="2390"/>
                                        </p:tgtEl>
                                        <p:attrNameLst>
                                          <p:attrName>ppt_w</p:attrName>
                                        </p:attrNameLst>
                                      </p:cBhvr>
                                      <p:tavLst>
                                        <p:tav tm="0">
                                          <p:val>
                                            <p:strVal val="0"/>
                                          </p:val>
                                        </p:tav>
                                        <p:tav tm="100000">
                                          <p:val>
                                            <p:strVal val="#ppt_w"/>
                                          </p:val>
                                        </p:tav>
                                      </p:tavLst>
                                    </p:anim>
                                    <p:anim calcmode="lin" valueType="num">
                                      <p:cBhvr additive="base">
                                        <p:cTn id="47" dur="500"/>
                                        <p:tgtEl>
                                          <p:spTgt spid="2390"/>
                                        </p:tgtEl>
                                        <p:attrNameLst>
                                          <p:attrName>ppt_h</p:attrName>
                                        </p:attrNameLst>
                                      </p:cBhvr>
                                      <p:tavLst>
                                        <p:tav tm="0">
                                          <p:val>
                                            <p:strVal val="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2377"/>
                                        </p:tgtEl>
                                        <p:attrNameLst>
                                          <p:attrName>style.visibility</p:attrName>
                                        </p:attrNameLst>
                                      </p:cBhvr>
                                      <p:to>
                                        <p:strVal val="visible"/>
                                      </p:to>
                                    </p:set>
                                    <p:anim calcmode="lin" valueType="num">
                                      <p:cBhvr additive="base">
                                        <p:cTn id="50" dur="500"/>
                                        <p:tgtEl>
                                          <p:spTgt spid="2377"/>
                                        </p:tgtEl>
                                        <p:attrNameLst>
                                          <p:attrName>ppt_w</p:attrName>
                                        </p:attrNameLst>
                                      </p:cBhvr>
                                      <p:tavLst>
                                        <p:tav tm="0">
                                          <p:val>
                                            <p:strVal val="0"/>
                                          </p:val>
                                        </p:tav>
                                        <p:tav tm="100000">
                                          <p:val>
                                            <p:strVal val="#ppt_w"/>
                                          </p:val>
                                        </p:tav>
                                      </p:tavLst>
                                    </p:anim>
                                    <p:anim calcmode="lin" valueType="num">
                                      <p:cBhvr additive="base">
                                        <p:cTn id="51" dur="500"/>
                                        <p:tgtEl>
                                          <p:spTgt spid="2377"/>
                                        </p:tgtEl>
                                        <p:attrNameLst>
                                          <p:attrName>ppt_h</p:attrName>
                                        </p:attrNameLst>
                                      </p:cBhvr>
                                      <p:tavLst>
                                        <p:tav tm="0">
                                          <p:val>
                                            <p:str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378"/>
                                        </p:tgtEl>
                                        <p:attrNameLst>
                                          <p:attrName>style.visibility</p:attrName>
                                        </p:attrNameLst>
                                      </p:cBhvr>
                                      <p:to>
                                        <p:strVal val="visible"/>
                                      </p:to>
                                    </p:set>
                                    <p:anim calcmode="lin" valueType="num">
                                      <p:cBhvr additive="base">
                                        <p:cTn id="54" dur="500"/>
                                        <p:tgtEl>
                                          <p:spTgt spid="2378"/>
                                        </p:tgtEl>
                                        <p:attrNameLst>
                                          <p:attrName>ppt_w</p:attrName>
                                        </p:attrNameLst>
                                      </p:cBhvr>
                                      <p:tavLst>
                                        <p:tav tm="0">
                                          <p:val>
                                            <p:strVal val="0"/>
                                          </p:val>
                                        </p:tav>
                                        <p:tav tm="100000">
                                          <p:val>
                                            <p:strVal val="#ppt_w"/>
                                          </p:val>
                                        </p:tav>
                                      </p:tavLst>
                                    </p:anim>
                                    <p:anim calcmode="lin" valueType="num">
                                      <p:cBhvr additive="base">
                                        <p:cTn id="55" dur="500"/>
                                        <p:tgtEl>
                                          <p:spTgt spid="2378"/>
                                        </p:tgtEl>
                                        <p:attrNameLst>
                                          <p:attrName>ppt_h</p:attrName>
                                        </p:attrNameLst>
                                      </p:cBhvr>
                                      <p:tavLst>
                                        <p:tav tm="0">
                                          <p:val>
                                            <p:str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2379"/>
                                        </p:tgtEl>
                                        <p:attrNameLst>
                                          <p:attrName>style.visibility</p:attrName>
                                        </p:attrNameLst>
                                      </p:cBhvr>
                                      <p:to>
                                        <p:strVal val="visible"/>
                                      </p:to>
                                    </p:set>
                                    <p:anim calcmode="lin" valueType="num">
                                      <p:cBhvr additive="base">
                                        <p:cTn id="58" dur="500"/>
                                        <p:tgtEl>
                                          <p:spTgt spid="2379"/>
                                        </p:tgtEl>
                                        <p:attrNameLst>
                                          <p:attrName>ppt_w</p:attrName>
                                        </p:attrNameLst>
                                      </p:cBhvr>
                                      <p:tavLst>
                                        <p:tav tm="0">
                                          <p:val>
                                            <p:strVal val="0"/>
                                          </p:val>
                                        </p:tav>
                                        <p:tav tm="100000">
                                          <p:val>
                                            <p:strVal val="#ppt_w"/>
                                          </p:val>
                                        </p:tav>
                                      </p:tavLst>
                                    </p:anim>
                                    <p:anim calcmode="lin" valueType="num">
                                      <p:cBhvr additive="base">
                                        <p:cTn id="59" dur="500"/>
                                        <p:tgtEl>
                                          <p:spTgt spid="2379"/>
                                        </p:tgtEl>
                                        <p:attrNameLst>
                                          <p:attrName>ppt_h</p:attrName>
                                        </p:attrNameLst>
                                      </p:cBhvr>
                                      <p:tavLst>
                                        <p:tav tm="0">
                                          <p:val>
                                            <p:str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2380"/>
                                        </p:tgtEl>
                                        <p:attrNameLst>
                                          <p:attrName>style.visibility</p:attrName>
                                        </p:attrNameLst>
                                      </p:cBhvr>
                                      <p:to>
                                        <p:strVal val="visible"/>
                                      </p:to>
                                    </p:set>
                                    <p:anim calcmode="lin" valueType="num">
                                      <p:cBhvr additive="base">
                                        <p:cTn id="62" dur="500"/>
                                        <p:tgtEl>
                                          <p:spTgt spid="2380"/>
                                        </p:tgtEl>
                                        <p:attrNameLst>
                                          <p:attrName>ppt_w</p:attrName>
                                        </p:attrNameLst>
                                      </p:cBhvr>
                                      <p:tavLst>
                                        <p:tav tm="0">
                                          <p:val>
                                            <p:strVal val="0"/>
                                          </p:val>
                                        </p:tav>
                                        <p:tav tm="100000">
                                          <p:val>
                                            <p:strVal val="#ppt_w"/>
                                          </p:val>
                                        </p:tav>
                                      </p:tavLst>
                                    </p:anim>
                                    <p:anim calcmode="lin" valueType="num">
                                      <p:cBhvr additive="base">
                                        <p:cTn id="63" dur="500"/>
                                        <p:tgtEl>
                                          <p:spTgt spid="2380"/>
                                        </p:tgtEl>
                                        <p:attrNameLst>
                                          <p:attrName>ppt_h</p:attrName>
                                        </p:attrNameLst>
                                      </p:cBhvr>
                                      <p:tavLst>
                                        <p:tav tm="0">
                                          <p:val>
                                            <p:str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2381"/>
                                        </p:tgtEl>
                                        <p:attrNameLst>
                                          <p:attrName>style.visibility</p:attrName>
                                        </p:attrNameLst>
                                      </p:cBhvr>
                                      <p:to>
                                        <p:strVal val="visible"/>
                                      </p:to>
                                    </p:set>
                                    <p:anim calcmode="lin" valueType="num">
                                      <p:cBhvr additive="base">
                                        <p:cTn id="66" dur="500"/>
                                        <p:tgtEl>
                                          <p:spTgt spid="2381"/>
                                        </p:tgtEl>
                                        <p:attrNameLst>
                                          <p:attrName>ppt_w</p:attrName>
                                        </p:attrNameLst>
                                      </p:cBhvr>
                                      <p:tavLst>
                                        <p:tav tm="0">
                                          <p:val>
                                            <p:strVal val="0"/>
                                          </p:val>
                                        </p:tav>
                                        <p:tav tm="100000">
                                          <p:val>
                                            <p:strVal val="#ppt_w"/>
                                          </p:val>
                                        </p:tav>
                                      </p:tavLst>
                                    </p:anim>
                                    <p:anim calcmode="lin" valueType="num">
                                      <p:cBhvr additive="base">
                                        <p:cTn id="67" dur="500"/>
                                        <p:tgtEl>
                                          <p:spTgt spid="2381"/>
                                        </p:tgtEl>
                                        <p:attrNameLst>
                                          <p:attrName>ppt_h</p:attrName>
                                        </p:attrNameLst>
                                      </p:cBhvr>
                                      <p:tavLst>
                                        <p:tav tm="0">
                                          <p:val>
                                            <p:strVal val="0"/>
                                          </p:val>
                                        </p:tav>
                                        <p:tav tm="100000">
                                          <p:val>
                                            <p:strVal val="#ppt_h"/>
                                          </p:val>
                                        </p:tav>
                                      </p:tavLst>
                                    </p:anim>
                                  </p:childTnLst>
                                </p:cTn>
                              </p:par>
                              <p:par>
                                <p:cTn id="68" presetID="23" presetClass="entr" presetSubtype="16" fill="hold" nodeType="withEffect">
                                  <p:stCondLst>
                                    <p:cond delay="0"/>
                                  </p:stCondLst>
                                  <p:childTnLst>
                                    <p:set>
                                      <p:cBhvr>
                                        <p:cTn id="69" dur="1" fill="hold">
                                          <p:stCondLst>
                                            <p:cond delay="0"/>
                                          </p:stCondLst>
                                        </p:cTn>
                                        <p:tgtEl>
                                          <p:spTgt spid="2382"/>
                                        </p:tgtEl>
                                        <p:attrNameLst>
                                          <p:attrName>style.visibility</p:attrName>
                                        </p:attrNameLst>
                                      </p:cBhvr>
                                      <p:to>
                                        <p:strVal val="visible"/>
                                      </p:to>
                                    </p:set>
                                    <p:anim calcmode="lin" valueType="num">
                                      <p:cBhvr additive="base">
                                        <p:cTn id="70" dur="500"/>
                                        <p:tgtEl>
                                          <p:spTgt spid="2382"/>
                                        </p:tgtEl>
                                        <p:attrNameLst>
                                          <p:attrName>ppt_w</p:attrName>
                                        </p:attrNameLst>
                                      </p:cBhvr>
                                      <p:tavLst>
                                        <p:tav tm="0">
                                          <p:val>
                                            <p:strVal val="0"/>
                                          </p:val>
                                        </p:tav>
                                        <p:tav tm="100000">
                                          <p:val>
                                            <p:strVal val="#ppt_w"/>
                                          </p:val>
                                        </p:tav>
                                      </p:tavLst>
                                    </p:anim>
                                    <p:anim calcmode="lin" valueType="num">
                                      <p:cBhvr additive="base">
                                        <p:cTn id="71" dur="500"/>
                                        <p:tgtEl>
                                          <p:spTgt spid="2382"/>
                                        </p:tgtEl>
                                        <p:attrNameLst>
                                          <p:attrName>ppt_h</p:attrName>
                                        </p:attrNameLst>
                                      </p:cBhvr>
                                      <p:tavLst>
                                        <p:tav tm="0">
                                          <p:val>
                                            <p:strVal val="0"/>
                                          </p:val>
                                        </p:tav>
                                        <p:tav tm="100000">
                                          <p:val>
                                            <p:strVal val="#ppt_h"/>
                                          </p:val>
                                        </p:tav>
                                      </p:tavLst>
                                    </p:anim>
                                  </p:childTnLst>
                                </p:cTn>
                              </p:par>
                              <p:par>
                                <p:cTn id="72" presetID="23" presetClass="entr" presetSubtype="16" fill="hold" nodeType="withEffect">
                                  <p:stCondLst>
                                    <p:cond delay="0"/>
                                  </p:stCondLst>
                                  <p:childTnLst>
                                    <p:set>
                                      <p:cBhvr>
                                        <p:cTn id="73" dur="1" fill="hold">
                                          <p:stCondLst>
                                            <p:cond delay="0"/>
                                          </p:stCondLst>
                                        </p:cTn>
                                        <p:tgtEl>
                                          <p:spTgt spid="2383"/>
                                        </p:tgtEl>
                                        <p:attrNameLst>
                                          <p:attrName>style.visibility</p:attrName>
                                        </p:attrNameLst>
                                      </p:cBhvr>
                                      <p:to>
                                        <p:strVal val="visible"/>
                                      </p:to>
                                    </p:set>
                                    <p:anim calcmode="lin" valueType="num">
                                      <p:cBhvr additive="base">
                                        <p:cTn id="74" dur="500"/>
                                        <p:tgtEl>
                                          <p:spTgt spid="2383"/>
                                        </p:tgtEl>
                                        <p:attrNameLst>
                                          <p:attrName>ppt_w</p:attrName>
                                        </p:attrNameLst>
                                      </p:cBhvr>
                                      <p:tavLst>
                                        <p:tav tm="0">
                                          <p:val>
                                            <p:strVal val="0"/>
                                          </p:val>
                                        </p:tav>
                                        <p:tav tm="100000">
                                          <p:val>
                                            <p:strVal val="#ppt_w"/>
                                          </p:val>
                                        </p:tav>
                                      </p:tavLst>
                                    </p:anim>
                                    <p:anim calcmode="lin" valueType="num">
                                      <p:cBhvr additive="base">
                                        <p:cTn id="75" dur="500"/>
                                        <p:tgtEl>
                                          <p:spTgt spid="2383"/>
                                        </p:tgtEl>
                                        <p:attrNameLst>
                                          <p:attrName>ppt_h</p:attrName>
                                        </p:attrNameLst>
                                      </p:cBhvr>
                                      <p:tavLst>
                                        <p:tav tm="0">
                                          <p:val>
                                            <p:strVal val="0"/>
                                          </p:val>
                                        </p:tav>
                                        <p:tav tm="100000">
                                          <p:val>
                                            <p:strVal val="#ppt_h"/>
                                          </p:val>
                                        </p:tav>
                                      </p:tavLst>
                                    </p:anim>
                                  </p:childTnLst>
                                </p:cTn>
                              </p:par>
                              <p:par>
                                <p:cTn id="76" presetID="23" presetClass="entr" presetSubtype="16" fill="hold" nodeType="withEffect">
                                  <p:stCondLst>
                                    <p:cond delay="0"/>
                                  </p:stCondLst>
                                  <p:childTnLst>
                                    <p:set>
                                      <p:cBhvr>
                                        <p:cTn id="77" dur="1" fill="hold">
                                          <p:stCondLst>
                                            <p:cond delay="0"/>
                                          </p:stCondLst>
                                        </p:cTn>
                                        <p:tgtEl>
                                          <p:spTgt spid="2384"/>
                                        </p:tgtEl>
                                        <p:attrNameLst>
                                          <p:attrName>style.visibility</p:attrName>
                                        </p:attrNameLst>
                                      </p:cBhvr>
                                      <p:to>
                                        <p:strVal val="visible"/>
                                      </p:to>
                                    </p:set>
                                    <p:anim calcmode="lin" valueType="num">
                                      <p:cBhvr additive="base">
                                        <p:cTn id="78" dur="500"/>
                                        <p:tgtEl>
                                          <p:spTgt spid="2384"/>
                                        </p:tgtEl>
                                        <p:attrNameLst>
                                          <p:attrName>ppt_w</p:attrName>
                                        </p:attrNameLst>
                                      </p:cBhvr>
                                      <p:tavLst>
                                        <p:tav tm="0">
                                          <p:val>
                                            <p:strVal val="0"/>
                                          </p:val>
                                        </p:tav>
                                        <p:tav tm="100000">
                                          <p:val>
                                            <p:strVal val="#ppt_w"/>
                                          </p:val>
                                        </p:tav>
                                      </p:tavLst>
                                    </p:anim>
                                    <p:anim calcmode="lin" valueType="num">
                                      <p:cBhvr additive="base">
                                        <p:cTn id="79" dur="500"/>
                                        <p:tgtEl>
                                          <p:spTgt spid="23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sp>
        <p:nvSpPr>
          <p:cNvPr id="2416" name="Google Shape;2416;p7"/>
          <p:cNvSpPr txBox="1">
            <a:spLocks noGrp="1"/>
          </p:cNvSpPr>
          <p:nvPr>
            <p:ph type="body" idx="1"/>
          </p:nvPr>
        </p:nvSpPr>
        <p:spPr>
          <a:xfrm>
            <a:off x="508001" y="901143"/>
            <a:ext cx="11157817" cy="23100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A5A5A5"/>
              </a:buClr>
              <a:buSzPts val="1600"/>
              <a:buNone/>
            </a:pPr>
            <a:r>
              <a:rPr lang="en-US"/>
              <a:t>Enter your subhead line here</a:t>
            </a:r>
            <a:endParaRPr/>
          </a:p>
        </p:txBody>
      </p:sp>
      <p:sp>
        <p:nvSpPr>
          <p:cNvPr id="2417" name="Google Shape;2417;p7"/>
          <p:cNvSpPr txBox="1">
            <a:spLocks noGrp="1"/>
          </p:cNvSpPr>
          <p:nvPr>
            <p:ph type="title"/>
          </p:nvPr>
        </p:nvSpPr>
        <p:spPr>
          <a:xfrm>
            <a:off x="508001" y="177801"/>
            <a:ext cx="11157817" cy="660511"/>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929292"/>
              </a:buClr>
              <a:buSzPts val="3700"/>
              <a:buFont typeface="Roboto"/>
              <a:buNone/>
            </a:pPr>
            <a:r>
              <a:rPr lang="en-US"/>
              <a:t>Funnels - 3D – 8 Levels</a:t>
            </a:r>
            <a:endParaRPr/>
          </a:p>
        </p:txBody>
      </p:sp>
      <p:grpSp>
        <p:nvGrpSpPr>
          <p:cNvPr id="2418" name="Google Shape;2418;p7"/>
          <p:cNvGrpSpPr/>
          <p:nvPr/>
        </p:nvGrpSpPr>
        <p:grpSpPr>
          <a:xfrm>
            <a:off x="517093" y="1715349"/>
            <a:ext cx="4412217" cy="4080023"/>
            <a:chOff x="387819" y="1286511"/>
            <a:chExt cx="3309163" cy="3060017"/>
          </a:xfrm>
        </p:grpSpPr>
        <p:grpSp>
          <p:nvGrpSpPr>
            <p:cNvPr id="2419" name="Google Shape;2419;p7"/>
            <p:cNvGrpSpPr/>
            <p:nvPr/>
          </p:nvGrpSpPr>
          <p:grpSpPr>
            <a:xfrm>
              <a:off x="387819" y="1286511"/>
              <a:ext cx="3309163" cy="3060017"/>
              <a:chOff x="387819" y="1286511"/>
              <a:chExt cx="3309163" cy="3060017"/>
            </a:xfrm>
          </p:grpSpPr>
          <p:grpSp>
            <p:nvGrpSpPr>
              <p:cNvPr id="2420" name="Google Shape;2420;p7"/>
              <p:cNvGrpSpPr/>
              <p:nvPr/>
            </p:nvGrpSpPr>
            <p:grpSpPr>
              <a:xfrm>
                <a:off x="387819" y="1286511"/>
                <a:ext cx="3309163" cy="3060017"/>
                <a:chOff x="387819" y="1286511"/>
                <a:chExt cx="3309163" cy="3060017"/>
              </a:xfrm>
            </p:grpSpPr>
            <p:grpSp>
              <p:nvGrpSpPr>
                <p:cNvPr id="2421" name="Google Shape;2421;p7"/>
                <p:cNvGrpSpPr/>
                <p:nvPr/>
              </p:nvGrpSpPr>
              <p:grpSpPr>
                <a:xfrm>
                  <a:off x="387819" y="1286511"/>
                  <a:ext cx="3309163" cy="3060017"/>
                  <a:chOff x="387819" y="1286511"/>
                  <a:chExt cx="3309163" cy="3060017"/>
                </a:xfrm>
              </p:grpSpPr>
              <p:sp>
                <p:nvSpPr>
                  <p:cNvPr id="2422" name="Google Shape;2422;p7"/>
                  <p:cNvSpPr/>
                  <p:nvPr/>
                </p:nvSpPr>
                <p:spPr>
                  <a:xfrm>
                    <a:off x="1647197" y="3243770"/>
                    <a:ext cx="790407" cy="1102758"/>
                  </a:xfrm>
                  <a:custGeom>
                    <a:avLst/>
                    <a:gdLst/>
                    <a:ahLst/>
                    <a:cxnLst/>
                    <a:rect l="l" t="t" r="r" b="b"/>
                    <a:pathLst>
                      <a:path w="827920" h="1403543" extrusionOk="0">
                        <a:moveTo>
                          <a:pt x="3492" y="0"/>
                        </a:moveTo>
                        <a:cubicBezTo>
                          <a:pt x="3492" y="27882"/>
                          <a:pt x="185144" y="52282"/>
                          <a:pt x="415706" y="52282"/>
                        </a:cubicBezTo>
                        <a:cubicBezTo>
                          <a:pt x="642768" y="52282"/>
                          <a:pt x="827920" y="27882"/>
                          <a:pt x="827920" y="0"/>
                        </a:cubicBezTo>
                        <a:lnTo>
                          <a:pt x="827920" y="546815"/>
                        </a:lnTo>
                        <a:lnTo>
                          <a:pt x="827920" y="547734"/>
                        </a:lnTo>
                        <a:lnTo>
                          <a:pt x="827920" y="575038"/>
                        </a:lnTo>
                        <a:lnTo>
                          <a:pt x="827920" y="575096"/>
                        </a:lnTo>
                        <a:lnTo>
                          <a:pt x="827920" y="776166"/>
                        </a:lnTo>
                        <a:lnTo>
                          <a:pt x="827920" y="777085"/>
                        </a:lnTo>
                        <a:lnTo>
                          <a:pt x="827920" y="1121853"/>
                        </a:lnTo>
                        <a:lnTo>
                          <a:pt x="827920" y="1121911"/>
                        </a:lnTo>
                        <a:lnTo>
                          <a:pt x="827920" y="1351262"/>
                        </a:lnTo>
                        <a:cubicBezTo>
                          <a:pt x="827920" y="1379143"/>
                          <a:pt x="642768" y="1403543"/>
                          <a:pt x="412208" y="1403543"/>
                        </a:cubicBezTo>
                        <a:cubicBezTo>
                          <a:pt x="185144" y="1403543"/>
                          <a:pt x="0" y="1379143"/>
                          <a:pt x="0" y="1351262"/>
                        </a:cubicBezTo>
                        <a:cubicBezTo>
                          <a:pt x="0" y="1351262"/>
                          <a:pt x="0" y="1351262"/>
                          <a:pt x="3492" y="1351262"/>
                        </a:cubicBezTo>
                        <a:cubicBezTo>
                          <a:pt x="3492" y="1347775"/>
                          <a:pt x="3492" y="1347775"/>
                          <a:pt x="3492" y="1347775"/>
                        </a:cubicBezTo>
                        <a:cubicBezTo>
                          <a:pt x="3492" y="1347775"/>
                          <a:pt x="3492" y="1347775"/>
                          <a:pt x="3492" y="1208222"/>
                        </a:cubicBezTo>
                        <a:lnTo>
                          <a:pt x="3492" y="1126173"/>
                        </a:lnTo>
                        <a:lnTo>
                          <a:pt x="0" y="1121911"/>
                        </a:lnTo>
                        <a:lnTo>
                          <a:pt x="48" y="1121911"/>
                        </a:lnTo>
                        <a:lnTo>
                          <a:pt x="0" y="1121853"/>
                        </a:lnTo>
                        <a:cubicBezTo>
                          <a:pt x="0" y="1121853"/>
                          <a:pt x="0" y="1121853"/>
                          <a:pt x="3492" y="1121853"/>
                        </a:cubicBezTo>
                        <a:lnTo>
                          <a:pt x="3492" y="1118424"/>
                        </a:lnTo>
                        <a:lnTo>
                          <a:pt x="3492" y="1118363"/>
                        </a:lnTo>
                        <a:lnTo>
                          <a:pt x="3492" y="1117307"/>
                        </a:lnTo>
                        <a:lnTo>
                          <a:pt x="3492" y="1109492"/>
                        </a:lnTo>
                        <a:lnTo>
                          <a:pt x="3492" y="1106627"/>
                        </a:lnTo>
                        <a:lnTo>
                          <a:pt x="3492" y="1088280"/>
                        </a:lnTo>
                        <a:lnTo>
                          <a:pt x="3492" y="1046973"/>
                        </a:lnTo>
                        <a:lnTo>
                          <a:pt x="3492" y="978871"/>
                        </a:lnTo>
                        <a:lnTo>
                          <a:pt x="3492" y="964842"/>
                        </a:lnTo>
                        <a:lnTo>
                          <a:pt x="3492" y="877276"/>
                        </a:lnTo>
                        <a:lnTo>
                          <a:pt x="3492" y="876784"/>
                        </a:lnTo>
                        <a:cubicBezTo>
                          <a:pt x="3492" y="845384"/>
                          <a:pt x="3492" y="811892"/>
                          <a:pt x="3492" y="776166"/>
                        </a:cubicBezTo>
                        <a:lnTo>
                          <a:pt x="3492" y="735491"/>
                        </a:lnTo>
                        <a:cubicBezTo>
                          <a:pt x="3492" y="708138"/>
                          <a:pt x="3492" y="678832"/>
                          <a:pt x="3492" y="647433"/>
                        </a:cubicBezTo>
                        <a:lnTo>
                          <a:pt x="3492" y="579358"/>
                        </a:lnTo>
                        <a:lnTo>
                          <a:pt x="0" y="575096"/>
                        </a:lnTo>
                        <a:lnTo>
                          <a:pt x="48" y="575096"/>
                        </a:lnTo>
                        <a:lnTo>
                          <a:pt x="0" y="575038"/>
                        </a:lnTo>
                        <a:cubicBezTo>
                          <a:pt x="0" y="575038"/>
                          <a:pt x="0" y="575038"/>
                          <a:pt x="3492" y="575038"/>
                        </a:cubicBezTo>
                        <a:lnTo>
                          <a:pt x="3492" y="571609"/>
                        </a:lnTo>
                        <a:lnTo>
                          <a:pt x="3492" y="571548"/>
                        </a:lnTo>
                        <a:lnTo>
                          <a:pt x="3492" y="570492"/>
                        </a:lnTo>
                        <a:cubicBezTo>
                          <a:pt x="3492" y="568539"/>
                          <a:pt x="3492" y="563166"/>
                          <a:pt x="3492" y="548391"/>
                        </a:cubicBezTo>
                        <a:lnTo>
                          <a:pt x="3492" y="546815"/>
                        </a:lnTo>
                        <a:lnTo>
                          <a:pt x="3492" y="518428"/>
                        </a:lnTo>
                        <a:cubicBezTo>
                          <a:pt x="3492" y="454245"/>
                          <a:pt x="3492" y="312599"/>
                          <a:pt x="3492" y="0"/>
                        </a:cubicBezTo>
                        <a:close/>
                      </a:path>
                    </a:pathLst>
                  </a:custGeom>
                  <a:solidFill>
                    <a:schemeClr val="accent2">
                      <a:alpha val="80000"/>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23" name="Google Shape;2423;p7"/>
                  <p:cNvSpPr/>
                  <p:nvPr/>
                </p:nvSpPr>
                <p:spPr>
                  <a:xfrm>
                    <a:off x="1648954" y="3204741"/>
                    <a:ext cx="786892" cy="79503"/>
                  </a:xfrm>
                  <a:prstGeom prst="ellipse">
                    <a:avLst/>
                  </a:prstGeom>
                  <a:solidFill>
                    <a:schemeClr val="accent2">
                      <a:alpha val="49411"/>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24" name="Google Shape;2424;p7"/>
                  <p:cNvSpPr/>
                  <p:nvPr/>
                </p:nvSpPr>
                <p:spPr>
                  <a:xfrm>
                    <a:off x="1471552" y="2931534"/>
                    <a:ext cx="1141697" cy="108414"/>
                  </a:xfrm>
                  <a:custGeom>
                    <a:avLst/>
                    <a:gdLst/>
                    <a:ahLst/>
                    <a:cxnLst/>
                    <a:rect l="l" t="t" r="r" b="b"/>
                    <a:pathLst>
                      <a:path w="120000" h="120000" extrusionOk="0">
                        <a:moveTo>
                          <a:pt x="120000" y="60000"/>
                        </a:moveTo>
                        <a:cubicBezTo>
                          <a:pt x="120000" y="60000"/>
                          <a:pt x="120000" y="63000"/>
                          <a:pt x="120000" y="63000"/>
                        </a:cubicBezTo>
                        <a:cubicBezTo>
                          <a:pt x="117551" y="96000"/>
                          <a:pt x="91661" y="120000"/>
                          <a:pt x="59825" y="120000"/>
                        </a:cubicBezTo>
                        <a:cubicBezTo>
                          <a:pt x="27988" y="120000"/>
                          <a:pt x="1749" y="93000"/>
                          <a:pt x="0" y="63000"/>
                        </a:cubicBezTo>
                        <a:cubicBezTo>
                          <a:pt x="0" y="60000"/>
                          <a:pt x="0" y="60000"/>
                          <a:pt x="0" y="60000"/>
                        </a:cubicBezTo>
                        <a:cubicBezTo>
                          <a:pt x="0" y="27000"/>
                          <a:pt x="26938" y="0"/>
                          <a:pt x="59825" y="0"/>
                        </a:cubicBezTo>
                        <a:cubicBezTo>
                          <a:pt x="93061" y="0"/>
                          <a:pt x="120000" y="27000"/>
                          <a:pt x="120000" y="60000"/>
                        </a:cubicBezTo>
                        <a:close/>
                      </a:path>
                    </a:pathLst>
                  </a:custGeom>
                  <a:solidFill>
                    <a:schemeClr val="accent1">
                      <a:alpha val="49411"/>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25" name="Google Shape;2425;p7"/>
                  <p:cNvSpPr/>
                  <p:nvPr/>
                </p:nvSpPr>
                <p:spPr>
                  <a:xfrm>
                    <a:off x="1288881" y="2635199"/>
                    <a:ext cx="1507039" cy="172019"/>
                  </a:xfrm>
                  <a:custGeom>
                    <a:avLst/>
                    <a:gdLst/>
                    <a:ahLst/>
                    <a:cxnLst/>
                    <a:rect l="l" t="t" r="r" b="b"/>
                    <a:pathLst>
                      <a:path w="120000" h="120000" extrusionOk="0">
                        <a:moveTo>
                          <a:pt x="119999" y="60952"/>
                        </a:moveTo>
                        <a:cubicBezTo>
                          <a:pt x="119999" y="62857"/>
                          <a:pt x="119735" y="64761"/>
                          <a:pt x="119735" y="66666"/>
                        </a:cubicBezTo>
                        <a:cubicBezTo>
                          <a:pt x="116556" y="97142"/>
                          <a:pt x="91125" y="120000"/>
                          <a:pt x="59867" y="120000"/>
                        </a:cubicBezTo>
                        <a:cubicBezTo>
                          <a:pt x="28874" y="120000"/>
                          <a:pt x="3443" y="97142"/>
                          <a:pt x="264" y="66666"/>
                        </a:cubicBezTo>
                        <a:cubicBezTo>
                          <a:pt x="264" y="66666"/>
                          <a:pt x="264" y="64761"/>
                          <a:pt x="264" y="64761"/>
                        </a:cubicBezTo>
                        <a:cubicBezTo>
                          <a:pt x="0" y="62857"/>
                          <a:pt x="0" y="60952"/>
                          <a:pt x="0" y="60952"/>
                        </a:cubicBezTo>
                        <a:cubicBezTo>
                          <a:pt x="0" y="26666"/>
                          <a:pt x="26754" y="0"/>
                          <a:pt x="59867" y="0"/>
                        </a:cubicBezTo>
                        <a:cubicBezTo>
                          <a:pt x="92980" y="0"/>
                          <a:pt x="119999" y="26666"/>
                          <a:pt x="119999" y="60952"/>
                        </a:cubicBezTo>
                        <a:close/>
                      </a:path>
                    </a:pathLst>
                  </a:custGeom>
                  <a:solidFill>
                    <a:schemeClr val="accent6">
                      <a:alpha val="49411"/>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26" name="Google Shape;2426;p7"/>
                  <p:cNvSpPr/>
                  <p:nvPr/>
                </p:nvSpPr>
                <p:spPr>
                  <a:xfrm>
                    <a:off x="1104453" y="2366328"/>
                    <a:ext cx="1875895" cy="183582"/>
                  </a:xfrm>
                  <a:custGeom>
                    <a:avLst/>
                    <a:gdLst/>
                    <a:ahLst/>
                    <a:cxnLst/>
                    <a:rect l="l" t="t" r="r" b="b"/>
                    <a:pathLst>
                      <a:path w="120000" h="120000" extrusionOk="0">
                        <a:moveTo>
                          <a:pt x="120000" y="60895"/>
                        </a:moveTo>
                        <a:cubicBezTo>
                          <a:pt x="120000" y="62686"/>
                          <a:pt x="120000" y="62686"/>
                          <a:pt x="119786" y="64477"/>
                        </a:cubicBezTo>
                        <a:cubicBezTo>
                          <a:pt x="117442" y="96716"/>
                          <a:pt x="91651" y="120000"/>
                          <a:pt x="59893" y="120000"/>
                        </a:cubicBezTo>
                        <a:cubicBezTo>
                          <a:pt x="27921" y="120000"/>
                          <a:pt x="1705" y="94925"/>
                          <a:pt x="0" y="62686"/>
                        </a:cubicBezTo>
                        <a:cubicBezTo>
                          <a:pt x="0" y="62686"/>
                          <a:pt x="0" y="60895"/>
                          <a:pt x="0" y="60895"/>
                        </a:cubicBezTo>
                        <a:cubicBezTo>
                          <a:pt x="0" y="26865"/>
                          <a:pt x="26856" y="0"/>
                          <a:pt x="59893" y="0"/>
                        </a:cubicBezTo>
                        <a:cubicBezTo>
                          <a:pt x="93143" y="0"/>
                          <a:pt x="120000" y="26865"/>
                          <a:pt x="120000" y="60895"/>
                        </a:cubicBezTo>
                        <a:close/>
                      </a:path>
                    </a:pathLst>
                  </a:custGeom>
                  <a:solidFill>
                    <a:schemeClr val="accent5">
                      <a:alpha val="49411"/>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27" name="Google Shape;2427;p7"/>
                  <p:cNvSpPr/>
                  <p:nvPr/>
                </p:nvSpPr>
                <p:spPr>
                  <a:xfrm>
                    <a:off x="928807" y="2103239"/>
                    <a:ext cx="2227187" cy="205266"/>
                  </a:xfrm>
                  <a:custGeom>
                    <a:avLst/>
                    <a:gdLst/>
                    <a:ahLst/>
                    <a:cxnLst/>
                    <a:rect l="l" t="t" r="r" b="b"/>
                    <a:pathLst>
                      <a:path w="120000" h="120000" extrusionOk="0">
                        <a:moveTo>
                          <a:pt x="120000" y="60800"/>
                        </a:moveTo>
                        <a:cubicBezTo>
                          <a:pt x="120000" y="62400"/>
                          <a:pt x="119820" y="64000"/>
                          <a:pt x="119820" y="65600"/>
                        </a:cubicBezTo>
                        <a:cubicBezTo>
                          <a:pt x="117488" y="96000"/>
                          <a:pt x="91479" y="120000"/>
                          <a:pt x="59910" y="120000"/>
                        </a:cubicBezTo>
                        <a:cubicBezTo>
                          <a:pt x="27802" y="120000"/>
                          <a:pt x="1614" y="94400"/>
                          <a:pt x="0" y="64000"/>
                        </a:cubicBezTo>
                        <a:cubicBezTo>
                          <a:pt x="0" y="62400"/>
                          <a:pt x="0" y="60800"/>
                          <a:pt x="0" y="60800"/>
                        </a:cubicBezTo>
                        <a:cubicBezTo>
                          <a:pt x="0" y="27200"/>
                          <a:pt x="26905" y="0"/>
                          <a:pt x="59910" y="0"/>
                        </a:cubicBezTo>
                        <a:cubicBezTo>
                          <a:pt x="93094" y="0"/>
                          <a:pt x="120000" y="27200"/>
                          <a:pt x="120000" y="60800"/>
                        </a:cubicBezTo>
                        <a:close/>
                      </a:path>
                    </a:pathLst>
                  </a:custGeom>
                  <a:solidFill>
                    <a:schemeClr val="accent4">
                      <a:alpha val="49411"/>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28" name="Google Shape;2428;p7"/>
                  <p:cNvSpPr/>
                  <p:nvPr/>
                </p:nvSpPr>
                <p:spPr>
                  <a:xfrm>
                    <a:off x="746135" y="1827143"/>
                    <a:ext cx="2592530" cy="232731"/>
                  </a:xfrm>
                  <a:custGeom>
                    <a:avLst/>
                    <a:gdLst/>
                    <a:ahLst/>
                    <a:cxnLst/>
                    <a:rect l="l" t="t" r="r" b="b"/>
                    <a:pathLst>
                      <a:path w="120000" h="120000" extrusionOk="0">
                        <a:moveTo>
                          <a:pt x="120000" y="60705"/>
                        </a:moveTo>
                        <a:cubicBezTo>
                          <a:pt x="120000" y="60705"/>
                          <a:pt x="120000" y="62117"/>
                          <a:pt x="119845" y="63529"/>
                        </a:cubicBezTo>
                        <a:cubicBezTo>
                          <a:pt x="119691" y="64941"/>
                          <a:pt x="119691" y="64941"/>
                          <a:pt x="119691" y="64941"/>
                        </a:cubicBezTo>
                        <a:cubicBezTo>
                          <a:pt x="117227" y="96000"/>
                          <a:pt x="91347" y="120000"/>
                          <a:pt x="59922" y="120000"/>
                        </a:cubicBezTo>
                        <a:cubicBezTo>
                          <a:pt x="28498" y="120000"/>
                          <a:pt x="2772" y="96000"/>
                          <a:pt x="154" y="64941"/>
                        </a:cubicBezTo>
                        <a:cubicBezTo>
                          <a:pt x="0" y="63529"/>
                          <a:pt x="0" y="63529"/>
                          <a:pt x="0" y="63529"/>
                        </a:cubicBezTo>
                        <a:cubicBezTo>
                          <a:pt x="0" y="62117"/>
                          <a:pt x="0" y="60705"/>
                          <a:pt x="0" y="60705"/>
                        </a:cubicBezTo>
                        <a:cubicBezTo>
                          <a:pt x="0" y="26823"/>
                          <a:pt x="26803" y="0"/>
                          <a:pt x="59922" y="0"/>
                        </a:cubicBezTo>
                        <a:cubicBezTo>
                          <a:pt x="93042" y="0"/>
                          <a:pt x="120000" y="26823"/>
                          <a:pt x="120000" y="60705"/>
                        </a:cubicBezTo>
                        <a:close/>
                      </a:path>
                    </a:pathLst>
                  </a:custGeom>
                  <a:solidFill>
                    <a:schemeClr val="accent3">
                      <a:alpha val="49411"/>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29" name="Google Shape;2429;p7"/>
                  <p:cNvSpPr/>
                  <p:nvPr/>
                </p:nvSpPr>
                <p:spPr>
                  <a:xfrm>
                    <a:off x="561708" y="1533699"/>
                    <a:ext cx="2961385" cy="284771"/>
                  </a:xfrm>
                  <a:custGeom>
                    <a:avLst/>
                    <a:gdLst/>
                    <a:ahLst/>
                    <a:cxnLst/>
                    <a:rect l="l" t="t" r="r" b="b"/>
                    <a:pathLst>
                      <a:path w="120000" h="120000" extrusionOk="0">
                        <a:moveTo>
                          <a:pt x="91011" y="8076"/>
                        </a:moveTo>
                        <a:cubicBezTo>
                          <a:pt x="81977" y="3461"/>
                          <a:pt x="71325" y="0"/>
                          <a:pt x="60000" y="0"/>
                        </a:cubicBezTo>
                        <a:cubicBezTo>
                          <a:pt x="48674" y="0"/>
                          <a:pt x="38022" y="3461"/>
                          <a:pt x="28988" y="8076"/>
                        </a:cubicBezTo>
                        <a:cubicBezTo>
                          <a:pt x="11595" y="19615"/>
                          <a:pt x="0" y="38076"/>
                          <a:pt x="0" y="60000"/>
                        </a:cubicBezTo>
                        <a:cubicBezTo>
                          <a:pt x="0" y="62307"/>
                          <a:pt x="0" y="63461"/>
                          <a:pt x="134" y="64615"/>
                        </a:cubicBezTo>
                        <a:cubicBezTo>
                          <a:pt x="2561" y="95769"/>
                          <a:pt x="28449" y="120000"/>
                          <a:pt x="60000" y="120000"/>
                        </a:cubicBezTo>
                        <a:cubicBezTo>
                          <a:pt x="60000" y="120000"/>
                          <a:pt x="60000" y="120000"/>
                          <a:pt x="60000" y="120000"/>
                        </a:cubicBezTo>
                        <a:cubicBezTo>
                          <a:pt x="91550" y="120000"/>
                          <a:pt x="117438" y="95769"/>
                          <a:pt x="119865" y="64615"/>
                        </a:cubicBezTo>
                        <a:cubicBezTo>
                          <a:pt x="120000" y="63461"/>
                          <a:pt x="120000" y="62307"/>
                          <a:pt x="120000" y="60000"/>
                        </a:cubicBezTo>
                        <a:cubicBezTo>
                          <a:pt x="120000" y="38076"/>
                          <a:pt x="108404" y="19615"/>
                          <a:pt x="91011" y="8076"/>
                        </a:cubicBezTo>
                        <a:close/>
                      </a:path>
                    </a:pathLst>
                  </a:custGeom>
                  <a:solidFill>
                    <a:schemeClr val="accent2">
                      <a:alpha val="49411"/>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30" name="Google Shape;2430;p7"/>
                  <p:cNvSpPr/>
                  <p:nvPr/>
                </p:nvSpPr>
                <p:spPr>
                  <a:xfrm>
                    <a:off x="387819" y="1286511"/>
                    <a:ext cx="3309163" cy="281879"/>
                  </a:xfrm>
                  <a:custGeom>
                    <a:avLst/>
                    <a:gdLst/>
                    <a:ahLst/>
                    <a:cxnLst/>
                    <a:rect l="l" t="t" r="r" b="b"/>
                    <a:pathLst>
                      <a:path w="120000" h="120000" extrusionOk="0">
                        <a:moveTo>
                          <a:pt x="60000" y="0"/>
                        </a:moveTo>
                        <a:cubicBezTo>
                          <a:pt x="26800" y="0"/>
                          <a:pt x="0" y="26796"/>
                          <a:pt x="0" y="60582"/>
                        </a:cubicBezTo>
                        <a:cubicBezTo>
                          <a:pt x="0" y="60582"/>
                          <a:pt x="0" y="61747"/>
                          <a:pt x="0" y="62912"/>
                        </a:cubicBezTo>
                        <a:cubicBezTo>
                          <a:pt x="0" y="62912"/>
                          <a:pt x="0" y="62912"/>
                          <a:pt x="0" y="62912"/>
                        </a:cubicBezTo>
                        <a:cubicBezTo>
                          <a:pt x="120" y="65242"/>
                          <a:pt x="120" y="65242"/>
                          <a:pt x="120" y="65242"/>
                        </a:cubicBezTo>
                        <a:cubicBezTo>
                          <a:pt x="1931" y="86213"/>
                          <a:pt x="14486" y="104854"/>
                          <a:pt x="32233" y="113009"/>
                        </a:cubicBezTo>
                        <a:cubicBezTo>
                          <a:pt x="40563" y="117669"/>
                          <a:pt x="49979" y="120000"/>
                          <a:pt x="60000" y="120000"/>
                        </a:cubicBezTo>
                        <a:cubicBezTo>
                          <a:pt x="70020" y="120000"/>
                          <a:pt x="79436" y="117669"/>
                          <a:pt x="87766" y="113009"/>
                        </a:cubicBezTo>
                        <a:cubicBezTo>
                          <a:pt x="105513" y="103689"/>
                          <a:pt x="118068" y="86213"/>
                          <a:pt x="119879" y="65242"/>
                        </a:cubicBezTo>
                        <a:cubicBezTo>
                          <a:pt x="120000" y="62912"/>
                          <a:pt x="120000" y="62912"/>
                          <a:pt x="120000" y="62912"/>
                        </a:cubicBezTo>
                        <a:cubicBezTo>
                          <a:pt x="120000" y="62912"/>
                          <a:pt x="120000" y="62912"/>
                          <a:pt x="120000" y="62912"/>
                        </a:cubicBezTo>
                        <a:cubicBezTo>
                          <a:pt x="120000" y="61747"/>
                          <a:pt x="120000" y="60582"/>
                          <a:pt x="120000" y="60582"/>
                        </a:cubicBezTo>
                        <a:cubicBezTo>
                          <a:pt x="120000" y="26796"/>
                          <a:pt x="93199" y="0"/>
                          <a:pt x="60000" y="0"/>
                        </a:cubicBezTo>
                        <a:close/>
                      </a:path>
                    </a:pathLst>
                  </a:custGeom>
                  <a:solidFill>
                    <a:srgbClr val="C8C8C8"/>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31" name="Google Shape;2431;p7"/>
                  <p:cNvSpPr/>
                  <p:nvPr/>
                </p:nvSpPr>
                <p:spPr>
                  <a:xfrm>
                    <a:off x="668953" y="1352421"/>
                    <a:ext cx="2746894" cy="145370"/>
                  </a:xfrm>
                  <a:custGeom>
                    <a:avLst/>
                    <a:gdLst/>
                    <a:ahLst/>
                    <a:cxnLst/>
                    <a:rect l="l" t="t" r="r" b="b"/>
                    <a:pathLst>
                      <a:path w="120000" h="120000" extrusionOk="0">
                        <a:moveTo>
                          <a:pt x="60000" y="0"/>
                        </a:moveTo>
                        <a:cubicBezTo>
                          <a:pt x="26800" y="0"/>
                          <a:pt x="0" y="26796"/>
                          <a:pt x="0" y="60582"/>
                        </a:cubicBezTo>
                        <a:cubicBezTo>
                          <a:pt x="0" y="60582"/>
                          <a:pt x="0" y="61747"/>
                          <a:pt x="0" y="62912"/>
                        </a:cubicBezTo>
                        <a:cubicBezTo>
                          <a:pt x="0" y="62912"/>
                          <a:pt x="0" y="62912"/>
                          <a:pt x="0" y="62912"/>
                        </a:cubicBezTo>
                        <a:cubicBezTo>
                          <a:pt x="120" y="65242"/>
                          <a:pt x="120" y="65242"/>
                          <a:pt x="120" y="65242"/>
                        </a:cubicBezTo>
                        <a:cubicBezTo>
                          <a:pt x="1931" y="86213"/>
                          <a:pt x="14486" y="104854"/>
                          <a:pt x="32233" y="113009"/>
                        </a:cubicBezTo>
                        <a:cubicBezTo>
                          <a:pt x="40563" y="117669"/>
                          <a:pt x="49979" y="120000"/>
                          <a:pt x="60000" y="120000"/>
                        </a:cubicBezTo>
                        <a:cubicBezTo>
                          <a:pt x="70020" y="120000"/>
                          <a:pt x="79436" y="117669"/>
                          <a:pt x="87766" y="113009"/>
                        </a:cubicBezTo>
                        <a:cubicBezTo>
                          <a:pt x="105513" y="103689"/>
                          <a:pt x="118068" y="86213"/>
                          <a:pt x="119879" y="65242"/>
                        </a:cubicBezTo>
                        <a:cubicBezTo>
                          <a:pt x="120000" y="62912"/>
                          <a:pt x="120000" y="62912"/>
                          <a:pt x="120000" y="62912"/>
                        </a:cubicBezTo>
                        <a:cubicBezTo>
                          <a:pt x="120000" y="62912"/>
                          <a:pt x="120000" y="62912"/>
                          <a:pt x="120000" y="62912"/>
                        </a:cubicBezTo>
                        <a:cubicBezTo>
                          <a:pt x="120000" y="61747"/>
                          <a:pt x="120000" y="60582"/>
                          <a:pt x="120000" y="60582"/>
                        </a:cubicBezTo>
                        <a:cubicBezTo>
                          <a:pt x="120000" y="26796"/>
                          <a:pt x="93199" y="0"/>
                          <a:pt x="60000" y="0"/>
                        </a:cubicBezTo>
                        <a:close/>
                      </a:path>
                    </a:pathLst>
                  </a:custGeom>
                  <a:solidFill>
                    <a:srgbClr val="F2F2F2"/>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32" name="Google Shape;2432;p7"/>
                  <p:cNvSpPr/>
                  <p:nvPr/>
                </p:nvSpPr>
                <p:spPr>
                  <a:xfrm rot="10800000" flipH="1">
                    <a:off x="1647198" y="4267024"/>
                    <a:ext cx="790405" cy="79503"/>
                  </a:xfrm>
                  <a:custGeom>
                    <a:avLst/>
                    <a:gdLst/>
                    <a:ahLst/>
                    <a:cxnLst/>
                    <a:rect l="l" t="t" r="r" b="b"/>
                    <a:pathLst>
                      <a:path w="790405" h="79503" extrusionOk="0">
                        <a:moveTo>
                          <a:pt x="393530" y="79503"/>
                        </a:moveTo>
                        <a:cubicBezTo>
                          <a:pt x="603639" y="79503"/>
                          <a:pt x="777060" y="63055"/>
                          <a:pt x="787066" y="41123"/>
                        </a:cubicBezTo>
                        <a:cubicBezTo>
                          <a:pt x="790405" y="41123"/>
                          <a:pt x="790405" y="41123"/>
                          <a:pt x="790405" y="41123"/>
                        </a:cubicBezTo>
                        <a:cubicBezTo>
                          <a:pt x="790405" y="19191"/>
                          <a:pt x="613644" y="0"/>
                          <a:pt x="393530" y="0"/>
                        </a:cubicBezTo>
                        <a:cubicBezTo>
                          <a:pt x="176754" y="0"/>
                          <a:pt x="0" y="19191"/>
                          <a:pt x="0" y="41123"/>
                        </a:cubicBezTo>
                        <a:cubicBezTo>
                          <a:pt x="0" y="41123"/>
                          <a:pt x="0" y="41123"/>
                          <a:pt x="3333" y="41123"/>
                        </a:cubicBezTo>
                        <a:cubicBezTo>
                          <a:pt x="3333" y="43864"/>
                          <a:pt x="3333" y="43864"/>
                          <a:pt x="3333" y="43864"/>
                        </a:cubicBezTo>
                        <a:cubicBezTo>
                          <a:pt x="16671" y="63055"/>
                          <a:pt x="186760" y="79503"/>
                          <a:pt x="393530" y="79503"/>
                        </a:cubicBezTo>
                        <a:close/>
                      </a:path>
                    </a:pathLst>
                  </a:custGeom>
                  <a:solidFill>
                    <a:srgbClr val="3B3B3B">
                      <a:alpha val="49411"/>
                    </a:srgbClr>
                  </a:solidFill>
                  <a:ln>
                    <a:noFill/>
                  </a:ln>
                  <a:effectLst>
                    <a:outerShdw blurRad="88900" dist="355600" dir="5400000" sx="126000" sy="126000" algn="t" rotWithShape="0">
                      <a:srgbClr val="000000"/>
                    </a:outerShdw>
                  </a:effectLst>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grpSp>
            <p:sp>
              <p:nvSpPr>
                <p:cNvPr id="2433" name="Google Shape;2433;p7"/>
                <p:cNvSpPr/>
                <p:nvPr/>
              </p:nvSpPr>
              <p:spPr>
                <a:xfrm>
                  <a:off x="391331" y="1439739"/>
                  <a:ext cx="3302138" cy="378731"/>
                </a:xfrm>
                <a:custGeom>
                  <a:avLst/>
                  <a:gdLst/>
                  <a:ahLst/>
                  <a:cxnLst/>
                  <a:rect l="l" t="t" r="r" b="b"/>
                  <a:pathLst>
                    <a:path w="120000" h="120000" extrusionOk="0">
                      <a:moveTo>
                        <a:pt x="87822" y="35652"/>
                      </a:moveTo>
                      <a:cubicBezTo>
                        <a:pt x="79475" y="39130"/>
                        <a:pt x="70040" y="40869"/>
                        <a:pt x="60000" y="40869"/>
                      </a:cubicBezTo>
                      <a:cubicBezTo>
                        <a:pt x="49959" y="40869"/>
                        <a:pt x="40524" y="39130"/>
                        <a:pt x="32177" y="35652"/>
                      </a:cubicBezTo>
                      <a:cubicBezTo>
                        <a:pt x="14395" y="29565"/>
                        <a:pt x="1814" y="15652"/>
                        <a:pt x="0" y="0"/>
                      </a:cubicBezTo>
                      <a:cubicBezTo>
                        <a:pt x="6290" y="78260"/>
                        <a:pt x="6290" y="78260"/>
                        <a:pt x="6290" y="78260"/>
                      </a:cubicBezTo>
                      <a:cubicBezTo>
                        <a:pt x="6290" y="78260"/>
                        <a:pt x="6290" y="78260"/>
                        <a:pt x="6290" y="78260"/>
                      </a:cubicBezTo>
                      <a:cubicBezTo>
                        <a:pt x="8467" y="101739"/>
                        <a:pt x="31693" y="120000"/>
                        <a:pt x="60000" y="120000"/>
                      </a:cubicBezTo>
                      <a:cubicBezTo>
                        <a:pt x="60000" y="120000"/>
                        <a:pt x="60000" y="120000"/>
                        <a:pt x="60000" y="120000"/>
                      </a:cubicBezTo>
                      <a:cubicBezTo>
                        <a:pt x="88306" y="120000"/>
                        <a:pt x="111532" y="101739"/>
                        <a:pt x="113709" y="78260"/>
                      </a:cubicBezTo>
                      <a:cubicBezTo>
                        <a:pt x="113709" y="78260"/>
                        <a:pt x="113709" y="78260"/>
                        <a:pt x="113709" y="78260"/>
                      </a:cubicBezTo>
                      <a:cubicBezTo>
                        <a:pt x="120000" y="0"/>
                        <a:pt x="120000" y="0"/>
                        <a:pt x="120000" y="0"/>
                      </a:cubicBezTo>
                      <a:cubicBezTo>
                        <a:pt x="118185" y="15652"/>
                        <a:pt x="105604" y="28695"/>
                        <a:pt x="87822" y="35652"/>
                      </a:cubicBezTo>
                      <a:close/>
                    </a:path>
                  </a:pathLst>
                </a:custGeom>
                <a:solidFill>
                  <a:schemeClr val="accent1">
                    <a:alpha val="80000"/>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grpSp>
          <p:sp>
            <p:nvSpPr>
              <p:cNvPr id="2434" name="Google Shape;2434;p7"/>
              <p:cNvSpPr/>
              <p:nvPr/>
            </p:nvSpPr>
            <p:spPr>
              <a:xfrm>
                <a:off x="563464" y="1686926"/>
                <a:ext cx="2957872" cy="372949"/>
              </a:xfrm>
              <a:custGeom>
                <a:avLst/>
                <a:gdLst/>
                <a:ahLst/>
                <a:cxnLst/>
                <a:rect l="l" t="t" r="r" b="b"/>
                <a:pathLst>
                  <a:path w="120000" h="120000" extrusionOk="0">
                    <a:moveTo>
                      <a:pt x="120000" y="0"/>
                    </a:moveTo>
                    <a:cubicBezTo>
                      <a:pt x="117567" y="23823"/>
                      <a:pt x="91621" y="42352"/>
                      <a:pt x="60000" y="42352"/>
                    </a:cubicBezTo>
                    <a:cubicBezTo>
                      <a:pt x="60000" y="42352"/>
                      <a:pt x="60000" y="42352"/>
                      <a:pt x="60000" y="42352"/>
                    </a:cubicBezTo>
                    <a:cubicBezTo>
                      <a:pt x="28378" y="42352"/>
                      <a:pt x="2432" y="23823"/>
                      <a:pt x="0" y="0"/>
                    </a:cubicBezTo>
                    <a:cubicBezTo>
                      <a:pt x="0" y="0"/>
                      <a:pt x="0" y="0"/>
                      <a:pt x="0" y="0"/>
                    </a:cubicBezTo>
                    <a:cubicBezTo>
                      <a:pt x="7432" y="84705"/>
                      <a:pt x="7432" y="84705"/>
                      <a:pt x="7432" y="84705"/>
                    </a:cubicBezTo>
                    <a:cubicBezTo>
                      <a:pt x="7567" y="85588"/>
                      <a:pt x="7567" y="85588"/>
                      <a:pt x="7567" y="85588"/>
                    </a:cubicBezTo>
                    <a:cubicBezTo>
                      <a:pt x="9864" y="105000"/>
                      <a:pt x="32432" y="120000"/>
                      <a:pt x="60000" y="120000"/>
                    </a:cubicBezTo>
                    <a:cubicBezTo>
                      <a:pt x="87567" y="120000"/>
                      <a:pt x="110270" y="105000"/>
                      <a:pt x="112432" y="85588"/>
                    </a:cubicBezTo>
                    <a:cubicBezTo>
                      <a:pt x="112567" y="84705"/>
                      <a:pt x="112567" y="84705"/>
                      <a:pt x="112567" y="84705"/>
                    </a:cubicBezTo>
                    <a:cubicBezTo>
                      <a:pt x="120000" y="0"/>
                      <a:pt x="120000" y="0"/>
                      <a:pt x="120000" y="0"/>
                    </a:cubicBezTo>
                    <a:close/>
                  </a:path>
                </a:pathLst>
              </a:custGeom>
              <a:solidFill>
                <a:schemeClr val="accent2">
                  <a:alpha val="80000"/>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35" name="Google Shape;2435;p7"/>
              <p:cNvSpPr/>
              <p:nvPr/>
            </p:nvSpPr>
            <p:spPr>
              <a:xfrm>
                <a:off x="751405" y="1952904"/>
                <a:ext cx="2581991" cy="355602"/>
              </a:xfrm>
              <a:custGeom>
                <a:avLst/>
                <a:gdLst/>
                <a:ahLst/>
                <a:cxnLst/>
                <a:rect l="l" t="t" r="r" b="b"/>
                <a:pathLst>
                  <a:path w="120000" h="120000" extrusionOk="0">
                    <a:moveTo>
                      <a:pt x="60000" y="36000"/>
                    </a:moveTo>
                    <a:cubicBezTo>
                      <a:pt x="28453" y="36000"/>
                      <a:pt x="2628" y="20307"/>
                      <a:pt x="0" y="0"/>
                    </a:cubicBezTo>
                    <a:cubicBezTo>
                      <a:pt x="8350" y="87692"/>
                      <a:pt x="8350" y="87692"/>
                      <a:pt x="8350" y="87692"/>
                    </a:cubicBezTo>
                    <a:cubicBezTo>
                      <a:pt x="8350" y="87692"/>
                      <a:pt x="8350" y="87692"/>
                      <a:pt x="8350" y="87692"/>
                    </a:cubicBezTo>
                    <a:cubicBezTo>
                      <a:pt x="9742" y="105230"/>
                      <a:pt x="32319" y="120000"/>
                      <a:pt x="60000" y="120000"/>
                    </a:cubicBezTo>
                    <a:cubicBezTo>
                      <a:pt x="87216" y="120000"/>
                      <a:pt x="109639" y="106153"/>
                      <a:pt x="111649" y="88615"/>
                    </a:cubicBezTo>
                    <a:cubicBezTo>
                      <a:pt x="111649" y="88615"/>
                      <a:pt x="111649" y="88615"/>
                      <a:pt x="111649" y="88615"/>
                    </a:cubicBezTo>
                    <a:cubicBezTo>
                      <a:pt x="120000" y="0"/>
                      <a:pt x="120000" y="0"/>
                      <a:pt x="120000" y="0"/>
                    </a:cubicBezTo>
                    <a:cubicBezTo>
                      <a:pt x="117525" y="20307"/>
                      <a:pt x="91546" y="36000"/>
                      <a:pt x="60000" y="36000"/>
                    </a:cubicBezTo>
                    <a:close/>
                  </a:path>
                </a:pathLst>
              </a:custGeom>
              <a:solidFill>
                <a:schemeClr val="accent3">
                  <a:alpha val="80000"/>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36" name="Google Shape;2436;p7"/>
              <p:cNvSpPr/>
              <p:nvPr/>
            </p:nvSpPr>
            <p:spPr>
              <a:xfrm>
                <a:off x="930563" y="2213100"/>
                <a:ext cx="2223674" cy="336809"/>
              </a:xfrm>
              <a:custGeom>
                <a:avLst/>
                <a:gdLst/>
                <a:ahLst/>
                <a:cxnLst/>
                <a:rect l="l" t="t" r="r" b="b"/>
                <a:pathLst>
                  <a:path w="120000" h="120000" extrusionOk="0">
                    <a:moveTo>
                      <a:pt x="120000" y="975"/>
                    </a:moveTo>
                    <a:cubicBezTo>
                      <a:pt x="117664" y="19512"/>
                      <a:pt x="91616" y="34146"/>
                      <a:pt x="60000" y="34146"/>
                    </a:cubicBezTo>
                    <a:cubicBezTo>
                      <a:pt x="27844" y="34146"/>
                      <a:pt x="1616" y="18536"/>
                      <a:pt x="0" y="0"/>
                    </a:cubicBezTo>
                    <a:cubicBezTo>
                      <a:pt x="0" y="0"/>
                      <a:pt x="0" y="0"/>
                      <a:pt x="0" y="0"/>
                    </a:cubicBezTo>
                    <a:cubicBezTo>
                      <a:pt x="9520" y="88780"/>
                      <a:pt x="9520" y="88780"/>
                      <a:pt x="9520" y="88780"/>
                    </a:cubicBezTo>
                    <a:cubicBezTo>
                      <a:pt x="9520" y="88780"/>
                      <a:pt x="9520" y="88780"/>
                      <a:pt x="9520" y="88780"/>
                    </a:cubicBezTo>
                    <a:cubicBezTo>
                      <a:pt x="10958" y="106341"/>
                      <a:pt x="33053" y="120000"/>
                      <a:pt x="60000" y="120000"/>
                    </a:cubicBezTo>
                    <a:cubicBezTo>
                      <a:pt x="86766" y="120000"/>
                      <a:pt x="108502" y="107317"/>
                      <a:pt x="110479" y="89756"/>
                    </a:cubicBezTo>
                    <a:cubicBezTo>
                      <a:pt x="110479" y="89756"/>
                      <a:pt x="110479" y="89756"/>
                      <a:pt x="110479" y="89756"/>
                    </a:cubicBezTo>
                    <a:cubicBezTo>
                      <a:pt x="120000" y="975"/>
                      <a:pt x="120000" y="975"/>
                      <a:pt x="120000" y="975"/>
                    </a:cubicBezTo>
                    <a:close/>
                  </a:path>
                </a:pathLst>
              </a:custGeom>
              <a:solidFill>
                <a:schemeClr val="accent4">
                  <a:alpha val="80000"/>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37" name="Google Shape;2437;p7"/>
              <p:cNvSpPr/>
              <p:nvPr/>
            </p:nvSpPr>
            <p:spPr>
              <a:xfrm>
                <a:off x="1106209" y="2461733"/>
                <a:ext cx="1872382" cy="345483"/>
              </a:xfrm>
              <a:custGeom>
                <a:avLst/>
                <a:gdLst/>
                <a:ahLst/>
                <a:cxnLst/>
                <a:rect l="l" t="t" r="r" b="b"/>
                <a:pathLst>
                  <a:path w="120000" h="120000" extrusionOk="0">
                    <a:moveTo>
                      <a:pt x="120000" y="952"/>
                    </a:moveTo>
                    <a:cubicBezTo>
                      <a:pt x="117651" y="18095"/>
                      <a:pt x="91814" y="30476"/>
                      <a:pt x="60000" y="30476"/>
                    </a:cubicBezTo>
                    <a:cubicBezTo>
                      <a:pt x="27971" y="30476"/>
                      <a:pt x="1708" y="17142"/>
                      <a:pt x="0" y="0"/>
                    </a:cubicBezTo>
                    <a:cubicBezTo>
                      <a:pt x="0" y="0"/>
                      <a:pt x="0" y="0"/>
                      <a:pt x="0" y="0"/>
                    </a:cubicBezTo>
                    <a:cubicBezTo>
                      <a:pt x="11957" y="92380"/>
                      <a:pt x="11957" y="92380"/>
                      <a:pt x="11957" y="92380"/>
                    </a:cubicBezTo>
                    <a:cubicBezTo>
                      <a:pt x="11957" y="92380"/>
                      <a:pt x="11957" y="93333"/>
                      <a:pt x="11957" y="93333"/>
                    </a:cubicBezTo>
                    <a:cubicBezTo>
                      <a:pt x="14519" y="108571"/>
                      <a:pt x="35017" y="120000"/>
                      <a:pt x="60000" y="120000"/>
                    </a:cubicBezTo>
                    <a:cubicBezTo>
                      <a:pt x="85195" y="120000"/>
                      <a:pt x="105693" y="108571"/>
                      <a:pt x="108256" y="93333"/>
                    </a:cubicBezTo>
                    <a:cubicBezTo>
                      <a:pt x="108256" y="93333"/>
                      <a:pt x="108256" y="93333"/>
                      <a:pt x="108256" y="93333"/>
                    </a:cubicBezTo>
                    <a:cubicBezTo>
                      <a:pt x="120000" y="952"/>
                      <a:pt x="120000" y="952"/>
                      <a:pt x="120000" y="952"/>
                    </a:cubicBezTo>
                    <a:close/>
                  </a:path>
                </a:pathLst>
              </a:custGeom>
              <a:solidFill>
                <a:schemeClr val="accent5">
                  <a:alpha val="80000"/>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38" name="Google Shape;2438;p7"/>
              <p:cNvSpPr/>
              <p:nvPr/>
            </p:nvSpPr>
            <p:spPr>
              <a:xfrm>
                <a:off x="1292394" y="2730605"/>
                <a:ext cx="1500012" cy="309344"/>
              </a:xfrm>
              <a:custGeom>
                <a:avLst/>
                <a:gdLst/>
                <a:ahLst/>
                <a:cxnLst/>
                <a:rect l="l" t="t" r="r" b="b"/>
                <a:pathLst>
                  <a:path w="120000" h="120000" extrusionOk="0">
                    <a:moveTo>
                      <a:pt x="120000" y="0"/>
                    </a:moveTo>
                    <a:cubicBezTo>
                      <a:pt x="116807" y="16991"/>
                      <a:pt x="91263" y="29734"/>
                      <a:pt x="59866" y="29734"/>
                    </a:cubicBezTo>
                    <a:cubicBezTo>
                      <a:pt x="28736" y="29734"/>
                      <a:pt x="3192" y="16991"/>
                      <a:pt x="0" y="0"/>
                    </a:cubicBezTo>
                    <a:cubicBezTo>
                      <a:pt x="14368" y="99823"/>
                      <a:pt x="14368" y="99823"/>
                      <a:pt x="14368" y="99823"/>
                    </a:cubicBezTo>
                    <a:cubicBezTo>
                      <a:pt x="14368" y="99823"/>
                      <a:pt x="14368" y="99823"/>
                      <a:pt x="14368" y="99823"/>
                    </a:cubicBezTo>
                    <a:cubicBezTo>
                      <a:pt x="15698" y="110442"/>
                      <a:pt x="35654" y="120000"/>
                      <a:pt x="59866" y="120000"/>
                    </a:cubicBezTo>
                    <a:cubicBezTo>
                      <a:pt x="84079" y="120000"/>
                      <a:pt x="103769" y="111504"/>
                      <a:pt x="105631" y="99823"/>
                    </a:cubicBezTo>
                    <a:cubicBezTo>
                      <a:pt x="105631" y="99823"/>
                      <a:pt x="105631" y="99823"/>
                      <a:pt x="105631" y="99823"/>
                    </a:cubicBezTo>
                    <a:cubicBezTo>
                      <a:pt x="120000" y="0"/>
                      <a:pt x="120000" y="0"/>
                      <a:pt x="120000" y="0"/>
                    </a:cubicBezTo>
                    <a:close/>
                  </a:path>
                </a:pathLst>
              </a:custGeom>
              <a:solidFill>
                <a:schemeClr val="accent6">
                  <a:alpha val="80000"/>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39" name="Google Shape;2439;p7"/>
              <p:cNvSpPr/>
              <p:nvPr/>
            </p:nvSpPr>
            <p:spPr>
              <a:xfrm>
                <a:off x="1471552" y="2987911"/>
                <a:ext cx="1141697" cy="296335"/>
              </a:xfrm>
              <a:custGeom>
                <a:avLst/>
                <a:gdLst/>
                <a:ahLst/>
                <a:cxnLst/>
                <a:rect l="l" t="t" r="r" b="b"/>
                <a:pathLst>
                  <a:path w="120000" h="120000" extrusionOk="0">
                    <a:moveTo>
                      <a:pt x="120000" y="0"/>
                    </a:moveTo>
                    <a:cubicBezTo>
                      <a:pt x="117551" y="12222"/>
                      <a:pt x="91661" y="21111"/>
                      <a:pt x="59825" y="21111"/>
                    </a:cubicBezTo>
                    <a:cubicBezTo>
                      <a:pt x="27988" y="21111"/>
                      <a:pt x="1749" y="11111"/>
                      <a:pt x="0" y="0"/>
                    </a:cubicBezTo>
                    <a:cubicBezTo>
                      <a:pt x="0" y="0"/>
                      <a:pt x="0" y="0"/>
                      <a:pt x="0" y="0"/>
                    </a:cubicBezTo>
                    <a:cubicBezTo>
                      <a:pt x="18892" y="103333"/>
                      <a:pt x="18892" y="103333"/>
                      <a:pt x="18892" y="103333"/>
                    </a:cubicBezTo>
                    <a:cubicBezTo>
                      <a:pt x="18892" y="112222"/>
                      <a:pt x="37084" y="120000"/>
                      <a:pt x="60174" y="120000"/>
                    </a:cubicBezTo>
                    <a:cubicBezTo>
                      <a:pt x="82915" y="120000"/>
                      <a:pt x="101457" y="112222"/>
                      <a:pt x="101457" y="103333"/>
                    </a:cubicBezTo>
                    <a:cubicBezTo>
                      <a:pt x="120000" y="0"/>
                      <a:pt x="120000" y="0"/>
                      <a:pt x="120000" y="0"/>
                    </a:cubicBezTo>
                    <a:close/>
                  </a:path>
                </a:pathLst>
              </a:custGeom>
              <a:solidFill>
                <a:schemeClr val="accent1">
                  <a:alpha val="80000"/>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grpSp>
        <p:sp>
          <p:nvSpPr>
            <p:cNvPr id="2440" name="Google Shape;2440;p7"/>
            <p:cNvSpPr/>
            <p:nvPr/>
          </p:nvSpPr>
          <p:spPr>
            <a:xfrm>
              <a:off x="391331" y="1439739"/>
              <a:ext cx="3302138" cy="1844507"/>
            </a:xfrm>
            <a:custGeom>
              <a:avLst/>
              <a:gdLst/>
              <a:ahLst/>
              <a:cxnLst/>
              <a:rect l="l" t="t" r="r" b="b"/>
              <a:pathLst>
                <a:path w="3302138" h="1844507" extrusionOk="0">
                  <a:moveTo>
                    <a:pt x="0" y="0"/>
                  </a:moveTo>
                  <a:cubicBezTo>
                    <a:pt x="73252" y="71304"/>
                    <a:pt x="782276" y="128901"/>
                    <a:pt x="1651069" y="128901"/>
                  </a:cubicBezTo>
                  <a:cubicBezTo>
                    <a:pt x="2519862" y="128901"/>
                    <a:pt x="3228886" y="71304"/>
                    <a:pt x="3302138" y="0"/>
                  </a:cubicBezTo>
                  <a:cubicBezTo>
                    <a:pt x="3302138" y="0"/>
                    <a:pt x="3302138" y="0"/>
                    <a:pt x="2669669" y="907803"/>
                  </a:cubicBezTo>
                  <a:lnTo>
                    <a:pt x="2666688" y="909767"/>
                  </a:lnTo>
                  <a:lnTo>
                    <a:pt x="2658330" y="921792"/>
                  </a:lnTo>
                  <a:cubicBezTo>
                    <a:pt x="2629150" y="963774"/>
                    <a:pt x="2512428" y="1131703"/>
                    <a:pt x="2045542" y="1803417"/>
                  </a:cubicBezTo>
                  <a:cubicBezTo>
                    <a:pt x="2045542" y="1825328"/>
                    <a:pt x="1869111" y="1844507"/>
                    <a:pt x="1652730" y="1844507"/>
                  </a:cubicBezTo>
                  <a:lnTo>
                    <a:pt x="1651069" y="1844471"/>
                  </a:lnTo>
                  <a:lnTo>
                    <a:pt x="1649408" y="1844507"/>
                  </a:lnTo>
                  <a:cubicBezTo>
                    <a:pt x="1433027" y="1844507"/>
                    <a:pt x="1256596" y="1825328"/>
                    <a:pt x="1256596" y="1803417"/>
                  </a:cubicBezTo>
                  <a:cubicBezTo>
                    <a:pt x="789710" y="1131703"/>
                    <a:pt x="672988" y="963774"/>
                    <a:pt x="643808" y="921792"/>
                  </a:cubicBezTo>
                  <a:lnTo>
                    <a:pt x="635450" y="909767"/>
                  </a:lnTo>
                  <a:lnTo>
                    <a:pt x="632469" y="907803"/>
                  </a:lnTo>
                  <a:cubicBezTo>
                    <a:pt x="0" y="0"/>
                    <a:pt x="0" y="0"/>
                    <a:pt x="0" y="0"/>
                  </a:cubicBezTo>
                  <a:close/>
                </a:path>
              </a:pathLst>
            </a:custGeom>
            <a:gradFill>
              <a:gsLst>
                <a:gs pos="0">
                  <a:srgbClr val="939393">
                    <a:alpha val="0"/>
                  </a:srgbClr>
                </a:gs>
                <a:gs pos="50000">
                  <a:srgbClr val="D5D5D5">
                    <a:alpha val="0"/>
                  </a:srgbClr>
                </a:gs>
                <a:gs pos="58000">
                  <a:srgbClr val="F9F9F9">
                    <a:alpha val="0"/>
                  </a:srgbClr>
                </a:gs>
                <a:gs pos="73000">
                  <a:srgbClr val="FAFAFA">
                    <a:alpha val="57647"/>
                  </a:srgbClr>
                </a:gs>
                <a:gs pos="84000">
                  <a:srgbClr val="FBFBFB">
                    <a:alpha val="67843"/>
                  </a:srgbClr>
                </a:gs>
                <a:gs pos="89000">
                  <a:srgbClr val="FDFDFD">
                    <a:alpha val="72941"/>
                  </a:srgbClr>
                </a:gs>
                <a:gs pos="100000">
                  <a:schemeClr val="lt1"/>
                </a:gs>
              </a:gsLst>
              <a:lin ang="1200000" scaled="0"/>
            </a:gra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41" name="Google Shape;2441;p7"/>
            <p:cNvSpPr/>
            <p:nvPr/>
          </p:nvSpPr>
          <p:spPr>
            <a:xfrm>
              <a:off x="1647197" y="3243770"/>
              <a:ext cx="790407" cy="1102758"/>
            </a:xfrm>
            <a:custGeom>
              <a:avLst/>
              <a:gdLst/>
              <a:ahLst/>
              <a:cxnLst/>
              <a:rect l="l" t="t" r="r" b="b"/>
              <a:pathLst>
                <a:path w="790407" h="1102758" extrusionOk="0">
                  <a:moveTo>
                    <a:pt x="3334" y="0"/>
                  </a:moveTo>
                  <a:cubicBezTo>
                    <a:pt x="3334" y="21907"/>
                    <a:pt x="176755" y="41078"/>
                    <a:pt x="396871" y="41078"/>
                  </a:cubicBezTo>
                  <a:cubicBezTo>
                    <a:pt x="613644" y="41078"/>
                    <a:pt x="790407" y="21907"/>
                    <a:pt x="790407" y="0"/>
                  </a:cubicBezTo>
                  <a:lnTo>
                    <a:pt x="790407" y="429630"/>
                  </a:lnTo>
                  <a:lnTo>
                    <a:pt x="790407" y="430353"/>
                  </a:lnTo>
                  <a:lnTo>
                    <a:pt x="790407" y="451805"/>
                  </a:lnTo>
                  <a:lnTo>
                    <a:pt x="790407" y="451851"/>
                  </a:lnTo>
                  <a:lnTo>
                    <a:pt x="790407" y="609831"/>
                  </a:lnTo>
                  <a:lnTo>
                    <a:pt x="790407" y="610553"/>
                  </a:lnTo>
                  <a:lnTo>
                    <a:pt x="790407" y="881435"/>
                  </a:lnTo>
                  <a:lnTo>
                    <a:pt x="790407" y="881481"/>
                  </a:lnTo>
                  <a:lnTo>
                    <a:pt x="790407" y="1061681"/>
                  </a:lnTo>
                  <a:cubicBezTo>
                    <a:pt x="790407" y="1083587"/>
                    <a:pt x="613644" y="1102758"/>
                    <a:pt x="393531" y="1102758"/>
                  </a:cubicBezTo>
                  <a:cubicBezTo>
                    <a:pt x="176755" y="1102758"/>
                    <a:pt x="0" y="1083587"/>
                    <a:pt x="0" y="1061681"/>
                  </a:cubicBezTo>
                  <a:cubicBezTo>
                    <a:pt x="0" y="1061681"/>
                    <a:pt x="0" y="1061681"/>
                    <a:pt x="3334" y="1061681"/>
                  </a:cubicBezTo>
                  <a:cubicBezTo>
                    <a:pt x="3334" y="1058941"/>
                    <a:pt x="3334" y="1058941"/>
                    <a:pt x="3334" y="1058941"/>
                  </a:cubicBezTo>
                  <a:cubicBezTo>
                    <a:pt x="3334" y="1058941"/>
                    <a:pt x="3334" y="1058941"/>
                    <a:pt x="3334" y="949295"/>
                  </a:cubicBezTo>
                  <a:lnTo>
                    <a:pt x="3334" y="884830"/>
                  </a:lnTo>
                  <a:lnTo>
                    <a:pt x="0" y="881481"/>
                  </a:lnTo>
                  <a:lnTo>
                    <a:pt x="46" y="881481"/>
                  </a:lnTo>
                  <a:lnTo>
                    <a:pt x="0" y="881435"/>
                  </a:lnTo>
                  <a:cubicBezTo>
                    <a:pt x="0" y="881435"/>
                    <a:pt x="0" y="881435"/>
                    <a:pt x="3334" y="881435"/>
                  </a:cubicBezTo>
                  <a:lnTo>
                    <a:pt x="3334" y="878741"/>
                  </a:lnTo>
                  <a:lnTo>
                    <a:pt x="3334" y="878693"/>
                  </a:lnTo>
                  <a:lnTo>
                    <a:pt x="3334" y="877864"/>
                  </a:lnTo>
                  <a:lnTo>
                    <a:pt x="3334" y="871723"/>
                  </a:lnTo>
                  <a:lnTo>
                    <a:pt x="3334" y="869472"/>
                  </a:lnTo>
                  <a:lnTo>
                    <a:pt x="3334" y="855057"/>
                  </a:lnTo>
                  <a:lnTo>
                    <a:pt x="3334" y="822603"/>
                  </a:lnTo>
                  <a:lnTo>
                    <a:pt x="3334" y="769095"/>
                  </a:lnTo>
                  <a:lnTo>
                    <a:pt x="3334" y="758073"/>
                  </a:lnTo>
                  <a:lnTo>
                    <a:pt x="3334" y="689272"/>
                  </a:lnTo>
                  <a:lnTo>
                    <a:pt x="3334" y="688886"/>
                  </a:lnTo>
                  <a:cubicBezTo>
                    <a:pt x="3334" y="664215"/>
                    <a:pt x="3334" y="637900"/>
                    <a:pt x="3334" y="609831"/>
                  </a:cubicBezTo>
                  <a:lnTo>
                    <a:pt x="3334" y="577872"/>
                  </a:lnTo>
                  <a:cubicBezTo>
                    <a:pt x="3334" y="556381"/>
                    <a:pt x="3334" y="533356"/>
                    <a:pt x="3334" y="508686"/>
                  </a:cubicBezTo>
                  <a:lnTo>
                    <a:pt x="3334" y="455199"/>
                  </a:lnTo>
                  <a:lnTo>
                    <a:pt x="0" y="451851"/>
                  </a:lnTo>
                  <a:lnTo>
                    <a:pt x="46" y="451851"/>
                  </a:lnTo>
                  <a:lnTo>
                    <a:pt x="0" y="451805"/>
                  </a:lnTo>
                  <a:cubicBezTo>
                    <a:pt x="0" y="451805"/>
                    <a:pt x="0" y="451805"/>
                    <a:pt x="3334" y="451805"/>
                  </a:cubicBezTo>
                  <a:lnTo>
                    <a:pt x="3334" y="449111"/>
                  </a:lnTo>
                  <a:lnTo>
                    <a:pt x="3334" y="449063"/>
                  </a:lnTo>
                  <a:lnTo>
                    <a:pt x="3334" y="448233"/>
                  </a:lnTo>
                  <a:cubicBezTo>
                    <a:pt x="3334" y="446699"/>
                    <a:pt x="3334" y="442477"/>
                    <a:pt x="3334" y="430869"/>
                  </a:cubicBezTo>
                  <a:lnTo>
                    <a:pt x="3334" y="429630"/>
                  </a:lnTo>
                  <a:lnTo>
                    <a:pt x="3334" y="407327"/>
                  </a:lnTo>
                  <a:cubicBezTo>
                    <a:pt x="3334" y="356899"/>
                    <a:pt x="3334" y="245608"/>
                    <a:pt x="3334" y="0"/>
                  </a:cubicBezTo>
                  <a:close/>
                </a:path>
              </a:pathLst>
            </a:custGeom>
            <a:gradFill>
              <a:gsLst>
                <a:gs pos="0">
                  <a:srgbClr val="F2F2F2">
                    <a:alpha val="0"/>
                  </a:srgbClr>
                </a:gs>
                <a:gs pos="41000">
                  <a:srgbClr val="F2F2F2">
                    <a:alpha val="0"/>
                  </a:srgbClr>
                </a:gs>
                <a:gs pos="62000">
                  <a:srgbClr val="7F7F7F">
                    <a:alpha val="16862"/>
                  </a:srgbClr>
                </a:gs>
                <a:gs pos="99000">
                  <a:srgbClr val="7F7F7F">
                    <a:alpha val="80000"/>
                  </a:srgbClr>
                </a:gs>
                <a:gs pos="100000">
                  <a:srgbClr val="7F7F7F">
                    <a:alpha val="27843"/>
                  </a:srgbClr>
                </a:gs>
              </a:gsLst>
              <a:lin ang="10800000" scaled="0"/>
            </a:gra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grpSp>
      <p:sp>
        <p:nvSpPr>
          <p:cNvPr id="2442" name="Google Shape;2442;p7"/>
          <p:cNvSpPr/>
          <p:nvPr/>
        </p:nvSpPr>
        <p:spPr>
          <a:xfrm flipH="1">
            <a:off x="6522363" y="1786205"/>
            <a:ext cx="2113637" cy="769057"/>
          </a:xfrm>
          <a:prstGeom prst="rect">
            <a:avLst/>
          </a:prstGeom>
          <a:noFill/>
          <a:ln>
            <a:noFill/>
          </a:ln>
        </p:spPr>
        <p:txBody>
          <a:bodyPr spcFirstLastPara="1" wrap="square" lIns="0" tIns="0" rIns="0" bIns="0" anchor="ctr" anchorCtr="0">
            <a:spAutoFit/>
          </a:bodyPr>
          <a:lstStyle/>
          <a:p>
            <a:pPr marL="0" marR="0" lvl="0" indent="0" algn="l" rtl="0">
              <a:lnSpc>
                <a:spcPct val="120000"/>
              </a:lnSpc>
              <a:spcBef>
                <a:spcPts val="0"/>
              </a:spcBef>
              <a:spcAft>
                <a:spcPts val="0"/>
              </a:spcAft>
              <a:buNone/>
            </a:pPr>
            <a:r>
              <a:rPr lang="en-US" sz="1600" b="1">
                <a:solidFill>
                  <a:srgbClr val="F7941D"/>
                </a:solidFill>
                <a:latin typeface="Roboto"/>
                <a:ea typeface="Roboto"/>
                <a:cs typeface="Roboto"/>
                <a:sym typeface="Roboto"/>
              </a:rPr>
              <a:t>Content Title 01 </a:t>
            </a:r>
            <a:endParaRPr/>
          </a:p>
          <a:p>
            <a:pPr marL="0" marR="0" lvl="0" indent="0" algn="l" rtl="0">
              <a:lnSpc>
                <a:spcPct val="120000"/>
              </a:lnSpc>
              <a:spcBef>
                <a:spcPts val="0"/>
              </a:spcBef>
              <a:spcAft>
                <a:spcPts val="0"/>
              </a:spcAft>
              <a:buNone/>
            </a:pPr>
            <a:r>
              <a:rPr lang="en-US" sz="1333">
                <a:solidFill>
                  <a:srgbClr val="7F7F7F"/>
                </a:solidFill>
                <a:latin typeface="Roboto"/>
                <a:ea typeface="Roboto"/>
                <a:cs typeface="Roboto"/>
                <a:sym typeface="Roboto"/>
              </a:rPr>
              <a:t>This is a sample text. You simply add your own .</a:t>
            </a:r>
            <a:endParaRPr sz="1333">
              <a:solidFill>
                <a:srgbClr val="7F7F7F"/>
              </a:solidFill>
              <a:latin typeface="Roboto"/>
              <a:ea typeface="Roboto"/>
              <a:cs typeface="Roboto"/>
              <a:sym typeface="Roboto"/>
            </a:endParaRPr>
          </a:p>
        </p:txBody>
      </p:sp>
      <p:sp>
        <p:nvSpPr>
          <p:cNvPr id="2443" name="Google Shape;2443;p7"/>
          <p:cNvSpPr/>
          <p:nvPr/>
        </p:nvSpPr>
        <p:spPr>
          <a:xfrm>
            <a:off x="6052732" y="2015136"/>
            <a:ext cx="311195" cy="311195"/>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262626"/>
              </a:solidFill>
              <a:latin typeface="Roboto"/>
              <a:ea typeface="Roboto"/>
              <a:cs typeface="Roboto"/>
              <a:sym typeface="Roboto"/>
            </a:endParaRPr>
          </a:p>
        </p:txBody>
      </p:sp>
      <p:sp>
        <p:nvSpPr>
          <p:cNvPr id="2444" name="Google Shape;2444;p7"/>
          <p:cNvSpPr/>
          <p:nvPr/>
        </p:nvSpPr>
        <p:spPr>
          <a:xfrm flipH="1">
            <a:off x="9561272" y="1786205"/>
            <a:ext cx="2113637" cy="769057"/>
          </a:xfrm>
          <a:prstGeom prst="rect">
            <a:avLst/>
          </a:prstGeom>
          <a:noFill/>
          <a:ln>
            <a:noFill/>
          </a:ln>
        </p:spPr>
        <p:txBody>
          <a:bodyPr spcFirstLastPara="1" wrap="square" lIns="0" tIns="0" rIns="0" bIns="0" anchor="ctr" anchorCtr="0">
            <a:spAutoFit/>
          </a:bodyPr>
          <a:lstStyle/>
          <a:p>
            <a:pPr marL="0" marR="0" lvl="0" indent="0" algn="l" rtl="0">
              <a:lnSpc>
                <a:spcPct val="120000"/>
              </a:lnSpc>
              <a:spcBef>
                <a:spcPts val="0"/>
              </a:spcBef>
              <a:spcAft>
                <a:spcPts val="0"/>
              </a:spcAft>
              <a:buNone/>
            </a:pPr>
            <a:r>
              <a:rPr lang="en-US" sz="1600" b="1">
                <a:solidFill>
                  <a:srgbClr val="00A6CC"/>
                </a:solidFill>
                <a:latin typeface="Roboto"/>
                <a:ea typeface="Roboto"/>
                <a:cs typeface="Roboto"/>
                <a:sym typeface="Roboto"/>
              </a:rPr>
              <a:t>Content Title 04</a:t>
            </a:r>
            <a:endParaRPr/>
          </a:p>
          <a:p>
            <a:pPr marL="0" marR="0" lvl="0" indent="0" algn="l" rtl="0">
              <a:lnSpc>
                <a:spcPct val="120000"/>
              </a:lnSpc>
              <a:spcBef>
                <a:spcPts val="0"/>
              </a:spcBef>
              <a:spcAft>
                <a:spcPts val="0"/>
              </a:spcAft>
              <a:buNone/>
            </a:pPr>
            <a:r>
              <a:rPr lang="en-US" sz="1333">
                <a:solidFill>
                  <a:srgbClr val="7F7F7F"/>
                </a:solidFill>
                <a:latin typeface="Roboto"/>
                <a:ea typeface="Roboto"/>
                <a:cs typeface="Roboto"/>
                <a:sym typeface="Roboto"/>
              </a:rPr>
              <a:t>This is a sample text. You simply add your own .</a:t>
            </a:r>
            <a:endParaRPr sz="1333">
              <a:solidFill>
                <a:srgbClr val="7F7F7F"/>
              </a:solidFill>
              <a:latin typeface="Roboto"/>
              <a:ea typeface="Roboto"/>
              <a:cs typeface="Roboto"/>
              <a:sym typeface="Roboto"/>
            </a:endParaRPr>
          </a:p>
        </p:txBody>
      </p:sp>
      <p:sp>
        <p:nvSpPr>
          <p:cNvPr id="2445" name="Google Shape;2445;p7"/>
          <p:cNvSpPr/>
          <p:nvPr/>
        </p:nvSpPr>
        <p:spPr>
          <a:xfrm>
            <a:off x="9091641" y="2015136"/>
            <a:ext cx="311195" cy="311195"/>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262626"/>
              </a:solidFill>
              <a:latin typeface="Roboto"/>
              <a:ea typeface="Roboto"/>
              <a:cs typeface="Roboto"/>
              <a:sym typeface="Roboto"/>
            </a:endParaRPr>
          </a:p>
        </p:txBody>
      </p:sp>
      <p:sp>
        <p:nvSpPr>
          <p:cNvPr id="2446" name="Google Shape;2446;p7"/>
          <p:cNvSpPr/>
          <p:nvPr/>
        </p:nvSpPr>
        <p:spPr>
          <a:xfrm flipH="1">
            <a:off x="6522363" y="3937794"/>
            <a:ext cx="2113637" cy="769057"/>
          </a:xfrm>
          <a:prstGeom prst="rect">
            <a:avLst/>
          </a:prstGeom>
          <a:noFill/>
          <a:ln>
            <a:noFill/>
          </a:ln>
        </p:spPr>
        <p:txBody>
          <a:bodyPr spcFirstLastPara="1" wrap="square" lIns="0" tIns="0" rIns="0" bIns="0" anchor="ctr" anchorCtr="0">
            <a:spAutoFit/>
          </a:bodyPr>
          <a:lstStyle/>
          <a:p>
            <a:pPr marL="0" marR="0" lvl="0" indent="0" algn="l" rtl="0">
              <a:lnSpc>
                <a:spcPct val="120000"/>
              </a:lnSpc>
              <a:spcBef>
                <a:spcPts val="0"/>
              </a:spcBef>
              <a:spcAft>
                <a:spcPts val="0"/>
              </a:spcAft>
              <a:buNone/>
            </a:pPr>
            <a:r>
              <a:rPr lang="en-US" sz="1600" b="1">
                <a:solidFill>
                  <a:srgbClr val="A01F62"/>
                </a:solidFill>
                <a:latin typeface="Roboto"/>
                <a:ea typeface="Roboto"/>
                <a:cs typeface="Roboto"/>
                <a:sym typeface="Roboto"/>
              </a:rPr>
              <a:t>Content Title 02</a:t>
            </a:r>
            <a:endParaRPr/>
          </a:p>
          <a:p>
            <a:pPr marL="0" marR="0" lvl="0" indent="0" algn="l" rtl="0">
              <a:lnSpc>
                <a:spcPct val="120000"/>
              </a:lnSpc>
              <a:spcBef>
                <a:spcPts val="0"/>
              </a:spcBef>
              <a:spcAft>
                <a:spcPts val="0"/>
              </a:spcAft>
              <a:buNone/>
            </a:pPr>
            <a:r>
              <a:rPr lang="en-US" sz="1333">
                <a:solidFill>
                  <a:srgbClr val="7F7F7F"/>
                </a:solidFill>
                <a:latin typeface="Roboto"/>
                <a:ea typeface="Roboto"/>
                <a:cs typeface="Roboto"/>
                <a:sym typeface="Roboto"/>
              </a:rPr>
              <a:t>This is a sample text. You simply add your own .</a:t>
            </a:r>
            <a:endParaRPr sz="1333">
              <a:solidFill>
                <a:srgbClr val="7F7F7F"/>
              </a:solidFill>
              <a:latin typeface="Roboto"/>
              <a:ea typeface="Roboto"/>
              <a:cs typeface="Roboto"/>
              <a:sym typeface="Roboto"/>
            </a:endParaRPr>
          </a:p>
        </p:txBody>
      </p:sp>
      <p:sp>
        <p:nvSpPr>
          <p:cNvPr id="2447" name="Google Shape;2447;p7"/>
          <p:cNvSpPr/>
          <p:nvPr/>
        </p:nvSpPr>
        <p:spPr>
          <a:xfrm>
            <a:off x="6052732" y="4166725"/>
            <a:ext cx="311195" cy="311195"/>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262626"/>
              </a:solidFill>
              <a:latin typeface="Roboto"/>
              <a:ea typeface="Roboto"/>
              <a:cs typeface="Roboto"/>
              <a:sym typeface="Roboto"/>
            </a:endParaRPr>
          </a:p>
        </p:txBody>
      </p:sp>
      <p:sp>
        <p:nvSpPr>
          <p:cNvPr id="2448" name="Google Shape;2448;p7"/>
          <p:cNvSpPr/>
          <p:nvPr/>
        </p:nvSpPr>
        <p:spPr>
          <a:xfrm flipH="1">
            <a:off x="9561272" y="3937794"/>
            <a:ext cx="2113637" cy="769057"/>
          </a:xfrm>
          <a:prstGeom prst="rect">
            <a:avLst/>
          </a:prstGeom>
          <a:noFill/>
          <a:ln>
            <a:noFill/>
          </a:ln>
        </p:spPr>
        <p:txBody>
          <a:bodyPr spcFirstLastPara="1" wrap="square" lIns="0" tIns="0" rIns="0" bIns="0" anchor="ctr" anchorCtr="0">
            <a:spAutoFit/>
          </a:bodyPr>
          <a:lstStyle/>
          <a:p>
            <a:pPr marL="0" marR="0" lvl="0" indent="0" algn="l" rtl="0">
              <a:lnSpc>
                <a:spcPct val="120000"/>
              </a:lnSpc>
              <a:spcBef>
                <a:spcPts val="0"/>
              </a:spcBef>
              <a:spcAft>
                <a:spcPts val="0"/>
              </a:spcAft>
              <a:buNone/>
            </a:pPr>
            <a:r>
              <a:rPr lang="en-US" sz="1600" b="1">
                <a:solidFill>
                  <a:srgbClr val="F7941D"/>
                </a:solidFill>
                <a:latin typeface="Roboto"/>
                <a:ea typeface="Roboto"/>
                <a:cs typeface="Roboto"/>
                <a:sym typeface="Roboto"/>
              </a:rPr>
              <a:t>Content Title 05 </a:t>
            </a:r>
            <a:endParaRPr/>
          </a:p>
          <a:p>
            <a:pPr marL="0" marR="0" lvl="0" indent="0" algn="l" rtl="0">
              <a:lnSpc>
                <a:spcPct val="120000"/>
              </a:lnSpc>
              <a:spcBef>
                <a:spcPts val="0"/>
              </a:spcBef>
              <a:spcAft>
                <a:spcPts val="0"/>
              </a:spcAft>
              <a:buNone/>
            </a:pPr>
            <a:r>
              <a:rPr lang="en-US" sz="1333">
                <a:solidFill>
                  <a:srgbClr val="7F7F7F"/>
                </a:solidFill>
                <a:latin typeface="Roboto"/>
                <a:ea typeface="Roboto"/>
                <a:cs typeface="Roboto"/>
                <a:sym typeface="Roboto"/>
              </a:rPr>
              <a:t>This is a sample text. You simply add your own .</a:t>
            </a:r>
            <a:endParaRPr sz="1333">
              <a:solidFill>
                <a:srgbClr val="7F7F7F"/>
              </a:solidFill>
              <a:latin typeface="Roboto"/>
              <a:ea typeface="Roboto"/>
              <a:cs typeface="Roboto"/>
              <a:sym typeface="Roboto"/>
            </a:endParaRPr>
          </a:p>
        </p:txBody>
      </p:sp>
      <p:sp>
        <p:nvSpPr>
          <p:cNvPr id="2449" name="Google Shape;2449;p7"/>
          <p:cNvSpPr/>
          <p:nvPr/>
        </p:nvSpPr>
        <p:spPr>
          <a:xfrm>
            <a:off x="9091641" y="4166725"/>
            <a:ext cx="311195" cy="311195"/>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262626"/>
              </a:solidFill>
              <a:latin typeface="Roboto"/>
              <a:ea typeface="Roboto"/>
              <a:cs typeface="Roboto"/>
              <a:sym typeface="Roboto"/>
            </a:endParaRPr>
          </a:p>
        </p:txBody>
      </p:sp>
      <p:sp>
        <p:nvSpPr>
          <p:cNvPr id="2450" name="Google Shape;2450;p7"/>
          <p:cNvSpPr/>
          <p:nvPr/>
        </p:nvSpPr>
        <p:spPr>
          <a:xfrm flipH="1">
            <a:off x="6522363" y="5013589"/>
            <a:ext cx="2113637" cy="769057"/>
          </a:xfrm>
          <a:prstGeom prst="rect">
            <a:avLst/>
          </a:prstGeom>
          <a:noFill/>
          <a:ln>
            <a:noFill/>
          </a:ln>
        </p:spPr>
        <p:txBody>
          <a:bodyPr spcFirstLastPara="1" wrap="square" lIns="0" tIns="0" rIns="0" bIns="0" anchor="ctr" anchorCtr="0">
            <a:spAutoFit/>
          </a:bodyPr>
          <a:lstStyle/>
          <a:p>
            <a:pPr marL="0" marR="0" lvl="0" indent="0" algn="l" rtl="0">
              <a:lnSpc>
                <a:spcPct val="120000"/>
              </a:lnSpc>
              <a:spcBef>
                <a:spcPts val="0"/>
              </a:spcBef>
              <a:spcAft>
                <a:spcPts val="0"/>
              </a:spcAft>
              <a:buNone/>
            </a:pPr>
            <a:r>
              <a:rPr lang="en-US" sz="1600" b="1">
                <a:solidFill>
                  <a:srgbClr val="0E74BC"/>
                </a:solidFill>
                <a:latin typeface="Roboto"/>
                <a:ea typeface="Roboto"/>
                <a:cs typeface="Roboto"/>
                <a:sym typeface="Roboto"/>
              </a:rPr>
              <a:t>Content Title 03 </a:t>
            </a:r>
            <a:endParaRPr/>
          </a:p>
          <a:p>
            <a:pPr marL="0" marR="0" lvl="0" indent="0" algn="l" rtl="0">
              <a:lnSpc>
                <a:spcPct val="120000"/>
              </a:lnSpc>
              <a:spcBef>
                <a:spcPts val="0"/>
              </a:spcBef>
              <a:spcAft>
                <a:spcPts val="0"/>
              </a:spcAft>
              <a:buNone/>
            </a:pPr>
            <a:r>
              <a:rPr lang="en-US" sz="1333">
                <a:solidFill>
                  <a:srgbClr val="7F7F7F"/>
                </a:solidFill>
                <a:latin typeface="Roboto"/>
                <a:ea typeface="Roboto"/>
                <a:cs typeface="Roboto"/>
                <a:sym typeface="Roboto"/>
              </a:rPr>
              <a:t>This is a sample text. You simply add your own .</a:t>
            </a:r>
            <a:endParaRPr sz="1333">
              <a:solidFill>
                <a:srgbClr val="7F7F7F"/>
              </a:solidFill>
              <a:latin typeface="Roboto"/>
              <a:ea typeface="Roboto"/>
              <a:cs typeface="Roboto"/>
              <a:sym typeface="Roboto"/>
            </a:endParaRPr>
          </a:p>
        </p:txBody>
      </p:sp>
      <p:sp>
        <p:nvSpPr>
          <p:cNvPr id="2451" name="Google Shape;2451;p7"/>
          <p:cNvSpPr/>
          <p:nvPr/>
        </p:nvSpPr>
        <p:spPr>
          <a:xfrm>
            <a:off x="6052732" y="5242520"/>
            <a:ext cx="311195" cy="311195"/>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262626"/>
              </a:solidFill>
              <a:latin typeface="Roboto"/>
              <a:ea typeface="Roboto"/>
              <a:cs typeface="Roboto"/>
              <a:sym typeface="Roboto"/>
            </a:endParaRPr>
          </a:p>
        </p:txBody>
      </p:sp>
      <p:sp>
        <p:nvSpPr>
          <p:cNvPr id="2452" name="Google Shape;2452;p7"/>
          <p:cNvSpPr/>
          <p:nvPr/>
        </p:nvSpPr>
        <p:spPr>
          <a:xfrm flipH="1">
            <a:off x="9561272" y="5013589"/>
            <a:ext cx="2113637" cy="769057"/>
          </a:xfrm>
          <a:prstGeom prst="rect">
            <a:avLst/>
          </a:prstGeom>
          <a:noFill/>
          <a:ln>
            <a:noFill/>
          </a:ln>
        </p:spPr>
        <p:txBody>
          <a:bodyPr spcFirstLastPara="1" wrap="square" lIns="0" tIns="0" rIns="0" bIns="0" anchor="ctr" anchorCtr="0">
            <a:spAutoFit/>
          </a:bodyPr>
          <a:lstStyle/>
          <a:p>
            <a:pPr marL="0" marR="0" lvl="0" indent="0" algn="l" rtl="0">
              <a:lnSpc>
                <a:spcPct val="120000"/>
              </a:lnSpc>
              <a:spcBef>
                <a:spcPts val="0"/>
              </a:spcBef>
              <a:spcAft>
                <a:spcPts val="0"/>
              </a:spcAft>
              <a:buNone/>
            </a:pPr>
            <a:r>
              <a:rPr lang="en-US" sz="1600" b="1">
                <a:solidFill>
                  <a:srgbClr val="EF3E36"/>
                </a:solidFill>
                <a:latin typeface="Roboto"/>
                <a:ea typeface="Roboto"/>
                <a:cs typeface="Roboto"/>
                <a:sym typeface="Roboto"/>
              </a:rPr>
              <a:t>Content Title 06 </a:t>
            </a:r>
            <a:endParaRPr/>
          </a:p>
          <a:p>
            <a:pPr marL="0" marR="0" lvl="0" indent="0" algn="l" rtl="0">
              <a:lnSpc>
                <a:spcPct val="120000"/>
              </a:lnSpc>
              <a:spcBef>
                <a:spcPts val="0"/>
              </a:spcBef>
              <a:spcAft>
                <a:spcPts val="0"/>
              </a:spcAft>
              <a:buNone/>
            </a:pPr>
            <a:r>
              <a:rPr lang="en-US" sz="1333">
                <a:solidFill>
                  <a:srgbClr val="7F7F7F"/>
                </a:solidFill>
                <a:latin typeface="Roboto"/>
                <a:ea typeface="Roboto"/>
                <a:cs typeface="Roboto"/>
                <a:sym typeface="Roboto"/>
              </a:rPr>
              <a:t>This is a sample text. You simply add your own .</a:t>
            </a:r>
            <a:endParaRPr sz="1333">
              <a:solidFill>
                <a:srgbClr val="7F7F7F"/>
              </a:solidFill>
              <a:latin typeface="Roboto"/>
              <a:ea typeface="Roboto"/>
              <a:cs typeface="Roboto"/>
              <a:sym typeface="Roboto"/>
            </a:endParaRPr>
          </a:p>
        </p:txBody>
      </p:sp>
      <p:sp>
        <p:nvSpPr>
          <p:cNvPr id="2453" name="Google Shape;2453;p7"/>
          <p:cNvSpPr/>
          <p:nvPr/>
        </p:nvSpPr>
        <p:spPr>
          <a:xfrm>
            <a:off x="9091641" y="5242520"/>
            <a:ext cx="311195" cy="311195"/>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262626"/>
              </a:solidFill>
              <a:latin typeface="Roboto"/>
              <a:ea typeface="Roboto"/>
              <a:cs typeface="Roboto"/>
              <a:sym typeface="Roboto"/>
            </a:endParaRPr>
          </a:p>
        </p:txBody>
      </p:sp>
      <p:sp>
        <p:nvSpPr>
          <p:cNvPr id="2454" name="Google Shape;2454;p7"/>
          <p:cNvSpPr/>
          <p:nvPr/>
        </p:nvSpPr>
        <p:spPr>
          <a:xfrm flipH="1">
            <a:off x="6522363" y="2862000"/>
            <a:ext cx="2113637" cy="769057"/>
          </a:xfrm>
          <a:prstGeom prst="rect">
            <a:avLst/>
          </a:prstGeom>
          <a:noFill/>
          <a:ln>
            <a:noFill/>
          </a:ln>
        </p:spPr>
        <p:txBody>
          <a:bodyPr spcFirstLastPara="1" wrap="square" lIns="0" tIns="0" rIns="0" bIns="0" anchor="ctr" anchorCtr="0">
            <a:spAutoFit/>
          </a:bodyPr>
          <a:lstStyle/>
          <a:p>
            <a:pPr marL="0" marR="0" lvl="0" indent="0" algn="l" rtl="0">
              <a:lnSpc>
                <a:spcPct val="120000"/>
              </a:lnSpc>
              <a:spcBef>
                <a:spcPts val="0"/>
              </a:spcBef>
              <a:spcAft>
                <a:spcPts val="0"/>
              </a:spcAft>
              <a:buNone/>
            </a:pPr>
            <a:r>
              <a:rPr lang="en-US" sz="1600" b="1">
                <a:solidFill>
                  <a:srgbClr val="EF3E36"/>
                </a:solidFill>
                <a:latin typeface="Roboto"/>
                <a:ea typeface="Roboto"/>
                <a:cs typeface="Roboto"/>
                <a:sym typeface="Roboto"/>
              </a:rPr>
              <a:t>Content Title 02</a:t>
            </a:r>
            <a:endParaRPr/>
          </a:p>
          <a:p>
            <a:pPr marL="0" marR="0" lvl="0" indent="0" algn="l" rtl="0">
              <a:lnSpc>
                <a:spcPct val="120000"/>
              </a:lnSpc>
              <a:spcBef>
                <a:spcPts val="0"/>
              </a:spcBef>
              <a:spcAft>
                <a:spcPts val="0"/>
              </a:spcAft>
              <a:buNone/>
            </a:pPr>
            <a:r>
              <a:rPr lang="en-US" sz="1333">
                <a:solidFill>
                  <a:srgbClr val="7F7F7F"/>
                </a:solidFill>
                <a:latin typeface="Roboto"/>
                <a:ea typeface="Roboto"/>
                <a:cs typeface="Roboto"/>
                <a:sym typeface="Roboto"/>
              </a:rPr>
              <a:t>This is a sample text. You simply add your own .</a:t>
            </a:r>
            <a:endParaRPr sz="1333">
              <a:solidFill>
                <a:srgbClr val="7F7F7F"/>
              </a:solidFill>
              <a:latin typeface="Roboto"/>
              <a:ea typeface="Roboto"/>
              <a:cs typeface="Roboto"/>
              <a:sym typeface="Roboto"/>
            </a:endParaRPr>
          </a:p>
        </p:txBody>
      </p:sp>
      <p:sp>
        <p:nvSpPr>
          <p:cNvPr id="2455" name="Google Shape;2455;p7"/>
          <p:cNvSpPr/>
          <p:nvPr/>
        </p:nvSpPr>
        <p:spPr>
          <a:xfrm>
            <a:off x="6052732" y="3090931"/>
            <a:ext cx="311195" cy="311195"/>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262626"/>
              </a:solidFill>
              <a:latin typeface="Roboto"/>
              <a:ea typeface="Roboto"/>
              <a:cs typeface="Roboto"/>
              <a:sym typeface="Roboto"/>
            </a:endParaRPr>
          </a:p>
        </p:txBody>
      </p:sp>
      <p:sp>
        <p:nvSpPr>
          <p:cNvPr id="2456" name="Google Shape;2456;p7"/>
          <p:cNvSpPr/>
          <p:nvPr/>
        </p:nvSpPr>
        <p:spPr>
          <a:xfrm flipH="1">
            <a:off x="9561272" y="2862000"/>
            <a:ext cx="2113637" cy="769057"/>
          </a:xfrm>
          <a:prstGeom prst="rect">
            <a:avLst/>
          </a:prstGeom>
          <a:noFill/>
          <a:ln>
            <a:noFill/>
          </a:ln>
        </p:spPr>
        <p:txBody>
          <a:bodyPr spcFirstLastPara="1" wrap="square" lIns="0" tIns="0" rIns="0" bIns="0" anchor="ctr" anchorCtr="0">
            <a:spAutoFit/>
          </a:bodyPr>
          <a:lstStyle/>
          <a:p>
            <a:pPr marL="0" marR="0" lvl="0" indent="0" algn="l" rtl="0">
              <a:lnSpc>
                <a:spcPct val="120000"/>
              </a:lnSpc>
              <a:spcBef>
                <a:spcPts val="0"/>
              </a:spcBef>
              <a:spcAft>
                <a:spcPts val="0"/>
              </a:spcAft>
              <a:buNone/>
            </a:pPr>
            <a:r>
              <a:rPr lang="en-US" sz="1600" b="1">
                <a:solidFill>
                  <a:srgbClr val="8CC63E"/>
                </a:solidFill>
                <a:latin typeface="Roboto"/>
                <a:ea typeface="Roboto"/>
                <a:cs typeface="Roboto"/>
                <a:sym typeface="Roboto"/>
              </a:rPr>
              <a:t>Content Title 05 </a:t>
            </a:r>
            <a:endParaRPr/>
          </a:p>
          <a:p>
            <a:pPr marL="0" marR="0" lvl="0" indent="0" algn="l" rtl="0">
              <a:lnSpc>
                <a:spcPct val="120000"/>
              </a:lnSpc>
              <a:spcBef>
                <a:spcPts val="0"/>
              </a:spcBef>
              <a:spcAft>
                <a:spcPts val="0"/>
              </a:spcAft>
              <a:buNone/>
            </a:pPr>
            <a:r>
              <a:rPr lang="en-US" sz="1333">
                <a:solidFill>
                  <a:srgbClr val="7F7F7F"/>
                </a:solidFill>
                <a:latin typeface="Roboto"/>
                <a:ea typeface="Roboto"/>
                <a:cs typeface="Roboto"/>
                <a:sym typeface="Roboto"/>
              </a:rPr>
              <a:t>This is a sample text. You simply add your own .</a:t>
            </a:r>
            <a:endParaRPr sz="1333">
              <a:solidFill>
                <a:srgbClr val="7F7F7F"/>
              </a:solidFill>
              <a:latin typeface="Roboto"/>
              <a:ea typeface="Roboto"/>
              <a:cs typeface="Roboto"/>
              <a:sym typeface="Roboto"/>
            </a:endParaRPr>
          </a:p>
        </p:txBody>
      </p:sp>
      <p:sp>
        <p:nvSpPr>
          <p:cNvPr id="2457" name="Google Shape;2457;p7"/>
          <p:cNvSpPr/>
          <p:nvPr/>
        </p:nvSpPr>
        <p:spPr>
          <a:xfrm>
            <a:off x="9091641" y="3090931"/>
            <a:ext cx="311195" cy="311195"/>
          </a:xfrm>
          <a:custGeom>
            <a:avLst/>
            <a:gdLst/>
            <a:ahLst/>
            <a:cxnLst/>
            <a:rect l="l" t="t" r="r" b="b"/>
            <a:pathLst>
              <a:path w="55" h="55" extrusionOk="0">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262626"/>
              </a:solidFill>
              <a:latin typeface="Roboto"/>
              <a:ea typeface="Roboto"/>
              <a:cs typeface="Roboto"/>
              <a:sym typeface="Roboto"/>
            </a:endParaRPr>
          </a:p>
        </p:txBody>
      </p:sp>
    </p:spTree>
    <p:extLst>
      <p:ext uri="{BB962C8B-B14F-4D97-AF65-F5344CB8AC3E}">
        <p14:creationId xmlns:p14="http://schemas.microsoft.com/office/powerpoint/2010/main" val="2890688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1"/>
        <p:cNvGrpSpPr/>
        <p:nvPr/>
      </p:nvGrpSpPr>
      <p:grpSpPr>
        <a:xfrm>
          <a:off x="0" y="0"/>
          <a:ext cx="0" cy="0"/>
          <a:chOff x="0" y="0"/>
          <a:chExt cx="0" cy="0"/>
        </a:xfrm>
      </p:grpSpPr>
      <p:sp>
        <p:nvSpPr>
          <p:cNvPr id="2462" name="Google Shape;2462;p8"/>
          <p:cNvSpPr txBox="1">
            <a:spLocks noGrp="1"/>
          </p:cNvSpPr>
          <p:nvPr>
            <p:ph type="body" idx="1"/>
          </p:nvPr>
        </p:nvSpPr>
        <p:spPr>
          <a:xfrm>
            <a:off x="508001" y="901143"/>
            <a:ext cx="11157817" cy="23100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A5A5A5"/>
              </a:buClr>
              <a:buSzPts val="1600"/>
              <a:buNone/>
            </a:pPr>
            <a:r>
              <a:rPr lang="en-US"/>
              <a:t>Enter your subhead line here</a:t>
            </a:r>
            <a:endParaRPr/>
          </a:p>
        </p:txBody>
      </p:sp>
      <p:sp>
        <p:nvSpPr>
          <p:cNvPr id="2463" name="Google Shape;2463;p8"/>
          <p:cNvSpPr txBox="1">
            <a:spLocks noGrp="1"/>
          </p:cNvSpPr>
          <p:nvPr>
            <p:ph type="title"/>
          </p:nvPr>
        </p:nvSpPr>
        <p:spPr>
          <a:xfrm>
            <a:off x="508001" y="177801"/>
            <a:ext cx="11157817" cy="660511"/>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929292"/>
              </a:buClr>
              <a:buSzPts val="3700"/>
              <a:buFont typeface="Roboto"/>
              <a:buNone/>
            </a:pPr>
            <a:r>
              <a:rPr lang="en-US"/>
              <a:t>Funnels - 3D - 6 levels</a:t>
            </a:r>
            <a:endParaRPr/>
          </a:p>
        </p:txBody>
      </p:sp>
      <p:grpSp>
        <p:nvGrpSpPr>
          <p:cNvPr id="2464" name="Google Shape;2464;p8"/>
          <p:cNvGrpSpPr/>
          <p:nvPr/>
        </p:nvGrpSpPr>
        <p:grpSpPr>
          <a:xfrm>
            <a:off x="1840789" y="2582591"/>
            <a:ext cx="8510423" cy="2406653"/>
            <a:chOff x="1380592" y="1936944"/>
            <a:chExt cx="6382817" cy="1804990"/>
          </a:xfrm>
        </p:grpSpPr>
        <p:grpSp>
          <p:nvGrpSpPr>
            <p:cNvPr id="2465" name="Google Shape;2465;p8"/>
            <p:cNvGrpSpPr/>
            <p:nvPr/>
          </p:nvGrpSpPr>
          <p:grpSpPr>
            <a:xfrm rot="5400000">
              <a:off x="3633106" y="709086"/>
              <a:ext cx="1804990" cy="4260705"/>
              <a:chOff x="-14286" y="1476375"/>
              <a:chExt cx="1352550" cy="2189163"/>
            </a:xfrm>
          </p:grpSpPr>
          <p:grpSp>
            <p:nvGrpSpPr>
              <p:cNvPr id="2466" name="Google Shape;2466;p8"/>
              <p:cNvGrpSpPr/>
              <p:nvPr/>
            </p:nvGrpSpPr>
            <p:grpSpPr>
              <a:xfrm>
                <a:off x="484187" y="3265488"/>
                <a:ext cx="358775" cy="400050"/>
                <a:chOff x="484187" y="3265488"/>
                <a:chExt cx="358775" cy="400050"/>
              </a:xfrm>
            </p:grpSpPr>
            <p:grpSp>
              <p:nvGrpSpPr>
                <p:cNvPr id="2467" name="Google Shape;2467;p8"/>
                <p:cNvGrpSpPr/>
                <p:nvPr/>
              </p:nvGrpSpPr>
              <p:grpSpPr>
                <a:xfrm>
                  <a:off x="484187" y="3265488"/>
                  <a:ext cx="358775" cy="400048"/>
                  <a:chOff x="484187" y="3265488"/>
                  <a:chExt cx="358775" cy="400048"/>
                </a:xfrm>
              </p:grpSpPr>
              <p:sp>
                <p:nvSpPr>
                  <p:cNvPr id="2468" name="Google Shape;2468;p8"/>
                  <p:cNvSpPr/>
                  <p:nvPr/>
                </p:nvSpPr>
                <p:spPr>
                  <a:xfrm>
                    <a:off x="550862" y="3640137"/>
                    <a:ext cx="225425" cy="25399"/>
                  </a:xfrm>
                  <a:prstGeom prst="ellipse">
                    <a:avLst/>
                  </a:prstGeom>
                  <a:solidFill>
                    <a:schemeClr val="accent1"/>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69" name="Google Shape;2469;p8"/>
                  <p:cNvSpPr/>
                  <p:nvPr/>
                </p:nvSpPr>
                <p:spPr>
                  <a:xfrm>
                    <a:off x="484187" y="3265488"/>
                    <a:ext cx="358775" cy="84138"/>
                  </a:xfrm>
                  <a:custGeom>
                    <a:avLst/>
                    <a:gdLst/>
                    <a:ahLst/>
                    <a:cxnLst/>
                    <a:rect l="l" t="t" r="r" b="b"/>
                    <a:pathLst>
                      <a:path w="120000" h="120000" extrusionOk="0">
                        <a:moveTo>
                          <a:pt x="120000" y="60000"/>
                        </a:moveTo>
                        <a:cubicBezTo>
                          <a:pt x="120000" y="60000"/>
                          <a:pt x="120000" y="60000"/>
                          <a:pt x="120000" y="60000"/>
                        </a:cubicBezTo>
                        <a:cubicBezTo>
                          <a:pt x="120000" y="62222"/>
                          <a:pt x="119489" y="64444"/>
                          <a:pt x="119489" y="66666"/>
                        </a:cubicBezTo>
                        <a:cubicBezTo>
                          <a:pt x="116936" y="95555"/>
                          <a:pt x="91404" y="120000"/>
                          <a:pt x="59744" y="120000"/>
                        </a:cubicBezTo>
                        <a:cubicBezTo>
                          <a:pt x="28595" y="120000"/>
                          <a:pt x="3063" y="95555"/>
                          <a:pt x="0" y="66666"/>
                        </a:cubicBezTo>
                        <a:cubicBezTo>
                          <a:pt x="0" y="64444"/>
                          <a:pt x="0" y="62222"/>
                          <a:pt x="0" y="60000"/>
                        </a:cubicBezTo>
                        <a:cubicBezTo>
                          <a:pt x="0" y="26666"/>
                          <a:pt x="26553" y="0"/>
                          <a:pt x="59744" y="0"/>
                        </a:cubicBezTo>
                        <a:cubicBezTo>
                          <a:pt x="92936" y="0"/>
                          <a:pt x="120000" y="26666"/>
                          <a:pt x="120000" y="60000"/>
                        </a:cubicBezTo>
                        <a:close/>
                      </a:path>
                    </a:pathLst>
                  </a:custGeom>
                  <a:solidFill>
                    <a:schemeClr val="accent1"/>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grpSp>
            <p:sp>
              <p:nvSpPr>
                <p:cNvPr id="2470" name="Google Shape;2470;p8"/>
                <p:cNvSpPr/>
                <p:nvPr/>
              </p:nvSpPr>
              <p:spPr>
                <a:xfrm>
                  <a:off x="484187" y="3311525"/>
                  <a:ext cx="357188" cy="354013"/>
                </a:xfrm>
                <a:custGeom>
                  <a:avLst/>
                  <a:gdLst/>
                  <a:ahLst/>
                  <a:cxnLst/>
                  <a:rect l="l" t="t" r="r" b="b"/>
                  <a:pathLst>
                    <a:path w="120000" h="120000" extrusionOk="0">
                      <a:moveTo>
                        <a:pt x="60000" y="12467"/>
                      </a:moveTo>
                      <a:cubicBezTo>
                        <a:pt x="28717" y="12467"/>
                        <a:pt x="3076" y="6753"/>
                        <a:pt x="0" y="0"/>
                      </a:cubicBezTo>
                      <a:cubicBezTo>
                        <a:pt x="7692" y="35844"/>
                        <a:pt x="14871" y="74805"/>
                        <a:pt x="22564" y="115844"/>
                      </a:cubicBezTo>
                      <a:cubicBezTo>
                        <a:pt x="22564" y="117922"/>
                        <a:pt x="39487" y="119999"/>
                        <a:pt x="60000" y="119999"/>
                      </a:cubicBezTo>
                      <a:cubicBezTo>
                        <a:pt x="81025" y="119999"/>
                        <a:pt x="97948" y="117922"/>
                        <a:pt x="97948" y="115844"/>
                      </a:cubicBezTo>
                      <a:cubicBezTo>
                        <a:pt x="105641" y="74805"/>
                        <a:pt x="112820" y="35844"/>
                        <a:pt x="120000" y="0"/>
                      </a:cubicBezTo>
                      <a:cubicBezTo>
                        <a:pt x="117435" y="6753"/>
                        <a:pt x="91794" y="12467"/>
                        <a:pt x="60000" y="12467"/>
                      </a:cubicBezTo>
                      <a:close/>
                    </a:path>
                  </a:pathLst>
                </a:custGeom>
                <a:solidFill>
                  <a:schemeClr val="accent1">
                    <a:alpha val="80000"/>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grpSp>
          <p:grpSp>
            <p:nvGrpSpPr>
              <p:cNvPr id="2471" name="Google Shape;2471;p8"/>
              <p:cNvGrpSpPr/>
              <p:nvPr/>
            </p:nvGrpSpPr>
            <p:grpSpPr>
              <a:xfrm>
                <a:off x="409575" y="2921000"/>
                <a:ext cx="506412" cy="428625"/>
                <a:chOff x="409575" y="2921000"/>
                <a:chExt cx="506412" cy="428625"/>
              </a:xfrm>
            </p:grpSpPr>
            <p:sp>
              <p:nvSpPr>
                <p:cNvPr id="2472" name="Google Shape;2472;p8"/>
                <p:cNvSpPr/>
                <p:nvPr/>
              </p:nvSpPr>
              <p:spPr>
                <a:xfrm>
                  <a:off x="409575" y="2963863"/>
                  <a:ext cx="506412" cy="385762"/>
                </a:xfrm>
                <a:custGeom>
                  <a:avLst/>
                  <a:gdLst/>
                  <a:ahLst/>
                  <a:cxnLst/>
                  <a:rect l="l" t="t" r="r" b="b"/>
                  <a:pathLst>
                    <a:path w="120000" h="120000" extrusionOk="0">
                      <a:moveTo>
                        <a:pt x="119637" y="0"/>
                      </a:moveTo>
                      <a:cubicBezTo>
                        <a:pt x="118187" y="6693"/>
                        <a:pt x="92084" y="12430"/>
                        <a:pt x="59818" y="12430"/>
                      </a:cubicBezTo>
                      <a:cubicBezTo>
                        <a:pt x="27190" y="12430"/>
                        <a:pt x="725" y="6693"/>
                        <a:pt x="0" y="0"/>
                      </a:cubicBezTo>
                      <a:cubicBezTo>
                        <a:pt x="0" y="0"/>
                        <a:pt x="0" y="0"/>
                        <a:pt x="0" y="0"/>
                      </a:cubicBezTo>
                      <a:cubicBezTo>
                        <a:pt x="5438" y="32988"/>
                        <a:pt x="11238" y="68844"/>
                        <a:pt x="17401" y="107091"/>
                      </a:cubicBezTo>
                      <a:cubicBezTo>
                        <a:pt x="17401" y="107569"/>
                        <a:pt x="17401" y="108047"/>
                        <a:pt x="17401" y="108525"/>
                      </a:cubicBezTo>
                      <a:cubicBezTo>
                        <a:pt x="19577" y="114741"/>
                        <a:pt x="37703" y="120000"/>
                        <a:pt x="59818" y="120000"/>
                      </a:cubicBezTo>
                      <a:cubicBezTo>
                        <a:pt x="82296" y="120000"/>
                        <a:pt x="100422" y="114741"/>
                        <a:pt x="102235" y="108525"/>
                      </a:cubicBezTo>
                      <a:cubicBezTo>
                        <a:pt x="102235" y="108047"/>
                        <a:pt x="102598" y="107569"/>
                        <a:pt x="102598" y="107091"/>
                      </a:cubicBezTo>
                      <a:cubicBezTo>
                        <a:pt x="102598" y="107091"/>
                        <a:pt x="102598" y="107091"/>
                        <a:pt x="102598" y="107091"/>
                      </a:cubicBezTo>
                      <a:cubicBezTo>
                        <a:pt x="108398" y="68844"/>
                        <a:pt x="114199" y="32988"/>
                        <a:pt x="120000" y="0"/>
                      </a:cubicBezTo>
                      <a:lnTo>
                        <a:pt x="119637" y="0"/>
                      </a:lnTo>
                      <a:close/>
                    </a:path>
                  </a:pathLst>
                </a:custGeom>
                <a:solidFill>
                  <a:schemeClr val="accent2">
                    <a:alpha val="80000"/>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73" name="Google Shape;2473;p8"/>
                <p:cNvSpPr/>
                <p:nvPr/>
              </p:nvSpPr>
              <p:spPr>
                <a:xfrm>
                  <a:off x="409575" y="2921000"/>
                  <a:ext cx="506412" cy="84138"/>
                </a:xfrm>
                <a:custGeom>
                  <a:avLst/>
                  <a:gdLst/>
                  <a:ahLst/>
                  <a:cxnLst/>
                  <a:rect l="l" t="t" r="r" b="b"/>
                  <a:pathLst>
                    <a:path w="120000" h="120000" extrusionOk="0">
                      <a:moveTo>
                        <a:pt x="120000" y="60000"/>
                      </a:moveTo>
                      <a:cubicBezTo>
                        <a:pt x="120000" y="60000"/>
                        <a:pt x="119637" y="62222"/>
                        <a:pt x="119637" y="62222"/>
                      </a:cubicBezTo>
                      <a:cubicBezTo>
                        <a:pt x="118187" y="93333"/>
                        <a:pt x="92084" y="120000"/>
                        <a:pt x="59818" y="120000"/>
                      </a:cubicBezTo>
                      <a:cubicBezTo>
                        <a:pt x="27190" y="120000"/>
                        <a:pt x="725" y="93333"/>
                        <a:pt x="0" y="62222"/>
                      </a:cubicBezTo>
                      <a:cubicBezTo>
                        <a:pt x="0" y="60000"/>
                        <a:pt x="0" y="60000"/>
                        <a:pt x="0" y="60000"/>
                      </a:cubicBezTo>
                      <a:cubicBezTo>
                        <a:pt x="0" y="26666"/>
                        <a:pt x="26827" y="0"/>
                        <a:pt x="59818" y="0"/>
                      </a:cubicBezTo>
                      <a:cubicBezTo>
                        <a:pt x="93172" y="0"/>
                        <a:pt x="120000" y="26666"/>
                        <a:pt x="120000" y="60000"/>
                      </a:cubicBezTo>
                      <a:close/>
                    </a:path>
                  </a:pathLst>
                </a:custGeom>
                <a:solidFill>
                  <a:schemeClr val="accent2"/>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grpSp>
          <p:grpSp>
            <p:nvGrpSpPr>
              <p:cNvPr id="2474" name="Google Shape;2474;p8"/>
              <p:cNvGrpSpPr/>
              <p:nvPr/>
            </p:nvGrpSpPr>
            <p:grpSpPr>
              <a:xfrm>
                <a:off x="327025" y="2549525"/>
                <a:ext cx="671513" cy="455613"/>
                <a:chOff x="327025" y="2549525"/>
                <a:chExt cx="671513" cy="455613"/>
              </a:xfrm>
            </p:grpSpPr>
            <p:sp>
              <p:nvSpPr>
                <p:cNvPr id="2475" name="Google Shape;2475;p8"/>
                <p:cNvSpPr/>
                <p:nvPr/>
              </p:nvSpPr>
              <p:spPr>
                <a:xfrm>
                  <a:off x="330200" y="2624138"/>
                  <a:ext cx="665162" cy="381000"/>
                </a:xfrm>
                <a:custGeom>
                  <a:avLst/>
                  <a:gdLst/>
                  <a:ahLst/>
                  <a:cxnLst/>
                  <a:rect l="l" t="t" r="r" b="b"/>
                  <a:pathLst>
                    <a:path w="120000" h="120000" extrusionOk="0">
                      <a:moveTo>
                        <a:pt x="60137" y="19354"/>
                      </a:moveTo>
                      <a:cubicBezTo>
                        <a:pt x="28689" y="19354"/>
                        <a:pt x="3034" y="10645"/>
                        <a:pt x="0" y="0"/>
                      </a:cubicBezTo>
                      <a:cubicBezTo>
                        <a:pt x="4413" y="32419"/>
                        <a:pt x="9379" y="67741"/>
                        <a:pt x="14344" y="107419"/>
                      </a:cubicBezTo>
                      <a:cubicBezTo>
                        <a:pt x="14344" y="107419"/>
                        <a:pt x="14344" y="107419"/>
                        <a:pt x="14344" y="107419"/>
                      </a:cubicBezTo>
                      <a:cubicBezTo>
                        <a:pt x="14896" y="114193"/>
                        <a:pt x="35034" y="120000"/>
                        <a:pt x="59862" y="120000"/>
                      </a:cubicBezTo>
                      <a:cubicBezTo>
                        <a:pt x="84413" y="120000"/>
                        <a:pt x="104275" y="114193"/>
                        <a:pt x="105379" y="107419"/>
                      </a:cubicBezTo>
                      <a:cubicBezTo>
                        <a:pt x="105655" y="107419"/>
                        <a:pt x="105655" y="107419"/>
                        <a:pt x="105655" y="107419"/>
                      </a:cubicBezTo>
                      <a:cubicBezTo>
                        <a:pt x="110620" y="68709"/>
                        <a:pt x="115310" y="32903"/>
                        <a:pt x="120000" y="967"/>
                      </a:cubicBezTo>
                      <a:cubicBezTo>
                        <a:pt x="115862" y="11129"/>
                        <a:pt x="90482" y="19354"/>
                        <a:pt x="60137" y="19354"/>
                      </a:cubicBezTo>
                      <a:close/>
                    </a:path>
                  </a:pathLst>
                </a:custGeom>
                <a:solidFill>
                  <a:schemeClr val="accent3">
                    <a:alpha val="80000"/>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76" name="Google Shape;2476;p8"/>
                <p:cNvSpPr/>
                <p:nvPr/>
              </p:nvSpPr>
              <p:spPr>
                <a:xfrm>
                  <a:off x="327025" y="2549525"/>
                  <a:ext cx="671513" cy="136524"/>
                </a:xfrm>
                <a:custGeom>
                  <a:avLst/>
                  <a:gdLst/>
                  <a:ahLst/>
                  <a:cxnLst/>
                  <a:rect l="l" t="t" r="r" b="b"/>
                  <a:pathLst>
                    <a:path w="120000" h="120000" extrusionOk="0">
                      <a:moveTo>
                        <a:pt x="120000" y="57977"/>
                      </a:moveTo>
                      <a:cubicBezTo>
                        <a:pt x="119726" y="60674"/>
                        <a:pt x="119453" y="64719"/>
                        <a:pt x="119453" y="68764"/>
                      </a:cubicBezTo>
                      <a:cubicBezTo>
                        <a:pt x="115353" y="97078"/>
                        <a:pt x="90205" y="120000"/>
                        <a:pt x="60136" y="120000"/>
                      </a:cubicBezTo>
                      <a:cubicBezTo>
                        <a:pt x="28974" y="120000"/>
                        <a:pt x="3553" y="95730"/>
                        <a:pt x="546" y="66067"/>
                      </a:cubicBezTo>
                      <a:cubicBezTo>
                        <a:pt x="546" y="66067"/>
                        <a:pt x="273" y="66067"/>
                        <a:pt x="273" y="66067"/>
                      </a:cubicBezTo>
                      <a:cubicBezTo>
                        <a:pt x="273" y="64719"/>
                        <a:pt x="273" y="62022"/>
                        <a:pt x="0" y="60674"/>
                      </a:cubicBezTo>
                      <a:cubicBezTo>
                        <a:pt x="0" y="60674"/>
                        <a:pt x="0" y="60674"/>
                        <a:pt x="0" y="60674"/>
                      </a:cubicBezTo>
                      <a:cubicBezTo>
                        <a:pt x="0" y="26966"/>
                        <a:pt x="27061" y="0"/>
                        <a:pt x="60136" y="0"/>
                      </a:cubicBezTo>
                      <a:cubicBezTo>
                        <a:pt x="92391" y="0"/>
                        <a:pt x="118633" y="25617"/>
                        <a:pt x="120000" y="57977"/>
                      </a:cubicBezTo>
                      <a:close/>
                    </a:path>
                  </a:pathLst>
                </a:custGeom>
                <a:solidFill>
                  <a:schemeClr val="accent3"/>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grpSp>
          <p:grpSp>
            <p:nvGrpSpPr>
              <p:cNvPr id="2477" name="Google Shape;2477;p8"/>
              <p:cNvGrpSpPr/>
              <p:nvPr/>
            </p:nvGrpSpPr>
            <p:grpSpPr>
              <a:xfrm>
                <a:off x="234950" y="2205038"/>
                <a:ext cx="854075" cy="481013"/>
                <a:chOff x="234950" y="2205038"/>
                <a:chExt cx="854075" cy="481013"/>
              </a:xfrm>
            </p:grpSpPr>
            <p:sp>
              <p:nvSpPr>
                <p:cNvPr id="2478" name="Google Shape;2478;p8"/>
                <p:cNvSpPr/>
                <p:nvPr/>
              </p:nvSpPr>
              <p:spPr>
                <a:xfrm>
                  <a:off x="236537" y="2274888"/>
                  <a:ext cx="852488" cy="411163"/>
                </a:xfrm>
                <a:custGeom>
                  <a:avLst/>
                  <a:gdLst/>
                  <a:ahLst/>
                  <a:cxnLst/>
                  <a:rect l="l" t="t" r="r" b="b"/>
                  <a:pathLst>
                    <a:path w="120000" h="120000" extrusionOk="0">
                      <a:moveTo>
                        <a:pt x="119784" y="0"/>
                      </a:moveTo>
                      <a:cubicBezTo>
                        <a:pt x="118061" y="10746"/>
                        <a:pt x="91992" y="18805"/>
                        <a:pt x="59676" y="18805"/>
                      </a:cubicBezTo>
                      <a:cubicBezTo>
                        <a:pt x="28438" y="18805"/>
                        <a:pt x="2800" y="11194"/>
                        <a:pt x="0" y="895"/>
                      </a:cubicBezTo>
                      <a:cubicBezTo>
                        <a:pt x="3877" y="29552"/>
                        <a:pt x="8186" y="62686"/>
                        <a:pt x="12710" y="100298"/>
                      </a:cubicBezTo>
                      <a:cubicBezTo>
                        <a:pt x="12926" y="100746"/>
                        <a:pt x="12926" y="101641"/>
                        <a:pt x="12926" y="102089"/>
                      </a:cubicBezTo>
                      <a:cubicBezTo>
                        <a:pt x="12926" y="102089"/>
                        <a:pt x="13141" y="102089"/>
                        <a:pt x="13141" y="102089"/>
                      </a:cubicBezTo>
                      <a:cubicBezTo>
                        <a:pt x="15511" y="111940"/>
                        <a:pt x="35547" y="120000"/>
                        <a:pt x="60107" y="120000"/>
                      </a:cubicBezTo>
                      <a:cubicBezTo>
                        <a:pt x="83806" y="120000"/>
                        <a:pt x="103626" y="112388"/>
                        <a:pt x="106858" y="102985"/>
                      </a:cubicBezTo>
                      <a:cubicBezTo>
                        <a:pt x="106858" y="101641"/>
                        <a:pt x="107073" y="100298"/>
                        <a:pt x="107289" y="99402"/>
                      </a:cubicBezTo>
                      <a:cubicBezTo>
                        <a:pt x="111813" y="61791"/>
                        <a:pt x="116122" y="29104"/>
                        <a:pt x="120000" y="447"/>
                      </a:cubicBezTo>
                      <a:lnTo>
                        <a:pt x="119784" y="0"/>
                      </a:lnTo>
                      <a:close/>
                    </a:path>
                  </a:pathLst>
                </a:custGeom>
                <a:solidFill>
                  <a:schemeClr val="accent4">
                    <a:alpha val="80000"/>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79" name="Google Shape;2479;p8"/>
                <p:cNvSpPr/>
                <p:nvPr/>
              </p:nvSpPr>
              <p:spPr>
                <a:xfrm>
                  <a:off x="234950" y="2205038"/>
                  <a:ext cx="852488" cy="134938"/>
                </a:xfrm>
                <a:custGeom>
                  <a:avLst/>
                  <a:gdLst/>
                  <a:ahLst/>
                  <a:cxnLst/>
                  <a:rect l="l" t="t" r="r" b="b"/>
                  <a:pathLst>
                    <a:path w="120000" h="120000" extrusionOk="0">
                      <a:moveTo>
                        <a:pt x="120000" y="60000"/>
                      </a:moveTo>
                      <a:cubicBezTo>
                        <a:pt x="120000" y="61363"/>
                        <a:pt x="120000" y="62727"/>
                        <a:pt x="120000" y="62727"/>
                      </a:cubicBezTo>
                      <a:cubicBezTo>
                        <a:pt x="118276" y="95454"/>
                        <a:pt x="92208" y="120000"/>
                        <a:pt x="59892" y="120000"/>
                      </a:cubicBezTo>
                      <a:cubicBezTo>
                        <a:pt x="28653" y="120000"/>
                        <a:pt x="3016" y="96818"/>
                        <a:pt x="215" y="65454"/>
                      </a:cubicBezTo>
                      <a:cubicBezTo>
                        <a:pt x="0" y="64090"/>
                        <a:pt x="0" y="62727"/>
                        <a:pt x="0" y="60000"/>
                      </a:cubicBezTo>
                      <a:cubicBezTo>
                        <a:pt x="0" y="27272"/>
                        <a:pt x="26714" y="0"/>
                        <a:pt x="59892" y="0"/>
                      </a:cubicBezTo>
                      <a:cubicBezTo>
                        <a:pt x="93070" y="0"/>
                        <a:pt x="120000" y="27272"/>
                        <a:pt x="120000" y="60000"/>
                      </a:cubicBezTo>
                      <a:close/>
                    </a:path>
                  </a:pathLst>
                </a:custGeom>
                <a:solidFill>
                  <a:schemeClr val="accent4"/>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grpSp>
          <p:grpSp>
            <p:nvGrpSpPr>
              <p:cNvPr id="2480" name="Google Shape;2480;p8"/>
              <p:cNvGrpSpPr/>
              <p:nvPr/>
            </p:nvGrpSpPr>
            <p:grpSpPr>
              <a:xfrm>
                <a:off x="125413" y="1860550"/>
                <a:ext cx="1076324" cy="479425"/>
                <a:chOff x="125413" y="1860550"/>
                <a:chExt cx="1076324" cy="479425"/>
              </a:xfrm>
            </p:grpSpPr>
            <p:sp>
              <p:nvSpPr>
                <p:cNvPr id="2481" name="Google Shape;2481;p8"/>
                <p:cNvSpPr/>
                <p:nvPr/>
              </p:nvSpPr>
              <p:spPr>
                <a:xfrm>
                  <a:off x="125413" y="1930400"/>
                  <a:ext cx="1073150" cy="409575"/>
                </a:xfrm>
                <a:custGeom>
                  <a:avLst/>
                  <a:gdLst/>
                  <a:ahLst/>
                  <a:cxnLst/>
                  <a:rect l="l" t="t" r="r" b="b"/>
                  <a:pathLst>
                    <a:path w="120000" h="120000" extrusionOk="0">
                      <a:moveTo>
                        <a:pt x="60170" y="18876"/>
                      </a:moveTo>
                      <a:cubicBezTo>
                        <a:pt x="28034" y="18876"/>
                        <a:pt x="1709" y="10337"/>
                        <a:pt x="170" y="0"/>
                      </a:cubicBezTo>
                      <a:cubicBezTo>
                        <a:pt x="0" y="0"/>
                        <a:pt x="0" y="0"/>
                        <a:pt x="0" y="0"/>
                      </a:cubicBezTo>
                      <a:cubicBezTo>
                        <a:pt x="3418" y="26067"/>
                        <a:pt x="7692" y="58876"/>
                        <a:pt x="12307" y="100224"/>
                      </a:cubicBezTo>
                      <a:cubicBezTo>
                        <a:pt x="12307" y="101123"/>
                        <a:pt x="12307" y="101573"/>
                        <a:pt x="12478" y="102022"/>
                      </a:cubicBezTo>
                      <a:cubicBezTo>
                        <a:pt x="14700" y="112359"/>
                        <a:pt x="35042" y="120000"/>
                        <a:pt x="59829" y="120000"/>
                      </a:cubicBezTo>
                      <a:cubicBezTo>
                        <a:pt x="85470" y="120000"/>
                        <a:pt x="106153" y="111910"/>
                        <a:pt x="107521" y="101123"/>
                      </a:cubicBezTo>
                      <a:cubicBezTo>
                        <a:pt x="107692" y="101573"/>
                        <a:pt x="107692" y="101573"/>
                        <a:pt x="107692" y="101573"/>
                      </a:cubicBezTo>
                      <a:cubicBezTo>
                        <a:pt x="112307" y="59775"/>
                        <a:pt x="116581" y="26966"/>
                        <a:pt x="119999" y="898"/>
                      </a:cubicBezTo>
                      <a:cubicBezTo>
                        <a:pt x="117264" y="10786"/>
                        <a:pt x="91452" y="18876"/>
                        <a:pt x="60170" y="18876"/>
                      </a:cubicBezTo>
                      <a:close/>
                    </a:path>
                  </a:pathLst>
                </a:custGeom>
                <a:solidFill>
                  <a:schemeClr val="accent5">
                    <a:alpha val="80000"/>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82" name="Google Shape;2482;p8"/>
                <p:cNvSpPr/>
                <p:nvPr/>
              </p:nvSpPr>
              <p:spPr>
                <a:xfrm>
                  <a:off x="125413" y="1860550"/>
                  <a:ext cx="1076324" cy="134938"/>
                </a:xfrm>
                <a:custGeom>
                  <a:avLst/>
                  <a:gdLst/>
                  <a:ahLst/>
                  <a:cxnLst/>
                  <a:rect l="l" t="t" r="r" b="b"/>
                  <a:pathLst>
                    <a:path w="120000" h="120000" extrusionOk="0">
                      <a:moveTo>
                        <a:pt x="120000" y="60000"/>
                      </a:moveTo>
                      <a:cubicBezTo>
                        <a:pt x="120000" y="60000"/>
                        <a:pt x="120000" y="60000"/>
                        <a:pt x="120000" y="60000"/>
                      </a:cubicBezTo>
                      <a:cubicBezTo>
                        <a:pt x="119829" y="61363"/>
                        <a:pt x="119829" y="64090"/>
                        <a:pt x="119659" y="65454"/>
                      </a:cubicBezTo>
                      <a:cubicBezTo>
                        <a:pt x="116931" y="95454"/>
                        <a:pt x="91193" y="120000"/>
                        <a:pt x="60000" y="120000"/>
                      </a:cubicBezTo>
                      <a:cubicBezTo>
                        <a:pt x="27954" y="120000"/>
                        <a:pt x="1704" y="94090"/>
                        <a:pt x="170" y="62727"/>
                      </a:cubicBezTo>
                      <a:cubicBezTo>
                        <a:pt x="170" y="61363"/>
                        <a:pt x="0" y="61363"/>
                        <a:pt x="0" y="60000"/>
                      </a:cubicBezTo>
                      <a:cubicBezTo>
                        <a:pt x="0" y="25909"/>
                        <a:pt x="26931" y="0"/>
                        <a:pt x="60000" y="0"/>
                      </a:cubicBezTo>
                      <a:cubicBezTo>
                        <a:pt x="93068" y="0"/>
                        <a:pt x="120000" y="25909"/>
                        <a:pt x="120000" y="60000"/>
                      </a:cubicBezTo>
                      <a:close/>
                    </a:path>
                  </a:pathLst>
                </a:custGeom>
                <a:solidFill>
                  <a:schemeClr val="accent5"/>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grpSp>
          <p:grpSp>
            <p:nvGrpSpPr>
              <p:cNvPr id="2483" name="Google Shape;2483;p8"/>
              <p:cNvGrpSpPr/>
              <p:nvPr/>
            </p:nvGrpSpPr>
            <p:grpSpPr>
              <a:xfrm>
                <a:off x="-14286" y="1476375"/>
                <a:ext cx="1352550" cy="518958"/>
                <a:chOff x="-14286" y="1476375"/>
                <a:chExt cx="1352550" cy="518958"/>
              </a:xfrm>
            </p:grpSpPr>
            <p:sp>
              <p:nvSpPr>
                <p:cNvPr id="2484" name="Google Shape;2484;p8"/>
                <p:cNvSpPr/>
                <p:nvPr/>
              </p:nvSpPr>
              <p:spPr>
                <a:xfrm>
                  <a:off x="-14286" y="1584170"/>
                  <a:ext cx="1352550" cy="411163"/>
                </a:xfrm>
                <a:custGeom>
                  <a:avLst/>
                  <a:gdLst/>
                  <a:ahLst/>
                  <a:cxnLst/>
                  <a:rect l="l" t="t" r="r" b="b"/>
                  <a:pathLst>
                    <a:path w="120000" h="120000" extrusionOk="0">
                      <a:moveTo>
                        <a:pt x="118778" y="0"/>
                      </a:moveTo>
                      <a:cubicBezTo>
                        <a:pt x="118778" y="16951"/>
                        <a:pt x="92443" y="30780"/>
                        <a:pt x="60000" y="30780"/>
                      </a:cubicBezTo>
                      <a:cubicBezTo>
                        <a:pt x="27556" y="30780"/>
                        <a:pt x="1221" y="16951"/>
                        <a:pt x="1221" y="0"/>
                      </a:cubicBezTo>
                      <a:cubicBezTo>
                        <a:pt x="0" y="9814"/>
                        <a:pt x="4208" y="27657"/>
                        <a:pt x="12352" y="101263"/>
                      </a:cubicBezTo>
                      <a:cubicBezTo>
                        <a:pt x="12488" y="101263"/>
                        <a:pt x="12488" y="101263"/>
                        <a:pt x="12488" y="101263"/>
                      </a:cubicBezTo>
                      <a:cubicBezTo>
                        <a:pt x="13710" y="111524"/>
                        <a:pt x="34615" y="120000"/>
                        <a:pt x="60135" y="120000"/>
                      </a:cubicBezTo>
                      <a:cubicBezTo>
                        <a:pt x="84977" y="120000"/>
                        <a:pt x="105475" y="111970"/>
                        <a:pt x="107647" y="102156"/>
                      </a:cubicBezTo>
                      <a:cubicBezTo>
                        <a:pt x="107782" y="101710"/>
                        <a:pt x="107782" y="100817"/>
                        <a:pt x="107918" y="100371"/>
                      </a:cubicBezTo>
                      <a:cubicBezTo>
                        <a:pt x="107918" y="100371"/>
                        <a:pt x="107918" y="100371"/>
                        <a:pt x="107918" y="100371"/>
                      </a:cubicBezTo>
                      <a:cubicBezTo>
                        <a:pt x="115791" y="27657"/>
                        <a:pt x="120000" y="9814"/>
                        <a:pt x="118778" y="0"/>
                      </a:cubicBezTo>
                      <a:close/>
                    </a:path>
                  </a:pathLst>
                </a:custGeom>
                <a:solidFill>
                  <a:schemeClr val="accent6">
                    <a:alpha val="80000"/>
                  </a:schemeClr>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sp>
              <p:nvSpPr>
                <p:cNvPr id="2485" name="Google Shape;2485;p8"/>
                <p:cNvSpPr/>
                <p:nvPr/>
              </p:nvSpPr>
              <p:spPr>
                <a:xfrm>
                  <a:off x="0" y="1476375"/>
                  <a:ext cx="1323975" cy="212724"/>
                </a:xfrm>
                <a:prstGeom prst="ellipse">
                  <a:avLst/>
                </a:prstGeom>
                <a:solidFill>
                  <a:schemeClr val="accent6"/>
                </a:solidFill>
                <a:ln>
                  <a:noFill/>
                </a:ln>
              </p:spPr>
              <p:txBody>
                <a:bodyPr spcFirstLastPara="1" wrap="square" lIns="121900" tIns="60925" rIns="121900" bIns="60925" anchor="t" anchorCtr="0">
                  <a:noAutofit/>
                </a:bodyPr>
                <a:lstStyle/>
                <a:p>
                  <a:pPr marL="0" marR="0" lvl="0" indent="0" algn="l" rtl="0">
                    <a:spcBef>
                      <a:spcPts val="0"/>
                    </a:spcBef>
                    <a:spcAft>
                      <a:spcPts val="0"/>
                    </a:spcAft>
                    <a:buNone/>
                  </a:pPr>
                  <a:endParaRPr sz="2400">
                    <a:solidFill>
                      <a:srgbClr val="262626"/>
                    </a:solidFill>
                    <a:latin typeface="Calibri"/>
                    <a:ea typeface="Calibri"/>
                    <a:cs typeface="Calibri"/>
                    <a:sym typeface="Calibri"/>
                  </a:endParaRPr>
                </a:p>
              </p:txBody>
            </p:sp>
          </p:grpSp>
        </p:grpSp>
        <p:sp>
          <p:nvSpPr>
            <p:cNvPr id="2486" name="Google Shape;2486;p8"/>
            <p:cNvSpPr/>
            <p:nvPr/>
          </p:nvSpPr>
          <p:spPr>
            <a:xfrm>
              <a:off x="2902330" y="2724576"/>
              <a:ext cx="229724" cy="229724"/>
            </a:xfrm>
            <a:prstGeom prst="ellipse">
              <a:avLst/>
            </a:prstGeom>
            <a:solidFill>
              <a:schemeClr val="accent1"/>
            </a:solidFill>
            <a:ln w="12700" cap="flat" cmpd="sng">
              <a:solidFill>
                <a:srgbClr val="F2F2F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1</a:t>
              </a:r>
              <a:endParaRPr/>
            </a:p>
          </p:txBody>
        </p:sp>
        <p:sp>
          <p:nvSpPr>
            <p:cNvPr id="2487" name="Google Shape;2487;p8"/>
            <p:cNvSpPr/>
            <p:nvPr/>
          </p:nvSpPr>
          <p:spPr>
            <a:xfrm>
              <a:off x="3580170" y="2724576"/>
              <a:ext cx="229724" cy="229724"/>
            </a:xfrm>
            <a:prstGeom prst="ellipse">
              <a:avLst/>
            </a:prstGeom>
            <a:solidFill>
              <a:schemeClr val="accent2"/>
            </a:solidFill>
            <a:ln w="12700" cap="flat" cmpd="sng">
              <a:solidFill>
                <a:srgbClr val="F2F2F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2</a:t>
              </a:r>
              <a:endParaRPr/>
            </a:p>
          </p:txBody>
        </p:sp>
        <p:sp>
          <p:nvSpPr>
            <p:cNvPr id="2488" name="Google Shape;2488;p8"/>
            <p:cNvSpPr/>
            <p:nvPr/>
          </p:nvSpPr>
          <p:spPr>
            <a:xfrm>
              <a:off x="6139809" y="2724576"/>
              <a:ext cx="229724" cy="229724"/>
            </a:xfrm>
            <a:prstGeom prst="ellipse">
              <a:avLst/>
            </a:prstGeom>
            <a:solidFill>
              <a:schemeClr val="accent6"/>
            </a:solidFill>
            <a:ln w="12700" cap="flat" cmpd="sng">
              <a:solidFill>
                <a:srgbClr val="F2F2F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6</a:t>
              </a:r>
              <a:endParaRPr/>
            </a:p>
          </p:txBody>
        </p:sp>
        <p:sp>
          <p:nvSpPr>
            <p:cNvPr id="2489" name="Google Shape;2489;p8"/>
            <p:cNvSpPr/>
            <p:nvPr/>
          </p:nvSpPr>
          <p:spPr>
            <a:xfrm>
              <a:off x="4212820" y="2724576"/>
              <a:ext cx="229724" cy="229724"/>
            </a:xfrm>
            <a:prstGeom prst="ellipse">
              <a:avLst/>
            </a:prstGeom>
            <a:solidFill>
              <a:schemeClr val="accent3"/>
            </a:solidFill>
            <a:ln w="12700" cap="flat" cmpd="sng">
              <a:solidFill>
                <a:srgbClr val="F2F2F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3</a:t>
              </a:r>
              <a:endParaRPr/>
            </a:p>
          </p:txBody>
        </p:sp>
        <p:sp>
          <p:nvSpPr>
            <p:cNvPr id="2490" name="Google Shape;2490;p8"/>
            <p:cNvSpPr/>
            <p:nvPr/>
          </p:nvSpPr>
          <p:spPr>
            <a:xfrm>
              <a:off x="4890660" y="2724576"/>
              <a:ext cx="229724" cy="229724"/>
            </a:xfrm>
            <a:prstGeom prst="ellipse">
              <a:avLst/>
            </a:prstGeom>
            <a:solidFill>
              <a:schemeClr val="accent4"/>
            </a:solidFill>
            <a:ln w="12700" cap="flat" cmpd="sng">
              <a:solidFill>
                <a:srgbClr val="F2F2F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4</a:t>
              </a:r>
              <a:endParaRPr/>
            </a:p>
          </p:txBody>
        </p:sp>
        <p:sp>
          <p:nvSpPr>
            <p:cNvPr id="2491" name="Google Shape;2491;p8"/>
            <p:cNvSpPr/>
            <p:nvPr/>
          </p:nvSpPr>
          <p:spPr>
            <a:xfrm>
              <a:off x="5568500" y="2724576"/>
              <a:ext cx="229724" cy="229724"/>
            </a:xfrm>
            <a:prstGeom prst="ellipse">
              <a:avLst/>
            </a:prstGeom>
            <a:solidFill>
              <a:schemeClr val="accent5"/>
            </a:solidFill>
            <a:ln w="12700" cap="flat" cmpd="sng">
              <a:solidFill>
                <a:srgbClr val="F2F2F2"/>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5</a:t>
              </a:r>
              <a:endParaRPr/>
            </a:p>
          </p:txBody>
        </p:sp>
        <p:sp>
          <p:nvSpPr>
            <p:cNvPr id="2492" name="Google Shape;2492;p8"/>
            <p:cNvSpPr/>
            <p:nvPr/>
          </p:nvSpPr>
          <p:spPr>
            <a:xfrm rot="-5400000">
              <a:off x="1537861" y="2359389"/>
              <a:ext cx="645562" cy="960101"/>
            </a:xfrm>
            <a:prstGeom prst="downArrow">
              <a:avLst>
                <a:gd name="adj1" fmla="val 50000"/>
                <a:gd name="adj2" fmla="val 50000"/>
              </a:avLst>
            </a:prstGeom>
            <a:solidFill>
              <a:srgbClr val="D8D8D8"/>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grpSp>
          <p:nvGrpSpPr>
            <p:cNvPr id="2493" name="Google Shape;2493;p8"/>
            <p:cNvGrpSpPr/>
            <p:nvPr/>
          </p:nvGrpSpPr>
          <p:grpSpPr>
            <a:xfrm>
              <a:off x="6472285" y="2158510"/>
              <a:ext cx="1291124" cy="1361858"/>
              <a:chOff x="6400799" y="1705990"/>
              <a:chExt cx="1524001" cy="2237359"/>
            </a:xfrm>
          </p:grpSpPr>
          <p:sp>
            <p:nvSpPr>
              <p:cNvPr id="2494" name="Google Shape;2494;p8"/>
              <p:cNvSpPr/>
              <p:nvPr/>
            </p:nvSpPr>
            <p:spPr>
              <a:xfrm rot="-5400000">
                <a:off x="6586435" y="1520354"/>
                <a:ext cx="762000" cy="1133272"/>
              </a:xfrm>
              <a:prstGeom prst="downArrow">
                <a:avLst>
                  <a:gd name="adj1" fmla="val 50000"/>
                  <a:gd name="adj2" fmla="val 50000"/>
                </a:avLst>
              </a:prstGeom>
              <a:solidFill>
                <a:srgbClr val="D8D8D8"/>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2495" name="Google Shape;2495;p8"/>
              <p:cNvSpPr/>
              <p:nvPr/>
            </p:nvSpPr>
            <p:spPr>
              <a:xfrm rot="-5400000">
                <a:off x="6781800" y="2062669"/>
                <a:ext cx="762000" cy="1524000"/>
              </a:xfrm>
              <a:prstGeom prst="downArrow">
                <a:avLst>
                  <a:gd name="adj1" fmla="val 50000"/>
                  <a:gd name="adj2" fmla="val 50000"/>
                </a:avLst>
              </a:prstGeom>
              <a:solidFill>
                <a:srgbClr val="D8D8D8"/>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2496" name="Google Shape;2496;p8"/>
              <p:cNvSpPr/>
              <p:nvPr/>
            </p:nvSpPr>
            <p:spPr>
              <a:xfrm rot="-5400000">
                <a:off x="6586435" y="2995713"/>
                <a:ext cx="762000" cy="1133272"/>
              </a:xfrm>
              <a:prstGeom prst="downArrow">
                <a:avLst>
                  <a:gd name="adj1" fmla="val 50000"/>
                  <a:gd name="adj2" fmla="val 50000"/>
                </a:avLst>
              </a:prstGeom>
              <a:solidFill>
                <a:srgbClr val="D8D8D8"/>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grpSp>
      </p:grpSp>
      <p:sp>
        <p:nvSpPr>
          <p:cNvPr id="2497" name="Google Shape;2497;p8"/>
          <p:cNvSpPr/>
          <p:nvPr/>
        </p:nvSpPr>
        <p:spPr>
          <a:xfrm flipH="1">
            <a:off x="2823524" y="1493067"/>
            <a:ext cx="1669816" cy="971035"/>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None/>
            </a:pPr>
            <a:r>
              <a:rPr lang="en-US" sz="1400" b="1">
                <a:solidFill>
                  <a:srgbClr val="EF3E36"/>
                </a:solidFill>
                <a:latin typeface="Roboto"/>
                <a:ea typeface="Roboto"/>
                <a:cs typeface="Roboto"/>
                <a:sym typeface="Roboto"/>
              </a:rPr>
              <a:t>Key Element Title</a:t>
            </a:r>
            <a:endParaRPr/>
          </a:p>
          <a:p>
            <a:pPr marL="0" marR="0" lvl="0" indent="0" algn="ctr" rtl="0">
              <a:lnSpc>
                <a:spcPct val="120000"/>
              </a:lnSpc>
              <a:spcBef>
                <a:spcPts val="0"/>
              </a:spcBef>
              <a:spcAft>
                <a:spcPts val="0"/>
              </a:spcAft>
              <a:buNone/>
            </a:pPr>
            <a:r>
              <a:rPr lang="en-US" sz="1200">
                <a:solidFill>
                  <a:srgbClr val="7F7F7F"/>
                </a:solidFill>
                <a:latin typeface="Roboto"/>
                <a:ea typeface="Roboto"/>
                <a:cs typeface="Roboto"/>
                <a:sym typeface="Roboto"/>
              </a:rPr>
              <a:t>This is a sample text. You simply add your own text .</a:t>
            </a:r>
            <a:endParaRPr sz="1200">
              <a:solidFill>
                <a:srgbClr val="7F7F7F"/>
              </a:solidFill>
              <a:latin typeface="Roboto"/>
              <a:ea typeface="Roboto"/>
              <a:cs typeface="Roboto"/>
              <a:sym typeface="Roboto"/>
            </a:endParaRPr>
          </a:p>
        </p:txBody>
      </p:sp>
      <p:cxnSp>
        <p:nvCxnSpPr>
          <p:cNvPr id="2498" name="Google Shape;2498;p8"/>
          <p:cNvCxnSpPr>
            <a:endCxn id="2487" idx="0"/>
          </p:cNvCxnSpPr>
          <p:nvPr/>
        </p:nvCxnSpPr>
        <p:spPr>
          <a:xfrm>
            <a:off x="3625909" y="2511668"/>
            <a:ext cx="1300800" cy="1121100"/>
          </a:xfrm>
          <a:prstGeom prst="bentConnector2">
            <a:avLst/>
          </a:prstGeom>
          <a:noFill/>
          <a:ln w="12700" cap="rnd" cmpd="sng">
            <a:solidFill>
              <a:srgbClr val="F2F2F2"/>
            </a:solidFill>
            <a:prstDash val="dash"/>
            <a:round/>
            <a:headEnd type="oval" w="med" len="med"/>
            <a:tailEnd type="none" w="sm" len="sm"/>
          </a:ln>
        </p:spPr>
      </p:cxnSp>
      <p:sp>
        <p:nvSpPr>
          <p:cNvPr id="2499" name="Google Shape;2499;p8"/>
          <p:cNvSpPr/>
          <p:nvPr/>
        </p:nvSpPr>
        <p:spPr>
          <a:xfrm flipH="1">
            <a:off x="2075392" y="5000992"/>
            <a:ext cx="1669816" cy="971035"/>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None/>
            </a:pPr>
            <a:r>
              <a:rPr lang="en-US" sz="1400" b="1">
                <a:solidFill>
                  <a:srgbClr val="F7941D"/>
                </a:solidFill>
                <a:latin typeface="Roboto"/>
                <a:ea typeface="Roboto"/>
                <a:cs typeface="Roboto"/>
                <a:sym typeface="Roboto"/>
              </a:rPr>
              <a:t>Key Element Title</a:t>
            </a:r>
            <a:endParaRPr/>
          </a:p>
          <a:p>
            <a:pPr marL="0" marR="0" lvl="0" indent="0" algn="ctr" rtl="0">
              <a:lnSpc>
                <a:spcPct val="120000"/>
              </a:lnSpc>
              <a:spcBef>
                <a:spcPts val="0"/>
              </a:spcBef>
              <a:spcAft>
                <a:spcPts val="0"/>
              </a:spcAft>
              <a:buNone/>
            </a:pPr>
            <a:r>
              <a:rPr lang="en-US" sz="1200">
                <a:solidFill>
                  <a:srgbClr val="7F7F7F"/>
                </a:solidFill>
                <a:latin typeface="Roboto"/>
                <a:ea typeface="Roboto"/>
                <a:cs typeface="Roboto"/>
                <a:sym typeface="Roboto"/>
              </a:rPr>
              <a:t>This is a sample text. You simply add your own text .</a:t>
            </a:r>
            <a:endParaRPr sz="1200">
              <a:solidFill>
                <a:srgbClr val="7F7F7F"/>
              </a:solidFill>
              <a:latin typeface="Roboto"/>
              <a:ea typeface="Roboto"/>
              <a:cs typeface="Roboto"/>
              <a:sym typeface="Roboto"/>
            </a:endParaRPr>
          </a:p>
        </p:txBody>
      </p:sp>
      <p:cxnSp>
        <p:nvCxnSpPr>
          <p:cNvPr id="2500" name="Google Shape;2500;p8"/>
          <p:cNvCxnSpPr>
            <a:stCxn id="2499" idx="0"/>
            <a:endCxn id="2486" idx="4"/>
          </p:cNvCxnSpPr>
          <p:nvPr/>
        </p:nvCxnSpPr>
        <p:spPr>
          <a:xfrm rot="-5400000">
            <a:off x="2935650" y="3913642"/>
            <a:ext cx="1062000" cy="1112700"/>
          </a:xfrm>
          <a:prstGeom prst="bentConnector3">
            <a:avLst>
              <a:gd name="adj1" fmla="val 49996"/>
            </a:avLst>
          </a:prstGeom>
          <a:noFill/>
          <a:ln w="12700" cap="rnd" cmpd="sng">
            <a:solidFill>
              <a:srgbClr val="F2F2F2"/>
            </a:solidFill>
            <a:prstDash val="dash"/>
            <a:round/>
            <a:headEnd type="oval" w="med" len="med"/>
            <a:tailEnd type="none" w="sm" len="sm"/>
          </a:ln>
        </p:spPr>
      </p:cxnSp>
      <p:sp>
        <p:nvSpPr>
          <p:cNvPr id="2501" name="Google Shape;2501;p8"/>
          <p:cNvSpPr/>
          <p:nvPr/>
        </p:nvSpPr>
        <p:spPr>
          <a:xfrm flipH="1">
            <a:off x="4059411" y="5000992"/>
            <a:ext cx="1669816" cy="971035"/>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None/>
            </a:pPr>
            <a:r>
              <a:rPr lang="en-US" sz="1400" b="1">
                <a:solidFill>
                  <a:srgbClr val="A01F62"/>
                </a:solidFill>
                <a:latin typeface="Roboto"/>
                <a:ea typeface="Roboto"/>
                <a:cs typeface="Roboto"/>
                <a:sym typeface="Roboto"/>
              </a:rPr>
              <a:t>Key Element Title</a:t>
            </a:r>
            <a:endParaRPr/>
          </a:p>
          <a:p>
            <a:pPr marL="0" marR="0" lvl="0" indent="0" algn="ctr" rtl="0">
              <a:lnSpc>
                <a:spcPct val="120000"/>
              </a:lnSpc>
              <a:spcBef>
                <a:spcPts val="0"/>
              </a:spcBef>
              <a:spcAft>
                <a:spcPts val="0"/>
              </a:spcAft>
              <a:buNone/>
            </a:pPr>
            <a:r>
              <a:rPr lang="en-US" sz="1200">
                <a:solidFill>
                  <a:srgbClr val="7F7F7F"/>
                </a:solidFill>
                <a:latin typeface="Roboto"/>
                <a:ea typeface="Roboto"/>
                <a:cs typeface="Roboto"/>
                <a:sym typeface="Roboto"/>
              </a:rPr>
              <a:t>This is a sample text. You simply add your own text .</a:t>
            </a:r>
            <a:endParaRPr sz="1200">
              <a:solidFill>
                <a:srgbClr val="7F7F7F"/>
              </a:solidFill>
              <a:latin typeface="Roboto"/>
              <a:ea typeface="Roboto"/>
              <a:cs typeface="Roboto"/>
              <a:sym typeface="Roboto"/>
            </a:endParaRPr>
          </a:p>
        </p:txBody>
      </p:sp>
      <p:cxnSp>
        <p:nvCxnSpPr>
          <p:cNvPr id="2502" name="Google Shape;2502;p8"/>
          <p:cNvCxnSpPr>
            <a:stCxn id="2501" idx="0"/>
            <a:endCxn id="2489" idx="4"/>
          </p:cNvCxnSpPr>
          <p:nvPr/>
        </p:nvCxnSpPr>
        <p:spPr>
          <a:xfrm rot="-5400000">
            <a:off x="4801319" y="4031992"/>
            <a:ext cx="1062000" cy="876000"/>
          </a:xfrm>
          <a:prstGeom prst="bentConnector3">
            <a:avLst>
              <a:gd name="adj1" fmla="val 49996"/>
            </a:avLst>
          </a:prstGeom>
          <a:noFill/>
          <a:ln w="12700" cap="rnd" cmpd="sng">
            <a:solidFill>
              <a:srgbClr val="F2F2F2"/>
            </a:solidFill>
            <a:prstDash val="dash"/>
            <a:round/>
            <a:headEnd type="oval" w="med" len="med"/>
            <a:tailEnd type="none" w="sm" len="sm"/>
          </a:ln>
        </p:spPr>
      </p:cxnSp>
      <p:sp>
        <p:nvSpPr>
          <p:cNvPr id="2503" name="Google Shape;2503;p8"/>
          <p:cNvSpPr/>
          <p:nvPr/>
        </p:nvSpPr>
        <p:spPr>
          <a:xfrm flipH="1">
            <a:off x="5980701" y="5000992"/>
            <a:ext cx="1669816" cy="971035"/>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None/>
            </a:pPr>
            <a:r>
              <a:rPr lang="en-US" sz="1400" b="1">
                <a:solidFill>
                  <a:srgbClr val="00A6CC"/>
                </a:solidFill>
                <a:latin typeface="Roboto"/>
                <a:ea typeface="Roboto"/>
                <a:cs typeface="Roboto"/>
                <a:sym typeface="Roboto"/>
              </a:rPr>
              <a:t>Key Element Title</a:t>
            </a:r>
            <a:endParaRPr/>
          </a:p>
          <a:p>
            <a:pPr marL="0" marR="0" lvl="0" indent="0" algn="ctr" rtl="0">
              <a:lnSpc>
                <a:spcPct val="120000"/>
              </a:lnSpc>
              <a:spcBef>
                <a:spcPts val="0"/>
              </a:spcBef>
              <a:spcAft>
                <a:spcPts val="0"/>
              </a:spcAft>
              <a:buNone/>
            </a:pPr>
            <a:r>
              <a:rPr lang="en-US" sz="1200">
                <a:solidFill>
                  <a:srgbClr val="7F7F7F"/>
                </a:solidFill>
                <a:latin typeface="Roboto"/>
                <a:ea typeface="Roboto"/>
                <a:cs typeface="Roboto"/>
                <a:sym typeface="Roboto"/>
              </a:rPr>
              <a:t>This is a sample text. You simply add your own text .</a:t>
            </a:r>
            <a:endParaRPr sz="1200">
              <a:solidFill>
                <a:srgbClr val="7F7F7F"/>
              </a:solidFill>
              <a:latin typeface="Roboto"/>
              <a:ea typeface="Roboto"/>
              <a:cs typeface="Roboto"/>
              <a:sym typeface="Roboto"/>
            </a:endParaRPr>
          </a:p>
        </p:txBody>
      </p:sp>
      <p:cxnSp>
        <p:nvCxnSpPr>
          <p:cNvPr id="2504" name="Google Shape;2504;p8"/>
          <p:cNvCxnSpPr>
            <a:stCxn id="2503" idx="0"/>
            <a:endCxn id="2491" idx="4"/>
          </p:cNvCxnSpPr>
          <p:nvPr/>
        </p:nvCxnSpPr>
        <p:spPr>
          <a:xfrm rot="-5400000">
            <a:off x="6665759" y="4088842"/>
            <a:ext cx="1062000" cy="762300"/>
          </a:xfrm>
          <a:prstGeom prst="bentConnector3">
            <a:avLst>
              <a:gd name="adj1" fmla="val 49996"/>
            </a:avLst>
          </a:prstGeom>
          <a:noFill/>
          <a:ln w="12700" cap="rnd" cmpd="sng">
            <a:solidFill>
              <a:srgbClr val="F2F2F2"/>
            </a:solidFill>
            <a:prstDash val="dash"/>
            <a:round/>
            <a:headEnd type="oval" w="med" len="med"/>
            <a:tailEnd type="none" w="sm" len="sm"/>
          </a:ln>
        </p:spPr>
      </p:cxnSp>
      <p:sp>
        <p:nvSpPr>
          <p:cNvPr id="2505" name="Google Shape;2505;p8"/>
          <p:cNvSpPr/>
          <p:nvPr/>
        </p:nvSpPr>
        <p:spPr>
          <a:xfrm flipH="1">
            <a:off x="4745665" y="1493067"/>
            <a:ext cx="1669816" cy="971035"/>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None/>
            </a:pPr>
            <a:r>
              <a:rPr lang="en-US" sz="1400" b="1">
                <a:solidFill>
                  <a:srgbClr val="0E74BC"/>
                </a:solidFill>
                <a:latin typeface="Roboto"/>
                <a:ea typeface="Roboto"/>
                <a:cs typeface="Roboto"/>
                <a:sym typeface="Roboto"/>
              </a:rPr>
              <a:t>Key Element Title</a:t>
            </a:r>
            <a:endParaRPr/>
          </a:p>
          <a:p>
            <a:pPr marL="0" marR="0" lvl="0" indent="0" algn="ctr" rtl="0">
              <a:lnSpc>
                <a:spcPct val="120000"/>
              </a:lnSpc>
              <a:spcBef>
                <a:spcPts val="0"/>
              </a:spcBef>
              <a:spcAft>
                <a:spcPts val="0"/>
              </a:spcAft>
              <a:buNone/>
            </a:pPr>
            <a:r>
              <a:rPr lang="en-US" sz="1200">
                <a:solidFill>
                  <a:srgbClr val="7F7F7F"/>
                </a:solidFill>
                <a:latin typeface="Roboto"/>
                <a:ea typeface="Roboto"/>
                <a:cs typeface="Roboto"/>
                <a:sym typeface="Roboto"/>
              </a:rPr>
              <a:t>This is a sample text. You simply add your own text .</a:t>
            </a:r>
            <a:endParaRPr sz="1200">
              <a:solidFill>
                <a:srgbClr val="7F7F7F"/>
              </a:solidFill>
              <a:latin typeface="Roboto"/>
              <a:ea typeface="Roboto"/>
              <a:cs typeface="Roboto"/>
              <a:sym typeface="Roboto"/>
            </a:endParaRPr>
          </a:p>
        </p:txBody>
      </p:sp>
      <p:cxnSp>
        <p:nvCxnSpPr>
          <p:cNvPr id="2506" name="Google Shape;2506;p8"/>
          <p:cNvCxnSpPr>
            <a:endCxn id="2490" idx="0"/>
          </p:cNvCxnSpPr>
          <p:nvPr/>
        </p:nvCxnSpPr>
        <p:spPr>
          <a:xfrm>
            <a:off x="5547829" y="2511668"/>
            <a:ext cx="1126200" cy="1121100"/>
          </a:xfrm>
          <a:prstGeom prst="bentConnector2">
            <a:avLst/>
          </a:prstGeom>
          <a:noFill/>
          <a:ln w="12700" cap="rnd" cmpd="sng">
            <a:solidFill>
              <a:srgbClr val="F2F2F2"/>
            </a:solidFill>
            <a:prstDash val="dash"/>
            <a:round/>
            <a:headEnd type="oval" w="med" len="med"/>
            <a:tailEnd type="none" w="sm" len="sm"/>
          </a:ln>
        </p:spPr>
      </p:cxnSp>
      <p:sp>
        <p:nvSpPr>
          <p:cNvPr id="2507" name="Google Shape;2507;p8"/>
          <p:cNvSpPr/>
          <p:nvPr/>
        </p:nvSpPr>
        <p:spPr>
          <a:xfrm flipH="1">
            <a:off x="6655456" y="1493067"/>
            <a:ext cx="1669816" cy="971035"/>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None/>
            </a:pPr>
            <a:r>
              <a:rPr lang="en-US" sz="1400" b="1">
                <a:solidFill>
                  <a:srgbClr val="8CC63E"/>
                </a:solidFill>
                <a:latin typeface="Roboto"/>
                <a:ea typeface="Roboto"/>
                <a:cs typeface="Roboto"/>
                <a:sym typeface="Roboto"/>
              </a:rPr>
              <a:t>Key Element Title</a:t>
            </a:r>
            <a:endParaRPr/>
          </a:p>
          <a:p>
            <a:pPr marL="0" marR="0" lvl="0" indent="0" algn="ctr" rtl="0">
              <a:lnSpc>
                <a:spcPct val="120000"/>
              </a:lnSpc>
              <a:spcBef>
                <a:spcPts val="0"/>
              </a:spcBef>
              <a:spcAft>
                <a:spcPts val="0"/>
              </a:spcAft>
              <a:buNone/>
            </a:pPr>
            <a:r>
              <a:rPr lang="en-US" sz="1200">
                <a:solidFill>
                  <a:srgbClr val="7F7F7F"/>
                </a:solidFill>
                <a:latin typeface="Roboto"/>
                <a:ea typeface="Roboto"/>
                <a:cs typeface="Roboto"/>
                <a:sym typeface="Roboto"/>
              </a:rPr>
              <a:t>This is a sample text. You simply add your own text .</a:t>
            </a:r>
            <a:endParaRPr sz="1200">
              <a:solidFill>
                <a:srgbClr val="7F7F7F"/>
              </a:solidFill>
              <a:latin typeface="Roboto"/>
              <a:ea typeface="Roboto"/>
              <a:cs typeface="Roboto"/>
              <a:sym typeface="Roboto"/>
            </a:endParaRPr>
          </a:p>
        </p:txBody>
      </p:sp>
      <p:cxnSp>
        <p:nvCxnSpPr>
          <p:cNvPr id="2508" name="Google Shape;2508;p8"/>
          <p:cNvCxnSpPr>
            <a:endCxn id="2488" idx="0"/>
          </p:cNvCxnSpPr>
          <p:nvPr/>
        </p:nvCxnSpPr>
        <p:spPr>
          <a:xfrm rot="-5400000" flipH="1">
            <a:off x="7338011" y="2631218"/>
            <a:ext cx="1121100" cy="882000"/>
          </a:xfrm>
          <a:prstGeom prst="bentConnector3">
            <a:avLst>
              <a:gd name="adj1" fmla="val 50003"/>
            </a:avLst>
          </a:prstGeom>
          <a:noFill/>
          <a:ln w="12700" cap="rnd" cmpd="sng">
            <a:solidFill>
              <a:srgbClr val="F2F2F2"/>
            </a:solidFill>
            <a:prstDash val="dash"/>
            <a:round/>
            <a:headEnd type="oval" w="med" len="med"/>
            <a:tailEnd type="none" w="sm" len="sm"/>
          </a:ln>
        </p:spPr>
      </p:cxnSp>
    </p:spTree>
    <p:extLst>
      <p:ext uri="{BB962C8B-B14F-4D97-AF65-F5344CB8AC3E}">
        <p14:creationId xmlns:p14="http://schemas.microsoft.com/office/powerpoint/2010/main" val="3776250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2"/>
        <p:cNvGrpSpPr/>
        <p:nvPr/>
      </p:nvGrpSpPr>
      <p:grpSpPr>
        <a:xfrm>
          <a:off x="0" y="0"/>
          <a:ext cx="0" cy="0"/>
          <a:chOff x="0" y="0"/>
          <a:chExt cx="0" cy="0"/>
        </a:xfrm>
      </p:grpSpPr>
      <p:sp>
        <p:nvSpPr>
          <p:cNvPr id="2513" name="Google Shape;2513;p9"/>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A5A5A5"/>
              </a:buClr>
              <a:buSzPts val="1600"/>
              <a:buNone/>
            </a:pPr>
            <a:r>
              <a:rPr lang="en-US"/>
              <a:t>Enter your subhead line here</a:t>
            </a:r>
            <a:endParaRPr/>
          </a:p>
        </p:txBody>
      </p:sp>
      <p:sp>
        <p:nvSpPr>
          <p:cNvPr id="2514" name="Google Shape;2514;p9"/>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7F7F7F"/>
              </a:buClr>
              <a:buSzPts val="4000"/>
              <a:buFont typeface="Roboto"/>
              <a:buNone/>
            </a:pPr>
            <a:r>
              <a:rPr lang="en-US"/>
              <a:t>Head Puzzle Infographic </a:t>
            </a:r>
            <a:endParaRPr/>
          </a:p>
        </p:txBody>
      </p:sp>
      <p:grpSp>
        <p:nvGrpSpPr>
          <p:cNvPr id="2515" name="Google Shape;2515;p9"/>
          <p:cNvGrpSpPr/>
          <p:nvPr/>
        </p:nvGrpSpPr>
        <p:grpSpPr>
          <a:xfrm>
            <a:off x="508000" y="1534117"/>
            <a:ext cx="4022211" cy="5323883"/>
            <a:chOff x="381000" y="1150588"/>
            <a:chExt cx="3016658" cy="3992912"/>
          </a:xfrm>
        </p:grpSpPr>
        <p:grpSp>
          <p:nvGrpSpPr>
            <p:cNvPr id="2516" name="Google Shape;2516;p9"/>
            <p:cNvGrpSpPr/>
            <p:nvPr/>
          </p:nvGrpSpPr>
          <p:grpSpPr>
            <a:xfrm flipH="1">
              <a:off x="676436" y="1150588"/>
              <a:ext cx="2721222" cy="3132270"/>
              <a:chOff x="5251450" y="1295400"/>
              <a:chExt cx="3016251" cy="3471863"/>
            </a:xfrm>
          </p:grpSpPr>
          <p:sp>
            <p:nvSpPr>
              <p:cNvPr id="2517" name="Google Shape;2517;p9"/>
              <p:cNvSpPr/>
              <p:nvPr/>
            </p:nvSpPr>
            <p:spPr>
              <a:xfrm>
                <a:off x="6315075" y="1295400"/>
                <a:ext cx="1066800" cy="498475"/>
              </a:xfrm>
              <a:custGeom>
                <a:avLst/>
                <a:gdLst/>
                <a:ahLst/>
                <a:cxnLst/>
                <a:rect l="l" t="t" r="r" b="b"/>
                <a:pathLst>
                  <a:path w="1560" h="729" extrusionOk="0">
                    <a:moveTo>
                      <a:pt x="1186" y="559"/>
                    </a:moveTo>
                    <a:cubicBezTo>
                      <a:pt x="1185" y="557"/>
                      <a:pt x="1185" y="557"/>
                      <a:pt x="1185" y="557"/>
                    </a:cubicBezTo>
                    <a:cubicBezTo>
                      <a:pt x="1179" y="550"/>
                      <a:pt x="1173" y="541"/>
                      <a:pt x="1169" y="531"/>
                    </a:cubicBezTo>
                    <a:cubicBezTo>
                      <a:pt x="1163" y="519"/>
                      <a:pt x="1159" y="504"/>
                      <a:pt x="1161" y="487"/>
                    </a:cubicBezTo>
                    <a:cubicBezTo>
                      <a:pt x="1162" y="429"/>
                      <a:pt x="1224" y="383"/>
                      <a:pt x="1303" y="383"/>
                    </a:cubicBezTo>
                    <a:cubicBezTo>
                      <a:pt x="1378" y="383"/>
                      <a:pt x="1441" y="425"/>
                      <a:pt x="1448" y="479"/>
                    </a:cubicBezTo>
                    <a:cubicBezTo>
                      <a:pt x="1448" y="479"/>
                      <a:pt x="1448" y="479"/>
                      <a:pt x="1448" y="479"/>
                    </a:cubicBezTo>
                    <a:cubicBezTo>
                      <a:pt x="1448" y="479"/>
                      <a:pt x="1448" y="480"/>
                      <a:pt x="1448" y="480"/>
                    </a:cubicBezTo>
                    <a:cubicBezTo>
                      <a:pt x="1450" y="496"/>
                      <a:pt x="1450" y="496"/>
                      <a:pt x="1450" y="496"/>
                    </a:cubicBezTo>
                    <a:cubicBezTo>
                      <a:pt x="1447" y="496"/>
                      <a:pt x="1447" y="496"/>
                      <a:pt x="1447" y="496"/>
                    </a:cubicBezTo>
                    <a:cubicBezTo>
                      <a:pt x="1448" y="519"/>
                      <a:pt x="1440" y="539"/>
                      <a:pt x="1422" y="558"/>
                    </a:cubicBezTo>
                    <a:cubicBezTo>
                      <a:pt x="1400" y="583"/>
                      <a:pt x="1392" y="593"/>
                      <a:pt x="1382" y="618"/>
                    </a:cubicBezTo>
                    <a:cubicBezTo>
                      <a:pt x="1371" y="657"/>
                      <a:pt x="1371" y="657"/>
                      <a:pt x="1371" y="657"/>
                    </a:cubicBezTo>
                    <a:cubicBezTo>
                      <a:pt x="1371" y="729"/>
                      <a:pt x="1371" y="729"/>
                      <a:pt x="1371" y="729"/>
                    </a:cubicBezTo>
                    <a:cubicBezTo>
                      <a:pt x="1560" y="729"/>
                      <a:pt x="1560" y="729"/>
                      <a:pt x="1560" y="729"/>
                    </a:cubicBezTo>
                    <a:cubicBezTo>
                      <a:pt x="1560" y="85"/>
                      <a:pt x="1560" y="85"/>
                      <a:pt x="1560" y="85"/>
                    </a:cubicBezTo>
                    <a:cubicBezTo>
                      <a:pt x="1546" y="80"/>
                      <a:pt x="1546" y="80"/>
                      <a:pt x="1546" y="80"/>
                    </a:cubicBezTo>
                    <a:cubicBezTo>
                      <a:pt x="1396" y="34"/>
                      <a:pt x="1245" y="9"/>
                      <a:pt x="1084" y="2"/>
                    </a:cubicBezTo>
                    <a:cubicBezTo>
                      <a:pt x="1062" y="1"/>
                      <a:pt x="1039" y="0"/>
                      <a:pt x="1014" y="0"/>
                    </a:cubicBezTo>
                    <a:cubicBezTo>
                      <a:pt x="980" y="0"/>
                      <a:pt x="942" y="2"/>
                      <a:pt x="899" y="4"/>
                    </a:cubicBezTo>
                    <a:cubicBezTo>
                      <a:pt x="637" y="22"/>
                      <a:pt x="378" y="59"/>
                      <a:pt x="109" y="117"/>
                    </a:cubicBezTo>
                    <a:cubicBezTo>
                      <a:pt x="0" y="145"/>
                      <a:pt x="0" y="145"/>
                      <a:pt x="0" y="145"/>
                    </a:cubicBezTo>
                    <a:cubicBezTo>
                      <a:pt x="0" y="352"/>
                      <a:pt x="0" y="352"/>
                      <a:pt x="0" y="352"/>
                    </a:cubicBezTo>
                    <a:cubicBezTo>
                      <a:pt x="89" y="352"/>
                      <a:pt x="89" y="352"/>
                      <a:pt x="89" y="352"/>
                    </a:cubicBezTo>
                    <a:cubicBezTo>
                      <a:pt x="132" y="338"/>
                      <a:pt x="132" y="338"/>
                      <a:pt x="132" y="338"/>
                    </a:cubicBezTo>
                    <a:cubicBezTo>
                      <a:pt x="153" y="328"/>
                      <a:pt x="166" y="321"/>
                      <a:pt x="188" y="299"/>
                    </a:cubicBezTo>
                    <a:cubicBezTo>
                      <a:pt x="189" y="298"/>
                      <a:pt x="189" y="298"/>
                      <a:pt x="189" y="298"/>
                    </a:cubicBezTo>
                    <a:cubicBezTo>
                      <a:pt x="210" y="282"/>
                      <a:pt x="229" y="274"/>
                      <a:pt x="249" y="274"/>
                    </a:cubicBezTo>
                    <a:cubicBezTo>
                      <a:pt x="252" y="274"/>
                      <a:pt x="255" y="275"/>
                      <a:pt x="259" y="275"/>
                    </a:cubicBezTo>
                    <a:cubicBezTo>
                      <a:pt x="317" y="276"/>
                      <a:pt x="362" y="338"/>
                      <a:pt x="362" y="417"/>
                    </a:cubicBezTo>
                    <a:cubicBezTo>
                      <a:pt x="362" y="459"/>
                      <a:pt x="349" y="497"/>
                      <a:pt x="328" y="524"/>
                    </a:cubicBezTo>
                    <a:cubicBezTo>
                      <a:pt x="311" y="544"/>
                      <a:pt x="290" y="558"/>
                      <a:pt x="267" y="561"/>
                    </a:cubicBezTo>
                    <a:cubicBezTo>
                      <a:pt x="251" y="563"/>
                      <a:pt x="251" y="563"/>
                      <a:pt x="251" y="563"/>
                    </a:cubicBezTo>
                    <a:cubicBezTo>
                      <a:pt x="251" y="563"/>
                      <a:pt x="251" y="563"/>
                      <a:pt x="251" y="563"/>
                    </a:cubicBezTo>
                    <a:cubicBezTo>
                      <a:pt x="251" y="563"/>
                      <a:pt x="251" y="563"/>
                      <a:pt x="251" y="563"/>
                    </a:cubicBezTo>
                    <a:cubicBezTo>
                      <a:pt x="251" y="560"/>
                      <a:pt x="251" y="560"/>
                      <a:pt x="251" y="560"/>
                    </a:cubicBezTo>
                    <a:cubicBezTo>
                      <a:pt x="236" y="561"/>
                      <a:pt x="223" y="558"/>
                      <a:pt x="210" y="551"/>
                    </a:cubicBezTo>
                    <a:cubicBezTo>
                      <a:pt x="203" y="547"/>
                      <a:pt x="195" y="542"/>
                      <a:pt x="188" y="535"/>
                    </a:cubicBezTo>
                    <a:cubicBezTo>
                      <a:pt x="164" y="513"/>
                      <a:pt x="153" y="505"/>
                      <a:pt x="128" y="495"/>
                    </a:cubicBezTo>
                    <a:cubicBezTo>
                      <a:pt x="126" y="495"/>
                      <a:pt x="126" y="495"/>
                      <a:pt x="126" y="495"/>
                    </a:cubicBezTo>
                    <a:cubicBezTo>
                      <a:pt x="89" y="485"/>
                      <a:pt x="89" y="485"/>
                      <a:pt x="89" y="485"/>
                    </a:cubicBezTo>
                    <a:cubicBezTo>
                      <a:pt x="0" y="484"/>
                      <a:pt x="0" y="484"/>
                      <a:pt x="0" y="484"/>
                    </a:cubicBezTo>
                    <a:cubicBezTo>
                      <a:pt x="0" y="729"/>
                      <a:pt x="0" y="729"/>
                      <a:pt x="0" y="729"/>
                    </a:cubicBezTo>
                    <a:cubicBezTo>
                      <a:pt x="1238" y="729"/>
                      <a:pt x="1238" y="729"/>
                      <a:pt x="1238" y="729"/>
                    </a:cubicBezTo>
                    <a:cubicBezTo>
                      <a:pt x="1238" y="656"/>
                      <a:pt x="1238" y="656"/>
                      <a:pt x="1238" y="656"/>
                    </a:cubicBezTo>
                    <a:cubicBezTo>
                      <a:pt x="1225" y="614"/>
                      <a:pt x="1225" y="614"/>
                      <a:pt x="1225" y="614"/>
                    </a:cubicBezTo>
                    <a:cubicBezTo>
                      <a:pt x="1214" y="592"/>
                      <a:pt x="1206" y="580"/>
                      <a:pt x="1186" y="559"/>
                    </a:cubicBezTo>
                    <a:close/>
                  </a:path>
                </a:pathLst>
              </a:cu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18" name="Google Shape;2518;p9"/>
              <p:cNvSpPr/>
              <p:nvPr/>
            </p:nvSpPr>
            <p:spPr>
              <a:xfrm>
                <a:off x="7456488" y="1381125"/>
                <a:ext cx="588963" cy="703263"/>
              </a:xfrm>
              <a:custGeom>
                <a:avLst/>
                <a:gdLst/>
                <a:ahLst/>
                <a:cxnLst/>
                <a:rect l="l" t="t" r="r" b="b"/>
                <a:pathLst>
                  <a:path w="861" h="1028" extrusionOk="0">
                    <a:moveTo>
                      <a:pt x="401" y="690"/>
                    </a:moveTo>
                    <a:cubicBezTo>
                      <a:pt x="400" y="788"/>
                      <a:pt x="400" y="788"/>
                      <a:pt x="400" y="788"/>
                    </a:cubicBezTo>
                    <a:cubicBezTo>
                      <a:pt x="388" y="833"/>
                      <a:pt x="388" y="833"/>
                      <a:pt x="388" y="833"/>
                    </a:cubicBezTo>
                    <a:cubicBezTo>
                      <a:pt x="376" y="862"/>
                      <a:pt x="367" y="875"/>
                      <a:pt x="343" y="902"/>
                    </a:cubicBezTo>
                    <a:cubicBezTo>
                      <a:pt x="343" y="902"/>
                      <a:pt x="343" y="902"/>
                      <a:pt x="343" y="902"/>
                    </a:cubicBezTo>
                    <a:cubicBezTo>
                      <a:pt x="328" y="917"/>
                      <a:pt x="323" y="931"/>
                      <a:pt x="325" y="948"/>
                    </a:cubicBezTo>
                    <a:cubicBezTo>
                      <a:pt x="325" y="950"/>
                      <a:pt x="326" y="953"/>
                      <a:pt x="326" y="956"/>
                    </a:cubicBezTo>
                    <a:cubicBezTo>
                      <a:pt x="330" y="973"/>
                      <a:pt x="330" y="973"/>
                      <a:pt x="330" y="973"/>
                    </a:cubicBezTo>
                    <a:cubicBezTo>
                      <a:pt x="330" y="973"/>
                      <a:pt x="330" y="973"/>
                      <a:pt x="330" y="973"/>
                    </a:cubicBezTo>
                    <a:cubicBezTo>
                      <a:pt x="330" y="974"/>
                      <a:pt x="330" y="974"/>
                      <a:pt x="330" y="974"/>
                    </a:cubicBezTo>
                    <a:cubicBezTo>
                      <a:pt x="329" y="974"/>
                      <a:pt x="329" y="974"/>
                      <a:pt x="329" y="974"/>
                    </a:cubicBezTo>
                    <a:cubicBezTo>
                      <a:pt x="344" y="1005"/>
                      <a:pt x="389" y="1028"/>
                      <a:pt x="440" y="1028"/>
                    </a:cubicBezTo>
                    <a:cubicBezTo>
                      <a:pt x="504" y="1028"/>
                      <a:pt x="554" y="995"/>
                      <a:pt x="554" y="952"/>
                    </a:cubicBezTo>
                    <a:cubicBezTo>
                      <a:pt x="554" y="950"/>
                      <a:pt x="554" y="950"/>
                      <a:pt x="554" y="950"/>
                    </a:cubicBezTo>
                    <a:cubicBezTo>
                      <a:pt x="555" y="946"/>
                      <a:pt x="555" y="942"/>
                      <a:pt x="554" y="938"/>
                    </a:cubicBezTo>
                    <a:cubicBezTo>
                      <a:pt x="553" y="926"/>
                      <a:pt x="548" y="915"/>
                      <a:pt x="538" y="902"/>
                    </a:cubicBezTo>
                    <a:cubicBezTo>
                      <a:pt x="514" y="878"/>
                      <a:pt x="505" y="863"/>
                      <a:pt x="493" y="838"/>
                    </a:cubicBezTo>
                    <a:cubicBezTo>
                      <a:pt x="492" y="836"/>
                      <a:pt x="492" y="836"/>
                      <a:pt x="492" y="836"/>
                    </a:cubicBezTo>
                    <a:cubicBezTo>
                      <a:pt x="477" y="788"/>
                      <a:pt x="477" y="788"/>
                      <a:pt x="477" y="788"/>
                    </a:cubicBezTo>
                    <a:cubicBezTo>
                      <a:pt x="477" y="788"/>
                      <a:pt x="477" y="788"/>
                      <a:pt x="477" y="788"/>
                    </a:cubicBezTo>
                    <a:cubicBezTo>
                      <a:pt x="477" y="787"/>
                      <a:pt x="477" y="787"/>
                      <a:pt x="477" y="787"/>
                    </a:cubicBezTo>
                    <a:cubicBezTo>
                      <a:pt x="477" y="605"/>
                      <a:pt x="477" y="605"/>
                      <a:pt x="477" y="605"/>
                    </a:cubicBezTo>
                    <a:cubicBezTo>
                      <a:pt x="861" y="605"/>
                      <a:pt x="861" y="605"/>
                      <a:pt x="861" y="605"/>
                    </a:cubicBezTo>
                    <a:cubicBezTo>
                      <a:pt x="781" y="507"/>
                      <a:pt x="781" y="507"/>
                      <a:pt x="781" y="507"/>
                    </a:cubicBezTo>
                    <a:cubicBezTo>
                      <a:pt x="730" y="455"/>
                      <a:pt x="676" y="408"/>
                      <a:pt x="618" y="365"/>
                    </a:cubicBezTo>
                    <a:cubicBezTo>
                      <a:pt x="617" y="365"/>
                      <a:pt x="617" y="365"/>
                      <a:pt x="617" y="365"/>
                    </a:cubicBezTo>
                    <a:cubicBezTo>
                      <a:pt x="415" y="205"/>
                      <a:pt x="221" y="88"/>
                      <a:pt x="24" y="9"/>
                    </a:cubicBezTo>
                    <a:cubicBezTo>
                      <a:pt x="0" y="0"/>
                      <a:pt x="0" y="0"/>
                      <a:pt x="0" y="0"/>
                    </a:cubicBezTo>
                    <a:cubicBezTo>
                      <a:pt x="0" y="605"/>
                      <a:pt x="0" y="605"/>
                      <a:pt x="0" y="605"/>
                    </a:cubicBezTo>
                    <a:cubicBezTo>
                      <a:pt x="402" y="605"/>
                      <a:pt x="402" y="605"/>
                      <a:pt x="402" y="605"/>
                    </a:cubicBezTo>
                    <a:cubicBezTo>
                      <a:pt x="401" y="690"/>
                      <a:pt x="401" y="690"/>
                      <a:pt x="401" y="690"/>
                    </a:cubicBez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19" name="Google Shape;2519;p9"/>
              <p:cNvSpPr/>
              <p:nvPr/>
            </p:nvSpPr>
            <p:spPr>
              <a:xfrm>
                <a:off x="5716588" y="1414463"/>
                <a:ext cx="827088" cy="379413"/>
              </a:xfrm>
              <a:custGeom>
                <a:avLst/>
                <a:gdLst/>
                <a:ahLst/>
                <a:cxnLst/>
                <a:rect l="l" t="t" r="r" b="b"/>
                <a:pathLst>
                  <a:path w="1209" h="556" extrusionOk="0">
                    <a:moveTo>
                      <a:pt x="968" y="284"/>
                    </a:moveTo>
                    <a:cubicBezTo>
                      <a:pt x="1013" y="296"/>
                      <a:pt x="1013" y="296"/>
                      <a:pt x="1013" y="296"/>
                    </a:cubicBezTo>
                    <a:cubicBezTo>
                      <a:pt x="1042" y="308"/>
                      <a:pt x="1055" y="317"/>
                      <a:pt x="1082" y="341"/>
                    </a:cubicBezTo>
                    <a:cubicBezTo>
                      <a:pt x="1082" y="341"/>
                      <a:pt x="1082" y="341"/>
                      <a:pt x="1082" y="341"/>
                    </a:cubicBezTo>
                    <a:cubicBezTo>
                      <a:pt x="1095" y="354"/>
                      <a:pt x="1108" y="359"/>
                      <a:pt x="1122" y="359"/>
                    </a:cubicBezTo>
                    <a:cubicBezTo>
                      <a:pt x="1127" y="359"/>
                      <a:pt x="1131" y="359"/>
                      <a:pt x="1137" y="358"/>
                    </a:cubicBezTo>
                    <a:cubicBezTo>
                      <a:pt x="1154" y="354"/>
                      <a:pt x="1154" y="354"/>
                      <a:pt x="1154" y="354"/>
                    </a:cubicBezTo>
                    <a:cubicBezTo>
                      <a:pt x="1154" y="356"/>
                      <a:pt x="1154" y="356"/>
                      <a:pt x="1154" y="356"/>
                    </a:cubicBezTo>
                    <a:cubicBezTo>
                      <a:pt x="1185" y="341"/>
                      <a:pt x="1209" y="295"/>
                      <a:pt x="1209" y="244"/>
                    </a:cubicBezTo>
                    <a:cubicBezTo>
                      <a:pt x="1209" y="180"/>
                      <a:pt x="1176" y="130"/>
                      <a:pt x="1133" y="130"/>
                    </a:cubicBezTo>
                    <a:cubicBezTo>
                      <a:pt x="1131" y="130"/>
                      <a:pt x="1131" y="130"/>
                      <a:pt x="1131" y="130"/>
                    </a:cubicBezTo>
                    <a:cubicBezTo>
                      <a:pt x="1114" y="128"/>
                      <a:pt x="1100" y="133"/>
                      <a:pt x="1082" y="147"/>
                    </a:cubicBezTo>
                    <a:cubicBezTo>
                      <a:pt x="1058" y="170"/>
                      <a:pt x="1043" y="179"/>
                      <a:pt x="1019" y="191"/>
                    </a:cubicBezTo>
                    <a:cubicBezTo>
                      <a:pt x="1017" y="192"/>
                      <a:pt x="1017" y="192"/>
                      <a:pt x="1017" y="192"/>
                    </a:cubicBezTo>
                    <a:cubicBezTo>
                      <a:pt x="968" y="207"/>
                      <a:pt x="968" y="207"/>
                      <a:pt x="968" y="207"/>
                    </a:cubicBezTo>
                    <a:cubicBezTo>
                      <a:pt x="764" y="207"/>
                      <a:pt x="764" y="207"/>
                      <a:pt x="764" y="207"/>
                    </a:cubicBezTo>
                    <a:cubicBezTo>
                      <a:pt x="764" y="0"/>
                      <a:pt x="764" y="0"/>
                      <a:pt x="764" y="0"/>
                    </a:cubicBezTo>
                    <a:cubicBezTo>
                      <a:pt x="727" y="10"/>
                      <a:pt x="727" y="10"/>
                      <a:pt x="727" y="10"/>
                    </a:cubicBezTo>
                    <a:cubicBezTo>
                      <a:pt x="489" y="86"/>
                      <a:pt x="307" y="193"/>
                      <a:pt x="171" y="337"/>
                    </a:cubicBezTo>
                    <a:cubicBezTo>
                      <a:pt x="137" y="373"/>
                      <a:pt x="103" y="413"/>
                      <a:pt x="70" y="456"/>
                    </a:cubicBezTo>
                    <a:cubicBezTo>
                      <a:pt x="0" y="556"/>
                      <a:pt x="0" y="556"/>
                      <a:pt x="0" y="556"/>
                    </a:cubicBezTo>
                    <a:cubicBezTo>
                      <a:pt x="764" y="556"/>
                      <a:pt x="764" y="556"/>
                      <a:pt x="764" y="556"/>
                    </a:cubicBezTo>
                    <a:cubicBezTo>
                      <a:pt x="764" y="281"/>
                      <a:pt x="764" y="281"/>
                      <a:pt x="764" y="281"/>
                    </a:cubicBezTo>
                    <a:lnTo>
                      <a:pt x="968" y="284"/>
                    </a:lnTo>
                    <a:close/>
                  </a:path>
                </a:pathLst>
              </a:custGeom>
              <a:solidFill>
                <a:schemeClr val="accen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20" name="Google Shape;2520;p9"/>
              <p:cNvSpPr/>
              <p:nvPr/>
            </p:nvSpPr>
            <p:spPr>
              <a:xfrm>
                <a:off x="5503863" y="1871663"/>
                <a:ext cx="735013" cy="784225"/>
              </a:xfrm>
              <a:custGeom>
                <a:avLst/>
                <a:gdLst/>
                <a:ahLst/>
                <a:cxnLst/>
                <a:rect l="l" t="t" r="r" b="b"/>
                <a:pathLst>
                  <a:path w="1076" h="1146" extrusionOk="0">
                    <a:moveTo>
                      <a:pt x="961" y="274"/>
                    </a:moveTo>
                    <a:cubicBezTo>
                      <a:pt x="940" y="285"/>
                      <a:pt x="927" y="292"/>
                      <a:pt x="905" y="314"/>
                    </a:cubicBezTo>
                    <a:cubicBezTo>
                      <a:pt x="904" y="315"/>
                      <a:pt x="904" y="315"/>
                      <a:pt x="904" y="315"/>
                    </a:cubicBezTo>
                    <a:cubicBezTo>
                      <a:pt x="885" y="329"/>
                      <a:pt x="869" y="337"/>
                      <a:pt x="851" y="338"/>
                    </a:cubicBezTo>
                    <a:cubicBezTo>
                      <a:pt x="848" y="338"/>
                      <a:pt x="846" y="338"/>
                      <a:pt x="843" y="338"/>
                    </a:cubicBezTo>
                    <a:cubicBezTo>
                      <a:pt x="840" y="338"/>
                      <a:pt x="836" y="338"/>
                      <a:pt x="833" y="338"/>
                    </a:cubicBezTo>
                    <a:cubicBezTo>
                      <a:pt x="775" y="337"/>
                      <a:pt x="730" y="275"/>
                      <a:pt x="730" y="196"/>
                    </a:cubicBezTo>
                    <a:cubicBezTo>
                      <a:pt x="730" y="131"/>
                      <a:pt x="762" y="74"/>
                      <a:pt x="806" y="57"/>
                    </a:cubicBezTo>
                    <a:cubicBezTo>
                      <a:pt x="813" y="54"/>
                      <a:pt x="820" y="53"/>
                      <a:pt x="827" y="52"/>
                    </a:cubicBezTo>
                    <a:cubicBezTo>
                      <a:pt x="842" y="50"/>
                      <a:pt x="842" y="50"/>
                      <a:pt x="842" y="50"/>
                    </a:cubicBezTo>
                    <a:cubicBezTo>
                      <a:pt x="842" y="53"/>
                      <a:pt x="842" y="53"/>
                      <a:pt x="842" y="53"/>
                    </a:cubicBezTo>
                    <a:cubicBezTo>
                      <a:pt x="865" y="51"/>
                      <a:pt x="886" y="60"/>
                      <a:pt x="905" y="78"/>
                    </a:cubicBezTo>
                    <a:cubicBezTo>
                      <a:pt x="929" y="100"/>
                      <a:pt x="940" y="107"/>
                      <a:pt x="965" y="118"/>
                    </a:cubicBezTo>
                    <a:cubicBezTo>
                      <a:pt x="1004" y="128"/>
                      <a:pt x="1004" y="128"/>
                      <a:pt x="1004" y="128"/>
                    </a:cubicBezTo>
                    <a:cubicBezTo>
                      <a:pt x="1076" y="129"/>
                      <a:pt x="1076" y="129"/>
                      <a:pt x="1076" y="129"/>
                    </a:cubicBezTo>
                    <a:cubicBezTo>
                      <a:pt x="1076" y="0"/>
                      <a:pt x="1076" y="0"/>
                      <a:pt x="1076" y="0"/>
                    </a:cubicBezTo>
                    <a:cubicBezTo>
                      <a:pt x="254" y="0"/>
                      <a:pt x="254" y="0"/>
                      <a:pt x="254" y="0"/>
                    </a:cubicBezTo>
                    <a:cubicBezTo>
                      <a:pt x="158" y="200"/>
                      <a:pt x="158" y="200"/>
                      <a:pt x="158" y="200"/>
                    </a:cubicBezTo>
                    <a:cubicBezTo>
                      <a:pt x="126" y="294"/>
                      <a:pt x="102" y="380"/>
                      <a:pt x="86" y="463"/>
                    </a:cubicBezTo>
                    <a:cubicBezTo>
                      <a:pt x="85" y="464"/>
                      <a:pt x="85" y="464"/>
                      <a:pt x="85" y="464"/>
                    </a:cubicBezTo>
                    <a:cubicBezTo>
                      <a:pt x="78" y="493"/>
                      <a:pt x="78" y="493"/>
                      <a:pt x="78" y="493"/>
                    </a:cubicBezTo>
                    <a:cubicBezTo>
                      <a:pt x="63" y="552"/>
                      <a:pt x="41" y="613"/>
                      <a:pt x="10" y="681"/>
                    </a:cubicBezTo>
                    <a:cubicBezTo>
                      <a:pt x="0" y="702"/>
                      <a:pt x="0" y="702"/>
                      <a:pt x="0" y="702"/>
                    </a:cubicBezTo>
                    <a:cubicBezTo>
                      <a:pt x="391" y="702"/>
                      <a:pt x="391" y="702"/>
                      <a:pt x="391" y="702"/>
                    </a:cubicBezTo>
                    <a:cubicBezTo>
                      <a:pt x="390" y="786"/>
                      <a:pt x="390" y="786"/>
                      <a:pt x="390" y="786"/>
                    </a:cubicBezTo>
                    <a:cubicBezTo>
                      <a:pt x="391" y="786"/>
                      <a:pt x="391" y="786"/>
                      <a:pt x="391" y="786"/>
                    </a:cubicBezTo>
                    <a:cubicBezTo>
                      <a:pt x="390" y="905"/>
                      <a:pt x="390" y="905"/>
                      <a:pt x="390" y="905"/>
                    </a:cubicBezTo>
                    <a:cubicBezTo>
                      <a:pt x="377" y="950"/>
                      <a:pt x="377" y="950"/>
                      <a:pt x="377" y="950"/>
                    </a:cubicBezTo>
                    <a:cubicBezTo>
                      <a:pt x="365" y="979"/>
                      <a:pt x="356" y="992"/>
                      <a:pt x="332" y="1019"/>
                    </a:cubicBezTo>
                    <a:cubicBezTo>
                      <a:pt x="332" y="1020"/>
                      <a:pt x="332" y="1020"/>
                      <a:pt x="332" y="1020"/>
                    </a:cubicBezTo>
                    <a:cubicBezTo>
                      <a:pt x="315" y="1037"/>
                      <a:pt x="311" y="1053"/>
                      <a:pt x="316" y="1074"/>
                    </a:cubicBezTo>
                    <a:cubicBezTo>
                      <a:pt x="319" y="1091"/>
                      <a:pt x="319" y="1091"/>
                      <a:pt x="319" y="1091"/>
                    </a:cubicBezTo>
                    <a:cubicBezTo>
                      <a:pt x="317" y="1091"/>
                      <a:pt x="317" y="1091"/>
                      <a:pt x="317" y="1091"/>
                    </a:cubicBezTo>
                    <a:cubicBezTo>
                      <a:pt x="333" y="1122"/>
                      <a:pt x="378" y="1146"/>
                      <a:pt x="429" y="1146"/>
                    </a:cubicBezTo>
                    <a:cubicBezTo>
                      <a:pt x="493" y="1146"/>
                      <a:pt x="543" y="1112"/>
                      <a:pt x="543" y="1069"/>
                    </a:cubicBezTo>
                    <a:cubicBezTo>
                      <a:pt x="543" y="1068"/>
                      <a:pt x="543" y="1068"/>
                      <a:pt x="543" y="1068"/>
                    </a:cubicBezTo>
                    <a:cubicBezTo>
                      <a:pt x="544" y="1057"/>
                      <a:pt x="543" y="1048"/>
                      <a:pt x="538" y="1038"/>
                    </a:cubicBezTo>
                    <a:cubicBezTo>
                      <a:pt x="537" y="1036"/>
                      <a:pt x="537" y="1035"/>
                      <a:pt x="536" y="1033"/>
                    </a:cubicBezTo>
                    <a:cubicBezTo>
                      <a:pt x="536" y="1033"/>
                      <a:pt x="535" y="1032"/>
                      <a:pt x="535" y="1032"/>
                    </a:cubicBezTo>
                    <a:cubicBezTo>
                      <a:pt x="533" y="1028"/>
                      <a:pt x="530" y="1024"/>
                      <a:pt x="527" y="1019"/>
                    </a:cubicBezTo>
                    <a:cubicBezTo>
                      <a:pt x="516" y="1009"/>
                      <a:pt x="509" y="1000"/>
                      <a:pt x="503" y="991"/>
                    </a:cubicBezTo>
                    <a:cubicBezTo>
                      <a:pt x="495" y="980"/>
                      <a:pt x="489" y="969"/>
                      <a:pt x="482" y="955"/>
                    </a:cubicBezTo>
                    <a:cubicBezTo>
                      <a:pt x="481" y="953"/>
                      <a:pt x="481" y="953"/>
                      <a:pt x="481" y="953"/>
                    </a:cubicBezTo>
                    <a:cubicBezTo>
                      <a:pt x="466" y="905"/>
                      <a:pt x="466" y="905"/>
                      <a:pt x="466" y="905"/>
                    </a:cubicBezTo>
                    <a:cubicBezTo>
                      <a:pt x="466" y="702"/>
                      <a:pt x="466" y="702"/>
                      <a:pt x="466" y="702"/>
                    </a:cubicBezTo>
                    <a:cubicBezTo>
                      <a:pt x="1076" y="702"/>
                      <a:pt x="1076" y="702"/>
                      <a:pt x="1076" y="702"/>
                    </a:cubicBezTo>
                    <a:cubicBezTo>
                      <a:pt x="1076" y="261"/>
                      <a:pt x="1076" y="261"/>
                      <a:pt x="1076" y="261"/>
                    </a:cubicBezTo>
                    <a:cubicBezTo>
                      <a:pt x="1003" y="261"/>
                      <a:pt x="1003" y="261"/>
                      <a:pt x="1003" y="261"/>
                    </a:cubicBezTo>
                    <a:lnTo>
                      <a:pt x="961" y="274"/>
                    </a:ln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21" name="Google Shape;2521;p9"/>
              <p:cNvSpPr/>
              <p:nvPr/>
            </p:nvSpPr>
            <p:spPr>
              <a:xfrm>
                <a:off x="6022975" y="1576388"/>
                <a:ext cx="1358900" cy="776288"/>
              </a:xfrm>
              <a:custGeom>
                <a:avLst/>
                <a:gdLst/>
                <a:ahLst/>
                <a:cxnLst/>
                <a:rect l="l" t="t" r="r" b="b"/>
                <a:pathLst>
                  <a:path w="1988" h="1134" extrusionOk="0">
                    <a:moveTo>
                      <a:pt x="617" y="1134"/>
                    </a:moveTo>
                    <a:cubicBezTo>
                      <a:pt x="617" y="1081"/>
                      <a:pt x="617" y="1081"/>
                      <a:pt x="617" y="1081"/>
                    </a:cubicBezTo>
                    <a:cubicBezTo>
                      <a:pt x="604" y="1038"/>
                      <a:pt x="604" y="1038"/>
                      <a:pt x="604" y="1038"/>
                    </a:cubicBezTo>
                    <a:cubicBezTo>
                      <a:pt x="594" y="1017"/>
                      <a:pt x="586" y="1004"/>
                      <a:pt x="565" y="982"/>
                    </a:cubicBezTo>
                    <a:cubicBezTo>
                      <a:pt x="563" y="981"/>
                      <a:pt x="563" y="981"/>
                      <a:pt x="563" y="981"/>
                    </a:cubicBezTo>
                    <a:cubicBezTo>
                      <a:pt x="551" y="965"/>
                      <a:pt x="537" y="942"/>
                      <a:pt x="541" y="911"/>
                    </a:cubicBezTo>
                    <a:cubicBezTo>
                      <a:pt x="541" y="873"/>
                      <a:pt x="568" y="840"/>
                      <a:pt x="609" y="822"/>
                    </a:cubicBezTo>
                    <a:cubicBezTo>
                      <a:pt x="631" y="813"/>
                      <a:pt x="656" y="807"/>
                      <a:pt x="684" y="807"/>
                    </a:cubicBezTo>
                    <a:cubicBezTo>
                      <a:pt x="758" y="807"/>
                      <a:pt x="822" y="849"/>
                      <a:pt x="828" y="903"/>
                    </a:cubicBezTo>
                    <a:cubicBezTo>
                      <a:pt x="830" y="918"/>
                      <a:pt x="830" y="918"/>
                      <a:pt x="830" y="918"/>
                    </a:cubicBezTo>
                    <a:cubicBezTo>
                      <a:pt x="829" y="918"/>
                      <a:pt x="829" y="918"/>
                      <a:pt x="829" y="918"/>
                    </a:cubicBezTo>
                    <a:cubicBezTo>
                      <a:pt x="829" y="919"/>
                      <a:pt x="829" y="919"/>
                      <a:pt x="829" y="919"/>
                    </a:cubicBezTo>
                    <a:cubicBezTo>
                      <a:pt x="828" y="919"/>
                      <a:pt x="828" y="919"/>
                      <a:pt x="828" y="919"/>
                    </a:cubicBezTo>
                    <a:cubicBezTo>
                      <a:pt x="829" y="942"/>
                      <a:pt x="820" y="962"/>
                      <a:pt x="802" y="981"/>
                    </a:cubicBezTo>
                    <a:cubicBezTo>
                      <a:pt x="780" y="1006"/>
                      <a:pt x="773" y="1016"/>
                      <a:pt x="763" y="1041"/>
                    </a:cubicBezTo>
                    <a:cubicBezTo>
                      <a:pt x="752" y="1080"/>
                      <a:pt x="752" y="1080"/>
                      <a:pt x="752" y="1080"/>
                    </a:cubicBezTo>
                    <a:cubicBezTo>
                      <a:pt x="751" y="1134"/>
                      <a:pt x="751" y="1134"/>
                      <a:pt x="751" y="1134"/>
                    </a:cubicBezTo>
                    <a:cubicBezTo>
                      <a:pt x="1988" y="1134"/>
                      <a:pt x="1988" y="1134"/>
                      <a:pt x="1988" y="1134"/>
                    </a:cubicBezTo>
                    <a:cubicBezTo>
                      <a:pt x="1988" y="431"/>
                      <a:pt x="1988" y="431"/>
                      <a:pt x="1988" y="431"/>
                    </a:cubicBezTo>
                    <a:cubicBezTo>
                      <a:pt x="1769" y="431"/>
                      <a:pt x="1769" y="431"/>
                      <a:pt x="1769" y="431"/>
                    </a:cubicBezTo>
                    <a:cubicBezTo>
                      <a:pt x="1771" y="241"/>
                      <a:pt x="1771" y="241"/>
                      <a:pt x="1771" y="241"/>
                    </a:cubicBezTo>
                    <a:cubicBezTo>
                      <a:pt x="1784" y="196"/>
                      <a:pt x="1784" y="196"/>
                      <a:pt x="1784" y="196"/>
                    </a:cubicBezTo>
                    <a:cubicBezTo>
                      <a:pt x="1796" y="167"/>
                      <a:pt x="1805" y="154"/>
                      <a:pt x="1829" y="127"/>
                    </a:cubicBezTo>
                    <a:cubicBezTo>
                      <a:pt x="1829" y="127"/>
                      <a:pt x="1829" y="127"/>
                      <a:pt x="1829" y="127"/>
                    </a:cubicBezTo>
                    <a:cubicBezTo>
                      <a:pt x="1845" y="110"/>
                      <a:pt x="1850" y="94"/>
                      <a:pt x="1845" y="73"/>
                    </a:cubicBezTo>
                    <a:cubicBezTo>
                      <a:pt x="1842" y="56"/>
                      <a:pt x="1842" y="56"/>
                      <a:pt x="1842" y="56"/>
                    </a:cubicBezTo>
                    <a:cubicBezTo>
                      <a:pt x="1843" y="56"/>
                      <a:pt x="1843" y="56"/>
                      <a:pt x="1843" y="56"/>
                    </a:cubicBezTo>
                    <a:cubicBezTo>
                      <a:pt x="1829" y="24"/>
                      <a:pt x="1783" y="0"/>
                      <a:pt x="1731" y="0"/>
                    </a:cubicBezTo>
                    <a:cubicBezTo>
                      <a:pt x="1668" y="0"/>
                      <a:pt x="1618" y="34"/>
                      <a:pt x="1618" y="77"/>
                    </a:cubicBezTo>
                    <a:cubicBezTo>
                      <a:pt x="1618" y="78"/>
                      <a:pt x="1618" y="78"/>
                      <a:pt x="1618" y="78"/>
                    </a:cubicBezTo>
                    <a:cubicBezTo>
                      <a:pt x="1616" y="95"/>
                      <a:pt x="1621" y="110"/>
                      <a:pt x="1634" y="128"/>
                    </a:cubicBezTo>
                    <a:cubicBezTo>
                      <a:pt x="1657" y="151"/>
                      <a:pt x="1667" y="166"/>
                      <a:pt x="1679" y="191"/>
                    </a:cubicBezTo>
                    <a:cubicBezTo>
                      <a:pt x="1680" y="193"/>
                      <a:pt x="1680" y="193"/>
                      <a:pt x="1680" y="193"/>
                    </a:cubicBezTo>
                    <a:cubicBezTo>
                      <a:pt x="1694" y="241"/>
                      <a:pt x="1694" y="241"/>
                      <a:pt x="1694" y="241"/>
                    </a:cubicBezTo>
                    <a:cubicBezTo>
                      <a:pt x="1694" y="431"/>
                      <a:pt x="1694" y="431"/>
                      <a:pt x="1694" y="431"/>
                    </a:cubicBezTo>
                    <a:cubicBezTo>
                      <a:pt x="430" y="431"/>
                      <a:pt x="430" y="431"/>
                      <a:pt x="430" y="431"/>
                    </a:cubicBezTo>
                    <a:cubicBezTo>
                      <a:pt x="430" y="589"/>
                      <a:pt x="430" y="589"/>
                      <a:pt x="430" y="589"/>
                    </a:cubicBezTo>
                    <a:cubicBezTo>
                      <a:pt x="241" y="587"/>
                      <a:pt x="241" y="587"/>
                      <a:pt x="241" y="587"/>
                    </a:cubicBezTo>
                    <a:cubicBezTo>
                      <a:pt x="196" y="575"/>
                      <a:pt x="196" y="575"/>
                      <a:pt x="196" y="575"/>
                    </a:cubicBezTo>
                    <a:cubicBezTo>
                      <a:pt x="167" y="563"/>
                      <a:pt x="154" y="554"/>
                      <a:pt x="127" y="530"/>
                    </a:cubicBezTo>
                    <a:cubicBezTo>
                      <a:pt x="127" y="530"/>
                      <a:pt x="127" y="530"/>
                      <a:pt x="127" y="530"/>
                    </a:cubicBezTo>
                    <a:cubicBezTo>
                      <a:pt x="114" y="517"/>
                      <a:pt x="101" y="511"/>
                      <a:pt x="87" y="511"/>
                    </a:cubicBezTo>
                    <a:cubicBezTo>
                      <a:pt x="82" y="511"/>
                      <a:pt x="78" y="512"/>
                      <a:pt x="72" y="513"/>
                    </a:cubicBezTo>
                    <a:cubicBezTo>
                      <a:pt x="55" y="517"/>
                      <a:pt x="55" y="517"/>
                      <a:pt x="55" y="517"/>
                    </a:cubicBezTo>
                    <a:cubicBezTo>
                      <a:pt x="55" y="515"/>
                      <a:pt x="55" y="515"/>
                      <a:pt x="55" y="515"/>
                    </a:cubicBezTo>
                    <a:cubicBezTo>
                      <a:pt x="24" y="530"/>
                      <a:pt x="0" y="576"/>
                      <a:pt x="0" y="627"/>
                    </a:cubicBezTo>
                    <a:cubicBezTo>
                      <a:pt x="0" y="691"/>
                      <a:pt x="33" y="741"/>
                      <a:pt x="76" y="741"/>
                    </a:cubicBezTo>
                    <a:cubicBezTo>
                      <a:pt x="78" y="741"/>
                      <a:pt x="78" y="741"/>
                      <a:pt x="78" y="741"/>
                    </a:cubicBezTo>
                    <a:cubicBezTo>
                      <a:pt x="95" y="743"/>
                      <a:pt x="109" y="738"/>
                      <a:pt x="127" y="724"/>
                    </a:cubicBezTo>
                    <a:cubicBezTo>
                      <a:pt x="151" y="701"/>
                      <a:pt x="166" y="692"/>
                      <a:pt x="191" y="680"/>
                    </a:cubicBezTo>
                    <a:cubicBezTo>
                      <a:pt x="193" y="679"/>
                      <a:pt x="193" y="679"/>
                      <a:pt x="193" y="679"/>
                    </a:cubicBezTo>
                    <a:cubicBezTo>
                      <a:pt x="241" y="664"/>
                      <a:pt x="241" y="664"/>
                      <a:pt x="241" y="664"/>
                    </a:cubicBezTo>
                    <a:cubicBezTo>
                      <a:pt x="430" y="664"/>
                      <a:pt x="430" y="664"/>
                      <a:pt x="430" y="664"/>
                    </a:cubicBezTo>
                    <a:cubicBezTo>
                      <a:pt x="430" y="1134"/>
                      <a:pt x="430" y="1134"/>
                      <a:pt x="430" y="1134"/>
                    </a:cubicBezTo>
                    <a:lnTo>
                      <a:pt x="617" y="1134"/>
                    </a:lnTo>
                    <a:close/>
                  </a:path>
                </a:pathLst>
              </a:custGeom>
              <a:solidFill>
                <a:schemeClr val="accen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22" name="Google Shape;2522;p9"/>
              <p:cNvSpPr/>
              <p:nvPr/>
            </p:nvSpPr>
            <p:spPr>
              <a:xfrm>
                <a:off x="7456488" y="1871663"/>
                <a:ext cx="801688" cy="481013"/>
              </a:xfrm>
              <a:custGeom>
                <a:avLst/>
                <a:gdLst/>
                <a:ahLst/>
                <a:cxnLst/>
                <a:rect l="l" t="t" r="r" b="b"/>
                <a:pathLst>
                  <a:path w="1171" h="703" extrusionOk="0">
                    <a:moveTo>
                      <a:pt x="1169" y="686"/>
                    </a:moveTo>
                    <a:cubicBezTo>
                      <a:pt x="1154" y="566"/>
                      <a:pt x="1132" y="454"/>
                      <a:pt x="1102" y="343"/>
                    </a:cubicBezTo>
                    <a:cubicBezTo>
                      <a:pt x="1078" y="267"/>
                      <a:pt x="1053" y="201"/>
                      <a:pt x="1025" y="142"/>
                    </a:cubicBezTo>
                    <a:cubicBezTo>
                      <a:pt x="942" y="0"/>
                      <a:pt x="942" y="0"/>
                      <a:pt x="942" y="0"/>
                    </a:cubicBezTo>
                    <a:cubicBezTo>
                      <a:pt x="505" y="0"/>
                      <a:pt x="505" y="0"/>
                      <a:pt x="505" y="0"/>
                    </a:cubicBezTo>
                    <a:cubicBezTo>
                      <a:pt x="505" y="66"/>
                      <a:pt x="505" y="66"/>
                      <a:pt x="505" y="66"/>
                    </a:cubicBezTo>
                    <a:cubicBezTo>
                      <a:pt x="519" y="109"/>
                      <a:pt x="519" y="109"/>
                      <a:pt x="519" y="109"/>
                    </a:cubicBezTo>
                    <a:cubicBezTo>
                      <a:pt x="529" y="130"/>
                      <a:pt x="536" y="142"/>
                      <a:pt x="558" y="165"/>
                    </a:cubicBezTo>
                    <a:cubicBezTo>
                      <a:pt x="559" y="166"/>
                      <a:pt x="559" y="166"/>
                      <a:pt x="559" y="166"/>
                    </a:cubicBezTo>
                    <a:cubicBezTo>
                      <a:pt x="572" y="182"/>
                      <a:pt x="586" y="205"/>
                      <a:pt x="582" y="236"/>
                    </a:cubicBezTo>
                    <a:cubicBezTo>
                      <a:pt x="581" y="294"/>
                      <a:pt x="519" y="339"/>
                      <a:pt x="440" y="339"/>
                    </a:cubicBezTo>
                    <a:cubicBezTo>
                      <a:pt x="366" y="339"/>
                      <a:pt x="302" y="297"/>
                      <a:pt x="296" y="243"/>
                    </a:cubicBezTo>
                    <a:cubicBezTo>
                      <a:pt x="294" y="228"/>
                      <a:pt x="294" y="228"/>
                      <a:pt x="294" y="228"/>
                    </a:cubicBezTo>
                    <a:cubicBezTo>
                      <a:pt x="297" y="228"/>
                      <a:pt x="297" y="228"/>
                      <a:pt x="297" y="228"/>
                    </a:cubicBezTo>
                    <a:cubicBezTo>
                      <a:pt x="295" y="204"/>
                      <a:pt x="304" y="184"/>
                      <a:pt x="322" y="165"/>
                    </a:cubicBezTo>
                    <a:cubicBezTo>
                      <a:pt x="344" y="141"/>
                      <a:pt x="351" y="130"/>
                      <a:pt x="362" y="105"/>
                    </a:cubicBezTo>
                    <a:cubicBezTo>
                      <a:pt x="372" y="66"/>
                      <a:pt x="372" y="66"/>
                      <a:pt x="372" y="66"/>
                    </a:cubicBezTo>
                    <a:cubicBezTo>
                      <a:pt x="373" y="0"/>
                      <a:pt x="373" y="0"/>
                      <a:pt x="373" y="0"/>
                    </a:cubicBezTo>
                    <a:cubicBezTo>
                      <a:pt x="0" y="0"/>
                      <a:pt x="0" y="0"/>
                      <a:pt x="0" y="0"/>
                    </a:cubicBezTo>
                    <a:cubicBezTo>
                      <a:pt x="0" y="703"/>
                      <a:pt x="0" y="703"/>
                      <a:pt x="0" y="703"/>
                    </a:cubicBezTo>
                    <a:cubicBezTo>
                      <a:pt x="1171" y="703"/>
                      <a:pt x="1171" y="703"/>
                      <a:pt x="1171" y="703"/>
                    </a:cubicBezTo>
                    <a:lnTo>
                      <a:pt x="1169" y="686"/>
                    </a:lnTo>
                    <a:close/>
                  </a:path>
                </a:pathLst>
              </a:custGeom>
              <a:solidFill>
                <a:schemeClr val="accent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23" name="Google Shape;2523;p9"/>
              <p:cNvSpPr/>
              <p:nvPr/>
            </p:nvSpPr>
            <p:spPr>
              <a:xfrm>
                <a:off x="5461000" y="2428875"/>
                <a:ext cx="777875" cy="481013"/>
              </a:xfrm>
              <a:custGeom>
                <a:avLst/>
                <a:gdLst/>
                <a:ahLst/>
                <a:cxnLst/>
                <a:rect l="l" t="t" r="r" b="b"/>
                <a:pathLst>
                  <a:path w="1138" h="705" extrusionOk="0">
                    <a:moveTo>
                      <a:pt x="609" y="186"/>
                    </a:moveTo>
                    <a:cubicBezTo>
                      <a:pt x="610" y="187"/>
                      <a:pt x="610" y="187"/>
                      <a:pt x="610" y="187"/>
                    </a:cubicBezTo>
                    <a:cubicBezTo>
                      <a:pt x="623" y="204"/>
                      <a:pt x="637" y="226"/>
                      <a:pt x="633" y="257"/>
                    </a:cubicBezTo>
                    <a:cubicBezTo>
                      <a:pt x="633" y="315"/>
                      <a:pt x="571" y="361"/>
                      <a:pt x="492" y="361"/>
                    </a:cubicBezTo>
                    <a:cubicBezTo>
                      <a:pt x="417" y="361"/>
                      <a:pt x="354" y="319"/>
                      <a:pt x="347" y="265"/>
                    </a:cubicBezTo>
                    <a:cubicBezTo>
                      <a:pt x="345" y="249"/>
                      <a:pt x="345" y="249"/>
                      <a:pt x="345" y="249"/>
                    </a:cubicBezTo>
                    <a:cubicBezTo>
                      <a:pt x="348" y="249"/>
                      <a:pt x="348" y="249"/>
                      <a:pt x="348" y="249"/>
                    </a:cubicBezTo>
                    <a:cubicBezTo>
                      <a:pt x="347" y="226"/>
                      <a:pt x="355" y="206"/>
                      <a:pt x="373" y="186"/>
                    </a:cubicBezTo>
                    <a:cubicBezTo>
                      <a:pt x="395" y="162"/>
                      <a:pt x="403" y="152"/>
                      <a:pt x="413" y="126"/>
                    </a:cubicBezTo>
                    <a:cubicBezTo>
                      <a:pt x="424" y="87"/>
                      <a:pt x="424" y="87"/>
                      <a:pt x="424" y="87"/>
                    </a:cubicBezTo>
                    <a:cubicBezTo>
                      <a:pt x="425" y="0"/>
                      <a:pt x="425" y="0"/>
                      <a:pt x="425" y="0"/>
                    </a:cubicBezTo>
                    <a:cubicBezTo>
                      <a:pt x="19" y="0"/>
                      <a:pt x="19" y="0"/>
                      <a:pt x="19" y="0"/>
                    </a:cubicBezTo>
                    <a:cubicBezTo>
                      <a:pt x="0" y="112"/>
                      <a:pt x="0" y="112"/>
                      <a:pt x="0" y="112"/>
                    </a:cubicBezTo>
                    <a:cubicBezTo>
                      <a:pt x="16" y="181"/>
                      <a:pt x="56" y="242"/>
                      <a:pt x="114" y="284"/>
                    </a:cubicBezTo>
                    <a:cubicBezTo>
                      <a:pt x="115" y="285"/>
                      <a:pt x="115" y="285"/>
                      <a:pt x="115" y="285"/>
                    </a:cubicBezTo>
                    <a:cubicBezTo>
                      <a:pt x="160" y="324"/>
                      <a:pt x="187" y="353"/>
                      <a:pt x="187" y="381"/>
                    </a:cubicBezTo>
                    <a:cubicBezTo>
                      <a:pt x="187" y="383"/>
                      <a:pt x="187" y="383"/>
                      <a:pt x="187" y="383"/>
                    </a:cubicBezTo>
                    <a:cubicBezTo>
                      <a:pt x="187" y="385"/>
                      <a:pt x="187" y="385"/>
                      <a:pt x="187" y="385"/>
                    </a:cubicBezTo>
                    <a:cubicBezTo>
                      <a:pt x="183" y="398"/>
                      <a:pt x="179" y="412"/>
                      <a:pt x="173" y="424"/>
                    </a:cubicBezTo>
                    <a:cubicBezTo>
                      <a:pt x="173" y="425"/>
                      <a:pt x="173" y="425"/>
                      <a:pt x="173" y="425"/>
                    </a:cubicBezTo>
                    <a:cubicBezTo>
                      <a:pt x="21" y="705"/>
                      <a:pt x="21" y="705"/>
                      <a:pt x="21" y="705"/>
                    </a:cubicBezTo>
                    <a:cubicBezTo>
                      <a:pt x="1138" y="705"/>
                      <a:pt x="1138" y="705"/>
                      <a:pt x="1138" y="705"/>
                    </a:cubicBezTo>
                    <a:cubicBezTo>
                      <a:pt x="1138" y="0"/>
                      <a:pt x="1138" y="0"/>
                      <a:pt x="1138" y="0"/>
                    </a:cubicBezTo>
                    <a:cubicBezTo>
                      <a:pt x="557" y="0"/>
                      <a:pt x="557" y="0"/>
                      <a:pt x="557" y="0"/>
                    </a:cubicBezTo>
                    <a:cubicBezTo>
                      <a:pt x="557" y="87"/>
                      <a:pt x="557" y="87"/>
                      <a:pt x="557" y="87"/>
                    </a:cubicBezTo>
                    <a:cubicBezTo>
                      <a:pt x="570" y="130"/>
                      <a:pt x="570" y="130"/>
                      <a:pt x="570" y="130"/>
                    </a:cubicBezTo>
                    <a:cubicBezTo>
                      <a:pt x="580" y="151"/>
                      <a:pt x="588" y="164"/>
                      <a:pt x="609" y="186"/>
                    </a:cubicBezTo>
                    <a:close/>
                  </a:path>
                </a:pathLst>
              </a:custGeom>
              <a:solidFill>
                <a:schemeClr val="accent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24" name="Google Shape;2524;p9"/>
              <p:cNvSpPr/>
              <p:nvPr/>
            </p:nvSpPr>
            <p:spPr>
              <a:xfrm>
                <a:off x="6315075" y="2147888"/>
                <a:ext cx="1363663" cy="762000"/>
              </a:xfrm>
              <a:custGeom>
                <a:avLst/>
                <a:gdLst/>
                <a:ahLst/>
                <a:cxnLst/>
                <a:rect l="l" t="t" r="r" b="b"/>
                <a:pathLst>
                  <a:path w="1995" h="1114" extrusionOk="0">
                    <a:moveTo>
                      <a:pt x="1643" y="800"/>
                    </a:moveTo>
                    <a:cubicBezTo>
                      <a:pt x="1643" y="799"/>
                      <a:pt x="1643" y="799"/>
                      <a:pt x="1643" y="799"/>
                    </a:cubicBezTo>
                    <a:cubicBezTo>
                      <a:pt x="1754" y="800"/>
                      <a:pt x="1754" y="800"/>
                      <a:pt x="1754" y="800"/>
                    </a:cubicBezTo>
                    <a:cubicBezTo>
                      <a:pt x="1799" y="813"/>
                      <a:pt x="1799" y="813"/>
                      <a:pt x="1799" y="813"/>
                    </a:cubicBezTo>
                    <a:cubicBezTo>
                      <a:pt x="1828" y="825"/>
                      <a:pt x="1841" y="834"/>
                      <a:pt x="1868" y="858"/>
                    </a:cubicBezTo>
                    <a:cubicBezTo>
                      <a:pt x="1868" y="858"/>
                      <a:pt x="1868" y="858"/>
                      <a:pt x="1868" y="858"/>
                    </a:cubicBezTo>
                    <a:cubicBezTo>
                      <a:pt x="1881" y="871"/>
                      <a:pt x="1894" y="876"/>
                      <a:pt x="1908" y="876"/>
                    </a:cubicBezTo>
                    <a:cubicBezTo>
                      <a:pt x="1912" y="876"/>
                      <a:pt x="1917" y="876"/>
                      <a:pt x="1923" y="875"/>
                    </a:cubicBezTo>
                    <a:cubicBezTo>
                      <a:pt x="1940" y="871"/>
                      <a:pt x="1940" y="871"/>
                      <a:pt x="1940" y="871"/>
                    </a:cubicBezTo>
                    <a:cubicBezTo>
                      <a:pt x="1940" y="872"/>
                      <a:pt x="1940" y="872"/>
                      <a:pt x="1940" y="872"/>
                    </a:cubicBezTo>
                    <a:cubicBezTo>
                      <a:pt x="1940" y="871"/>
                      <a:pt x="1940" y="871"/>
                      <a:pt x="1940" y="871"/>
                    </a:cubicBezTo>
                    <a:cubicBezTo>
                      <a:pt x="1940" y="872"/>
                      <a:pt x="1940" y="872"/>
                      <a:pt x="1940" y="872"/>
                    </a:cubicBezTo>
                    <a:cubicBezTo>
                      <a:pt x="1972" y="857"/>
                      <a:pt x="1995" y="811"/>
                      <a:pt x="1995" y="760"/>
                    </a:cubicBezTo>
                    <a:cubicBezTo>
                      <a:pt x="1995" y="718"/>
                      <a:pt x="1979" y="681"/>
                      <a:pt x="1956" y="661"/>
                    </a:cubicBezTo>
                    <a:cubicBezTo>
                      <a:pt x="1945" y="652"/>
                      <a:pt x="1933" y="648"/>
                      <a:pt x="1919" y="648"/>
                    </a:cubicBezTo>
                    <a:cubicBezTo>
                      <a:pt x="1918" y="647"/>
                      <a:pt x="1918" y="647"/>
                      <a:pt x="1918" y="647"/>
                    </a:cubicBezTo>
                    <a:cubicBezTo>
                      <a:pt x="1901" y="645"/>
                      <a:pt x="1887" y="650"/>
                      <a:pt x="1868" y="664"/>
                    </a:cubicBezTo>
                    <a:cubicBezTo>
                      <a:pt x="1844" y="687"/>
                      <a:pt x="1829" y="697"/>
                      <a:pt x="1805" y="709"/>
                    </a:cubicBezTo>
                    <a:cubicBezTo>
                      <a:pt x="1803" y="709"/>
                      <a:pt x="1803" y="709"/>
                      <a:pt x="1803" y="709"/>
                    </a:cubicBezTo>
                    <a:cubicBezTo>
                      <a:pt x="1755" y="724"/>
                      <a:pt x="1755" y="724"/>
                      <a:pt x="1755" y="724"/>
                    </a:cubicBezTo>
                    <a:cubicBezTo>
                      <a:pt x="1560" y="724"/>
                      <a:pt x="1560" y="724"/>
                      <a:pt x="1560" y="724"/>
                    </a:cubicBezTo>
                    <a:cubicBezTo>
                      <a:pt x="1560" y="411"/>
                      <a:pt x="1560" y="411"/>
                      <a:pt x="1560" y="411"/>
                    </a:cubicBezTo>
                    <a:cubicBezTo>
                      <a:pt x="293" y="411"/>
                      <a:pt x="293" y="411"/>
                      <a:pt x="293" y="411"/>
                    </a:cubicBezTo>
                    <a:cubicBezTo>
                      <a:pt x="294" y="241"/>
                      <a:pt x="294" y="241"/>
                      <a:pt x="294" y="241"/>
                    </a:cubicBezTo>
                    <a:cubicBezTo>
                      <a:pt x="307" y="196"/>
                      <a:pt x="307" y="196"/>
                      <a:pt x="307" y="196"/>
                    </a:cubicBezTo>
                    <a:cubicBezTo>
                      <a:pt x="319" y="167"/>
                      <a:pt x="328" y="154"/>
                      <a:pt x="352" y="127"/>
                    </a:cubicBezTo>
                    <a:cubicBezTo>
                      <a:pt x="352" y="127"/>
                      <a:pt x="352" y="127"/>
                      <a:pt x="352" y="127"/>
                    </a:cubicBezTo>
                    <a:cubicBezTo>
                      <a:pt x="369" y="110"/>
                      <a:pt x="373" y="94"/>
                      <a:pt x="369" y="72"/>
                    </a:cubicBezTo>
                    <a:cubicBezTo>
                      <a:pt x="365" y="55"/>
                      <a:pt x="365" y="55"/>
                      <a:pt x="365" y="55"/>
                    </a:cubicBezTo>
                    <a:cubicBezTo>
                      <a:pt x="367" y="55"/>
                      <a:pt x="367" y="55"/>
                      <a:pt x="367" y="55"/>
                    </a:cubicBezTo>
                    <a:cubicBezTo>
                      <a:pt x="352" y="24"/>
                      <a:pt x="306" y="0"/>
                      <a:pt x="254" y="0"/>
                    </a:cubicBezTo>
                    <a:cubicBezTo>
                      <a:pt x="191" y="0"/>
                      <a:pt x="141" y="33"/>
                      <a:pt x="141" y="76"/>
                    </a:cubicBezTo>
                    <a:cubicBezTo>
                      <a:pt x="141" y="78"/>
                      <a:pt x="141" y="78"/>
                      <a:pt x="141" y="78"/>
                    </a:cubicBezTo>
                    <a:cubicBezTo>
                      <a:pt x="139" y="94"/>
                      <a:pt x="144" y="109"/>
                      <a:pt x="157" y="127"/>
                    </a:cubicBezTo>
                    <a:cubicBezTo>
                      <a:pt x="180" y="151"/>
                      <a:pt x="190" y="166"/>
                      <a:pt x="202" y="190"/>
                    </a:cubicBezTo>
                    <a:cubicBezTo>
                      <a:pt x="203" y="193"/>
                      <a:pt x="203" y="193"/>
                      <a:pt x="203" y="193"/>
                    </a:cubicBezTo>
                    <a:cubicBezTo>
                      <a:pt x="217" y="241"/>
                      <a:pt x="217" y="241"/>
                      <a:pt x="217" y="241"/>
                    </a:cubicBezTo>
                    <a:cubicBezTo>
                      <a:pt x="217" y="411"/>
                      <a:pt x="217" y="411"/>
                      <a:pt x="217" y="411"/>
                    </a:cubicBezTo>
                    <a:cubicBezTo>
                      <a:pt x="0" y="411"/>
                      <a:pt x="0" y="411"/>
                      <a:pt x="0" y="411"/>
                    </a:cubicBezTo>
                    <a:cubicBezTo>
                      <a:pt x="0" y="1114"/>
                      <a:pt x="0" y="1114"/>
                      <a:pt x="0" y="1114"/>
                    </a:cubicBezTo>
                    <a:cubicBezTo>
                      <a:pt x="600" y="1114"/>
                      <a:pt x="600" y="1114"/>
                      <a:pt x="600" y="1114"/>
                    </a:cubicBezTo>
                    <a:cubicBezTo>
                      <a:pt x="600" y="1041"/>
                      <a:pt x="600" y="1041"/>
                      <a:pt x="600" y="1041"/>
                    </a:cubicBezTo>
                    <a:cubicBezTo>
                      <a:pt x="587" y="998"/>
                      <a:pt x="587" y="998"/>
                      <a:pt x="587" y="998"/>
                    </a:cubicBezTo>
                    <a:cubicBezTo>
                      <a:pt x="577" y="977"/>
                      <a:pt x="569" y="965"/>
                      <a:pt x="547" y="942"/>
                    </a:cubicBezTo>
                    <a:cubicBezTo>
                      <a:pt x="546" y="941"/>
                      <a:pt x="546" y="941"/>
                      <a:pt x="546" y="941"/>
                    </a:cubicBezTo>
                    <a:cubicBezTo>
                      <a:pt x="534" y="925"/>
                      <a:pt x="520" y="902"/>
                      <a:pt x="524" y="871"/>
                    </a:cubicBezTo>
                    <a:cubicBezTo>
                      <a:pt x="524" y="864"/>
                      <a:pt x="525" y="857"/>
                      <a:pt x="527" y="849"/>
                    </a:cubicBezTo>
                    <a:cubicBezTo>
                      <a:pt x="540" y="802"/>
                      <a:pt x="596" y="767"/>
                      <a:pt x="665" y="767"/>
                    </a:cubicBezTo>
                    <a:cubicBezTo>
                      <a:pt x="740" y="767"/>
                      <a:pt x="803" y="809"/>
                      <a:pt x="810" y="863"/>
                    </a:cubicBezTo>
                    <a:cubicBezTo>
                      <a:pt x="812" y="878"/>
                      <a:pt x="812" y="878"/>
                      <a:pt x="812" y="878"/>
                    </a:cubicBezTo>
                    <a:cubicBezTo>
                      <a:pt x="812" y="878"/>
                      <a:pt x="812" y="878"/>
                      <a:pt x="812" y="878"/>
                    </a:cubicBezTo>
                    <a:cubicBezTo>
                      <a:pt x="812" y="879"/>
                      <a:pt x="812" y="879"/>
                      <a:pt x="812" y="879"/>
                    </a:cubicBezTo>
                    <a:cubicBezTo>
                      <a:pt x="809" y="879"/>
                      <a:pt x="809" y="879"/>
                      <a:pt x="809" y="879"/>
                    </a:cubicBezTo>
                    <a:cubicBezTo>
                      <a:pt x="809" y="881"/>
                      <a:pt x="809" y="882"/>
                      <a:pt x="809" y="883"/>
                    </a:cubicBezTo>
                    <a:cubicBezTo>
                      <a:pt x="809" y="905"/>
                      <a:pt x="801" y="924"/>
                      <a:pt x="784" y="942"/>
                    </a:cubicBezTo>
                    <a:cubicBezTo>
                      <a:pt x="762" y="966"/>
                      <a:pt x="754" y="977"/>
                      <a:pt x="744" y="1002"/>
                    </a:cubicBezTo>
                    <a:cubicBezTo>
                      <a:pt x="733" y="1041"/>
                      <a:pt x="733" y="1041"/>
                      <a:pt x="733" y="1041"/>
                    </a:cubicBezTo>
                    <a:cubicBezTo>
                      <a:pt x="733" y="1114"/>
                      <a:pt x="733" y="1114"/>
                      <a:pt x="733" y="1114"/>
                    </a:cubicBezTo>
                    <a:cubicBezTo>
                      <a:pt x="1560" y="1114"/>
                      <a:pt x="1560" y="1114"/>
                      <a:pt x="1560" y="1114"/>
                    </a:cubicBezTo>
                    <a:cubicBezTo>
                      <a:pt x="1560" y="799"/>
                      <a:pt x="1560" y="799"/>
                      <a:pt x="1560" y="799"/>
                    </a:cubicBezTo>
                    <a:cubicBezTo>
                      <a:pt x="1574" y="799"/>
                      <a:pt x="1574" y="799"/>
                      <a:pt x="1574" y="799"/>
                    </a:cubicBezTo>
                    <a:lnTo>
                      <a:pt x="1643" y="800"/>
                    </a:ln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25" name="Google Shape;2525;p9"/>
              <p:cNvSpPr/>
              <p:nvPr/>
            </p:nvSpPr>
            <p:spPr>
              <a:xfrm>
                <a:off x="7456488" y="2428875"/>
                <a:ext cx="811213" cy="481013"/>
              </a:xfrm>
              <a:custGeom>
                <a:avLst/>
                <a:gdLst/>
                <a:ahLst/>
                <a:cxnLst/>
                <a:rect l="l" t="t" r="r" b="b"/>
                <a:pathLst>
                  <a:path w="1187" h="705" extrusionOk="0">
                    <a:moveTo>
                      <a:pt x="1187" y="221"/>
                    </a:moveTo>
                    <a:cubicBezTo>
                      <a:pt x="1175" y="0"/>
                      <a:pt x="1175" y="0"/>
                      <a:pt x="1175" y="0"/>
                    </a:cubicBezTo>
                    <a:cubicBezTo>
                      <a:pt x="0" y="0"/>
                      <a:pt x="0" y="0"/>
                      <a:pt x="0" y="0"/>
                    </a:cubicBezTo>
                    <a:cubicBezTo>
                      <a:pt x="0" y="286"/>
                      <a:pt x="0" y="286"/>
                      <a:pt x="0" y="286"/>
                    </a:cubicBezTo>
                    <a:cubicBezTo>
                      <a:pt x="79" y="286"/>
                      <a:pt x="79" y="286"/>
                      <a:pt x="79" y="286"/>
                    </a:cubicBezTo>
                    <a:cubicBezTo>
                      <a:pt x="122" y="273"/>
                      <a:pt x="122" y="273"/>
                      <a:pt x="122" y="273"/>
                    </a:cubicBezTo>
                    <a:cubicBezTo>
                      <a:pt x="143" y="263"/>
                      <a:pt x="155" y="255"/>
                      <a:pt x="178" y="233"/>
                    </a:cubicBezTo>
                    <a:cubicBezTo>
                      <a:pt x="179" y="232"/>
                      <a:pt x="179" y="232"/>
                      <a:pt x="179" y="232"/>
                    </a:cubicBezTo>
                    <a:cubicBezTo>
                      <a:pt x="200" y="216"/>
                      <a:pt x="219" y="209"/>
                      <a:pt x="239" y="209"/>
                    </a:cubicBezTo>
                    <a:cubicBezTo>
                      <a:pt x="242" y="209"/>
                      <a:pt x="245" y="209"/>
                      <a:pt x="249" y="209"/>
                    </a:cubicBezTo>
                    <a:cubicBezTo>
                      <a:pt x="307" y="210"/>
                      <a:pt x="352" y="272"/>
                      <a:pt x="352" y="351"/>
                    </a:cubicBezTo>
                    <a:cubicBezTo>
                      <a:pt x="352" y="426"/>
                      <a:pt x="310" y="490"/>
                      <a:pt x="256" y="496"/>
                    </a:cubicBezTo>
                    <a:cubicBezTo>
                      <a:pt x="241" y="498"/>
                      <a:pt x="241" y="498"/>
                      <a:pt x="241" y="498"/>
                    </a:cubicBezTo>
                    <a:cubicBezTo>
                      <a:pt x="241" y="495"/>
                      <a:pt x="241" y="495"/>
                      <a:pt x="241" y="495"/>
                    </a:cubicBezTo>
                    <a:cubicBezTo>
                      <a:pt x="217" y="496"/>
                      <a:pt x="197" y="488"/>
                      <a:pt x="178" y="470"/>
                    </a:cubicBezTo>
                    <a:cubicBezTo>
                      <a:pt x="154" y="448"/>
                      <a:pt x="143" y="440"/>
                      <a:pt x="118" y="430"/>
                    </a:cubicBezTo>
                    <a:cubicBezTo>
                      <a:pt x="79" y="419"/>
                      <a:pt x="79" y="419"/>
                      <a:pt x="79" y="419"/>
                    </a:cubicBezTo>
                    <a:cubicBezTo>
                      <a:pt x="0" y="419"/>
                      <a:pt x="0" y="419"/>
                      <a:pt x="0" y="419"/>
                    </a:cubicBezTo>
                    <a:cubicBezTo>
                      <a:pt x="0" y="705"/>
                      <a:pt x="0" y="705"/>
                      <a:pt x="0" y="705"/>
                    </a:cubicBezTo>
                    <a:cubicBezTo>
                      <a:pt x="1081" y="705"/>
                      <a:pt x="1081" y="705"/>
                      <a:pt x="1081" y="705"/>
                    </a:cubicBezTo>
                    <a:cubicBezTo>
                      <a:pt x="1156" y="484"/>
                      <a:pt x="1156" y="484"/>
                      <a:pt x="1156" y="484"/>
                    </a:cubicBezTo>
                    <a:cubicBezTo>
                      <a:pt x="1175" y="398"/>
                      <a:pt x="1186" y="309"/>
                      <a:pt x="1187" y="221"/>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26" name="Google Shape;2526;p9"/>
              <p:cNvSpPr/>
              <p:nvPr/>
            </p:nvSpPr>
            <p:spPr>
              <a:xfrm>
                <a:off x="5251450" y="2986088"/>
                <a:ext cx="1019175" cy="481013"/>
              </a:xfrm>
              <a:custGeom>
                <a:avLst/>
                <a:gdLst/>
                <a:ahLst/>
                <a:cxnLst/>
                <a:rect l="l" t="t" r="r" b="b"/>
                <a:pathLst>
                  <a:path w="1491" h="703" extrusionOk="0">
                    <a:moveTo>
                      <a:pt x="549" y="556"/>
                    </a:moveTo>
                    <a:cubicBezTo>
                      <a:pt x="544" y="549"/>
                      <a:pt x="537" y="541"/>
                      <a:pt x="528" y="532"/>
                    </a:cubicBezTo>
                    <a:cubicBezTo>
                      <a:pt x="527" y="530"/>
                      <a:pt x="527" y="530"/>
                      <a:pt x="527" y="530"/>
                    </a:cubicBezTo>
                    <a:cubicBezTo>
                      <a:pt x="527" y="530"/>
                      <a:pt x="527" y="530"/>
                      <a:pt x="526" y="530"/>
                    </a:cubicBezTo>
                    <a:cubicBezTo>
                      <a:pt x="526" y="529"/>
                      <a:pt x="526" y="529"/>
                      <a:pt x="526" y="529"/>
                    </a:cubicBezTo>
                    <a:cubicBezTo>
                      <a:pt x="514" y="513"/>
                      <a:pt x="500" y="491"/>
                      <a:pt x="503" y="460"/>
                    </a:cubicBezTo>
                    <a:cubicBezTo>
                      <a:pt x="504" y="402"/>
                      <a:pt x="566" y="357"/>
                      <a:pt x="645" y="357"/>
                    </a:cubicBezTo>
                    <a:cubicBezTo>
                      <a:pt x="701" y="357"/>
                      <a:pt x="751" y="380"/>
                      <a:pt x="775" y="415"/>
                    </a:cubicBezTo>
                    <a:cubicBezTo>
                      <a:pt x="783" y="426"/>
                      <a:pt x="788" y="439"/>
                      <a:pt x="790" y="453"/>
                    </a:cubicBezTo>
                    <a:cubicBezTo>
                      <a:pt x="792" y="469"/>
                      <a:pt x="792" y="469"/>
                      <a:pt x="792" y="469"/>
                    </a:cubicBezTo>
                    <a:cubicBezTo>
                      <a:pt x="789" y="469"/>
                      <a:pt x="789" y="469"/>
                      <a:pt x="789" y="469"/>
                    </a:cubicBezTo>
                    <a:cubicBezTo>
                      <a:pt x="790" y="492"/>
                      <a:pt x="782" y="512"/>
                      <a:pt x="764" y="531"/>
                    </a:cubicBezTo>
                    <a:cubicBezTo>
                      <a:pt x="742" y="556"/>
                      <a:pt x="735" y="566"/>
                      <a:pt x="724" y="591"/>
                    </a:cubicBezTo>
                    <a:cubicBezTo>
                      <a:pt x="714" y="630"/>
                      <a:pt x="714" y="630"/>
                      <a:pt x="714" y="630"/>
                    </a:cubicBezTo>
                    <a:cubicBezTo>
                      <a:pt x="713" y="703"/>
                      <a:pt x="713" y="703"/>
                      <a:pt x="713" y="703"/>
                    </a:cubicBezTo>
                    <a:cubicBezTo>
                      <a:pt x="1047" y="703"/>
                      <a:pt x="1047" y="703"/>
                      <a:pt x="1047" y="703"/>
                    </a:cubicBezTo>
                    <a:cubicBezTo>
                      <a:pt x="1047" y="399"/>
                      <a:pt x="1047" y="399"/>
                      <a:pt x="1047" y="399"/>
                    </a:cubicBezTo>
                    <a:cubicBezTo>
                      <a:pt x="1070" y="399"/>
                      <a:pt x="1070" y="399"/>
                      <a:pt x="1070" y="399"/>
                    </a:cubicBezTo>
                    <a:cubicBezTo>
                      <a:pt x="1132" y="400"/>
                      <a:pt x="1132" y="400"/>
                      <a:pt x="1132" y="400"/>
                    </a:cubicBezTo>
                    <a:cubicBezTo>
                      <a:pt x="1132" y="400"/>
                      <a:pt x="1132" y="400"/>
                      <a:pt x="1132" y="400"/>
                    </a:cubicBezTo>
                    <a:cubicBezTo>
                      <a:pt x="1251" y="401"/>
                      <a:pt x="1251" y="401"/>
                      <a:pt x="1251" y="401"/>
                    </a:cubicBezTo>
                    <a:cubicBezTo>
                      <a:pt x="1296" y="413"/>
                      <a:pt x="1296" y="413"/>
                      <a:pt x="1296" y="413"/>
                    </a:cubicBezTo>
                    <a:cubicBezTo>
                      <a:pt x="1325" y="425"/>
                      <a:pt x="1338" y="434"/>
                      <a:pt x="1365" y="458"/>
                    </a:cubicBezTo>
                    <a:cubicBezTo>
                      <a:pt x="1365" y="459"/>
                      <a:pt x="1365" y="459"/>
                      <a:pt x="1365" y="459"/>
                    </a:cubicBezTo>
                    <a:cubicBezTo>
                      <a:pt x="1379" y="471"/>
                      <a:pt x="1391" y="477"/>
                      <a:pt x="1405" y="477"/>
                    </a:cubicBezTo>
                    <a:cubicBezTo>
                      <a:pt x="1406" y="477"/>
                      <a:pt x="1407" y="477"/>
                      <a:pt x="1408" y="477"/>
                    </a:cubicBezTo>
                    <a:cubicBezTo>
                      <a:pt x="1408" y="477"/>
                      <a:pt x="1409" y="476"/>
                      <a:pt x="1410" y="476"/>
                    </a:cubicBezTo>
                    <a:cubicBezTo>
                      <a:pt x="1410" y="476"/>
                      <a:pt x="1411" y="476"/>
                      <a:pt x="1412" y="476"/>
                    </a:cubicBezTo>
                    <a:cubicBezTo>
                      <a:pt x="1414" y="476"/>
                      <a:pt x="1416" y="476"/>
                      <a:pt x="1419" y="475"/>
                    </a:cubicBezTo>
                    <a:cubicBezTo>
                      <a:pt x="1436" y="471"/>
                      <a:pt x="1436" y="471"/>
                      <a:pt x="1436" y="471"/>
                    </a:cubicBezTo>
                    <a:cubicBezTo>
                      <a:pt x="1436" y="471"/>
                      <a:pt x="1436" y="471"/>
                      <a:pt x="1436" y="471"/>
                    </a:cubicBezTo>
                    <a:cubicBezTo>
                      <a:pt x="1437" y="471"/>
                      <a:pt x="1437" y="471"/>
                      <a:pt x="1437" y="471"/>
                    </a:cubicBezTo>
                    <a:cubicBezTo>
                      <a:pt x="1437" y="472"/>
                      <a:pt x="1437" y="472"/>
                      <a:pt x="1437" y="472"/>
                    </a:cubicBezTo>
                    <a:cubicBezTo>
                      <a:pt x="1468" y="457"/>
                      <a:pt x="1491" y="412"/>
                      <a:pt x="1491" y="361"/>
                    </a:cubicBezTo>
                    <a:cubicBezTo>
                      <a:pt x="1491" y="298"/>
                      <a:pt x="1458" y="248"/>
                      <a:pt x="1415" y="248"/>
                    </a:cubicBezTo>
                    <a:cubicBezTo>
                      <a:pt x="1413" y="248"/>
                      <a:pt x="1413" y="248"/>
                      <a:pt x="1413" y="248"/>
                    </a:cubicBezTo>
                    <a:cubicBezTo>
                      <a:pt x="1405" y="247"/>
                      <a:pt x="1398" y="247"/>
                      <a:pt x="1390" y="250"/>
                    </a:cubicBezTo>
                    <a:cubicBezTo>
                      <a:pt x="1382" y="252"/>
                      <a:pt x="1374" y="257"/>
                      <a:pt x="1365" y="264"/>
                    </a:cubicBezTo>
                    <a:cubicBezTo>
                      <a:pt x="1341" y="287"/>
                      <a:pt x="1326" y="296"/>
                      <a:pt x="1302" y="308"/>
                    </a:cubicBezTo>
                    <a:cubicBezTo>
                      <a:pt x="1300" y="309"/>
                      <a:pt x="1300" y="309"/>
                      <a:pt x="1300" y="309"/>
                    </a:cubicBezTo>
                    <a:cubicBezTo>
                      <a:pt x="1251" y="324"/>
                      <a:pt x="1251" y="324"/>
                      <a:pt x="1251" y="324"/>
                    </a:cubicBezTo>
                    <a:cubicBezTo>
                      <a:pt x="1251" y="324"/>
                      <a:pt x="1251" y="324"/>
                      <a:pt x="1251" y="324"/>
                    </a:cubicBezTo>
                    <a:cubicBezTo>
                      <a:pt x="1250" y="324"/>
                      <a:pt x="1250" y="324"/>
                      <a:pt x="1250" y="324"/>
                    </a:cubicBezTo>
                    <a:cubicBezTo>
                      <a:pt x="1047" y="324"/>
                      <a:pt x="1047" y="324"/>
                      <a:pt x="1047" y="324"/>
                    </a:cubicBezTo>
                    <a:cubicBezTo>
                      <a:pt x="1047" y="0"/>
                      <a:pt x="1047" y="0"/>
                      <a:pt x="1047" y="0"/>
                    </a:cubicBezTo>
                    <a:cubicBezTo>
                      <a:pt x="251" y="0"/>
                      <a:pt x="251" y="0"/>
                      <a:pt x="251" y="0"/>
                    </a:cubicBezTo>
                    <a:cubicBezTo>
                      <a:pt x="116" y="195"/>
                      <a:pt x="116" y="195"/>
                      <a:pt x="116" y="195"/>
                    </a:cubicBezTo>
                    <a:cubicBezTo>
                      <a:pt x="116" y="195"/>
                      <a:pt x="116" y="195"/>
                      <a:pt x="116" y="195"/>
                    </a:cubicBezTo>
                    <a:cubicBezTo>
                      <a:pt x="58" y="264"/>
                      <a:pt x="0" y="345"/>
                      <a:pt x="11" y="422"/>
                    </a:cubicBezTo>
                    <a:cubicBezTo>
                      <a:pt x="26" y="483"/>
                      <a:pt x="66" y="534"/>
                      <a:pt x="123" y="566"/>
                    </a:cubicBezTo>
                    <a:cubicBezTo>
                      <a:pt x="124" y="567"/>
                      <a:pt x="124" y="567"/>
                      <a:pt x="124" y="567"/>
                    </a:cubicBezTo>
                    <a:cubicBezTo>
                      <a:pt x="149" y="584"/>
                      <a:pt x="178" y="604"/>
                      <a:pt x="207" y="616"/>
                    </a:cubicBezTo>
                    <a:cubicBezTo>
                      <a:pt x="208" y="617"/>
                      <a:pt x="208" y="617"/>
                      <a:pt x="208" y="617"/>
                    </a:cubicBezTo>
                    <a:cubicBezTo>
                      <a:pt x="296" y="661"/>
                      <a:pt x="310" y="683"/>
                      <a:pt x="312" y="698"/>
                    </a:cubicBezTo>
                    <a:cubicBezTo>
                      <a:pt x="313" y="700"/>
                      <a:pt x="313" y="700"/>
                      <a:pt x="313" y="700"/>
                    </a:cubicBezTo>
                    <a:cubicBezTo>
                      <a:pt x="312" y="703"/>
                      <a:pt x="312" y="703"/>
                      <a:pt x="312" y="703"/>
                    </a:cubicBezTo>
                    <a:cubicBezTo>
                      <a:pt x="580" y="703"/>
                      <a:pt x="580" y="703"/>
                      <a:pt x="580" y="703"/>
                    </a:cubicBezTo>
                    <a:cubicBezTo>
                      <a:pt x="580" y="630"/>
                      <a:pt x="580" y="630"/>
                      <a:pt x="580" y="630"/>
                    </a:cubicBezTo>
                    <a:cubicBezTo>
                      <a:pt x="567" y="586"/>
                      <a:pt x="567" y="586"/>
                      <a:pt x="567" y="586"/>
                    </a:cubicBezTo>
                    <a:cubicBezTo>
                      <a:pt x="561" y="575"/>
                      <a:pt x="556" y="566"/>
                      <a:pt x="549" y="556"/>
                    </a:cubicBez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27" name="Google Shape;2527;p9"/>
              <p:cNvSpPr/>
              <p:nvPr/>
            </p:nvSpPr>
            <p:spPr>
              <a:xfrm>
                <a:off x="6043613" y="2692400"/>
                <a:ext cx="1225550" cy="774700"/>
              </a:xfrm>
              <a:custGeom>
                <a:avLst/>
                <a:gdLst/>
                <a:ahLst/>
                <a:cxnLst/>
                <a:rect l="l" t="t" r="r" b="b"/>
                <a:pathLst>
                  <a:path w="1793" h="1134" extrusionOk="0">
                    <a:moveTo>
                      <a:pt x="1102" y="241"/>
                    </a:moveTo>
                    <a:cubicBezTo>
                      <a:pt x="1115" y="196"/>
                      <a:pt x="1115" y="196"/>
                      <a:pt x="1115" y="196"/>
                    </a:cubicBezTo>
                    <a:cubicBezTo>
                      <a:pt x="1127" y="167"/>
                      <a:pt x="1136" y="154"/>
                      <a:pt x="1160" y="127"/>
                    </a:cubicBezTo>
                    <a:cubicBezTo>
                      <a:pt x="1160" y="127"/>
                      <a:pt x="1160" y="127"/>
                      <a:pt x="1160" y="127"/>
                    </a:cubicBezTo>
                    <a:cubicBezTo>
                      <a:pt x="1176" y="110"/>
                      <a:pt x="1181" y="94"/>
                      <a:pt x="1176" y="72"/>
                    </a:cubicBezTo>
                    <a:cubicBezTo>
                      <a:pt x="1173" y="55"/>
                      <a:pt x="1173" y="55"/>
                      <a:pt x="1173" y="55"/>
                    </a:cubicBezTo>
                    <a:cubicBezTo>
                      <a:pt x="1174" y="55"/>
                      <a:pt x="1174" y="55"/>
                      <a:pt x="1174" y="55"/>
                    </a:cubicBezTo>
                    <a:cubicBezTo>
                      <a:pt x="1160" y="24"/>
                      <a:pt x="1114" y="0"/>
                      <a:pt x="1062" y="0"/>
                    </a:cubicBezTo>
                    <a:cubicBezTo>
                      <a:pt x="999" y="0"/>
                      <a:pt x="949" y="33"/>
                      <a:pt x="949" y="76"/>
                    </a:cubicBezTo>
                    <a:cubicBezTo>
                      <a:pt x="949" y="78"/>
                      <a:pt x="949" y="78"/>
                      <a:pt x="949" y="78"/>
                    </a:cubicBezTo>
                    <a:cubicBezTo>
                      <a:pt x="947" y="94"/>
                      <a:pt x="952" y="109"/>
                      <a:pt x="965" y="127"/>
                    </a:cubicBezTo>
                    <a:cubicBezTo>
                      <a:pt x="989" y="151"/>
                      <a:pt x="998" y="166"/>
                      <a:pt x="1010" y="191"/>
                    </a:cubicBezTo>
                    <a:cubicBezTo>
                      <a:pt x="1011" y="193"/>
                      <a:pt x="1011" y="193"/>
                      <a:pt x="1011" y="193"/>
                    </a:cubicBezTo>
                    <a:cubicBezTo>
                      <a:pt x="1025" y="241"/>
                      <a:pt x="1025" y="241"/>
                      <a:pt x="1025" y="241"/>
                    </a:cubicBezTo>
                    <a:cubicBezTo>
                      <a:pt x="1025" y="430"/>
                      <a:pt x="1025" y="430"/>
                      <a:pt x="1025" y="430"/>
                    </a:cubicBezTo>
                    <a:cubicBezTo>
                      <a:pt x="0" y="430"/>
                      <a:pt x="0" y="430"/>
                      <a:pt x="0" y="430"/>
                    </a:cubicBezTo>
                    <a:cubicBezTo>
                      <a:pt x="0" y="727"/>
                      <a:pt x="0" y="727"/>
                      <a:pt x="0" y="727"/>
                    </a:cubicBezTo>
                    <a:cubicBezTo>
                      <a:pt x="87" y="727"/>
                      <a:pt x="87" y="727"/>
                      <a:pt x="87" y="727"/>
                    </a:cubicBezTo>
                    <a:cubicBezTo>
                      <a:pt x="130" y="714"/>
                      <a:pt x="130" y="714"/>
                      <a:pt x="130" y="714"/>
                    </a:cubicBezTo>
                    <a:cubicBezTo>
                      <a:pt x="151" y="703"/>
                      <a:pt x="164" y="696"/>
                      <a:pt x="186" y="674"/>
                    </a:cubicBezTo>
                    <a:cubicBezTo>
                      <a:pt x="187" y="673"/>
                      <a:pt x="187" y="673"/>
                      <a:pt x="187" y="673"/>
                    </a:cubicBezTo>
                    <a:cubicBezTo>
                      <a:pt x="208" y="657"/>
                      <a:pt x="227" y="650"/>
                      <a:pt x="247" y="650"/>
                    </a:cubicBezTo>
                    <a:cubicBezTo>
                      <a:pt x="250" y="650"/>
                      <a:pt x="254" y="650"/>
                      <a:pt x="257" y="650"/>
                    </a:cubicBezTo>
                    <a:cubicBezTo>
                      <a:pt x="315" y="651"/>
                      <a:pt x="360" y="713"/>
                      <a:pt x="360" y="792"/>
                    </a:cubicBezTo>
                    <a:cubicBezTo>
                      <a:pt x="360" y="866"/>
                      <a:pt x="318" y="930"/>
                      <a:pt x="265" y="936"/>
                    </a:cubicBezTo>
                    <a:cubicBezTo>
                      <a:pt x="249" y="938"/>
                      <a:pt x="249" y="938"/>
                      <a:pt x="249" y="938"/>
                    </a:cubicBezTo>
                    <a:cubicBezTo>
                      <a:pt x="249" y="936"/>
                      <a:pt x="249" y="936"/>
                      <a:pt x="249" y="936"/>
                    </a:cubicBezTo>
                    <a:cubicBezTo>
                      <a:pt x="226" y="937"/>
                      <a:pt x="206" y="928"/>
                      <a:pt x="186" y="910"/>
                    </a:cubicBezTo>
                    <a:cubicBezTo>
                      <a:pt x="162" y="888"/>
                      <a:pt x="151" y="881"/>
                      <a:pt x="126" y="870"/>
                    </a:cubicBezTo>
                    <a:cubicBezTo>
                      <a:pt x="87" y="860"/>
                      <a:pt x="87" y="860"/>
                      <a:pt x="87" y="860"/>
                    </a:cubicBezTo>
                    <a:cubicBezTo>
                      <a:pt x="0" y="859"/>
                      <a:pt x="0" y="859"/>
                      <a:pt x="0" y="859"/>
                    </a:cubicBezTo>
                    <a:cubicBezTo>
                      <a:pt x="0" y="1134"/>
                      <a:pt x="0" y="1134"/>
                      <a:pt x="0" y="1134"/>
                    </a:cubicBezTo>
                    <a:cubicBezTo>
                      <a:pt x="1342" y="1134"/>
                      <a:pt x="1342" y="1134"/>
                      <a:pt x="1342" y="1134"/>
                    </a:cubicBezTo>
                    <a:cubicBezTo>
                      <a:pt x="1342" y="818"/>
                      <a:pt x="1342" y="818"/>
                      <a:pt x="1342" y="818"/>
                    </a:cubicBezTo>
                    <a:cubicBezTo>
                      <a:pt x="1552" y="820"/>
                      <a:pt x="1552" y="820"/>
                      <a:pt x="1552" y="820"/>
                    </a:cubicBezTo>
                    <a:cubicBezTo>
                      <a:pt x="1597" y="833"/>
                      <a:pt x="1597" y="833"/>
                      <a:pt x="1597" y="833"/>
                    </a:cubicBezTo>
                    <a:cubicBezTo>
                      <a:pt x="1626" y="845"/>
                      <a:pt x="1639" y="854"/>
                      <a:pt x="1666" y="878"/>
                    </a:cubicBezTo>
                    <a:cubicBezTo>
                      <a:pt x="1666" y="878"/>
                      <a:pt x="1666" y="878"/>
                      <a:pt x="1666" y="878"/>
                    </a:cubicBezTo>
                    <a:cubicBezTo>
                      <a:pt x="1679" y="891"/>
                      <a:pt x="1691" y="896"/>
                      <a:pt x="1706" y="896"/>
                    </a:cubicBezTo>
                    <a:cubicBezTo>
                      <a:pt x="1710" y="896"/>
                      <a:pt x="1715" y="896"/>
                      <a:pt x="1720" y="894"/>
                    </a:cubicBezTo>
                    <a:cubicBezTo>
                      <a:pt x="1738" y="891"/>
                      <a:pt x="1738" y="891"/>
                      <a:pt x="1738" y="891"/>
                    </a:cubicBezTo>
                    <a:cubicBezTo>
                      <a:pt x="1738" y="891"/>
                      <a:pt x="1738" y="891"/>
                      <a:pt x="1738" y="891"/>
                    </a:cubicBezTo>
                    <a:cubicBezTo>
                      <a:pt x="1738" y="891"/>
                      <a:pt x="1738" y="891"/>
                      <a:pt x="1738" y="891"/>
                    </a:cubicBezTo>
                    <a:cubicBezTo>
                      <a:pt x="1738" y="892"/>
                      <a:pt x="1738" y="892"/>
                      <a:pt x="1738" y="892"/>
                    </a:cubicBezTo>
                    <a:cubicBezTo>
                      <a:pt x="1769" y="877"/>
                      <a:pt x="1793" y="831"/>
                      <a:pt x="1793" y="781"/>
                    </a:cubicBezTo>
                    <a:cubicBezTo>
                      <a:pt x="1793" y="735"/>
                      <a:pt x="1776" y="697"/>
                      <a:pt x="1751" y="678"/>
                    </a:cubicBezTo>
                    <a:cubicBezTo>
                      <a:pt x="1741" y="671"/>
                      <a:pt x="1729" y="667"/>
                      <a:pt x="1717" y="667"/>
                    </a:cubicBezTo>
                    <a:cubicBezTo>
                      <a:pt x="1716" y="667"/>
                      <a:pt x="1716" y="667"/>
                      <a:pt x="1716" y="667"/>
                    </a:cubicBezTo>
                    <a:cubicBezTo>
                      <a:pt x="1699" y="665"/>
                      <a:pt x="1684" y="670"/>
                      <a:pt x="1666" y="684"/>
                    </a:cubicBezTo>
                    <a:cubicBezTo>
                      <a:pt x="1642" y="707"/>
                      <a:pt x="1627" y="716"/>
                      <a:pt x="1603" y="728"/>
                    </a:cubicBezTo>
                    <a:cubicBezTo>
                      <a:pt x="1601" y="729"/>
                      <a:pt x="1601" y="729"/>
                      <a:pt x="1601" y="729"/>
                    </a:cubicBezTo>
                    <a:cubicBezTo>
                      <a:pt x="1552" y="744"/>
                      <a:pt x="1552" y="744"/>
                      <a:pt x="1552" y="744"/>
                    </a:cubicBezTo>
                    <a:cubicBezTo>
                      <a:pt x="1426" y="744"/>
                      <a:pt x="1426" y="744"/>
                      <a:pt x="1426" y="744"/>
                    </a:cubicBezTo>
                    <a:cubicBezTo>
                      <a:pt x="1426" y="743"/>
                      <a:pt x="1426" y="743"/>
                      <a:pt x="1426" y="743"/>
                    </a:cubicBezTo>
                    <a:cubicBezTo>
                      <a:pt x="1342" y="743"/>
                      <a:pt x="1342" y="743"/>
                      <a:pt x="1342" y="743"/>
                    </a:cubicBezTo>
                    <a:cubicBezTo>
                      <a:pt x="1342" y="430"/>
                      <a:pt x="1342" y="430"/>
                      <a:pt x="1342" y="430"/>
                    </a:cubicBezTo>
                    <a:cubicBezTo>
                      <a:pt x="1100" y="430"/>
                      <a:pt x="1100" y="430"/>
                      <a:pt x="1100" y="430"/>
                    </a:cubicBezTo>
                    <a:lnTo>
                      <a:pt x="1102" y="241"/>
                    </a:ln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28" name="Google Shape;2528;p9"/>
              <p:cNvSpPr/>
              <p:nvPr/>
            </p:nvSpPr>
            <p:spPr>
              <a:xfrm>
                <a:off x="7037388" y="2986088"/>
                <a:ext cx="1122363" cy="781050"/>
              </a:xfrm>
              <a:custGeom>
                <a:avLst/>
                <a:gdLst/>
                <a:ahLst/>
                <a:cxnLst/>
                <a:rect l="l" t="t" r="r" b="b"/>
                <a:pathLst>
                  <a:path w="1643" h="1141" extrusionOk="0">
                    <a:moveTo>
                      <a:pt x="137" y="272"/>
                    </a:moveTo>
                    <a:cubicBezTo>
                      <a:pt x="159" y="261"/>
                      <a:pt x="172" y="253"/>
                      <a:pt x="193" y="232"/>
                    </a:cubicBezTo>
                    <a:cubicBezTo>
                      <a:pt x="194" y="231"/>
                      <a:pt x="194" y="231"/>
                      <a:pt x="194" y="231"/>
                    </a:cubicBezTo>
                    <a:cubicBezTo>
                      <a:pt x="215" y="215"/>
                      <a:pt x="234" y="208"/>
                      <a:pt x="254" y="208"/>
                    </a:cubicBezTo>
                    <a:cubicBezTo>
                      <a:pt x="258" y="208"/>
                      <a:pt x="261" y="208"/>
                      <a:pt x="264" y="208"/>
                    </a:cubicBezTo>
                    <a:cubicBezTo>
                      <a:pt x="322" y="209"/>
                      <a:pt x="368" y="271"/>
                      <a:pt x="368" y="350"/>
                    </a:cubicBezTo>
                    <a:cubicBezTo>
                      <a:pt x="368" y="424"/>
                      <a:pt x="326" y="488"/>
                      <a:pt x="272" y="494"/>
                    </a:cubicBezTo>
                    <a:cubicBezTo>
                      <a:pt x="256" y="496"/>
                      <a:pt x="256" y="496"/>
                      <a:pt x="256" y="496"/>
                    </a:cubicBezTo>
                    <a:cubicBezTo>
                      <a:pt x="256" y="494"/>
                      <a:pt x="256" y="494"/>
                      <a:pt x="256" y="494"/>
                    </a:cubicBezTo>
                    <a:cubicBezTo>
                      <a:pt x="233" y="495"/>
                      <a:pt x="213" y="486"/>
                      <a:pt x="193" y="468"/>
                    </a:cubicBezTo>
                    <a:cubicBezTo>
                      <a:pt x="169" y="446"/>
                      <a:pt x="159" y="439"/>
                      <a:pt x="133" y="429"/>
                    </a:cubicBezTo>
                    <a:cubicBezTo>
                      <a:pt x="94" y="418"/>
                      <a:pt x="94" y="418"/>
                      <a:pt x="94" y="418"/>
                    </a:cubicBezTo>
                    <a:cubicBezTo>
                      <a:pt x="0" y="417"/>
                      <a:pt x="0" y="417"/>
                      <a:pt x="0" y="417"/>
                    </a:cubicBezTo>
                    <a:cubicBezTo>
                      <a:pt x="0" y="703"/>
                      <a:pt x="0" y="703"/>
                      <a:pt x="0" y="703"/>
                    </a:cubicBezTo>
                    <a:cubicBezTo>
                      <a:pt x="642" y="703"/>
                      <a:pt x="642" y="703"/>
                      <a:pt x="642" y="703"/>
                    </a:cubicBezTo>
                    <a:cubicBezTo>
                      <a:pt x="642" y="788"/>
                      <a:pt x="642" y="788"/>
                      <a:pt x="642" y="788"/>
                    </a:cubicBezTo>
                    <a:cubicBezTo>
                      <a:pt x="642" y="788"/>
                      <a:pt x="642" y="788"/>
                      <a:pt x="642" y="788"/>
                    </a:cubicBezTo>
                    <a:cubicBezTo>
                      <a:pt x="641" y="900"/>
                      <a:pt x="641" y="900"/>
                      <a:pt x="641" y="900"/>
                    </a:cubicBezTo>
                    <a:cubicBezTo>
                      <a:pt x="628" y="945"/>
                      <a:pt x="628" y="945"/>
                      <a:pt x="628" y="945"/>
                    </a:cubicBezTo>
                    <a:cubicBezTo>
                      <a:pt x="616" y="975"/>
                      <a:pt x="607" y="987"/>
                      <a:pt x="583" y="1014"/>
                    </a:cubicBezTo>
                    <a:cubicBezTo>
                      <a:pt x="583" y="1015"/>
                      <a:pt x="583" y="1015"/>
                      <a:pt x="583" y="1015"/>
                    </a:cubicBezTo>
                    <a:cubicBezTo>
                      <a:pt x="567" y="1032"/>
                      <a:pt x="562" y="1048"/>
                      <a:pt x="567" y="1069"/>
                    </a:cubicBezTo>
                    <a:cubicBezTo>
                      <a:pt x="570" y="1086"/>
                      <a:pt x="570" y="1086"/>
                      <a:pt x="570" y="1086"/>
                    </a:cubicBezTo>
                    <a:cubicBezTo>
                      <a:pt x="569" y="1086"/>
                      <a:pt x="569" y="1086"/>
                      <a:pt x="569" y="1086"/>
                    </a:cubicBezTo>
                    <a:cubicBezTo>
                      <a:pt x="584" y="1117"/>
                      <a:pt x="629" y="1141"/>
                      <a:pt x="680" y="1141"/>
                    </a:cubicBezTo>
                    <a:cubicBezTo>
                      <a:pt x="744" y="1141"/>
                      <a:pt x="794" y="1107"/>
                      <a:pt x="794" y="1064"/>
                    </a:cubicBezTo>
                    <a:cubicBezTo>
                      <a:pt x="794" y="1063"/>
                      <a:pt x="794" y="1063"/>
                      <a:pt x="794" y="1063"/>
                    </a:cubicBezTo>
                    <a:cubicBezTo>
                      <a:pt x="795" y="1052"/>
                      <a:pt x="794" y="1043"/>
                      <a:pt x="790" y="1033"/>
                    </a:cubicBezTo>
                    <a:cubicBezTo>
                      <a:pt x="787" y="1027"/>
                      <a:pt x="783" y="1021"/>
                      <a:pt x="778" y="1014"/>
                    </a:cubicBezTo>
                    <a:cubicBezTo>
                      <a:pt x="755" y="990"/>
                      <a:pt x="745" y="975"/>
                      <a:pt x="733" y="951"/>
                    </a:cubicBezTo>
                    <a:cubicBezTo>
                      <a:pt x="733" y="949"/>
                      <a:pt x="733" y="949"/>
                      <a:pt x="733" y="949"/>
                    </a:cubicBezTo>
                    <a:cubicBezTo>
                      <a:pt x="733" y="949"/>
                      <a:pt x="733" y="949"/>
                      <a:pt x="733" y="949"/>
                    </a:cubicBezTo>
                    <a:cubicBezTo>
                      <a:pt x="732" y="948"/>
                      <a:pt x="732" y="948"/>
                      <a:pt x="732" y="948"/>
                    </a:cubicBezTo>
                    <a:cubicBezTo>
                      <a:pt x="717" y="900"/>
                      <a:pt x="717" y="900"/>
                      <a:pt x="717" y="900"/>
                    </a:cubicBezTo>
                    <a:cubicBezTo>
                      <a:pt x="717" y="703"/>
                      <a:pt x="717" y="703"/>
                      <a:pt x="717" y="703"/>
                    </a:cubicBezTo>
                    <a:cubicBezTo>
                      <a:pt x="1209" y="703"/>
                      <a:pt x="1209" y="703"/>
                      <a:pt x="1209" y="703"/>
                    </a:cubicBezTo>
                    <a:cubicBezTo>
                      <a:pt x="1215" y="688"/>
                      <a:pt x="1215" y="688"/>
                      <a:pt x="1215" y="688"/>
                    </a:cubicBezTo>
                    <a:cubicBezTo>
                      <a:pt x="1220" y="672"/>
                      <a:pt x="1227" y="654"/>
                      <a:pt x="1234" y="634"/>
                    </a:cubicBezTo>
                    <a:cubicBezTo>
                      <a:pt x="1235" y="633"/>
                      <a:pt x="1235" y="633"/>
                      <a:pt x="1235" y="633"/>
                    </a:cubicBezTo>
                    <a:cubicBezTo>
                      <a:pt x="1296" y="505"/>
                      <a:pt x="1371" y="386"/>
                      <a:pt x="1459" y="278"/>
                    </a:cubicBezTo>
                    <a:cubicBezTo>
                      <a:pt x="1504" y="220"/>
                      <a:pt x="1553" y="150"/>
                      <a:pt x="1604" y="72"/>
                    </a:cubicBezTo>
                    <a:cubicBezTo>
                      <a:pt x="1643" y="0"/>
                      <a:pt x="1643" y="0"/>
                      <a:pt x="1643" y="0"/>
                    </a:cubicBezTo>
                    <a:cubicBezTo>
                      <a:pt x="0" y="0"/>
                      <a:pt x="0" y="0"/>
                      <a:pt x="0" y="0"/>
                    </a:cubicBezTo>
                    <a:cubicBezTo>
                      <a:pt x="0" y="285"/>
                      <a:pt x="0" y="285"/>
                      <a:pt x="0" y="285"/>
                    </a:cubicBezTo>
                    <a:cubicBezTo>
                      <a:pt x="94" y="285"/>
                      <a:pt x="94" y="285"/>
                      <a:pt x="94" y="285"/>
                    </a:cubicBezTo>
                    <a:lnTo>
                      <a:pt x="137" y="272"/>
                    </a:lnTo>
                    <a:close/>
                  </a:path>
                </a:pathLst>
              </a:cu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29" name="Google Shape;2529;p9"/>
              <p:cNvSpPr/>
              <p:nvPr/>
            </p:nvSpPr>
            <p:spPr>
              <a:xfrm>
                <a:off x="5387975" y="3249613"/>
                <a:ext cx="890588" cy="774700"/>
              </a:xfrm>
              <a:custGeom>
                <a:avLst/>
                <a:gdLst/>
                <a:ahLst/>
                <a:cxnLst/>
                <a:rect l="l" t="t" r="r" b="b"/>
                <a:pathLst>
                  <a:path w="1302" h="1132" extrusionOk="0">
                    <a:moveTo>
                      <a:pt x="1062" y="820"/>
                    </a:moveTo>
                    <a:cubicBezTo>
                      <a:pt x="1062" y="820"/>
                      <a:pt x="1062" y="820"/>
                      <a:pt x="1062" y="820"/>
                    </a:cubicBezTo>
                    <a:cubicBezTo>
                      <a:pt x="1084" y="826"/>
                      <a:pt x="1084" y="826"/>
                      <a:pt x="1084" y="826"/>
                    </a:cubicBezTo>
                    <a:cubicBezTo>
                      <a:pt x="1106" y="832"/>
                      <a:pt x="1106" y="832"/>
                      <a:pt x="1106" y="832"/>
                    </a:cubicBezTo>
                    <a:cubicBezTo>
                      <a:pt x="1106" y="832"/>
                      <a:pt x="1106" y="832"/>
                      <a:pt x="1106" y="832"/>
                    </a:cubicBezTo>
                    <a:cubicBezTo>
                      <a:pt x="1107" y="832"/>
                      <a:pt x="1107" y="832"/>
                      <a:pt x="1107" y="832"/>
                    </a:cubicBezTo>
                    <a:cubicBezTo>
                      <a:pt x="1136" y="844"/>
                      <a:pt x="1149" y="854"/>
                      <a:pt x="1176" y="877"/>
                    </a:cubicBezTo>
                    <a:cubicBezTo>
                      <a:pt x="1176" y="878"/>
                      <a:pt x="1176" y="878"/>
                      <a:pt x="1176" y="878"/>
                    </a:cubicBezTo>
                    <a:cubicBezTo>
                      <a:pt x="1186" y="887"/>
                      <a:pt x="1195" y="892"/>
                      <a:pt x="1205" y="895"/>
                    </a:cubicBezTo>
                    <a:cubicBezTo>
                      <a:pt x="1208" y="895"/>
                      <a:pt x="1212" y="896"/>
                      <a:pt x="1215" y="896"/>
                    </a:cubicBezTo>
                    <a:cubicBezTo>
                      <a:pt x="1220" y="896"/>
                      <a:pt x="1224" y="895"/>
                      <a:pt x="1230" y="894"/>
                    </a:cubicBezTo>
                    <a:cubicBezTo>
                      <a:pt x="1247" y="890"/>
                      <a:pt x="1247" y="890"/>
                      <a:pt x="1247" y="890"/>
                    </a:cubicBezTo>
                    <a:cubicBezTo>
                      <a:pt x="1247" y="890"/>
                      <a:pt x="1247" y="890"/>
                      <a:pt x="1247" y="890"/>
                    </a:cubicBezTo>
                    <a:cubicBezTo>
                      <a:pt x="1248" y="890"/>
                      <a:pt x="1248" y="890"/>
                      <a:pt x="1248" y="890"/>
                    </a:cubicBezTo>
                    <a:cubicBezTo>
                      <a:pt x="1248" y="891"/>
                      <a:pt x="1248" y="891"/>
                      <a:pt x="1248" y="891"/>
                    </a:cubicBezTo>
                    <a:cubicBezTo>
                      <a:pt x="1279" y="876"/>
                      <a:pt x="1302" y="831"/>
                      <a:pt x="1302" y="780"/>
                    </a:cubicBezTo>
                    <a:cubicBezTo>
                      <a:pt x="1302" y="725"/>
                      <a:pt x="1277" y="680"/>
                      <a:pt x="1242" y="669"/>
                    </a:cubicBezTo>
                    <a:cubicBezTo>
                      <a:pt x="1237" y="667"/>
                      <a:pt x="1232" y="667"/>
                      <a:pt x="1227" y="667"/>
                    </a:cubicBezTo>
                    <a:cubicBezTo>
                      <a:pt x="1225" y="666"/>
                      <a:pt x="1225" y="666"/>
                      <a:pt x="1225" y="666"/>
                    </a:cubicBezTo>
                    <a:cubicBezTo>
                      <a:pt x="1208" y="664"/>
                      <a:pt x="1194" y="669"/>
                      <a:pt x="1176" y="683"/>
                    </a:cubicBezTo>
                    <a:cubicBezTo>
                      <a:pt x="1152" y="706"/>
                      <a:pt x="1137" y="716"/>
                      <a:pt x="1112" y="728"/>
                    </a:cubicBezTo>
                    <a:cubicBezTo>
                      <a:pt x="1110" y="728"/>
                      <a:pt x="1110" y="728"/>
                      <a:pt x="1110" y="728"/>
                    </a:cubicBezTo>
                    <a:cubicBezTo>
                      <a:pt x="1062" y="743"/>
                      <a:pt x="1062" y="743"/>
                      <a:pt x="1062" y="743"/>
                    </a:cubicBezTo>
                    <a:cubicBezTo>
                      <a:pt x="931" y="743"/>
                      <a:pt x="931" y="743"/>
                      <a:pt x="931" y="743"/>
                    </a:cubicBezTo>
                    <a:cubicBezTo>
                      <a:pt x="931" y="743"/>
                      <a:pt x="931" y="743"/>
                      <a:pt x="931" y="743"/>
                    </a:cubicBezTo>
                    <a:cubicBezTo>
                      <a:pt x="846" y="743"/>
                      <a:pt x="846" y="743"/>
                      <a:pt x="846" y="743"/>
                    </a:cubicBezTo>
                    <a:cubicBezTo>
                      <a:pt x="846" y="431"/>
                      <a:pt x="846" y="431"/>
                      <a:pt x="846" y="431"/>
                    </a:cubicBezTo>
                    <a:cubicBezTo>
                      <a:pt x="483" y="431"/>
                      <a:pt x="483" y="431"/>
                      <a:pt x="483" y="431"/>
                    </a:cubicBezTo>
                    <a:cubicBezTo>
                      <a:pt x="485" y="242"/>
                      <a:pt x="485" y="242"/>
                      <a:pt x="485" y="242"/>
                    </a:cubicBezTo>
                    <a:cubicBezTo>
                      <a:pt x="497" y="197"/>
                      <a:pt x="497" y="197"/>
                      <a:pt x="497" y="197"/>
                    </a:cubicBezTo>
                    <a:cubicBezTo>
                      <a:pt x="509" y="167"/>
                      <a:pt x="518" y="154"/>
                      <a:pt x="542" y="128"/>
                    </a:cubicBezTo>
                    <a:cubicBezTo>
                      <a:pt x="542" y="127"/>
                      <a:pt x="542" y="127"/>
                      <a:pt x="542" y="127"/>
                    </a:cubicBezTo>
                    <a:cubicBezTo>
                      <a:pt x="559" y="110"/>
                      <a:pt x="564" y="94"/>
                      <a:pt x="559" y="73"/>
                    </a:cubicBezTo>
                    <a:cubicBezTo>
                      <a:pt x="555" y="56"/>
                      <a:pt x="555" y="56"/>
                      <a:pt x="555" y="56"/>
                    </a:cubicBezTo>
                    <a:cubicBezTo>
                      <a:pt x="557" y="56"/>
                      <a:pt x="557" y="56"/>
                      <a:pt x="557" y="56"/>
                    </a:cubicBezTo>
                    <a:cubicBezTo>
                      <a:pt x="542" y="24"/>
                      <a:pt x="496" y="0"/>
                      <a:pt x="445" y="0"/>
                    </a:cubicBezTo>
                    <a:cubicBezTo>
                      <a:pt x="382" y="0"/>
                      <a:pt x="331" y="35"/>
                      <a:pt x="331" y="77"/>
                    </a:cubicBezTo>
                    <a:cubicBezTo>
                      <a:pt x="331" y="78"/>
                      <a:pt x="331" y="78"/>
                      <a:pt x="331" y="78"/>
                    </a:cubicBezTo>
                    <a:cubicBezTo>
                      <a:pt x="329" y="95"/>
                      <a:pt x="334" y="110"/>
                      <a:pt x="348" y="128"/>
                    </a:cubicBezTo>
                    <a:cubicBezTo>
                      <a:pt x="371" y="152"/>
                      <a:pt x="380" y="167"/>
                      <a:pt x="392" y="191"/>
                    </a:cubicBezTo>
                    <a:cubicBezTo>
                      <a:pt x="393" y="193"/>
                      <a:pt x="393" y="193"/>
                      <a:pt x="393" y="193"/>
                    </a:cubicBezTo>
                    <a:cubicBezTo>
                      <a:pt x="408" y="241"/>
                      <a:pt x="408" y="241"/>
                      <a:pt x="408" y="241"/>
                    </a:cubicBezTo>
                    <a:cubicBezTo>
                      <a:pt x="408" y="431"/>
                      <a:pt x="408" y="431"/>
                      <a:pt x="408" y="431"/>
                    </a:cubicBezTo>
                    <a:cubicBezTo>
                      <a:pt x="90" y="431"/>
                      <a:pt x="90" y="431"/>
                      <a:pt x="90" y="431"/>
                    </a:cubicBezTo>
                    <a:cubicBezTo>
                      <a:pt x="68" y="471"/>
                      <a:pt x="68" y="471"/>
                      <a:pt x="68" y="471"/>
                    </a:cubicBezTo>
                    <a:cubicBezTo>
                      <a:pt x="28" y="539"/>
                      <a:pt x="0" y="608"/>
                      <a:pt x="61" y="659"/>
                    </a:cubicBezTo>
                    <a:cubicBezTo>
                      <a:pt x="62" y="660"/>
                      <a:pt x="62" y="660"/>
                      <a:pt x="62" y="660"/>
                    </a:cubicBezTo>
                    <a:cubicBezTo>
                      <a:pt x="75" y="672"/>
                      <a:pt x="97" y="690"/>
                      <a:pt x="119" y="707"/>
                    </a:cubicBezTo>
                    <a:cubicBezTo>
                      <a:pt x="125" y="712"/>
                      <a:pt x="130" y="716"/>
                      <a:pt x="136" y="721"/>
                    </a:cubicBezTo>
                    <a:cubicBezTo>
                      <a:pt x="145" y="728"/>
                      <a:pt x="145" y="728"/>
                      <a:pt x="145" y="728"/>
                    </a:cubicBezTo>
                    <a:cubicBezTo>
                      <a:pt x="139" y="739"/>
                      <a:pt x="139" y="739"/>
                      <a:pt x="139" y="739"/>
                    </a:cubicBezTo>
                    <a:cubicBezTo>
                      <a:pt x="120" y="770"/>
                      <a:pt x="112" y="806"/>
                      <a:pt x="114" y="848"/>
                    </a:cubicBezTo>
                    <a:cubicBezTo>
                      <a:pt x="119" y="878"/>
                      <a:pt x="134" y="903"/>
                      <a:pt x="157" y="918"/>
                    </a:cubicBezTo>
                    <a:cubicBezTo>
                      <a:pt x="161" y="921"/>
                      <a:pt x="166" y="924"/>
                      <a:pt x="170" y="927"/>
                    </a:cubicBezTo>
                    <a:cubicBezTo>
                      <a:pt x="184" y="936"/>
                      <a:pt x="198" y="944"/>
                      <a:pt x="214" y="954"/>
                    </a:cubicBezTo>
                    <a:cubicBezTo>
                      <a:pt x="263" y="980"/>
                      <a:pt x="285" y="995"/>
                      <a:pt x="292" y="1029"/>
                    </a:cubicBezTo>
                    <a:cubicBezTo>
                      <a:pt x="292" y="1029"/>
                      <a:pt x="292" y="1029"/>
                      <a:pt x="292" y="1029"/>
                    </a:cubicBezTo>
                    <a:cubicBezTo>
                      <a:pt x="297" y="1061"/>
                      <a:pt x="295" y="1095"/>
                      <a:pt x="285" y="1132"/>
                    </a:cubicBezTo>
                    <a:cubicBezTo>
                      <a:pt x="846" y="1132"/>
                      <a:pt x="846" y="1132"/>
                      <a:pt x="846" y="1132"/>
                    </a:cubicBezTo>
                    <a:cubicBezTo>
                      <a:pt x="846" y="817"/>
                      <a:pt x="846" y="817"/>
                      <a:pt x="846" y="817"/>
                    </a:cubicBezTo>
                    <a:cubicBezTo>
                      <a:pt x="1061" y="820"/>
                      <a:pt x="1061" y="820"/>
                      <a:pt x="1061" y="820"/>
                    </a:cubicBezTo>
                    <a:lnTo>
                      <a:pt x="1062" y="820"/>
                    </a:lnTo>
                    <a:close/>
                  </a:path>
                </a:pathLst>
              </a:custGeom>
              <a:solidFill>
                <a:schemeClr val="accen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30" name="Google Shape;2530;p9"/>
              <p:cNvSpPr/>
              <p:nvPr/>
            </p:nvSpPr>
            <p:spPr>
              <a:xfrm>
                <a:off x="6043613" y="3544888"/>
                <a:ext cx="917575" cy="758825"/>
              </a:xfrm>
              <a:custGeom>
                <a:avLst/>
                <a:gdLst/>
                <a:ahLst/>
                <a:cxnLst/>
                <a:rect l="l" t="t" r="r" b="b"/>
                <a:pathLst>
                  <a:path w="1343" h="1110" extrusionOk="0">
                    <a:moveTo>
                      <a:pt x="1193" y="430"/>
                    </a:moveTo>
                    <a:cubicBezTo>
                      <a:pt x="1172" y="440"/>
                      <a:pt x="1159" y="448"/>
                      <a:pt x="1137" y="470"/>
                    </a:cubicBezTo>
                    <a:cubicBezTo>
                      <a:pt x="1136" y="471"/>
                      <a:pt x="1136" y="471"/>
                      <a:pt x="1136" y="471"/>
                    </a:cubicBezTo>
                    <a:cubicBezTo>
                      <a:pt x="1115" y="487"/>
                      <a:pt x="1096" y="494"/>
                      <a:pt x="1076" y="494"/>
                    </a:cubicBezTo>
                    <a:cubicBezTo>
                      <a:pt x="1074" y="494"/>
                      <a:pt x="1073" y="494"/>
                      <a:pt x="1071" y="494"/>
                    </a:cubicBezTo>
                    <a:cubicBezTo>
                      <a:pt x="1069" y="494"/>
                      <a:pt x="1067" y="494"/>
                      <a:pt x="1066" y="493"/>
                    </a:cubicBezTo>
                    <a:cubicBezTo>
                      <a:pt x="1064" y="493"/>
                      <a:pt x="1062" y="493"/>
                      <a:pt x="1061" y="493"/>
                    </a:cubicBezTo>
                    <a:cubicBezTo>
                      <a:pt x="1005" y="489"/>
                      <a:pt x="962" y="429"/>
                      <a:pt x="962" y="352"/>
                    </a:cubicBezTo>
                    <a:cubicBezTo>
                      <a:pt x="962" y="278"/>
                      <a:pt x="1004" y="214"/>
                      <a:pt x="1058" y="208"/>
                    </a:cubicBezTo>
                    <a:cubicBezTo>
                      <a:pt x="1074" y="206"/>
                      <a:pt x="1074" y="206"/>
                      <a:pt x="1074" y="206"/>
                    </a:cubicBezTo>
                    <a:cubicBezTo>
                      <a:pt x="1074" y="206"/>
                      <a:pt x="1074" y="206"/>
                      <a:pt x="1074" y="206"/>
                    </a:cubicBezTo>
                    <a:cubicBezTo>
                      <a:pt x="1074" y="206"/>
                      <a:pt x="1074" y="206"/>
                      <a:pt x="1074" y="206"/>
                    </a:cubicBezTo>
                    <a:cubicBezTo>
                      <a:pt x="1074" y="208"/>
                      <a:pt x="1074" y="208"/>
                      <a:pt x="1074" y="208"/>
                    </a:cubicBezTo>
                    <a:cubicBezTo>
                      <a:pt x="1076" y="208"/>
                      <a:pt x="1077" y="208"/>
                      <a:pt x="1078" y="208"/>
                    </a:cubicBezTo>
                    <a:cubicBezTo>
                      <a:pt x="1099" y="208"/>
                      <a:pt x="1119" y="217"/>
                      <a:pt x="1137" y="234"/>
                    </a:cubicBezTo>
                    <a:cubicBezTo>
                      <a:pt x="1161" y="256"/>
                      <a:pt x="1172" y="263"/>
                      <a:pt x="1197" y="273"/>
                    </a:cubicBezTo>
                    <a:cubicBezTo>
                      <a:pt x="1236" y="284"/>
                      <a:pt x="1236" y="284"/>
                      <a:pt x="1236" y="284"/>
                    </a:cubicBezTo>
                    <a:cubicBezTo>
                      <a:pt x="1340" y="285"/>
                      <a:pt x="1340" y="285"/>
                      <a:pt x="1340" y="285"/>
                    </a:cubicBezTo>
                    <a:cubicBezTo>
                      <a:pt x="1343" y="285"/>
                      <a:pt x="1343" y="285"/>
                      <a:pt x="1343" y="285"/>
                    </a:cubicBezTo>
                    <a:cubicBezTo>
                      <a:pt x="1343" y="0"/>
                      <a:pt x="1343" y="0"/>
                      <a:pt x="1343" y="0"/>
                    </a:cubicBezTo>
                    <a:cubicBezTo>
                      <a:pt x="0" y="0"/>
                      <a:pt x="0" y="0"/>
                      <a:pt x="0" y="0"/>
                    </a:cubicBezTo>
                    <a:cubicBezTo>
                      <a:pt x="0" y="284"/>
                      <a:pt x="0" y="284"/>
                      <a:pt x="0" y="284"/>
                    </a:cubicBezTo>
                    <a:cubicBezTo>
                      <a:pt x="99" y="284"/>
                      <a:pt x="99" y="284"/>
                      <a:pt x="99" y="284"/>
                    </a:cubicBezTo>
                    <a:cubicBezTo>
                      <a:pt x="142" y="271"/>
                      <a:pt x="142" y="271"/>
                      <a:pt x="142" y="271"/>
                    </a:cubicBezTo>
                    <a:cubicBezTo>
                      <a:pt x="163" y="261"/>
                      <a:pt x="176" y="253"/>
                      <a:pt x="198" y="231"/>
                    </a:cubicBezTo>
                    <a:cubicBezTo>
                      <a:pt x="199" y="230"/>
                      <a:pt x="199" y="230"/>
                      <a:pt x="199" y="230"/>
                    </a:cubicBezTo>
                    <a:cubicBezTo>
                      <a:pt x="220" y="214"/>
                      <a:pt x="239" y="207"/>
                      <a:pt x="259" y="207"/>
                    </a:cubicBezTo>
                    <a:cubicBezTo>
                      <a:pt x="262" y="207"/>
                      <a:pt x="265" y="207"/>
                      <a:pt x="269" y="208"/>
                    </a:cubicBezTo>
                    <a:cubicBezTo>
                      <a:pt x="327" y="208"/>
                      <a:pt x="372" y="270"/>
                      <a:pt x="372" y="349"/>
                    </a:cubicBezTo>
                    <a:cubicBezTo>
                      <a:pt x="372" y="423"/>
                      <a:pt x="330" y="487"/>
                      <a:pt x="276" y="493"/>
                    </a:cubicBezTo>
                    <a:cubicBezTo>
                      <a:pt x="261" y="495"/>
                      <a:pt x="261" y="495"/>
                      <a:pt x="261" y="495"/>
                    </a:cubicBezTo>
                    <a:cubicBezTo>
                      <a:pt x="261" y="493"/>
                      <a:pt x="261" y="493"/>
                      <a:pt x="261" y="493"/>
                    </a:cubicBezTo>
                    <a:cubicBezTo>
                      <a:pt x="238" y="494"/>
                      <a:pt x="217" y="485"/>
                      <a:pt x="198" y="467"/>
                    </a:cubicBezTo>
                    <a:cubicBezTo>
                      <a:pt x="174" y="445"/>
                      <a:pt x="163" y="438"/>
                      <a:pt x="138" y="428"/>
                    </a:cubicBezTo>
                    <a:cubicBezTo>
                      <a:pt x="99" y="417"/>
                      <a:pt x="99" y="417"/>
                      <a:pt x="99" y="417"/>
                    </a:cubicBezTo>
                    <a:cubicBezTo>
                      <a:pt x="0" y="416"/>
                      <a:pt x="0" y="416"/>
                      <a:pt x="0" y="416"/>
                    </a:cubicBezTo>
                    <a:cubicBezTo>
                      <a:pt x="0" y="701"/>
                      <a:pt x="0" y="701"/>
                      <a:pt x="0" y="701"/>
                    </a:cubicBezTo>
                    <a:cubicBezTo>
                      <a:pt x="1033" y="701"/>
                      <a:pt x="1033" y="701"/>
                      <a:pt x="1033" y="701"/>
                    </a:cubicBezTo>
                    <a:cubicBezTo>
                      <a:pt x="1032" y="869"/>
                      <a:pt x="1032" y="869"/>
                      <a:pt x="1032" y="869"/>
                    </a:cubicBezTo>
                    <a:cubicBezTo>
                      <a:pt x="1019" y="914"/>
                      <a:pt x="1019" y="914"/>
                      <a:pt x="1019" y="914"/>
                    </a:cubicBezTo>
                    <a:cubicBezTo>
                      <a:pt x="1007" y="943"/>
                      <a:pt x="998" y="956"/>
                      <a:pt x="974" y="983"/>
                    </a:cubicBezTo>
                    <a:cubicBezTo>
                      <a:pt x="974" y="983"/>
                      <a:pt x="974" y="983"/>
                      <a:pt x="974" y="983"/>
                    </a:cubicBezTo>
                    <a:cubicBezTo>
                      <a:pt x="957" y="1001"/>
                      <a:pt x="953" y="1016"/>
                      <a:pt x="957" y="1038"/>
                    </a:cubicBezTo>
                    <a:cubicBezTo>
                      <a:pt x="961" y="1055"/>
                      <a:pt x="961" y="1055"/>
                      <a:pt x="961" y="1055"/>
                    </a:cubicBezTo>
                    <a:cubicBezTo>
                      <a:pt x="959" y="1055"/>
                      <a:pt x="959" y="1055"/>
                      <a:pt x="959" y="1055"/>
                    </a:cubicBezTo>
                    <a:cubicBezTo>
                      <a:pt x="962" y="1061"/>
                      <a:pt x="966" y="1066"/>
                      <a:pt x="971" y="1072"/>
                    </a:cubicBezTo>
                    <a:cubicBezTo>
                      <a:pt x="992" y="1094"/>
                      <a:pt x="1029" y="1110"/>
                      <a:pt x="1071" y="1110"/>
                    </a:cubicBezTo>
                    <a:cubicBezTo>
                      <a:pt x="1135" y="1110"/>
                      <a:pt x="1185" y="1076"/>
                      <a:pt x="1185" y="1033"/>
                    </a:cubicBezTo>
                    <a:cubicBezTo>
                      <a:pt x="1185" y="1032"/>
                      <a:pt x="1185" y="1032"/>
                      <a:pt x="1185" y="1032"/>
                    </a:cubicBezTo>
                    <a:cubicBezTo>
                      <a:pt x="1187" y="1015"/>
                      <a:pt x="1182" y="1001"/>
                      <a:pt x="1168" y="982"/>
                    </a:cubicBezTo>
                    <a:cubicBezTo>
                      <a:pt x="1167" y="981"/>
                      <a:pt x="1166" y="980"/>
                      <a:pt x="1165" y="979"/>
                    </a:cubicBezTo>
                    <a:cubicBezTo>
                      <a:pt x="1165" y="979"/>
                      <a:pt x="1164" y="979"/>
                      <a:pt x="1164" y="979"/>
                    </a:cubicBezTo>
                    <a:cubicBezTo>
                      <a:pt x="1144" y="957"/>
                      <a:pt x="1135" y="942"/>
                      <a:pt x="1124" y="919"/>
                    </a:cubicBezTo>
                    <a:cubicBezTo>
                      <a:pt x="1123" y="917"/>
                      <a:pt x="1123" y="917"/>
                      <a:pt x="1123" y="917"/>
                    </a:cubicBezTo>
                    <a:cubicBezTo>
                      <a:pt x="1108" y="869"/>
                      <a:pt x="1108" y="869"/>
                      <a:pt x="1108" y="869"/>
                    </a:cubicBezTo>
                    <a:cubicBezTo>
                      <a:pt x="1108" y="784"/>
                      <a:pt x="1108" y="784"/>
                      <a:pt x="1108" y="784"/>
                    </a:cubicBezTo>
                    <a:cubicBezTo>
                      <a:pt x="1109" y="784"/>
                      <a:pt x="1109" y="784"/>
                      <a:pt x="1109" y="784"/>
                    </a:cubicBezTo>
                    <a:cubicBezTo>
                      <a:pt x="1109" y="701"/>
                      <a:pt x="1109" y="701"/>
                      <a:pt x="1109" y="701"/>
                    </a:cubicBezTo>
                    <a:cubicBezTo>
                      <a:pt x="1343" y="701"/>
                      <a:pt x="1343" y="701"/>
                      <a:pt x="1343" y="701"/>
                    </a:cubicBezTo>
                    <a:cubicBezTo>
                      <a:pt x="1343" y="417"/>
                      <a:pt x="1343" y="417"/>
                      <a:pt x="1343" y="417"/>
                    </a:cubicBezTo>
                    <a:cubicBezTo>
                      <a:pt x="1236" y="417"/>
                      <a:pt x="1236" y="417"/>
                      <a:pt x="1236" y="417"/>
                    </a:cubicBezTo>
                    <a:lnTo>
                      <a:pt x="1193" y="430"/>
                    </a:lnTo>
                    <a:close/>
                  </a:path>
                </a:pathLst>
              </a:custGeom>
              <a:solidFill>
                <a:schemeClr val="accent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31" name="Google Shape;2531;p9"/>
              <p:cNvSpPr/>
              <p:nvPr/>
            </p:nvSpPr>
            <p:spPr>
              <a:xfrm>
                <a:off x="6719888" y="3544888"/>
                <a:ext cx="1116013" cy="479425"/>
              </a:xfrm>
              <a:custGeom>
                <a:avLst/>
                <a:gdLst/>
                <a:ahLst/>
                <a:cxnLst/>
                <a:rect l="l" t="t" r="r" b="b"/>
                <a:pathLst>
                  <a:path w="1632" h="701" extrusionOk="0">
                    <a:moveTo>
                      <a:pt x="1223" y="124"/>
                    </a:moveTo>
                    <a:cubicBezTo>
                      <a:pt x="1234" y="145"/>
                      <a:pt x="1242" y="158"/>
                      <a:pt x="1263" y="179"/>
                    </a:cubicBezTo>
                    <a:cubicBezTo>
                      <a:pt x="1264" y="180"/>
                      <a:pt x="1264" y="180"/>
                      <a:pt x="1264" y="180"/>
                    </a:cubicBezTo>
                    <a:cubicBezTo>
                      <a:pt x="1276" y="197"/>
                      <a:pt x="1290" y="219"/>
                      <a:pt x="1286" y="250"/>
                    </a:cubicBezTo>
                    <a:cubicBezTo>
                      <a:pt x="1286" y="308"/>
                      <a:pt x="1224" y="353"/>
                      <a:pt x="1145" y="353"/>
                    </a:cubicBezTo>
                    <a:cubicBezTo>
                      <a:pt x="1070" y="353"/>
                      <a:pt x="1007" y="311"/>
                      <a:pt x="1000" y="258"/>
                    </a:cubicBezTo>
                    <a:cubicBezTo>
                      <a:pt x="998" y="242"/>
                      <a:pt x="998" y="242"/>
                      <a:pt x="998" y="242"/>
                    </a:cubicBezTo>
                    <a:cubicBezTo>
                      <a:pt x="1001" y="242"/>
                      <a:pt x="1001" y="242"/>
                      <a:pt x="1001" y="242"/>
                    </a:cubicBezTo>
                    <a:cubicBezTo>
                      <a:pt x="1000" y="219"/>
                      <a:pt x="1008" y="199"/>
                      <a:pt x="1027" y="179"/>
                    </a:cubicBezTo>
                    <a:cubicBezTo>
                      <a:pt x="1048" y="155"/>
                      <a:pt x="1056" y="145"/>
                      <a:pt x="1066" y="120"/>
                    </a:cubicBezTo>
                    <a:cubicBezTo>
                      <a:pt x="1077" y="80"/>
                      <a:pt x="1077" y="80"/>
                      <a:pt x="1077" y="80"/>
                    </a:cubicBezTo>
                    <a:cubicBezTo>
                      <a:pt x="1078" y="0"/>
                      <a:pt x="1078" y="0"/>
                      <a:pt x="1078" y="0"/>
                    </a:cubicBezTo>
                    <a:cubicBezTo>
                      <a:pt x="465" y="0"/>
                      <a:pt x="465" y="0"/>
                      <a:pt x="465" y="0"/>
                    </a:cubicBezTo>
                    <a:cubicBezTo>
                      <a:pt x="465" y="314"/>
                      <a:pt x="465" y="314"/>
                      <a:pt x="465" y="314"/>
                    </a:cubicBezTo>
                    <a:cubicBezTo>
                      <a:pt x="241" y="312"/>
                      <a:pt x="241" y="312"/>
                      <a:pt x="241" y="312"/>
                    </a:cubicBezTo>
                    <a:cubicBezTo>
                      <a:pt x="196" y="300"/>
                      <a:pt x="196" y="300"/>
                      <a:pt x="196" y="300"/>
                    </a:cubicBezTo>
                    <a:cubicBezTo>
                      <a:pt x="167" y="288"/>
                      <a:pt x="154" y="279"/>
                      <a:pt x="127" y="255"/>
                    </a:cubicBezTo>
                    <a:cubicBezTo>
                      <a:pt x="127" y="254"/>
                      <a:pt x="127" y="254"/>
                      <a:pt x="127" y="254"/>
                    </a:cubicBezTo>
                    <a:cubicBezTo>
                      <a:pt x="114" y="242"/>
                      <a:pt x="102" y="236"/>
                      <a:pt x="87" y="236"/>
                    </a:cubicBezTo>
                    <a:cubicBezTo>
                      <a:pt x="83" y="236"/>
                      <a:pt x="78" y="237"/>
                      <a:pt x="73" y="238"/>
                    </a:cubicBezTo>
                    <a:cubicBezTo>
                      <a:pt x="56" y="242"/>
                      <a:pt x="56" y="242"/>
                      <a:pt x="56" y="242"/>
                    </a:cubicBezTo>
                    <a:cubicBezTo>
                      <a:pt x="56" y="240"/>
                      <a:pt x="56" y="240"/>
                      <a:pt x="56" y="240"/>
                    </a:cubicBezTo>
                    <a:cubicBezTo>
                      <a:pt x="24" y="255"/>
                      <a:pt x="0" y="301"/>
                      <a:pt x="0" y="352"/>
                    </a:cubicBezTo>
                    <a:cubicBezTo>
                      <a:pt x="0" y="416"/>
                      <a:pt x="34" y="465"/>
                      <a:pt x="77" y="465"/>
                    </a:cubicBezTo>
                    <a:cubicBezTo>
                      <a:pt x="78" y="466"/>
                      <a:pt x="78" y="466"/>
                      <a:pt x="78" y="466"/>
                    </a:cubicBezTo>
                    <a:cubicBezTo>
                      <a:pt x="95" y="468"/>
                      <a:pt x="109" y="463"/>
                      <a:pt x="128" y="449"/>
                    </a:cubicBezTo>
                    <a:cubicBezTo>
                      <a:pt x="151" y="426"/>
                      <a:pt x="167" y="416"/>
                      <a:pt x="191" y="405"/>
                    </a:cubicBezTo>
                    <a:cubicBezTo>
                      <a:pt x="193" y="404"/>
                      <a:pt x="193" y="404"/>
                      <a:pt x="193" y="404"/>
                    </a:cubicBezTo>
                    <a:cubicBezTo>
                      <a:pt x="241" y="389"/>
                      <a:pt x="241" y="389"/>
                      <a:pt x="241" y="389"/>
                    </a:cubicBezTo>
                    <a:cubicBezTo>
                      <a:pt x="242" y="389"/>
                      <a:pt x="242" y="389"/>
                      <a:pt x="242" y="389"/>
                    </a:cubicBezTo>
                    <a:cubicBezTo>
                      <a:pt x="381" y="389"/>
                      <a:pt x="381" y="389"/>
                      <a:pt x="381" y="389"/>
                    </a:cubicBezTo>
                    <a:cubicBezTo>
                      <a:pt x="465" y="389"/>
                      <a:pt x="465" y="389"/>
                      <a:pt x="465" y="389"/>
                    </a:cubicBezTo>
                    <a:cubicBezTo>
                      <a:pt x="465" y="701"/>
                      <a:pt x="465" y="701"/>
                      <a:pt x="465" y="701"/>
                    </a:cubicBezTo>
                    <a:cubicBezTo>
                      <a:pt x="1613" y="701"/>
                      <a:pt x="1613" y="701"/>
                      <a:pt x="1613" y="701"/>
                    </a:cubicBezTo>
                    <a:cubicBezTo>
                      <a:pt x="1589" y="545"/>
                      <a:pt x="1589" y="545"/>
                      <a:pt x="1589" y="545"/>
                    </a:cubicBezTo>
                    <a:cubicBezTo>
                      <a:pt x="1567" y="363"/>
                      <a:pt x="1582" y="175"/>
                      <a:pt x="1632" y="0"/>
                    </a:cubicBezTo>
                    <a:cubicBezTo>
                      <a:pt x="1210" y="0"/>
                      <a:pt x="1210" y="0"/>
                      <a:pt x="1210" y="0"/>
                    </a:cubicBezTo>
                    <a:cubicBezTo>
                      <a:pt x="1210" y="80"/>
                      <a:pt x="1210" y="80"/>
                      <a:pt x="1210" y="80"/>
                    </a:cubicBezTo>
                    <a:lnTo>
                      <a:pt x="1223" y="124"/>
                    </a:lnTo>
                    <a:close/>
                  </a:path>
                </a:pathLst>
              </a:custGeom>
              <a:solidFill>
                <a:schemeClr val="accent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32" name="Google Shape;2532;p9"/>
              <p:cNvSpPr/>
              <p:nvPr/>
            </p:nvSpPr>
            <p:spPr>
              <a:xfrm>
                <a:off x="5575300" y="4098925"/>
                <a:ext cx="2100263" cy="668338"/>
              </a:xfrm>
              <a:custGeom>
                <a:avLst/>
                <a:gdLst/>
                <a:ahLst/>
                <a:cxnLst/>
                <a:rect l="l" t="t" r="r" b="b"/>
                <a:pathLst>
                  <a:path w="3074" h="978" extrusionOk="0">
                    <a:moveTo>
                      <a:pt x="1822" y="0"/>
                    </a:moveTo>
                    <a:cubicBezTo>
                      <a:pt x="1822" y="52"/>
                      <a:pt x="1822" y="52"/>
                      <a:pt x="1822" y="52"/>
                    </a:cubicBezTo>
                    <a:cubicBezTo>
                      <a:pt x="1835" y="96"/>
                      <a:pt x="1835" y="96"/>
                      <a:pt x="1835" y="96"/>
                    </a:cubicBezTo>
                    <a:cubicBezTo>
                      <a:pt x="1846" y="117"/>
                      <a:pt x="1853" y="129"/>
                      <a:pt x="1875" y="151"/>
                    </a:cubicBezTo>
                    <a:cubicBezTo>
                      <a:pt x="1876" y="153"/>
                      <a:pt x="1876" y="153"/>
                      <a:pt x="1876" y="153"/>
                    </a:cubicBezTo>
                    <a:cubicBezTo>
                      <a:pt x="1888" y="169"/>
                      <a:pt x="1902" y="191"/>
                      <a:pt x="1899" y="222"/>
                    </a:cubicBezTo>
                    <a:cubicBezTo>
                      <a:pt x="1898" y="280"/>
                      <a:pt x="1836" y="326"/>
                      <a:pt x="1757" y="326"/>
                    </a:cubicBezTo>
                    <a:cubicBezTo>
                      <a:pt x="1683" y="326"/>
                      <a:pt x="1619" y="284"/>
                      <a:pt x="1613" y="230"/>
                    </a:cubicBezTo>
                    <a:cubicBezTo>
                      <a:pt x="1611" y="214"/>
                      <a:pt x="1611" y="214"/>
                      <a:pt x="1611" y="214"/>
                    </a:cubicBezTo>
                    <a:cubicBezTo>
                      <a:pt x="1613" y="214"/>
                      <a:pt x="1613" y="214"/>
                      <a:pt x="1613" y="214"/>
                    </a:cubicBezTo>
                    <a:cubicBezTo>
                      <a:pt x="1612" y="191"/>
                      <a:pt x="1621" y="171"/>
                      <a:pt x="1639" y="152"/>
                    </a:cubicBezTo>
                    <a:cubicBezTo>
                      <a:pt x="1661" y="127"/>
                      <a:pt x="1668" y="117"/>
                      <a:pt x="1678" y="92"/>
                    </a:cubicBezTo>
                    <a:cubicBezTo>
                      <a:pt x="1689" y="53"/>
                      <a:pt x="1689" y="53"/>
                      <a:pt x="1689" y="53"/>
                    </a:cubicBezTo>
                    <a:cubicBezTo>
                      <a:pt x="1690" y="0"/>
                      <a:pt x="1690" y="0"/>
                      <a:pt x="1690" y="0"/>
                    </a:cubicBezTo>
                    <a:cubicBezTo>
                      <a:pt x="0" y="0"/>
                      <a:pt x="0" y="0"/>
                      <a:pt x="0" y="0"/>
                    </a:cubicBezTo>
                    <a:cubicBezTo>
                      <a:pt x="0" y="62"/>
                      <a:pt x="0" y="62"/>
                      <a:pt x="0" y="62"/>
                    </a:cubicBezTo>
                    <a:cubicBezTo>
                      <a:pt x="4" y="97"/>
                      <a:pt x="13" y="132"/>
                      <a:pt x="26" y="165"/>
                    </a:cubicBezTo>
                    <a:cubicBezTo>
                      <a:pt x="27" y="167"/>
                      <a:pt x="27" y="167"/>
                      <a:pt x="27" y="167"/>
                    </a:cubicBezTo>
                    <a:cubicBezTo>
                      <a:pt x="61" y="293"/>
                      <a:pt x="175" y="380"/>
                      <a:pt x="305" y="380"/>
                    </a:cubicBezTo>
                    <a:cubicBezTo>
                      <a:pt x="325" y="380"/>
                      <a:pt x="346" y="378"/>
                      <a:pt x="366" y="374"/>
                    </a:cubicBezTo>
                    <a:cubicBezTo>
                      <a:pt x="601" y="317"/>
                      <a:pt x="833" y="247"/>
                      <a:pt x="1055" y="166"/>
                    </a:cubicBezTo>
                    <a:cubicBezTo>
                      <a:pt x="1061" y="164"/>
                      <a:pt x="1061" y="164"/>
                      <a:pt x="1061" y="164"/>
                    </a:cubicBezTo>
                    <a:cubicBezTo>
                      <a:pt x="1067" y="167"/>
                      <a:pt x="1067" y="167"/>
                      <a:pt x="1067" y="167"/>
                    </a:cubicBezTo>
                    <a:cubicBezTo>
                      <a:pt x="1238" y="269"/>
                      <a:pt x="1346" y="728"/>
                      <a:pt x="1392" y="925"/>
                    </a:cubicBezTo>
                    <a:cubicBezTo>
                      <a:pt x="1396" y="944"/>
                      <a:pt x="1400" y="961"/>
                      <a:pt x="1403" y="973"/>
                    </a:cubicBezTo>
                    <a:cubicBezTo>
                      <a:pt x="1404" y="974"/>
                      <a:pt x="1404" y="976"/>
                      <a:pt x="1405" y="978"/>
                    </a:cubicBezTo>
                    <a:cubicBezTo>
                      <a:pt x="2585" y="821"/>
                      <a:pt x="2585" y="821"/>
                      <a:pt x="2585" y="821"/>
                    </a:cubicBezTo>
                    <a:cubicBezTo>
                      <a:pt x="2642" y="813"/>
                      <a:pt x="2642" y="813"/>
                      <a:pt x="2642" y="813"/>
                    </a:cubicBezTo>
                    <a:cubicBezTo>
                      <a:pt x="2642" y="481"/>
                      <a:pt x="2642" y="481"/>
                      <a:pt x="2642" y="481"/>
                    </a:cubicBezTo>
                    <a:cubicBezTo>
                      <a:pt x="2833" y="483"/>
                      <a:pt x="2833" y="483"/>
                      <a:pt x="2833" y="483"/>
                    </a:cubicBezTo>
                    <a:cubicBezTo>
                      <a:pt x="2878" y="496"/>
                      <a:pt x="2878" y="496"/>
                      <a:pt x="2878" y="496"/>
                    </a:cubicBezTo>
                    <a:cubicBezTo>
                      <a:pt x="2880" y="496"/>
                      <a:pt x="2882" y="497"/>
                      <a:pt x="2883" y="498"/>
                    </a:cubicBezTo>
                    <a:cubicBezTo>
                      <a:pt x="2909" y="509"/>
                      <a:pt x="2922" y="519"/>
                      <a:pt x="2947" y="541"/>
                    </a:cubicBezTo>
                    <a:cubicBezTo>
                      <a:pt x="2948" y="541"/>
                      <a:pt x="2948" y="541"/>
                      <a:pt x="2948" y="541"/>
                    </a:cubicBezTo>
                    <a:cubicBezTo>
                      <a:pt x="2957" y="550"/>
                      <a:pt x="2967" y="556"/>
                      <a:pt x="2976" y="558"/>
                    </a:cubicBezTo>
                    <a:cubicBezTo>
                      <a:pt x="2984" y="560"/>
                      <a:pt x="2992" y="559"/>
                      <a:pt x="3002" y="557"/>
                    </a:cubicBezTo>
                    <a:cubicBezTo>
                      <a:pt x="3019" y="554"/>
                      <a:pt x="3019" y="554"/>
                      <a:pt x="3019" y="554"/>
                    </a:cubicBezTo>
                    <a:cubicBezTo>
                      <a:pt x="3019" y="554"/>
                      <a:pt x="3019" y="554"/>
                      <a:pt x="3019" y="554"/>
                    </a:cubicBezTo>
                    <a:cubicBezTo>
                      <a:pt x="3019" y="554"/>
                      <a:pt x="3019" y="554"/>
                      <a:pt x="3019" y="554"/>
                    </a:cubicBezTo>
                    <a:cubicBezTo>
                      <a:pt x="3019" y="555"/>
                      <a:pt x="3019" y="555"/>
                      <a:pt x="3019" y="555"/>
                    </a:cubicBezTo>
                    <a:cubicBezTo>
                      <a:pt x="3051" y="540"/>
                      <a:pt x="3074" y="494"/>
                      <a:pt x="3074" y="443"/>
                    </a:cubicBezTo>
                    <a:cubicBezTo>
                      <a:pt x="3074" y="385"/>
                      <a:pt x="3044" y="336"/>
                      <a:pt x="3006" y="330"/>
                    </a:cubicBezTo>
                    <a:cubicBezTo>
                      <a:pt x="3003" y="330"/>
                      <a:pt x="3001" y="330"/>
                      <a:pt x="2999" y="330"/>
                    </a:cubicBezTo>
                    <a:cubicBezTo>
                      <a:pt x="2997" y="330"/>
                      <a:pt x="2997" y="330"/>
                      <a:pt x="2997" y="330"/>
                    </a:cubicBezTo>
                    <a:cubicBezTo>
                      <a:pt x="2980" y="328"/>
                      <a:pt x="2966" y="332"/>
                      <a:pt x="2947" y="346"/>
                    </a:cubicBezTo>
                    <a:cubicBezTo>
                      <a:pt x="2923" y="370"/>
                      <a:pt x="2908" y="379"/>
                      <a:pt x="2884" y="391"/>
                    </a:cubicBezTo>
                    <a:cubicBezTo>
                      <a:pt x="2882" y="392"/>
                      <a:pt x="2882" y="392"/>
                      <a:pt x="2882" y="392"/>
                    </a:cubicBezTo>
                    <a:cubicBezTo>
                      <a:pt x="2833" y="406"/>
                      <a:pt x="2833" y="406"/>
                      <a:pt x="2833" y="406"/>
                    </a:cubicBezTo>
                    <a:cubicBezTo>
                      <a:pt x="2726" y="406"/>
                      <a:pt x="2726" y="406"/>
                      <a:pt x="2726" y="406"/>
                    </a:cubicBezTo>
                    <a:cubicBezTo>
                      <a:pt x="2726" y="406"/>
                      <a:pt x="2726" y="406"/>
                      <a:pt x="2726" y="406"/>
                    </a:cubicBezTo>
                    <a:cubicBezTo>
                      <a:pt x="2642" y="406"/>
                      <a:pt x="2642" y="406"/>
                      <a:pt x="2642" y="406"/>
                    </a:cubicBezTo>
                    <a:cubicBezTo>
                      <a:pt x="2642" y="0"/>
                      <a:pt x="2642" y="0"/>
                      <a:pt x="2642" y="0"/>
                    </a:cubicBezTo>
                    <a:lnTo>
                      <a:pt x="1822" y="0"/>
                    </a:ln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33" name="Google Shape;2533;p9"/>
              <p:cNvSpPr/>
              <p:nvPr/>
            </p:nvSpPr>
            <p:spPr>
              <a:xfrm>
                <a:off x="7456488" y="4098925"/>
                <a:ext cx="577850" cy="546100"/>
              </a:xfrm>
              <a:custGeom>
                <a:avLst/>
                <a:gdLst/>
                <a:ahLst/>
                <a:cxnLst/>
                <a:rect l="l" t="t" r="r" b="b"/>
                <a:pathLst>
                  <a:path w="845" h="798" extrusionOk="0">
                    <a:moveTo>
                      <a:pt x="119" y="365"/>
                    </a:moveTo>
                    <a:cubicBezTo>
                      <a:pt x="140" y="355"/>
                      <a:pt x="152" y="347"/>
                      <a:pt x="174" y="326"/>
                    </a:cubicBezTo>
                    <a:cubicBezTo>
                      <a:pt x="176" y="325"/>
                      <a:pt x="176" y="325"/>
                      <a:pt x="176" y="325"/>
                    </a:cubicBezTo>
                    <a:cubicBezTo>
                      <a:pt x="197" y="308"/>
                      <a:pt x="215" y="301"/>
                      <a:pt x="236" y="301"/>
                    </a:cubicBezTo>
                    <a:cubicBezTo>
                      <a:pt x="239" y="301"/>
                      <a:pt x="242" y="301"/>
                      <a:pt x="245" y="302"/>
                    </a:cubicBezTo>
                    <a:cubicBezTo>
                      <a:pt x="304" y="302"/>
                      <a:pt x="349" y="364"/>
                      <a:pt x="349" y="444"/>
                    </a:cubicBezTo>
                    <a:cubicBezTo>
                      <a:pt x="349" y="518"/>
                      <a:pt x="307" y="581"/>
                      <a:pt x="253" y="588"/>
                    </a:cubicBezTo>
                    <a:cubicBezTo>
                      <a:pt x="237" y="590"/>
                      <a:pt x="237" y="590"/>
                      <a:pt x="237" y="590"/>
                    </a:cubicBezTo>
                    <a:cubicBezTo>
                      <a:pt x="237" y="587"/>
                      <a:pt x="237" y="587"/>
                      <a:pt x="237" y="587"/>
                    </a:cubicBezTo>
                    <a:cubicBezTo>
                      <a:pt x="215" y="588"/>
                      <a:pt x="194" y="580"/>
                      <a:pt x="175" y="562"/>
                    </a:cubicBezTo>
                    <a:cubicBezTo>
                      <a:pt x="150" y="540"/>
                      <a:pt x="140" y="532"/>
                      <a:pt x="115" y="522"/>
                    </a:cubicBezTo>
                    <a:cubicBezTo>
                      <a:pt x="75" y="511"/>
                      <a:pt x="75" y="511"/>
                      <a:pt x="75" y="511"/>
                    </a:cubicBezTo>
                    <a:cubicBezTo>
                      <a:pt x="0" y="511"/>
                      <a:pt x="0" y="511"/>
                      <a:pt x="0" y="511"/>
                    </a:cubicBezTo>
                    <a:cubicBezTo>
                      <a:pt x="0" y="798"/>
                      <a:pt x="0" y="798"/>
                      <a:pt x="0" y="798"/>
                    </a:cubicBezTo>
                    <a:cubicBezTo>
                      <a:pt x="376" y="749"/>
                      <a:pt x="376" y="749"/>
                      <a:pt x="376" y="749"/>
                    </a:cubicBezTo>
                    <a:cubicBezTo>
                      <a:pt x="520" y="729"/>
                      <a:pt x="676" y="709"/>
                      <a:pt x="845" y="686"/>
                    </a:cubicBezTo>
                    <a:cubicBezTo>
                      <a:pt x="824" y="636"/>
                      <a:pt x="796" y="589"/>
                      <a:pt x="763" y="548"/>
                    </a:cubicBezTo>
                    <a:cubicBezTo>
                      <a:pt x="762" y="547"/>
                      <a:pt x="762" y="547"/>
                      <a:pt x="762" y="547"/>
                    </a:cubicBezTo>
                    <a:cubicBezTo>
                      <a:pt x="743" y="522"/>
                      <a:pt x="721" y="490"/>
                      <a:pt x="703" y="454"/>
                    </a:cubicBezTo>
                    <a:cubicBezTo>
                      <a:pt x="665" y="382"/>
                      <a:pt x="633" y="304"/>
                      <a:pt x="609" y="220"/>
                    </a:cubicBezTo>
                    <a:cubicBezTo>
                      <a:pt x="608" y="219"/>
                      <a:pt x="608" y="219"/>
                      <a:pt x="608" y="219"/>
                    </a:cubicBezTo>
                    <a:cubicBezTo>
                      <a:pt x="553" y="0"/>
                      <a:pt x="553" y="0"/>
                      <a:pt x="553" y="0"/>
                    </a:cubicBezTo>
                    <a:cubicBezTo>
                      <a:pt x="0" y="0"/>
                      <a:pt x="0" y="0"/>
                      <a:pt x="0" y="0"/>
                    </a:cubicBezTo>
                    <a:cubicBezTo>
                      <a:pt x="0" y="378"/>
                      <a:pt x="0" y="378"/>
                      <a:pt x="0" y="378"/>
                    </a:cubicBezTo>
                    <a:cubicBezTo>
                      <a:pt x="75" y="378"/>
                      <a:pt x="75" y="378"/>
                      <a:pt x="75" y="378"/>
                    </a:cubicBezTo>
                    <a:lnTo>
                      <a:pt x="119" y="365"/>
                    </a:lnTo>
                    <a:close/>
                  </a:path>
                </a:pathLst>
              </a:custGeom>
              <a:solidFill>
                <a:schemeClr val="dk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grpSp>
        <p:grpSp>
          <p:nvGrpSpPr>
            <p:cNvPr id="2534" name="Google Shape;2534;p9"/>
            <p:cNvGrpSpPr/>
            <p:nvPr/>
          </p:nvGrpSpPr>
          <p:grpSpPr>
            <a:xfrm>
              <a:off x="381000" y="4090446"/>
              <a:ext cx="2330185" cy="1053054"/>
              <a:chOff x="381000" y="4090446"/>
              <a:chExt cx="2330185" cy="1053054"/>
            </a:xfrm>
          </p:grpSpPr>
          <p:sp>
            <p:nvSpPr>
              <p:cNvPr id="2535" name="Google Shape;2535;p9"/>
              <p:cNvSpPr/>
              <p:nvPr/>
            </p:nvSpPr>
            <p:spPr>
              <a:xfrm>
                <a:off x="381000" y="4430762"/>
                <a:ext cx="2330185" cy="712738"/>
              </a:xfrm>
              <a:custGeom>
                <a:avLst/>
                <a:gdLst/>
                <a:ahLst/>
                <a:cxnLst/>
                <a:rect l="l" t="t" r="r" b="b"/>
                <a:pathLst>
                  <a:path w="2330185" h="712738" extrusionOk="0">
                    <a:moveTo>
                      <a:pt x="214233" y="649279"/>
                    </a:moveTo>
                    <a:lnTo>
                      <a:pt x="214777" y="649589"/>
                    </a:lnTo>
                    <a:lnTo>
                      <a:pt x="214777" y="649822"/>
                    </a:lnTo>
                    <a:lnTo>
                      <a:pt x="215320" y="650132"/>
                    </a:lnTo>
                    <a:lnTo>
                      <a:pt x="215320" y="650442"/>
                    </a:lnTo>
                    <a:lnTo>
                      <a:pt x="215941" y="651840"/>
                    </a:lnTo>
                    <a:lnTo>
                      <a:pt x="215941" y="654090"/>
                    </a:lnTo>
                    <a:lnTo>
                      <a:pt x="216173" y="654401"/>
                    </a:lnTo>
                    <a:lnTo>
                      <a:pt x="217570" y="655254"/>
                    </a:lnTo>
                    <a:lnTo>
                      <a:pt x="218424" y="654634"/>
                    </a:lnTo>
                    <a:lnTo>
                      <a:pt x="218424" y="654401"/>
                    </a:lnTo>
                    <a:lnTo>
                      <a:pt x="219045" y="654090"/>
                    </a:lnTo>
                    <a:cubicBezTo>
                      <a:pt x="219252" y="653495"/>
                      <a:pt x="219330" y="653107"/>
                      <a:pt x="219278" y="652926"/>
                    </a:cubicBezTo>
                    <a:cubicBezTo>
                      <a:pt x="219662" y="652538"/>
                      <a:pt x="219944" y="652073"/>
                      <a:pt x="220124" y="651529"/>
                    </a:cubicBezTo>
                    <a:lnTo>
                      <a:pt x="220970" y="650986"/>
                    </a:lnTo>
                    <a:lnTo>
                      <a:pt x="222124" y="651529"/>
                    </a:lnTo>
                    <a:lnTo>
                      <a:pt x="222354" y="652150"/>
                    </a:lnTo>
                    <a:lnTo>
                      <a:pt x="222969" y="652693"/>
                    </a:lnTo>
                    <a:lnTo>
                      <a:pt x="222969" y="652926"/>
                    </a:lnTo>
                    <a:lnTo>
                      <a:pt x="223508" y="654401"/>
                    </a:lnTo>
                    <a:cubicBezTo>
                      <a:pt x="223611" y="655901"/>
                      <a:pt x="223431" y="657221"/>
                      <a:pt x="222966" y="658359"/>
                    </a:cubicBezTo>
                    <a:lnTo>
                      <a:pt x="221805" y="658902"/>
                    </a:lnTo>
                    <a:cubicBezTo>
                      <a:pt x="221366" y="659653"/>
                      <a:pt x="220902" y="660235"/>
                      <a:pt x="220412" y="660649"/>
                    </a:cubicBezTo>
                    <a:lnTo>
                      <a:pt x="220180" y="661425"/>
                    </a:lnTo>
                    <a:cubicBezTo>
                      <a:pt x="219303" y="662072"/>
                      <a:pt x="218632" y="662563"/>
                      <a:pt x="218168" y="662899"/>
                    </a:cubicBezTo>
                    <a:lnTo>
                      <a:pt x="218245" y="663520"/>
                    </a:lnTo>
                    <a:cubicBezTo>
                      <a:pt x="217059" y="664063"/>
                      <a:pt x="216181" y="664529"/>
                      <a:pt x="215614" y="664917"/>
                    </a:cubicBezTo>
                    <a:lnTo>
                      <a:pt x="213602" y="664607"/>
                    </a:lnTo>
                    <a:lnTo>
                      <a:pt x="212208" y="663443"/>
                    </a:lnTo>
                    <a:lnTo>
                      <a:pt x="211667" y="662356"/>
                    </a:lnTo>
                    <a:lnTo>
                      <a:pt x="210506" y="661502"/>
                    </a:lnTo>
                    <a:cubicBezTo>
                      <a:pt x="210377" y="660674"/>
                      <a:pt x="210197" y="660080"/>
                      <a:pt x="209965" y="659717"/>
                    </a:cubicBezTo>
                    <a:cubicBezTo>
                      <a:pt x="209965" y="659640"/>
                      <a:pt x="209951" y="659504"/>
                      <a:pt x="209926" y="659310"/>
                    </a:cubicBezTo>
                    <a:cubicBezTo>
                      <a:pt x="209900" y="659116"/>
                      <a:pt x="209887" y="658980"/>
                      <a:pt x="209887" y="658902"/>
                    </a:cubicBezTo>
                    <a:cubicBezTo>
                      <a:pt x="209887" y="658799"/>
                      <a:pt x="209900" y="658657"/>
                      <a:pt x="209926" y="658475"/>
                    </a:cubicBezTo>
                    <a:cubicBezTo>
                      <a:pt x="209951" y="658294"/>
                      <a:pt x="209965" y="658152"/>
                      <a:pt x="209965" y="658049"/>
                    </a:cubicBezTo>
                    <a:cubicBezTo>
                      <a:pt x="209758" y="657635"/>
                      <a:pt x="209576" y="657350"/>
                      <a:pt x="209421" y="657195"/>
                    </a:cubicBezTo>
                    <a:lnTo>
                      <a:pt x="209421" y="656108"/>
                    </a:lnTo>
                    <a:lnTo>
                      <a:pt x="210120" y="654478"/>
                    </a:lnTo>
                    <a:lnTo>
                      <a:pt x="209965" y="654090"/>
                    </a:lnTo>
                    <a:lnTo>
                      <a:pt x="209965" y="653547"/>
                    </a:lnTo>
                    <a:lnTo>
                      <a:pt x="209654" y="653237"/>
                    </a:lnTo>
                    <a:lnTo>
                      <a:pt x="209654" y="652693"/>
                    </a:lnTo>
                    <a:cubicBezTo>
                      <a:pt x="210508" y="652021"/>
                      <a:pt x="210999" y="651452"/>
                      <a:pt x="211129" y="650986"/>
                    </a:cubicBezTo>
                    <a:lnTo>
                      <a:pt x="211362" y="650986"/>
                    </a:lnTo>
                    <a:lnTo>
                      <a:pt x="212681" y="650287"/>
                    </a:lnTo>
                    <a:lnTo>
                      <a:pt x="213069" y="649589"/>
                    </a:lnTo>
                    <a:close/>
                    <a:moveTo>
                      <a:pt x="247321" y="647338"/>
                    </a:moveTo>
                    <a:lnTo>
                      <a:pt x="249029" y="647959"/>
                    </a:lnTo>
                    <a:lnTo>
                      <a:pt x="248718" y="648813"/>
                    </a:lnTo>
                    <a:lnTo>
                      <a:pt x="248485" y="648813"/>
                    </a:lnTo>
                    <a:cubicBezTo>
                      <a:pt x="248072" y="649537"/>
                      <a:pt x="247787" y="650081"/>
                      <a:pt x="247632" y="650442"/>
                    </a:cubicBezTo>
                    <a:lnTo>
                      <a:pt x="247787" y="650753"/>
                    </a:lnTo>
                    <a:lnTo>
                      <a:pt x="247787" y="651063"/>
                    </a:lnTo>
                    <a:lnTo>
                      <a:pt x="247166" y="651296"/>
                    </a:lnTo>
                    <a:cubicBezTo>
                      <a:pt x="246959" y="652098"/>
                      <a:pt x="246881" y="652590"/>
                      <a:pt x="246933" y="652771"/>
                    </a:cubicBezTo>
                    <a:cubicBezTo>
                      <a:pt x="246338" y="653780"/>
                      <a:pt x="246002" y="654711"/>
                      <a:pt x="245924" y="655565"/>
                    </a:cubicBezTo>
                    <a:lnTo>
                      <a:pt x="245070" y="656419"/>
                    </a:lnTo>
                    <a:lnTo>
                      <a:pt x="245070" y="656729"/>
                    </a:lnTo>
                    <a:cubicBezTo>
                      <a:pt x="243932" y="658721"/>
                      <a:pt x="243079" y="660235"/>
                      <a:pt x="242510" y="661270"/>
                    </a:cubicBezTo>
                    <a:lnTo>
                      <a:pt x="241966" y="661580"/>
                    </a:lnTo>
                    <a:lnTo>
                      <a:pt x="241966" y="661813"/>
                    </a:lnTo>
                    <a:cubicBezTo>
                      <a:pt x="241319" y="662537"/>
                      <a:pt x="240854" y="663106"/>
                      <a:pt x="240569" y="663520"/>
                    </a:cubicBezTo>
                    <a:lnTo>
                      <a:pt x="239716" y="664063"/>
                    </a:lnTo>
                    <a:lnTo>
                      <a:pt x="239405" y="664063"/>
                    </a:lnTo>
                    <a:cubicBezTo>
                      <a:pt x="238163" y="664995"/>
                      <a:pt x="237232" y="665564"/>
                      <a:pt x="236611" y="665771"/>
                    </a:cubicBezTo>
                    <a:lnTo>
                      <a:pt x="235408" y="665228"/>
                    </a:lnTo>
                    <a:lnTo>
                      <a:pt x="235175" y="664917"/>
                    </a:lnTo>
                    <a:lnTo>
                      <a:pt x="235175" y="663831"/>
                    </a:lnTo>
                    <a:lnTo>
                      <a:pt x="235990" y="663520"/>
                    </a:lnTo>
                    <a:lnTo>
                      <a:pt x="235990" y="663210"/>
                    </a:lnTo>
                    <a:lnTo>
                      <a:pt x="236301" y="662667"/>
                    </a:lnTo>
                    <a:lnTo>
                      <a:pt x="236301" y="661891"/>
                    </a:lnTo>
                    <a:lnTo>
                      <a:pt x="236766" y="661425"/>
                    </a:lnTo>
                    <a:lnTo>
                      <a:pt x="236766" y="660416"/>
                    </a:lnTo>
                    <a:lnTo>
                      <a:pt x="237620" y="659213"/>
                    </a:lnTo>
                    <a:lnTo>
                      <a:pt x="237465" y="658669"/>
                    </a:lnTo>
                    <a:lnTo>
                      <a:pt x="237620" y="658126"/>
                    </a:lnTo>
                    <a:lnTo>
                      <a:pt x="238396" y="657428"/>
                    </a:lnTo>
                    <a:lnTo>
                      <a:pt x="238551" y="656574"/>
                    </a:lnTo>
                    <a:cubicBezTo>
                      <a:pt x="238707" y="656471"/>
                      <a:pt x="239204" y="655384"/>
                      <a:pt x="240045" y="653314"/>
                    </a:cubicBezTo>
                    <a:cubicBezTo>
                      <a:pt x="240886" y="651245"/>
                      <a:pt x="241345" y="650003"/>
                      <a:pt x="241423" y="649589"/>
                    </a:cubicBezTo>
                    <a:lnTo>
                      <a:pt x="242510" y="648502"/>
                    </a:lnTo>
                    <a:lnTo>
                      <a:pt x="244527" y="647649"/>
                    </a:lnTo>
                    <a:cubicBezTo>
                      <a:pt x="245355" y="647726"/>
                      <a:pt x="246286" y="647623"/>
                      <a:pt x="247321" y="647338"/>
                    </a:cubicBezTo>
                    <a:close/>
                    <a:moveTo>
                      <a:pt x="276665" y="645941"/>
                    </a:moveTo>
                    <a:cubicBezTo>
                      <a:pt x="275890" y="646122"/>
                      <a:pt x="274999" y="646743"/>
                      <a:pt x="273991" y="647804"/>
                    </a:cubicBezTo>
                    <a:cubicBezTo>
                      <a:pt x="273138" y="648735"/>
                      <a:pt x="272505" y="649615"/>
                      <a:pt x="272092" y="650442"/>
                    </a:cubicBezTo>
                    <a:lnTo>
                      <a:pt x="271859" y="650442"/>
                    </a:lnTo>
                    <a:lnTo>
                      <a:pt x="271238" y="649123"/>
                    </a:lnTo>
                    <a:lnTo>
                      <a:pt x="271238" y="648813"/>
                    </a:lnTo>
                    <a:cubicBezTo>
                      <a:pt x="271134" y="648399"/>
                      <a:pt x="270849" y="647856"/>
                      <a:pt x="270383" y="647183"/>
                    </a:cubicBezTo>
                    <a:cubicBezTo>
                      <a:pt x="269839" y="646847"/>
                      <a:pt x="269192" y="646536"/>
                      <a:pt x="268441" y="646251"/>
                    </a:cubicBezTo>
                    <a:cubicBezTo>
                      <a:pt x="267534" y="646976"/>
                      <a:pt x="266887" y="647338"/>
                      <a:pt x="266498" y="647338"/>
                    </a:cubicBezTo>
                    <a:lnTo>
                      <a:pt x="265294" y="647183"/>
                    </a:lnTo>
                    <a:lnTo>
                      <a:pt x="264984" y="647416"/>
                    </a:lnTo>
                    <a:lnTo>
                      <a:pt x="263896" y="647416"/>
                    </a:lnTo>
                    <a:cubicBezTo>
                      <a:pt x="262860" y="647649"/>
                      <a:pt x="262083" y="648062"/>
                      <a:pt x="261565" y="648658"/>
                    </a:cubicBezTo>
                    <a:lnTo>
                      <a:pt x="260789" y="648580"/>
                    </a:lnTo>
                    <a:cubicBezTo>
                      <a:pt x="260038" y="648761"/>
                      <a:pt x="259468" y="649123"/>
                      <a:pt x="259079" y="649667"/>
                    </a:cubicBezTo>
                    <a:lnTo>
                      <a:pt x="259079" y="650287"/>
                    </a:lnTo>
                    <a:lnTo>
                      <a:pt x="260166" y="650287"/>
                    </a:lnTo>
                    <a:lnTo>
                      <a:pt x="260476" y="650520"/>
                    </a:lnTo>
                    <a:lnTo>
                      <a:pt x="261330" y="650365"/>
                    </a:lnTo>
                    <a:lnTo>
                      <a:pt x="262184" y="650831"/>
                    </a:lnTo>
                    <a:lnTo>
                      <a:pt x="263038" y="650287"/>
                    </a:lnTo>
                    <a:cubicBezTo>
                      <a:pt x="263710" y="650287"/>
                      <a:pt x="264202" y="650262"/>
                      <a:pt x="264512" y="650210"/>
                    </a:cubicBezTo>
                    <a:lnTo>
                      <a:pt x="265288" y="650442"/>
                    </a:lnTo>
                    <a:lnTo>
                      <a:pt x="265870" y="651529"/>
                    </a:lnTo>
                    <a:cubicBezTo>
                      <a:pt x="266026" y="652409"/>
                      <a:pt x="265754" y="653599"/>
                      <a:pt x="265055" y="655099"/>
                    </a:cubicBezTo>
                    <a:lnTo>
                      <a:pt x="265055" y="656031"/>
                    </a:lnTo>
                    <a:cubicBezTo>
                      <a:pt x="264331" y="656936"/>
                      <a:pt x="263969" y="657661"/>
                      <a:pt x="263969" y="658204"/>
                    </a:cubicBezTo>
                    <a:cubicBezTo>
                      <a:pt x="263244" y="658825"/>
                      <a:pt x="262727" y="659329"/>
                      <a:pt x="262417" y="659717"/>
                    </a:cubicBezTo>
                    <a:lnTo>
                      <a:pt x="261873" y="661114"/>
                    </a:lnTo>
                    <a:lnTo>
                      <a:pt x="261563" y="661114"/>
                    </a:lnTo>
                    <a:lnTo>
                      <a:pt x="261330" y="661813"/>
                    </a:lnTo>
                    <a:lnTo>
                      <a:pt x="260942" y="661968"/>
                    </a:lnTo>
                    <a:lnTo>
                      <a:pt x="260787" y="662667"/>
                    </a:lnTo>
                    <a:lnTo>
                      <a:pt x="260476" y="662667"/>
                    </a:lnTo>
                    <a:cubicBezTo>
                      <a:pt x="260140" y="663236"/>
                      <a:pt x="260037" y="663986"/>
                      <a:pt x="260166" y="664917"/>
                    </a:cubicBezTo>
                    <a:cubicBezTo>
                      <a:pt x="259364" y="665719"/>
                      <a:pt x="258743" y="666288"/>
                      <a:pt x="258303" y="666625"/>
                    </a:cubicBezTo>
                    <a:lnTo>
                      <a:pt x="258226" y="667556"/>
                    </a:lnTo>
                    <a:lnTo>
                      <a:pt x="258614" y="668332"/>
                    </a:lnTo>
                    <a:cubicBezTo>
                      <a:pt x="258873" y="668384"/>
                      <a:pt x="259345" y="668293"/>
                      <a:pt x="260032" y="668060"/>
                    </a:cubicBezTo>
                    <a:cubicBezTo>
                      <a:pt x="260718" y="667828"/>
                      <a:pt x="261178" y="667711"/>
                      <a:pt x="261411" y="667711"/>
                    </a:cubicBezTo>
                    <a:cubicBezTo>
                      <a:pt x="262421" y="667711"/>
                      <a:pt x="263198" y="667918"/>
                      <a:pt x="263742" y="668332"/>
                    </a:cubicBezTo>
                    <a:cubicBezTo>
                      <a:pt x="264182" y="668177"/>
                      <a:pt x="264869" y="667996"/>
                      <a:pt x="265801" y="667789"/>
                    </a:cubicBezTo>
                    <a:lnTo>
                      <a:pt x="266811" y="666547"/>
                    </a:lnTo>
                    <a:lnTo>
                      <a:pt x="267043" y="665461"/>
                    </a:lnTo>
                    <a:lnTo>
                      <a:pt x="267585" y="664684"/>
                    </a:lnTo>
                    <a:lnTo>
                      <a:pt x="267894" y="663520"/>
                    </a:lnTo>
                    <a:lnTo>
                      <a:pt x="267740" y="662822"/>
                    </a:lnTo>
                    <a:lnTo>
                      <a:pt x="267894" y="661813"/>
                    </a:lnTo>
                    <a:lnTo>
                      <a:pt x="268746" y="661502"/>
                    </a:lnTo>
                    <a:cubicBezTo>
                      <a:pt x="269159" y="661011"/>
                      <a:pt x="269417" y="660364"/>
                      <a:pt x="269520" y="659562"/>
                    </a:cubicBezTo>
                    <a:lnTo>
                      <a:pt x="270372" y="658669"/>
                    </a:lnTo>
                    <a:lnTo>
                      <a:pt x="270294" y="657583"/>
                    </a:lnTo>
                    <a:lnTo>
                      <a:pt x="270991" y="657273"/>
                    </a:lnTo>
                    <a:lnTo>
                      <a:pt x="271301" y="656264"/>
                    </a:lnTo>
                    <a:lnTo>
                      <a:pt x="271223" y="655254"/>
                    </a:lnTo>
                    <a:lnTo>
                      <a:pt x="272074" y="653858"/>
                    </a:lnTo>
                    <a:lnTo>
                      <a:pt x="272926" y="653314"/>
                    </a:lnTo>
                    <a:lnTo>
                      <a:pt x="273081" y="652228"/>
                    </a:lnTo>
                    <a:cubicBezTo>
                      <a:pt x="273444" y="651426"/>
                      <a:pt x="273987" y="650753"/>
                      <a:pt x="274712" y="650210"/>
                    </a:cubicBezTo>
                    <a:lnTo>
                      <a:pt x="275877" y="650675"/>
                    </a:lnTo>
                    <a:cubicBezTo>
                      <a:pt x="276188" y="651038"/>
                      <a:pt x="276602" y="651633"/>
                      <a:pt x="277120" y="652461"/>
                    </a:cubicBezTo>
                    <a:cubicBezTo>
                      <a:pt x="277845" y="652823"/>
                      <a:pt x="278440" y="653004"/>
                      <a:pt x="278907" y="653004"/>
                    </a:cubicBezTo>
                    <a:cubicBezTo>
                      <a:pt x="280227" y="653004"/>
                      <a:pt x="280977" y="653055"/>
                      <a:pt x="281159" y="653159"/>
                    </a:cubicBezTo>
                    <a:lnTo>
                      <a:pt x="282130" y="652926"/>
                    </a:lnTo>
                    <a:lnTo>
                      <a:pt x="282285" y="651063"/>
                    </a:lnTo>
                    <a:lnTo>
                      <a:pt x="281704" y="650442"/>
                    </a:lnTo>
                    <a:lnTo>
                      <a:pt x="281704" y="650210"/>
                    </a:lnTo>
                    <a:lnTo>
                      <a:pt x="280618" y="649899"/>
                    </a:lnTo>
                    <a:lnTo>
                      <a:pt x="279611" y="648891"/>
                    </a:lnTo>
                    <a:lnTo>
                      <a:pt x="279611" y="648270"/>
                    </a:lnTo>
                    <a:cubicBezTo>
                      <a:pt x="279249" y="647726"/>
                      <a:pt x="278732" y="647312"/>
                      <a:pt x="278061" y="647028"/>
                    </a:cubicBezTo>
                    <a:lnTo>
                      <a:pt x="277518" y="646251"/>
                    </a:lnTo>
                    <a:close/>
                    <a:moveTo>
                      <a:pt x="213940" y="645863"/>
                    </a:moveTo>
                    <a:lnTo>
                      <a:pt x="212540" y="646174"/>
                    </a:lnTo>
                    <a:lnTo>
                      <a:pt x="211373" y="647338"/>
                    </a:lnTo>
                    <a:lnTo>
                      <a:pt x="210517" y="647338"/>
                    </a:lnTo>
                    <a:lnTo>
                      <a:pt x="209079" y="647881"/>
                    </a:lnTo>
                    <a:lnTo>
                      <a:pt x="207679" y="649822"/>
                    </a:lnTo>
                    <a:lnTo>
                      <a:pt x="206279" y="650675"/>
                    </a:lnTo>
                    <a:cubicBezTo>
                      <a:pt x="206123" y="651038"/>
                      <a:pt x="205916" y="651400"/>
                      <a:pt x="205657" y="651762"/>
                    </a:cubicBezTo>
                    <a:cubicBezTo>
                      <a:pt x="204726" y="652228"/>
                      <a:pt x="204001" y="652719"/>
                      <a:pt x="203484" y="653237"/>
                    </a:cubicBezTo>
                    <a:lnTo>
                      <a:pt x="202708" y="655254"/>
                    </a:lnTo>
                    <a:cubicBezTo>
                      <a:pt x="202708" y="657221"/>
                      <a:pt x="203225" y="658631"/>
                      <a:pt x="204260" y="659484"/>
                    </a:cubicBezTo>
                    <a:cubicBezTo>
                      <a:pt x="204778" y="660597"/>
                      <a:pt x="205243" y="661399"/>
                      <a:pt x="205657" y="661891"/>
                    </a:cubicBezTo>
                    <a:cubicBezTo>
                      <a:pt x="205761" y="662925"/>
                      <a:pt x="205864" y="663650"/>
                      <a:pt x="205968" y="664063"/>
                    </a:cubicBezTo>
                    <a:cubicBezTo>
                      <a:pt x="206640" y="664943"/>
                      <a:pt x="207183" y="665564"/>
                      <a:pt x="207598" y="665926"/>
                    </a:cubicBezTo>
                    <a:cubicBezTo>
                      <a:pt x="208270" y="666107"/>
                      <a:pt x="209059" y="666599"/>
                      <a:pt x="209965" y="667401"/>
                    </a:cubicBezTo>
                    <a:lnTo>
                      <a:pt x="211439" y="667789"/>
                    </a:lnTo>
                    <a:cubicBezTo>
                      <a:pt x="211646" y="667685"/>
                      <a:pt x="212112" y="667556"/>
                      <a:pt x="212836" y="667401"/>
                    </a:cubicBezTo>
                    <a:cubicBezTo>
                      <a:pt x="214233" y="667401"/>
                      <a:pt x="215268" y="667505"/>
                      <a:pt x="215941" y="667711"/>
                    </a:cubicBezTo>
                    <a:cubicBezTo>
                      <a:pt x="216613" y="667427"/>
                      <a:pt x="217260" y="667323"/>
                      <a:pt x="217881" y="667401"/>
                    </a:cubicBezTo>
                    <a:cubicBezTo>
                      <a:pt x="218295" y="667090"/>
                      <a:pt x="218890" y="666470"/>
                      <a:pt x="219666" y="665538"/>
                    </a:cubicBezTo>
                    <a:cubicBezTo>
                      <a:pt x="220364" y="664659"/>
                      <a:pt x="220933" y="664089"/>
                      <a:pt x="221373" y="663831"/>
                    </a:cubicBezTo>
                    <a:lnTo>
                      <a:pt x="221529" y="663054"/>
                    </a:lnTo>
                    <a:cubicBezTo>
                      <a:pt x="221839" y="662744"/>
                      <a:pt x="222150" y="662279"/>
                      <a:pt x="222460" y="661658"/>
                    </a:cubicBezTo>
                    <a:lnTo>
                      <a:pt x="222150" y="661192"/>
                    </a:lnTo>
                    <a:lnTo>
                      <a:pt x="223003" y="660649"/>
                    </a:lnTo>
                    <a:lnTo>
                      <a:pt x="223857" y="659213"/>
                    </a:lnTo>
                    <a:lnTo>
                      <a:pt x="224711" y="658592"/>
                    </a:lnTo>
                    <a:lnTo>
                      <a:pt x="224711" y="658359"/>
                    </a:lnTo>
                    <a:lnTo>
                      <a:pt x="225254" y="657738"/>
                    </a:lnTo>
                    <a:lnTo>
                      <a:pt x="225254" y="657195"/>
                    </a:lnTo>
                    <a:lnTo>
                      <a:pt x="225487" y="657195"/>
                    </a:lnTo>
                    <a:lnTo>
                      <a:pt x="225836" y="655099"/>
                    </a:lnTo>
                    <a:cubicBezTo>
                      <a:pt x="225187" y="653211"/>
                      <a:pt x="224603" y="651840"/>
                      <a:pt x="224084" y="650986"/>
                    </a:cubicBezTo>
                    <a:cubicBezTo>
                      <a:pt x="223461" y="650675"/>
                      <a:pt x="222994" y="650287"/>
                      <a:pt x="222683" y="649822"/>
                    </a:cubicBezTo>
                    <a:lnTo>
                      <a:pt x="222371" y="649822"/>
                    </a:lnTo>
                    <a:lnTo>
                      <a:pt x="220970" y="649279"/>
                    </a:lnTo>
                    <a:lnTo>
                      <a:pt x="220429" y="647338"/>
                    </a:lnTo>
                    <a:lnTo>
                      <a:pt x="219272" y="646717"/>
                    </a:lnTo>
                    <a:lnTo>
                      <a:pt x="217884" y="646717"/>
                    </a:lnTo>
                    <a:lnTo>
                      <a:pt x="217344" y="647338"/>
                    </a:lnTo>
                    <a:lnTo>
                      <a:pt x="215955" y="647881"/>
                    </a:lnTo>
                    <a:lnTo>
                      <a:pt x="215646" y="648192"/>
                    </a:lnTo>
                    <a:lnTo>
                      <a:pt x="215106" y="648192"/>
                    </a:lnTo>
                    <a:cubicBezTo>
                      <a:pt x="214925" y="647157"/>
                      <a:pt x="214717" y="646484"/>
                      <a:pt x="214484" y="646174"/>
                    </a:cubicBezTo>
                    <a:close/>
                    <a:moveTo>
                      <a:pt x="174263" y="645786"/>
                    </a:moveTo>
                    <a:cubicBezTo>
                      <a:pt x="171987" y="645786"/>
                      <a:pt x="170085" y="646122"/>
                      <a:pt x="168559" y="646795"/>
                    </a:cubicBezTo>
                    <a:cubicBezTo>
                      <a:pt x="167912" y="647105"/>
                      <a:pt x="167421" y="647338"/>
                      <a:pt x="167084" y="647493"/>
                    </a:cubicBezTo>
                    <a:cubicBezTo>
                      <a:pt x="166257" y="647649"/>
                      <a:pt x="165429" y="647804"/>
                      <a:pt x="164601" y="647959"/>
                    </a:cubicBezTo>
                    <a:cubicBezTo>
                      <a:pt x="164006" y="648062"/>
                      <a:pt x="163256" y="648476"/>
                      <a:pt x="162350" y="649201"/>
                    </a:cubicBezTo>
                    <a:lnTo>
                      <a:pt x="162195" y="649977"/>
                    </a:lnTo>
                    <a:lnTo>
                      <a:pt x="162350" y="650598"/>
                    </a:lnTo>
                    <a:lnTo>
                      <a:pt x="162893" y="651063"/>
                    </a:lnTo>
                    <a:lnTo>
                      <a:pt x="163514" y="651141"/>
                    </a:lnTo>
                    <a:cubicBezTo>
                      <a:pt x="164083" y="650857"/>
                      <a:pt x="164627" y="650675"/>
                      <a:pt x="165144" y="650598"/>
                    </a:cubicBezTo>
                    <a:lnTo>
                      <a:pt x="165765" y="649977"/>
                    </a:lnTo>
                    <a:cubicBezTo>
                      <a:pt x="166231" y="649770"/>
                      <a:pt x="166981" y="649511"/>
                      <a:pt x="168016" y="649201"/>
                    </a:cubicBezTo>
                    <a:lnTo>
                      <a:pt x="168016" y="648891"/>
                    </a:lnTo>
                    <a:cubicBezTo>
                      <a:pt x="168585" y="648399"/>
                      <a:pt x="169245" y="648114"/>
                      <a:pt x="169995" y="648037"/>
                    </a:cubicBezTo>
                    <a:lnTo>
                      <a:pt x="170305" y="648347"/>
                    </a:lnTo>
                    <a:lnTo>
                      <a:pt x="170383" y="649589"/>
                    </a:lnTo>
                    <a:lnTo>
                      <a:pt x="169762" y="650831"/>
                    </a:lnTo>
                    <a:lnTo>
                      <a:pt x="169413" y="650831"/>
                    </a:lnTo>
                    <a:lnTo>
                      <a:pt x="169413" y="651141"/>
                    </a:lnTo>
                    <a:lnTo>
                      <a:pt x="169103" y="651452"/>
                    </a:lnTo>
                    <a:lnTo>
                      <a:pt x="169103" y="651995"/>
                    </a:lnTo>
                    <a:cubicBezTo>
                      <a:pt x="168274" y="654220"/>
                      <a:pt x="167835" y="655643"/>
                      <a:pt x="167783" y="656264"/>
                    </a:cubicBezTo>
                    <a:cubicBezTo>
                      <a:pt x="167136" y="657479"/>
                      <a:pt x="166490" y="658682"/>
                      <a:pt x="165843" y="659872"/>
                    </a:cubicBezTo>
                    <a:cubicBezTo>
                      <a:pt x="164860" y="661709"/>
                      <a:pt x="164161" y="662770"/>
                      <a:pt x="163747" y="663054"/>
                    </a:cubicBezTo>
                    <a:lnTo>
                      <a:pt x="163359" y="663986"/>
                    </a:lnTo>
                    <a:cubicBezTo>
                      <a:pt x="163359" y="664814"/>
                      <a:pt x="163592" y="665642"/>
                      <a:pt x="164058" y="666470"/>
                    </a:cubicBezTo>
                    <a:lnTo>
                      <a:pt x="164601" y="666702"/>
                    </a:lnTo>
                    <a:cubicBezTo>
                      <a:pt x="164756" y="666806"/>
                      <a:pt x="164937" y="667013"/>
                      <a:pt x="165144" y="667323"/>
                    </a:cubicBezTo>
                    <a:lnTo>
                      <a:pt x="165144" y="667556"/>
                    </a:lnTo>
                    <a:cubicBezTo>
                      <a:pt x="166257" y="668074"/>
                      <a:pt x="167395" y="668280"/>
                      <a:pt x="168559" y="668177"/>
                    </a:cubicBezTo>
                    <a:lnTo>
                      <a:pt x="169995" y="668720"/>
                    </a:lnTo>
                    <a:lnTo>
                      <a:pt x="170305" y="668410"/>
                    </a:lnTo>
                    <a:lnTo>
                      <a:pt x="171470" y="668177"/>
                    </a:lnTo>
                    <a:lnTo>
                      <a:pt x="171702" y="667866"/>
                    </a:lnTo>
                    <a:lnTo>
                      <a:pt x="172867" y="667556"/>
                    </a:lnTo>
                    <a:lnTo>
                      <a:pt x="173798" y="666858"/>
                    </a:lnTo>
                    <a:cubicBezTo>
                      <a:pt x="173875" y="666676"/>
                      <a:pt x="174044" y="666418"/>
                      <a:pt x="174302" y="666082"/>
                    </a:cubicBezTo>
                    <a:cubicBezTo>
                      <a:pt x="174561" y="665745"/>
                      <a:pt x="174729" y="665486"/>
                      <a:pt x="174807" y="665305"/>
                    </a:cubicBezTo>
                    <a:lnTo>
                      <a:pt x="175971" y="665073"/>
                    </a:lnTo>
                    <a:lnTo>
                      <a:pt x="176514" y="664452"/>
                    </a:lnTo>
                    <a:lnTo>
                      <a:pt x="176825" y="664452"/>
                    </a:lnTo>
                    <a:lnTo>
                      <a:pt x="177135" y="663908"/>
                    </a:lnTo>
                    <a:lnTo>
                      <a:pt x="177678" y="663598"/>
                    </a:lnTo>
                    <a:cubicBezTo>
                      <a:pt x="178092" y="662744"/>
                      <a:pt x="178273" y="662097"/>
                      <a:pt x="178222" y="661658"/>
                    </a:cubicBezTo>
                    <a:lnTo>
                      <a:pt x="177601" y="661347"/>
                    </a:lnTo>
                    <a:lnTo>
                      <a:pt x="176902" y="661425"/>
                    </a:lnTo>
                    <a:lnTo>
                      <a:pt x="175971" y="661968"/>
                    </a:lnTo>
                    <a:cubicBezTo>
                      <a:pt x="175686" y="662667"/>
                      <a:pt x="174865" y="663410"/>
                      <a:pt x="173507" y="664199"/>
                    </a:cubicBezTo>
                    <a:cubicBezTo>
                      <a:pt x="172149" y="664989"/>
                      <a:pt x="171082" y="665409"/>
                      <a:pt x="170306" y="665461"/>
                    </a:cubicBezTo>
                    <a:lnTo>
                      <a:pt x="170228" y="664529"/>
                    </a:lnTo>
                    <a:cubicBezTo>
                      <a:pt x="170435" y="663650"/>
                      <a:pt x="170565" y="662977"/>
                      <a:pt x="170617" y="662511"/>
                    </a:cubicBezTo>
                    <a:lnTo>
                      <a:pt x="170849" y="662511"/>
                    </a:lnTo>
                    <a:cubicBezTo>
                      <a:pt x="170797" y="662356"/>
                      <a:pt x="171081" y="661282"/>
                      <a:pt x="171701" y="659290"/>
                    </a:cubicBezTo>
                    <a:lnTo>
                      <a:pt x="172552" y="658514"/>
                    </a:lnTo>
                    <a:cubicBezTo>
                      <a:pt x="172862" y="658023"/>
                      <a:pt x="173069" y="657454"/>
                      <a:pt x="173172" y="656807"/>
                    </a:cubicBezTo>
                    <a:lnTo>
                      <a:pt x="173404" y="656807"/>
                    </a:lnTo>
                    <a:cubicBezTo>
                      <a:pt x="173688" y="655850"/>
                      <a:pt x="173791" y="654996"/>
                      <a:pt x="173714" y="654246"/>
                    </a:cubicBezTo>
                    <a:lnTo>
                      <a:pt x="174256" y="653702"/>
                    </a:lnTo>
                    <a:lnTo>
                      <a:pt x="174566" y="653702"/>
                    </a:lnTo>
                    <a:lnTo>
                      <a:pt x="174798" y="652849"/>
                    </a:lnTo>
                    <a:lnTo>
                      <a:pt x="175655" y="652538"/>
                    </a:lnTo>
                    <a:cubicBezTo>
                      <a:pt x="176304" y="651736"/>
                      <a:pt x="176720" y="651271"/>
                      <a:pt x="176902" y="651141"/>
                    </a:cubicBezTo>
                    <a:cubicBezTo>
                      <a:pt x="177057" y="650365"/>
                      <a:pt x="177135" y="649925"/>
                      <a:pt x="177135" y="649822"/>
                    </a:cubicBezTo>
                    <a:cubicBezTo>
                      <a:pt x="177135" y="648761"/>
                      <a:pt x="177032" y="648062"/>
                      <a:pt x="176825" y="647726"/>
                    </a:cubicBezTo>
                    <a:lnTo>
                      <a:pt x="176514" y="647726"/>
                    </a:lnTo>
                    <a:cubicBezTo>
                      <a:pt x="176255" y="647054"/>
                      <a:pt x="175893" y="646484"/>
                      <a:pt x="175428" y="646019"/>
                    </a:cubicBezTo>
                    <a:cubicBezTo>
                      <a:pt x="175376" y="646019"/>
                      <a:pt x="175182" y="645980"/>
                      <a:pt x="174846" y="645902"/>
                    </a:cubicBezTo>
                    <a:cubicBezTo>
                      <a:pt x="174509" y="645825"/>
                      <a:pt x="174315" y="645786"/>
                      <a:pt x="174263" y="645786"/>
                    </a:cubicBezTo>
                    <a:close/>
                    <a:moveTo>
                      <a:pt x="248485" y="645398"/>
                    </a:moveTo>
                    <a:lnTo>
                      <a:pt x="247321" y="646484"/>
                    </a:lnTo>
                    <a:lnTo>
                      <a:pt x="246235" y="646484"/>
                    </a:lnTo>
                    <a:lnTo>
                      <a:pt x="245381" y="645941"/>
                    </a:lnTo>
                    <a:lnTo>
                      <a:pt x="243130" y="645631"/>
                    </a:lnTo>
                    <a:lnTo>
                      <a:pt x="240569" y="646484"/>
                    </a:lnTo>
                    <a:lnTo>
                      <a:pt x="240259" y="647105"/>
                    </a:lnTo>
                    <a:cubicBezTo>
                      <a:pt x="239534" y="647571"/>
                      <a:pt x="238888" y="648140"/>
                      <a:pt x="238318" y="648813"/>
                    </a:cubicBezTo>
                    <a:lnTo>
                      <a:pt x="238008" y="648813"/>
                    </a:lnTo>
                    <a:cubicBezTo>
                      <a:pt x="237594" y="649020"/>
                      <a:pt x="236921" y="649279"/>
                      <a:pt x="235990" y="649589"/>
                    </a:cubicBezTo>
                    <a:cubicBezTo>
                      <a:pt x="235680" y="650003"/>
                      <a:pt x="235253" y="650391"/>
                      <a:pt x="234710" y="650753"/>
                    </a:cubicBezTo>
                    <a:cubicBezTo>
                      <a:pt x="234399" y="652874"/>
                      <a:pt x="233468" y="654478"/>
                      <a:pt x="231916" y="655565"/>
                    </a:cubicBezTo>
                    <a:cubicBezTo>
                      <a:pt x="231890" y="655824"/>
                      <a:pt x="231715" y="656199"/>
                      <a:pt x="231392" y="656690"/>
                    </a:cubicBezTo>
                    <a:cubicBezTo>
                      <a:pt x="231068" y="657182"/>
                      <a:pt x="230907" y="657557"/>
                      <a:pt x="230907" y="657816"/>
                    </a:cubicBezTo>
                    <a:lnTo>
                      <a:pt x="230907" y="658126"/>
                    </a:lnTo>
                    <a:lnTo>
                      <a:pt x="231140" y="658747"/>
                    </a:lnTo>
                    <a:cubicBezTo>
                      <a:pt x="230907" y="659704"/>
                      <a:pt x="230726" y="660364"/>
                      <a:pt x="230596" y="660726"/>
                    </a:cubicBezTo>
                    <a:lnTo>
                      <a:pt x="230363" y="660726"/>
                    </a:lnTo>
                    <a:cubicBezTo>
                      <a:pt x="230156" y="661347"/>
                      <a:pt x="230053" y="661864"/>
                      <a:pt x="230053" y="662279"/>
                    </a:cubicBezTo>
                    <a:cubicBezTo>
                      <a:pt x="230053" y="663054"/>
                      <a:pt x="230441" y="664322"/>
                      <a:pt x="231217" y="666082"/>
                    </a:cubicBezTo>
                    <a:lnTo>
                      <a:pt x="232304" y="666935"/>
                    </a:lnTo>
                    <a:cubicBezTo>
                      <a:pt x="233002" y="667013"/>
                      <a:pt x="233830" y="667349"/>
                      <a:pt x="234787" y="667944"/>
                    </a:cubicBezTo>
                    <a:lnTo>
                      <a:pt x="235719" y="667789"/>
                    </a:lnTo>
                    <a:lnTo>
                      <a:pt x="236689" y="668099"/>
                    </a:lnTo>
                    <a:lnTo>
                      <a:pt x="238318" y="667478"/>
                    </a:lnTo>
                    <a:lnTo>
                      <a:pt x="238862" y="666625"/>
                    </a:lnTo>
                    <a:lnTo>
                      <a:pt x="240259" y="666314"/>
                    </a:lnTo>
                    <a:cubicBezTo>
                      <a:pt x="240414" y="665823"/>
                      <a:pt x="241087" y="665073"/>
                      <a:pt x="242277" y="664063"/>
                    </a:cubicBezTo>
                    <a:lnTo>
                      <a:pt x="242510" y="664063"/>
                    </a:lnTo>
                    <a:lnTo>
                      <a:pt x="243130" y="664684"/>
                    </a:lnTo>
                    <a:cubicBezTo>
                      <a:pt x="243337" y="665745"/>
                      <a:pt x="243415" y="666573"/>
                      <a:pt x="243363" y="667168"/>
                    </a:cubicBezTo>
                    <a:cubicBezTo>
                      <a:pt x="244010" y="667556"/>
                      <a:pt x="244579" y="668048"/>
                      <a:pt x="245070" y="668643"/>
                    </a:cubicBezTo>
                    <a:lnTo>
                      <a:pt x="245924" y="668643"/>
                    </a:lnTo>
                    <a:lnTo>
                      <a:pt x="245924" y="668875"/>
                    </a:lnTo>
                    <a:cubicBezTo>
                      <a:pt x="246442" y="668953"/>
                      <a:pt x="247477" y="668772"/>
                      <a:pt x="249029" y="668332"/>
                    </a:cubicBezTo>
                    <a:cubicBezTo>
                      <a:pt x="249805" y="667194"/>
                      <a:pt x="250762" y="666263"/>
                      <a:pt x="251900" y="665538"/>
                    </a:cubicBezTo>
                    <a:lnTo>
                      <a:pt x="252638" y="664063"/>
                    </a:lnTo>
                    <a:lnTo>
                      <a:pt x="252172" y="663210"/>
                    </a:lnTo>
                    <a:cubicBezTo>
                      <a:pt x="250749" y="663753"/>
                      <a:pt x="249702" y="664400"/>
                      <a:pt x="249029" y="665150"/>
                    </a:cubicBezTo>
                    <a:lnTo>
                      <a:pt x="248175" y="664917"/>
                    </a:lnTo>
                    <a:lnTo>
                      <a:pt x="247942" y="664374"/>
                    </a:lnTo>
                    <a:lnTo>
                      <a:pt x="248481" y="663520"/>
                    </a:lnTo>
                    <a:lnTo>
                      <a:pt x="248481" y="662977"/>
                    </a:lnTo>
                    <a:lnTo>
                      <a:pt x="248711" y="662977"/>
                    </a:lnTo>
                    <a:lnTo>
                      <a:pt x="249020" y="660416"/>
                    </a:lnTo>
                    <a:lnTo>
                      <a:pt x="248865" y="660028"/>
                    </a:lnTo>
                    <a:lnTo>
                      <a:pt x="249021" y="659562"/>
                    </a:lnTo>
                    <a:cubicBezTo>
                      <a:pt x="249514" y="658967"/>
                      <a:pt x="250190" y="658385"/>
                      <a:pt x="251047" y="657816"/>
                    </a:cubicBezTo>
                    <a:lnTo>
                      <a:pt x="251047" y="657506"/>
                    </a:lnTo>
                    <a:lnTo>
                      <a:pt x="250735" y="657506"/>
                    </a:lnTo>
                    <a:lnTo>
                      <a:pt x="251904" y="656108"/>
                    </a:lnTo>
                    <a:cubicBezTo>
                      <a:pt x="252320" y="654660"/>
                      <a:pt x="252644" y="653728"/>
                      <a:pt x="252878" y="653314"/>
                    </a:cubicBezTo>
                    <a:lnTo>
                      <a:pt x="252644" y="652771"/>
                    </a:lnTo>
                    <a:lnTo>
                      <a:pt x="253267" y="652305"/>
                    </a:lnTo>
                    <a:lnTo>
                      <a:pt x="253423" y="651607"/>
                    </a:lnTo>
                    <a:lnTo>
                      <a:pt x="253890" y="651063"/>
                    </a:lnTo>
                    <a:lnTo>
                      <a:pt x="253890" y="650753"/>
                    </a:lnTo>
                    <a:lnTo>
                      <a:pt x="254202" y="650753"/>
                    </a:lnTo>
                    <a:lnTo>
                      <a:pt x="254202" y="649899"/>
                    </a:lnTo>
                    <a:lnTo>
                      <a:pt x="254436" y="649589"/>
                    </a:lnTo>
                    <a:lnTo>
                      <a:pt x="254436" y="648813"/>
                    </a:lnTo>
                    <a:lnTo>
                      <a:pt x="254748" y="648192"/>
                    </a:lnTo>
                    <a:lnTo>
                      <a:pt x="256988" y="647959"/>
                    </a:lnTo>
                    <a:lnTo>
                      <a:pt x="256988" y="647649"/>
                    </a:lnTo>
                    <a:lnTo>
                      <a:pt x="257528" y="647338"/>
                    </a:lnTo>
                    <a:lnTo>
                      <a:pt x="257838" y="646795"/>
                    </a:lnTo>
                    <a:cubicBezTo>
                      <a:pt x="257708" y="646251"/>
                      <a:pt x="257527" y="645863"/>
                      <a:pt x="257294" y="645631"/>
                    </a:cubicBezTo>
                    <a:lnTo>
                      <a:pt x="256440" y="645941"/>
                    </a:lnTo>
                    <a:lnTo>
                      <a:pt x="255897" y="645631"/>
                    </a:lnTo>
                    <a:lnTo>
                      <a:pt x="255044" y="646251"/>
                    </a:lnTo>
                    <a:lnTo>
                      <a:pt x="253026" y="646484"/>
                    </a:lnTo>
                    <a:lnTo>
                      <a:pt x="252793" y="645941"/>
                    </a:lnTo>
                    <a:lnTo>
                      <a:pt x="252172" y="645631"/>
                    </a:lnTo>
                    <a:lnTo>
                      <a:pt x="251047" y="645941"/>
                    </a:lnTo>
                    <a:lnTo>
                      <a:pt x="249572" y="645398"/>
                    </a:lnTo>
                    <a:close/>
                    <a:moveTo>
                      <a:pt x="152041" y="644932"/>
                    </a:moveTo>
                    <a:cubicBezTo>
                      <a:pt x="150333" y="645243"/>
                      <a:pt x="149040" y="645424"/>
                      <a:pt x="148160" y="645475"/>
                    </a:cubicBezTo>
                    <a:lnTo>
                      <a:pt x="146686" y="646251"/>
                    </a:lnTo>
                    <a:lnTo>
                      <a:pt x="145677" y="646251"/>
                    </a:lnTo>
                    <a:lnTo>
                      <a:pt x="145289" y="646872"/>
                    </a:lnTo>
                    <a:lnTo>
                      <a:pt x="144202" y="647183"/>
                    </a:lnTo>
                    <a:lnTo>
                      <a:pt x="143737" y="648347"/>
                    </a:lnTo>
                    <a:lnTo>
                      <a:pt x="142611" y="648968"/>
                    </a:lnTo>
                    <a:cubicBezTo>
                      <a:pt x="142145" y="649434"/>
                      <a:pt x="141835" y="649951"/>
                      <a:pt x="141680" y="650520"/>
                    </a:cubicBezTo>
                    <a:lnTo>
                      <a:pt x="140749" y="650908"/>
                    </a:lnTo>
                    <a:lnTo>
                      <a:pt x="140128" y="651762"/>
                    </a:lnTo>
                    <a:lnTo>
                      <a:pt x="140128" y="651995"/>
                    </a:lnTo>
                    <a:lnTo>
                      <a:pt x="139584" y="653159"/>
                    </a:lnTo>
                    <a:lnTo>
                      <a:pt x="139274" y="653159"/>
                    </a:lnTo>
                    <a:lnTo>
                      <a:pt x="139119" y="653702"/>
                    </a:lnTo>
                    <a:lnTo>
                      <a:pt x="139274" y="654013"/>
                    </a:lnTo>
                    <a:cubicBezTo>
                      <a:pt x="138731" y="654427"/>
                      <a:pt x="138220" y="655157"/>
                      <a:pt x="137741" y="656205"/>
                    </a:cubicBezTo>
                    <a:cubicBezTo>
                      <a:pt x="137263" y="657253"/>
                      <a:pt x="137023" y="658126"/>
                      <a:pt x="137023" y="658825"/>
                    </a:cubicBezTo>
                    <a:cubicBezTo>
                      <a:pt x="137023" y="660247"/>
                      <a:pt x="137127" y="661321"/>
                      <a:pt x="137334" y="662046"/>
                    </a:cubicBezTo>
                    <a:cubicBezTo>
                      <a:pt x="137877" y="662667"/>
                      <a:pt x="138265" y="663339"/>
                      <a:pt x="138498" y="664063"/>
                    </a:cubicBezTo>
                    <a:cubicBezTo>
                      <a:pt x="139507" y="664296"/>
                      <a:pt x="140257" y="664633"/>
                      <a:pt x="140749" y="665073"/>
                    </a:cubicBezTo>
                    <a:cubicBezTo>
                      <a:pt x="140981" y="665280"/>
                      <a:pt x="141162" y="665642"/>
                      <a:pt x="141292" y="666159"/>
                    </a:cubicBezTo>
                    <a:lnTo>
                      <a:pt x="142456" y="667013"/>
                    </a:lnTo>
                    <a:lnTo>
                      <a:pt x="142456" y="667634"/>
                    </a:lnTo>
                    <a:cubicBezTo>
                      <a:pt x="143543" y="667996"/>
                      <a:pt x="144771" y="668177"/>
                      <a:pt x="146142" y="668177"/>
                    </a:cubicBezTo>
                    <a:lnTo>
                      <a:pt x="147540" y="668177"/>
                    </a:lnTo>
                    <a:lnTo>
                      <a:pt x="148471" y="667478"/>
                    </a:lnTo>
                    <a:lnTo>
                      <a:pt x="149247" y="667478"/>
                    </a:lnTo>
                    <a:lnTo>
                      <a:pt x="149247" y="667323"/>
                    </a:lnTo>
                    <a:lnTo>
                      <a:pt x="149557" y="666780"/>
                    </a:lnTo>
                    <a:lnTo>
                      <a:pt x="149790" y="666780"/>
                    </a:lnTo>
                    <a:cubicBezTo>
                      <a:pt x="150282" y="666470"/>
                      <a:pt x="150851" y="666263"/>
                      <a:pt x="151498" y="666159"/>
                    </a:cubicBezTo>
                    <a:cubicBezTo>
                      <a:pt x="152532" y="665590"/>
                      <a:pt x="153490" y="665124"/>
                      <a:pt x="154369" y="664762"/>
                    </a:cubicBezTo>
                    <a:cubicBezTo>
                      <a:pt x="154809" y="664219"/>
                      <a:pt x="155559" y="663572"/>
                      <a:pt x="156620" y="662822"/>
                    </a:cubicBezTo>
                    <a:lnTo>
                      <a:pt x="156620" y="661968"/>
                    </a:lnTo>
                    <a:lnTo>
                      <a:pt x="155999" y="661425"/>
                    </a:lnTo>
                    <a:lnTo>
                      <a:pt x="155611" y="660649"/>
                    </a:lnTo>
                    <a:lnTo>
                      <a:pt x="154524" y="660493"/>
                    </a:lnTo>
                    <a:lnTo>
                      <a:pt x="153283" y="661192"/>
                    </a:lnTo>
                    <a:lnTo>
                      <a:pt x="152739" y="661891"/>
                    </a:lnTo>
                    <a:lnTo>
                      <a:pt x="152429" y="662899"/>
                    </a:lnTo>
                    <a:cubicBezTo>
                      <a:pt x="151912" y="663494"/>
                      <a:pt x="150838" y="664089"/>
                      <a:pt x="149208" y="664684"/>
                    </a:cubicBezTo>
                    <a:cubicBezTo>
                      <a:pt x="147682" y="665254"/>
                      <a:pt x="146479" y="665564"/>
                      <a:pt x="145599" y="665616"/>
                    </a:cubicBezTo>
                    <a:cubicBezTo>
                      <a:pt x="144435" y="665176"/>
                      <a:pt x="143762" y="664892"/>
                      <a:pt x="143581" y="664762"/>
                    </a:cubicBezTo>
                    <a:lnTo>
                      <a:pt x="143271" y="664219"/>
                    </a:lnTo>
                    <a:cubicBezTo>
                      <a:pt x="143193" y="663262"/>
                      <a:pt x="143297" y="662227"/>
                      <a:pt x="143581" y="661114"/>
                    </a:cubicBezTo>
                    <a:lnTo>
                      <a:pt x="142999" y="661114"/>
                    </a:lnTo>
                    <a:cubicBezTo>
                      <a:pt x="142947" y="660726"/>
                      <a:pt x="143038" y="660041"/>
                      <a:pt x="143271" y="659057"/>
                    </a:cubicBezTo>
                    <a:lnTo>
                      <a:pt x="144125" y="657971"/>
                    </a:lnTo>
                    <a:lnTo>
                      <a:pt x="144125" y="657661"/>
                    </a:lnTo>
                    <a:lnTo>
                      <a:pt x="144746" y="657350"/>
                    </a:lnTo>
                    <a:lnTo>
                      <a:pt x="145133" y="656652"/>
                    </a:lnTo>
                    <a:lnTo>
                      <a:pt x="145056" y="656031"/>
                    </a:lnTo>
                    <a:lnTo>
                      <a:pt x="145909" y="655487"/>
                    </a:lnTo>
                    <a:lnTo>
                      <a:pt x="145909" y="654711"/>
                    </a:lnTo>
                    <a:cubicBezTo>
                      <a:pt x="146738" y="653030"/>
                      <a:pt x="147307" y="651762"/>
                      <a:pt x="147617" y="650908"/>
                    </a:cubicBezTo>
                    <a:cubicBezTo>
                      <a:pt x="147850" y="650675"/>
                      <a:pt x="148005" y="650391"/>
                      <a:pt x="148083" y="650055"/>
                    </a:cubicBezTo>
                    <a:lnTo>
                      <a:pt x="149557" y="649123"/>
                    </a:lnTo>
                    <a:cubicBezTo>
                      <a:pt x="150799" y="648968"/>
                      <a:pt x="151446" y="648891"/>
                      <a:pt x="151498" y="648891"/>
                    </a:cubicBezTo>
                    <a:cubicBezTo>
                      <a:pt x="151653" y="648891"/>
                      <a:pt x="151886" y="648929"/>
                      <a:pt x="152196" y="649007"/>
                    </a:cubicBezTo>
                    <a:cubicBezTo>
                      <a:pt x="152506" y="649085"/>
                      <a:pt x="152739" y="649123"/>
                      <a:pt x="152894" y="649123"/>
                    </a:cubicBezTo>
                    <a:cubicBezTo>
                      <a:pt x="153360" y="649123"/>
                      <a:pt x="153955" y="649072"/>
                      <a:pt x="154680" y="648968"/>
                    </a:cubicBezTo>
                    <a:cubicBezTo>
                      <a:pt x="155301" y="649382"/>
                      <a:pt x="156284" y="649951"/>
                      <a:pt x="157629" y="650675"/>
                    </a:cubicBezTo>
                    <a:lnTo>
                      <a:pt x="160384" y="650442"/>
                    </a:lnTo>
                    <a:cubicBezTo>
                      <a:pt x="160850" y="649977"/>
                      <a:pt x="161264" y="649382"/>
                      <a:pt x="161626" y="648658"/>
                    </a:cubicBezTo>
                    <a:lnTo>
                      <a:pt x="161703" y="647881"/>
                    </a:lnTo>
                    <a:cubicBezTo>
                      <a:pt x="161160" y="647468"/>
                      <a:pt x="160643" y="647261"/>
                      <a:pt x="160151" y="647261"/>
                    </a:cubicBezTo>
                    <a:cubicBezTo>
                      <a:pt x="159841" y="647261"/>
                      <a:pt x="159401" y="647274"/>
                      <a:pt x="158832" y="647299"/>
                    </a:cubicBezTo>
                    <a:cubicBezTo>
                      <a:pt x="158263" y="647325"/>
                      <a:pt x="157836" y="647338"/>
                      <a:pt x="157551" y="647338"/>
                    </a:cubicBezTo>
                    <a:cubicBezTo>
                      <a:pt x="156956" y="646872"/>
                      <a:pt x="156077" y="646536"/>
                      <a:pt x="154913" y="646329"/>
                    </a:cubicBezTo>
                    <a:lnTo>
                      <a:pt x="154369" y="645475"/>
                    </a:lnTo>
                    <a:close/>
                    <a:moveTo>
                      <a:pt x="297277" y="635502"/>
                    </a:moveTo>
                    <a:lnTo>
                      <a:pt x="296734" y="636356"/>
                    </a:lnTo>
                    <a:lnTo>
                      <a:pt x="296734" y="636899"/>
                    </a:lnTo>
                    <a:lnTo>
                      <a:pt x="295570" y="637443"/>
                    </a:lnTo>
                    <a:lnTo>
                      <a:pt x="295570" y="637986"/>
                    </a:lnTo>
                    <a:lnTo>
                      <a:pt x="295259" y="638296"/>
                    </a:lnTo>
                    <a:lnTo>
                      <a:pt x="294405" y="637986"/>
                    </a:lnTo>
                    <a:lnTo>
                      <a:pt x="294172" y="638840"/>
                    </a:lnTo>
                    <a:cubicBezTo>
                      <a:pt x="293914" y="638943"/>
                      <a:pt x="293526" y="639150"/>
                      <a:pt x="293008" y="639461"/>
                    </a:cubicBezTo>
                    <a:lnTo>
                      <a:pt x="292775" y="640314"/>
                    </a:lnTo>
                    <a:lnTo>
                      <a:pt x="291611" y="641711"/>
                    </a:lnTo>
                    <a:lnTo>
                      <a:pt x="291068" y="641711"/>
                    </a:lnTo>
                    <a:lnTo>
                      <a:pt x="290680" y="642875"/>
                    </a:lnTo>
                    <a:cubicBezTo>
                      <a:pt x="289904" y="643186"/>
                      <a:pt x="289011" y="643432"/>
                      <a:pt x="288003" y="643613"/>
                    </a:cubicBezTo>
                    <a:lnTo>
                      <a:pt x="287304" y="643458"/>
                    </a:lnTo>
                    <a:lnTo>
                      <a:pt x="286217" y="644001"/>
                    </a:lnTo>
                    <a:lnTo>
                      <a:pt x="285363" y="644001"/>
                    </a:lnTo>
                    <a:lnTo>
                      <a:pt x="285053" y="644544"/>
                    </a:lnTo>
                    <a:lnTo>
                      <a:pt x="284510" y="644544"/>
                    </a:lnTo>
                    <a:cubicBezTo>
                      <a:pt x="283656" y="644958"/>
                      <a:pt x="282906" y="645424"/>
                      <a:pt x="282259" y="645941"/>
                    </a:cubicBezTo>
                    <a:lnTo>
                      <a:pt x="281949" y="647105"/>
                    </a:lnTo>
                    <a:cubicBezTo>
                      <a:pt x="282958" y="647261"/>
                      <a:pt x="283992" y="647080"/>
                      <a:pt x="285053" y="646562"/>
                    </a:cubicBezTo>
                    <a:lnTo>
                      <a:pt x="285907" y="646795"/>
                    </a:lnTo>
                    <a:cubicBezTo>
                      <a:pt x="286295" y="646666"/>
                      <a:pt x="286761" y="646381"/>
                      <a:pt x="287304" y="645941"/>
                    </a:cubicBezTo>
                    <a:lnTo>
                      <a:pt x="288701" y="645631"/>
                    </a:lnTo>
                    <a:lnTo>
                      <a:pt x="289050" y="645941"/>
                    </a:lnTo>
                    <a:cubicBezTo>
                      <a:pt x="288895" y="646976"/>
                      <a:pt x="288701" y="647649"/>
                      <a:pt x="288468" y="647959"/>
                    </a:cubicBezTo>
                    <a:lnTo>
                      <a:pt x="287925" y="647959"/>
                    </a:lnTo>
                    <a:cubicBezTo>
                      <a:pt x="287382" y="649951"/>
                      <a:pt x="286968" y="651452"/>
                      <a:pt x="286683" y="652461"/>
                    </a:cubicBezTo>
                    <a:lnTo>
                      <a:pt x="286993" y="653082"/>
                    </a:lnTo>
                    <a:lnTo>
                      <a:pt x="286295" y="653858"/>
                    </a:lnTo>
                    <a:cubicBezTo>
                      <a:pt x="285907" y="655591"/>
                      <a:pt x="285726" y="656574"/>
                      <a:pt x="285752" y="656807"/>
                    </a:cubicBezTo>
                    <a:lnTo>
                      <a:pt x="284743" y="658126"/>
                    </a:lnTo>
                    <a:cubicBezTo>
                      <a:pt x="284846" y="659006"/>
                      <a:pt x="284743" y="659717"/>
                      <a:pt x="284432" y="660261"/>
                    </a:cubicBezTo>
                    <a:lnTo>
                      <a:pt x="283967" y="660726"/>
                    </a:lnTo>
                    <a:cubicBezTo>
                      <a:pt x="283992" y="661218"/>
                      <a:pt x="283708" y="662252"/>
                      <a:pt x="283113" y="663831"/>
                    </a:cubicBezTo>
                    <a:lnTo>
                      <a:pt x="283113" y="664995"/>
                    </a:lnTo>
                    <a:lnTo>
                      <a:pt x="283346" y="665228"/>
                    </a:lnTo>
                    <a:lnTo>
                      <a:pt x="283346" y="666702"/>
                    </a:lnTo>
                    <a:cubicBezTo>
                      <a:pt x="283579" y="666987"/>
                      <a:pt x="284083" y="667362"/>
                      <a:pt x="284859" y="667828"/>
                    </a:cubicBezTo>
                    <a:cubicBezTo>
                      <a:pt x="285558" y="668242"/>
                      <a:pt x="286011" y="668617"/>
                      <a:pt x="286217" y="668953"/>
                    </a:cubicBezTo>
                    <a:cubicBezTo>
                      <a:pt x="286890" y="668901"/>
                      <a:pt x="287834" y="668979"/>
                      <a:pt x="289050" y="669186"/>
                    </a:cubicBezTo>
                    <a:lnTo>
                      <a:pt x="289050" y="669496"/>
                    </a:lnTo>
                    <a:lnTo>
                      <a:pt x="290447" y="669186"/>
                    </a:lnTo>
                    <a:cubicBezTo>
                      <a:pt x="290680" y="668953"/>
                      <a:pt x="291068" y="668772"/>
                      <a:pt x="291611" y="668643"/>
                    </a:cubicBezTo>
                    <a:lnTo>
                      <a:pt x="291922" y="668953"/>
                    </a:lnTo>
                    <a:lnTo>
                      <a:pt x="292465" y="668953"/>
                    </a:lnTo>
                    <a:lnTo>
                      <a:pt x="292775" y="668332"/>
                    </a:lnTo>
                    <a:cubicBezTo>
                      <a:pt x="293500" y="668384"/>
                      <a:pt x="294431" y="668099"/>
                      <a:pt x="295570" y="667478"/>
                    </a:cubicBezTo>
                    <a:lnTo>
                      <a:pt x="296191" y="666625"/>
                    </a:lnTo>
                    <a:lnTo>
                      <a:pt x="297122" y="666004"/>
                    </a:lnTo>
                    <a:cubicBezTo>
                      <a:pt x="297691" y="665435"/>
                      <a:pt x="298027" y="664710"/>
                      <a:pt x="298131" y="663831"/>
                    </a:cubicBezTo>
                    <a:lnTo>
                      <a:pt x="298984" y="662744"/>
                    </a:lnTo>
                    <a:lnTo>
                      <a:pt x="298984" y="662434"/>
                    </a:lnTo>
                    <a:cubicBezTo>
                      <a:pt x="299657" y="662149"/>
                      <a:pt x="300304" y="661580"/>
                      <a:pt x="300925" y="660726"/>
                    </a:cubicBezTo>
                    <a:lnTo>
                      <a:pt x="300925" y="659872"/>
                    </a:lnTo>
                    <a:lnTo>
                      <a:pt x="301468" y="658980"/>
                    </a:lnTo>
                    <a:lnTo>
                      <a:pt x="300692" y="657273"/>
                    </a:lnTo>
                    <a:cubicBezTo>
                      <a:pt x="300718" y="657273"/>
                      <a:pt x="300433" y="657195"/>
                      <a:pt x="299838" y="657040"/>
                    </a:cubicBezTo>
                    <a:lnTo>
                      <a:pt x="298984" y="657040"/>
                    </a:lnTo>
                    <a:lnTo>
                      <a:pt x="298131" y="657583"/>
                    </a:lnTo>
                    <a:lnTo>
                      <a:pt x="298131" y="657894"/>
                    </a:lnTo>
                    <a:lnTo>
                      <a:pt x="297510" y="658437"/>
                    </a:lnTo>
                    <a:lnTo>
                      <a:pt x="298131" y="658825"/>
                    </a:lnTo>
                    <a:cubicBezTo>
                      <a:pt x="297639" y="659342"/>
                      <a:pt x="297173" y="660157"/>
                      <a:pt x="296734" y="661270"/>
                    </a:cubicBezTo>
                    <a:lnTo>
                      <a:pt x="296734" y="662744"/>
                    </a:lnTo>
                    <a:lnTo>
                      <a:pt x="296113" y="664374"/>
                    </a:lnTo>
                    <a:lnTo>
                      <a:pt x="295259" y="665228"/>
                    </a:lnTo>
                    <a:cubicBezTo>
                      <a:pt x="294147" y="665590"/>
                      <a:pt x="293319" y="665874"/>
                      <a:pt x="292775" y="666082"/>
                    </a:cubicBezTo>
                    <a:lnTo>
                      <a:pt x="292155" y="665849"/>
                    </a:lnTo>
                    <a:lnTo>
                      <a:pt x="291689" y="666237"/>
                    </a:lnTo>
                    <a:lnTo>
                      <a:pt x="291068" y="665849"/>
                    </a:lnTo>
                    <a:lnTo>
                      <a:pt x="289516" y="666159"/>
                    </a:lnTo>
                    <a:cubicBezTo>
                      <a:pt x="289412" y="665461"/>
                      <a:pt x="289257" y="664865"/>
                      <a:pt x="289050" y="664374"/>
                    </a:cubicBezTo>
                    <a:lnTo>
                      <a:pt x="289360" y="664141"/>
                    </a:lnTo>
                    <a:lnTo>
                      <a:pt x="289360" y="663520"/>
                    </a:lnTo>
                    <a:lnTo>
                      <a:pt x="288701" y="663520"/>
                    </a:lnTo>
                    <a:lnTo>
                      <a:pt x="288468" y="663287"/>
                    </a:lnTo>
                    <a:lnTo>
                      <a:pt x="288468" y="662744"/>
                    </a:lnTo>
                    <a:lnTo>
                      <a:pt x="289360" y="661580"/>
                    </a:lnTo>
                    <a:lnTo>
                      <a:pt x="289593" y="660726"/>
                    </a:lnTo>
                    <a:lnTo>
                      <a:pt x="290214" y="660183"/>
                    </a:lnTo>
                    <a:lnTo>
                      <a:pt x="289904" y="659290"/>
                    </a:lnTo>
                    <a:lnTo>
                      <a:pt x="291068" y="658669"/>
                    </a:lnTo>
                    <a:lnTo>
                      <a:pt x="291068" y="658437"/>
                    </a:lnTo>
                    <a:lnTo>
                      <a:pt x="291611" y="657273"/>
                    </a:lnTo>
                    <a:lnTo>
                      <a:pt x="291922" y="657195"/>
                    </a:lnTo>
                    <a:lnTo>
                      <a:pt x="292155" y="656031"/>
                    </a:lnTo>
                    <a:lnTo>
                      <a:pt x="292775" y="655332"/>
                    </a:lnTo>
                    <a:lnTo>
                      <a:pt x="292465" y="654711"/>
                    </a:lnTo>
                    <a:lnTo>
                      <a:pt x="292775" y="654168"/>
                    </a:lnTo>
                    <a:lnTo>
                      <a:pt x="293319" y="653935"/>
                    </a:lnTo>
                    <a:lnTo>
                      <a:pt x="293008" y="652461"/>
                    </a:lnTo>
                    <a:lnTo>
                      <a:pt x="293551" y="651917"/>
                    </a:lnTo>
                    <a:cubicBezTo>
                      <a:pt x="293836" y="650960"/>
                      <a:pt x="293940" y="650106"/>
                      <a:pt x="293862" y="649356"/>
                    </a:cubicBezTo>
                    <a:cubicBezTo>
                      <a:pt x="294354" y="648476"/>
                      <a:pt x="294664" y="647701"/>
                      <a:pt x="294793" y="647028"/>
                    </a:cubicBezTo>
                    <a:lnTo>
                      <a:pt x="295647" y="646251"/>
                    </a:lnTo>
                    <a:lnTo>
                      <a:pt x="297277" y="646251"/>
                    </a:lnTo>
                    <a:lnTo>
                      <a:pt x="297510" y="645941"/>
                    </a:lnTo>
                    <a:cubicBezTo>
                      <a:pt x="298441" y="645786"/>
                      <a:pt x="298933" y="645708"/>
                      <a:pt x="298984" y="645708"/>
                    </a:cubicBezTo>
                    <a:cubicBezTo>
                      <a:pt x="299528" y="645708"/>
                      <a:pt x="300188" y="645812"/>
                      <a:pt x="300963" y="646019"/>
                    </a:cubicBezTo>
                    <a:cubicBezTo>
                      <a:pt x="302024" y="646278"/>
                      <a:pt x="302684" y="646433"/>
                      <a:pt x="302943" y="646484"/>
                    </a:cubicBezTo>
                    <a:lnTo>
                      <a:pt x="303796" y="646251"/>
                    </a:lnTo>
                    <a:lnTo>
                      <a:pt x="304029" y="644855"/>
                    </a:lnTo>
                    <a:lnTo>
                      <a:pt x="303486" y="643690"/>
                    </a:lnTo>
                    <a:cubicBezTo>
                      <a:pt x="302787" y="643535"/>
                      <a:pt x="301908" y="643458"/>
                      <a:pt x="300847" y="643458"/>
                    </a:cubicBezTo>
                    <a:cubicBezTo>
                      <a:pt x="299864" y="643458"/>
                      <a:pt x="299140" y="643535"/>
                      <a:pt x="298674" y="643690"/>
                    </a:cubicBezTo>
                    <a:cubicBezTo>
                      <a:pt x="297665" y="643458"/>
                      <a:pt x="296656" y="643302"/>
                      <a:pt x="295647" y="643225"/>
                    </a:cubicBezTo>
                    <a:cubicBezTo>
                      <a:pt x="296242" y="642423"/>
                      <a:pt x="296579" y="641530"/>
                      <a:pt x="296656" y="640547"/>
                    </a:cubicBezTo>
                    <a:lnTo>
                      <a:pt x="297820" y="639150"/>
                    </a:lnTo>
                    <a:lnTo>
                      <a:pt x="297820" y="638296"/>
                    </a:lnTo>
                    <a:lnTo>
                      <a:pt x="298131" y="637986"/>
                    </a:lnTo>
                    <a:lnTo>
                      <a:pt x="298131" y="637753"/>
                    </a:lnTo>
                    <a:lnTo>
                      <a:pt x="298674" y="637443"/>
                    </a:lnTo>
                    <a:lnTo>
                      <a:pt x="298674" y="635502"/>
                    </a:lnTo>
                    <a:lnTo>
                      <a:pt x="298131" y="635735"/>
                    </a:lnTo>
                    <a:lnTo>
                      <a:pt x="297820" y="635502"/>
                    </a:lnTo>
                    <a:close/>
                    <a:moveTo>
                      <a:pt x="179386" y="629837"/>
                    </a:moveTo>
                    <a:cubicBezTo>
                      <a:pt x="178920" y="629837"/>
                      <a:pt x="178480" y="629940"/>
                      <a:pt x="178066" y="630147"/>
                    </a:cubicBezTo>
                    <a:lnTo>
                      <a:pt x="177756" y="630458"/>
                    </a:lnTo>
                    <a:lnTo>
                      <a:pt x="176359" y="631001"/>
                    </a:lnTo>
                    <a:cubicBezTo>
                      <a:pt x="175790" y="631648"/>
                      <a:pt x="175324" y="632424"/>
                      <a:pt x="174962" y="633329"/>
                    </a:cubicBezTo>
                    <a:cubicBezTo>
                      <a:pt x="175298" y="634571"/>
                      <a:pt x="175117" y="635761"/>
                      <a:pt x="174419" y="636899"/>
                    </a:cubicBezTo>
                    <a:cubicBezTo>
                      <a:pt x="174419" y="638038"/>
                      <a:pt x="174393" y="638892"/>
                      <a:pt x="174341" y="639461"/>
                    </a:cubicBezTo>
                    <a:lnTo>
                      <a:pt x="175040" y="641090"/>
                    </a:lnTo>
                    <a:lnTo>
                      <a:pt x="176049" y="640780"/>
                    </a:lnTo>
                    <a:cubicBezTo>
                      <a:pt x="176514" y="640237"/>
                      <a:pt x="177032" y="639797"/>
                      <a:pt x="177601" y="639461"/>
                    </a:cubicBezTo>
                    <a:cubicBezTo>
                      <a:pt x="178015" y="638969"/>
                      <a:pt x="178273" y="638322"/>
                      <a:pt x="178377" y="637520"/>
                    </a:cubicBezTo>
                    <a:lnTo>
                      <a:pt x="179386" y="637287"/>
                    </a:lnTo>
                    <a:lnTo>
                      <a:pt x="179696" y="636201"/>
                    </a:lnTo>
                    <a:lnTo>
                      <a:pt x="180317" y="635502"/>
                    </a:lnTo>
                    <a:lnTo>
                      <a:pt x="180317" y="634726"/>
                    </a:lnTo>
                    <a:cubicBezTo>
                      <a:pt x="180938" y="634312"/>
                      <a:pt x="181326" y="633536"/>
                      <a:pt x="181481" y="632398"/>
                    </a:cubicBezTo>
                    <a:lnTo>
                      <a:pt x="182024" y="631932"/>
                    </a:lnTo>
                    <a:lnTo>
                      <a:pt x="182024" y="631001"/>
                    </a:lnTo>
                    <a:cubicBezTo>
                      <a:pt x="181662" y="630483"/>
                      <a:pt x="181197" y="630095"/>
                      <a:pt x="180628" y="629837"/>
                    </a:cubicBezTo>
                    <a:close/>
                    <a:moveTo>
                      <a:pt x="209774" y="622114"/>
                    </a:moveTo>
                    <a:cubicBezTo>
                      <a:pt x="209335" y="622373"/>
                      <a:pt x="208354" y="622683"/>
                      <a:pt x="206829" y="623046"/>
                    </a:cubicBezTo>
                    <a:cubicBezTo>
                      <a:pt x="205512" y="623382"/>
                      <a:pt x="204594" y="623822"/>
                      <a:pt x="204078" y="624365"/>
                    </a:cubicBezTo>
                    <a:lnTo>
                      <a:pt x="203535" y="624365"/>
                    </a:lnTo>
                    <a:lnTo>
                      <a:pt x="202838" y="625219"/>
                    </a:lnTo>
                    <a:lnTo>
                      <a:pt x="201907" y="625141"/>
                    </a:lnTo>
                    <a:cubicBezTo>
                      <a:pt x="200590" y="626331"/>
                      <a:pt x="199608" y="627301"/>
                      <a:pt x="198963" y="628052"/>
                    </a:cubicBezTo>
                    <a:lnTo>
                      <a:pt x="198110" y="630069"/>
                    </a:lnTo>
                    <a:lnTo>
                      <a:pt x="197567" y="630380"/>
                    </a:lnTo>
                    <a:lnTo>
                      <a:pt x="197567" y="631467"/>
                    </a:lnTo>
                    <a:lnTo>
                      <a:pt x="197257" y="632010"/>
                    </a:lnTo>
                    <a:lnTo>
                      <a:pt x="196170" y="632320"/>
                    </a:lnTo>
                    <a:lnTo>
                      <a:pt x="195860" y="633717"/>
                    </a:lnTo>
                    <a:lnTo>
                      <a:pt x="196093" y="634804"/>
                    </a:lnTo>
                    <a:cubicBezTo>
                      <a:pt x="195239" y="636485"/>
                      <a:pt x="194541" y="637727"/>
                      <a:pt x="193997" y="638529"/>
                    </a:cubicBezTo>
                    <a:cubicBezTo>
                      <a:pt x="193739" y="639512"/>
                      <a:pt x="193583" y="640263"/>
                      <a:pt x="193532" y="640780"/>
                    </a:cubicBezTo>
                    <a:cubicBezTo>
                      <a:pt x="192497" y="643988"/>
                      <a:pt x="191953" y="645890"/>
                      <a:pt x="191902" y="646484"/>
                    </a:cubicBezTo>
                    <a:cubicBezTo>
                      <a:pt x="190893" y="647416"/>
                      <a:pt x="190142" y="649123"/>
                      <a:pt x="189651" y="651607"/>
                    </a:cubicBezTo>
                    <a:lnTo>
                      <a:pt x="188759" y="652693"/>
                    </a:lnTo>
                    <a:lnTo>
                      <a:pt x="188759" y="654168"/>
                    </a:lnTo>
                    <a:lnTo>
                      <a:pt x="188215" y="655254"/>
                    </a:lnTo>
                    <a:lnTo>
                      <a:pt x="188215" y="655875"/>
                    </a:lnTo>
                    <a:lnTo>
                      <a:pt x="187905" y="655875"/>
                    </a:lnTo>
                    <a:cubicBezTo>
                      <a:pt x="187543" y="657764"/>
                      <a:pt x="187362" y="659226"/>
                      <a:pt x="187362" y="660261"/>
                    </a:cubicBezTo>
                    <a:cubicBezTo>
                      <a:pt x="187102" y="661166"/>
                      <a:pt x="186894" y="661839"/>
                      <a:pt x="186739" y="662279"/>
                    </a:cubicBezTo>
                    <a:cubicBezTo>
                      <a:pt x="186350" y="662460"/>
                      <a:pt x="185863" y="662848"/>
                      <a:pt x="185280" y="663443"/>
                    </a:cubicBezTo>
                    <a:cubicBezTo>
                      <a:pt x="184696" y="664038"/>
                      <a:pt x="184144" y="664452"/>
                      <a:pt x="183626" y="664684"/>
                    </a:cubicBezTo>
                    <a:lnTo>
                      <a:pt x="182225" y="664063"/>
                    </a:lnTo>
                    <a:lnTo>
                      <a:pt x="181680" y="663520"/>
                    </a:lnTo>
                    <a:lnTo>
                      <a:pt x="181135" y="663520"/>
                    </a:lnTo>
                    <a:lnTo>
                      <a:pt x="179968" y="664374"/>
                    </a:lnTo>
                    <a:lnTo>
                      <a:pt x="179968" y="665461"/>
                    </a:lnTo>
                    <a:lnTo>
                      <a:pt x="181369" y="666935"/>
                    </a:lnTo>
                    <a:lnTo>
                      <a:pt x="181992" y="667168"/>
                    </a:lnTo>
                    <a:cubicBezTo>
                      <a:pt x="183082" y="667039"/>
                      <a:pt x="183913" y="667142"/>
                      <a:pt x="184483" y="667478"/>
                    </a:cubicBezTo>
                    <a:cubicBezTo>
                      <a:pt x="185470" y="667323"/>
                      <a:pt x="186508" y="667039"/>
                      <a:pt x="187597" y="666625"/>
                    </a:cubicBezTo>
                    <a:cubicBezTo>
                      <a:pt x="188714" y="665719"/>
                      <a:pt x="189583" y="664969"/>
                      <a:pt x="190206" y="664374"/>
                    </a:cubicBezTo>
                    <a:lnTo>
                      <a:pt x="191374" y="664063"/>
                    </a:lnTo>
                    <a:cubicBezTo>
                      <a:pt x="192671" y="663158"/>
                      <a:pt x="193320" y="661839"/>
                      <a:pt x="193320" y="660105"/>
                    </a:cubicBezTo>
                    <a:lnTo>
                      <a:pt x="193940" y="658980"/>
                    </a:lnTo>
                    <a:cubicBezTo>
                      <a:pt x="193940" y="658980"/>
                      <a:pt x="194018" y="658204"/>
                      <a:pt x="194173" y="656652"/>
                    </a:cubicBezTo>
                    <a:lnTo>
                      <a:pt x="194948" y="655720"/>
                    </a:lnTo>
                    <a:cubicBezTo>
                      <a:pt x="195181" y="654789"/>
                      <a:pt x="195388" y="654168"/>
                      <a:pt x="195569" y="653858"/>
                    </a:cubicBezTo>
                    <a:lnTo>
                      <a:pt x="196189" y="653314"/>
                    </a:lnTo>
                    <a:lnTo>
                      <a:pt x="195802" y="652461"/>
                    </a:lnTo>
                    <a:cubicBezTo>
                      <a:pt x="196112" y="652305"/>
                      <a:pt x="196525" y="652021"/>
                      <a:pt x="197042" y="651607"/>
                    </a:cubicBezTo>
                    <a:cubicBezTo>
                      <a:pt x="197016" y="651400"/>
                      <a:pt x="197159" y="650611"/>
                      <a:pt x="197469" y="649240"/>
                    </a:cubicBezTo>
                    <a:cubicBezTo>
                      <a:pt x="197805" y="647713"/>
                      <a:pt x="197999" y="646717"/>
                      <a:pt x="198051" y="646251"/>
                    </a:cubicBezTo>
                    <a:cubicBezTo>
                      <a:pt x="198309" y="645657"/>
                      <a:pt x="198723" y="644984"/>
                      <a:pt x="199292" y="644234"/>
                    </a:cubicBezTo>
                    <a:cubicBezTo>
                      <a:pt x="199162" y="643768"/>
                      <a:pt x="199317" y="643031"/>
                      <a:pt x="199757" y="642022"/>
                    </a:cubicBezTo>
                    <a:lnTo>
                      <a:pt x="199679" y="640858"/>
                    </a:lnTo>
                    <a:cubicBezTo>
                      <a:pt x="199912" y="640159"/>
                      <a:pt x="200403" y="639486"/>
                      <a:pt x="201153" y="638840"/>
                    </a:cubicBezTo>
                    <a:lnTo>
                      <a:pt x="201153" y="636822"/>
                    </a:lnTo>
                    <a:lnTo>
                      <a:pt x="201850" y="635968"/>
                    </a:lnTo>
                    <a:lnTo>
                      <a:pt x="202083" y="632863"/>
                    </a:lnTo>
                    <a:cubicBezTo>
                      <a:pt x="202730" y="632217"/>
                      <a:pt x="203221" y="631467"/>
                      <a:pt x="203557" y="630613"/>
                    </a:cubicBezTo>
                    <a:cubicBezTo>
                      <a:pt x="203557" y="630406"/>
                      <a:pt x="203544" y="630095"/>
                      <a:pt x="203518" y="629681"/>
                    </a:cubicBezTo>
                    <a:cubicBezTo>
                      <a:pt x="203492" y="629268"/>
                      <a:pt x="203479" y="628957"/>
                      <a:pt x="203479" y="628750"/>
                    </a:cubicBezTo>
                    <a:cubicBezTo>
                      <a:pt x="204227" y="627897"/>
                      <a:pt x="204794" y="627107"/>
                      <a:pt x="205181" y="626383"/>
                    </a:cubicBezTo>
                    <a:cubicBezTo>
                      <a:pt x="205645" y="626305"/>
                      <a:pt x="206379" y="626047"/>
                      <a:pt x="207384" y="625607"/>
                    </a:cubicBezTo>
                    <a:cubicBezTo>
                      <a:pt x="208260" y="625193"/>
                      <a:pt x="208982" y="624986"/>
                      <a:pt x="209549" y="624986"/>
                    </a:cubicBezTo>
                    <a:cubicBezTo>
                      <a:pt x="209523" y="624986"/>
                      <a:pt x="209781" y="625063"/>
                      <a:pt x="210322" y="625219"/>
                    </a:cubicBezTo>
                    <a:lnTo>
                      <a:pt x="212023" y="625219"/>
                    </a:lnTo>
                    <a:lnTo>
                      <a:pt x="212564" y="624908"/>
                    </a:lnTo>
                    <a:lnTo>
                      <a:pt x="212564" y="623511"/>
                    </a:lnTo>
                    <a:lnTo>
                      <a:pt x="211712" y="622347"/>
                    </a:lnTo>
                    <a:cubicBezTo>
                      <a:pt x="211273" y="622399"/>
                      <a:pt x="210627" y="622321"/>
                      <a:pt x="209774" y="622114"/>
                    </a:cubicBezTo>
                    <a:close/>
                    <a:moveTo>
                      <a:pt x="304583" y="0"/>
                    </a:moveTo>
                    <a:lnTo>
                      <a:pt x="1951313" y="307141"/>
                    </a:lnTo>
                    <a:lnTo>
                      <a:pt x="1951313" y="258983"/>
                    </a:lnTo>
                    <a:lnTo>
                      <a:pt x="2330185" y="712738"/>
                    </a:lnTo>
                    <a:lnTo>
                      <a:pt x="0" y="709528"/>
                    </a:lnTo>
                    <a:close/>
                  </a:path>
                </a:pathLst>
              </a:custGeom>
              <a:solidFill>
                <a:srgbClr val="80808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536" name="Google Shape;2536;p9"/>
              <p:cNvSpPr/>
              <p:nvPr/>
            </p:nvSpPr>
            <p:spPr>
              <a:xfrm>
                <a:off x="678154" y="4090446"/>
                <a:ext cx="1704923" cy="660299"/>
              </a:xfrm>
              <a:custGeom>
                <a:avLst/>
                <a:gdLst/>
                <a:ahLst/>
                <a:cxnLst/>
                <a:rect l="l" t="t" r="r" b="b"/>
                <a:pathLst>
                  <a:path w="1900" h="851" extrusionOk="0">
                    <a:moveTo>
                      <a:pt x="1900" y="851"/>
                    </a:moveTo>
                    <a:cubicBezTo>
                      <a:pt x="10" y="458"/>
                      <a:pt x="10" y="458"/>
                      <a:pt x="10" y="458"/>
                    </a:cubicBezTo>
                    <a:cubicBezTo>
                      <a:pt x="7" y="458"/>
                      <a:pt x="3" y="458"/>
                      <a:pt x="0" y="458"/>
                    </a:cubicBezTo>
                    <a:cubicBezTo>
                      <a:pt x="156" y="0"/>
                      <a:pt x="156" y="0"/>
                      <a:pt x="156" y="0"/>
                    </a:cubicBezTo>
                    <a:cubicBezTo>
                      <a:pt x="1826" y="171"/>
                      <a:pt x="1826" y="171"/>
                      <a:pt x="1826" y="171"/>
                    </a:cubicBezTo>
                    <a:cubicBezTo>
                      <a:pt x="1841" y="322"/>
                      <a:pt x="1884" y="700"/>
                      <a:pt x="1900" y="851"/>
                    </a:cubicBezTo>
                    <a:close/>
                  </a:path>
                </a:pathLst>
              </a:custGeom>
              <a:solidFill>
                <a:srgbClr val="D9D9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grpSp>
      </p:grpSp>
      <p:grpSp>
        <p:nvGrpSpPr>
          <p:cNvPr id="2537" name="Google Shape;2537;p9"/>
          <p:cNvGrpSpPr/>
          <p:nvPr/>
        </p:nvGrpSpPr>
        <p:grpSpPr>
          <a:xfrm flipH="1">
            <a:off x="6328080" y="4361362"/>
            <a:ext cx="5328777" cy="175276"/>
            <a:chOff x="5254286" y="2215214"/>
            <a:chExt cx="3142575" cy="131457"/>
          </a:xfrm>
        </p:grpSpPr>
        <p:sp>
          <p:nvSpPr>
            <p:cNvPr id="2538" name="Google Shape;2538;p9"/>
            <p:cNvSpPr/>
            <p:nvPr/>
          </p:nvSpPr>
          <p:spPr>
            <a:xfrm>
              <a:off x="5574513" y="2215216"/>
              <a:ext cx="260536" cy="131454"/>
            </a:xfrm>
            <a:prstGeom prst="rect">
              <a:avLst/>
            </a:prstGeom>
            <a:solidFill>
              <a:srgbClr val="D8D8D8"/>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39" name="Google Shape;2539;p9"/>
            <p:cNvSpPr/>
            <p:nvPr/>
          </p:nvSpPr>
          <p:spPr>
            <a:xfrm>
              <a:off x="5894740" y="2215214"/>
              <a:ext cx="260536" cy="131454"/>
            </a:xfrm>
            <a:prstGeom prst="rect">
              <a:avLst/>
            </a:prstGeom>
            <a:solidFill>
              <a:srgbClr val="D8D8D8"/>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40" name="Google Shape;2540;p9"/>
            <p:cNvSpPr/>
            <p:nvPr/>
          </p:nvSpPr>
          <p:spPr>
            <a:xfrm>
              <a:off x="6214967" y="2215217"/>
              <a:ext cx="260536" cy="131454"/>
            </a:xfrm>
            <a:prstGeom prst="rect">
              <a:avLst/>
            </a:prstGeom>
            <a:solidFill>
              <a:srgbClr val="D8D8D8"/>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41" name="Google Shape;2541;p9"/>
            <p:cNvSpPr/>
            <p:nvPr/>
          </p:nvSpPr>
          <p:spPr>
            <a:xfrm>
              <a:off x="6535194" y="2215215"/>
              <a:ext cx="260536" cy="131454"/>
            </a:xfrm>
            <a:prstGeom prst="rect">
              <a:avLst/>
            </a:prstGeom>
            <a:solidFill>
              <a:srgbClr val="D8D8D8"/>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42" name="Google Shape;2542;p9"/>
            <p:cNvSpPr/>
            <p:nvPr/>
          </p:nvSpPr>
          <p:spPr>
            <a:xfrm>
              <a:off x="6855421" y="2215215"/>
              <a:ext cx="260536" cy="131454"/>
            </a:xfrm>
            <a:prstGeom prst="rect">
              <a:avLst/>
            </a:prstGeom>
            <a:solidFill>
              <a:srgbClr val="D8D8D8"/>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43" name="Google Shape;2543;p9"/>
            <p:cNvSpPr/>
            <p:nvPr/>
          </p:nvSpPr>
          <p:spPr>
            <a:xfrm>
              <a:off x="7175648" y="2215215"/>
              <a:ext cx="260536" cy="131454"/>
            </a:xfrm>
            <a:prstGeom prst="rect">
              <a:avLst/>
            </a:prstGeom>
            <a:solidFill>
              <a:schemeClr val="accent1"/>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44" name="Google Shape;2544;p9"/>
            <p:cNvSpPr/>
            <p:nvPr/>
          </p:nvSpPr>
          <p:spPr>
            <a:xfrm>
              <a:off x="7495875" y="2215215"/>
              <a:ext cx="260536" cy="131454"/>
            </a:xfrm>
            <a:prstGeom prst="rect">
              <a:avLst/>
            </a:prstGeom>
            <a:solidFill>
              <a:schemeClr val="accent1"/>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45" name="Google Shape;2545;p9"/>
            <p:cNvSpPr/>
            <p:nvPr/>
          </p:nvSpPr>
          <p:spPr>
            <a:xfrm>
              <a:off x="7816102" y="2215215"/>
              <a:ext cx="260536" cy="131454"/>
            </a:xfrm>
            <a:prstGeom prst="rect">
              <a:avLst/>
            </a:prstGeom>
            <a:solidFill>
              <a:schemeClr val="accent1"/>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46" name="Google Shape;2546;p9"/>
            <p:cNvSpPr/>
            <p:nvPr/>
          </p:nvSpPr>
          <p:spPr>
            <a:xfrm>
              <a:off x="5254286" y="2215215"/>
              <a:ext cx="260536" cy="131454"/>
            </a:xfrm>
            <a:prstGeom prst="rect">
              <a:avLst/>
            </a:prstGeom>
            <a:solidFill>
              <a:srgbClr val="D8D8D8"/>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47" name="Google Shape;2547;p9"/>
            <p:cNvSpPr/>
            <p:nvPr/>
          </p:nvSpPr>
          <p:spPr>
            <a:xfrm>
              <a:off x="8136325" y="2215215"/>
              <a:ext cx="260536" cy="131454"/>
            </a:xfrm>
            <a:prstGeom prst="rect">
              <a:avLst/>
            </a:prstGeom>
            <a:solidFill>
              <a:schemeClr val="accent1"/>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grpSp>
      <p:sp>
        <p:nvSpPr>
          <p:cNvPr id="2548" name="Google Shape;2548;p9"/>
          <p:cNvSpPr/>
          <p:nvPr/>
        </p:nvSpPr>
        <p:spPr>
          <a:xfrm>
            <a:off x="10604987" y="4059296"/>
            <a:ext cx="1060829" cy="246221"/>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600">
                <a:solidFill>
                  <a:srgbClr val="7F7F7F"/>
                </a:solidFill>
                <a:latin typeface="Roboto"/>
                <a:ea typeface="Roboto"/>
                <a:cs typeface="Roboto"/>
                <a:sym typeface="Roboto"/>
              </a:rPr>
              <a:t>40%</a:t>
            </a:r>
            <a:endParaRPr/>
          </a:p>
        </p:txBody>
      </p:sp>
      <p:sp>
        <p:nvSpPr>
          <p:cNvPr id="2549" name="Google Shape;2549;p9"/>
          <p:cNvSpPr/>
          <p:nvPr/>
        </p:nvSpPr>
        <p:spPr>
          <a:xfrm>
            <a:off x="6328998" y="4059296"/>
            <a:ext cx="88646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a:solidFill>
                  <a:srgbClr val="7F7F7F"/>
                </a:solidFill>
                <a:latin typeface="Roboto"/>
                <a:ea typeface="Roboto"/>
                <a:cs typeface="Roboto"/>
                <a:sym typeface="Roboto"/>
              </a:rPr>
              <a:t>Option 01</a:t>
            </a:r>
            <a:endParaRPr/>
          </a:p>
        </p:txBody>
      </p:sp>
      <p:grpSp>
        <p:nvGrpSpPr>
          <p:cNvPr id="2550" name="Google Shape;2550;p9"/>
          <p:cNvGrpSpPr/>
          <p:nvPr/>
        </p:nvGrpSpPr>
        <p:grpSpPr>
          <a:xfrm flipH="1">
            <a:off x="6328080" y="5102701"/>
            <a:ext cx="5328777" cy="175276"/>
            <a:chOff x="5254286" y="2215214"/>
            <a:chExt cx="3142575" cy="131457"/>
          </a:xfrm>
        </p:grpSpPr>
        <p:sp>
          <p:nvSpPr>
            <p:cNvPr id="2551" name="Google Shape;2551;p9"/>
            <p:cNvSpPr/>
            <p:nvPr/>
          </p:nvSpPr>
          <p:spPr>
            <a:xfrm>
              <a:off x="5574513" y="2215216"/>
              <a:ext cx="260536" cy="131454"/>
            </a:xfrm>
            <a:prstGeom prst="rect">
              <a:avLst/>
            </a:prstGeom>
            <a:solidFill>
              <a:srgbClr val="D8D8D8"/>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52" name="Google Shape;2552;p9"/>
            <p:cNvSpPr/>
            <p:nvPr/>
          </p:nvSpPr>
          <p:spPr>
            <a:xfrm>
              <a:off x="5894740" y="2215214"/>
              <a:ext cx="260536" cy="131454"/>
            </a:xfrm>
            <a:prstGeom prst="rect">
              <a:avLst/>
            </a:prstGeom>
            <a:solidFill>
              <a:schemeClr val="accent2"/>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53" name="Google Shape;2553;p9"/>
            <p:cNvSpPr/>
            <p:nvPr/>
          </p:nvSpPr>
          <p:spPr>
            <a:xfrm>
              <a:off x="6214967" y="2215217"/>
              <a:ext cx="260536" cy="131454"/>
            </a:xfrm>
            <a:prstGeom prst="rect">
              <a:avLst/>
            </a:prstGeom>
            <a:solidFill>
              <a:schemeClr val="accent2"/>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54" name="Google Shape;2554;p9"/>
            <p:cNvSpPr/>
            <p:nvPr/>
          </p:nvSpPr>
          <p:spPr>
            <a:xfrm>
              <a:off x="6535194" y="2215215"/>
              <a:ext cx="260536" cy="131454"/>
            </a:xfrm>
            <a:prstGeom prst="rect">
              <a:avLst/>
            </a:prstGeom>
            <a:solidFill>
              <a:schemeClr val="accent2"/>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55" name="Google Shape;2555;p9"/>
            <p:cNvSpPr/>
            <p:nvPr/>
          </p:nvSpPr>
          <p:spPr>
            <a:xfrm>
              <a:off x="6855421" y="2215215"/>
              <a:ext cx="260536" cy="131454"/>
            </a:xfrm>
            <a:prstGeom prst="rect">
              <a:avLst/>
            </a:prstGeom>
            <a:solidFill>
              <a:schemeClr val="accent2"/>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56" name="Google Shape;2556;p9"/>
            <p:cNvSpPr/>
            <p:nvPr/>
          </p:nvSpPr>
          <p:spPr>
            <a:xfrm>
              <a:off x="7175648" y="2215215"/>
              <a:ext cx="260536" cy="131454"/>
            </a:xfrm>
            <a:prstGeom prst="rect">
              <a:avLst/>
            </a:prstGeom>
            <a:solidFill>
              <a:schemeClr val="accent2"/>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57" name="Google Shape;2557;p9"/>
            <p:cNvSpPr/>
            <p:nvPr/>
          </p:nvSpPr>
          <p:spPr>
            <a:xfrm>
              <a:off x="7495875" y="2215215"/>
              <a:ext cx="260536" cy="131454"/>
            </a:xfrm>
            <a:prstGeom prst="rect">
              <a:avLst/>
            </a:prstGeom>
            <a:solidFill>
              <a:schemeClr val="accent2"/>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58" name="Google Shape;2558;p9"/>
            <p:cNvSpPr/>
            <p:nvPr/>
          </p:nvSpPr>
          <p:spPr>
            <a:xfrm>
              <a:off x="7816102" y="2215215"/>
              <a:ext cx="260536" cy="131454"/>
            </a:xfrm>
            <a:prstGeom prst="rect">
              <a:avLst/>
            </a:prstGeom>
            <a:solidFill>
              <a:schemeClr val="accent2"/>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59" name="Google Shape;2559;p9"/>
            <p:cNvSpPr/>
            <p:nvPr/>
          </p:nvSpPr>
          <p:spPr>
            <a:xfrm>
              <a:off x="5254286" y="2215215"/>
              <a:ext cx="260536" cy="131454"/>
            </a:xfrm>
            <a:prstGeom prst="rect">
              <a:avLst/>
            </a:prstGeom>
            <a:solidFill>
              <a:srgbClr val="D8D8D8"/>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60" name="Google Shape;2560;p9"/>
            <p:cNvSpPr/>
            <p:nvPr/>
          </p:nvSpPr>
          <p:spPr>
            <a:xfrm>
              <a:off x="8136325" y="2215215"/>
              <a:ext cx="260536" cy="131454"/>
            </a:xfrm>
            <a:prstGeom prst="rect">
              <a:avLst/>
            </a:prstGeom>
            <a:solidFill>
              <a:schemeClr val="accent2"/>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grpSp>
      <p:sp>
        <p:nvSpPr>
          <p:cNvPr id="2561" name="Google Shape;2561;p9"/>
          <p:cNvSpPr/>
          <p:nvPr/>
        </p:nvSpPr>
        <p:spPr>
          <a:xfrm>
            <a:off x="10604987" y="4800635"/>
            <a:ext cx="1060829" cy="246221"/>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600">
                <a:solidFill>
                  <a:srgbClr val="7F7F7F"/>
                </a:solidFill>
                <a:latin typeface="Roboto"/>
                <a:ea typeface="Roboto"/>
                <a:cs typeface="Roboto"/>
                <a:sym typeface="Roboto"/>
              </a:rPr>
              <a:t>80%</a:t>
            </a:r>
            <a:endParaRPr/>
          </a:p>
        </p:txBody>
      </p:sp>
      <p:sp>
        <p:nvSpPr>
          <p:cNvPr id="2562" name="Google Shape;2562;p9"/>
          <p:cNvSpPr/>
          <p:nvPr/>
        </p:nvSpPr>
        <p:spPr>
          <a:xfrm>
            <a:off x="6328998" y="4800635"/>
            <a:ext cx="88646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a:solidFill>
                  <a:srgbClr val="7F7F7F"/>
                </a:solidFill>
                <a:latin typeface="Roboto"/>
                <a:ea typeface="Roboto"/>
                <a:cs typeface="Roboto"/>
                <a:sym typeface="Roboto"/>
              </a:rPr>
              <a:t>Option 02</a:t>
            </a:r>
            <a:endParaRPr/>
          </a:p>
        </p:txBody>
      </p:sp>
      <p:grpSp>
        <p:nvGrpSpPr>
          <p:cNvPr id="2563" name="Google Shape;2563;p9"/>
          <p:cNvGrpSpPr/>
          <p:nvPr/>
        </p:nvGrpSpPr>
        <p:grpSpPr>
          <a:xfrm flipH="1">
            <a:off x="6328080" y="5844038"/>
            <a:ext cx="5328777" cy="175276"/>
            <a:chOff x="5254286" y="2215214"/>
            <a:chExt cx="3142575" cy="131457"/>
          </a:xfrm>
        </p:grpSpPr>
        <p:sp>
          <p:nvSpPr>
            <p:cNvPr id="2564" name="Google Shape;2564;p9"/>
            <p:cNvSpPr/>
            <p:nvPr/>
          </p:nvSpPr>
          <p:spPr>
            <a:xfrm>
              <a:off x="5574513" y="2215216"/>
              <a:ext cx="260536" cy="131454"/>
            </a:xfrm>
            <a:prstGeom prst="rect">
              <a:avLst/>
            </a:prstGeom>
            <a:solidFill>
              <a:srgbClr val="D8D8D8"/>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65" name="Google Shape;2565;p9"/>
            <p:cNvSpPr/>
            <p:nvPr/>
          </p:nvSpPr>
          <p:spPr>
            <a:xfrm>
              <a:off x="5894740" y="2215214"/>
              <a:ext cx="260536" cy="131454"/>
            </a:xfrm>
            <a:prstGeom prst="rect">
              <a:avLst/>
            </a:prstGeom>
            <a:solidFill>
              <a:srgbClr val="D8D8D8"/>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66" name="Google Shape;2566;p9"/>
            <p:cNvSpPr/>
            <p:nvPr/>
          </p:nvSpPr>
          <p:spPr>
            <a:xfrm>
              <a:off x="6214967" y="2215217"/>
              <a:ext cx="260536" cy="131454"/>
            </a:xfrm>
            <a:prstGeom prst="rect">
              <a:avLst/>
            </a:prstGeom>
            <a:solidFill>
              <a:srgbClr val="D8D8D8"/>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67" name="Google Shape;2567;p9"/>
            <p:cNvSpPr/>
            <p:nvPr/>
          </p:nvSpPr>
          <p:spPr>
            <a:xfrm>
              <a:off x="6535194" y="2215215"/>
              <a:ext cx="260536" cy="131454"/>
            </a:xfrm>
            <a:prstGeom prst="rect">
              <a:avLst/>
            </a:prstGeom>
            <a:solidFill>
              <a:schemeClr val="accent3"/>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68" name="Google Shape;2568;p9"/>
            <p:cNvSpPr/>
            <p:nvPr/>
          </p:nvSpPr>
          <p:spPr>
            <a:xfrm>
              <a:off x="6855421" y="2215215"/>
              <a:ext cx="260536" cy="131454"/>
            </a:xfrm>
            <a:prstGeom prst="rect">
              <a:avLst/>
            </a:prstGeom>
            <a:solidFill>
              <a:schemeClr val="accent3"/>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69" name="Google Shape;2569;p9"/>
            <p:cNvSpPr/>
            <p:nvPr/>
          </p:nvSpPr>
          <p:spPr>
            <a:xfrm>
              <a:off x="7175648" y="2215215"/>
              <a:ext cx="260536" cy="131454"/>
            </a:xfrm>
            <a:prstGeom prst="rect">
              <a:avLst/>
            </a:prstGeom>
            <a:solidFill>
              <a:schemeClr val="accent3"/>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70" name="Google Shape;2570;p9"/>
            <p:cNvSpPr/>
            <p:nvPr/>
          </p:nvSpPr>
          <p:spPr>
            <a:xfrm>
              <a:off x="7495875" y="2215215"/>
              <a:ext cx="260536" cy="131454"/>
            </a:xfrm>
            <a:prstGeom prst="rect">
              <a:avLst/>
            </a:prstGeom>
            <a:solidFill>
              <a:schemeClr val="accent3"/>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71" name="Google Shape;2571;p9"/>
            <p:cNvSpPr/>
            <p:nvPr/>
          </p:nvSpPr>
          <p:spPr>
            <a:xfrm>
              <a:off x="7816102" y="2215215"/>
              <a:ext cx="260536" cy="131454"/>
            </a:xfrm>
            <a:prstGeom prst="rect">
              <a:avLst/>
            </a:prstGeom>
            <a:solidFill>
              <a:schemeClr val="accent3"/>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72" name="Google Shape;2572;p9"/>
            <p:cNvSpPr/>
            <p:nvPr/>
          </p:nvSpPr>
          <p:spPr>
            <a:xfrm>
              <a:off x="5254286" y="2215215"/>
              <a:ext cx="260536" cy="131454"/>
            </a:xfrm>
            <a:prstGeom prst="rect">
              <a:avLst/>
            </a:prstGeom>
            <a:solidFill>
              <a:srgbClr val="D8D8D8"/>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sp>
          <p:nvSpPr>
            <p:cNvPr id="2573" name="Google Shape;2573;p9"/>
            <p:cNvSpPr/>
            <p:nvPr/>
          </p:nvSpPr>
          <p:spPr>
            <a:xfrm>
              <a:off x="8136325" y="2215215"/>
              <a:ext cx="260536" cy="131454"/>
            </a:xfrm>
            <a:prstGeom prst="rect">
              <a:avLst/>
            </a:prstGeom>
            <a:solidFill>
              <a:schemeClr val="accent3"/>
            </a:solidFill>
            <a:ln>
              <a:noFill/>
            </a:ln>
          </p:spPr>
          <p:txBody>
            <a:bodyPr spcFirstLastPara="1" wrap="square" lIns="121900" tIns="60950" rIns="121900" bIns="60950" anchor="ctr" anchorCtr="1">
              <a:noAutofit/>
            </a:bodyPr>
            <a:lstStyle/>
            <a:p>
              <a:pPr marL="0" marR="0" lvl="0" indent="0" algn="ctr" rtl="0">
                <a:spcBef>
                  <a:spcPts val="0"/>
                </a:spcBef>
                <a:spcAft>
                  <a:spcPts val="0"/>
                </a:spcAft>
                <a:buNone/>
              </a:pPr>
              <a:endParaRPr sz="1401" b="1">
                <a:solidFill>
                  <a:srgbClr val="7F7F7F"/>
                </a:solidFill>
                <a:latin typeface="Roboto"/>
                <a:ea typeface="Roboto"/>
                <a:cs typeface="Roboto"/>
                <a:sym typeface="Roboto"/>
              </a:endParaRPr>
            </a:p>
          </p:txBody>
        </p:sp>
      </p:grpSp>
      <p:sp>
        <p:nvSpPr>
          <p:cNvPr id="2574" name="Google Shape;2574;p9"/>
          <p:cNvSpPr/>
          <p:nvPr/>
        </p:nvSpPr>
        <p:spPr>
          <a:xfrm>
            <a:off x="10604987" y="5541972"/>
            <a:ext cx="1060829" cy="246221"/>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1600">
                <a:solidFill>
                  <a:srgbClr val="7F7F7F"/>
                </a:solidFill>
                <a:latin typeface="Roboto"/>
                <a:ea typeface="Roboto"/>
                <a:cs typeface="Roboto"/>
                <a:sym typeface="Roboto"/>
              </a:rPr>
              <a:t>60%</a:t>
            </a:r>
            <a:endParaRPr/>
          </a:p>
        </p:txBody>
      </p:sp>
      <p:sp>
        <p:nvSpPr>
          <p:cNvPr id="2575" name="Google Shape;2575;p9"/>
          <p:cNvSpPr/>
          <p:nvPr/>
        </p:nvSpPr>
        <p:spPr>
          <a:xfrm>
            <a:off x="6328998" y="5541972"/>
            <a:ext cx="88646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a:solidFill>
                  <a:srgbClr val="7F7F7F"/>
                </a:solidFill>
                <a:latin typeface="Roboto"/>
                <a:ea typeface="Roboto"/>
                <a:cs typeface="Roboto"/>
                <a:sym typeface="Roboto"/>
              </a:rPr>
              <a:t>Option 03</a:t>
            </a:r>
            <a:endParaRPr/>
          </a:p>
        </p:txBody>
      </p:sp>
      <p:sp>
        <p:nvSpPr>
          <p:cNvPr id="2576" name="Google Shape;2576;p9"/>
          <p:cNvSpPr/>
          <p:nvPr/>
        </p:nvSpPr>
        <p:spPr>
          <a:xfrm>
            <a:off x="6328079" y="2545155"/>
            <a:ext cx="5337739" cy="1196738"/>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333">
                <a:solidFill>
                  <a:srgbClr val="7F7F7F"/>
                </a:solidFill>
                <a:latin typeface="Roboto"/>
                <a:ea typeface="Roboto"/>
                <a:cs typeface="Roboto"/>
                <a:sym typeface="Roboto"/>
              </a:rPr>
              <a:t>It’s now that much easier and more effective to start your business, thanks to company! Our tool will guide you step by step to get your project done. Evaluate how successful your new business opportunity can be with us interactive marketing plan. </a:t>
            </a:r>
            <a:endParaRPr/>
          </a:p>
        </p:txBody>
      </p:sp>
      <p:sp>
        <p:nvSpPr>
          <p:cNvPr id="2577" name="Google Shape;2577;p9"/>
          <p:cNvSpPr/>
          <p:nvPr/>
        </p:nvSpPr>
        <p:spPr>
          <a:xfrm>
            <a:off x="6328079" y="2185537"/>
            <a:ext cx="2946399" cy="24622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1">
                <a:solidFill>
                  <a:srgbClr val="0CAAE9"/>
                </a:solidFill>
                <a:latin typeface="Roboto"/>
                <a:ea typeface="Roboto"/>
                <a:cs typeface="Roboto"/>
                <a:sym typeface="Roboto"/>
              </a:rPr>
              <a:t>#Business Solutions</a:t>
            </a:r>
            <a:endParaRPr/>
          </a:p>
        </p:txBody>
      </p:sp>
    </p:spTree>
    <p:extLst>
      <p:ext uri="{BB962C8B-B14F-4D97-AF65-F5344CB8AC3E}">
        <p14:creationId xmlns:p14="http://schemas.microsoft.com/office/powerpoint/2010/main" val="52407988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Callout 26"/>
          <p:cNvSpPr/>
          <p:nvPr/>
        </p:nvSpPr>
        <p:spPr>
          <a:xfrm>
            <a:off x="8455955" y="3213373"/>
            <a:ext cx="1736840" cy="1703619"/>
          </a:xfrm>
          <a:prstGeom prst="wedgeEllipseCallout">
            <a:avLst>
              <a:gd name="adj1" fmla="val -5527"/>
              <a:gd name="adj2" fmla="val 67378"/>
            </a:avLst>
          </a:prstGeom>
          <a:solidFill>
            <a:srgbClr val="0101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Callout 27"/>
          <p:cNvSpPr/>
          <p:nvPr/>
        </p:nvSpPr>
        <p:spPr>
          <a:xfrm>
            <a:off x="5861540" y="2162212"/>
            <a:ext cx="1736840" cy="1703619"/>
          </a:xfrm>
          <a:prstGeom prst="wedgeEllipseCallout">
            <a:avLst>
              <a:gd name="adj1" fmla="val -5527"/>
              <a:gd name="adj2" fmla="val 67378"/>
            </a:avLst>
          </a:prstGeom>
          <a:solidFill>
            <a:srgbClr val="0101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Callout 28"/>
          <p:cNvSpPr/>
          <p:nvPr/>
        </p:nvSpPr>
        <p:spPr>
          <a:xfrm>
            <a:off x="7983198" y="745078"/>
            <a:ext cx="1510276" cy="1481388"/>
          </a:xfrm>
          <a:prstGeom prst="wedgeEllipseCallout">
            <a:avLst>
              <a:gd name="adj1" fmla="val -5527"/>
              <a:gd name="adj2" fmla="val 67378"/>
            </a:avLst>
          </a:prstGeom>
          <a:solidFill>
            <a:srgbClr val="0101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Callout 29"/>
          <p:cNvSpPr/>
          <p:nvPr/>
        </p:nvSpPr>
        <p:spPr>
          <a:xfrm>
            <a:off x="10192795" y="612696"/>
            <a:ext cx="1181244" cy="1158651"/>
          </a:xfrm>
          <a:prstGeom prst="wedgeEllipseCallout">
            <a:avLst>
              <a:gd name="adj1" fmla="val -5527"/>
              <a:gd name="adj2" fmla="val 67378"/>
            </a:avLst>
          </a:prstGeom>
          <a:solidFill>
            <a:srgbClr val="01010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p:txBody>
          <a:bodyPr/>
          <a:lstStyle/>
          <a:p>
            <a:r>
              <a:rPr lang="en-US" dirty="0"/>
              <a:t>Here is your custom footer</a:t>
            </a:r>
          </a:p>
        </p:txBody>
      </p:sp>
      <p:grpSp>
        <p:nvGrpSpPr>
          <p:cNvPr id="26" name="Group 25"/>
          <p:cNvGrpSpPr/>
          <p:nvPr/>
        </p:nvGrpSpPr>
        <p:grpSpPr>
          <a:xfrm>
            <a:off x="1881962" y="1785578"/>
            <a:ext cx="10345479" cy="5093689"/>
            <a:chOff x="1881961" y="978195"/>
            <a:chExt cx="10345479" cy="5901071"/>
          </a:xfrm>
        </p:grpSpPr>
        <p:sp>
          <p:nvSpPr>
            <p:cNvPr id="3" name="Shape 6"/>
            <p:cNvSpPr/>
            <p:nvPr/>
          </p:nvSpPr>
          <p:spPr>
            <a:xfrm>
              <a:off x="1881961" y="978195"/>
              <a:ext cx="10342564" cy="58969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527"/>
                  </a:lnTo>
                  <a:cubicBezTo>
                    <a:pt x="17455" y="721"/>
                    <a:pt x="14337" y="2052"/>
                    <a:pt x="14423" y="2967"/>
                  </a:cubicBezTo>
                  <a:cubicBezTo>
                    <a:pt x="14508" y="3882"/>
                    <a:pt x="16650" y="5157"/>
                    <a:pt x="16547" y="6932"/>
                  </a:cubicBezTo>
                  <a:cubicBezTo>
                    <a:pt x="16444" y="8707"/>
                    <a:pt x="14800" y="9002"/>
                    <a:pt x="13172" y="8868"/>
                  </a:cubicBezTo>
                  <a:cubicBezTo>
                    <a:pt x="11545" y="8734"/>
                    <a:pt x="10877" y="9039"/>
                    <a:pt x="10877" y="9511"/>
                  </a:cubicBezTo>
                  <a:cubicBezTo>
                    <a:pt x="10877" y="9982"/>
                    <a:pt x="13001" y="10620"/>
                    <a:pt x="15245" y="11008"/>
                  </a:cubicBezTo>
                  <a:cubicBezTo>
                    <a:pt x="17489" y="11396"/>
                    <a:pt x="17455" y="14280"/>
                    <a:pt x="15433" y="15444"/>
                  </a:cubicBezTo>
                  <a:cubicBezTo>
                    <a:pt x="13412" y="16609"/>
                    <a:pt x="6869" y="18318"/>
                    <a:pt x="4282" y="21600"/>
                  </a:cubicBezTo>
                  <a:lnTo>
                    <a:pt x="0" y="21600"/>
                  </a:lnTo>
                  <a:cubicBezTo>
                    <a:pt x="1867" y="17208"/>
                    <a:pt x="6184" y="15722"/>
                    <a:pt x="9644" y="15056"/>
                  </a:cubicBezTo>
                  <a:cubicBezTo>
                    <a:pt x="13104" y="14391"/>
                    <a:pt x="14971" y="13753"/>
                    <a:pt x="14680" y="13143"/>
                  </a:cubicBezTo>
                  <a:cubicBezTo>
                    <a:pt x="14389" y="12533"/>
                    <a:pt x="9457" y="12470"/>
                    <a:pt x="9115" y="10196"/>
                  </a:cubicBezTo>
                  <a:cubicBezTo>
                    <a:pt x="8752" y="7787"/>
                    <a:pt x="10861" y="6973"/>
                    <a:pt x="12659" y="7232"/>
                  </a:cubicBezTo>
                  <a:cubicBezTo>
                    <a:pt x="14356" y="7476"/>
                    <a:pt x="15742" y="7292"/>
                    <a:pt x="15314" y="6377"/>
                  </a:cubicBezTo>
                  <a:cubicBezTo>
                    <a:pt x="14885" y="5462"/>
                    <a:pt x="13118" y="3639"/>
                    <a:pt x="13668" y="2443"/>
                  </a:cubicBezTo>
                  <a:cubicBezTo>
                    <a:pt x="14217" y="1248"/>
                    <a:pt x="16633" y="0"/>
                    <a:pt x="21600" y="0"/>
                  </a:cubicBezTo>
                  <a:close/>
                </a:path>
              </a:pathLst>
            </a:custGeom>
            <a:gradFill>
              <a:gsLst>
                <a:gs pos="87000">
                  <a:schemeClr val="tx1">
                    <a:alpha val="54000"/>
                  </a:schemeClr>
                </a:gs>
                <a:gs pos="36000">
                  <a:schemeClr val="tx1">
                    <a:alpha val="11000"/>
                  </a:schemeClr>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 name="Shape 7"/>
            <p:cNvSpPr/>
            <p:nvPr/>
          </p:nvSpPr>
          <p:spPr>
            <a:xfrm>
              <a:off x="2847500" y="1026110"/>
              <a:ext cx="9379940" cy="5853156"/>
            </a:xfrm>
            <a:custGeom>
              <a:avLst/>
              <a:gdLst/>
              <a:ahLst/>
              <a:cxnLst>
                <a:cxn ang="0">
                  <a:pos x="wd2" y="hd2"/>
                </a:cxn>
                <a:cxn ang="5400000">
                  <a:pos x="wd2" y="hd2"/>
                </a:cxn>
                <a:cxn ang="10800000">
                  <a:pos x="wd2" y="hd2"/>
                </a:cxn>
                <a:cxn ang="16200000">
                  <a:pos x="wd2" y="hd2"/>
                </a:cxn>
              </a:cxnLst>
              <a:rect l="0" t="0" r="r" b="b"/>
              <a:pathLst>
                <a:path w="21600" h="21599" extrusionOk="0">
                  <a:moveTo>
                    <a:pt x="21101" y="1"/>
                  </a:moveTo>
                  <a:cubicBezTo>
                    <a:pt x="20976" y="-1"/>
                    <a:pt x="20843" y="0"/>
                    <a:pt x="20704" y="3"/>
                  </a:cubicBezTo>
                  <a:lnTo>
                    <a:pt x="20706" y="129"/>
                  </a:lnTo>
                  <a:cubicBezTo>
                    <a:pt x="20844" y="126"/>
                    <a:pt x="20976" y="125"/>
                    <a:pt x="21100" y="127"/>
                  </a:cubicBezTo>
                  <a:lnTo>
                    <a:pt x="21101" y="1"/>
                  </a:lnTo>
                  <a:close/>
                  <a:moveTo>
                    <a:pt x="20431" y="35"/>
                  </a:moveTo>
                  <a:cubicBezTo>
                    <a:pt x="20303" y="41"/>
                    <a:pt x="20171" y="49"/>
                    <a:pt x="20035" y="59"/>
                  </a:cubicBezTo>
                  <a:lnTo>
                    <a:pt x="20039" y="184"/>
                  </a:lnTo>
                  <a:cubicBezTo>
                    <a:pt x="20175" y="175"/>
                    <a:pt x="20306" y="167"/>
                    <a:pt x="20434" y="161"/>
                  </a:cubicBezTo>
                  <a:lnTo>
                    <a:pt x="20431" y="35"/>
                  </a:lnTo>
                  <a:close/>
                  <a:moveTo>
                    <a:pt x="21401" y="35"/>
                  </a:moveTo>
                  <a:lnTo>
                    <a:pt x="21398" y="161"/>
                  </a:lnTo>
                  <a:cubicBezTo>
                    <a:pt x="21466" y="165"/>
                    <a:pt x="21532" y="170"/>
                    <a:pt x="21594" y="176"/>
                  </a:cubicBezTo>
                  <a:lnTo>
                    <a:pt x="21600" y="50"/>
                  </a:lnTo>
                  <a:cubicBezTo>
                    <a:pt x="21537" y="44"/>
                    <a:pt x="21470" y="39"/>
                    <a:pt x="21401" y="35"/>
                  </a:cubicBezTo>
                  <a:close/>
                  <a:moveTo>
                    <a:pt x="19761" y="71"/>
                  </a:moveTo>
                  <a:cubicBezTo>
                    <a:pt x="19631" y="82"/>
                    <a:pt x="19499" y="95"/>
                    <a:pt x="19365" y="109"/>
                  </a:cubicBezTo>
                  <a:lnTo>
                    <a:pt x="19371" y="235"/>
                  </a:lnTo>
                  <a:cubicBezTo>
                    <a:pt x="19505" y="221"/>
                    <a:pt x="19637" y="208"/>
                    <a:pt x="19766" y="197"/>
                  </a:cubicBezTo>
                  <a:lnTo>
                    <a:pt x="19761" y="71"/>
                  </a:lnTo>
                  <a:close/>
                  <a:moveTo>
                    <a:pt x="19067" y="141"/>
                  </a:moveTo>
                  <a:cubicBezTo>
                    <a:pt x="18936" y="157"/>
                    <a:pt x="18805" y="174"/>
                    <a:pt x="18672" y="193"/>
                  </a:cubicBezTo>
                  <a:lnTo>
                    <a:pt x="18680" y="318"/>
                  </a:lnTo>
                  <a:cubicBezTo>
                    <a:pt x="18813" y="299"/>
                    <a:pt x="18943" y="282"/>
                    <a:pt x="19073" y="266"/>
                  </a:cubicBezTo>
                  <a:lnTo>
                    <a:pt x="19067" y="141"/>
                  </a:lnTo>
                  <a:close/>
                  <a:moveTo>
                    <a:pt x="18396" y="247"/>
                  </a:moveTo>
                  <a:cubicBezTo>
                    <a:pt x="18266" y="268"/>
                    <a:pt x="18134" y="289"/>
                    <a:pt x="18003" y="312"/>
                  </a:cubicBezTo>
                  <a:lnTo>
                    <a:pt x="18012" y="436"/>
                  </a:lnTo>
                  <a:cubicBezTo>
                    <a:pt x="18144" y="414"/>
                    <a:pt x="18275" y="392"/>
                    <a:pt x="18405" y="372"/>
                  </a:cubicBezTo>
                  <a:lnTo>
                    <a:pt x="18396" y="247"/>
                  </a:lnTo>
                  <a:close/>
                  <a:moveTo>
                    <a:pt x="17726" y="354"/>
                  </a:moveTo>
                  <a:cubicBezTo>
                    <a:pt x="17595" y="378"/>
                    <a:pt x="17464" y="404"/>
                    <a:pt x="17333" y="431"/>
                  </a:cubicBezTo>
                  <a:lnTo>
                    <a:pt x="17345" y="556"/>
                  </a:lnTo>
                  <a:cubicBezTo>
                    <a:pt x="17476" y="529"/>
                    <a:pt x="17607" y="503"/>
                    <a:pt x="17737" y="478"/>
                  </a:cubicBezTo>
                  <a:lnTo>
                    <a:pt x="17726" y="354"/>
                  </a:lnTo>
                  <a:close/>
                  <a:moveTo>
                    <a:pt x="17055" y="495"/>
                  </a:moveTo>
                  <a:cubicBezTo>
                    <a:pt x="16924" y="524"/>
                    <a:pt x="16793" y="554"/>
                    <a:pt x="16664" y="586"/>
                  </a:cubicBezTo>
                  <a:lnTo>
                    <a:pt x="16678" y="710"/>
                  </a:lnTo>
                  <a:cubicBezTo>
                    <a:pt x="16807" y="679"/>
                    <a:pt x="16937" y="649"/>
                    <a:pt x="17068" y="620"/>
                  </a:cubicBezTo>
                  <a:lnTo>
                    <a:pt x="17055" y="495"/>
                  </a:lnTo>
                  <a:close/>
                  <a:moveTo>
                    <a:pt x="16384" y="672"/>
                  </a:moveTo>
                  <a:cubicBezTo>
                    <a:pt x="16252" y="706"/>
                    <a:pt x="16122" y="742"/>
                    <a:pt x="15994" y="779"/>
                  </a:cubicBezTo>
                  <a:lnTo>
                    <a:pt x="16011" y="903"/>
                  </a:lnTo>
                  <a:cubicBezTo>
                    <a:pt x="16138" y="866"/>
                    <a:pt x="16267" y="830"/>
                    <a:pt x="16399" y="796"/>
                  </a:cubicBezTo>
                  <a:lnTo>
                    <a:pt x="16384" y="672"/>
                  </a:lnTo>
                  <a:close/>
                  <a:moveTo>
                    <a:pt x="15712" y="849"/>
                  </a:moveTo>
                  <a:cubicBezTo>
                    <a:pt x="15580" y="890"/>
                    <a:pt x="15451" y="933"/>
                    <a:pt x="15325" y="977"/>
                  </a:cubicBezTo>
                  <a:lnTo>
                    <a:pt x="15344" y="1099"/>
                  </a:lnTo>
                  <a:cubicBezTo>
                    <a:pt x="15469" y="1056"/>
                    <a:pt x="15598" y="1012"/>
                    <a:pt x="15730" y="971"/>
                  </a:cubicBezTo>
                  <a:lnTo>
                    <a:pt x="15712" y="849"/>
                  </a:lnTo>
                  <a:close/>
                  <a:moveTo>
                    <a:pt x="15062" y="1061"/>
                  </a:moveTo>
                  <a:cubicBezTo>
                    <a:pt x="14928" y="1112"/>
                    <a:pt x="14800" y="1165"/>
                    <a:pt x="14679" y="1219"/>
                  </a:cubicBezTo>
                  <a:lnTo>
                    <a:pt x="14704" y="1339"/>
                  </a:lnTo>
                  <a:cubicBezTo>
                    <a:pt x="14823" y="1286"/>
                    <a:pt x="14951" y="1233"/>
                    <a:pt x="15084" y="1182"/>
                  </a:cubicBezTo>
                  <a:lnTo>
                    <a:pt x="15062" y="1061"/>
                  </a:lnTo>
                  <a:close/>
                  <a:moveTo>
                    <a:pt x="14407" y="1344"/>
                  </a:moveTo>
                  <a:cubicBezTo>
                    <a:pt x="14272" y="1411"/>
                    <a:pt x="14147" y="1480"/>
                    <a:pt x="14034" y="1550"/>
                  </a:cubicBezTo>
                  <a:lnTo>
                    <a:pt x="14067" y="1666"/>
                  </a:lnTo>
                  <a:cubicBezTo>
                    <a:pt x="14178" y="1598"/>
                    <a:pt x="14301" y="1530"/>
                    <a:pt x="14434" y="1463"/>
                  </a:cubicBezTo>
                  <a:lnTo>
                    <a:pt x="14407" y="1344"/>
                  </a:lnTo>
                  <a:close/>
                  <a:moveTo>
                    <a:pt x="13775" y="1733"/>
                  </a:moveTo>
                  <a:cubicBezTo>
                    <a:pt x="13638" y="1838"/>
                    <a:pt x="13524" y="1947"/>
                    <a:pt x="13436" y="2056"/>
                  </a:cubicBezTo>
                  <a:lnTo>
                    <a:pt x="13491" y="2152"/>
                  </a:lnTo>
                  <a:cubicBezTo>
                    <a:pt x="13573" y="2049"/>
                    <a:pt x="13682" y="1945"/>
                    <a:pt x="13814" y="1844"/>
                  </a:cubicBezTo>
                  <a:lnTo>
                    <a:pt x="13775" y="1733"/>
                  </a:lnTo>
                  <a:close/>
                  <a:moveTo>
                    <a:pt x="13240" y="2404"/>
                  </a:moveTo>
                  <a:cubicBezTo>
                    <a:pt x="13212" y="2490"/>
                    <a:pt x="13197" y="2577"/>
                    <a:pt x="13197" y="2664"/>
                  </a:cubicBezTo>
                  <a:cubicBezTo>
                    <a:pt x="13197" y="2694"/>
                    <a:pt x="13199" y="2723"/>
                    <a:pt x="13202" y="2754"/>
                  </a:cubicBezTo>
                  <a:cubicBezTo>
                    <a:pt x="13212" y="2842"/>
                    <a:pt x="13226" y="2930"/>
                    <a:pt x="13246" y="3014"/>
                  </a:cubicBezTo>
                  <a:lnTo>
                    <a:pt x="13326" y="2973"/>
                  </a:lnTo>
                  <a:cubicBezTo>
                    <a:pt x="13309" y="2895"/>
                    <a:pt x="13295" y="2815"/>
                    <a:pt x="13286" y="2734"/>
                  </a:cubicBezTo>
                  <a:cubicBezTo>
                    <a:pt x="13283" y="2710"/>
                    <a:pt x="13282" y="2687"/>
                    <a:pt x="13282" y="2664"/>
                  </a:cubicBezTo>
                  <a:cubicBezTo>
                    <a:pt x="13282" y="2596"/>
                    <a:pt x="13294" y="2528"/>
                    <a:pt x="13316" y="2460"/>
                  </a:cubicBezTo>
                  <a:lnTo>
                    <a:pt x="13240" y="2404"/>
                  </a:lnTo>
                  <a:close/>
                  <a:moveTo>
                    <a:pt x="13436" y="3324"/>
                  </a:moveTo>
                  <a:lnTo>
                    <a:pt x="13364" y="3392"/>
                  </a:lnTo>
                  <a:cubicBezTo>
                    <a:pt x="13432" y="3547"/>
                    <a:pt x="13518" y="3696"/>
                    <a:pt x="13626" y="3847"/>
                  </a:cubicBezTo>
                  <a:lnTo>
                    <a:pt x="13684" y="3756"/>
                  </a:lnTo>
                  <a:cubicBezTo>
                    <a:pt x="13581" y="3611"/>
                    <a:pt x="13500" y="3470"/>
                    <a:pt x="13436" y="3324"/>
                  </a:cubicBezTo>
                  <a:close/>
                  <a:moveTo>
                    <a:pt x="13895" y="4031"/>
                  </a:moveTo>
                  <a:lnTo>
                    <a:pt x="13843" y="4130"/>
                  </a:lnTo>
                  <a:cubicBezTo>
                    <a:pt x="13952" y="4255"/>
                    <a:pt x="14067" y="4374"/>
                    <a:pt x="14166" y="4473"/>
                  </a:cubicBezTo>
                  <a:cubicBezTo>
                    <a:pt x="14166" y="4473"/>
                    <a:pt x="14214" y="4369"/>
                    <a:pt x="14214" y="4369"/>
                  </a:cubicBezTo>
                  <a:cubicBezTo>
                    <a:pt x="14116" y="4271"/>
                    <a:pt x="14002" y="4154"/>
                    <a:pt x="13895" y="4031"/>
                  </a:cubicBezTo>
                  <a:close/>
                  <a:moveTo>
                    <a:pt x="14464" y="4597"/>
                  </a:moveTo>
                  <a:lnTo>
                    <a:pt x="14416" y="4701"/>
                  </a:lnTo>
                  <a:cubicBezTo>
                    <a:pt x="14514" y="4799"/>
                    <a:pt x="14627" y="4917"/>
                    <a:pt x="14733" y="5042"/>
                  </a:cubicBezTo>
                  <a:lnTo>
                    <a:pt x="14786" y="4944"/>
                  </a:lnTo>
                  <a:cubicBezTo>
                    <a:pt x="14678" y="4816"/>
                    <a:pt x="14563" y="4696"/>
                    <a:pt x="14464" y="4597"/>
                  </a:cubicBezTo>
                  <a:close/>
                  <a:moveTo>
                    <a:pt x="15004" y="5233"/>
                  </a:moveTo>
                  <a:cubicBezTo>
                    <a:pt x="15004" y="5233"/>
                    <a:pt x="14942" y="5320"/>
                    <a:pt x="14942" y="5320"/>
                  </a:cubicBezTo>
                  <a:cubicBezTo>
                    <a:pt x="15041" y="5473"/>
                    <a:pt x="15112" y="5622"/>
                    <a:pt x="15158" y="5778"/>
                  </a:cubicBezTo>
                  <a:lnTo>
                    <a:pt x="15236" y="5727"/>
                  </a:lnTo>
                  <a:cubicBezTo>
                    <a:pt x="15186" y="5557"/>
                    <a:pt x="15109" y="5396"/>
                    <a:pt x="15004" y="5233"/>
                  </a:cubicBezTo>
                  <a:close/>
                  <a:moveTo>
                    <a:pt x="15294" y="6152"/>
                  </a:moveTo>
                  <a:lnTo>
                    <a:pt x="15210" y="6161"/>
                  </a:lnTo>
                  <a:cubicBezTo>
                    <a:pt x="15211" y="6190"/>
                    <a:pt x="15211" y="6219"/>
                    <a:pt x="15211" y="6249"/>
                  </a:cubicBezTo>
                  <a:cubicBezTo>
                    <a:pt x="15211" y="6356"/>
                    <a:pt x="15202" y="6470"/>
                    <a:pt x="15183" y="6586"/>
                  </a:cubicBezTo>
                  <a:cubicBezTo>
                    <a:pt x="15176" y="6628"/>
                    <a:pt x="15167" y="6669"/>
                    <a:pt x="15158" y="6709"/>
                  </a:cubicBezTo>
                  <a:lnTo>
                    <a:pt x="15238" y="6752"/>
                  </a:lnTo>
                  <a:cubicBezTo>
                    <a:pt x="15248" y="6708"/>
                    <a:pt x="15257" y="6663"/>
                    <a:pt x="15265" y="6615"/>
                  </a:cubicBezTo>
                  <a:cubicBezTo>
                    <a:pt x="15286" y="6490"/>
                    <a:pt x="15297" y="6366"/>
                    <a:pt x="15297" y="6249"/>
                  </a:cubicBezTo>
                  <a:cubicBezTo>
                    <a:pt x="15297" y="6216"/>
                    <a:pt x="15296" y="6184"/>
                    <a:pt x="15294" y="6152"/>
                  </a:cubicBezTo>
                  <a:close/>
                  <a:moveTo>
                    <a:pt x="15037" y="7036"/>
                  </a:moveTo>
                  <a:cubicBezTo>
                    <a:pt x="14965" y="7172"/>
                    <a:pt x="14868" y="7295"/>
                    <a:pt x="14751" y="7400"/>
                  </a:cubicBezTo>
                  <a:lnTo>
                    <a:pt x="14795" y="7507"/>
                  </a:lnTo>
                  <a:cubicBezTo>
                    <a:pt x="14921" y="7394"/>
                    <a:pt x="15025" y="7262"/>
                    <a:pt x="15104" y="7115"/>
                  </a:cubicBezTo>
                  <a:lnTo>
                    <a:pt x="15037" y="7036"/>
                  </a:lnTo>
                  <a:close/>
                  <a:moveTo>
                    <a:pt x="14500" y="7602"/>
                  </a:moveTo>
                  <a:cubicBezTo>
                    <a:pt x="14390" y="7668"/>
                    <a:pt x="14265" y="7726"/>
                    <a:pt x="14130" y="7775"/>
                  </a:cubicBezTo>
                  <a:lnTo>
                    <a:pt x="14150" y="7897"/>
                  </a:lnTo>
                  <a:cubicBezTo>
                    <a:pt x="14290" y="7847"/>
                    <a:pt x="14418" y="7786"/>
                    <a:pt x="14531" y="7718"/>
                  </a:cubicBezTo>
                  <a:cubicBezTo>
                    <a:pt x="14531" y="7718"/>
                    <a:pt x="14500" y="7602"/>
                    <a:pt x="14500" y="7602"/>
                  </a:cubicBezTo>
                  <a:close/>
                  <a:moveTo>
                    <a:pt x="10089" y="7821"/>
                  </a:moveTo>
                  <a:lnTo>
                    <a:pt x="10094" y="7946"/>
                  </a:lnTo>
                  <a:cubicBezTo>
                    <a:pt x="10204" y="7937"/>
                    <a:pt x="10320" y="7938"/>
                    <a:pt x="10440" y="7949"/>
                  </a:cubicBezTo>
                  <a:lnTo>
                    <a:pt x="10484" y="7954"/>
                  </a:lnTo>
                  <a:lnTo>
                    <a:pt x="10489" y="7828"/>
                  </a:lnTo>
                  <a:lnTo>
                    <a:pt x="10445" y="7824"/>
                  </a:lnTo>
                  <a:cubicBezTo>
                    <a:pt x="10322" y="7813"/>
                    <a:pt x="10203" y="7812"/>
                    <a:pt x="10089" y="7821"/>
                  </a:cubicBezTo>
                  <a:close/>
                  <a:moveTo>
                    <a:pt x="10765" y="7850"/>
                  </a:moveTo>
                  <a:lnTo>
                    <a:pt x="10759" y="7975"/>
                  </a:lnTo>
                  <a:lnTo>
                    <a:pt x="10784" y="7978"/>
                  </a:lnTo>
                  <a:cubicBezTo>
                    <a:pt x="10904" y="7990"/>
                    <a:pt x="11028" y="8002"/>
                    <a:pt x="11153" y="8013"/>
                  </a:cubicBezTo>
                  <a:lnTo>
                    <a:pt x="11158" y="7887"/>
                  </a:lnTo>
                  <a:cubicBezTo>
                    <a:pt x="11033" y="7876"/>
                    <a:pt x="10910" y="7864"/>
                    <a:pt x="10790" y="7852"/>
                  </a:cubicBezTo>
                  <a:lnTo>
                    <a:pt x="10765" y="7850"/>
                  </a:lnTo>
                  <a:close/>
                  <a:moveTo>
                    <a:pt x="13849" y="7850"/>
                  </a:moveTo>
                  <a:cubicBezTo>
                    <a:pt x="13728" y="7880"/>
                    <a:pt x="13597" y="7905"/>
                    <a:pt x="13460" y="7925"/>
                  </a:cubicBezTo>
                  <a:cubicBezTo>
                    <a:pt x="13460" y="7925"/>
                    <a:pt x="13468" y="8050"/>
                    <a:pt x="13468" y="8050"/>
                  </a:cubicBezTo>
                  <a:cubicBezTo>
                    <a:pt x="13608" y="8030"/>
                    <a:pt x="13740" y="8004"/>
                    <a:pt x="13863" y="7973"/>
                  </a:cubicBezTo>
                  <a:lnTo>
                    <a:pt x="13849" y="7850"/>
                  </a:lnTo>
                  <a:close/>
                  <a:moveTo>
                    <a:pt x="9810" y="7885"/>
                  </a:moveTo>
                  <a:cubicBezTo>
                    <a:pt x="9673" y="7918"/>
                    <a:pt x="9542" y="7967"/>
                    <a:pt x="9420" y="8030"/>
                  </a:cubicBezTo>
                  <a:lnTo>
                    <a:pt x="9448" y="8149"/>
                  </a:lnTo>
                  <a:cubicBezTo>
                    <a:pt x="9565" y="8088"/>
                    <a:pt x="9691" y="8041"/>
                    <a:pt x="9823" y="8009"/>
                  </a:cubicBezTo>
                  <a:lnTo>
                    <a:pt x="9810" y="7885"/>
                  </a:lnTo>
                  <a:close/>
                  <a:moveTo>
                    <a:pt x="11432" y="7920"/>
                  </a:moveTo>
                  <a:lnTo>
                    <a:pt x="11428" y="8046"/>
                  </a:lnTo>
                  <a:cubicBezTo>
                    <a:pt x="11558" y="8057"/>
                    <a:pt x="11691" y="8067"/>
                    <a:pt x="11823" y="8075"/>
                  </a:cubicBezTo>
                  <a:cubicBezTo>
                    <a:pt x="11823" y="8075"/>
                    <a:pt x="11827" y="7949"/>
                    <a:pt x="11827" y="7949"/>
                  </a:cubicBezTo>
                  <a:cubicBezTo>
                    <a:pt x="11695" y="7941"/>
                    <a:pt x="11563" y="7931"/>
                    <a:pt x="11432" y="7920"/>
                  </a:cubicBezTo>
                  <a:close/>
                  <a:moveTo>
                    <a:pt x="12124" y="7956"/>
                  </a:moveTo>
                  <a:lnTo>
                    <a:pt x="12121" y="8082"/>
                  </a:lnTo>
                  <a:cubicBezTo>
                    <a:pt x="12254" y="8087"/>
                    <a:pt x="12386" y="8091"/>
                    <a:pt x="12517" y="8092"/>
                  </a:cubicBezTo>
                  <a:cubicBezTo>
                    <a:pt x="12517" y="8092"/>
                    <a:pt x="12517" y="7966"/>
                    <a:pt x="12517" y="7966"/>
                  </a:cubicBezTo>
                  <a:cubicBezTo>
                    <a:pt x="12387" y="7965"/>
                    <a:pt x="12255" y="7961"/>
                    <a:pt x="12124" y="7956"/>
                  </a:cubicBezTo>
                  <a:close/>
                  <a:moveTo>
                    <a:pt x="13184" y="7956"/>
                  </a:moveTo>
                  <a:cubicBezTo>
                    <a:pt x="13059" y="7967"/>
                    <a:pt x="12927" y="7974"/>
                    <a:pt x="12791" y="7978"/>
                  </a:cubicBezTo>
                  <a:lnTo>
                    <a:pt x="12792" y="8103"/>
                  </a:lnTo>
                  <a:cubicBezTo>
                    <a:pt x="12930" y="8099"/>
                    <a:pt x="13064" y="8093"/>
                    <a:pt x="13189" y="8082"/>
                  </a:cubicBezTo>
                  <a:lnTo>
                    <a:pt x="13184" y="7956"/>
                  </a:lnTo>
                  <a:close/>
                  <a:moveTo>
                    <a:pt x="9148" y="8203"/>
                  </a:moveTo>
                  <a:cubicBezTo>
                    <a:pt x="9019" y="8306"/>
                    <a:pt x="8910" y="8427"/>
                    <a:pt x="8822" y="8562"/>
                  </a:cubicBezTo>
                  <a:lnTo>
                    <a:pt x="8883" y="8649"/>
                  </a:lnTo>
                  <a:cubicBezTo>
                    <a:pt x="8965" y="8523"/>
                    <a:pt x="9068" y="8411"/>
                    <a:pt x="9189" y="8314"/>
                  </a:cubicBezTo>
                  <a:lnTo>
                    <a:pt x="9148" y="8203"/>
                  </a:lnTo>
                  <a:close/>
                  <a:moveTo>
                    <a:pt x="8643" y="8911"/>
                  </a:moveTo>
                  <a:cubicBezTo>
                    <a:pt x="8604" y="9040"/>
                    <a:pt x="8583" y="9173"/>
                    <a:pt x="8583" y="9306"/>
                  </a:cubicBezTo>
                  <a:cubicBezTo>
                    <a:pt x="8583" y="9378"/>
                    <a:pt x="8589" y="9451"/>
                    <a:pt x="8601" y="9522"/>
                  </a:cubicBezTo>
                  <a:cubicBezTo>
                    <a:pt x="8601" y="9522"/>
                    <a:pt x="8683" y="9491"/>
                    <a:pt x="8683" y="9491"/>
                  </a:cubicBezTo>
                  <a:cubicBezTo>
                    <a:pt x="8673" y="9430"/>
                    <a:pt x="8668" y="9368"/>
                    <a:pt x="8668" y="9306"/>
                  </a:cubicBezTo>
                  <a:cubicBezTo>
                    <a:pt x="8668" y="9191"/>
                    <a:pt x="8686" y="9075"/>
                    <a:pt x="8720" y="8962"/>
                  </a:cubicBezTo>
                  <a:lnTo>
                    <a:pt x="8643" y="8911"/>
                  </a:lnTo>
                  <a:close/>
                  <a:moveTo>
                    <a:pt x="8818" y="9830"/>
                  </a:moveTo>
                  <a:lnTo>
                    <a:pt x="8750" y="9907"/>
                  </a:lnTo>
                  <a:cubicBezTo>
                    <a:pt x="8826" y="10051"/>
                    <a:pt x="8930" y="10183"/>
                    <a:pt x="9058" y="10302"/>
                  </a:cubicBezTo>
                  <a:lnTo>
                    <a:pt x="9103" y="10196"/>
                  </a:lnTo>
                  <a:cubicBezTo>
                    <a:pt x="8983" y="10085"/>
                    <a:pt x="8887" y="9962"/>
                    <a:pt x="8818" y="9830"/>
                  </a:cubicBezTo>
                  <a:close/>
                  <a:moveTo>
                    <a:pt x="9334" y="10396"/>
                  </a:moveTo>
                  <a:lnTo>
                    <a:pt x="9300" y="10511"/>
                  </a:lnTo>
                  <a:cubicBezTo>
                    <a:pt x="9409" y="10581"/>
                    <a:pt x="9531" y="10644"/>
                    <a:pt x="9662" y="10699"/>
                  </a:cubicBezTo>
                  <a:lnTo>
                    <a:pt x="9678" y="10706"/>
                  </a:lnTo>
                  <a:lnTo>
                    <a:pt x="9701" y="10586"/>
                  </a:lnTo>
                  <a:lnTo>
                    <a:pt x="9686" y="10579"/>
                  </a:lnTo>
                  <a:cubicBezTo>
                    <a:pt x="9558" y="10525"/>
                    <a:pt x="9439" y="10463"/>
                    <a:pt x="9334" y="10396"/>
                  </a:cubicBezTo>
                  <a:close/>
                  <a:moveTo>
                    <a:pt x="9989" y="10678"/>
                  </a:moveTo>
                  <a:cubicBezTo>
                    <a:pt x="9989" y="10678"/>
                    <a:pt x="9970" y="10801"/>
                    <a:pt x="9970" y="10801"/>
                  </a:cubicBezTo>
                  <a:cubicBezTo>
                    <a:pt x="10088" y="10842"/>
                    <a:pt x="10219" y="10882"/>
                    <a:pt x="10359" y="10922"/>
                  </a:cubicBezTo>
                  <a:lnTo>
                    <a:pt x="10375" y="10798"/>
                  </a:lnTo>
                  <a:cubicBezTo>
                    <a:pt x="10236" y="10759"/>
                    <a:pt x="10106" y="10719"/>
                    <a:pt x="9989" y="10678"/>
                  </a:cubicBezTo>
                  <a:close/>
                  <a:moveTo>
                    <a:pt x="10653" y="10891"/>
                  </a:moveTo>
                  <a:cubicBezTo>
                    <a:pt x="10653" y="10891"/>
                    <a:pt x="10639" y="11014"/>
                    <a:pt x="10639" y="11014"/>
                  </a:cubicBezTo>
                  <a:cubicBezTo>
                    <a:pt x="10766" y="11046"/>
                    <a:pt x="10897" y="11076"/>
                    <a:pt x="11030" y="11106"/>
                  </a:cubicBezTo>
                  <a:lnTo>
                    <a:pt x="11043" y="10982"/>
                  </a:lnTo>
                  <a:cubicBezTo>
                    <a:pt x="10910" y="10953"/>
                    <a:pt x="10780" y="10922"/>
                    <a:pt x="10653" y="10891"/>
                  </a:cubicBezTo>
                  <a:close/>
                  <a:moveTo>
                    <a:pt x="11320" y="11032"/>
                  </a:moveTo>
                  <a:cubicBezTo>
                    <a:pt x="11320" y="11032"/>
                    <a:pt x="11308" y="11157"/>
                    <a:pt x="11308" y="11157"/>
                  </a:cubicBezTo>
                  <a:cubicBezTo>
                    <a:pt x="11438" y="11184"/>
                    <a:pt x="11569" y="11209"/>
                    <a:pt x="11701" y="11235"/>
                  </a:cubicBezTo>
                  <a:lnTo>
                    <a:pt x="11712" y="11112"/>
                  </a:lnTo>
                  <a:cubicBezTo>
                    <a:pt x="11580" y="11086"/>
                    <a:pt x="11450" y="11059"/>
                    <a:pt x="11320" y="11032"/>
                  </a:cubicBezTo>
                  <a:close/>
                  <a:moveTo>
                    <a:pt x="11989" y="11174"/>
                  </a:moveTo>
                  <a:cubicBezTo>
                    <a:pt x="11989" y="11174"/>
                    <a:pt x="11978" y="11298"/>
                    <a:pt x="11978" y="11298"/>
                  </a:cubicBezTo>
                  <a:lnTo>
                    <a:pt x="12370" y="11375"/>
                  </a:lnTo>
                  <a:lnTo>
                    <a:pt x="12381" y="11251"/>
                  </a:lnTo>
                  <a:lnTo>
                    <a:pt x="11989" y="11174"/>
                  </a:lnTo>
                  <a:close/>
                  <a:moveTo>
                    <a:pt x="12659" y="11280"/>
                  </a:moveTo>
                  <a:lnTo>
                    <a:pt x="12647" y="11404"/>
                  </a:lnTo>
                  <a:cubicBezTo>
                    <a:pt x="12779" y="11431"/>
                    <a:pt x="12910" y="11459"/>
                    <a:pt x="13039" y="11487"/>
                  </a:cubicBezTo>
                  <a:lnTo>
                    <a:pt x="13051" y="11362"/>
                  </a:lnTo>
                  <a:cubicBezTo>
                    <a:pt x="12922" y="11334"/>
                    <a:pt x="12792" y="11307"/>
                    <a:pt x="12659" y="11280"/>
                  </a:cubicBezTo>
                  <a:close/>
                  <a:moveTo>
                    <a:pt x="13330" y="11456"/>
                  </a:moveTo>
                  <a:lnTo>
                    <a:pt x="13317" y="11580"/>
                  </a:lnTo>
                  <a:cubicBezTo>
                    <a:pt x="13450" y="11612"/>
                    <a:pt x="13580" y="11645"/>
                    <a:pt x="13705" y="11680"/>
                  </a:cubicBezTo>
                  <a:lnTo>
                    <a:pt x="13721" y="11556"/>
                  </a:lnTo>
                  <a:cubicBezTo>
                    <a:pt x="13595" y="11521"/>
                    <a:pt x="13464" y="11488"/>
                    <a:pt x="13330" y="11456"/>
                  </a:cubicBezTo>
                  <a:close/>
                  <a:moveTo>
                    <a:pt x="14004" y="11633"/>
                  </a:moveTo>
                  <a:cubicBezTo>
                    <a:pt x="14004" y="11633"/>
                    <a:pt x="13986" y="11756"/>
                    <a:pt x="13986" y="11756"/>
                  </a:cubicBezTo>
                  <a:cubicBezTo>
                    <a:pt x="14125" y="11800"/>
                    <a:pt x="14253" y="11846"/>
                    <a:pt x="14368" y="11893"/>
                  </a:cubicBezTo>
                  <a:lnTo>
                    <a:pt x="14391" y="11771"/>
                  </a:lnTo>
                  <a:cubicBezTo>
                    <a:pt x="14275" y="11724"/>
                    <a:pt x="14145" y="11678"/>
                    <a:pt x="14004" y="11633"/>
                  </a:cubicBezTo>
                  <a:close/>
                  <a:moveTo>
                    <a:pt x="14659" y="11881"/>
                  </a:moveTo>
                  <a:cubicBezTo>
                    <a:pt x="14659" y="11881"/>
                    <a:pt x="14632" y="11999"/>
                    <a:pt x="14632" y="11999"/>
                  </a:cubicBezTo>
                  <a:cubicBezTo>
                    <a:pt x="14772" y="12071"/>
                    <a:pt x="14890" y="12149"/>
                    <a:pt x="14985" y="12230"/>
                  </a:cubicBezTo>
                  <a:lnTo>
                    <a:pt x="15028" y="12122"/>
                  </a:lnTo>
                  <a:cubicBezTo>
                    <a:pt x="14928" y="12037"/>
                    <a:pt x="14804" y="11956"/>
                    <a:pt x="14659" y="11881"/>
                  </a:cubicBezTo>
                  <a:close/>
                  <a:moveTo>
                    <a:pt x="15246" y="12411"/>
                  </a:moveTo>
                  <a:cubicBezTo>
                    <a:pt x="15246" y="12411"/>
                    <a:pt x="15181" y="12494"/>
                    <a:pt x="15181" y="12494"/>
                  </a:cubicBezTo>
                  <a:cubicBezTo>
                    <a:pt x="15243" y="12600"/>
                    <a:pt x="15273" y="12709"/>
                    <a:pt x="15273" y="12830"/>
                  </a:cubicBezTo>
                  <a:cubicBezTo>
                    <a:pt x="15273" y="12874"/>
                    <a:pt x="15270" y="12921"/>
                    <a:pt x="15260" y="12976"/>
                  </a:cubicBezTo>
                  <a:lnTo>
                    <a:pt x="15343" y="13001"/>
                  </a:lnTo>
                  <a:cubicBezTo>
                    <a:pt x="15353" y="12943"/>
                    <a:pt x="15359" y="12885"/>
                    <a:pt x="15359" y="12830"/>
                  </a:cubicBezTo>
                  <a:cubicBezTo>
                    <a:pt x="15359" y="12680"/>
                    <a:pt x="15321" y="12539"/>
                    <a:pt x="15246" y="12411"/>
                  </a:cubicBezTo>
                  <a:close/>
                  <a:moveTo>
                    <a:pt x="15159" y="13295"/>
                  </a:moveTo>
                  <a:cubicBezTo>
                    <a:pt x="15095" y="13434"/>
                    <a:pt x="15006" y="13569"/>
                    <a:pt x="14895" y="13696"/>
                  </a:cubicBezTo>
                  <a:lnTo>
                    <a:pt x="14947" y="13796"/>
                  </a:lnTo>
                  <a:cubicBezTo>
                    <a:pt x="15065" y="13660"/>
                    <a:pt x="15160" y="13515"/>
                    <a:pt x="15229" y="13366"/>
                  </a:cubicBezTo>
                  <a:lnTo>
                    <a:pt x="15159" y="13295"/>
                  </a:lnTo>
                  <a:close/>
                  <a:moveTo>
                    <a:pt x="14668" y="13932"/>
                  </a:moveTo>
                  <a:cubicBezTo>
                    <a:pt x="14566" y="14020"/>
                    <a:pt x="14449" y="14109"/>
                    <a:pt x="14321" y="14193"/>
                  </a:cubicBezTo>
                  <a:lnTo>
                    <a:pt x="14355" y="14308"/>
                  </a:lnTo>
                  <a:cubicBezTo>
                    <a:pt x="14486" y="14222"/>
                    <a:pt x="14607" y="14131"/>
                    <a:pt x="14712" y="14040"/>
                  </a:cubicBezTo>
                  <a:lnTo>
                    <a:pt x="14668" y="13932"/>
                  </a:lnTo>
                  <a:close/>
                  <a:moveTo>
                    <a:pt x="14070" y="14356"/>
                  </a:moveTo>
                  <a:cubicBezTo>
                    <a:pt x="13956" y="14420"/>
                    <a:pt x="13831" y="14485"/>
                    <a:pt x="13699" y="14548"/>
                  </a:cubicBezTo>
                  <a:lnTo>
                    <a:pt x="13725" y="14669"/>
                  </a:lnTo>
                  <a:cubicBezTo>
                    <a:pt x="13859" y="14605"/>
                    <a:pt x="13985" y="14538"/>
                    <a:pt x="14100" y="14473"/>
                  </a:cubicBezTo>
                  <a:lnTo>
                    <a:pt x="14070" y="14356"/>
                  </a:lnTo>
                  <a:close/>
                  <a:moveTo>
                    <a:pt x="13409" y="14674"/>
                  </a:moveTo>
                  <a:cubicBezTo>
                    <a:pt x="13288" y="14727"/>
                    <a:pt x="13161" y="14779"/>
                    <a:pt x="13030" y="14830"/>
                  </a:cubicBezTo>
                  <a:lnTo>
                    <a:pt x="13051" y="14951"/>
                  </a:lnTo>
                  <a:cubicBezTo>
                    <a:pt x="13184" y="14900"/>
                    <a:pt x="13311" y="14848"/>
                    <a:pt x="13433" y="14795"/>
                  </a:cubicBezTo>
                  <a:lnTo>
                    <a:pt x="13409" y="14674"/>
                  </a:lnTo>
                  <a:close/>
                  <a:moveTo>
                    <a:pt x="12768" y="14922"/>
                  </a:moveTo>
                  <a:cubicBezTo>
                    <a:pt x="12644" y="14967"/>
                    <a:pt x="12516" y="15011"/>
                    <a:pt x="12384" y="15055"/>
                  </a:cubicBezTo>
                  <a:lnTo>
                    <a:pt x="12403" y="15178"/>
                  </a:lnTo>
                  <a:cubicBezTo>
                    <a:pt x="12535" y="15133"/>
                    <a:pt x="12664" y="15090"/>
                    <a:pt x="12788" y="15044"/>
                  </a:cubicBezTo>
                  <a:lnTo>
                    <a:pt x="12768" y="14922"/>
                  </a:lnTo>
                  <a:close/>
                  <a:moveTo>
                    <a:pt x="12101" y="15169"/>
                  </a:moveTo>
                  <a:cubicBezTo>
                    <a:pt x="11976" y="15209"/>
                    <a:pt x="11846" y="15249"/>
                    <a:pt x="11715" y="15290"/>
                  </a:cubicBezTo>
                  <a:lnTo>
                    <a:pt x="11732" y="15413"/>
                  </a:lnTo>
                  <a:cubicBezTo>
                    <a:pt x="11864" y="15373"/>
                    <a:pt x="11993" y="15332"/>
                    <a:pt x="12119" y="15292"/>
                  </a:cubicBezTo>
                  <a:lnTo>
                    <a:pt x="12101" y="15169"/>
                  </a:lnTo>
                  <a:close/>
                  <a:moveTo>
                    <a:pt x="11456" y="15346"/>
                  </a:moveTo>
                  <a:cubicBezTo>
                    <a:pt x="11330" y="15383"/>
                    <a:pt x="11201" y="15421"/>
                    <a:pt x="11069" y="15459"/>
                  </a:cubicBezTo>
                  <a:lnTo>
                    <a:pt x="11085" y="15581"/>
                  </a:lnTo>
                  <a:cubicBezTo>
                    <a:pt x="11217" y="15544"/>
                    <a:pt x="11347" y="15507"/>
                    <a:pt x="11474" y="15470"/>
                  </a:cubicBezTo>
                  <a:lnTo>
                    <a:pt x="11456" y="15346"/>
                  </a:lnTo>
                  <a:close/>
                  <a:moveTo>
                    <a:pt x="10788" y="15558"/>
                  </a:moveTo>
                  <a:cubicBezTo>
                    <a:pt x="10661" y="15594"/>
                    <a:pt x="10531" y="15629"/>
                    <a:pt x="10400" y="15665"/>
                  </a:cubicBezTo>
                  <a:lnTo>
                    <a:pt x="10416" y="15789"/>
                  </a:lnTo>
                  <a:cubicBezTo>
                    <a:pt x="10547" y="15753"/>
                    <a:pt x="10677" y="15717"/>
                    <a:pt x="10804" y="15682"/>
                  </a:cubicBezTo>
                  <a:lnTo>
                    <a:pt x="10788" y="15558"/>
                  </a:lnTo>
                  <a:close/>
                  <a:moveTo>
                    <a:pt x="10119" y="15735"/>
                  </a:moveTo>
                  <a:cubicBezTo>
                    <a:pt x="10119" y="15735"/>
                    <a:pt x="9730" y="15840"/>
                    <a:pt x="9730" y="15840"/>
                  </a:cubicBezTo>
                  <a:lnTo>
                    <a:pt x="9745" y="15964"/>
                  </a:lnTo>
                  <a:lnTo>
                    <a:pt x="10135" y="15859"/>
                  </a:lnTo>
                  <a:lnTo>
                    <a:pt x="10119" y="15735"/>
                  </a:lnTo>
                  <a:close/>
                  <a:moveTo>
                    <a:pt x="9450" y="15912"/>
                  </a:moveTo>
                  <a:cubicBezTo>
                    <a:pt x="9450" y="15912"/>
                    <a:pt x="9061" y="16016"/>
                    <a:pt x="9061" y="16016"/>
                  </a:cubicBezTo>
                  <a:lnTo>
                    <a:pt x="9076" y="16139"/>
                  </a:lnTo>
                  <a:lnTo>
                    <a:pt x="9465" y="16035"/>
                  </a:lnTo>
                  <a:lnTo>
                    <a:pt x="9450" y="15912"/>
                  </a:lnTo>
                  <a:close/>
                  <a:moveTo>
                    <a:pt x="8780" y="16088"/>
                  </a:moveTo>
                  <a:cubicBezTo>
                    <a:pt x="8780" y="16088"/>
                    <a:pt x="8626" y="16130"/>
                    <a:pt x="8626" y="16130"/>
                  </a:cubicBezTo>
                  <a:cubicBezTo>
                    <a:pt x="8548" y="16151"/>
                    <a:pt x="8470" y="16172"/>
                    <a:pt x="8392" y="16193"/>
                  </a:cubicBezTo>
                  <a:lnTo>
                    <a:pt x="8407" y="16317"/>
                  </a:lnTo>
                  <a:cubicBezTo>
                    <a:pt x="8485" y="16296"/>
                    <a:pt x="8563" y="16275"/>
                    <a:pt x="8640" y="16254"/>
                  </a:cubicBezTo>
                  <a:lnTo>
                    <a:pt x="8795" y="16212"/>
                  </a:lnTo>
                  <a:lnTo>
                    <a:pt x="8780" y="16088"/>
                  </a:lnTo>
                  <a:close/>
                  <a:moveTo>
                    <a:pt x="8110" y="16265"/>
                  </a:moveTo>
                  <a:cubicBezTo>
                    <a:pt x="7981" y="16303"/>
                    <a:pt x="7851" y="16341"/>
                    <a:pt x="7722" y="16380"/>
                  </a:cubicBezTo>
                  <a:lnTo>
                    <a:pt x="7739" y="16503"/>
                  </a:lnTo>
                  <a:cubicBezTo>
                    <a:pt x="7868" y="16464"/>
                    <a:pt x="7997" y="16426"/>
                    <a:pt x="8126" y="16389"/>
                  </a:cubicBezTo>
                  <a:lnTo>
                    <a:pt x="8110" y="16265"/>
                  </a:lnTo>
                  <a:close/>
                  <a:moveTo>
                    <a:pt x="7464" y="16477"/>
                  </a:moveTo>
                  <a:cubicBezTo>
                    <a:pt x="7334" y="16518"/>
                    <a:pt x="7205" y="16561"/>
                    <a:pt x="7077" y="16603"/>
                  </a:cubicBezTo>
                  <a:lnTo>
                    <a:pt x="7095" y="16725"/>
                  </a:lnTo>
                  <a:cubicBezTo>
                    <a:pt x="7224" y="16682"/>
                    <a:pt x="7353" y="16641"/>
                    <a:pt x="7482" y="16600"/>
                  </a:cubicBezTo>
                  <a:lnTo>
                    <a:pt x="7464" y="16477"/>
                  </a:lnTo>
                  <a:close/>
                  <a:moveTo>
                    <a:pt x="6792" y="16690"/>
                  </a:moveTo>
                  <a:cubicBezTo>
                    <a:pt x="6663" y="16734"/>
                    <a:pt x="6535" y="16780"/>
                    <a:pt x="6407" y="16827"/>
                  </a:cubicBezTo>
                  <a:lnTo>
                    <a:pt x="6427" y="16948"/>
                  </a:lnTo>
                  <a:cubicBezTo>
                    <a:pt x="6555" y="16902"/>
                    <a:pt x="6683" y="16857"/>
                    <a:pt x="6811" y="16812"/>
                  </a:cubicBezTo>
                  <a:lnTo>
                    <a:pt x="6792" y="16690"/>
                  </a:lnTo>
                  <a:close/>
                  <a:moveTo>
                    <a:pt x="6120" y="16937"/>
                  </a:moveTo>
                  <a:cubicBezTo>
                    <a:pt x="5992" y="16986"/>
                    <a:pt x="5865" y="17035"/>
                    <a:pt x="5738" y="17085"/>
                  </a:cubicBezTo>
                  <a:lnTo>
                    <a:pt x="5760" y="17207"/>
                  </a:lnTo>
                  <a:cubicBezTo>
                    <a:pt x="5887" y="17156"/>
                    <a:pt x="6013" y="17107"/>
                    <a:pt x="6141" y="17059"/>
                  </a:cubicBezTo>
                  <a:lnTo>
                    <a:pt x="6120" y="16937"/>
                  </a:lnTo>
                  <a:close/>
                  <a:moveTo>
                    <a:pt x="5473" y="17185"/>
                  </a:moveTo>
                  <a:cubicBezTo>
                    <a:pt x="5345" y="17237"/>
                    <a:pt x="5218" y="17291"/>
                    <a:pt x="5092" y="17346"/>
                  </a:cubicBezTo>
                  <a:lnTo>
                    <a:pt x="5116" y="17467"/>
                  </a:lnTo>
                  <a:cubicBezTo>
                    <a:pt x="5242" y="17413"/>
                    <a:pt x="5368" y="17359"/>
                    <a:pt x="5496" y="17306"/>
                  </a:cubicBezTo>
                  <a:lnTo>
                    <a:pt x="5473" y="17185"/>
                  </a:lnTo>
                  <a:close/>
                  <a:moveTo>
                    <a:pt x="4824" y="17467"/>
                  </a:moveTo>
                  <a:cubicBezTo>
                    <a:pt x="4697" y="17525"/>
                    <a:pt x="4571" y="17584"/>
                    <a:pt x="4447" y="17644"/>
                  </a:cubicBezTo>
                  <a:lnTo>
                    <a:pt x="4473" y="17764"/>
                  </a:lnTo>
                  <a:cubicBezTo>
                    <a:pt x="4597" y="17704"/>
                    <a:pt x="4722" y="17646"/>
                    <a:pt x="4849" y="17588"/>
                  </a:cubicBezTo>
                  <a:lnTo>
                    <a:pt x="4824" y="17467"/>
                  </a:lnTo>
                  <a:close/>
                  <a:moveTo>
                    <a:pt x="4175" y="17786"/>
                  </a:moveTo>
                  <a:cubicBezTo>
                    <a:pt x="4049" y="17849"/>
                    <a:pt x="3924" y="17913"/>
                    <a:pt x="3801" y="17979"/>
                  </a:cubicBezTo>
                  <a:lnTo>
                    <a:pt x="3830" y="18097"/>
                  </a:lnTo>
                  <a:cubicBezTo>
                    <a:pt x="3953" y="18032"/>
                    <a:pt x="4077" y="17968"/>
                    <a:pt x="4203" y="17905"/>
                  </a:cubicBezTo>
                  <a:lnTo>
                    <a:pt x="4175" y="17786"/>
                  </a:lnTo>
                  <a:close/>
                  <a:moveTo>
                    <a:pt x="3549" y="18139"/>
                  </a:moveTo>
                  <a:cubicBezTo>
                    <a:pt x="3424" y="18209"/>
                    <a:pt x="3301" y="18280"/>
                    <a:pt x="3180" y="18353"/>
                  </a:cubicBezTo>
                  <a:lnTo>
                    <a:pt x="3212" y="18470"/>
                  </a:lnTo>
                  <a:cubicBezTo>
                    <a:pt x="3332" y="18398"/>
                    <a:pt x="3454" y="18326"/>
                    <a:pt x="3579" y="18256"/>
                  </a:cubicBezTo>
                  <a:lnTo>
                    <a:pt x="3549" y="18139"/>
                  </a:lnTo>
                  <a:close/>
                  <a:moveTo>
                    <a:pt x="2920" y="18493"/>
                  </a:moveTo>
                  <a:cubicBezTo>
                    <a:pt x="2797" y="18571"/>
                    <a:pt x="2676" y="18650"/>
                    <a:pt x="2558" y="18730"/>
                  </a:cubicBezTo>
                  <a:lnTo>
                    <a:pt x="2594" y="18844"/>
                  </a:lnTo>
                  <a:cubicBezTo>
                    <a:pt x="2711" y="18764"/>
                    <a:pt x="2831" y="18686"/>
                    <a:pt x="2954" y="18609"/>
                  </a:cubicBezTo>
                  <a:lnTo>
                    <a:pt x="2920" y="18493"/>
                  </a:lnTo>
                  <a:close/>
                  <a:moveTo>
                    <a:pt x="2290" y="18917"/>
                  </a:moveTo>
                  <a:cubicBezTo>
                    <a:pt x="2169" y="19005"/>
                    <a:pt x="2050" y="19094"/>
                    <a:pt x="1937" y="19184"/>
                  </a:cubicBezTo>
                  <a:lnTo>
                    <a:pt x="1976" y="19294"/>
                  </a:lnTo>
                  <a:cubicBezTo>
                    <a:pt x="2089" y="19205"/>
                    <a:pt x="2207" y="19117"/>
                    <a:pt x="2327" y="19030"/>
                  </a:cubicBezTo>
                  <a:lnTo>
                    <a:pt x="2290" y="18917"/>
                  </a:lnTo>
                  <a:close/>
                  <a:moveTo>
                    <a:pt x="1703" y="19377"/>
                  </a:moveTo>
                  <a:cubicBezTo>
                    <a:pt x="1585" y="19477"/>
                    <a:pt x="1470" y="19579"/>
                    <a:pt x="1363" y="19681"/>
                  </a:cubicBezTo>
                  <a:lnTo>
                    <a:pt x="1408" y="19787"/>
                  </a:lnTo>
                  <a:cubicBezTo>
                    <a:pt x="1515" y="19686"/>
                    <a:pt x="1628" y="19585"/>
                    <a:pt x="1745" y="19486"/>
                  </a:cubicBezTo>
                  <a:lnTo>
                    <a:pt x="1703" y="19377"/>
                  </a:lnTo>
                  <a:close/>
                  <a:moveTo>
                    <a:pt x="1107" y="19907"/>
                  </a:moveTo>
                  <a:cubicBezTo>
                    <a:pt x="995" y="20023"/>
                    <a:pt x="888" y="20142"/>
                    <a:pt x="789" y="20260"/>
                  </a:cubicBezTo>
                  <a:lnTo>
                    <a:pt x="842" y="20358"/>
                  </a:lnTo>
                  <a:cubicBezTo>
                    <a:pt x="939" y="20242"/>
                    <a:pt x="1045" y="20124"/>
                    <a:pt x="1156" y="20010"/>
                  </a:cubicBezTo>
                  <a:lnTo>
                    <a:pt x="1107" y="19907"/>
                  </a:lnTo>
                  <a:close/>
                  <a:moveTo>
                    <a:pt x="592" y="20544"/>
                  </a:moveTo>
                  <a:cubicBezTo>
                    <a:pt x="490" y="20681"/>
                    <a:pt x="395" y="20823"/>
                    <a:pt x="311" y="20964"/>
                  </a:cubicBezTo>
                  <a:lnTo>
                    <a:pt x="374" y="21047"/>
                  </a:lnTo>
                  <a:cubicBezTo>
                    <a:pt x="457" y="20909"/>
                    <a:pt x="549" y="20771"/>
                    <a:pt x="649" y="20637"/>
                  </a:cubicBezTo>
                  <a:lnTo>
                    <a:pt x="592" y="20544"/>
                  </a:lnTo>
                  <a:close/>
                  <a:moveTo>
                    <a:pt x="112" y="21286"/>
                  </a:moveTo>
                  <a:cubicBezTo>
                    <a:pt x="72" y="21368"/>
                    <a:pt x="34" y="21452"/>
                    <a:pt x="0" y="21534"/>
                  </a:cubicBezTo>
                  <a:lnTo>
                    <a:pt x="72" y="21599"/>
                  </a:lnTo>
                  <a:cubicBezTo>
                    <a:pt x="105" y="21520"/>
                    <a:pt x="142" y="21440"/>
                    <a:pt x="181" y="21360"/>
                  </a:cubicBezTo>
                  <a:lnTo>
                    <a:pt x="112" y="21286"/>
                  </a:ln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sp>
        <p:nvSpPr>
          <p:cNvPr id="7" name="Oval Callout 6"/>
          <p:cNvSpPr/>
          <p:nvPr/>
        </p:nvSpPr>
        <p:spPr>
          <a:xfrm>
            <a:off x="3930461" y="3625047"/>
            <a:ext cx="1980044" cy="1942171"/>
          </a:xfrm>
          <a:prstGeom prst="wedgeEllipseCallout">
            <a:avLst>
              <a:gd name="adj1" fmla="val -5527"/>
              <a:gd name="adj2" fmla="val 67378"/>
            </a:avLst>
          </a:prstGeom>
          <a:solidFill>
            <a:schemeClr val="bg1"/>
          </a:solidFill>
          <a:ln w="1270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95973" y="3878235"/>
            <a:ext cx="1449020" cy="1449020"/>
          </a:xfrm>
          <a:prstGeom prst="ellipse">
            <a:avLst/>
          </a:prstGeom>
          <a:gradFill>
            <a:gsLst>
              <a:gs pos="100000">
                <a:schemeClr val="accent1"/>
              </a:gs>
              <a:gs pos="0">
                <a:schemeClr val="accent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0"/>
          <p:cNvSpPr/>
          <p:nvPr/>
        </p:nvSpPr>
        <p:spPr>
          <a:xfrm>
            <a:off x="8404193" y="3161101"/>
            <a:ext cx="1736840" cy="1703619"/>
          </a:xfrm>
          <a:prstGeom prst="wedgeEllipseCallout">
            <a:avLst>
              <a:gd name="adj1" fmla="val -5527"/>
              <a:gd name="adj2" fmla="val 67378"/>
            </a:avLst>
          </a:prstGeom>
          <a:gradFill>
            <a:gsLst>
              <a:gs pos="100000">
                <a:schemeClr val="accent2">
                  <a:lumMod val="75000"/>
                </a:schemeClr>
              </a:gs>
              <a:gs pos="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608060" y="3347103"/>
            <a:ext cx="1329107" cy="13291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Callout 14"/>
          <p:cNvSpPr/>
          <p:nvPr/>
        </p:nvSpPr>
        <p:spPr>
          <a:xfrm>
            <a:off x="5809779" y="2109939"/>
            <a:ext cx="1736840" cy="1703619"/>
          </a:xfrm>
          <a:prstGeom prst="wedgeEllipseCallout">
            <a:avLst>
              <a:gd name="adj1" fmla="val -5527"/>
              <a:gd name="adj2" fmla="val 67378"/>
            </a:avLst>
          </a:prstGeom>
          <a:gradFill>
            <a:gsLst>
              <a:gs pos="100000">
                <a:schemeClr val="accent3">
                  <a:lumMod val="75000"/>
                </a:schemeClr>
              </a:gs>
              <a:gs pos="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13645" y="2295941"/>
            <a:ext cx="1329107" cy="13291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Callout 18"/>
          <p:cNvSpPr/>
          <p:nvPr/>
        </p:nvSpPr>
        <p:spPr>
          <a:xfrm>
            <a:off x="7931437" y="692805"/>
            <a:ext cx="1510276" cy="1481388"/>
          </a:xfrm>
          <a:prstGeom prst="wedgeEllipseCallout">
            <a:avLst>
              <a:gd name="adj1" fmla="val -5527"/>
              <a:gd name="adj2" fmla="val 67378"/>
            </a:avLst>
          </a:prstGeom>
          <a:gradFill>
            <a:gsLst>
              <a:gs pos="100000">
                <a:schemeClr val="accent4">
                  <a:lumMod val="75000"/>
                </a:schemeClr>
              </a:gs>
              <a:gs pos="0">
                <a:schemeClr val="accent4"/>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165353" y="912575"/>
            <a:ext cx="1042443" cy="1042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Callout 22"/>
          <p:cNvSpPr/>
          <p:nvPr/>
        </p:nvSpPr>
        <p:spPr>
          <a:xfrm>
            <a:off x="10141034" y="560423"/>
            <a:ext cx="1181244" cy="1158651"/>
          </a:xfrm>
          <a:prstGeom prst="wedgeEllipseCallout">
            <a:avLst>
              <a:gd name="adj1" fmla="val -5527"/>
              <a:gd name="adj2" fmla="val 67378"/>
            </a:avLst>
          </a:prstGeom>
          <a:gradFill>
            <a:gsLst>
              <a:gs pos="100000">
                <a:schemeClr val="accent5">
                  <a:lumMod val="75000"/>
                </a:schemeClr>
              </a:gs>
              <a:gs pos="0">
                <a:schemeClr val="accent5"/>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288494" y="709768"/>
            <a:ext cx="865060" cy="8650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946923" y="493273"/>
            <a:ext cx="6248400" cy="502702"/>
          </a:xfrm>
          <a:prstGeom prst="rect">
            <a:avLst/>
          </a:prstGeom>
          <a:noFill/>
        </p:spPr>
        <p:txBody>
          <a:bodyPr wrap="square" rtlCol="0">
            <a:spAutoFit/>
          </a:bodyPr>
          <a:lstStyle/>
          <a:p>
            <a:pPr>
              <a:lnSpc>
                <a:spcPts val="3200"/>
              </a:lnSpc>
            </a:pPr>
            <a:r>
              <a:rPr lang="en-US" sz="3000" dirty="0">
                <a:solidFill>
                  <a:srgbClr val="BFBFBF"/>
                </a:solidFill>
                <a:latin typeface="Montserrat Light" charset="0"/>
                <a:ea typeface="Montserrat Light" charset="0"/>
                <a:cs typeface="Montserrat Light" charset="0"/>
              </a:rPr>
              <a:t>Infographic : </a:t>
            </a:r>
            <a:r>
              <a:rPr lang="en-US" sz="3000" b="1" dirty="0">
                <a:latin typeface="Montserrat" charset="0"/>
                <a:ea typeface="Montserrat" charset="0"/>
                <a:cs typeface="Montserrat" charset="0"/>
              </a:rPr>
              <a:t>TEXT HERE</a:t>
            </a:r>
          </a:p>
        </p:txBody>
      </p:sp>
      <p:sp>
        <p:nvSpPr>
          <p:cNvPr id="32" name="TextBox 31"/>
          <p:cNvSpPr txBox="1"/>
          <p:nvPr/>
        </p:nvSpPr>
        <p:spPr>
          <a:xfrm>
            <a:off x="946922" y="1071396"/>
            <a:ext cx="5315655" cy="400110"/>
          </a:xfrm>
          <a:prstGeom prst="rect">
            <a:avLst/>
          </a:prstGeom>
          <a:noFill/>
        </p:spPr>
        <p:txBody>
          <a:bodyPr wrap="square" numCol="1" spcCol="0" rtlCol="0" anchor="ctr">
            <a:spAutoFit/>
          </a:bodyPr>
          <a:lstStyle/>
          <a:p>
            <a:r>
              <a:rPr lang="en-US" sz="1000" b="1" dirty="0">
                <a:latin typeface="Montserrat Light" charset="0"/>
                <a:ea typeface="Montserrat Light" charset="0"/>
                <a:cs typeface="Montserrat Light" charset="0"/>
              </a:rPr>
              <a:t>The example text goes here with your own detailed summery. Loren opium dolor sit amen example text line.</a:t>
            </a:r>
          </a:p>
        </p:txBody>
      </p:sp>
      <p:sp>
        <p:nvSpPr>
          <p:cNvPr id="33" name="Rectangle 32"/>
          <p:cNvSpPr/>
          <p:nvPr/>
        </p:nvSpPr>
        <p:spPr>
          <a:xfrm>
            <a:off x="4677723" y="4037131"/>
            <a:ext cx="492443" cy="584775"/>
          </a:xfrm>
          <a:prstGeom prst="rect">
            <a:avLst/>
          </a:prstGeom>
        </p:spPr>
        <p:txBody>
          <a:bodyPr wrap="none" anchor="ctr">
            <a:spAutoFit/>
          </a:bodyPr>
          <a:lstStyle/>
          <a:p>
            <a:pPr algn="ctr"/>
            <a:r>
              <a:rPr lang="en-US" sz="3200" dirty="0">
                <a:solidFill>
                  <a:srgbClr val="FEFEFE"/>
                </a:solidFill>
                <a:latin typeface="FontAwesome" pitchFamily="2" charset="0"/>
              </a:rPr>
              <a:t></a:t>
            </a:r>
          </a:p>
        </p:txBody>
      </p:sp>
      <p:sp>
        <p:nvSpPr>
          <p:cNvPr id="34" name="TextBox 33"/>
          <p:cNvSpPr txBox="1"/>
          <p:nvPr/>
        </p:nvSpPr>
        <p:spPr>
          <a:xfrm>
            <a:off x="4344618" y="4593817"/>
            <a:ext cx="1094783" cy="425758"/>
          </a:xfrm>
          <a:prstGeom prst="rect">
            <a:avLst/>
          </a:prstGeom>
          <a:noFill/>
        </p:spPr>
        <p:txBody>
          <a:bodyPr wrap="square" numCol="1" spcCol="0" rtlCol="0" anchor="ctr">
            <a:spAutoFit/>
          </a:bodyPr>
          <a:lstStyle/>
          <a:p>
            <a:pPr algn="ctr">
              <a:lnSpc>
                <a:spcPts val="1300"/>
              </a:lnSpc>
            </a:pPr>
            <a:r>
              <a:rPr lang="en-US" sz="900" b="1" dirty="0">
                <a:solidFill>
                  <a:srgbClr val="FEFEFE"/>
                </a:solidFill>
                <a:latin typeface="Montserrat Light" charset="0"/>
                <a:ea typeface="Montserrat Light" charset="0"/>
                <a:cs typeface="Montserrat Light" charset="0"/>
              </a:rPr>
              <a:t>The example text goes</a:t>
            </a:r>
          </a:p>
        </p:txBody>
      </p:sp>
      <p:sp>
        <p:nvSpPr>
          <p:cNvPr id="35" name="Rectangle 34"/>
          <p:cNvSpPr/>
          <p:nvPr/>
        </p:nvSpPr>
        <p:spPr>
          <a:xfrm>
            <a:off x="8993475" y="3446480"/>
            <a:ext cx="492443" cy="584775"/>
          </a:xfrm>
          <a:prstGeom prst="rect">
            <a:avLst/>
          </a:prstGeom>
        </p:spPr>
        <p:txBody>
          <a:bodyPr wrap="none" anchor="ctr">
            <a:spAutoFit/>
          </a:bodyPr>
          <a:lstStyle/>
          <a:p>
            <a:pPr algn="ctr"/>
            <a:r>
              <a:rPr lang="en-US" sz="3200" dirty="0">
                <a:solidFill>
                  <a:schemeClr val="accent2"/>
                </a:solidFill>
                <a:latin typeface="FontAwesome" pitchFamily="2" charset="0"/>
              </a:rPr>
              <a:t></a:t>
            </a:r>
          </a:p>
        </p:txBody>
      </p:sp>
      <p:sp>
        <p:nvSpPr>
          <p:cNvPr id="36" name="TextBox 35"/>
          <p:cNvSpPr txBox="1"/>
          <p:nvPr/>
        </p:nvSpPr>
        <p:spPr>
          <a:xfrm>
            <a:off x="8715778" y="4013798"/>
            <a:ext cx="1094783" cy="425758"/>
          </a:xfrm>
          <a:prstGeom prst="rect">
            <a:avLst/>
          </a:prstGeom>
          <a:noFill/>
        </p:spPr>
        <p:txBody>
          <a:bodyPr wrap="square" numCol="1" spcCol="0" rtlCol="0" anchor="ctr">
            <a:spAutoFit/>
          </a:bodyPr>
          <a:lstStyle/>
          <a:p>
            <a:pPr algn="ctr">
              <a:lnSpc>
                <a:spcPts val="1300"/>
              </a:lnSpc>
            </a:pPr>
            <a:r>
              <a:rPr lang="en-US" sz="900" b="1" dirty="0">
                <a:latin typeface="Montserrat Light" charset="0"/>
                <a:ea typeface="Montserrat Light" charset="0"/>
                <a:cs typeface="Montserrat Light" charset="0"/>
              </a:rPr>
              <a:t>The example text goes</a:t>
            </a:r>
          </a:p>
        </p:txBody>
      </p:sp>
      <p:sp>
        <p:nvSpPr>
          <p:cNvPr id="37" name="Rectangle 36"/>
          <p:cNvSpPr/>
          <p:nvPr/>
        </p:nvSpPr>
        <p:spPr>
          <a:xfrm>
            <a:off x="8462230" y="885684"/>
            <a:ext cx="492443" cy="584775"/>
          </a:xfrm>
          <a:prstGeom prst="rect">
            <a:avLst/>
          </a:prstGeom>
        </p:spPr>
        <p:txBody>
          <a:bodyPr wrap="none" anchor="ctr">
            <a:spAutoFit/>
          </a:bodyPr>
          <a:lstStyle/>
          <a:p>
            <a:pPr algn="ctr"/>
            <a:r>
              <a:rPr lang="en-US" sz="3200" dirty="0">
                <a:solidFill>
                  <a:schemeClr val="accent4"/>
                </a:solidFill>
                <a:latin typeface="FontAwesome" pitchFamily="2" charset="0"/>
              </a:rPr>
              <a:t></a:t>
            </a:r>
          </a:p>
        </p:txBody>
      </p:sp>
      <p:sp>
        <p:nvSpPr>
          <p:cNvPr id="38" name="TextBox 37"/>
          <p:cNvSpPr txBox="1"/>
          <p:nvPr/>
        </p:nvSpPr>
        <p:spPr>
          <a:xfrm>
            <a:off x="8242155" y="1410470"/>
            <a:ext cx="868719" cy="425758"/>
          </a:xfrm>
          <a:prstGeom prst="rect">
            <a:avLst/>
          </a:prstGeom>
          <a:noFill/>
        </p:spPr>
        <p:txBody>
          <a:bodyPr wrap="square" numCol="1" spcCol="0" rtlCol="0" anchor="ctr">
            <a:spAutoFit/>
          </a:bodyPr>
          <a:lstStyle/>
          <a:p>
            <a:pPr algn="ctr">
              <a:lnSpc>
                <a:spcPts val="1300"/>
              </a:lnSpc>
            </a:pPr>
            <a:r>
              <a:rPr lang="en-US" sz="900" b="1">
                <a:latin typeface="Montserrat Light" charset="0"/>
                <a:ea typeface="Montserrat Light" charset="0"/>
                <a:cs typeface="Montserrat Light" charset="0"/>
              </a:rPr>
              <a:t>Example </a:t>
            </a:r>
            <a:r>
              <a:rPr lang="en-US" sz="900" b="1" dirty="0">
                <a:latin typeface="Montserrat Light" charset="0"/>
                <a:ea typeface="Montserrat Light" charset="0"/>
                <a:cs typeface="Montserrat Light" charset="0"/>
              </a:rPr>
              <a:t>text goes</a:t>
            </a:r>
          </a:p>
        </p:txBody>
      </p:sp>
      <p:sp>
        <p:nvSpPr>
          <p:cNvPr id="39" name="Rectangle 38"/>
          <p:cNvSpPr/>
          <p:nvPr/>
        </p:nvSpPr>
        <p:spPr>
          <a:xfrm>
            <a:off x="6430607" y="2427670"/>
            <a:ext cx="473206" cy="553998"/>
          </a:xfrm>
          <a:prstGeom prst="rect">
            <a:avLst/>
          </a:prstGeom>
        </p:spPr>
        <p:txBody>
          <a:bodyPr wrap="none" anchor="ctr">
            <a:spAutoFit/>
          </a:bodyPr>
          <a:lstStyle/>
          <a:p>
            <a:pPr algn="ctr"/>
            <a:r>
              <a:rPr lang="en-US" sz="3000" dirty="0">
                <a:solidFill>
                  <a:schemeClr val="accent3"/>
                </a:solidFill>
                <a:latin typeface="FontAwesome" pitchFamily="2" charset="0"/>
              </a:rPr>
              <a:t></a:t>
            </a:r>
          </a:p>
        </p:txBody>
      </p:sp>
      <p:sp>
        <p:nvSpPr>
          <p:cNvPr id="40" name="TextBox 39"/>
          <p:cNvSpPr txBox="1"/>
          <p:nvPr/>
        </p:nvSpPr>
        <p:spPr>
          <a:xfrm>
            <a:off x="6294475" y="2937069"/>
            <a:ext cx="708972" cy="425758"/>
          </a:xfrm>
          <a:prstGeom prst="rect">
            <a:avLst/>
          </a:prstGeom>
          <a:noFill/>
        </p:spPr>
        <p:txBody>
          <a:bodyPr wrap="square" numCol="1" spcCol="0" rtlCol="0" anchor="ctr">
            <a:spAutoFit/>
          </a:bodyPr>
          <a:lstStyle/>
          <a:p>
            <a:pPr algn="ctr">
              <a:lnSpc>
                <a:spcPts val="1300"/>
              </a:lnSpc>
            </a:pPr>
            <a:r>
              <a:rPr lang="en-US" sz="900" b="1" dirty="0">
                <a:latin typeface="Montserrat Light" charset="0"/>
                <a:ea typeface="Montserrat Light" charset="0"/>
                <a:cs typeface="Montserrat Light" charset="0"/>
              </a:rPr>
              <a:t>Example text</a:t>
            </a:r>
          </a:p>
        </p:txBody>
      </p:sp>
      <p:sp>
        <p:nvSpPr>
          <p:cNvPr id="41" name="Rectangle 40"/>
          <p:cNvSpPr/>
          <p:nvPr/>
        </p:nvSpPr>
        <p:spPr>
          <a:xfrm>
            <a:off x="10522470" y="723306"/>
            <a:ext cx="425116" cy="477054"/>
          </a:xfrm>
          <a:prstGeom prst="rect">
            <a:avLst/>
          </a:prstGeom>
        </p:spPr>
        <p:txBody>
          <a:bodyPr wrap="none" anchor="ctr">
            <a:spAutoFit/>
          </a:bodyPr>
          <a:lstStyle/>
          <a:p>
            <a:pPr algn="ctr"/>
            <a:r>
              <a:rPr lang="en-US" sz="2500" dirty="0">
                <a:solidFill>
                  <a:schemeClr val="accent5"/>
                </a:solidFill>
                <a:latin typeface="FontAwesome" charset="0"/>
              </a:rPr>
              <a:t></a:t>
            </a:r>
            <a:endParaRPr lang="en-US" sz="2500" dirty="0">
              <a:solidFill>
                <a:schemeClr val="accent5"/>
              </a:solidFill>
            </a:endParaRPr>
          </a:p>
        </p:txBody>
      </p:sp>
      <p:sp>
        <p:nvSpPr>
          <p:cNvPr id="42" name="TextBox 41"/>
          <p:cNvSpPr txBox="1"/>
          <p:nvPr/>
        </p:nvSpPr>
        <p:spPr>
          <a:xfrm>
            <a:off x="10362294" y="1098537"/>
            <a:ext cx="708972" cy="425758"/>
          </a:xfrm>
          <a:prstGeom prst="rect">
            <a:avLst/>
          </a:prstGeom>
          <a:noFill/>
        </p:spPr>
        <p:txBody>
          <a:bodyPr wrap="square" numCol="1" spcCol="0" rtlCol="0" anchor="ctr">
            <a:spAutoFit/>
          </a:bodyPr>
          <a:lstStyle/>
          <a:p>
            <a:pPr algn="ctr">
              <a:lnSpc>
                <a:spcPts val="1300"/>
              </a:lnSpc>
            </a:pPr>
            <a:r>
              <a:rPr lang="en-US" sz="900" b="1" dirty="0">
                <a:latin typeface="Montserrat Light" charset="0"/>
                <a:ea typeface="Montserrat Light" charset="0"/>
                <a:cs typeface="Montserrat Light" charset="0"/>
              </a:rPr>
              <a:t>Example text</a:t>
            </a:r>
          </a:p>
        </p:txBody>
      </p:sp>
      <p:sp>
        <p:nvSpPr>
          <p:cNvPr id="47" name="Oval 46"/>
          <p:cNvSpPr/>
          <p:nvPr/>
        </p:nvSpPr>
        <p:spPr>
          <a:xfrm>
            <a:off x="1079050" y="2175297"/>
            <a:ext cx="424655" cy="424655"/>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48" name="Oval 47"/>
          <p:cNvSpPr/>
          <p:nvPr/>
        </p:nvSpPr>
        <p:spPr>
          <a:xfrm>
            <a:off x="1079050" y="2767851"/>
            <a:ext cx="424655" cy="424655"/>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49" name="Oval 48"/>
          <p:cNvSpPr/>
          <p:nvPr/>
        </p:nvSpPr>
        <p:spPr>
          <a:xfrm>
            <a:off x="1079050" y="3363417"/>
            <a:ext cx="424655" cy="424655"/>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50" name="Oval 49"/>
          <p:cNvSpPr/>
          <p:nvPr/>
        </p:nvSpPr>
        <p:spPr>
          <a:xfrm>
            <a:off x="1079050" y="3960566"/>
            <a:ext cx="424655" cy="424655"/>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51" name="Oval 50"/>
          <p:cNvSpPr/>
          <p:nvPr/>
        </p:nvSpPr>
        <p:spPr>
          <a:xfrm>
            <a:off x="1079050" y="4568133"/>
            <a:ext cx="424655" cy="424655"/>
          </a:xfrm>
          <a:prstGeom prst="ellipse">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52" name="TextBox 51"/>
          <p:cNvSpPr txBox="1"/>
          <p:nvPr/>
        </p:nvSpPr>
        <p:spPr>
          <a:xfrm>
            <a:off x="1656973" y="2219304"/>
            <a:ext cx="1656952" cy="400110"/>
          </a:xfrm>
          <a:prstGeom prst="rect">
            <a:avLst/>
          </a:prstGeom>
          <a:noFill/>
        </p:spPr>
        <p:txBody>
          <a:bodyPr wrap="square" numCol="1" spcCol="457200" rtlCol="0">
            <a:spAutoFit/>
          </a:bodyPr>
          <a:lstStyle/>
          <a:p>
            <a:pPr>
              <a:lnSpc>
                <a:spcPts val="1200"/>
              </a:lnSpc>
            </a:pPr>
            <a:r>
              <a:rPr lang="en-US" sz="900" dirty="0">
                <a:latin typeface="Montserrat" charset="0"/>
                <a:ea typeface="Montserrat" charset="0"/>
                <a:cs typeface="Montserrat" charset="0"/>
              </a:rPr>
              <a:t>Also he his male air bring is Signs first Creepiest.</a:t>
            </a:r>
          </a:p>
        </p:txBody>
      </p:sp>
      <p:sp>
        <p:nvSpPr>
          <p:cNvPr id="53" name="TextBox 52"/>
          <p:cNvSpPr txBox="1"/>
          <p:nvPr/>
        </p:nvSpPr>
        <p:spPr>
          <a:xfrm>
            <a:off x="1656973" y="2815732"/>
            <a:ext cx="1656952" cy="400110"/>
          </a:xfrm>
          <a:prstGeom prst="rect">
            <a:avLst/>
          </a:prstGeom>
          <a:noFill/>
        </p:spPr>
        <p:txBody>
          <a:bodyPr wrap="square" numCol="1" spcCol="457200" rtlCol="0">
            <a:spAutoFit/>
          </a:bodyPr>
          <a:lstStyle/>
          <a:p>
            <a:pPr>
              <a:lnSpc>
                <a:spcPts val="1200"/>
              </a:lnSpc>
            </a:pPr>
            <a:r>
              <a:rPr lang="en-US" sz="900" dirty="0">
                <a:latin typeface="Montserrat" charset="0"/>
                <a:ea typeface="Montserrat" charset="0"/>
                <a:cs typeface="Montserrat" charset="0"/>
              </a:rPr>
              <a:t>He his male air bring is Signs first Creepiest.</a:t>
            </a:r>
          </a:p>
        </p:txBody>
      </p:sp>
      <p:sp>
        <p:nvSpPr>
          <p:cNvPr id="54" name="TextBox 53"/>
          <p:cNvSpPr txBox="1"/>
          <p:nvPr/>
        </p:nvSpPr>
        <p:spPr>
          <a:xfrm>
            <a:off x="1656973" y="3391715"/>
            <a:ext cx="1656952" cy="400110"/>
          </a:xfrm>
          <a:prstGeom prst="rect">
            <a:avLst/>
          </a:prstGeom>
          <a:noFill/>
        </p:spPr>
        <p:txBody>
          <a:bodyPr wrap="square" numCol="1" spcCol="457200" rtlCol="0">
            <a:spAutoFit/>
          </a:bodyPr>
          <a:lstStyle/>
          <a:p>
            <a:pPr>
              <a:lnSpc>
                <a:spcPts val="1200"/>
              </a:lnSpc>
            </a:pPr>
            <a:r>
              <a:rPr lang="en-US" sz="900" dirty="0">
                <a:latin typeface="Montserrat" charset="0"/>
                <a:ea typeface="Montserrat" charset="0"/>
                <a:cs typeface="Montserrat" charset="0"/>
              </a:rPr>
              <a:t>Also he his male air bring is Signs first Creepiest.</a:t>
            </a:r>
          </a:p>
        </p:txBody>
      </p:sp>
      <p:sp>
        <p:nvSpPr>
          <p:cNvPr id="55" name="TextBox 54"/>
          <p:cNvSpPr txBox="1"/>
          <p:nvPr/>
        </p:nvSpPr>
        <p:spPr>
          <a:xfrm>
            <a:off x="1656973" y="3982107"/>
            <a:ext cx="1656952" cy="400110"/>
          </a:xfrm>
          <a:prstGeom prst="rect">
            <a:avLst/>
          </a:prstGeom>
          <a:noFill/>
        </p:spPr>
        <p:txBody>
          <a:bodyPr wrap="square" numCol="1" spcCol="457200" rtlCol="0">
            <a:spAutoFit/>
          </a:bodyPr>
          <a:lstStyle/>
          <a:p>
            <a:pPr>
              <a:lnSpc>
                <a:spcPts val="1200"/>
              </a:lnSpc>
            </a:pPr>
            <a:r>
              <a:rPr lang="en-US" sz="900" dirty="0">
                <a:latin typeface="Montserrat" charset="0"/>
                <a:ea typeface="Montserrat" charset="0"/>
                <a:cs typeface="Montserrat" charset="0"/>
              </a:rPr>
              <a:t>Male air bring is Signs first Creepiest.</a:t>
            </a:r>
          </a:p>
        </p:txBody>
      </p:sp>
      <p:sp>
        <p:nvSpPr>
          <p:cNvPr id="56" name="TextBox 55"/>
          <p:cNvSpPr txBox="1"/>
          <p:nvPr/>
        </p:nvSpPr>
        <p:spPr>
          <a:xfrm>
            <a:off x="1656973" y="4575900"/>
            <a:ext cx="1656952" cy="400110"/>
          </a:xfrm>
          <a:prstGeom prst="rect">
            <a:avLst/>
          </a:prstGeom>
          <a:noFill/>
        </p:spPr>
        <p:txBody>
          <a:bodyPr wrap="square" numCol="1" spcCol="457200" rtlCol="0">
            <a:spAutoFit/>
          </a:bodyPr>
          <a:lstStyle/>
          <a:p>
            <a:pPr>
              <a:lnSpc>
                <a:spcPts val="1200"/>
              </a:lnSpc>
            </a:pPr>
            <a:r>
              <a:rPr lang="en-US" sz="900" dirty="0">
                <a:latin typeface="Montserrat" charset="0"/>
                <a:ea typeface="Montserrat" charset="0"/>
                <a:cs typeface="Montserrat" charset="0"/>
              </a:rPr>
              <a:t>Also he his male air bring is Signs first Creepiest.</a:t>
            </a:r>
          </a:p>
        </p:txBody>
      </p:sp>
      <p:sp>
        <p:nvSpPr>
          <p:cNvPr id="57" name="TextBox 56"/>
          <p:cNvSpPr txBox="1"/>
          <p:nvPr/>
        </p:nvSpPr>
        <p:spPr>
          <a:xfrm flipH="1">
            <a:off x="1074453" y="2219649"/>
            <a:ext cx="414104" cy="348813"/>
          </a:xfrm>
          <a:prstGeom prst="rect">
            <a:avLst/>
          </a:prstGeom>
          <a:noFill/>
        </p:spPr>
        <p:txBody>
          <a:bodyPr wrap="square" numCol="1" spcCol="457200" rtlCol="0">
            <a:spAutoFit/>
          </a:bodyPr>
          <a:lstStyle/>
          <a:p>
            <a:pPr algn="ctr">
              <a:lnSpc>
                <a:spcPts val="2000"/>
              </a:lnSpc>
            </a:pPr>
            <a:r>
              <a:rPr lang="en-US" sz="1300">
                <a:solidFill>
                  <a:schemeClr val="bg1"/>
                </a:solidFill>
                <a:latin typeface="Montserrat" charset="0"/>
                <a:ea typeface="Montserrat" charset="0"/>
                <a:cs typeface="Montserrat" charset="0"/>
              </a:rPr>
              <a:t>01</a:t>
            </a:r>
            <a:endParaRPr lang="en-US" sz="1300" dirty="0">
              <a:solidFill>
                <a:schemeClr val="bg1"/>
              </a:solidFill>
              <a:latin typeface="Montserrat" charset="0"/>
              <a:ea typeface="Montserrat" charset="0"/>
              <a:cs typeface="Montserrat" charset="0"/>
            </a:endParaRPr>
          </a:p>
        </p:txBody>
      </p:sp>
      <p:sp>
        <p:nvSpPr>
          <p:cNvPr id="58" name="TextBox 57"/>
          <p:cNvSpPr txBox="1"/>
          <p:nvPr/>
        </p:nvSpPr>
        <p:spPr>
          <a:xfrm flipH="1">
            <a:off x="1074453" y="2783176"/>
            <a:ext cx="414104" cy="348813"/>
          </a:xfrm>
          <a:prstGeom prst="rect">
            <a:avLst/>
          </a:prstGeom>
          <a:noFill/>
        </p:spPr>
        <p:txBody>
          <a:bodyPr wrap="square" numCol="1" spcCol="457200" rtlCol="0">
            <a:spAutoFit/>
          </a:bodyPr>
          <a:lstStyle/>
          <a:p>
            <a:pPr algn="ctr">
              <a:lnSpc>
                <a:spcPts val="2000"/>
              </a:lnSpc>
            </a:pPr>
            <a:r>
              <a:rPr lang="en-US" sz="1300" dirty="0">
                <a:solidFill>
                  <a:schemeClr val="bg1"/>
                </a:solidFill>
                <a:latin typeface="Montserrat" charset="0"/>
                <a:ea typeface="Montserrat" charset="0"/>
                <a:cs typeface="Montserrat" charset="0"/>
              </a:rPr>
              <a:t>02</a:t>
            </a:r>
          </a:p>
        </p:txBody>
      </p:sp>
      <p:sp>
        <p:nvSpPr>
          <p:cNvPr id="59" name="TextBox 58"/>
          <p:cNvSpPr txBox="1"/>
          <p:nvPr/>
        </p:nvSpPr>
        <p:spPr>
          <a:xfrm flipH="1">
            <a:off x="1074453" y="3389233"/>
            <a:ext cx="414104" cy="348813"/>
          </a:xfrm>
          <a:prstGeom prst="rect">
            <a:avLst/>
          </a:prstGeom>
          <a:noFill/>
        </p:spPr>
        <p:txBody>
          <a:bodyPr wrap="square" numCol="1" spcCol="457200" rtlCol="0">
            <a:spAutoFit/>
          </a:bodyPr>
          <a:lstStyle/>
          <a:p>
            <a:pPr algn="ctr">
              <a:lnSpc>
                <a:spcPts val="2000"/>
              </a:lnSpc>
            </a:pPr>
            <a:r>
              <a:rPr lang="en-US" sz="1300" dirty="0">
                <a:solidFill>
                  <a:schemeClr val="bg1"/>
                </a:solidFill>
                <a:latin typeface="Montserrat" charset="0"/>
                <a:ea typeface="Montserrat" charset="0"/>
                <a:cs typeface="Montserrat" charset="0"/>
              </a:rPr>
              <a:t>03</a:t>
            </a:r>
          </a:p>
        </p:txBody>
      </p:sp>
      <p:sp>
        <p:nvSpPr>
          <p:cNvPr id="60" name="TextBox 59"/>
          <p:cNvSpPr txBox="1"/>
          <p:nvPr/>
        </p:nvSpPr>
        <p:spPr>
          <a:xfrm flipH="1">
            <a:off x="1074453" y="3974027"/>
            <a:ext cx="414104" cy="348813"/>
          </a:xfrm>
          <a:prstGeom prst="rect">
            <a:avLst/>
          </a:prstGeom>
          <a:noFill/>
        </p:spPr>
        <p:txBody>
          <a:bodyPr wrap="square" numCol="1" spcCol="457200" rtlCol="0">
            <a:spAutoFit/>
          </a:bodyPr>
          <a:lstStyle/>
          <a:p>
            <a:pPr algn="ctr">
              <a:lnSpc>
                <a:spcPts val="2000"/>
              </a:lnSpc>
            </a:pPr>
            <a:r>
              <a:rPr lang="en-US" sz="1300" dirty="0">
                <a:solidFill>
                  <a:schemeClr val="bg1"/>
                </a:solidFill>
                <a:latin typeface="Montserrat" charset="0"/>
                <a:ea typeface="Montserrat" charset="0"/>
                <a:cs typeface="Montserrat" charset="0"/>
              </a:rPr>
              <a:t>04</a:t>
            </a:r>
          </a:p>
        </p:txBody>
      </p:sp>
      <p:sp>
        <p:nvSpPr>
          <p:cNvPr id="61" name="TextBox 60"/>
          <p:cNvSpPr txBox="1"/>
          <p:nvPr/>
        </p:nvSpPr>
        <p:spPr>
          <a:xfrm flipH="1">
            <a:off x="1074453" y="4601347"/>
            <a:ext cx="414104" cy="348813"/>
          </a:xfrm>
          <a:prstGeom prst="rect">
            <a:avLst/>
          </a:prstGeom>
          <a:noFill/>
        </p:spPr>
        <p:txBody>
          <a:bodyPr wrap="square" numCol="1" spcCol="457200" rtlCol="0">
            <a:spAutoFit/>
          </a:bodyPr>
          <a:lstStyle/>
          <a:p>
            <a:pPr algn="ctr">
              <a:lnSpc>
                <a:spcPts val="2000"/>
              </a:lnSpc>
            </a:pPr>
            <a:r>
              <a:rPr lang="en-US" sz="1300" dirty="0">
                <a:solidFill>
                  <a:schemeClr val="bg1"/>
                </a:solidFill>
                <a:latin typeface="Montserrat" charset="0"/>
                <a:ea typeface="Montserrat" charset="0"/>
                <a:cs typeface="Montserrat" charset="0"/>
              </a:rPr>
              <a:t>05</a:t>
            </a:r>
          </a:p>
        </p:txBody>
      </p:sp>
    </p:spTree>
    <p:extLst>
      <p:ext uri="{BB962C8B-B14F-4D97-AF65-F5344CB8AC3E}">
        <p14:creationId xmlns:p14="http://schemas.microsoft.com/office/powerpoint/2010/main" val="24247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down)">
                                      <p:cBhvr>
                                        <p:cTn id="73" dur="500"/>
                                        <p:tgtEl>
                                          <p:spTgt spid="2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down)">
                                      <p:cBhvr>
                                        <p:cTn id="76" dur="500"/>
                                        <p:tgtEl>
                                          <p:spTgt spid="11"/>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wipe(down)">
                                      <p:cBhvr>
                                        <p:cTn id="85" dur="500"/>
                                        <p:tgtEl>
                                          <p:spTgt spid="36"/>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p:cTn id="90" dur="500" fill="hold"/>
                                        <p:tgtEl>
                                          <p:spTgt spid="7"/>
                                        </p:tgtEl>
                                        <p:attrNameLst>
                                          <p:attrName>ppt_w</p:attrName>
                                        </p:attrNameLst>
                                      </p:cBhvr>
                                      <p:tavLst>
                                        <p:tav tm="0">
                                          <p:val>
                                            <p:fltVal val="0"/>
                                          </p:val>
                                        </p:tav>
                                        <p:tav tm="100000">
                                          <p:val>
                                            <p:strVal val="#ppt_w"/>
                                          </p:val>
                                        </p:tav>
                                      </p:tavLst>
                                    </p:anim>
                                    <p:anim calcmode="lin" valueType="num">
                                      <p:cBhvr>
                                        <p:cTn id="91" dur="500" fill="hold"/>
                                        <p:tgtEl>
                                          <p:spTgt spid="7"/>
                                        </p:tgtEl>
                                        <p:attrNameLst>
                                          <p:attrName>ppt_h</p:attrName>
                                        </p:attrNameLst>
                                      </p:cBhvr>
                                      <p:tavLst>
                                        <p:tav tm="0">
                                          <p:val>
                                            <p:fltVal val="0"/>
                                          </p:val>
                                        </p:tav>
                                        <p:tav tm="100000">
                                          <p:val>
                                            <p:strVal val="#ppt_h"/>
                                          </p:val>
                                        </p:tav>
                                      </p:tavLst>
                                    </p:anim>
                                    <p:animEffect transition="in" filter="fade">
                                      <p:cBhvr>
                                        <p:cTn id="92" dur="500"/>
                                        <p:tgtEl>
                                          <p:spTgt spid="7"/>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p:cTn id="95" dur="500" fill="hold"/>
                                        <p:tgtEl>
                                          <p:spTgt spid="8"/>
                                        </p:tgtEl>
                                        <p:attrNameLst>
                                          <p:attrName>ppt_w</p:attrName>
                                        </p:attrNameLst>
                                      </p:cBhvr>
                                      <p:tavLst>
                                        <p:tav tm="0">
                                          <p:val>
                                            <p:fltVal val="0"/>
                                          </p:val>
                                        </p:tav>
                                        <p:tav tm="100000">
                                          <p:val>
                                            <p:strVal val="#ppt_w"/>
                                          </p:val>
                                        </p:tav>
                                      </p:tavLst>
                                    </p:anim>
                                    <p:anim calcmode="lin" valueType="num">
                                      <p:cBhvr>
                                        <p:cTn id="96" dur="500" fill="hold"/>
                                        <p:tgtEl>
                                          <p:spTgt spid="8"/>
                                        </p:tgtEl>
                                        <p:attrNameLst>
                                          <p:attrName>ppt_h</p:attrName>
                                        </p:attrNameLst>
                                      </p:cBhvr>
                                      <p:tavLst>
                                        <p:tav tm="0">
                                          <p:val>
                                            <p:fltVal val="0"/>
                                          </p:val>
                                        </p:tav>
                                        <p:tav tm="100000">
                                          <p:val>
                                            <p:strVal val="#ppt_h"/>
                                          </p:val>
                                        </p:tav>
                                      </p:tavLst>
                                    </p:anim>
                                    <p:animEffect transition="in" filter="fade">
                                      <p:cBhvr>
                                        <p:cTn id="97" dur="500"/>
                                        <p:tgtEl>
                                          <p:spTgt spid="8"/>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ppt_w</p:attrName>
                                        </p:attrNameLst>
                                      </p:cBhvr>
                                      <p:tavLst>
                                        <p:tav tm="0">
                                          <p:val>
                                            <p:fltVal val="0"/>
                                          </p:val>
                                        </p:tav>
                                        <p:tav tm="100000">
                                          <p:val>
                                            <p:strVal val="#ppt_w"/>
                                          </p:val>
                                        </p:tav>
                                      </p:tavLst>
                                    </p:anim>
                                    <p:anim calcmode="lin" valueType="num">
                                      <p:cBhvr>
                                        <p:cTn id="101" dur="500" fill="hold"/>
                                        <p:tgtEl>
                                          <p:spTgt spid="33"/>
                                        </p:tgtEl>
                                        <p:attrNameLst>
                                          <p:attrName>ppt_h</p:attrName>
                                        </p:attrNameLst>
                                      </p:cBhvr>
                                      <p:tavLst>
                                        <p:tav tm="0">
                                          <p:val>
                                            <p:fltVal val="0"/>
                                          </p:val>
                                        </p:tav>
                                        <p:tav tm="100000">
                                          <p:val>
                                            <p:strVal val="#ppt_h"/>
                                          </p:val>
                                        </p:tav>
                                      </p:tavLst>
                                    </p:anim>
                                    <p:animEffect transition="in" filter="fade">
                                      <p:cBhvr>
                                        <p:cTn id="102" dur="500"/>
                                        <p:tgtEl>
                                          <p:spTgt spid="33"/>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p:cTn id="105" dur="500" fill="hold"/>
                                        <p:tgtEl>
                                          <p:spTgt spid="34"/>
                                        </p:tgtEl>
                                        <p:attrNameLst>
                                          <p:attrName>ppt_w</p:attrName>
                                        </p:attrNameLst>
                                      </p:cBhvr>
                                      <p:tavLst>
                                        <p:tav tm="0">
                                          <p:val>
                                            <p:fltVal val="0"/>
                                          </p:val>
                                        </p:tav>
                                        <p:tav tm="100000">
                                          <p:val>
                                            <p:strVal val="#ppt_w"/>
                                          </p:val>
                                        </p:tav>
                                      </p:tavLst>
                                    </p:anim>
                                    <p:anim calcmode="lin" valueType="num">
                                      <p:cBhvr>
                                        <p:cTn id="106" dur="500" fill="hold"/>
                                        <p:tgtEl>
                                          <p:spTgt spid="34"/>
                                        </p:tgtEl>
                                        <p:attrNameLst>
                                          <p:attrName>ppt_h</p:attrName>
                                        </p:attrNameLst>
                                      </p:cBhvr>
                                      <p:tavLst>
                                        <p:tav tm="0">
                                          <p:val>
                                            <p:fltVal val="0"/>
                                          </p:val>
                                        </p:tav>
                                        <p:tav tm="100000">
                                          <p:val>
                                            <p:strVal val="#ppt_h"/>
                                          </p:val>
                                        </p:tav>
                                      </p:tavLst>
                                    </p:anim>
                                    <p:animEffect transition="in" filter="fade">
                                      <p:cBhvr>
                                        <p:cTn id="107" dur="5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wipe(left)">
                                      <p:cBhvr>
                                        <p:cTn id="112" dur="500"/>
                                        <p:tgtEl>
                                          <p:spTgt spid="47"/>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Effect transition="in" filter="wipe(left)">
                                      <p:cBhvr>
                                        <p:cTn id="115" dur="500"/>
                                        <p:tgtEl>
                                          <p:spTgt spid="48"/>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ipe(left)">
                                      <p:cBhvr>
                                        <p:cTn id="118" dur="500"/>
                                        <p:tgtEl>
                                          <p:spTgt spid="49"/>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50"/>
                                        </p:tgtEl>
                                        <p:attrNameLst>
                                          <p:attrName>style.visibility</p:attrName>
                                        </p:attrNameLst>
                                      </p:cBhvr>
                                      <p:to>
                                        <p:strVal val="visible"/>
                                      </p:to>
                                    </p:set>
                                    <p:animEffect transition="in" filter="wipe(left)">
                                      <p:cBhvr>
                                        <p:cTn id="121" dur="500"/>
                                        <p:tgtEl>
                                          <p:spTgt spid="50"/>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wipe(left)">
                                      <p:cBhvr>
                                        <p:cTn id="124" dur="500"/>
                                        <p:tgtEl>
                                          <p:spTgt spid="51"/>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wipe(left)">
                                      <p:cBhvr>
                                        <p:cTn id="127" dur="500"/>
                                        <p:tgtEl>
                                          <p:spTgt spid="52"/>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53"/>
                                        </p:tgtEl>
                                        <p:attrNameLst>
                                          <p:attrName>style.visibility</p:attrName>
                                        </p:attrNameLst>
                                      </p:cBhvr>
                                      <p:to>
                                        <p:strVal val="visible"/>
                                      </p:to>
                                    </p:set>
                                    <p:animEffect transition="in" filter="wipe(left)">
                                      <p:cBhvr>
                                        <p:cTn id="130" dur="500"/>
                                        <p:tgtEl>
                                          <p:spTgt spid="53"/>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wipe(left)">
                                      <p:cBhvr>
                                        <p:cTn id="133" dur="500"/>
                                        <p:tgtEl>
                                          <p:spTgt spid="54"/>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55"/>
                                        </p:tgtEl>
                                        <p:attrNameLst>
                                          <p:attrName>style.visibility</p:attrName>
                                        </p:attrNameLst>
                                      </p:cBhvr>
                                      <p:to>
                                        <p:strVal val="visible"/>
                                      </p:to>
                                    </p:set>
                                    <p:animEffect transition="in" filter="wipe(left)">
                                      <p:cBhvr>
                                        <p:cTn id="136" dur="500"/>
                                        <p:tgtEl>
                                          <p:spTgt spid="55"/>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56"/>
                                        </p:tgtEl>
                                        <p:attrNameLst>
                                          <p:attrName>style.visibility</p:attrName>
                                        </p:attrNameLst>
                                      </p:cBhvr>
                                      <p:to>
                                        <p:strVal val="visible"/>
                                      </p:to>
                                    </p:set>
                                    <p:animEffect transition="in" filter="wipe(left)">
                                      <p:cBhvr>
                                        <p:cTn id="139" dur="500"/>
                                        <p:tgtEl>
                                          <p:spTgt spid="56"/>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57"/>
                                        </p:tgtEl>
                                        <p:attrNameLst>
                                          <p:attrName>style.visibility</p:attrName>
                                        </p:attrNameLst>
                                      </p:cBhvr>
                                      <p:to>
                                        <p:strVal val="visible"/>
                                      </p:to>
                                    </p:set>
                                    <p:animEffect transition="in" filter="wipe(left)">
                                      <p:cBhvr>
                                        <p:cTn id="142" dur="500"/>
                                        <p:tgtEl>
                                          <p:spTgt spid="57"/>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58"/>
                                        </p:tgtEl>
                                        <p:attrNameLst>
                                          <p:attrName>style.visibility</p:attrName>
                                        </p:attrNameLst>
                                      </p:cBhvr>
                                      <p:to>
                                        <p:strVal val="visible"/>
                                      </p:to>
                                    </p:set>
                                    <p:animEffect transition="in" filter="wipe(left)">
                                      <p:cBhvr>
                                        <p:cTn id="145" dur="500"/>
                                        <p:tgtEl>
                                          <p:spTgt spid="58"/>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59"/>
                                        </p:tgtEl>
                                        <p:attrNameLst>
                                          <p:attrName>style.visibility</p:attrName>
                                        </p:attrNameLst>
                                      </p:cBhvr>
                                      <p:to>
                                        <p:strVal val="visible"/>
                                      </p:to>
                                    </p:set>
                                    <p:animEffect transition="in" filter="wipe(left)">
                                      <p:cBhvr>
                                        <p:cTn id="148" dur="500"/>
                                        <p:tgtEl>
                                          <p:spTgt spid="59"/>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60"/>
                                        </p:tgtEl>
                                        <p:attrNameLst>
                                          <p:attrName>style.visibility</p:attrName>
                                        </p:attrNameLst>
                                      </p:cBhvr>
                                      <p:to>
                                        <p:strVal val="visible"/>
                                      </p:to>
                                    </p:set>
                                    <p:animEffect transition="in" filter="wipe(left)">
                                      <p:cBhvr>
                                        <p:cTn id="151" dur="500"/>
                                        <p:tgtEl>
                                          <p:spTgt spid="60"/>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61"/>
                                        </p:tgtEl>
                                        <p:attrNameLst>
                                          <p:attrName>style.visibility</p:attrName>
                                        </p:attrNameLst>
                                      </p:cBhvr>
                                      <p:to>
                                        <p:strVal val="visible"/>
                                      </p:to>
                                    </p:set>
                                    <p:animEffect transition="in" filter="wipe(left)">
                                      <p:cBhvr>
                                        <p:cTn id="15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7" grpId="0" animBg="1"/>
      <p:bldP spid="8" grpId="0" animBg="1"/>
      <p:bldP spid="11" grpId="0" animBg="1"/>
      <p:bldP spid="12" grpId="0" animBg="1"/>
      <p:bldP spid="15" grpId="0" animBg="1"/>
      <p:bldP spid="16" grpId="0" animBg="1"/>
      <p:bldP spid="19" grpId="0" animBg="1"/>
      <p:bldP spid="20" grpId="0" animBg="1"/>
      <p:bldP spid="23" grpId="0" animBg="1"/>
      <p:bldP spid="24" grpId="0" animBg="1"/>
      <p:bldP spid="33" grpId="0"/>
      <p:bldP spid="34" grpId="0"/>
      <p:bldP spid="35" grpId="0"/>
      <p:bldP spid="36" grpId="0"/>
      <p:bldP spid="37" grpId="0"/>
      <p:bldP spid="38" grpId="0"/>
      <p:bldP spid="39" grpId="0"/>
      <p:bldP spid="40" grpId="0"/>
      <p:bldP spid="41" grpId="0"/>
      <p:bldP spid="42" grpId="0"/>
      <p:bldP spid="47" grpId="0" animBg="1"/>
      <p:bldP spid="48" grpId="0" animBg="1"/>
      <p:bldP spid="49" grpId="0" animBg="1"/>
      <p:bldP spid="50" grpId="0" animBg="1"/>
      <p:bldP spid="51" grpId="0" animBg="1"/>
      <p:bldP spid="52" grpId="0"/>
      <p:bldP spid="53" grpId="0"/>
      <p:bldP spid="54" grpId="0"/>
      <p:bldP spid="55" grpId="0"/>
      <p:bldP spid="56"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sp>
        <p:nvSpPr>
          <p:cNvPr id="2582" name="Google Shape;2582;p10"/>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A5A5A5"/>
              </a:buClr>
              <a:buSzPts val="1600"/>
              <a:buNone/>
            </a:pPr>
            <a:r>
              <a:rPr lang="en-US"/>
              <a:t>Enter your subhead line here</a:t>
            </a:r>
            <a:endParaRPr/>
          </a:p>
        </p:txBody>
      </p:sp>
      <p:sp>
        <p:nvSpPr>
          <p:cNvPr id="2583" name="Google Shape;2583;p10"/>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929292"/>
              </a:buClr>
              <a:buSzPts val="4800"/>
              <a:buFont typeface="Roboto"/>
              <a:buNone/>
            </a:pPr>
            <a:r>
              <a:rPr lang="en-US"/>
              <a:t>Data Charts</a:t>
            </a:r>
            <a:endParaRPr/>
          </a:p>
        </p:txBody>
      </p:sp>
      <p:graphicFrame>
        <p:nvGraphicFramePr>
          <p:cNvPr id="2584" name="Google Shape;2584;p10"/>
          <p:cNvGraphicFramePr/>
          <p:nvPr/>
        </p:nvGraphicFramePr>
        <p:xfrm>
          <a:off x="508000" y="1434699"/>
          <a:ext cx="5283201" cy="4940701"/>
        </p:xfrm>
        <a:graphic>
          <a:graphicData uri="http://schemas.openxmlformats.org/drawingml/2006/chart">
            <c:chart xmlns:c="http://schemas.openxmlformats.org/drawingml/2006/chart" xmlns:r="http://schemas.openxmlformats.org/officeDocument/2006/relationships" r:id="rId3"/>
          </a:graphicData>
        </a:graphic>
      </p:graphicFrame>
      <p:sp>
        <p:nvSpPr>
          <p:cNvPr id="2585" name="Google Shape;2585;p10"/>
          <p:cNvSpPr txBox="1"/>
          <p:nvPr/>
        </p:nvSpPr>
        <p:spPr>
          <a:xfrm>
            <a:off x="6063851" y="4879430"/>
            <a:ext cx="286381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b="1">
                <a:solidFill>
                  <a:srgbClr val="7F7F7F"/>
                </a:solidFill>
                <a:latin typeface="Roboto"/>
                <a:ea typeface="Roboto"/>
                <a:cs typeface="Roboto"/>
                <a:sym typeface="Roboto"/>
              </a:rPr>
              <a:t>Key Title Here</a:t>
            </a:r>
            <a:endParaRPr/>
          </a:p>
        </p:txBody>
      </p:sp>
      <p:grpSp>
        <p:nvGrpSpPr>
          <p:cNvPr id="2586" name="Google Shape;2586;p10"/>
          <p:cNvGrpSpPr/>
          <p:nvPr/>
        </p:nvGrpSpPr>
        <p:grpSpPr>
          <a:xfrm>
            <a:off x="6063848" y="5172632"/>
            <a:ext cx="5601971" cy="313368"/>
            <a:chOff x="343417" y="3939541"/>
            <a:chExt cx="4572001" cy="235026"/>
          </a:xfrm>
        </p:grpSpPr>
        <p:sp>
          <p:nvSpPr>
            <p:cNvPr id="2587" name="Google Shape;2587;p10"/>
            <p:cNvSpPr/>
            <p:nvPr/>
          </p:nvSpPr>
          <p:spPr>
            <a:xfrm>
              <a:off x="343417" y="3939541"/>
              <a:ext cx="4572001" cy="235026"/>
            </a:xfrm>
            <a:prstGeom prst="roundRect">
              <a:avLst>
                <a:gd name="adj" fmla="val 50000"/>
              </a:avLst>
            </a:prstGeom>
            <a:solidFill>
              <a:srgbClr val="F2F2F2"/>
            </a:solidFill>
            <a:ln>
              <a:noFill/>
            </a:ln>
          </p:spPr>
          <p:txBody>
            <a:bodyPr spcFirstLastPara="1" wrap="square" lIns="0" tIns="60950" rIns="121900" bIns="60950" anchor="t" anchorCtr="0">
              <a:noAutofit/>
            </a:bodyPr>
            <a:lstStyle/>
            <a:p>
              <a:pPr marL="0" marR="0" lvl="0" indent="0" algn="ctr" rtl="0">
                <a:spcBef>
                  <a:spcPts val="0"/>
                </a:spcBef>
                <a:spcAft>
                  <a:spcPts val="0"/>
                </a:spcAft>
                <a:buNone/>
              </a:pPr>
              <a:endParaRPr sz="2400">
                <a:solidFill>
                  <a:srgbClr val="262626"/>
                </a:solidFill>
                <a:latin typeface="Roboto"/>
                <a:ea typeface="Roboto"/>
                <a:cs typeface="Roboto"/>
                <a:sym typeface="Roboto"/>
              </a:endParaRPr>
            </a:p>
          </p:txBody>
        </p:sp>
        <p:sp>
          <p:nvSpPr>
            <p:cNvPr id="2588" name="Google Shape;2588;p10"/>
            <p:cNvSpPr/>
            <p:nvPr/>
          </p:nvSpPr>
          <p:spPr>
            <a:xfrm>
              <a:off x="402176" y="3962400"/>
              <a:ext cx="4179167" cy="189306"/>
            </a:xfrm>
            <a:prstGeom prst="roundRect">
              <a:avLst>
                <a:gd name="adj" fmla="val 50000"/>
              </a:avLst>
            </a:prstGeom>
            <a:solidFill>
              <a:schemeClr val="accent5"/>
            </a:solidFill>
            <a:ln>
              <a:noFill/>
            </a:ln>
          </p:spPr>
          <p:txBody>
            <a:bodyPr spcFirstLastPara="1" wrap="square" lIns="0" tIns="60950" rIns="121900" bIns="60950" anchor="ctr" anchorCtr="0">
              <a:noAutofit/>
            </a:bodyPr>
            <a:lstStyle/>
            <a:p>
              <a:pPr marL="0" marR="0" lvl="0" indent="0" algn="r" rtl="0">
                <a:spcBef>
                  <a:spcPts val="0"/>
                </a:spcBef>
                <a:spcAft>
                  <a:spcPts val="0"/>
                </a:spcAft>
                <a:buNone/>
              </a:pPr>
              <a:r>
                <a:rPr lang="en-US" sz="1333" b="1">
                  <a:solidFill>
                    <a:srgbClr val="FFFFFF"/>
                  </a:solidFill>
                  <a:latin typeface="Roboto"/>
                  <a:ea typeface="Roboto"/>
                  <a:cs typeface="Roboto"/>
                  <a:sym typeface="Roboto"/>
                </a:rPr>
                <a:t>95%</a:t>
              </a:r>
              <a:endParaRPr/>
            </a:p>
          </p:txBody>
        </p:sp>
      </p:grpSp>
      <p:sp>
        <p:nvSpPr>
          <p:cNvPr id="2589" name="Google Shape;2589;p10"/>
          <p:cNvSpPr txBox="1"/>
          <p:nvPr/>
        </p:nvSpPr>
        <p:spPr>
          <a:xfrm>
            <a:off x="6063851" y="5595951"/>
            <a:ext cx="286381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b="1">
                <a:solidFill>
                  <a:srgbClr val="7F7F7F"/>
                </a:solidFill>
                <a:latin typeface="Roboto"/>
                <a:ea typeface="Roboto"/>
                <a:cs typeface="Roboto"/>
                <a:sym typeface="Roboto"/>
              </a:rPr>
              <a:t>Key Title Here</a:t>
            </a:r>
            <a:endParaRPr/>
          </a:p>
        </p:txBody>
      </p:sp>
      <p:grpSp>
        <p:nvGrpSpPr>
          <p:cNvPr id="2590" name="Google Shape;2590;p10"/>
          <p:cNvGrpSpPr/>
          <p:nvPr/>
        </p:nvGrpSpPr>
        <p:grpSpPr>
          <a:xfrm>
            <a:off x="6063848" y="5889153"/>
            <a:ext cx="5601971" cy="313368"/>
            <a:chOff x="343417" y="3939541"/>
            <a:chExt cx="4572001" cy="235026"/>
          </a:xfrm>
        </p:grpSpPr>
        <p:sp>
          <p:nvSpPr>
            <p:cNvPr id="2591" name="Google Shape;2591;p10"/>
            <p:cNvSpPr/>
            <p:nvPr/>
          </p:nvSpPr>
          <p:spPr>
            <a:xfrm>
              <a:off x="343417" y="3939541"/>
              <a:ext cx="4572001" cy="235026"/>
            </a:xfrm>
            <a:prstGeom prst="roundRect">
              <a:avLst>
                <a:gd name="adj" fmla="val 50000"/>
              </a:avLst>
            </a:prstGeom>
            <a:solidFill>
              <a:srgbClr val="F2F2F2"/>
            </a:solidFill>
            <a:ln>
              <a:noFill/>
            </a:ln>
          </p:spPr>
          <p:txBody>
            <a:bodyPr spcFirstLastPara="1" wrap="square" lIns="0" tIns="60950" rIns="121900" bIns="60950" anchor="t" anchorCtr="0">
              <a:noAutofit/>
            </a:bodyPr>
            <a:lstStyle/>
            <a:p>
              <a:pPr marL="0" marR="0" lvl="0" indent="0" algn="ctr" rtl="0">
                <a:spcBef>
                  <a:spcPts val="0"/>
                </a:spcBef>
                <a:spcAft>
                  <a:spcPts val="0"/>
                </a:spcAft>
                <a:buNone/>
              </a:pPr>
              <a:endParaRPr sz="2400">
                <a:solidFill>
                  <a:srgbClr val="262626"/>
                </a:solidFill>
                <a:latin typeface="Roboto"/>
                <a:ea typeface="Roboto"/>
                <a:cs typeface="Roboto"/>
                <a:sym typeface="Roboto"/>
              </a:endParaRPr>
            </a:p>
          </p:txBody>
        </p:sp>
        <p:sp>
          <p:nvSpPr>
            <p:cNvPr id="2592" name="Google Shape;2592;p10"/>
            <p:cNvSpPr/>
            <p:nvPr/>
          </p:nvSpPr>
          <p:spPr>
            <a:xfrm>
              <a:off x="402176" y="3962400"/>
              <a:ext cx="1492560" cy="189306"/>
            </a:xfrm>
            <a:prstGeom prst="roundRect">
              <a:avLst>
                <a:gd name="adj" fmla="val 50000"/>
              </a:avLst>
            </a:prstGeom>
            <a:solidFill>
              <a:schemeClr val="accent6"/>
            </a:solidFill>
            <a:ln>
              <a:noFill/>
            </a:ln>
          </p:spPr>
          <p:txBody>
            <a:bodyPr spcFirstLastPara="1" wrap="square" lIns="0" tIns="60950" rIns="121900" bIns="60950" anchor="ctr" anchorCtr="0">
              <a:noAutofit/>
            </a:bodyPr>
            <a:lstStyle/>
            <a:p>
              <a:pPr marL="0" marR="0" lvl="0" indent="0" algn="r" rtl="0">
                <a:spcBef>
                  <a:spcPts val="0"/>
                </a:spcBef>
                <a:spcAft>
                  <a:spcPts val="0"/>
                </a:spcAft>
                <a:buNone/>
              </a:pPr>
              <a:r>
                <a:rPr lang="en-US" sz="1333" b="1">
                  <a:solidFill>
                    <a:srgbClr val="FFFFFF"/>
                  </a:solidFill>
                  <a:latin typeface="Roboto"/>
                  <a:ea typeface="Roboto"/>
                  <a:cs typeface="Roboto"/>
                  <a:sym typeface="Roboto"/>
                </a:rPr>
                <a:t>30%</a:t>
              </a:r>
              <a:endParaRPr/>
            </a:p>
          </p:txBody>
        </p:sp>
      </p:grpSp>
      <p:sp>
        <p:nvSpPr>
          <p:cNvPr id="2593" name="Google Shape;2593;p10"/>
          <p:cNvSpPr txBox="1"/>
          <p:nvPr/>
        </p:nvSpPr>
        <p:spPr>
          <a:xfrm>
            <a:off x="6063851" y="3446382"/>
            <a:ext cx="286381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b="1">
                <a:solidFill>
                  <a:srgbClr val="7F7F7F"/>
                </a:solidFill>
                <a:latin typeface="Roboto"/>
                <a:ea typeface="Roboto"/>
                <a:cs typeface="Roboto"/>
                <a:sym typeface="Roboto"/>
              </a:rPr>
              <a:t>Key Title Here</a:t>
            </a:r>
            <a:endParaRPr/>
          </a:p>
        </p:txBody>
      </p:sp>
      <p:grpSp>
        <p:nvGrpSpPr>
          <p:cNvPr id="2594" name="Google Shape;2594;p10"/>
          <p:cNvGrpSpPr/>
          <p:nvPr/>
        </p:nvGrpSpPr>
        <p:grpSpPr>
          <a:xfrm>
            <a:off x="6063848" y="3739584"/>
            <a:ext cx="5601971" cy="313368"/>
            <a:chOff x="343417" y="3939541"/>
            <a:chExt cx="4572001" cy="235026"/>
          </a:xfrm>
        </p:grpSpPr>
        <p:sp>
          <p:nvSpPr>
            <p:cNvPr id="2595" name="Google Shape;2595;p10"/>
            <p:cNvSpPr/>
            <p:nvPr/>
          </p:nvSpPr>
          <p:spPr>
            <a:xfrm>
              <a:off x="343417" y="3939541"/>
              <a:ext cx="4572001" cy="235026"/>
            </a:xfrm>
            <a:prstGeom prst="roundRect">
              <a:avLst>
                <a:gd name="adj" fmla="val 50000"/>
              </a:avLst>
            </a:prstGeom>
            <a:solidFill>
              <a:srgbClr val="F2F2F2"/>
            </a:solidFill>
            <a:ln>
              <a:noFill/>
            </a:ln>
          </p:spPr>
          <p:txBody>
            <a:bodyPr spcFirstLastPara="1" wrap="square" lIns="0" tIns="60950" rIns="121900" bIns="60950" anchor="t" anchorCtr="0">
              <a:noAutofit/>
            </a:bodyPr>
            <a:lstStyle/>
            <a:p>
              <a:pPr marL="0" marR="0" lvl="0" indent="0" algn="ctr" rtl="0">
                <a:spcBef>
                  <a:spcPts val="0"/>
                </a:spcBef>
                <a:spcAft>
                  <a:spcPts val="0"/>
                </a:spcAft>
                <a:buNone/>
              </a:pPr>
              <a:endParaRPr sz="2400">
                <a:solidFill>
                  <a:srgbClr val="262626"/>
                </a:solidFill>
                <a:latin typeface="Roboto"/>
                <a:ea typeface="Roboto"/>
                <a:cs typeface="Roboto"/>
                <a:sym typeface="Roboto"/>
              </a:endParaRPr>
            </a:p>
          </p:txBody>
        </p:sp>
        <p:sp>
          <p:nvSpPr>
            <p:cNvPr id="2596" name="Google Shape;2596;p10"/>
            <p:cNvSpPr/>
            <p:nvPr/>
          </p:nvSpPr>
          <p:spPr>
            <a:xfrm>
              <a:off x="402176" y="3962400"/>
              <a:ext cx="3681647" cy="189306"/>
            </a:xfrm>
            <a:prstGeom prst="roundRect">
              <a:avLst>
                <a:gd name="adj" fmla="val 50000"/>
              </a:avLst>
            </a:prstGeom>
            <a:solidFill>
              <a:schemeClr val="accent3"/>
            </a:solidFill>
            <a:ln>
              <a:noFill/>
            </a:ln>
          </p:spPr>
          <p:txBody>
            <a:bodyPr spcFirstLastPara="1" wrap="square" lIns="0" tIns="60950" rIns="121900" bIns="60950" anchor="ctr" anchorCtr="0">
              <a:noAutofit/>
            </a:bodyPr>
            <a:lstStyle/>
            <a:p>
              <a:pPr marL="0" marR="0" lvl="0" indent="0" algn="r" rtl="0">
                <a:spcBef>
                  <a:spcPts val="0"/>
                </a:spcBef>
                <a:spcAft>
                  <a:spcPts val="0"/>
                </a:spcAft>
                <a:buNone/>
              </a:pPr>
              <a:r>
                <a:rPr lang="en-US" sz="1333" b="1">
                  <a:solidFill>
                    <a:srgbClr val="FFFFFF"/>
                  </a:solidFill>
                  <a:latin typeface="Roboto"/>
                  <a:ea typeface="Roboto"/>
                  <a:cs typeface="Roboto"/>
                  <a:sym typeface="Roboto"/>
                </a:rPr>
                <a:t>80%</a:t>
              </a:r>
              <a:endParaRPr/>
            </a:p>
          </p:txBody>
        </p:sp>
      </p:grpSp>
      <p:sp>
        <p:nvSpPr>
          <p:cNvPr id="2597" name="Google Shape;2597;p10"/>
          <p:cNvSpPr txBox="1"/>
          <p:nvPr/>
        </p:nvSpPr>
        <p:spPr>
          <a:xfrm>
            <a:off x="6063851" y="4162906"/>
            <a:ext cx="286381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b="1">
                <a:solidFill>
                  <a:srgbClr val="7F7F7F"/>
                </a:solidFill>
                <a:latin typeface="Roboto"/>
                <a:ea typeface="Roboto"/>
                <a:cs typeface="Roboto"/>
                <a:sym typeface="Roboto"/>
              </a:rPr>
              <a:t>Key Title Here</a:t>
            </a:r>
            <a:endParaRPr/>
          </a:p>
        </p:txBody>
      </p:sp>
      <p:grpSp>
        <p:nvGrpSpPr>
          <p:cNvPr id="2598" name="Google Shape;2598;p10"/>
          <p:cNvGrpSpPr/>
          <p:nvPr/>
        </p:nvGrpSpPr>
        <p:grpSpPr>
          <a:xfrm>
            <a:off x="6063848" y="4456108"/>
            <a:ext cx="5601971" cy="313368"/>
            <a:chOff x="343417" y="3939541"/>
            <a:chExt cx="4572001" cy="235026"/>
          </a:xfrm>
        </p:grpSpPr>
        <p:sp>
          <p:nvSpPr>
            <p:cNvPr id="2599" name="Google Shape;2599;p10"/>
            <p:cNvSpPr/>
            <p:nvPr/>
          </p:nvSpPr>
          <p:spPr>
            <a:xfrm>
              <a:off x="343417" y="3939541"/>
              <a:ext cx="4572001" cy="235026"/>
            </a:xfrm>
            <a:prstGeom prst="roundRect">
              <a:avLst>
                <a:gd name="adj" fmla="val 50000"/>
              </a:avLst>
            </a:prstGeom>
            <a:solidFill>
              <a:srgbClr val="F2F2F2"/>
            </a:solidFill>
            <a:ln>
              <a:noFill/>
            </a:ln>
          </p:spPr>
          <p:txBody>
            <a:bodyPr spcFirstLastPara="1" wrap="square" lIns="0" tIns="60950" rIns="121900" bIns="60950" anchor="t" anchorCtr="0">
              <a:noAutofit/>
            </a:bodyPr>
            <a:lstStyle/>
            <a:p>
              <a:pPr marL="0" marR="0" lvl="0" indent="0" algn="ctr" rtl="0">
                <a:spcBef>
                  <a:spcPts val="0"/>
                </a:spcBef>
                <a:spcAft>
                  <a:spcPts val="0"/>
                </a:spcAft>
                <a:buNone/>
              </a:pPr>
              <a:endParaRPr sz="2400">
                <a:solidFill>
                  <a:srgbClr val="262626"/>
                </a:solidFill>
                <a:latin typeface="Roboto"/>
                <a:ea typeface="Roboto"/>
                <a:cs typeface="Roboto"/>
                <a:sym typeface="Roboto"/>
              </a:endParaRPr>
            </a:p>
          </p:txBody>
        </p:sp>
        <p:sp>
          <p:nvSpPr>
            <p:cNvPr id="2600" name="Google Shape;2600;p10"/>
            <p:cNvSpPr/>
            <p:nvPr/>
          </p:nvSpPr>
          <p:spPr>
            <a:xfrm>
              <a:off x="402175" y="3962400"/>
              <a:ext cx="2587103" cy="189306"/>
            </a:xfrm>
            <a:prstGeom prst="roundRect">
              <a:avLst>
                <a:gd name="adj" fmla="val 50000"/>
              </a:avLst>
            </a:prstGeom>
            <a:solidFill>
              <a:schemeClr val="accent4"/>
            </a:solidFill>
            <a:ln>
              <a:noFill/>
            </a:ln>
          </p:spPr>
          <p:txBody>
            <a:bodyPr spcFirstLastPara="1" wrap="square" lIns="0" tIns="60950" rIns="121900" bIns="60950" anchor="ctr" anchorCtr="0">
              <a:noAutofit/>
            </a:bodyPr>
            <a:lstStyle/>
            <a:p>
              <a:pPr marL="0" marR="0" lvl="0" indent="0" algn="r" rtl="0">
                <a:spcBef>
                  <a:spcPts val="0"/>
                </a:spcBef>
                <a:spcAft>
                  <a:spcPts val="0"/>
                </a:spcAft>
                <a:buNone/>
              </a:pPr>
              <a:r>
                <a:rPr lang="en-US" sz="1333" b="1">
                  <a:solidFill>
                    <a:srgbClr val="FFFFFF"/>
                  </a:solidFill>
                  <a:latin typeface="Roboto"/>
                  <a:ea typeface="Roboto"/>
                  <a:cs typeface="Roboto"/>
                  <a:sym typeface="Roboto"/>
                </a:rPr>
                <a:t>60%</a:t>
              </a:r>
              <a:endParaRPr/>
            </a:p>
          </p:txBody>
        </p:sp>
      </p:grpSp>
      <p:sp>
        <p:nvSpPr>
          <p:cNvPr id="2601" name="Google Shape;2601;p10"/>
          <p:cNvSpPr txBox="1"/>
          <p:nvPr/>
        </p:nvSpPr>
        <p:spPr>
          <a:xfrm>
            <a:off x="6063851" y="2013334"/>
            <a:ext cx="286381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b="1">
                <a:solidFill>
                  <a:srgbClr val="7F7F7F"/>
                </a:solidFill>
                <a:latin typeface="Roboto"/>
                <a:ea typeface="Roboto"/>
                <a:cs typeface="Roboto"/>
                <a:sym typeface="Roboto"/>
              </a:rPr>
              <a:t>Key Title Here</a:t>
            </a:r>
            <a:endParaRPr/>
          </a:p>
        </p:txBody>
      </p:sp>
      <p:grpSp>
        <p:nvGrpSpPr>
          <p:cNvPr id="2602" name="Google Shape;2602;p10"/>
          <p:cNvGrpSpPr/>
          <p:nvPr/>
        </p:nvGrpSpPr>
        <p:grpSpPr>
          <a:xfrm>
            <a:off x="6063848" y="2306536"/>
            <a:ext cx="5601971" cy="313368"/>
            <a:chOff x="343417" y="3939541"/>
            <a:chExt cx="4572001" cy="235026"/>
          </a:xfrm>
        </p:grpSpPr>
        <p:sp>
          <p:nvSpPr>
            <p:cNvPr id="2603" name="Google Shape;2603;p10"/>
            <p:cNvSpPr/>
            <p:nvPr/>
          </p:nvSpPr>
          <p:spPr>
            <a:xfrm>
              <a:off x="343417" y="3939541"/>
              <a:ext cx="4572001" cy="235026"/>
            </a:xfrm>
            <a:prstGeom prst="roundRect">
              <a:avLst>
                <a:gd name="adj" fmla="val 50000"/>
              </a:avLst>
            </a:prstGeom>
            <a:solidFill>
              <a:srgbClr val="F2F2F2"/>
            </a:solidFill>
            <a:ln>
              <a:noFill/>
            </a:ln>
          </p:spPr>
          <p:txBody>
            <a:bodyPr spcFirstLastPara="1" wrap="square" lIns="0" tIns="60950" rIns="121900" bIns="60950" anchor="t" anchorCtr="0">
              <a:noAutofit/>
            </a:bodyPr>
            <a:lstStyle/>
            <a:p>
              <a:pPr marL="0" marR="0" lvl="0" indent="0" algn="ctr" rtl="0">
                <a:spcBef>
                  <a:spcPts val="0"/>
                </a:spcBef>
                <a:spcAft>
                  <a:spcPts val="0"/>
                </a:spcAft>
                <a:buNone/>
              </a:pPr>
              <a:endParaRPr sz="2400">
                <a:solidFill>
                  <a:srgbClr val="262626"/>
                </a:solidFill>
                <a:latin typeface="Roboto"/>
                <a:ea typeface="Roboto"/>
                <a:cs typeface="Roboto"/>
                <a:sym typeface="Roboto"/>
              </a:endParaRPr>
            </a:p>
          </p:txBody>
        </p:sp>
        <p:sp>
          <p:nvSpPr>
            <p:cNvPr id="2604" name="Google Shape;2604;p10"/>
            <p:cNvSpPr/>
            <p:nvPr/>
          </p:nvSpPr>
          <p:spPr>
            <a:xfrm>
              <a:off x="402176" y="3962400"/>
              <a:ext cx="3926853" cy="189306"/>
            </a:xfrm>
            <a:prstGeom prst="roundRect">
              <a:avLst>
                <a:gd name="adj" fmla="val 50000"/>
              </a:avLst>
            </a:prstGeom>
            <a:solidFill>
              <a:schemeClr val="accent1"/>
            </a:solidFill>
            <a:ln>
              <a:noFill/>
            </a:ln>
          </p:spPr>
          <p:txBody>
            <a:bodyPr spcFirstLastPara="1" wrap="square" lIns="0" tIns="60950" rIns="121900" bIns="60950" anchor="ctr" anchorCtr="0">
              <a:noAutofit/>
            </a:bodyPr>
            <a:lstStyle/>
            <a:p>
              <a:pPr marL="0" marR="0" lvl="0" indent="0" algn="r" rtl="0">
                <a:spcBef>
                  <a:spcPts val="0"/>
                </a:spcBef>
                <a:spcAft>
                  <a:spcPts val="0"/>
                </a:spcAft>
                <a:buNone/>
              </a:pPr>
              <a:r>
                <a:rPr lang="en-US" sz="1333" b="1">
                  <a:solidFill>
                    <a:srgbClr val="FFFFFF"/>
                  </a:solidFill>
                  <a:latin typeface="Roboto"/>
                  <a:ea typeface="Roboto"/>
                  <a:cs typeface="Roboto"/>
                  <a:sym typeface="Roboto"/>
                </a:rPr>
                <a:t>90%</a:t>
              </a:r>
              <a:endParaRPr/>
            </a:p>
          </p:txBody>
        </p:sp>
      </p:grpSp>
      <p:sp>
        <p:nvSpPr>
          <p:cNvPr id="2605" name="Google Shape;2605;p10"/>
          <p:cNvSpPr txBox="1"/>
          <p:nvPr/>
        </p:nvSpPr>
        <p:spPr>
          <a:xfrm>
            <a:off x="6063851" y="2729858"/>
            <a:ext cx="286381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600" b="1">
                <a:solidFill>
                  <a:srgbClr val="7F7F7F"/>
                </a:solidFill>
                <a:latin typeface="Roboto"/>
                <a:ea typeface="Roboto"/>
                <a:cs typeface="Roboto"/>
                <a:sym typeface="Roboto"/>
              </a:rPr>
              <a:t>Key Title Here</a:t>
            </a:r>
            <a:endParaRPr/>
          </a:p>
        </p:txBody>
      </p:sp>
      <p:grpSp>
        <p:nvGrpSpPr>
          <p:cNvPr id="2606" name="Google Shape;2606;p10"/>
          <p:cNvGrpSpPr/>
          <p:nvPr/>
        </p:nvGrpSpPr>
        <p:grpSpPr>
          <a:xfrm>
            <a:off x="6063848" y="3023060"/>
            <a:ext cx="5601971" cy="313368"/>
            <a:chOff x="343417" y="3939541"/>
            <a:chExt cx="4572001" cy="235026"/>
          </a:xfrm>
        </p:grpSpPr>
        <p:sp>
          <p:nvSpPr>
            <p:cNvPr id="2607" name="Google Shape;2607;p10"/>
            <p:cNvSpPr/>
            <p:nvPr/>
          </p:nvSpPr>
          <p:spPr>
            <a:xfrm>
              <a:off x="343417" y="3939541"/>
              <a:ext cx="4572001" cy="235026"/>
            </a:xfrm>
            <a:prstGeom prst="roundRect">
              <a:avLst>
                <a:gd name="adj" fmla="val 50000"/>
              </a:avLst>
            </a:prstGeom>
            <a:solidFill>
              <a:srgbClr val="F2F2F2"/>
            </a:solidFill>
            <a:ln>
              <a:noFill/>
            </a:ln>
          </p:spPr>
          <p:txBody>
            <a:bodyPr spcFirstLastPara="1" wrap="square" lIns="0" tIns="60950" rIns="121900" bIns="60950" anchor="t" anchorCtr="0">
              <a:noAutofit/>
            </a:bodyPr>
            <a:lstStyle/>
            <a:p>
              <a:pPr marL="0" marR="0" lvl="0" indent="0" algn="ctr" rtl="0">
                <a:spcBef>
                  <a:spcPts val="0"/>
                </a:spcBef>
                <a:spcAft>
                  <a:spcPts val="0"/>
                </a:spcAft>
                <a:buNone/>
              </a:pPr>
              <a:endParaRPr sz="2400">
                <a:solidFill>
                  <a:srgbClr val="262626"/>
                </a:solidFill>
                <a:latin typeface="Roboto"/>
                <a:ea typeface="Roboto"/>
                <a:cs typeface="Roboto"/>
                <a:sym typeface="Roboto"/>
              </a:endParaRPr>
            </a:p>
          </p:txBody>
        </p:sp>
        <p:sp>
          <p:nvSpPr>
            <p:cNvPr id="2608" name="Google Shape;2608;p10"/>
            <p:cNvSpPr/>
            <p:nvPr/>
          </p:nvSpPr>
          <p:spPr>
            <a:xfrm>
              <a:off x="402176" y="3962400"/>
              <a:ext cx="2286000" cy="189306"/>
            </a:xfrm>
            <a:prstGeom prst="roundRect">
              <a:avLst>
                <a:gd name="adj" fmla="val 50000"/>
              </a:avLst>
            </a:prstGeom>
            <a:solidFill>
              <a:schemeClr val="accent2"/>
            </a:solidFill>
            <a:ln>
              <a:noFill/>
            </a:ln>
          </p:spPr>
          <p:txBody>
            <a:bodyPr spcFirstLastPara="1" wrap="square" lIns="0" tIns="60950" rIns="121900" bIns="60950" anchor="ctr" anchorCtr="0">
              <a:noAutofit/>
            </a:bodyPr>
            <a:lstStyle/>
            <a:p>
              <a:pPr marL="0" marR="0" lvl="0" indent="0" algn="r" rtl="0">
                <a:spcBef>
                  <a:spcPts val="0"/>
                </a:spcBef>
                <a:spcAft>
                  <a:spcPts val="0"/>
                </a:spcAft>
                <a:buNone/>
              </a:pPr>
              <a:r>
                <a:rPr lang="en-US" sz="1333" b="1">
                  <a:solidFill>
                    <a:srgbClr val="FFFFFF"/>
                  </a:solidFill>
                  <a:latin typeface="Roboto"/>
                  <a:ea typeface="Roboto"/>
                  <a:cs typeface="Roboto"/>
                  <a:sym typeface="Roboto"/>
                </a:rPr>
                <a:t>50%</a:t>
              </a:r>
              <a:endParaRPr/>
            </a:p>
          </p:txBody>
        </p:sp>
      </p:grpSp>
      <p:sp>
        <p:nvSpPr>
          <p:cNvPr id="2609" name="Google Shape;2609;p10"/>
          <p:cNvSpPr/>
          <p:nvPr/>
        </p:nvSpPr>
        <p:spPr>
          <a:xfrm>
            <a:off x="2084728" y="2874220"/>
            <a:ext cx="2125883" cy="2125883"/>
          </a:xfrm>
          <a:prstGeom prst="ellipse">
            <a:avLst/>
          </a:prstGeom>
          <a:solidFill>
            <a:schemeClr val="accent1"/>
          </a:solidFill>
          <a:ln>
            <a:noFill/>
          </a:ln>
          <a:effectLst>
            <a:outerShdw blurRad="63500" sx="102000" sy="102000" algn="ctr" rotWithShape="0">
              <a:srgbClr val="000000">
                <a:alpha val="40000"/>
              </a:srgbClr>
            </a:outerShdw>
          </a:effectLst>
        </p:spPr>
        <p:txBody>
          <a:bodyPr spcFirstLastPara="1" wrap="square" lIns="0" tIns="0" rIns="0" bIns="0" anchor="ctr" anchorCtr="0">
            <a:noAutofit/>
          </a:bodyPr>
          <a:lstStyle/>
          <a:p>
            <a:pPr marL="0" marR="0" lvl="0" indent="0" algn="ctr" rtl="0">
              <a:lnSpc>
                <a:spcPct val="150000"/>
              </a:lnSpc>
              <a:spcBef>
                <a:spcPts val="0"/>
              </a:spcBef>
              <a:spcAft>
                <a:spcPts val="0"/>
              </a:spcAft>
              <a:buNone/>
            </a:pPr>
            <a:endParaRPr sz="2133" b="1">
              <a:solidFill>
                <a:srgbClr val="FFFFFF"/>
              </a:solidFill>
              <a:latin typeface="Roboto"/>
              <a:ea typeface="Roboto"/>
              <a:cs typeface="Roboto"/>
              <a:sym typeface="Roboto"/>
            </a:endParaRPr>
          </a:p>
        </p:txBody>
      </p:sp>
      <p:sp>
        <p:nvSpPr>
          <p:cNvPr id="2610" name="Google Shape;2610;p10"/>
          <p:cNvSpPr txBox="1"/>
          <p:nvPr/>
        </p:nvSpPr>
        <p:spPr>
          <a:xfrm flipH="1">
            <a:off x="2221179" y="3260310"/>
            <a:ext cx="1852981" cy="1353704"/>
          </a:xfrm>
          <a:prstGeom prst="rect">
            <a:avLst/>
          </a:prstGeom>
          <a:noFill/>
          <a:ln>
            <a:noFill/>
          </a:ln>
        </p:spPr>
        <p:txBody>
          <a:bodyPr spcFirstLastPara="1" wrap="square" lIns="0" tIns="45700" rIns="0" bIns="45700" anchor="ctr" anchorCtr="0">
            <a:spAutoFit/>
          </a:bodyPr>
          <a:lstStyle/>
          <a:p>
            <a:pPr marL="0" marR="0" lvl="0" indent="0" algn="ctr" rtl="0">
              <a:lnSpc>
                <a:spcPct val="120000"/>
              </a:lnSpc>
              <a:spcBef>
                <a:spcPts val="0"/>
              </a:spcBef>
              <a:spcAft>
                <a:spcPts val="0"/>
              </a:spcAft>
              <a:buNone/>
            </a:pPr>
            <a:r>
              <a:rPr lang="en-US" sz="1600" b="1">
                <a:solidFill>
                  <a:srgbClr val="FFFFFF"/>
                </a:solidFill>
                <a:latin typeface="Roboto"/>
                <a:ea typeface="Roboto"/>
                <a:cs typeface="Roboto"/>
                <a:sym typeface="Roboto"/>
              </a:rPr>
              <a:t>YOUR TITLE HERE</a:t>
            </a:r>
            <a:endParaRPr/>
          </a:p>
          <a:p>
            <a:pPr marL="0" marR="0" lvl="0" indent="0" algn="ctr" rtl="0">
              <a:lnSpc>
                <a:spcPct val="120000"/>
              </a:lnSpc>
              <a:spcBef>
                <a:spcPts val="0"/>
              </a:spcBef>
              <a:spcAft>
                <a:spcPts val="0"/>
              </a:spcAft>
              <a:buNone/>
            </a:pPr>
            <a:r>
              <a:rPr lang="en-US" sz="1333">
                <a:solidFill>
                  <a:srgbClr val="FFFFFF"/>
                </a:solidFill>
                <a:latin typeface="Roboto"/>
                <a:ea typeface="Roboto"/>
                <a:cs typeface="Roboto"/>
                <a:sym typeface="Roboto"/>
              </a:rPr>
              <a:t>There are many variations of passages of lorem ipsum available, </a:t>
            </a:r>
            <a:endParaRPr/>
          </a:p>
        </p:txBody>
      </p:sp>
    </p:spTree>
    <p:extLst>
      <p:ext uri="{BB962C8B-B14F-4D97-AF65-F5344CB8AC3E}">
        <p14:creationId xmlns:p14="http://schemas.microsoft.com/office/powerpoint/2010/main" val="1424623304"/>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5"/>
        <p:cNvGrpSpPr/>
        <p:nvPr/>
      </p:nvGrpSpPr>
      <p:grpSpPr>
        <a:xfrm>
          <a:off x="0" y="0"/>
          <a:ext cx="0" cy="0"/>
          <a:chOff x="0" y="0"/>
          <a:chExt cx="0" cy="0"/>
        </a:xfrm>
      </p:grpSpPr>
      <p:graphicFrame>
        <p:nvGraphicFramePr>
          <p:cNvPr id="2616" name="Google Shape;2616;p11"/>
          <p:cNvGraphicFramePr/>
          <p:nvPr/>
        </p:nvGraphicFramePr>
        <p:xfrm>
          <a:off x="508000" y="1701801"/>
          <a:ext cx="11277600" cy="3547532"/>
        </p:xfrm>
        <a:graphic>
          <a:graphicData uri="http://schemas.openxmlformats.org/drawingml/2006/chart">
            <c:chart xmlns:c="http://schemas.openxmlformats.org/drawingml/2006/chart" xmlns:r="http://schemas.openxmlformats.org/officeDocument/2006/relationships" r:id="rId3"/>
          </a:graphicData>
        </a:graphic>
      </p:graphicFrame>
      <p:sp>
        <p:nvSpPr>
          <p:cNvPr id="2617" name="Google Shape;2617;p11"/>
          <p:cNvSpPr/>
          <p:nvPr/>
        </p:nvSpPr>
        <p:spPr>
          <a:xfrm>
            <a:off x="517092" y="5249333"/>
            <a:ext cx="2668173" cy="1095587"/>
          </a:xfrm>
          <a:prstGeom prst="rect">
            <a:avLst/>
          </a:prstGeom>
          <a:gradFill>
            <a:gsLst>
              <a:gs pos="0">
                <a:srgbClr val="F2F2F2"/>
              </a:gs>
              <a:gs pos="100000">
                <a:schemeClr val="lt1"/>
              </a:gs>
            </a:gsLst>
            <a:lin ang="16200000" scaled="0"/>
          </a:gradFill>
          <a:ln>
            <a:noFill/>
          </a:ln>
          <a:effectLst>
            <a:outerShdw blurRad="101600" dist="38100" dir="2700000" sx="99000" sy="99000" algn="tl" rotWithShape="0">
              <a:schemeClr val="dk1">
                <a:alpha val="20000"/>
              </a:schemeClr>
            </a:outerShdw>
          </a:effectLst>
        </p:spPr>
        <p:txBody>
          <a:bodyPr spcFirstLastPara="1" wrap="square" lIns="121900" tIns="60950" rIns="121900" bIns="60950" anchor="t" anchorCtr="0">
            <a:noAutofit/>
          </a:bodyPr>
          <a:lstStyle/>
          <a:p>
            <a:pPr marL="0" marR="0" lvl="0" indent="0" algn="ctr" rtl="0">
              <a:spcBef>
                <a:spcPts val="0"/>
              </a:spcBef>
              <a:spcAft>
                <a:spcPts val="0"/>
              </a:spcAft>
              <a:buNone/>
            </a:pPr>
            <a:endParaRPr sz="2400">
              <a:solidFill>
                <a:srgbClr val="000000"/>
              </a:solidFill>
              <a:latin typeface="Roboto"/>
              <a:ea typeface="Roboto"/>
              <a:cs typeface="Roboto"/>
              <a:sym typeface="Roboto"/>
            </a:endParaRPr>
          </a:p>
        </p:txBody>
      </p:sp>
      <p:sp>
        <p:nvSpPr>
          <p:cNvPr id="2618" name="Google Shape;2618;p11"/>
          <p:cNvSpPr/>
          <p:nvPr/>
        </p:nvSpPr>
        <p:spPr>
          <a:xfrm>
            <a:off x="3360520" y="5249333"/>
            <a:ext cx="2668173" cy="1095587"/>
          </a:xfrm>
          <a:prstGeom prst="rect">
            <a:avLst/>
          </a:prstGeom>
          <a:gradFill>
            <a:gsLst>
              <a:gs pos="0">
                <a:srgbClr val="F2F2F2"/>
              </a:gs>
              <a:gs pos="100000">
                <a:schemeClr val="lt1"/>
              </a:gs>
            </a:gsLst>
            <a:lin ang="16200000" scaled="0"/>
          </a:gradFill>
          <a:ln>
            <a:noFill/>
          </a:ln>
          <a:effectLst>
            <a:outerShdw blurRad="101600" dist="38100" dir="2700000" sx="99000" sy="99000" algn="tl" rotWithShape="0">
              <a:schemeClr val="dk1">
                <a:alpha val="20000"/>
              </a:schemeClr>
            </a:outerShdw>
          </a:effectLst>
        </p:spPr>
        <p:txBody>
          <a:bodyPr spcFirstLastPara="1" wrap="square" lIns="121900" tIns="60950" rIns="121900" bIns="60950" anchor="t" anchorCtr="0">
            <a:noAutofit/>
          </a:bodyPr>
          <a:lstStyle/>
          <a:p>
            <a:pPr marL="0" marR="0" lvl="0" indent="0" algn="ctr" rtl="0">
              <a:spcBef>
                <a:spcPts val="0"/>
              </a:spcBef>
              <a:spcAft>
                <a:spcPts val="0"/>
              </a:spcAft>
              <a:buNone/>
            </a:pPr>
            <a:endParaRPr sz="2400">
              <a:solidFill>
                <a:srgbClr val="000000"/>
              </a:solidFill>
              <a:latin typeface="Roboto"/>
              <a:ea typeface="Roboto"/>
              <a:cs typeface="Roboto"/>
              <a:sym typeface="Roboto"/>
            </a:endParaRPr>
          </a:p>
        </p:txBody>
      </p:sp>
      <p:sp>
        <p:nvSpPr>
          <p:cNvPr id="2619" name="Google Shape;2619;p11"/>
          <p:cNvSpPr/>
          <p:nvPr/>
        </p:nvSpPr>
        <p:spPr>
          <a:xfrm>
            <a:off x="6203948" y="5249333"/>
            <a:ext cx="2668173" cy="1095587"/>
          </a:xfrm>
          <a:prstGeom prst="rect">
            <a:avLst/>
          </a:prstGeom>
          <a:gradFill>
            <a:gsLst>
              <a:gs pos="0">
                <a:srgbClr val="F2F2F2"/>
              </a:gs>
              <a:gs pos="100000">
                <a:schemeClr val="lt1"/>
              </a:gs>
            </a:gsLst>
            <a:lin ang="16200000" scaled="0"/>
          </a:gradFill>
          <a:ln>
            <a:noFill/>
          </a:ln>
          <a:effectLst>
            <a:outerShdw blurRad="101600" dist="38100" dir="2700000" sx="99000" sy="99000" algn="tl" rotWithShape="0">
              <a:schemeClr val="dk1">
                <a:alpha val="20000"/>
              </a:schemeClr>
            </a:outerShdw>
          </a:effectLst>
        </p:spPr>
        <p:txBody>
          <a:bodyPr spcFirstLastPara="1" wrap="square" lIns="121900" tIns="60950" rIns="121900" bIns="60950" anchor="t" anchorCtr="0">
            <a:noAutofit/>
          </a:bodyPr>
          <a:lstStyle/>
          <a:p>
            <a:pPr marL="0" marR="0" lvl="0" indent="0" algn="ctr" rtl="0">
              <a:spcBef>
                <a:spcPts val="0"/>
              </a:spcBef>
              <a:spcAft>
                <a:spcPts val="0"/>
              </a:spcAft>
              <a:buNone/>
            </a:pPr>
            <a:endParaRPr sz="2400">
              <a:solidFill>
                <a:srgbClr val="000000"/>
              </a:solidFill>
              <a:latin typeface="Roboto"/>
              <a:ea typeface="Roboto"/>
              <a:cs typeface="Roboto"/>
              <a:sym typeface="Roboto"/>
            </a:endParaRPr>
          </a:p>
        </p:txBody>
      </p:sp>
      <p:sp>
        <p:nvSpPr>
          <p:cNvPr id="2620" name="Google Shape;2620;p11"/>
          <p:cNvSpPr/>
          <p:nvPr/>
        </p:nvSpPr>
        <p:spPr>
          <a:xfrm>
            <a:off x="9047376" y="5249333"/>
            <a:ext cx="2668173" cy="1095587"/>
          </a:xfrm>
          <a:prstGeom prst="rect">
            <a:avLst/>
          </a:prstGeom>
          <a:gradFill>
            <a:gsLst>
              <a:gs pos="0">
                <a:srgbClr val="F2F2F2"/>
              </a:gs>
              <a:gs pos="100000">
                <a:schemeClr val="lt1"/>
              </a:gs>
            </a:gsLst>
            <a:lin ang="16200000" scaled="0"/>
          </a:gradFill>
          <a:ln>
            <a:noFill/>
          </a:ln>
          <a:effectLst>
            <a:outerShdw blurRad="101600" dist="38100" dir="2700000" sx="99000" sy="99000" algn="tl" rotWithShape="0">
              <a:schemeClr val="dk1">
                <a:alpha val="20000"/>
              </a:schemeClr>
            </a:outerShdw>
          </a:effectLst>
        </p:spPr>
        <p:txBody>
          <a:bodyPr spcFirstLastPara="1" wrap="square" lIns="121900" tIns="60950" rIns="121900" bIns="60950" anchor="t" anchorCtr="0">
            <a:noAutofit/>
          </a:bodyPr>
          <a:lstStyle/>
          <a:p>
            <a:pPr marL="0" marR="0" lvl="0" indent="0" algn="ctr" rtl="0">
              <a:spcBef>
                <a:spcPts val="0"/>
              </a:spcBef>
              <a:spcAft>
                <a:spcPts val="0"/>
              </a:spcAft>
              <a:buNone/>
            </a:pPr>
            <a:endParaRPr sz="2400">
              <a:solidFill>
                <a:srgbClr val="000000"/>
              </a:solidFill>
              <a:latin typeface="Roboto"/>
              <a:ea typeface="Roboto"/>
              <a:cs typeface="Roboto"/>
              <a:sym typeface="Roboto"/>
            </a:endParaRPr>
          </a:p>
        </p:txBody>
      </p:sp>
      <p:sp>
        <p:nvSpPr>
          <p:cNvPr id="2621" name="Google Shape;2621;p11"/>
          <p:cNvSpPr/>
          <p:nvPr/>
        </p:nvSpPr>
        <p:spPr>
          <a:xfrm>
            <a:off x="1524739" y="5663123"/>
            <a:ext cx="1505477" cy="50379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33">
                <a:solidFill>
                  <a:srgbClr val="3F3F3F"/>
                </a:solidFill>
                <a:latin typeface="Roboto"/>
                <a:ea typeface="Roboto"/>
                <a:cs typeface="Roboto"/>
                <a:sym typeface="Roboto"/>
              </a:rPr>
              <a:t>Lorem ipsum dolor sit amet, consectetur adipiscing elit, sed do eiusmod .</a:t>
            </a:r>
            <a:endParaRPr/>
          </a:p>
        </p:txBody>
      </p:sp>
      <p:sp>
        <p:nvSpPr>
          <p:cNvPr id="2622" name="Google Shape;2622;p11"/>
          <p:cNvSpPr/>
          <p:nvPr/>
        </p:nvSpPr>
        <p:spPr>
          <a:xfrm>
            <a:off x="1524739" y="5427693"/>
            <a:ext cx="1195597" cy="2051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333" b="1">
                <a:solidFill>
                  <a:srgbClr val="0CAAE9"/>
                </a:solidFill>
                <a:latin typeface="Roboto"/>
                <a:ea typeface="Roboto"/>
                <a:cs typeface="Roboto"/>
                <a:sym typeface="Roboto"/>
              </a:rPr>
              <a:t>Some 50%</a:t>
            </a:r>
            <a:endParaRPr/>
          </a:p>
        </p:txBody>
      </p:sp>
      <p:sp>
        <p:nvSpPr>
          <p:cNvPr id="2623" name="Google Shape;2623;p11"/>
          <p:cNvSpPr/>
          <p:nvPr/>
        </p:nvSpPr>
        <p:spPr>
          <a:xfrm>
            <a:off x="4368167" y="5663123"/>
            <a:ext cx="1505477" cy="50379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33">
                <a:solidFill>
                  <a:srgbClr val="3F3F3F"/>
                </a:solidFill>
                <a:latin typeface="Roboto"/>
                <a:ea typeface="Roboto"/>
                <a:cs typeface="Roboto"/>
                <a:sym typeface="Roboto"/>
              </a:rPr>
              <a:t>Lorem ipsum dolor sit amet, consectetur adipiscing elit, sed do eiusmod .</a:t>
            </a:r>
            <a:endParaRPr/>
          </a:p>
        </p:txBody>
      </p:sp>
      <p:sp>
        <p:nvSpPr>
          <p:cNvPr id="2624" name="Google Shape;2624;p11"/>
          <p:cNvSpPr/>
          <p:nvPr/>
        </p:nvSpPr>
        <p:spPr>
          <a:xfrm>
            <a:off x="4368167" y="5427693"/>
            <a:ext cx="1195597" cy="2051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333" b="1">
                <a:solidFill>
                  <a:srgbClr val="4BFF9E"/>
                </a:solidFill>
                <a:latin typeface="Roboto"/>
                <a:ea typeface="Roboto"/>
                <a:cs typeface="Roboto"/>
                <a:sym typeface="Roboto"/>
              </a:rPr>
              <a:t>Some 25%</a:t>
            </a:r>
            <a:endParaRPr/>
          </a:p>
        </p:txBody>
      </p:sp>
      <p:sp>
        <p:nvSpPr>
          <p:cNvPr id="2625" name="Google Shape;2625;p11"/>
          <p:cNvSpPr/>
          <p:nvPr/>
        </p:nvSpPr>
        <p:spPr>
          <a:xfrm>
            <a:off x="7211595" y="5663123"/>
            <a:ext cx="1505477" cy="50379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33">
                <a:solidFill>
                  <a:srgbClr val="3F3F3F"/>
                </a:solidFill>
                <a:latin typeface="Roboto"/>
                <a:ea typeface="Roboto"/>
                <a:cs typeface="Roboto"/>
                <a:sym typeface="Roboto"/>
              </a:rPr>
              <a:t>Lorem ipsum dolor sit amet, consectetur adipiscing elit, sed do eiusmod .</a:t>
            </a:r>
            <a:endParaRPr/>
          </a:p>
        </p:txBody>
      </p:sp>
      <p:sp>
        <p:nvSpPr>
          <p:cNvPr id="2626" name="Google Shape;2626;p11"/>
          <p:cNvSpPr/>
          <p:nvPr/>
        </p:nvSpPr>
        <p:spPr>
          <a:xfrm>
            <a:off x="7211595" y="5427693"/>
            <a:ext cx="1195597" cy="2051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333" b="1">
                <a:solidFill>
                  <a:srgbClr val="FBB321"/>
                </a:solidFill>
                <a:latin typeface="Roboto"/>
                <a:ea typeface="Roboto"/>
                <a:cs typeface="Roboto"/>
                <a:sym typeface="Roboto"/>
              </a:rPr>
              <a:t>Some 75%</a:t>
            </a:r>
            <a:endParaRPr/>
          </a:p>
        </p:txBody>
      </p:sp>
      <p:sp>
        <p:nvSpPr>
          <p:cNvPr id="2627" name="Google Shape;2627;p11"/>
          <p:cNvSpPr/>
          <p:nvPr/>
        </p:nvSpPr>
        <p:spPr>
          <a:xfrm>
            <a:off x="10055022" y="5663123"/>
            <a:ext cx="1505477" cy="50379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33">
                <a:solidFill>
                  <a:srgbClr val="3F3F3F"/>
                </a:solidFill>
                <a:latin typeface="Roboto"/>
                <a:ea typeface="Roboto"/>
                <a:cs typeface="Roboto"/>
                <a:sym typeface="Roboto"/>
              </a:rPr>
              <a:t>Lorem ipsum dolor sit amet, consectetur adipiscing elit, sed do eiusmod .</a:t>
            </a:r>
            <a:endParaRPr/>
          </a:p>
        </p:txBody>
      </p:sp>
      <p:sp>
        <p:nvSpPr>
          <p:cNvPr id="2628" name="Google Shape;2628;p11"/>
          <p:cNvSpPr/>
          <p:nvPr/>
        </p:nvSpPr>
        <p:spPr>
          <a:xfrm>
            <a:off x="10055022" y="5427693"/>
            <a:ext cx="1195597" cy="2051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1333" b="1">
                <a:solidFill>
                  <a:srgbClr val="F87604"/>
                </a:solidFill>
                <a:latin typeface="Roboto"/>
                <a:ea typeface="Roboto"/>
                <a:cs typeface="Roboto"/>
                <a:sym typeface="Roboto"/>
              </a:rPr>
              <a:t>Some 40%</a:t>
            </a:r>
            <a:endParaRPr/>
          </a:p>
        </p:txBody>
      </p:sp>
      <p:grpSp>
        <p:nvGrpSpPr>
          <p:cNvPr id="2629" name="Google Shape;2629;p11"/>
          <p:cNvGrpSpPr/>
          <p:nvPr/>
        </p:nvGrpSpPr>
        <p:grpSpPr>
          <a:xfrm>
            <a:off x="9196819" y="5458115"/>
            <a:ext cx="680128" cy="678024"/>
            <a:chOff x="11201400" y="928687"/>
            <a:chExt cx="7704138" cy="7680326"/>
          </a:xfrm>
        </p:grpSpPr>
        <p:sp>
          <p:nvSpPr>
            <p:cNvPr id="2630" name="Google Shape;2630;p11"/>
            <p:cNvSpPr/>
            <p:nvPr/>
          </p:nvSpPr>
          <p:spPr>
            <a:xfrm>
              <a:off x="11607800" y="1416050"/>
              <a:ext cx="6791325" cy="6786563"/>
            </a:xfrm>
            <a:custGeom>
              <a:avLst/>
              <a:gdLst/>
              <a:ahLst/>
              <a:cxnLst/>
              <a:rect l="l" t="t" r="r" b="b"/>
              <a:pathLst>
                <a:path w="1808" h="1807" extrusionOk="0">
                  <a:moveTo>
                    <a:pt x="900" y="1807"/>
                  </a:moveTo>
                  <a:cubicBezTo>
                    <a:pt x="659" y="1806"/>
                    <a:pt x="433" y="1711"/>
                    <a:pt x="263" y="1540"/>
                  </a:cubicBezTo>
                  <a:cubicBezTo>
                    <a:pt x="93" y="1369"/>
                    <a:pt x="0" y="1141"/>
                    <a:pt x="1" y="900"/>
                  </a:cubicBezTo>
                  <a:cubicBezTo>
                    <a:pt x="3" y="404"/>
                    <a:pt x="408" y="0"/>
                    <a:pt x="904" y="0"/>
                  </a:cubicBezTo>
                  <a:cubicBezTo>
                    <a:pt x="908" y="0"/>
                    <a:pt x="908" y="0"/>
                    <a:pt x="908" y="0"/>
                  </a:cubicBezTo>
                  <a:cubicBezTo>
                    <a:pt x="1148" y="1"/>
                    <a:pt x="1375" y="96"/>
                    <a:pt x="1545" y="267"/>
                  </a:cubicBezTo>
                  <a:cubicBezTo>
                    <a:pt x="1715" y="438"/>
                    <a:pt x="1808" y="665"/>
                    <a:pt x="1807" y="907"/>
                  </a:cubicBezTo>
                  <a:cubicBezTo>
                    <a:pt x="1805" y="1403"/>
                    <a:pt x="1400" y="1806"/>
                    <a:pt x="904" y="1807"/>
                  </a:cubicBezTo>
                  <a:lnTo>
                    <a:pt x="900" y="1807"/>
                  </a:lnTo>
                  <a:close/>
                </a:path>
              </a:pathLst>
            </a:custGeom>
            <a:solidFill>
              <a:srgbClr val="FB2B3A"/>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31" name="Google Shape;2631;p11"/>
            <p:cNvSpPr/>
            <p:nvPr/>
          </p:nvSpPr>
          <p:spPr>
            <a:xfrm>
              <a:off x="12325350" y="2133600"/>
              <a:ext cx="5356225" cy="5351463"/>
            </a:xfrm>
            <a:custGeom>
              <a:avLst/>
              <a:gdLst/>
              <a:ahLst/>
              <a:cxnLst/>
              <a:rect l="l" t="t" r="r" b="b"/>
              <a:pathLst>
                <a:path w="1426" h="1425" extrusionOk="0">
                  <a:moveTo>
                    <a:pt x="709" y="1425"/>
                  </a:moveTo>
                  <a:cubicBezTo>
                    <a:pt x="520" y="1424"/>
                    <a:pt x="342" y="1349"/>
                    <a:pt x="207" y="1214"/>
                  </a:cubicBezTo>
                  <a:cubicBezTo>
                    <a:pt x="73" y="1079"/>
                    <a:pt x="0" y="900"/>
                    <a:pt x="1" y="710"/>
                  </a:cubicBezTo>
                  <a:cubicBezTo>
                    <a:pt x="2" y="319"/>
                    <a:pt x="322" y="0"/>
                    <a:pt x="713" y="0"/>
                  </a:cubicBezTo>
                  <a:cubicBezTo>
                    <a:pt x="716" y="0"/>
                    <a:pt x="716" y="0"/>
                    <a:pt x="716" y="0"/>
                  </a:cubicBezTo>
                  <a:cubicBezTo>
                    <a:pt x="906" y="1"/>
                    <a:pt x="1084" y="76"/>
                    <a:pt x="1218" y="211"/>
                  </a:cubicBezTo>
                  <a:cubicBezTo>
                    <a:pt x="1352" y="346"/>
                    <a:pt x="1426" y="525"/>
                    <a:pt x="1425" y="715"/>
                  </a:cubicBezTo>
                  <a:cubicBezTo>
                    <a:pt x="1424" y="1106"/>
                    <a:pt x="1105" y="1424"/>
                    <a:pt x="714" y="1425"/>
                  </a:cubicBezTo>
                  <a:lnTo>
                    <a:pt x="709" y="1425"/>
                  </a:lnTo>
                  <a:close/>
                </a:path>
              </a:pathLst>
            </a:custGeom>
            <a:solidFill>
              <a:srgbClr val="FFFFF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32" name="Google Shape;2632;p11"/>
            <p:cNvSpPr/>
            <p:nvPr/>
          </p:nvSpPr>
          <p:spPr>
            <a:xfrm>
              <a:off x="11626850" y="1435100"/>
              <a:ext cx="3567113" cy="6742113"/>
            </a:xfrm>
            <a:custGeom>
              <a:avLst/>
              <a:gdLst/>
              <a:ahLst/>
              <a:cxnLst/>
              <a:rect l="l" t="t" r="r" b="b"/>
              <a:pathLst>
                <a:path w="950" h="1795" extrusionOk="0">
                  <a:moveTo>
                    <a:pt x="104" y="895"/>
                  </a:moveTo>
                  <a:cubicBezTo>
                    <a:pt x="106" y="418"/>
                    <a:pt x="480" y="29"/>
                    <a:pt x="950" y="3"/>
                  </a:cubicBezTo>
                  <a:cubicBezTo>
                    <a:pt x="934" y="2"/>
                    <a:pt x="918" y="2"/>
                    <a:pt x="902" y="2"/>
                  </a:cubicBezTo>
                  <a:cubicBezTo>
                    <a:pt x="407" y="0"/>
                    <a:pt x="4" y="400"/>
                    <a:pt x="2" y="895"/>
                  </a:cubicBezTo>
                  <a:cubicBezTo>
                    <a:pt x="0" y="1390"/>
                    <a:pt x="400" y="1793"/>
                    <a:pt x="896" y="1795"/>
                  </a:cubicBezTo>
                  <a:cubicBezTo>
                    <a:pt x="914" y="1795"/>
                    <a:pt x="932" y="1795"/>
                    <a:pt x="949" y="1794"/>
                  </a:cubicBezTo>
                  <a:cubicBezTo>
                    <a:pt x="476" y="1767"/>
                    <a:pt x="102" y="1374"/>
                    <a:pt x="104" y="895"/>
                  </a:cubicBezTo>
                  <a:close/>
                </a:path>
              </a:pathLst>
            </a:custGeom>
            <a:solidFill>
              <a:srgbClr val="E41F2D"/>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33" name="Google Shape;2633;p11"/>
            <p:cNvSpPr/>
            <p:nvPr/>
          </p:nvSpPr>
          <p:spPr>
            <a:xfrm>
              <a:off x="12344400" y="2152650"/>
              <a:ext cx="2849563" cy="5314950"/>
            </a:xfrm>
            <a:custGeom>
              <a:avLst/>
              <a:gdLst/>
              <a:ahLst/>
              <a:cxnLst/>
              <a:rect l="l" t="t" r="r" b="b"/>
              <a:pathLst>
                <a:path w="759" h="1415" extrusionOk="0">
                  <a:moveTo>
                    <a:pt x="308" y="1206"/>
                  </a:moveTo>
                  <a:cubicBezTo>
                    <a:pt x="174" y="1072"/>
                    <a:pt x="102" y="894"/>
                    <a:pt x="102" y="705"/>
                  </a:cubicBezTo>
                  <a:cubicBezTo>
                    <a:pt x="104" y="333"/>
                    <a:pt x="394" y="28"/>
                    <a:pt x="759" y="2"/>
                  </a:cubicBezTo>
                  <a:cubicBezTo>
                    <a:pt x="743" y="1"/>
                    <a:pt x="727" y="0"/>
                    <a:pt x="710" y="0"/>
                  </a:cubicBezTo>
                  <a:cubicBezTo>
                    <a:pt x="708" y="0"/>
                    <a:pt x="708" y="0"/>
                    <a:pt x="708" y="0"/>
                  </a:cubicBezTo>
                  <a:cubicBezTo>
                    <a:pt x="319" y="0"/>
                    <a:pt x="2" y="316"/>
                    <a:pt x="1" y="705"/>
                  </a:cubicBezTo>
                  <a:cubicBezTo>
                    <a:pt x="0" y="894"/>
                    <a:pt x="73" y="1072"/>
                    <a:pt x="206" y="1206"/>
                  </a:cubicBezTo>
                  <a:cubicBezTo>
                    <a:pt x="339" y="1340"/>
                    <a:pt x="516" y="1414"/>
                    <a:pt x="705" y="1415"/>
                  </a:cubicBezTo>
                  <a:cubicBezTo>
                    <a:pt x="708" y="1415"/>
                    <a:pt x="708" y="1415"/>
                    <a:pt x="708" y="1415"/>
                  </a:cubicBezTo>
                  <a:cubicBezTo>
                    <a:pt x="725" y="1415"/>
                    <a:pt x="742" y="1414"/>
                    <a:pt x="759" y="1413"/>
                  </a:cubicBezTo>
                  <a:cubicBezTo>
                    <a:pt x="588" y="1401"/>
                    <a:pt x="429" y="1328"/>
                    <a:pt x="308" y="1206"/>
                  </a:cubicBezTo>
                  <a:close/>
                </a:path>
              </a:pathLst>
            </a:custGeom>
            <a:solidFill>
              <a:srgbClr val="EFE2DD"/>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34" name="Google Shape;2634;p11"/>
            <p:cNvSpPr/>
            <p:nvPr/>
          </p:nvSpPr>
          <p:spPr>
            <a:xfrm>
              <a:off x="13057188" y="2867025"/>
              <a:ext cx="3890963" cy="3886200"/>
            </a:xfrm>
            <a:custGeom>
              <a:avLst/>
              <a:gdLst/>
              <a:ahLst/>
              <a:cxnLst/>
              <a:rect l="l" t="t" r="r" b="b"/>
              <a:pathLst>
                <a:path w="1036" h="1035" extrusionOk="0">
                  <a:moveTo>
                    <a:pt x="516" y="1035"/>
                  </a:moveTo>
                  <a:cubicBezTo>
                    <a:pt x="378" y="1035"/>
                    <a:pt x="248" y="980"/>
                    <a:pt x="150" y="882"/>
                  </a:cubicBezTo>
                  <a:cubicBezTo>
                    <a:pt x="53" y="784"/>
                    <a:pt x="0" y="654"/>
                    <a:pt x="0" y="516"/>
                  </a:cubicBezTo>
                  <a:cubicBezTo>
                    <a:pt x="1" y="231"/>
                    <a:pt x="233" y="0"/>
                    <a:pt x="518" y="0"/>
                  </a:cubicBezTo>
                  <a:cubicBezTo>
                    <a:pt x="520" y="0"/>
                    <a:pt x="520" y="0"/>
                    <a:pt x="520" y="0"/>
                  </a:cubicBezTo>
                  <a:cubicBezTo>
                    <a:pt x="658" y="0"/>
                    <a:pt x="788" y="54"/>
                    <a:pt x="885" y="153"/>
                  </a:cubicBezTo>
                  <a:cubicBezTo>
                    <a:pt x="983" y="251"/>
                    <a:pt x="1036" y="381"/>
                    <a:pt x="1036" y="519"/>
                  </a:cubicBezTo>
                  <a:cubicBezTo>
                    <a:pt x="1035" y="804"/>
                    <a:pt x="803" y="1035"/>
                    <a:pt x="518" y="1035"/>
                  </a:cubicBezTo>
                  <a:lnTo>
                    <a:pt x="516" y="1035"/>
                  </a:lnTo>
                  <a:close/>
                </a:path>
              </a:pathLst>
            </a:custGeom>
            <a:solidFill>
              <a:srgbClr val="FB2B3A"/>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35" name="Google Shape;2635;p11"/>
            <p:cNvSpPr/>
            <p:nvPr/>
          </p:nvSpPr>
          <p:spPr>
            <a:xfrm>
              <a:off x="13057188" y="2867025"/>
              <a:ext cx="2174875" cy="3886200"/>
            </a:xfrm>
            <a:custGeom>
              <a:avLst/>
              <a:gdLst/>
              <a:ahLst/>
              <a:cxnLst/>
              <a:rect l="l" t="t" r="r" b="b"/>
              <a:pathLst>
                <a:path w="579" h="1035" extrusionOk="0">
                  <a:moveTo>
                    <a:pt x="272" y="882"/>
                  </a:moveTo>
                  <a:cubicBezTo>
                    <a:pt x="175" y="784"/>
                    <a:pt x="121" y="654"/>
                    <a:pt x="122" y="516"/>
                  </a:cubicBezTo>
                  <a:cubicBezTo>
                    <a:pt x="123" y="252"/>
                    <a:pt x="323" y="33"/>
                    <a:pt x="579" y="3"/>
                  </a:cubicBezTo>
                  <a:cubicBezTo>
                    <a:pt x="560" y="1"/>
                    <a:pt x="540" y="0"/>
                    <a:pt x="520" y="0"/>
                  </a:cubicBezTo>
                  <a:cubicBezTo>
                    <a:pt x="518" y="0"/>
                    <a:pt x="518" y="0"/>
                    <a:pt x="518" y="0"/>
                  </a:cubicBezTo>
                  <a:cubicBezTo>
                    <a:pt x="233" y="0"/>
                    <a:pt x="1" y="231"/>
                    <a:pt x="0" y="516"/>
                  </a:cubicBezTo>
                  <a:cubicBezTo>
                    <a:pt x="0" y="654"/>
                    <a:pt x="53" y="784"/>
                    <a:pt x="150" y="882"/>
                  </a:cubicBezTo>
                  <a:cubicBezTo>
                    <a:pt x="248" y="980"/>
                    <a:pt x="378" y="1035"/>
                    <a:pt x="516" y="1035"/>
                  </a:cubicBezTo>
                  <a:cubicBezTo>
                    <a:pt x="518" y="1035"/>
                    <a:pt x="518" y="1035"/>
                    <a:pt x="518" y="1035"/>
                  </a:cubicBezTo>
                  <a:cubicBezTo>
                    <a:pt x="539" y="1035"/>
                    <a:pt x="559" y="1034"/>
                    <a:pt x="579" y="1032"/>
                  </a:cubicBezTo>
                  <a:cubicBezTo>
                    <a:pt x="463" y="1018"/>
                    <a:pt x="356" y="966"/>
                    <a:pt x="272" y="882"/>
                  </a:cubicBezTo>
                  <a:close/>
                </a:path>
              </a:pathLst>
            </a:custGeom>
            <a:solidFill>
              <a:srgbClr val="E41F2D"/>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36" name="Google Shape;2636;p11"/>
            <p:cNvSpPr/>
            <p:nvPr/>
          </p:nvSpPr>
          <p:spPr>
            <a:xfrm>
              <a:off x="13766800" y="3576638"/>
              <a:ext cx="2471738" cy="2466975"/>
            </a:xfrm>
            <a:custGeom>
              <a:avLst/>
              <a:gdLst/>
              <a:ahLst/>
              <a:cxnLst/>
              <a:rect l="l" t="t" r="r" b="b"/>
              <a:pathLst>
                <a:path w="658" h="657" extrusionOk="0">
                  <a:moveTo>
                    <a:pt x="327" y="657"/>
                  </a:moveTo>
                  <a:cubicBezTo>
                    <a:pt x="240" y="657"/>
                    <a:pt x="158" y="622"/>
                    <a:pt x="96" y="560"/>
                  </a:cubicBezTo>
                  <a:cubicBezTo>
                    <a:pt x="34" y="498"/>
                    <a:pt x="0" y="415"/>
                    <a:pt x="1" y="327"/>
                  </a:cubicBezTo>
                  <a:cubicBezTo>
                    <a:pt x="1" y="147"/>
                    <a:pt x="148" y="0"/>
                    <a:pt x="329" y="0"/>
                  </a:cubicBezTo>
                  <a:cubicBezTo>
                    <a:pt x="331" y="0"/>
                    <a:pt x="331" y="0"/>
                    <a:pt x="331" y="0"/>
                  </a:cubicBezTo>
                  <a:cubicBezTo>
                    <a:pt x="418" y="0"/>
                    <a:pt x="500" y="35"/>
                    <a:pt x="562" y="97"/>
                  </a:cubicBezTo>
                  <a:cubicBezTo>
                    <a:pt x="624" y="159"/>
                    <a:pt x="658" y="242"/>
                    <a:pt x="657" y="330"/>
                  </a:cubicBezTo>
                  <a:cubicBezTo>
                    <a:pt x="657" y="510"/>
                    <a:pt x="510" y="657"/>
                    <a:pt x="329" y="657"/>
                  </a:cubicBezTo>
                  <a:lnTo>
                    <a:pt x="327" y="657"/>
                  </a:lnTo>
                  <a:close/>
                </a:path>
              </a:pathLst>
            </a:custGeom>
            <a:solidFill>
              <a:srgbClr val="FFFFF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37" name="Google Shape;2637;p11"/>
            <p:cNvSpPr/>
            <p:nvPr/>
          </p:nvSpPr>
          <p:spPr>
            <a:xfrm>
              <a:off x="13766800" y="3576638"/>
              <a:ext cx="1427163" cy="2466975"/>
            </a:xfrm>
            <a:custGeom>
              <a:avLst/>
              <a:gdLst/>
              <a:ahLst/>
              <a:cxnLst/>
              <a:rect l="l" t="t" r="r" b="b"/>
              <a:pathLst>
                <a:path w="380" h="657" extrusionOk="0">
                  <a:moveTo>
                    <a:pt x="197" y="560"/>
                  </a:moveTo>
                  <a:cubicBezTo>
                    <a:pt x="136" y="498"/>
                    <a:pt x="102" y="415"/>
                    <a:pt x="102" y="327"/>
                  </a:cubicBezTo>
                  <a:cubicBezTo>
                    <a:pt x="103" y="164"/>
                    <a:pt x="223" y="28"/>
                    <a:pt x="380" y="4"/>
                  </a:cubicBezTo>
                  <a:cubicBezTo>
                    <a:pt x="364" y="1"/>
                    <a:pt x="347" y="0"/>
                    <a:pt x="331" y="0"/>
                  </a:cubicBezTo>
                  <a:cubicBezTo>
                    <a:pt x="329" y="0"/>
                    <a:pt x="329" y="0"/>
                    <a:pt x="329" y="0"/>
                  </a:cubicBezTo>
                  <a:cubicBezTo>
                    <a:pt x="148" y="0"/>
                    <a:pt x="1" y="147"/>
                    <a:pt x="1" y="327"/>
                  </a:cubicBezTo>
                  <a:cubicBezTo>
                    <a:pt x="0" y="415"/>
                    <a:pt x="34" y="498"/>
                    <a:pt x="96" y="560"/>
                  </a:cubicBezTo>
                  <a:cubicBezTo>
                    <a:pt x="158" y="622"/>
                    <a:pt x="240" y="657"/>
                    <a:pt x="327" y="657"/>
                  </a:cubicBezTo>
                  <a:cubicBezTo>
                    <a:pt x="329" y="657"/>
                    <a:pt x="329" y="657"/>
                    <a:pt x="329" y="657"/>
                  </a:cubicBezTo>
                  <a:cubicBezTo>
                    <a:pt x="346" y="657"/>
                    <a:pt x="363" y="655"/>
                    <a:pt x="379" y="653"/>
                  </a:cubicBezTo>
                  <a:cubicBezTo>
                    <a:pt x="311" y="642"/>
                    <a:pt x="247" y="610"/>
                    <a:pt x="197" y="560"/>
                  </a:cubicBezTo>
                  <a:close/>
                </a:path>
              </a:pathLst>
            </a:custGeom>
            <a:solidFill>
              <a:srgbClr val="EFE2DD"/>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38" name="Google Shape;2638;p11"/>
            <p:cNvSpPr/>
            <p:nvPr/>
          </p:nvSpPr>
          <p:spPr>
            <a:xfrm>
              <a:off x="14481175" y="4286250"/>
              <a:ext cx="1044575" cy="1042988"/>
            </a:xfrm>
            <a:custGeom>
              <a:avLst/>
              <a:gdLst/>
              <a:ahLst/>
              <a:cxnLst/>
              <a:rect l="l" t="t" r="r" b="b"/>
              <a:pathLst>
                <a:path w="278" h="278" extrusionOk="0">
                  <a:moveTo>
                    <a:pt x="138" y="278"/>
                  </a:moveTo>
                  <a:cubicBezTo>
                    <a:pt x="101" y="278"/>
                    <a:pt x="67" y="264"/>
                    <a:pt x="40" y="237"/>
                  </a:cubicBezTo>
                  <a:cubicBezTo>
                    <a:pt x="14" y="211"/>
                    <a:pt x="0" y="177"/>
                    <a:pt x="0" y="139"/>
                  </a:cubicBezTo>
                  <a:cubicBezTo>
                    <a:pt x="0" y="63"/>
                    <a:pt x="62" y="1"/>
                    <a:pt x="139" y="0"/>
                  </a:cubicBezTo>
                  <a:cubicBezTo>
                    <a:pt x="140" y="0"/>
                    <a:pt x="140" y="0"/>
                    <a:pt x="140" y="0"/>
                  </a:cubicBezTo>
                  <a:cubicBezTo>
                    <a:pt x="177" y="1"/>
                    <a:pt x="211" y="15"/>
                    <a:pt x="238" y="42"/>
                  </a:cubicBezTo>
                  <a:cubicBezTo>
                    <a:pt x="264" y="68"/>
                    <a:pt x="278" y="102"/>
                    <a:pt x="278" y="140"/>
                  </a:cubicBezTo>
                  <a:cubicBezTo>
                    <a:pt x="278" y="216"/>
                    <a:pt x="216" y="278"/>
                    <a:pt x="139" y="278"/>
                  </a:cubicBezTo>
                  <a:lnTo>
                    <a:pt x="138" y="278"/>
                  </a:lnTo>
                  <a:close/>
                </a:path>
              </a:pathLst>
            </a:custGeom>
            <a:solidFill>
              <a:srgbClr val="FB2B3A"/>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39" name="Google Shape;2639;p11"/>
            <p:cNvSpPr/>
            <p:nvPr/>
          </p:nvSpPr>
          <p:spPr>
            <a:xfrm>
              <a:off x="14481175" y="4286250"/>
              <a:ext cx="676275" cy="1042988"/>
            </a:xfrm>
            <a:custGeom>
              <a:avLst/>
              <a:gdLst/>
              <a:ahLst/>
              <a:cxnLst/>
              <a:rect l="l" t="t" r="r" b="b"/>
              <a:pathLst>
                <a:path w="180" h="278" extrusionOk="0">
                  <a:moveTo>
                    <a:pt x="122" y="237"/>
                  </a:moveTo>
                  <a:cubicBezTo>
                    <a:pt x="95" y="211"/>
                    <a:pt x="81" y="177"/>
                    <a:pt x="81" y="139"/>
                  </a:cubicBezTo>
                  <a:cubicBezTo>
                    <a:pt x="81" y="77"/>
                    <a:pt x="123" y="24"/>
                    <a:pt x="180" y="6"/>
                  </a:cubicBezTo>
                  <a:cubicBezTo>
                    <a:pt x="167" y="3"/>
                    <a:pt x="154" y="1"/>
                    <a:pt x="140" y="0"/>
                  </a:cubicBezTo>
                  <a:cubicBezTo>
                    <a:pt x="139" y="0"/>
                    <a:pt x="139" y="0"/>
                    <a:pt x="139" y="0"/>
                  </a:cubicBezTo>
                  <a:cubicBezTo>
                    <a:pt x="62" y="1"/>
                    <a:pt x="0" y="63"/>
                    <a:pt x="0" y="139"/>
                  </a:cubicBezTo>
                  <a:cubicBezTo>
                    <a:pt x="0" y="177"/>
                    <a:pt x="14" y="211"/>
                    <a:pt x="40" y="237"/>
                  </a:cubicBezTo>
                  <a:cubicBezTo>
                    <a:pt x="67" y="264"/>
                    <a:pt x="101" y="278"/>
                    <a:pt x="138" y="278"/>
                  </a:cubicBezTo>
                  <a:cubicBezTo>
                    <a:pt x="139" y="278"/>
                    <a:pt x="139" y="278"/>
                    <a:pt x="139" y="278"/>
                  </a:cubicBezTo>
                  <a:cubicBezTo>
                    <a:pt x="153" y="278"/>
                    <a:pt x="167" y="276"/>
                    <a:pt x="179" y="272"/>
                  </a:cubicBezTo>
                  <a:cubicBezTo>
                    <a:pt x="158" y="266"/>
                    <a:pt x="138" y="254"/>
                    <a:pt x="122" y="237"/>
                  </a:cubicBezTo>
                  <a:close/>
                </a:path>
              </a:pathLst>
            </a:custGeom>
            <a:solidFill>
              <a:srgbClr val="E41F2D"/>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40" name="Google Shape;2640;p11"/>
            <p:cNvSpPr/>
            <p:nvPr/>
          </p:nvSpPr>
          <p:spPr>
            <a:xfrm>
              <a:off x="14890750" y="1008063"/>
              <a:ext cx="225425" cy="1433513"/>
            </a:xfrm>
            <a:custGeom>
              <a:avLst/>
              <a:gdLst/>
              <a:ahLst/>
              <a:cxnLst/>
              <a:rect l="l" t="t" r="r" b="b"/>
              <a:pathLst>
                <a:path w="60" h="382" extrusionOk="0">
                  <a:moveTo>
                    <a:pt x="30" y="382"/>
                  </a:moveTo>
                  <a:cubicBezTo>
                    <a:pt x="13" y="382"/>
                    <a:pt x="0" y="369"/>
                    <a:pt x="0" y="352"/>
                  </a:cubicBezTo>
                  <a:cubicBezTo>
                    <a:pt x="0" y="30"/>
                    <a:pt x="0" y="30"/>
                    <a:pt x="0" y="30"/>
                  </a:cubicBezTo>
                  <a:cubicBezTo>
                    <a:pt x="0" y="14"/>
                    <a:pt x="13" y="0"/>
                    <a:pt x="30" y="0"/>
                  </a:cubicBezTo>
                  <a:cubicBezTo>
                    <a:pt x="46" y="0"/>
                    <a:pt x="60" y="14"/>
                    <a:pt x="60" y="30"/>
                  </a:cubicBezTo>
                  <a:cubicBezTo>
                    <a:pt x="60" y="352"/>
                    <a:pt x="60" y="352"/>
                    <a:pt x="60" y="352"/>
                  </a:cubicBezTo>
                  <a:cubicBezTo>
                    <a:pt x="60" y="369"/>
                    <a:pt x="46" y="382"/>
                    <a:pt x="30" y="382"/>
                  </a:cubicBezTo>
                  <a:close/>
                </a:path>
              </a:pathLst>
            </a:custGeom>
            <a:solidFill>
              <a:srgbClr val="5B555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41" name="Google Shape;2641;p11"/>
            <p:cNvSpPr/>
            <p:nvPr/>
          </p:nvSpPr>
          <p:spPr>
            <a:xfrm>
              <a:off x="14890750" y="7173913"/>
              <a:ext cx="225425" cy="1435100"/>
            </a:xfrm>
            <a:custGeom>
              <a:avLst/>
              <a:gdLst/>
              <a:ahLst/>
              <a:cxnLst/>
              <a:rect l="l" t="t" r="r" b="b"/>
              <a:pathLst>
                <a:path w="60" h="382" extrusionOk="0">
                  <a:moveTo>
                    <a:pt x="30" y="382"/>
                  </a:moveTo>
                  <a:cubicBezTo>
                    <a:pt x="13" y="382"/>
                    <a:pt x="0" y="369"/>
                    <a:pt x="0" y="352"/>
                  </a:cubicBezTo>
                  <a:cubicBezTo>
                    <a:pt x="0" y="30"/>
                    <a:pt x="0" y="30"/>
                    <a:pt x="0" y="30"/>
                  </a:cubicBezTo>
                  <a:cubicBezTo>
                    <a:pt x="0" y="14"/>
                    <a:pt x="13" y="0"/>
                    <a:pt x="30" y="0"/>
                  </a:cubicBezTo>
                  <a:cubicBezTo>
                    <a:pt x="46" y="0"/>
                    <a:pt x="60" y="14"/>
                    <a:pt x="60" y="30"/>
                  </a:cubicBezTo>
                  <a:cubicBezTo>
                    <a:pt x="60" y="352"/>
                    <a:pt x="60" y="352"/>
                    <a:pt x="60" y="352"/>
                  </a:cubicBezTo>
                  <a:cubicBezTo>
                    <a:pt x="60" y="369"/>
                    <a:pt x="46" y="382"/>
                    <a:pt x="30" y="382"/>
                  </a:cubicBezTo>
                  <a:close/>
                </a:path>
              </a:pathLst>
            </a:custGeom>
            <a:solidFill>
              <a:srgbClr val="5B555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42" name="Google Shape;2642;p11"/>
            <p:cNvSpPr/>
            <p:nvPr/>
          </p:nvSpPr>
          <p:spPr>
            <a:xfrm>
              <a:off x="11201400" y="4695825"/>
              <a:ext cx="1435100" cy="225425"/>
            </a:xfrm>
            <a:custGeom>
              <a:avLst/>
              <a:gdLst/>
              <a:ahLst/>
              <a:cxnLst/>
              <a:rect l="l" t="t" r="r" b="b"/>
              <a:pathLst>
                <a:path w="382" h="60" extrusionOk="0">
                  <a:moveTo>
                    <a:pt x="352" y="60"/>
                  </a:moveTo>
                  <a:cubicBezTo>
                    <a:pt x="30" y="60"/>
                    <a:pt x="30" y="60"/>
                    <a:pt x="30" y="60"/>
                  </a:cubicBezTo>
                  <a:cubicBezTo>
                    <a:pt x="13" y="60"/>
                    <a:pt x="0" y="47"/>
                    <a:pt x="0" y="30"/>
                  </a:cubicBezTo>
                  <a:cubicBezTo>
                    <a:pt x="0" y="14"/>
                    <a:pt x="13" y="0"/>
                    <a:pt x="30" y="0"/>
                  </a:cubicBezTo>
                  <a:cubicBezTo>
                    <a:pt x="352" y="0"/>
                    <a:pt x="352" y="0"/>
                    <a:pt x="352" y="0"/>
                  </a:cubicBezTo>
                  <a:cubicBezTo>
                    <a:pt x="369" y="0"/>
                    <a:pt x="382" y="14"/>
                    <a:pt x="382" y="30"/>
                  </a:cubicBezTo>
                  <a:cubicBezTo>
                    <a:pt x="382" y="47"/>
                    <a:pt x="369" y="60"/>
                    <a:pt x="352" y="60"/>
                  </a:cubicBezTo>
                  <a:close/>
                </a:path>
              </a:pathLst>
            </a:custGeom>
            <a:solidFill>
              <a:srgbClr val="5B555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43" name="Google Shape;2643;p11"/>
            <p:cNvSpPr/>
            <p:nvPr/>
          </p:nvSpPr>
          <p:spPr>
            <a:xfrm>
              <a:off x="17368838" y="4695825"/>
              <a:ext cx="1435100" cy="225425"/>
            </a:xfrm>
            <a:custGeom>
              <a:avLst/>
              <a:gdLst/>
              <a:ahLst/>
              <a:cxnLst/>
              <a:rect l="l" t="t" r="r" b="b"/>
              <a:pathLst>
                <a:path w="382" h="60" extrusionOk="0">
                  <a:moveTo>
                    <a:pt x="352" y="60"/>
                  </a:moveTo>
                  <a:cubicBezTo>
                    <a:pt x="30" y="60"/>
                    <a:pt x="30" y="60"/>
                    <a:pt x="30" y="60"/>
                  </a:cubicBezTo>
                  <a:cubicBezTo>
                    <a:pt x="13" y="60"/>
                    <a:pt x="0" y="47"/>
                    <a:pt x="0" y="30"/>
                  </a:cubicBezTo>
                  <a:cubicBezTo>
                    <a:pt x="0" y="14"/>
                    <a:pt x="13" y="0"/>
                    <a:pt x="30" y="0"/>
                  </a:cubicBezTo>
                  <a:cubicBezTo>
                    <a:pt x="352" y="0"/>
                    <a:pt x="352" y="0"/>
                    <a:pt x="352" y="0"/>
                  </a:cubicBezTo>
                  <a:cubicBezTo>
                    <a:pt x="368" y="0"/>
                    <a:pt x="382" y="14"/>
                    <a:pt x="382" y="30"/>
                  </a:cubicBezTo>
                  <a:cubicBezTo>
                    <a:pt x="382" y="47"/>
                    <a:pt x="368" y="60"/>
                    <a:pt x="352" y="60"/>
                  </a:cubicBezTo>
                  <a:close/>
                </a:path>
              </a:pathLst>
            </a:custGeom>
            <a:solidFill>
              <a:srgbClr val="5B555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44" name="Google Shape;2644;p11"/>
            <p:cNvSpPr/>
            <p:nvPr/>
          </p:nvSpPr>
          <p:spPr>
            <a:xfrm>
              <a:off x="16933863" y="928687"/>
              <a:ext cx="1220788" cy="1660525"/>
            </a:xfrm>
            <a:custGeom>
              <a:avLst/>
              <a:gdLst/>
              <a:ahLst/>
              <a:cxnLst/>
              <a:rect l="l" t="t" r="r" b="b"/>
              <a:pathLst>
                <a:path w="325" h="442" extrusionOk="0">
                  <a:moveTo>
                    <a:pt x="44" y="442"/>
                  </a:moveTo>
                  <a:cubicBezTo>
                    <a:pt x="325" y="162"/>
                    <a:pt x="325" y="162"/>
                    <a:pt x="325" y="162"/>
                  </a:cubicBezTo>
                  <a:cubicBezTo>
                    <a:pt x="282" y="11"/>
                    <a:pt x="282" y="11"/>
                    <a:pt x="282" y="11"/>
                  </a:cubicBezTo>
                  <a:cubicBezTo>
                    <a:pt x="280" y="2"/>
                    <a:pt x="272" y="0"/>
                    <a:pt x="266" y="6"/>
                  </a:cubicBezTo>
                  <a:cubicBezTo>
                    <a:pt x="10" y="261"/>
                    <a:pt x="10" y="261"/>
                    <a:pt x="10" y="261"/>
                  </a:cubicBezTo>
                  <a:cubicBezTo>
                    <a:pt x="3" y="267"/>
                    <a:pt x="0" y="280"/>
                    <a:pt x="2" y="289"/>
                  </a:cubicBezTo>
                  <a:lnTo>
                    <a:pt x="44" y="442"/>
                  </a:lnTo>
                  <a:close/>
                </a:path>
              </a:pathLst>
            </a:custGeom>
            <a:solidFill>
              <a:srgbClr val="62DBFB"/>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45" name="Google Shape;2645;p11"/>
            <p:cNvSpPr/>
            <p:nvPr/>
          </p:nvSpPr>
          <p:spPr>
            <a:xfrm>
              <a:off x="17233900" y="1671638"/>
              <a:ext cx="1671638" cy="1217613"/>
            </a:xfrm>
            <a:custGeom>
              <a:avLst/>
              <a:gdLst/>
              <a:ahLst/>
              <a:cxnLst/>
              <a:rect l="l" t="t" r="r" b="b"/>
              <a:pathLst>
                <a:path w="445" h="324" extrusionOk="0">
                  <a:moveTo>
                    <a:pt x="434" y="43"/>
                  </a:moveTo>
                  <a:cubicBezTo>
                    <a:pt x="282" y="0"/>
                    <a:pt x="282" y="0"/>
                    <a:pt x="282" y="0"/>
                  </a:cubicBezTo>
                  <a:cubicBezTo>
                    <a:pt x="0" y="281"/>
                    <a:pt x="0" y="281"/>
                    <a:pt x="0" y="281"/>
                  </a:cubicBezTo>
                  <a:cubicBezTo>
                    <a:pt x="154" y="322"/>
                    <a:pt x="154" y="322"/>
                    <a:pt x="154" y="322"/>
                  </a:cubicBezTo>
                  <a:cubicBezTo>
                    <a:pt x="163" y="324"/>
                    <a:pt x="176" y="321"/>
                    <a:pt x="183" y="314"/>
                  </a:cubicBezTo>
                  <a:cubicBezTo>
                    <a:pt x="438" y="60"/>
                    <a:pt x="438" y="60"/>
                    <a:pt x="438" y="60"/>
                  </a:cubicBezTo>
                  <a:cubicBezTo>
                    <a:pt x="445" y="53"/>
                    <a:pt x="443" y="46"/>
                    <a:pt x="434" y="43"/>
                  </a:cubicBezTo>
                  <a:close/>
                </a:path>
              </a:pathLst>
            </a:custGeom>
            <a:solidFill>
              <a:srgbClr val="62DBFB"/>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46" name="Google Shape;2646;p11"/>
            <p:cNvSpPr/>
            <p:nvPr/>
          </p:nvSpPr>
          <p:spPr>
            <a:xfrm>
              <a:off x="16933863" y="928687"/>
              <a:ext cx="1130300" cy="1660525"/>
            </a:xfrm>
            <a:custGeom>
              <a:avLst/>
              <a:gdLst/>
              <a:ahLst/>
              <a:cxnLst/>
              <a:rect l="l" t="t" r="r" b="b"/>
              <a:pathLst>
                <a:path w="301" h="442" extrusionOk="0">
                  <a:moveTo>
                    <a:pt x="44" y="442"/>
                  </a:moveTo>
                  <a:cubicBezTo>
                    <a:pt x="108" y="378"/>
                    <a:pt x="108" y="378"/>
                    <a:pt x="108" y="378"/>
                  </a:cubicBezTo>
                  <a:cubicBezTo>
                    <a:pt x="90" y="309"/>
                    <a:pt x="90" y="309"/>
                    <a:pt x="90" y="309"/>
                  </a:cubicBezTo>
                  <a:cubicBezTo>
                    <a:pt x="87" y="299"/>
                    <a:pt x="91" y="286"/>
                    <a:pt x="98" y="279"/>
                  </a:cubicBezTo>
                  <a:cubicBezTo>
                    <a:pt x="301" y="77"/>
                    <a:pt x="301" y="77"/>
                    <a:pt x="301" y="77"/>
                  </a:cubicBezTo>
                  <a:cubicBezTo>
                    <a:pt x="282" y="11"/>
                    <a:pt x="282" y="11"/>
                    <a:pt x="282" y="11"/>
                  </a:cubicBezTo>
                  <a:cubicBezTo>
                    <a:pt x="280" y="2"/>
                    <a:pt x="272" y="0"/>
                    <a:pt x="266" y="6"/>
                  </a:cubicBezTo>
                  <a:cubicBezTo>
                    <a:pt x="10" y="261"/>
                    <a:pt x="10" y="261"/>
                    <a:pt x="10" y="261"/>
                  </a:cubicBezTo>
                  <a:cubicBezTo>
                    <a:pt x="3" y="267"/>
                    <a:pt x="0" y="280"/>
                    <a:pt x="2" y="289"/>
                  </a:cubicBezTo>
                  <a:lnTo>
                    <a:pt x="44" y="442"/>
                  </a:lnTo>
                  <a:close/>
                </a:path>
              </a:pathLst>
            </a:custGeom>
            <a:solidFill>
              <a:srgbClr val="01D0FB"/>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47" name="Google Shape;2647;p11"/>
            <p:cNvSpPr/>
            <p:nvPr/>
          </p:nvSpPr>
          <p:spPr>
            <a:xfrm>
              <a:off x="17387888" y="1322388"/>
              <a:ext cx="354013" cy="808038"/>
            </a:xfrm>
            <a:custGeom>
              <a:avLst/>
              <a:gdLst/>
              <a:ahLst/>
              <a:cxnLst/>
              <a:rect l="l" t="t" r="r" b="b"/>
              <a:pathLst>
                <a:path w="94" h="215" extrusionOk="0">
                  <a:moveTo>
                    <a:pt x="45" y="215"/>
                  </a:moveTo>
                  <a:cubicBezTo>
                    <a:pt x="94" y="166"/>
                    <a:pt x="94" y="166"/>
                    <a:pt x="94" y="166"/>
                  </a:cubicBezTo>
                  <a:cubicBezTo>
                    <a:pt x="53" y="13"/>
                    <a:pt x="53" y="13"/>
                    <a:pt x="53" y="13"/>
                  </a:cubicBezTo>
                  <a:cubicBezTo>
                    <a:pt x="52" y="8"/>
                    <a:pt x="49" y="4"/>
                    <a:pt x="45" y="0"/>
                  </a:cubicBezTo>
                  <a:cubicBezTo>
                    <a:pt x="0" y="46"/>
                    <a:pt x="0" y="46"/>
                    <a:pt x="0" y="46"/>
                  </a:cubicBezTo>
                  <a:cubicBezTo>
                    <a:pt x="44" y="211"/>
                    <a:pt x="44" y="211"/>
                    <a:pt x="44" y="211"/>
                  </a:cubicBezTo>
                  <a:cubicBezTo>
                    <a:pt x="45" y="212"/>
                    <a:pt x="45" y="214"/>
                    <a:pt x="45" y="215"/>
                  </a:cubicBezTo>
                  <a:close/>
                </a:path>
              </a:pathLst>
            </a:custGeom>
            <a:solidFill>
              <a:srgbClr val="08A9F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48" name="Google Shape;2648;p11"/>
            <p:cNvSpPr/>
            <p:nvPr/>
          </p:nvSpPr>
          <p:spPr>
            <a:xfrm>
              <a:off x="17695863" y="2085975"/>
              <a:ext cx="811213" cy="352425"/>
            </a:xfrm>
            <a:custGeom>
              <a:avLst/>
              <a:gdLst/>
              <a:ahLst/>
              <a:cxnLst/>
              <a:rect l="l" t="t" r="r" b="b"/>
              <a:pathLst>
                <a:path w="216" h="94" extrusionOk="0">
                  <a:moveTo>
                    <a:pt x="49" y="0"/>
                  </a:moveTo>
                  <a:cubicBezTo>
                    <a:pt x="0" y="48"/>
                    <a:pt x="0" y="48"/>
                    <a:pt x="0" y="48"/>
                  </a:cubicBezTo>
                  <a:cubicBezTo>
                    <a:pt x="1" y="49"/>
                    <a:pt x="2" y="49"/>
                    <a:pt x="3" y="49"/>
                  </a:cubicBezTo>
                  <a:cubicBezTo>
                    <a:pt x="170" y="94"/>
                    <a:pt x="170" y="94"/>
                    <a:pt x="170" y="94"/>
                  </a:cubicBezTo>
                  <a:cubicBezTo>
                    <a:pt x="216" y="48"/>
                    <a:pt x="216" y="48"/>
                    <a:pt x="216" y="48"/>
                  </a:cubicBezTo>
                  <a:cubicBezTo>
                    <a:pt x="212" y="45"/>
                    <a:pt x="208" y="42"/>
                    <a:pt x="202" y="40"/>
                  </a:cubicBezTo>
                  <a:lnTo>
                    <a:pt x="49" y="0"/>
                  </a:lnTo>
                  <a:close/>
                </a:path>
              </a:pathLst>
            </a:custGeom>
            <a:solidFill>
              <a:srgbClr val="08A9F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49" name="Google Shape;2649;p11"/>
            <p:cNvSpPr/>
            <p:nvPr/>
          </p:nvSpPr>
          <p:spPr>
            <a:xfrm>
              <a:off x="14879638" y="1233488"/>
              <a:ext cx="3717925" cy="3687763"/>
            </a:xfrm>
            <a:custGeom>
              <a:avLst/>
              <a:gdLst/>
              <a:ahLst/>
              <a:cxnLst/>
              <a:rect l="l" t="t" r="r" b="b"/>
              <a:pathLst>
                <a:path w="990" h="982" extrusionOk="0">
                  <a:moveTo>
                    <a:pt x="33" y="982"/>
                  </a:moveTo>
                  <a:cubicBezTo>
                    <a:pt x="25" y="982"/>
                    <a:pt x="18" y="979"/>
                    <a:pt x="12" y="974"/>
                  </a:cubicBezTo>
                  <a:cubicBezTo>
                    <a:pt x="0" y="962"/>
                    <a:pt x="0" y="943"/>
                    <a:pt x="12" y="931"/>
                  </a:cubicBezTo>
                  <a:cubicBezTo>
                    <a:pt x="936" y="12"/>
                    <a:pt x="936" y="12"/>
                    <a:pt x="936" y="12"/>
                  </a:cubicBezTo>
                  <a:cubicBezTo>
                    <a:pt x="947" y="0"/>
                    <a:pt x="966" y="0"/>
                    <a:pt x="978" y="12"/>
                  </a:cubicBezTo>
                  <a:cubicBezTo>
                    <a:pt x="990" y="24"/>
                    <a:pt x="990" y="43"/>
                    <a:pt x="978" y="54"/>
                  </a:cubicBezTo>
                  <a:cubicBezTo>
                    <a:pt x="54" y="974"/>
                    <a:pt x="54" y="974"/>
                    <a:pt x="54" y="974"/>
                  </a:cubicBezTo>
                  <a:cubicBezTo>
                    <a:pt x="48" y="980"/>
                    <a:pt x="41" y="982"/>
                    <a:pt x="33" y="982"/>
                  </a:cubicBezTo>
                  <a:close/>
                </a:path>
              </a:pathLst>
            </a:custGeom>
            <a:solidFill>
              <a:srgbClr val="CDBFBA"/>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grpSp>
      <p:grpSp>
        <p:nvGrpSpPr>
          <p:cNvPr id="2650" name="Google Shape;2650;p11"/>
          <p:cNvGrpSpPr/>
          <p:nvPr/>
        </p:nvGrpSpPr>
        <p:grpSpPr>
          <a:xfrm>
            <a:off x="6379063" y="5494528"/>
            <a:ext cx="605069" cy="605197"/>
            <a:chOff x="11229975" y="804863"/>
            <a:chExt cx="7450138" cy="7451725"/>
          </a:xfrm>
        </p:grpSpPr>
        <p:sp>
          <p:nvSpPr>
            <p:cNvPr id="2651" name="Google Shape;2651;p11"/>
            <p:cNvSpPr/>
            <p:nvPr/>
          </p:nvSpPr>
          <p:spPr>
            <a:xfrm>
              <a:off x="13031788" y="2606676"/>
              <a:ext cx="1924050" cy="2405063"/>
            </a:xfrm>
            <a:custGeom>
              <a:avLst/>
              <a:gdLst/>
              <a:ahLst/>
              <a:cxnLst/>
              <a:rect l="l" t="t" r="r" b="b"/>
              <a:pathLst>
                <a:path w="512" h="640" extrusionOk="0">
                  <a:moveTo>
                    <a:pt x="512" y="0"/>
                  </a:moveTo>
                  <a:cubicBezTo>
                    <a:pt x="512" y="192"/>
                    <a:pt x="512" y="192"/>
                    <a:pt x="512" y="192"/>
                  </a:cubicBezTo>
                  <a:cubicBezTo>
                    <a:pt x="335" y="192"/>
                    <a:pt x="192" y="335"/>
                    <a:pt x="192" y="512"/>
                  </a:cubicBezTo>
                  <a:cubicBezTo>
                    <a:pt x="192" y="557"/>
                    <a:pt x="202" y="601"/>
                    <a:pt x="219" y="640"/>
                  </a:cubicBezTo>
                  <a:cubicBezTo>
                    <a:pt x="0" y="640"/>
                    <a:pt x="0" y="640"/>
                    <a:pt x="0" y="640"/>
                  </a:cubicBezTo>
                  <a:cubicBezTo>
                    <a:pt x="0" y="416"/>
                    <a:pt x="0" y="416"/>
                    <a:pt x="0" y="416"/>
                  </a:cubicBezTo>
                  <a:cubicBezTo>
                    <a:pt x="81" y="390"/>
                    <a:pt x="81" y="390"/>
                    <a:pt x="81" y="390"/>
                  </a:cubicBezTo>
                  <a:cubicBezTo>
                    <a:pt x="91" y="356"/>
                    <a:pt x="104" y="324"/>
                    <a:pt x="121" y="293"/>
                  </a:cubicBezTo>
                  <a:cubicBezTo>
                    <a:pt x="82" y="218"/>
                    <a:pt x="82" y="218"/>
                    <a:pt x="82" y="218"/>
                  </a:cubicBezTo>
                  <a:cubicBezTo>
                    <a:pt x="218" y="82"/>
                    <a:pt x="218" y="82"/>
                    <a:pt x="218" y="82"/>
                  </a:cubicBezTo>
                  <a:cubicBezTo>
                    <a:pt x="293" y="121"/>
                    <a:pt x="293" y="121"/>
                    <a:pt x="293" y="121"/>
                  </a:cubicBezTo>
                  <a:cubicBezTo>
                    <a:pt x="324" y="104"/>
                    <a:pt x="356" y="91"/>
                    <a:pt x="390" y="81"/>
                  </a:cubicBezTo>
                  <a:cubicBezTo>
                    <a:pt x="416" y="0"/>
                    <a:pt x="416" y="0"/>
                    <a:pt x="416" y="0"/>
                  </a:cubicBezTo>
                  <a:lnTo>
                    <a:pt x="512" y="0"/>
                  </a:lnTo>
                  <a:close/>
                </a:path>
              </a:pathLst>
            </a:custGeom>
            <a:solidFill>
              <a:srgbClr val="FCD77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52" name="Google Shape;2652;p11"/>
            <p:cNvSpPr/>
            <p:nvPr/>
          </p:nvSpPr>
          <p:spPr>
            <a:xfrm>
              <a:off x="14955838" y="4049713"/>
              <a:ext cx="1922463" cy="2403475"/>
            </a:xfrm>
            <a:custGeom>
              <a:avLst/>
              <a:gdLst/>
              <a:ahLst/>
              <a:cxnLst/>
              <a:rect l="l" t="t" r="r" b="b"/>
              <a:pathLst>
                <a:path w="512" h="640" extrusionOk="0">
                  <a:moveTo>
                    <a:pt x="512" y="0"/>
                  </a:moveTo>
                  <a:cubicBezTo>
                    <a:pt x="512" y="224"/>
                    <a:pt x="512" y="224"/>
                    <a:pt x="512" y="224"/>
                  </a:cubicBezTo>
                  <a:cubicBezTo>
                    <a:pt x="431" y="250"/>
                    <a:pt x="431" y="250"/>
                    <a:pt x="431" y="250"/>
                  </a:cubicBezTo>
                  <a:cubicBezTo>
                    <a:pt x="421" y="284"/>
                    <a:pt x="408" y="316"/>
                    <a:pt x="391" y="347"/>
                  </a:cubicBezTo>
                  <a:cubicBezTo>
                    <a:pt x="430" y="422"/>
                    <a:pt x="430" y="422"/>
                    <a:pt x="430" y="422"/>
                  </a:cubicBezTo>
                  <a:cubicBezTo>
                    <a:pt x="294" y="558"/>
                    <a:pt x="294" y="558"/>
                    <a:pt x="294" y="558"/>
                  </a:cubicBezTo>
                  <a:cubicBezTo>
                    <a:pt x="219" y="519"/>
                    <a:pt x="219" y="519"/>
                    <a:pt x="219" y="519"/>
                  </a:cubicBezTo>
                  <a:cubicBezTo>
                    <a:pt x="188" y="536"/>
                    <a:pt x="156" y="549"/>
                    <a:pt x="122" y="559"/>
                  </a:cubicBezTo>
                  <a:cubicBezTo>
                    <a:pt x="96" y="640"/>
                    <a:pt x="96" y="640"/>
                    <a:pt x="96" y="640"/>
                  </a:cubicBezTo>
                  <a:cubicBezTo>
                    <a:pt x="0" y="640"/>
                    <a:pt x="0" y="640"/>
                    <a:pt x="0" y="640"/>
                  </a:cubicBezTo>
                  <a:cubicBezTo>
                    <a:pt x="0" y="448"/>
                    <a:pt x="0" y="448"/>
                    <a:pt x="0" y="448"/>
                  </a:cubicBezTo>
                  <a:cubicBezTo>
                    <a:pt x="177" y="448"/>
                    <a:pt x="320" y="305"/>
                    <a:pt x="320" y="128"/>
                  </a:cubicBezTo>
                  <a:cubicBezTo>
                    <a:pt x="320" y="83"/>
                    <a:pt x="310" y="39"/>
                    <a:pt x="293" y="0"/>
                  </a:cubicBezTo>
                  <a:lnTo>
                    <a:pt x="512" y="0"/>
                  </a:lnTo>
                  <a:close/>
                </a:path>
              </a:pathLst>
            </a:custGeom>
            <a:solidFill>
              <a:srgbClr val="FCD77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53" name="Google Shape;2653;p11"/>
            <p:cNvSpPr/>
            <p:nvPr/>
          </p:nvSpPr>
          <p:spPr>
            <a:xfrm>
              <a:off x="11350625" y="5011738"/>
              <a:ext cx="3605213" cy="3124200"/>
            </a:xfrm>
            <a:custGeom>
              <a:avLst/>
              <a:gdLst/>
              <a:ahLst/>
              <a:cxnLst/>
              <a:rect l="l" t="t" r="r" b="b"/>
              <a:pathLst>
                <a:path w="960" h="832" extrusionOk="0">
                  <a:moveTo>
                    <a:pt x="896" y="0"/>
                  </a:moveTo>
                  <a:cubicBezTo>
                    <a:pt x="667" y="0"/>
                    <a:pt x="667" y="0"/>
                    <a:pt x="667" y="0"/>
                  </a:cubicBezTo>
                  <a:cubicBezTo>
                    <a:pt x="448" y="0"/>
                    <a:pt x="448" y="0"/>
                    <a:pt x="448" y="0"/>
                  </a:cubicBezTo>
                  <a:cubicBezTo>
                    <a:pt x="64" y="0"/>
                    <a:pt x="64" y="0"/>
                    <a:pt x="64" y="0"/>
                  </a:cubicBezTo>
                  <a:cubicBezTo>
                    <a:pt x="29" y="0"/>
                    <a:pt x="0" y="29"/>
                    <a:pt x="0" y="64"/>
                  </a:cubicBezTo>
                  <a:cubicBezTo>
                    <a:pt x="0" y="768"/>
                    <a:pt x="0" y="768"/>
                    <a:pt x="0" y="768"/>
                  </a:cubicBezTo>
                  <a:cubicBezTo>
                    <a:pt x="0" y="803"/>
                    <a:pt x="29" y="832"/>
                    <a:pt x="64" y="832"/>
                  </a:cubicBezTo>
                  <a:cubicBezTo>
                    <a:pt x="896" y="832"/>
                    <a:pt x="896" y="832"/>
                    <a:pt x="896" y="832"/>
                  </a:cubicBezTo>
                  <a:cubicBezTo>
                    <a:pt x="931" y="832"/>
                    <a:pt x="960" y="803"/>
                    <a:pt x="960" y="768"/>
                  </a:cubicBezTo>
                  <a:cubicBezTo>
                    <a:pt x="960" y="512"/>
                    <a:pt x="960" y="512"/>
                    <a:pt x="960" y="512"/>
                  </a:cubicBezTo>
                  <a:cubicBezTo>
                    <a:pt x="960" y="384"/>
                    <a:pt x="960" y="384"/>
                    <a:pt x="960" y="384"/>
                  </a:cubicBezTo>
                  <a:cubicBezTo>
                    <a:pt x="960" y="192"/>
                    <a:pt x="960" y="192"/>
                    <a:pt x="960" y="192"/>
                  </a:cubicBezTo>
                  <a:cubicBezTo>
                    <a:pt x="960" y="64"/>
                    <a:pt x="960" y="64"/>
                    <a:pt x="960" y="64"/>
                  </a:cubicBezTo>
                  <a:cubicBezTo>
                    <a:pt x="960" y="29"/>
                    <a:pt x="931" y="0"/>
                    <a:pt x="896" y="0"/>
                  </a:cubicBezTo>
                  <a:close/>
                </a:path>
              </a:pathLst>
            </a:custGeom>
            <a:solidFill>
              <a:srgbClr val="E6E9ED"/>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54" name="Google Shape;2654;p11"/>
            <p:cNvSpPr/>
            <p:nvPr/>
          </p:nvSpPr>
          <p:spPr>
            <a:xfrm>
              <a:off x="14955838" y="923926"/>
              <a:ext cx="3605213" cy="3125788"/>
            </a:xfrm>
            <a:custGeom>
              <a:avLst/>
              <a:gdLst/>
              <a:ahLst/>
              <a:cxnLst/>
              <a:rect l="l" t="t" r="r" b="b"/>
              <a:pathLst>
                <a:path w="960" h="832" extrusionOk="0">
                  <a:moveTo>
                    <a:pt x="896" y="0"/>
                  </a:moveTo>
                  <a:cubicBezTo>
                    <a:pt x="64" y="0"/>
                    <a:pt x="64" y="0"/>
                    <a:pt x="64" y="0"/>
                  </a:cubicBezTo>
                  <a:cubicBezTo>
                    <a:pt x="29" y="0"/>
                    <a:pt x="0" y="29"/>
                    <a:pt x="0" y="64"/>
                  </a:cubicBezTo>
                  <a:cubicBezTo>
                    <a:pt x="0" y="320"/>
                    <a:pt x="0" y="320"/>
                    <a:pt x="0" y="320"/>
                  </a:cubicBezTo>
                  <a:cubicBezTo>
                    <a:pt x="0" y="448"/>
                    <a:pt x="0" y="448"/>
                    <a:pt x="0" y="448"/>
                  </a:cubicBezTo>
                  <a:cubicBezTo>
                    <a:pt x="0" y="640"/>
                    <a:pt x="0" y="640"/>
                    <a:pt x="0" y="640"/>
                  </a:cubicBezTo>
                  <a:cubicBezTo>
                    <a:pt x="0" y="768"/>
                    <a:pt x="0" y="768"/>
                    <a:pt x="0" y="768"/>
                  </a:cubicBezTo>
                  <a:cubicBezTo>
                    <a:pt x="0" y="803"/>
                    <a:pt x="29" y="832"/>
                    <a:pt x="64" y="832"/>
                  </a:cubicBezTo>
                  <a:cubicBezTo>
                    <a:pt x="896" y="832"/>
                    <a:pt x="896" y="832"/>
                    <a:pt x="896" y="832"/>
                  </a:cubicBezTo>
                  <a:cubicBezTo>
                    <a:pt x="931" y="832"/>
                    <a:pt x="960" y="803"/>
                    <a:pt x="960" y="768"/>
                  </a:cubicBezTo>
                  <a:cubicBezTo>
                    <a:pt x="960" y="64"/>
                    <a:pt x="960" y="64"/>
                    <a:pt x="960" y="64"/>
                  </a:cubicBezTo>
                  <a:cubicBezTo>
                    <a:pt x="960" y="29"/>
                    <a:pt x="931" y="0"/>
                    <a:pt x="896" y="0"/>
                  </a:cubicBezTo>
                  <a:close/>
                </a:path>
              </a:pathLst>
            </a:custGeom>
            <a:solidFill>
              <a:srgbClr val="E6E9ED"/>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55" name="Google Shape;2655;p11"/>
            <p:cNvSpPr/>
            <p:nvPr/>
          </p:nvSpPr>
          <p:spPr>
            <a:xfrm>
              <a:off x="15797213" y="3117851"/>
              <a:ext cx="1922463" cy="931863"/>
            </a:xfrm>
            <a:custGeom>
              <a:avLst/>
              <a:gdLst/>
              <a:ahLst/>
              <a:cxnLst/>
              <a:rect l="l" t="t" r="r" b="b"/>
              <a:pathLst>
                <a:path w="512" h="248" extrusionOk="0">
                  <a:moveTo>
                    <a:pt x="320" y="0"/>
                  </a:moveTo>
                  <a:cubicBezTo>
                    <a:pt x="431" y="61"/>
                    <a:pt x="434" y="64"/>
                    <a:pt x="437" y="67"/>
                  </a:cubicBezTo>
                  <a:cubicBezTo>
                    <a:pt x="483" y="113"/>
                    <a:pt x="512" y="177"/>
                    <a:pt x="512" y="248"/>
                  </a:cubicBezTo>
                  <a:cubicBezTo>
                    <a:pt x="288" y="248"/>
                    <a:pt x="288" y="248"/>
                    <a:pt x="288" y="248"/>
                  </a:cubicBezTo>
                  <a:cubicBezTo>
                    <a:pt x="69" y="248"/>
                    <a:pt x="69" y="248"/>
                    <a:pt x="69" y="248"/>
                  </a:cubicBezTo>
                  <a:cubicBezTo>
                    <a:pt x="0" y="248"/>
                    <a:pt x="0" y="248"/>
                    <a:pt x="0" y="248"/>
                  </a:cubicBezTo>
                  <a:cubicBezTo>
                    <a:pt x="0" y="129"/>
                    <a:pt x="82" y="28"/>
                    <a:pt x="192" y="0"/>
                  </a:cubicBezTo>
                  <a:cubicBezTo>
                    <a:pt x="192" y="0"/>
                    <a:pt x="192" y="0"/>
                    <a:pt x="192" y="0"/>
                  </a:cubicBezTo>
                  <a:cubicBezTo>
                    <a:pt x="192" y="56"/>
                    <a:pt x="192" y="56"/>
                    <a:pt x="192" y="56"/>
                  </a:cubicBezTo>
                  <a:cubicBezTo>
                    <a:pt x="192" y="91"/>
                    <a:pt x="221" y="120"/>
                    <a:pt x="256" y="120"/>
                  </a:cubicBezTo>
                  <a:cubicBezTo>
                    <a:pt x="274" y="120"/>
                    <a:pt x="290" y="113"/>
                    <a:pt x="301" y="101"/>
                  </a:cubicBezTo>
                  <a:cubicBezTo>
                    <a:pt x="313" y="90"/>
                    <a:pt x="320" y="74"/>
                    <a:pt x="320" y="56"/>
                  </a:cubicBezTo>
                  <a:cubicBezTo>
                    <a:pt x="320" y="0"/>
                    <a:pt x="320" y="0"/>
                    <a:pt x="320" y="0"/>
                  </a:cubicBezTo>
                  <a:close/>
                </a:path>
              </a:pathLst>
            </a:custGeom>
            <a:solidFill>
              <a:srgbClr val="B4DD7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56" name="Google Shape;2656;p11"/>
            <p:cNvSpPr/>
            <p:nvPr/>
          </p:nvSpPr>
          <p:spPr>
            <a:xfrm>
              <a:off x="12190413" y="7159626"/>
              <a:ext cx="962025" cy="976313"/>
            </a:xfrm>
            <a:custGeom>
              <a:avLst/>
              <a:gdLst/>
              <a:ahLst/>
              <a:cxnLst/>
              <a:rect l="l" t="t" r="r" b="b"/>
              <a:pathLst>
                <a:path w="256" h="260" extrusionOk="0">
                  <a:moveTo>
                    <a:pt x="140" y="0"/>
                  </a:moveTo>
                  <a:cubicBezTo>
                    <a:pt x="185" y="100"/>
                    <a:pt x="185" y="100"/>
                    <a:pt x="185" y="100"/>
                  </a:cubicBezTo>
                  <a:cubicBezTo>
                    <a:pt x="256" y="260"/>
                    <a:pt x="256" y="260"/>
                    <a:pt x="256" y="260"/>
                  </a:cubicBezTo>
                  <a:cubicBezTo>
                    <a:pt x="0" y="260"/>
                    <a:pt x="0" y="260"/>
                    <a:pt x="0" y="260"/>
                  </a:cubicBezTo>
                  <a:cubicBezTo>
                    <a:pt x="0" y="228"/>
                    <a:pt x="0" y="228"/>
                    <a:pt x="0" y="228"/>
                  </a:cubicBezTo>
                  <a:cubicBezTo>
                    <a:pt x="0" y="154"/>
                    <a:pt x="31" y="87"/>
                    <a:pt x="82" y="40"/>
                  </a:cubicBezTo>
                  <a:cubicBezTo>
                    <a:pt x="99" y="24"/>
                    <a:pt x="119" y="11"/>
                    <a:pt x="140" y="0"/>
                  </a:cubicBezTo>
                  <a:close/>
                </a:path>
              </a:pathLst>
            </a:custGeom>
            <a:solidFill>
              <a:srgbClr val="FF826E"/>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57" name="Google Shape;2657;p11"/>
            <p:cNvSpPr/>
            <p:nvPr/>
          </p:nvSpPr>
          <p:spPr>
            <a:xfrm>
              <a:off x="13152438" y="7159626"/>
              <a:ext cx="962025" cy="976313"/>
            </a:xfrm>
            <a:custGeom>
              <a:avLst/>
              <a:gdLst/>
              <a:ahLst/>
              <a:cxnLst/>
              <a:rect l="l" t="t" r="r" b="b"/>
              <a:pathLst>
                <a:path w="256" h="260" extrusionOk="0">
                  <a:moveTo>
                    <a:pt x="174" y="40"/>
                  </a:moveTo>
                  <a:cubicBezTo>
                    <a:pt x="177" y="43"/>
                    <a:pt x="179" y="45"/>
                    <a:pt x="181" y="47"/>
                  </a:cubicBezTo>
                  <a:cubicBezTo>
                    <a:pt x="227" y="93"/>
                    <a:pt x="256" y="157"/>
                    <a:pt x="256" y="228"/>
                  </a:cubicBezTo>
                  <a:cubicBezTo>
                    <a:pt x="256" y="260"/>
                    <a:pt x="256" y="260"/>
                    <a:pt x="256" y="260"/>
                  </a:cubicBezTo>
                  <a:cubicBezTo>
                    <a:pt x="0" y="260"/>
                    <a:pt x="0" y="260"/>
                    <a:pt x="0" y="260"/>
                  </a:cubicBezTo>
                  <a:cubicBezTo>
                    <a:pt x="71" y="100"/>
                    <a:pt x="71" y="100"/>
                    <a:pt x="71" y="100"/>
                  </a:cubicBezTo>
                  <a:cubicBezTo>
                    <a:pt x="116" y="0"/>
                    <a:pt x="116" y="0"/>
                    <a:pt x="116" y="0"/>
                  </a:cubicBezTo>
                  <a:cubicBezTo>
                    <a:pt x="137" y="11"/>
                    <a:pt x="157" y="24"/>
                    <a:pt x="174" y="40"/>
                  </a:cubicBezTo>
                  <a:close/>
                </a:path>
              </a:pathLst>
            </a:custGeom>
            <a:solidFill>
              <a:srgbClr val="FF826E"/>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58" name="Google Shape;2658;p11"/>
            <p:cNvSpPr/>
            <p:nvPr/>
          </p:nvSpPr>
          <p:spPr>
            <a:xfrm>
              <a:off x="12885738" y="7535863"/>
              <a:ext cx="533400" cy="600075"/>
            </a:xfrm>
            <a:custGeom>
              <a:avLst/>
              <a:gdLst/>
              <a:ahLst/>
              <a:cxnLst/>
              <a:rect l="l" t="t" r="r" b="b"/>
              <a:pathLst>
                <a:path w="336" h="378" extrusionOk="0">
                  <a:moveTo>
                    <a:pt x="336" y="0"/>
                  </a:moveTo>
                  <a:lnTo>
                    <a:pt x="168" y="378"/>
                  </a:lnTo>
                  <a:lnTo>
                    <a:pt x="0" y="0"/>
                  </a:lnTo>
                  <a:lnTo>
                    <a:pt x="336" y="0"/>
                  </a:lnTo>
                  <a:close/>
                </a:path>
              </a:pathLst>
            </a:custGeom>
            <a:solidFill>
              <a:srgbClr val="FFEAA7"/>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59" name="Google Shape;2659;p11"/>
            <p:cNvSpPr/>
            <p:nvPr/>
          </p:nvSpPr>
          <p:spPr>
            <a:xfrm>
              <a:off x="13152438" y="5492751"/>
              <a:ext cx="841375" cy="1817688"/>
            </a:xfrm>
            <a:custGeom>
              <a:avLst/>
              <a:gdLst/>
              <a:ahLst/>
              <a:cxnLst/>
              <a:rect l="l" t="t" r="r" b="b"/>
              <a:pathLst>
                <a:path w="224" h="484" extrusionOk="0">
                  <a:moveTo>
                    <a:pt x="224" y="224"/>
                  </a:moveTo>
                  <a:cubicBezTo>
                    <a:pt x="224" y="384"/>
                    <a:pt x="224" y="384"/>
                    <a:pt x="224" y="384"/>
                  </a:cubicBezTo>
                  <a:cubicBezTo>
                    <a:pt x="224" y="425"/>
                    <a:pt x="204" y="461"/>
                    <a:pt x="174" y="484"/>
                  </a:cubicBezTo>
                  <a:cubicBezTo>
                    <a:pt x="157" y="468"/>
                    <a:pt x="137" y="455"/>
                    <a:pt x="116" y="444"/>
                  </a:cubicBezTo>
                  <a:cubicBezTo>
                    <a:pt x="81" y="426"/>
                    <a:pt x="42" y="416"/>
                    <a:pt x="0" y="416"/>
                  </a:cubicBezTo>
                  <a:cubicBezTo>
                    <a:pt x="32" y="416"/>
                    <a:pt x="32" y="416"/>
                    <a:pt x="32" y="416"/>
                  </a:cubicBezTo>
                  <a:cubicBezTo>
                    <a:pt x="85" y="416"/>
                    <a:pt x="128" y="373"/>
                    <a:pt x="128" y="320"/>
                  </a:cubicBezTo>
                  <a:cubicBezTo>
                    <a:pt x="128" y="232"/>
                    <a:pt x="128" y="232"/>
                    <a:pt x="128" y="232"/>
                  </a:cubicBezTo>
                  <a:cubicBezTo>
                    <a:pt x="128" y="207"/>
                    <a:pt x="114" y="185"/>
                    <a:pt x="92" y="174"/>
                  </a:cubicBezTo>
                  <a:cubicBezTo>
                    <a:pt x="0" y="128"/>
                    <a:pt x="0" y="128"/>
                    <a:pt x="0" y="128"/>
                  </a:cubicBezTo>
                  <a:cubicBezTo>
                    <a:pt x="0" y="0"/>
                    <a:pt x="0" y="0"/>
                    <a:pt x="0" y="0"/>
                  </a:cubicBezTo>
                  <a:cubicBezTo>
                    <a:pt x="124" y="0"/>
                    <a:pt x="224" y="100"/>
                    <a:pt x="224" y="224"/>
                  </a:cubicBezTo>
                  <a:close/>
                </a:path>
              </a:pathLst>
            </a:custGeom>
            <a:solidFill>
              <a:srgbClr val="B2794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60" name="Google Shape;2660;p11"/>
            <p:cNvSpPr/>
            <p:nvPr/>
          </p:nvSpPr>
          <p:spPr>
            <a:xfrm>
              <a:off x="12311063" y="5492751"/>
              <a:ext cx="841375" cy="1817688"/>
            </a:xfrm>
            <a:custGeom>
              <a:avLst/>
              <a:gdLst/>
              <a:ahLst/>
              <a:cxnLst/>
              <a:rect l="l" t="t" r="r" b="b"/>
              <a:pathLst>
                <a:path w="224" h="484" extrusionOk="0">
                  <a:moveTo>
                    <a:pt x="96" y="320"/>
                  </a:moveTo>
                  <a:cubicBezTo>
                    <a:pt x="96" y="373"/>
                    <a:pt x="139" y="416"/>
                    <a:pt x="192" y="416"/>
                  </a:cubicBezTo>
                  <a:cubicBezTo>
                    <a:pt x="224" y="416"/>
                    <a:pt x="224" y="416"/>
                    <a:pt x="224" y="416"/>
                  </a:cubicBezTo>
                  <a:cubicBezTo>
                    <a:pt x="182" y="416"/>
                    <a:pt x="143" y="426"/>
                    <a:pt x="108" y="444"/>
                  </a:cubicBezTo>
                  <a:cubicBezTo>
                    <a:pt x="87" y="455"/>
                    <a:pt x="67" y="468"/>
                    <a:pt x="50" y="484"/>
                  </a:cubicBezTo>
                  <a:cubicBezTo>
                    <a:pt x="20" y="461"/>
                    <a:pt x="0" y="425"/>
                    <a:pt x="0" y="384"/>
                  </a:cubicBezTo>
                  <a:cubicBezTo>
                    <a:pt x="0" y="224"/>
                    <a:pt x="0" y="224"/>
                    <a:pt x="0" y="224"/>
                  </a:cubicBezTo>
                  <a:cubicBezTo>
                    <a:pt x="0" y="100"/>
                    <a:pt x="100" y="0"/>
                    <a:pt x="224" y="0"/>
                  </a:cubicBezTo>
                  <a:cubicBezTo>
                    <a:pt x="224" y="128"/>
                    <a:pt x="224" y="128"/>
                    <a:pt x="224" y="128"/>
                  </a:cubicBezTo>
                  <a:cubicBezTo>
                    <a:pt x="132" y="174"/>
                    <a:pt x="132" y="174"/>
                    <a:pt x="132" y="174"/>
                  </a:cubicBezTo>
                  <a:cubicBezTo>
                    <a:pt x="110" y="185"/>
                    <a:pt x="96" y="207"/>
                    <a:pt x="96" y="232"/>
                  </a:cubicBezTo>
                  <a:lnTo>
                    <a:pt x="96" y="320"/>
                  </a:lnTo>
                  <a:close/>
                </a:path>
              </a:pathLst>
            </a:custGeom>
            <a:solidFill>
              <a:srgbClr val="B2794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61" name="Google Shape;2661;p11"/>
            <p:cNvSpPr/>
            <p:nvPr/>
          </p:nvSpPr>
          <p:spPr>
            <a:xfrm>
              <a:off x="16757650" y="1525588"/>
              <a:ext cx="720725" cy="1081088"/>
            </a:xfrm>
            <a:custGeom>
              <a:avLst/>
              <a:gdLst/>
              <a:ahLst/>
              <a:cxnLst/>
              <a:rect l="l" t="t" r="r" b="b"/>
              <a:pathLst>
                <a:path w="192" h="288" extrusionOk="0">
                  <a:moveTo>
                    <a:pt x="192" y="148"/>
                  </a:moveTo>
                  <a:cubicBezTo>
                    <a:pt x="192" y="176"/>
                    <a:pt x="183" y="205"/>
                    <a:pt x="167" y="229"/>
                  </a:cubicBezTo>
                  <a:cubicBezTo>
                    <a:pt x="128" y="288"/>
                    <a:pt x="128" y="288"/>
                    <a:pt x="128" y="288"/>
                  </a:cubicBezTo>
                  <a:cubicBezTo>
                    <a:pt x="128" y="232"/>
                    <a:pt x="128" y="232"/>
                    <a:pt x="128" y="232"/>
                  </a:cubicBezTo>
                  <a:cubicBezTo>
                    <a:pt x="128" y="207"/>
                    <a:pt x="114" y="185"/>
                    <a:pt x="92" y="174"/>
                  </a:cubicBezTo>
                  <a:cubicBezTo>
                    <a:pt x="0" y="128"/>
                    <a:pt x="0" y="128"/>
                    <a:pt x="0" y="128"/>
                  </a:cubicBezTo>
                  <a:cubicBezTo>
                    <a:pt x="0" y="0"/>
                    <a:pt x="0" y="0"/>
                    <a:pt x="0" y="0"/>
                  </a:cubicBezTo>
                  <a:cubicBezTo>
                    <a:pt x="44" y="0"/>
                    <a:pt x="44" y="0"/>
                    <a:pt x="44" y="0"/>
                  </a:cubicBezTo>
                  <a:cubicBezTo>
                    <a:pt x="126" y="0"/>
                    <a:pt x="192" y="66"/>
                    <a:pt x="192" y="148"/>
                  </a:cubicBezTo>
                  <a:close/>
                </a:path>
              </a:pathLst>
            </a:custGeom>
            <a:solidFill>
              <a:srgbClr val="656D7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62" name="Google Shape;2662;p11"/>
            <p:cNvSpPr/>
            <p:nvPr/>
          </p:nvSpPr>
          <p:spPr>
            <a:xfrm>
              <a:off x="16036925" y="1525588"/>
              <a:ext cx="720725" cy="1081088"/>
            </a:xfrm>
            <a:custGeom>
              <a:avLst/>
              <a:gdLst/>
              <a:ahLst/>
              <a:cxnLst/>
              <a:rect l="l" t="t" r="r" b="b"/>
              <a:pathLst>
                <a:path w="192" h="288" extrusionOk="0">
                  <a:moveTo>
                    <a:pt x="192" y="0"/>
                  </a:moveTo>
                  <a:cubicBezTo>
                    <a:pt x="192" y="128"/>
                    <a:pt x="192" y="128"/>
                    <a:pt x="192" y="128"/>
                  </a:cubicBezTo>
                  <a:cubicBezTo>
                    <a:pt x="100" y="174"/>
                    <a:pt x="100" y="174"/>
                    <a:pt x="100" y="174"/>
                  </a:cubicBezTo>
                  <a:cubicBezTo>
                    <a:pt x="78" y="185"/>
                    <a:pt x="64" y="207"/>
                    <a:pt x="64" y="232"/>
                  </a:cubicBezTo>
                  <a:cubicBezTo>
                    <a:pt x="64" y="288"/>
                    <a:pt x="64" y="288"/>
                    <a:pt x="64" y="288"/>
                  </a:cubicBezTo>
                  <a:cubicBezTo>
                    <a:pt x="25" y="229"/>
                    <a:pt x="25" y="229"/>
                    <a:pt x="25" y="229"/>
                  </a:cubicBezTo>
                  <a:cubicBezTo>
                    <a:pt x="9" y="205"/>
                    <a:pt x="0" y="176"/>
                    <a:pt x="0" y="148"/>
                  </a:cubicBezTo>
                  <a:cubicBezTo>
                    <a:pt x="0" y="107"/>
                    <a:pt x="17" y="70"/>
                    <a:pt x="43" y="43"/>
                  </a:cubicBezTo>
                  <a:cubicBezTo>
                    <a:pt x="70" y="17"/>
                    <a:pt x="107" y="0"/>
                    <a:pt x="148" y="0"/>
                  </a:cubicBezTo>
                  <a:lnTo>
                    <a:pt x="192" y="0"/>
                  </a:lnTo>
                  <a:close/>
                </a:path>
              </a:pathLst>
            </a:custGeom>
            <a:solidFill>
              <a:srgbClr val="656D7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63" name="Google Shape;2663;p11"/>
            <p:cNvSpPr/>
            <p:nvPr/>
          </p:nvSpPr>
          <p:spPr>
            <a:xfrm>
              <a:off x="16517938" y="3087688"/>
              <a:ext cx="481013" cy="481013"/>
            </a:xfrm>
            <a:custGeom>
              <a:avLst/>
              <a:gdLst/>
              <a:ahLst/>
              <a:cxnLst/>
              <a:rect l="l" t="t" r="r" b="b"/>
              <a:pathLst>
                <a:path w="128" h="128" extrusionOk="0">
                  <a:moveTo>
                    <a:pt x="128" y="8"/>
                  </a:moveTo>
                  <a:cubicBezTo>
                    <a:pt x="128" y="64"/>
                    <a:pt x="128" y="64"/>
                    <a:pt x="128" y="64"/>
                  </a:cubicBezTo>
                  <a:cubicBezTo>
                    <a:pt x="128" y="82"/>
                    <a:pt x="121" y="98"/>
                    <a:pt x="109" y="109"/>
                  </a:cubicBezTo>
                  <a:cubicBezTo>
                    <a:pt x="98" y="121"/>
                    <a:pt x="82" y="128"/>
                    <a:pt x="64" y="128"/>
                  </a:cubicBezTo>
                  <a:cubicBezTo>
                    <a:pt x="29" y="128"/>
                    <a:pt x="0" y="99"/>
                    <a:pt x="0" y="64"/>
                  </a:cubicBezTo>
                  <a:cubicBezTo>
                    <a:pt x="0" y="8"/>
                    <a:pt x="0" y="8"/>
                    <a:pt x="0" y="8"/>
                  </a:cubicBezTo>
                  <a:cubicBezTo>
                    <a:pt x="0" y="8"/>
                    <a:pt x="0" y="8"/>
                    <a:pt x="0" y="8"/>
                  </a:cubicBezTo>
                  <a:cubicBezTo>
                    <a:pt x="20" y="3"/>
                    <a:pt x="42" y="0"/>
                    <a:pt x="64" y="0"/>
                  </a:cubicBezTo>
                  <a:cubicBezTo>
                    <a:pt x="86" y="0"/>
                    <a:pt x="108" y="3"/>
                    <a:pt x="128" y="8"/>
                  </a:cubicBezTo>
                  <a:close/>
                </a:path>
              </a:pathLst>
            </a:custGeom>
            <a:solidFill>
              <a:srgbClr val="F0D0B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64" name="Google Shape;2664;p11"/>
            <p:cNvSpPr/>
            <p:nvPr/>
          </p:nvSpPr>
          <p:spPr>
            <a:xfrm>
              <a:off x="16276638" y="2006601"/>
              <a:ext cx="962025" cy="1081088"/>
            </a:xfrm>
            <a:custGeom>
              <a:avLst/>
              <a:gdLst/>
              <a:ahLst/>
              <a:cxnLst/>
              <a:rect l="l" t="t" r="r" b="b"/>
              <a:pathLst>
                <a:path w="256" h="288" extrusionOk="0">
                  <a:moveTo>
                    <a:pt x="256" y="160"/>
                  </a:moveTo>
                  <a:cubicBezTo>
                    <a:pt x="256" y="192"/>
                    <a:pt x="256" y="192"/>
                    <a:pt x="256" y="192"/>
                  </a:cubicBezTo>
                  <a:cubicBezTo>
                    <a:pt x="256" y="245"/>
                    <a:pt x="213" y="288"/>
                    <a:pt x="160" y="288"/>
                  </a:cubicBezTo>
                  <a:cubicBezTo>
                    <a:pt x="128" y="288"/>
                    <a:pt x="128" y="288"/>
                    <a:pt x="128" y="288"/>
                  </a:cubicBezTo>
                  <a:cubicBezTo>
                    <a:pt x="96" y="288"/>
                    <a:pt x="96" y="288"/>
                    <a:pt x="96" y="288"/>
                  </a:cubicBezTo>
                  <a:cubicBezTo>
                    <a:pt x="43" y="288"/>
                    <a:pt x="0" y="245"/>
                    <a:pt x="0" y="192"/>
                  </a:cubicBezTo>
                  <a:cubicBezTo>
                    <a:pt x="0" y="160"/>
                    <a:pt x="0" y="160"/>
                    <a:pt x="0" y="160"/>
                  </a:cubicBezTo>
                  <a:cubicBezTo>
                    <a:pt x="0" y="104"/>
                    <a:pt x="0" y="104"/>
                    <a:pt x="0" y="104"/>
                  </a:cubicBezTo>
                  <a:cubicBezTo>
                    <a:pt x="0" y="79"/>
                    <a:pt x="14" y="57"/>
                    <a:pt x="36" y="46"/>
                  </a:cubicBezTo>
                  <a:cubicBezTo>
                    <a:pt x="128" y="0"/>
                    <a:pt x="128" y="0"/>
                    <a:pt x="128" y="0"/>
                  </a:cubicBezTo>
                  <a:cubicBezTo>
                    <a:pt x="220" y="46"/>
                    <a:pt x="220" y="46"/>
                    <a:pt x="220" y="46"/>
                  </a:cubicBezTo>
                  <a:cubicBezTo>
                    <a:pt x="242" y="57"/>
                    <a:pt x="256" y="79"/>
                    <a:pt x="256" y="104"/>
                  </a:cubicBezTo>
                  <a:lnTo>
                    <a:pt x="256" y="160"/>
                  </a:lnTo>
                  <a:close/>
                </a:path>
              </a:pathLst>
            </a:custGeom>
            <a:solidFill>
              <a:srgbClr val="F0D0B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65" name="Google Shape;2665;p11"/>
            <p:cNvSpPr/>
            <p:nvPr/>
          </p:nvSpPr>
          <p:spPr>
            <a:xfrm>
              <a:off x="12717463" y="7054851"/>
              <a:ext cx="871538" cy="481013"/>
            </a:xfrm>
            <a:custGeom>
              <a:avLst/>
              <a:gdLst/>
              <a:ahLst/>
              <a:cxnLst/>
              <a:rect l="l" t="t" r="r" b="b"/>
              <a:pathLst>
                <a:path w="232" h="128" extrusionOk="0">
                  <a:moveTo>
                    <a:pt x="232" y="28"/>
                  </a:moveTo>
                  <a:cubicBezTo>
                    <a:pt x="187" y="128"/>
                    <a:pt x="187" y="128"/>
                    <a:pt x="187" y="128"/>
                  </a:cubicBezTo>
                  <a:cubicBezTo>
                    <a:pt x="45" y="128"/>
                    <a:pt x="45" y="128"/>
                    <a:pt x="45" y="128"/>
                  </a:cubicBezTo>
                  <a:cubicBezTo>
                    <a:pt x="0" y="28"/>
                    <a:pt x="0" y="28"/>
                    <a:pt x="0" y="28"/>
                  </a:cubicBezTo>
                  <a:cubicBezTo>
                    <a:pt x="35" y="10"/>
                    <a:pt x="74" y="0"/>
                    <a:pt x="116" y="0"/>
                  </a:cubicBezTo>
                  <a:cubicBezTo>
                    <a:pt x="158" y="0"/>
                    <a:pt x="197" y="10"/>
                    <a:pt x="232" y="28"/>
                  </a:cubicBezTo>
                  <a:close/>
                </a:path>
              </a:pathLst>
            </a:custGeom>
            <a:solidFill>
              <a:srgbClr val="F0D0B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66" name="Google Shape;2666;p11"/>
            <p:cNvSpPr/>
            <p:nvPr/>
          </p:nvSpPr>
          <p:spPr>
            <a:xfrm>
              <a:off x="12671425" y="5973763"/>
              <a:ext cx="962025" cy="1081088"/>
            </a:xfrm>
            <a:custGeom>
              <a:avLst/>
              <a:gdLst/>
              <a:ahLst/>
              <a:cxnLst/>
              <a:rect l="l" t="t" r="r" b="b"/>
              <a:pathLst>
                <a:path w="256" h="288" extrusionOk="0">
                  <a:moveTo>
                    <a:pt x="256" y="104"/>
                  </a:moveTo>
                  <a:cubicBezTo>
                    <a:pt x="256" y="192"/>
                    <a:pt x="256" y="192"/>
                    <a:pt x="256" y="192"/>
                  </a:cubicBezTo>
                  <a:cubicBezTo>
                    <a:pt x="256" y="245"/>
                    <a:pt x="213" y="288"/>
                    <a:pt x="160" y="288"/>
                  </a:cubicBezTo>
                  <a:cubicBezTo>
                    <a:pt x="128" y="288"/>
                    <a:pt x="128" y="288"/>
                    <a:pt x="128" y="288"/>
                  </a:cubicBezTo>
                  <a:cubicBezTo>
                    <a:pt x="96" y="288"/>
                    <a:pt x="96" y="288"/>
                    <a:pt x="96" y="288"/>
                  </a:cubicBezTo>
                  <a:cubicBezTo>
                    <a:pt x="43" y="288"/>
                    <a:pt x="0" y="245"/>
                    <a:pt x="0" y="192"/>
                  </a:cubicBezTo>
                  <a:cubicBezTo>
                    <a:pt x="0" y="104"/>
                    <a:pt x="0" y="104"/>
                    <a:pt x="0" y="104"/>
                  </a:cubicBezTo>
                  <a:cubicBezTo>
                    <a:pt x="0" y="79"/>
                    <a:pt x="14" y="57"/>
                    <a:pt x="36" y="46"/>
                  </a:cubicBezTo>
                  <a:cubicBezTo>
                    <a:pt x="128" y="0"/>
                    <a:pt x="128" y="0"/>
                    <a:pt x="128" y="0"/>
                  </a:cubicBezTo>
                  <a:cubicBezTo>
                    <a:pt x="220" y="46"/>
                    <a:pt x="220" y="46"/>
                    <a:pt x="220" y="46"/>
                  </a:cubicBezTo>
                  <a:cubicBezTo>
                    <a:pt x="242" y="57"/>
                    <a:pt x="256" y="79"/>
                    <a:pt x="256" y="104"/>
                  </a:cubicBezTo>
                  <a:close/>
                </a:path>
              </a:pathLst>
            </a:custGeom>
            <a:solidFill>
              <a:srgbClr val="F0D0B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67" name="Google Shape;2667;p11"/>
            <p:cNvSpPr/>
            <p:nvPr/>
          </p:nvSpPr>
          <p:spPr>
            <a:xfrm>
              <a:off x="11350625" y="1404938"/>
              <a:ext cx="1922463" cy="1443038"/>
            </a:xfrm>
            <a:custGeom>
              <a:avLst/>
              <a:gdLst/>
              <a:ahLst/>
              <a:cxnLst/>
              <a:rect l="l" t="t" r="r" b="b"/>
              <a:pathLst>
                <a:path w="1211" h="909" extrusionOk="0">
                  <a:moveTo>
                    <a:pt x="1211" y="455"/>
                  </a:moveTo>
                  <a:lnTo>
                    <a:pt x="1211" y="909"/>
                  </a:lnTo>
                  <a:lnTo>
                    <a:pt x="0" y="909"/>
                  </a:lnTo>
                  <a:lnTo>
                    <a:pt x="0" y="0"/>
                  </a:lnTo>
                  <a:lnTo>
                    <a:pt x="1211" y="0"/>
                  </a:lnTo>
                  <a:lnTo>
                    <a:pt x="1211" y="455"/>
                  </a:lnTo>
                  <a:close/>
                </a:path>
              </a:pathLst>
            </a:custGeom>
            <a:solidFill>
              <a:srgbClr val="FFEAA7"/>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68" name="Google Shape;2668;p11"/>
            <p:cNvSpPr/>
            <p:nvPr/>
          </p:nvSpPr>
          <p:spPr>
            <a:xfrm>
              <a:off x="16637000" y="6213476"/>
              <a:ext cx="1924050" cy="1443038"/>
            </a:xfrm>
            <a:custGeom>
              <a:avLst/>
              <a:gdLst/>
              <a:ahLst/>
              <a:cxnLst/>
              <a:rect l="l" t="t" r="r" b="b"/>
              <a:pathLst>
                <a:path w="1212" h="909" extrusionOk="0">
                  <a:moveTo>
                    <a:pt x="1212" y="0"/>
                  </a:moveTo>
                  <a:lnTo>
                    <a:pt x="1212" y="909"/>
                  </a:lnTo>
                  <a:lnTo>
                    <a:pt x="0" y="909"/>
                  </a:lnTo>
                  <a:lnTo>
                    <a:pt x="0" y="454"/>
                  </a:lnTo>
                  <a:lnTo>
                    <a:pt x="0" y="0"/>
                  </a:lnTo>
                  <a:lnTo>
                    <a:pt x="1212" y="0"/>
                  </a:lnTo>
                  <a:close/>
                </a:path>
              </a:pathLst>
            </a:custGeom>
            <a:solidFill>
              <a:srgbClr val="FFEAA7"/>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69" name="Google Shape;2669;p11"/>
            <p:cNvSpPr/>
            <p:nvPr/>
          </p:nvSpPr>
          <p:spPr>
            <a:xfrm>
              <a:off x="16998950" y="6573838"/>
              <a:ext cx="1201738" cy="241300"/>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70" name="Google Shape;2670;p11"/>
            <p:cNvSpPr/>
            <p:nvPr/>
          </p:nvSpPr>
          <p:spPr>
            <a:xfrm>
              <a:off x="17478375" y="7054851"/>
              <a:ext cx="241300" cy="239713"/>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71" name="Google Shape;2671;p11"/>
            <p:cNvSpPr/>
            <p:nvPr/>
          </p:nvSpPr>
          <p:spPr>
            <a:xfrm>
              <a:off x="17959388" y="7054851"/>
              <a:ext cx="241300" cy="239713"/>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72" name="Google Shape;2672;p11"/>
            <p:cNvSpPr/>
            <p:nvPr/>
          </p:nvSpPr>
          <p:spPr>
            <a:xfrm>
              <a:off x="16998950" y="7054851"/>
              <a:ext cx="239713" cy="239713"/>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73" name="Google Shape;2673;p11"/>
            <p:cNvSpPr/>
            <p:nvPr/>
          </p:nvSpPr>
          <p:spPr>
            <a:xfrm>
              <a:off x="11710988" y="1765301"/>
              <a:ext cx="1201738" cy="241300"/>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74" name="Google Shape;2674;p11"/>
            <p:cNvSpPr/>
            <p:nvPr/>
          </p:nvSpPr>
          <p:spPr>
            <a:xfrm>
              <a:off x="12671425" y="2246313"/>
              <a:ext cx="241300" cy="241300"/>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75" name="Google Shape;2675;p11"/>
            <p:cNvSpPr/>
            <p:nvPr/>
          </p:nvSpPr>
          <p:spPr>
            <a:xfrm>
              <a:off x="12190413" y="2246313"/>
              <a:ext cx="241300" cy="241300"/>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76" name="Google Shape;2676;p11"/>
            <p:cNvSpPr/>
            <p:nvPr/>
          </p:nvSpPr>
          <p:spPr>
            <a:xfrm>
              <a:off x="11710988" y="2246313"/>
              <a:ext cx="239713" cy="241300"/>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77" name="Google Shape;2677;p11"/>
            <p:cNvSpPr/>
            <p:nvPr/>
          </p:nvSpPr>
          <p:spPr>
            <a:xfrm>
              <a:off x="11229975" y="804863"/>
              <a:ext cx="7450138" cy="7451725"/>
            </a:xfrm>
            <a:custGeom>
              <a:avLst/>
              <a:gdLst/>
              <a:ahLst/>
              <a:cxnLst/>
              <a:rect l="l" t="t" r="r" b="b"/>
              <a:pathLst>
                <a:path w="1984" h="1984" extrusionOk="0">
                  <a:moveTo>
                    <a:pt x="1536" y="1111"/>
                  </a:moveTo>
                  <a:cubicBezTo>
                    <a:pt x="1536" y="896"/>
                    <a:pt x="1536" y="896"/>
                    <a:pt x="1536" y="896"/>
                  </a:cubicBezTo>
                  <a:cubicBezTo>
                    <a:pt x="1888" y="896"/>
                    <a:pt x="1888" y="896"/>
                    <a:pt x="1888" y="896"/>
                  </a:cubicBezTo>
                  <a:cubicBezTo>
                    <a:pt x="1941" y="896"/>
                    <a:pt x="1984" y="853"/>
                    <a:pt x="1984" y="800"/>
                  </a:cubicBezTo>
                  <a:cubicBezTo>
                    <a:pt x="1984" y="96"/>
                    <a:pt x="1984" y="96"/>
                    <a:pt x="1984" y="96"/>
                  </a:cubicBezTo>
                  <a:cubicBezTo>
                    <a:pt x="1984" y="43"/>
                    <a:pt x="1941" y="0"/>
                    <a:pt x="1888" y="0"/>
                  </a:cubicBezTo>
                  <a:cubicBezTo>
                    <a:pt x="1056" y="0"/>
                    <a:pt x="1056" y="0"/>
                    <a:pt x="1056" y="0"/>
                  </a:cubicBezTo>
                  <a:cubicBezTo>
                    <a:pt x="1003" y="0"/>
                    <a:pt x="960" y="43"/>
                    <a:pt x="960" y="96"/>
                  </a:cubicBezTo>
                  <a:cubicBezTo>
                    <a:pt x="960" y="320"/>
                    <a:pt x="960" y="320"/>
                    <a:pt x="960" y="320"/>
                  </a:cubicBezTo>
                  <a:cubicBezTo>
                    <a:pt x="576" y="320"/>
                    <a:pt x="576" y="320"/>
                    <a:pt x="576" y="320"/>
                  </a:cubicBezTo>
                  <a:cubicBezTo>
                    <a:pt x="576" y="128"/>
                    <a:pt x="576" y="128"/>
                    <a:pt x="576" y="128"/>
                  </a:cubicBezTo>
                  <a:cubicBezTo>
                    <a:pt x="0" y="128"/>
                    <a:pt x="0" y="128"/>
                    <a:pt x="0" y="128"/>
                  </a:cubicBezTo>
                  <a:cubicBezTo>
                    <a:pt x="0" y="576"/>
                    <a:pt x="0" y="576"/>
                    <a:pt x="0" y="576"/>
                  </a:cubicBezTo>
                  <a:cubicBezTo>
                    <a:pt x="576" y="576"/>
                    <a:pt x="576" y="576"/>
                    <a:pt x="576" y="576"/>
                  </a:cubicBezTo>
                  <a:cubicBezTo>
                    <a:pt x="576" y="384"/>
                    <a:pt x="576" y="384"/>
                    <a:pt x="576" y="384"/>
                  </a:cubicBezTo>
                  <a:cubicBezTo>
                    <a:pt x="960" y="384"/>
                    <a:pt x="960" y="384"/>
                    <a:pt x="960" y="384"/>
                  </a:cubicBezTo>
                  <a:cubicBezTo>
                    <a:pt x="960" y="448"/>
                    <a:pt x="960" y="448"/>
                    <a:pt x="960" y="448"/>
                  </a:cubicBezTo>
                  <a:cubicBezTo>
                    <a:pt x="873" y="448"/>
                    <a:pt x="873" y="448"/>
                    <a:pt x="873" y="448"/>
                  </a:cubicBezTo>
                  <a:cubicBezTo>
                    <a:pt x="845" y="535"/>
                    <a:pt x="845" y="535"/>
                    <a:pt x="845" y="535"/>
                  </a:cubicBezTo>
                  <a:cubicBezTo>
                    <a:pt x="820" y="543"/>
                    <a:pt x="796" y="553"/>
                    <a:pt x="773" y="565"/>
                  </a:cubicBezTo>
                  <a:cubicBezTo>
                    <a:pt x="692" y="523"/>
                    <a:pt x="692" y="523"/>
                    <a:pt x="692" y="523"/>
                  </a:cubicBezTo>
                  <a:cubicBezTo>
                    <a:pt x="523" y="692"/>
                    <a:pt x="523" y="692"/>
                    <a:pt x="523" y="692"/>
                  </a:cubicBezTo>
                  <a:cubicBezTo>
                    <a:pt x="565" y="773"/>
                    <a:pt x="565" y="773"/>
                    <a:pt x="565" y="773"/>
                  </a:cubicBezTo>
                  <a:cubicBezTo>
                    <a:pt x="553" y="796"/>
                    <a:pt x="544" y="820"/>
                    <a:pt x="536" y="845"/>
                  </a:cubicBezTo>
                  <a:cubicBezTo>
                    <a:pt x="448" y="873"/>
                    <a:pt x="448" y="873"/>
                    <a:pt x="448" y="873"/>
                  </a:cubicBezTo>
                  <a:cubicBezTo>
                    <a:pt x="448" y="1088"/>
                    <a:pt x="448" y="1088"/>
                    <a:pt x="448" y="1088"/>
                  </a:cubicBezTo>
                  <a:cubicBezTo>
                    <a:pt x="96" y="1088"/>
                    <a:pt x="96" y="1088"/>
                    <a:pt x="96" y="1088"/>
                  </a:cubicBezTo>
                  <a:cubicBezTo>
                    <a:pt x="43" y="1088"/>
                    <a:pt x="0" y="1131"/>
                    <a:pt x="0" y="1184"/>
                  </a:cubicBezTo>
                  <a:cubicBezTo>
                    <a:pt x="0" y="1888"/>
                    <a:pt x="0" y="1888"/>
                    <a:pt x="0" y="1888"/>
                  </a:cubicBezTo>
                  <a:cubicBezTo>
                    <a:pt x="0" y="1941"/>
                    <a:pt x="43" y="1984"/>
                    <a:pt x="96" y="1984"/>
                  </a:cubicBezTo>
                  <a:cubicBezTo>
                    <a:pt x="928" y="1984"/>
                    <a:pt x="928" y="1984"/>
                    <a:pt x="928" y="1984"/>
                  </a:cubicBezTo>
                  <a:cubicBezTo>
                    <a:pt x="981" y="1984"/>
                    <a:pt x="1024" y="1941"/>
                    <a:pt x="1024" y="1888"/>
                  </a:cubicBezTo>
                  <a:cubicBezTo>
                    <a:pt x="1024" y="1664"/>
                    <a:pt x="1024" y="1664"/>
                    <a:pt x="1024" y="1664"/>
                  </a:cubicBezTo>
                  <a:cubicBezTo>
                    <a:pt x="1408" y="1664"/>
                    <a:pt x="1408" y="1664"/>
                    <a:pt x="1408" y="1664"/>
                  </a:cubicBezTo>
                  <a:cubicBezTo>
                    <a:pt x="1408" y="1856"/>
                    <a:pt x="1408" y="1856"/>
                    <a:pt x="1408" y="1856"/>
                  </a:cubicBezTo>
                  <a:cubicBezTo>
                    <a:pt x="1984" y="1856"/>
                    <a:pt x="1984" y="1856"/>
                    <a:pt x="1984" y="1856"/>
                  </a:cubicBezTo>
                  <a:cubicBezTo>
                    <a:pt x="1984" y="1408"/>
                    <a:pt x="1984" y="1408"/>
                    <a:pt x="1984" y="1408"/>
                  </a:cubicBezTo>
                  <a:cubicBezTo>
                    <a:pt x="1408" y="1408"/>
                    <a:pt x="1408" y="1408"/>
                    <a:pt x="1408" y="1408"/>
                  </a:cubicBezTo>
                  <a:cubicBezTo>
                    <a:pt x="1408" y="1600"/>
                    <a:pt x="1408" y="1600"/>
                    <a:pt x="1408" y="1600"/>
                  </a:cubicBezTo>
                  <a:cubicBezTo>
                    <a:pt x="1024" y="1600"/>
                    <a:pt x="1024" y="1600"/>
                    <a:pt x="1024" y="1600"/>
                  </a:cubicBezTo>
                  <a:cubicBezTo>
                    <a:pt x="1024" y="1536"/>
                    <a:pt x="1024" y="1536"/>
                    <a:pt x="1024" y="1536"/>
                  </a:cubicBezTo>
                  <a:cubicBezTo>
                    <a:pt x="1111" y="1536"/>
                    <a:pt x="1111" y="1536"/>
                    <a:pt x="1111" y="1536"/>
                  </a:cubicBezTo>
                  <a:cubicBezTo>
                    <a:pt x="1139" y="1449"/>
                    <a:pt x="1139" y="1449"/>
                    <a:pt x="1139" y="1449"/>
                  </a:cubicBezTo>
                  <a:cubicBezTo>
                    <a:pt x="1164" y="1441"/>
                    <a:pt x="1188" y="1431"/>
                    <a:pt x="1211" y="1419"/>
                  </a:cubicBezTo>
                  <a:cubicBezTo>
                    <a:pt x="1292" y="1461"/>
                    <a:pt x="1292" y="1461"/>
                    <a:pt x="1292" y="1461"/>
                  </a:cubicBezTo>
                  <a:cubicBezTo>
                    <a:pt x="1461" y="1292"/>
                    <a:pt x="1461" y="1292"/>
                    <a:pt x="1461" y="1292"/>
                  </a:cubicBezTo>
                  <a:cubicBezTo>
                    <a:pt x="1419" y="1211"/>
                    <a:pt x="1419" y="1211"/>
                    <a:pt x="1419" y="1211"/>
                  </a:cubicBezTo>
                  <a:cubicBezTo>
                    <a:pt x="1431" y="1188"/>
                    <a:pt x="1440" y="1164"/>
                    <a:pt x="1448" y="1139"/>
                  </a:cubicBezTo>
                  <a:lnTo>
                    <a:pt x="1536" y="1111"/>
                  </a:lnTo>
                  <a:close/>
                  <a:moveTo>
                    <a:pt x="512" y="512"/>
                  </a:moveTo>
                  <a:cubicBezTo>
                    <a:pt x="64" y="512"/>
                    <a:pt x="64" y="512"/>
                    <a:pt x="64" y="512"/>
                  </a:cubicBezTo>
                  <a:cubicBezTo>
                    <a:pt x="64" y="192"/>
                    <a:pt x="64" y="192"/>
                    <a:pt x="64" y="192"/>
                  </a:cubicBezTo>
                  <a:cubicBezTo>
                    <a:pt x="512" y="192"/>
                    <a:pt x="512" y="192"/>
                    <a:pt x="512" y="192"/>
                  </a:cubicBezTo>
                  <a:lnTo>
                    <a:pt x="512" y="512"/>
                  </a:lnTo>
                  <a:close/>
                  <a:moveTo>
                    <a:pt x="1472" y="1472"/>
                  </a:moveTo>
                  <a:cubicBezTo>
                    <a:pt x="1920" y="1472"/>
                    <a:pt x="1920" y="1472"/>
                    <a:pt x="1920" y="1472"/>
                  </a:cubicBezTo>
                  <a:cubicBezTo>
                    <a:pt x="1920" y="1792"/>
                    <a:pt x="1920" y="1792"/>
                    <a:pt x="1920" y="1792"/>
                  </a:cubicBezTo>
                  <a:cubicBezTo>
                    <a:pt x="1472" y="1792"/>
                    <a:pt x="1472" y="1792"/>
                    <a:pt x="1472" y="1792"/>
                  </a:cubicBezTo>
                  <a:lnTo>
                    <a:pt x="1472" y="1472"/>
                  </a:lnTo>
                  <a:close/>
                  <a:moveTo>
                    <a:pt x="1280" y="992"/>
                  </a:moveTo>
                  <a:cubicBezTo>
                    <a:pt x="1280" y="1140"/>
                    <a:pt x="1168" y="1262"/>
                    <a:pt x="1024" y="1278"/>
                  </a:cubicBezTo>
                  <a:cubicBezTo>
                    <a:pt x="1024" y="1184"/>
                    <a:pt x="1024" y="1184"/>
                    <a:pt x="1024" y="1184"/>
                  </a:cubicBezTo>
                  <a:cubicBezTo>
                    <a:pt x="1024" y="1131"/>
                    <a:pt x="981" y="1088"/>
                    <a:pt x="928" y="1088"/>
                  </a:cubicBezTo>
                  <a:cubicBezTo>
                    <a:pt x="721" y="1088"/>
                    <a:pt x="721" y="1088"/>
                    <a:pt x="721" y="1088"/>
                  </a:cubicBezTo>
                  <a:cubicBezTo>
                    <a:pt x="710" y="1057"/>
                    <a:pt x="704" y="1025"/>
                    <a:pt x="704" y="992"/>
                  </a:cubicBezTo>
                  <a:cubicBezTo>
                    <a:pt x="704" y="844"/>
                    <a:pt x="816" y="722"/>
                    <a:pt x="960" y="706"/>
                  </a:cubicBezTo>
                  <a:cubicBezTo>
                    <a:pt x="960" y="800"/>
                    <a:pt x="960" y="800"/>
                    <a:pt x="960" y="800"/>
                  </a:cubicBezTo>
                  <a:cubicBezTo>
                    <a:pt x="960" y="853"/>
                    <a:pt x="1003" y="896"/>
                    <a:pt x="1056" y="896"/>
                  </a:cubicBezTo>
                  <a:cubicBezTo>
                    <a:pt x="1263" y="896"/>
                    <a:pt x="1263" y="896"/>
                    <a:pt x="1263" y="896"/>
                  </a:cubicBezTo>
                  <a:cubicBezTo>
                    <a:pt x="1274" y="927"/>
                    <a:pt x="1280" y="959"/>
                    <a:pt x="1280" y="992"/>
                  </a:cubicBezTo>
                  <a:close/>
                  <a:moveTo>
                    <a:pt x="1251" y="832"/>
                  </a:moveTo>
                  <a:cubicBezTo>
                    <a:pt x="1261" y="757"/>
                    <a:pt x="1310" y="694"/>
                    <a:pt x="1376" y="662"/>
                  </a:cubicBezTo>
                  <a:cubicBezTo>
                    <a:pt x="1376" y="672"/>
                    <a:pt x="1376" y="672"/>
                    <a:pt x="1376" y="672"/>
                  </a:cubicBezTo>
                  <a:cubicBezTo>
                    <a:pt x="1376" y="725"/>
                    <a:pt x="1419" y="768"/>
                    <a:pt x="1472" y="768"/>
                  </a:cubicBezTo>
                  <a:cubicBezTo>
                    <a:pt x="1525" y="768"/>
                    <a:pt x="1568" y="725"/>
                    <a:pt x="1568" y="672"/>
                  </a:cubicBezTo>
                  <a:cubicBezTo>
                    <a:pt x="1568" y="662"/>
                    <a:pt x="1568" y="662"/>
                    <a:pt x="1568" y="662"/>
                  </a:cubicBezTo>
                  <a:cubicBezTo>
                    <a:pt x="1634" y="694"/>
                    <a:pt x="1683" y="757"/>
                    <a:pt x="1693" y="832"/>
                  </a:cubicBezTo>
                  <a:lnTo>
                    <a:pt x="1251" y="832"/>
                  </a:lnTo>
                  <a:close/>
                  <a:moveTo>
                    <a:pt x="1312" y="339"/>
                  </a:moveTo>
                  <a:cubicBezTo>
                    <a:pt x="1312" y="276"/>
                    <a:pt x="1364" y="224"/>
                    <a:pt x="1427" y="224"/>
                  </a:cubicBezTo>
                  <a:cubicBezTo>
                    <a:pt x="1440" y="224"/>
                    <a:pt x="1440" y="224"/>
                    <a:pt x="1440" y="224"/>
                  </a:cubicBezTo>
                  <a:cubicBezTo>
                    <a:pt x="1440" y="300"/>
                    <a:pt x="1440" y="300"/>
                    <a:pt x="1440" y="300"/>
                  </a:cubicBezTo>
                  <a:cubicBezTo>
                    <a:pt x="1365" y="338"/>
                    <a:pt x="1365" y="338"/>
                    <a:pt x="1365" y="338"/>
                  </a:cubicBezTo>
                  <a:cubicBezTo>
                    <a:pt x="1345" y="348"/>
                    <a:pt x="1330" y="364"/>
                    <a:pt x="1321" y="383"/>
                  </a:cubicBezTo>
                  <a:cubicBezTo>
                    <a:pt x="1315" y="369"/>
                    <a:pt x="1312" y="355"/>
                    <a:pt x="1312" y="339"/>
                  </a:cubicBezTo>
                  <a:close/>
                  <a:moveTo>
                    <a:pt x="1440" y="643"/>
                  </a:moveTo>
                  <a:cubicBezTo>
                    <a:pt x="1450" y="641"/>
                    <a:pt x="1461" y="640"/>
                    <a:pt x="1472" y="640"/>
                  </a:cubicBezTo>
                  <a:cubicBezTo>
                    <a:pt x="1483" y="640"/>
                    <a:pt x="1494" y="641"/>
                    <a:pt x="1504" y="643"/>
                  </a:cubicBezTo>
                  <a:cubicBezTo>
                    <a:pt x="1504" y="672"/>
                    <a:pt x="1504" y="672"/>
                    <a:pt x="1504" y="672"/>
                  </a:cubicBezTo>
                  <a:cubicBezTo>
                    <a:pt x="1504" y="690"/>
                    <a:pt x="1490" y="704"/>
                    <a:pt x="1472" y="704"/>
                  </a:cubicBezTo>
                  <a:cubicBezTo>
                    <a:pt x="1454" y="704"/>
                    <a:pt x="1440" y="690"/>
                    <a:pt x="1440" y="672"/>
                  </a:cubicBezTo>
                  <a:lnTo>
                    <a:pt x="1440" y="643"/>
                  </a:lnTo>
                  <a:close/>
                  <a:moveTo>
                    <a:pt x="1623" y="383"/>
                  </a:moveTo>
                  <a:cubicBezTo>
                    <a:pt x="1614" y="364"/>
                    <a:pt x="1599" y="348"/>
                    <a:pt x="1579" y="338"/>
                  </a:cubicBezTo>
                  <a:cubicBezTo>
                    <a:pt x="1504" y="300"/>
                    <a:pt x="1504" y="300"/>
                    <a:pt x="1504" y="300"/>
                  </a:cubicBezTo>
                  <a:cubicBezTo>
                    <a:pt x="1504" y="224"/>
                    <a:pt x="1504" y="224"/>
                    <a:pt x="1504" y="224"/>
                  </a:cubicBezTo>
                  <a:cubicBezTo>
                    <a:pt x="1517" y="224"/>
                    <a:pt x="1517" y="224"/>
                    <a:pt x="1517" y="224"/>
                  </a:cubicBezTo>
                  <a:cubicBezTo>
                    <a:pt x="1580" y="224"/>
                    <a:pt x="1632" y="276"/>
                    <a:pt x="1632" y="339"/>
                  </a:cubicBezTo>
                  <a:cubicBezTo>
                    <a:pt x="1632" y="355"/>
                    <a:pt x="1629" y="369"/>
                    <a:pt x="1623" y="383"/>
                  </a:cubicBezTo>
                  <a:close/>
                  <a:moveTo>
                    <a:pt x="1440" y="576"/>
                  </a:moveTo>
                  <a:cubicBezTo>
                    <a:pt x="1405" y="576"/>
                    <a:pt x="1376" y="547"/>
                    <a:pt x="1376" y="512"/>
                  </a:cubicBezTo>
                  <a:cubicBezTo>
                    <a:pt x="1376" y="424"/>
                    <a:pt x="1376" y="424"/>
                    <a:pt x="1376" y="424"/>
                  </a:cubicBezTo>
                  <a:cubicBezTo>
                    <a:pt x="1376" y="411"/>
                    <a:pt x="1383" y="400"/>
                    <a:pt x="1394" y="395"/>
                  </a:cubicBezTo>
                  <a:cubicBezTo>
                    <a:pt x="1472" y="356"/>
                    <a:pt x="1472" y="356"/>
                    <a:pt x="1472" y="356"/>
                  </a:cubicBezTo>
                  <a:cubicBezTo>
                    <a:pt x="1550" y="395"/>
                    <a:pt x="1550" y="395"/>
                    <a:pt x="1550" y="395"/>
                  </a:cubicBezTo>
                  <a:cubicBezTo>
                    <a:pt x="1561" y="400"/>
                    <a:pt x="1568" y="411"/>
                    <a:pt x="1568" y="424"/>
                  </a:cubicBezTo>
                  <a:cubicBezTo>
                    <a:pt x="1568" y="512"/>
                    <a:pt x="1568" y="512"/>
                    <a:pt x="1568" y="512"/>
                  </a:cubicBezTo>
                  <a:cubicBezTo>
                    <a:pt x="1568" y="547"/>
                    <a:pt x="1539" y="576"/>
                    <a:pt x="1504" y="576"/>
                  </a:cubicBezTo>
                  <a:lnTo>
                    <a:pt x="1440" y="576"/>
                  </a:lnTo>
                  <a:close/>
                  <a:moveTo>
                    <a:pt x="1024" y="96"/>
                  </a:moveTo>
                  <a:cubicBezTo>
                    <a:pt x="1024" y="78"/>
                    <a:pt x="1038" y="64"/>
                    <a:pt x="1056" y="64"/>
                  </a:cubicBezTo>
                  <a:cubicBezTo>
                    <a:pt x="1888" y="64"/>
                    <a:pt x="1888" y="64"/>
                    <a:pt x="1888" y="64"/>
                  </a:cubicBezTo>
                  <a:cubicBezTo>
                    <a:pt x="1906" y="64"/>
                    <a:pt x="1920" y="78"/>
                    <a:pt x="1920" y="96"/>
                  </a:cubicBezTo>
                  <a:cubicBezTo>
                    <a:pt x="1920" y="800"/>
                    <a:pt x="1920" y="800"/>
                    <a:pt x="1920" y="800"/>
                  </a:cubicBezTo>
                  <a:cubicBezTo>
                    <a:pt x="1920" y="818"/>
                    <a:pt x="1906" y="832"/>
                    <a:pt x="1888" y="832"/>
                  </a:cubicBezTo>
                  <a:cubicBezTo>
                    <a:pt x="1758" y="832"/>
                    <a:pt x="1758" y="832"/>
                    <a:pt x="1758" y="832"/>
                  </a:cubicBezTo>
                  <a:cubicBezTo>
                    <a:pt x="1747" y="730"/>
                    <a:pt x="1682" y="645"/>
                    <a:pt x="1594" y="603"/>
                  </a:cubicBezTo>
                  <a:cubicBezTo>
                    <a:pt x="1617" y="580"/>
                    <a:pt x="1632" y="548"/>
                    <a:pt x="1632" y="512"/>
                  </a:cubicBezTo>
                  <a:cubicBezTo>
                    <a:pt x="1632" y="490"/>
                    <a:pt x="1632" y="490"/>
                    <a:pt x="1632" y="490"/>
                  </a:cubicBezTo>
                  <a:cubicBezTo>
                    <a:pt x="1666" y="439"/>
                    <a:pt x="1666" y="439"/>
                    <a:pt x="1666" y="439"/>
                  </a:cubicBezTo>
                  <a:cubicBezTo>
                    <a:pt x="1686" y="409"/>
                    <a:pt x="1696" y="375"/>
                    <a:pt x="1696" y="339"/>
                  </a:cubicBezTo>
                  <a:cubicBezTo>
                    <a:pt x="1696" y="240"/>
                    <a:pt x="1616" y="160"/>
                    <a:pt x="1517" y="160"/>
                  </a:cubicBezTo>
                  <a:cubicBezTo>
                    <a:pt x="1427" y="160"/>
                    <a:pt x="1427" y="160"/>
                    <a:pt x="1427" y="160"/>
                  </a:cubicBezTo>
                  <a:cubicBezTo>
                    <a:pt x="1328" y="160"/>
                    <a:pt x="1248" y="240"/>
                    <a:pt x="1248" y="339"/>
                  </a:cubicBezTo>
                  <a:cubicBezTo>
                    <a:pt x="1248" y="375"/>
                    <a:pt x="1258" y="409"/>
                    <a:pt x="1278" y="439"/>
                  </a:cubicBezTo>
                  <a:cubicBezTo>
                    <a:pt x="1312" y="490"/>
                    <a:pt x="1312" y="490"/>
                    <a:pt x="1312" y="490"/>
                  </a:cubicBezTo>
                  <a:cubicBezTo>
                    <a:pt x="1312" y="512"/>
                    <a:pt x="1312" y="512"/>
                    <a:pt x="1312" y="512"/>
                  </a:cubicBezTo>
                  <a:cubicBezTo>
                    <a:pt x="1312" y="548"/>
                    <a:pt x="1327" y="580"/>
                    <a:pt x="1350" y="603"/>
                  </a:cubicBezTo>
                  <a:cubicBezTo>
                    <a:pt x="1262" y="645"/>
                    <a:pt x="1197" y="730"/>
                    <a:pt x="1186" y="832"/>
                  </a:cubicBezTo>
                  <a:cubicBezTo>
                    <a:pt x="1056" y="832"/>
                    <a:pt x="1056" y="832"/>
                    <a:pt x="1056" y="832"/>
                  </a:cubicBezTo>
                  <a:cubicBezTo>
                    <a:pt x="1038" y="832"/>
                    <a:pt x="1024" y="818"/>
                    <a:pt x="1024" y="800"/>
                  </a:cubicBezTo>
                  <a:lnTo>
                    <a:pt x="1024" y="96"/>
                  </a:lnTo>
                  <a:close/>
                  <a:moveTo>
                    <a:pt x="512" y="919"/>
                  </a:moveTo>
                  <a:cubicBezTo>
                    <a:pt x="587" y="895"/>
                    <a:pt x="587" y="895"/>
                    <a:pt x="587" y="895"/>
                  </a:cubicBezTo>
                  <a:cubicBezTo>
                    <a:pt x="592" y="879"/>
                    <a:pt x="592" y="879"/>
                    <a:pt x="592" y="879"/>
                  </a:cubicBezTo>
                  <a:cubicBezTo>
                    <a:pt x="601" y="847"/>
                    <a:pt x="613" y="817"/>
                    <a:pt x="629" y="789"/>
                  </a:cubicBezTo>
                  <a:cubicBezTo>
                    <a:pt x="637" y="774"/>
                    <a:pt x="637" y="774"/>
                    <a:pt x="637" y="774"/>
                  </a:cubicBezTo>
                  <a:cubicBezTo>
                    <a:pt x="601" y="704"/>
                    <a:pt x="601" y="704"/>
                    <a:pt x="601" y="704"/>
                  </a:cubicBezTo>
                  <a:cubicBezTo>
                    <a:pt x="704" y="601"/>
                    <a:pt x="704" y="601"/>
                    <a:pt x="704" y="601"/>
                  </a:cubicBezTo>
                  <a:cubicBezTo>
                    <a:pt x="774" y="637"/>
                    <a:pt x="774" y="637"/>
                    <a:pt x="774" y="637"/>
                  </a:cubicBezTo>
                  <a:cubicBezTo>
                    <a:pt x="789" y="629"/>
                    <a:pt x="789" y="629"/>
                    <a:pt x="789" y="629"/>
                  </a:cubicBezTo>
                  <a:cubicBezTo>
                    <a:pt x="817" y="613"/>
                    <a:pt x="847" y="601"/>
                    <a:pt x="879" y="592"/>
                  </a:cubicBezTo>
                  <a:cubicBezTo>
                    <a:pt x="895" y="587"/>
                    <a:pt x="895" y="587"/>
                    <a:pt x="895" y="587"/>
                  </a:cubicBezTo>
                  <a:cubicBezTo>
                    <a:pt x="919" y="512"/>
                    <a:pt x="919" y="512"/>
                    <a:pt x="919" y="512"/>
                  </a:cubicBezTo>
                  <a:cubicBezTo>
                    <a:pt x="960" y="512"/>
                    <a:pt x="960" y="512"/>
                    <a:pt x="960" y="512"/>
                  </a:cubicBezTo>
                  <a:cubicBezTo>
                    <a:pt x="960" y="642"/>
                    <a:pt x="960" y="642"/>
                    <a:pt x="960" y="642"/>
                  </a:cubicBezTo>
                  <a:cubicBezTo>
                    <a:pt x="781" y="658"/>
                    <a:pt x="640" y="809"/>
                    <a:pt x="640" y="992"/>
                  </a:cubicBezTo>
                  <a:cubicBezTo>
                    <a:pt x="640" y="1025"/>
                    <a:pt x="645" y="1057"/>
                    <a:pt x="654" y="1088"/>
                  </a:cubicBezTo>
                  <a:cubicBezTo>
                    <a:pt x="512" y="1088"/>
                    <a:pt x="512" y="1088"/>
                    <a:pt x="512" y="1088"/>
                  </a:cubicBezTo>
                  <a:lnTo>
                    <a:pt x="512" y="919"/>
                  </a:lnTo>
                  <a:close/>
                  <a:moveTo>
                    <a:pt x="320" y="1632"/>
                  </a:moveTo>
                  <a:cubicBezTo>
                    <a:pt x="320" y="1472"/>
                    <a:pt x="320" y="1472"/>
                    <a:pt x="320" y="1472"/>
                  </a:cubicBezTo>
                  <a:cubicBezTo>
                    <a:pt x="320" y="1377"/>
                    <a:pt x="389" y="1298"/>
                    <a:pt x="480" y="1283"/>
                  </a:cubicBezTo>
                  <a:cubicBezTo>
                    <a:pt x="480" y="1356"/>
                    <a:pt x="480" y="1356"/>
                    <a:pt x="480" y="1356"/>
                  </a:cubicBezTo>
                  <a:cubicBezTo>
                    <a:pt x="405" y="1394"/>
                    <a:pt x="405" y="1394"/>
                    <a:pt x="405" y="1394"/>
                  </a:cubicBezTo>
                  <a:cubicBezTo>
                    <a:pt x="372" y="1410"/>
                    <a:pt x="352" y="1443"/>
                    <a:pt x="352" y="1480"/>
                  </a:cubicBezTo>
                  <a:cubicBezTo>
                    <a:pt x="352" y="1568"/>
                    <a:pt x="352" y="1568"/>
                    <a:pt x="352" y="1568"/>
                  </a:cubicBezTo>
                  <a:cubicBezTo>
                    <a:pt x="352" y="1604"/>
                    <a:pt x="367" y="1636"/>
                    <a:pt x="390" y="1659"/>
                  </a:cubicBezTo>
                  <a:cubicBezTo>
                    <a:pt x="373" y="1668"/>
                    <a:pt x="356" y="1678"/>
                    <a:pt x="340" y="1690"/>
                  </a:cubicBezTo>
                  <a:cubicBezTo>
                    <a:pt x="327" y="1673"/>
                    <a:pt x="320" y="1653"/>
                    <a:pt x="320" y="1632"/>
                  </a:cubicBezTo>
                  <a:close/>
                  <a:moveTo>
                    <a:pt x="480" y="1632"/>
                  </a:moveTo>
                  <a:cubicBezTo>
                    <a:pt x="445" y="1632"/>
                    <a:pt x="416" y="1603"/>
                    <a:pt x="416" y="1568"/>
                  </a:cubicBezTo>
                  <a:cubicBezTo>
                    <a:pt x="416" y="1480"/>
                    <a:pt x="416" y="1480"/>
                    <a:pt x="416" y="1480"/>
                  </a:cubicBezTo>
                  <a:cubicBezTo>
                    <a:pt x="416" y="1467"/>
                    <a:pt x="423" y="1456"/>
                    <a:pt x="434" y="1451"/>
                  </a:cubicBezTo>
                  <a:cubicBezTo>
                    <a:pt x="512" y="1412"/>
                    <a:pt x="512" y="1412"/>
                    <a:pt x="512" y="1412"/>
                  </a:cubicBezTo>
                  <a:cubicBezTo>
                    <a:pt x="590" y="1451"/>
                    <a:pt x="590" y="1451"/>
                    <a:pt x="590" y="1451"/>
                  </a:cubicBezTo>
                  <a:cubicBezTo>
                    <a:pt x="601" y="1456"/>
                    <a:pt x="608" y="1467"/>
                    <a:pt x="608" y="1480"/>
                  </a:cubicBezTo>
                  <a:cubicBezTo>
                    <a:pt x="608" y="1568"/>
                    <a:pt x="608" y="1568"/>
                    <a:pt x="608" y="1568"/>
                  </a:cubicBezTo>
                  <a:cubicBezTo>
                    <a:pt x="608" y="1603"/>
                    <a:pt x="579" y="1632"/>
                    <a:pt x="544" y="1632"/>
                  </a:cubicBezTo>
                  <a:lnTo>
                    <a:pt x="480" y="1632"/>
                  </a:lnTo>
                  <a:close/>
                  <a:moveTo>
                    <a:pt x="512" y="1696"/>
                  </a:moveTo>
                  <a:cubicBezTo>
                    <a:pt x="538" y="1696"/>
                    <a:pt x="562" y="1701"/>
                    <a:pt x="585" y="1709"/>
                  </a:cubicBezTo>
                  <a:cubicBezTo>
                    <a:pt x="562" y="1760"/>
                    <a:pt x="562" y="1760"/>
                    <a:pt x="562" y="1760"/>
                  </a:cubicBezTo>
                  <a:cubicBezTo>
                    <a:pt x="462" y="1760"/>
                    <a:pt x="462" y="1760"/>
                    <a:pt x="462" y="1760"/>
                  </a:cubicBezTo>
                  <a:cubicBezTo>
                    <a:pt x="439" y="1709"/>
                    <a:pt x="439" y="1709"/>
                    <a:pt x="439" y="1709"/>
                  </a:cubicBezTo>
                  <a:cubicBezTo>
                    <a:pt x="462" y="1701"/>
                    <a:pt x="486" y="1696"/>
                    <a:pt x="512" y="1696"/>
                  </a:cubicBezTo>
                  <a:close/>
                  <a:moveTo>
                    <a:pt x="534" y="1824"/>
                  </a:moveTo>
                  <a:cubicBezTo>
                    <a:pt x="512" y="1873"/>
                    <a:pt x="512" y="1873"/>
                    <a:pt x="512" y="1873"/>
                  </a:cubicBezTo>
                  <a:cubicBezTo>
                    <a:pt x="490" y="1824"/>
                    <a:pt x="490" y="1824"/>
                    <a:pt x="490" y="1824"/>
                  </a:cubicBezTo>
                  <a:lnTo>
                    <a:pt x="534" y="1824"/>
                  </a:lnTo>
                  <a:close/>
                  <a:moveTo>
                    <a:pt x="642" y="1738"/>
                  </a:moveTo>
                  <a:cubicBezTo>
                    <a:pt x="699" y="1779"/>
                    <a:pt x="736" y="1845"/>
                    <a:pt x="736" y="1920"/>
                  </a:cubicBezTo>
                  <a:cubicBezTo>
                    <a:pt x="561" y="1920"/>
                    <a:pt x="561" y="1920"/>
                    <a:pt x="561" y="1920"/>
                  </a:cubicBezTo>
                  <a:lnTo>
                    <a:pt x="642" y="1738"/>
                  </a:lnTo>
                  <a:close/>
                  <a:moveTo>
                    <a:pt x="704" y="1632"/>
                  </a:moveTo>
                  <a:cubicBezTo>
                    <a:pt x="704" y="1653"/>
                    <a:pt x="697" y="1673"/>
                    <a:pt x="684" y="1690"/>
                  </a:cubicBezTo>
                  <a:cubicBezTo>
                    <a:pt x="668" y="1678"/>
                    <a:pt x="651" y="1668"/>
                    <a:pt x="634" y="1659"/>
                  </a:cubicBezTo>
                  <a:cubicBezTo>
                    <a:pt x="657" y="1636"/>
                    <a:pt x="672" y="1604"/>
                    <a:pt x="672" y="1568"/>
                  </a:cubicBezTo>
                  <a:cubicBezTo>
                    <a:pt x="672" y="1480"/>
                    <a:pt x="672" y="1480"/>
                    <a:pt x="672" y="1480"/>
                  </a:cubicBezTo>
                  <a:cubicBezTo>
                    <a:pt x="672" y="1443"/>
                    <a:pt x="652" y="1410"/>
                    <a:pt x="619" y="1394"/>
                  </a:cubicBezTo>
                  <a:cubicBezTo>
                    <a:pt x="544" y="1356"/>
                    <a:pt x="544" y="1356"/>
                    <a:pt x="544" y="1356"/>
                  </a:cubicBezTo>
                  <a:cubicBezTo>
                    <a:pt x="544" y="1283"/>
                    <a:pt x="544" y="1283"/>
                    <a:pt x="544" y="1283"/>
                  </a:cubicBezTo>
                  <a:cubicBezTo>
                    <a:pt x="635" y="1298"/>
                    <a:pt x="704" y="1377"/>
                    <a:pt x="704" y="1472"/>
                  </a:cubicBezTo>
                  <a:lnTo>
                    <a:pt x="704" y="1632"/>
                  </a:lnTo>
                  <a:close/>
                  <a:moveTo>
                    <a:pt x="382" y="1738"/>
                  </a:moveTo>
                  <a:cubicBezTo>
                    <a:pt x="463" y="1920"/>
                    <a:pt x="463" y="1920"/>
                    <a:pt x="463" y="1920"/>
                  </a:cubicBezTo>
                  <a:cubicBezTo>
                    <a:pt x="288" y="1920"/>
                    <a:pt x="288" y="1920"/>
                    <a:pt x="288" y="1920"/>
                  </a:cubicBezTo>
                  <a:cubicBezTo>
                    <a:pt x="288" y="1845"/>
                    <a:pt x="325" y="1779"/>
                    <a:pt x="382" y="1738"/>
                  </a:cubicBezTo>
                  <a:close/>
                  <a:moveTo>
                    <a:pt x="960" y="1888"/>
                  </a:moveTo>
                  <a:cubicBezTo>
                    <a:pt x="960" y="1906"/>
                    <a:pt x="946" y="1920"/>
                    <a:pt x="928" y="1920"/>
                  </a:cubicBezTo>
                  <a:cubicBezTo>
                    <a:pt x="800" y="1920"/>
                    <a:pt x="800" y="1920"/>
                    <a:pt x="800" y="1920"/>
                  </a:cubicBezTo>
                  <a:cubicBezTo>
                    <a:pt x="800" y="1849"/>
                    <a:pt x="774" y="1784"/>
                    <a:pt x="731" y="1734"/>
                  </a:cubicBezTo>
                  <a:cubicBezTo>
                    <a:pt x="755" y="1705"/>
                    <a:pt x="768" y="1670"/>
                    <a:pt x="768" y="1632"/>
                  </a:cubicBezTo>
                  <a:cubicBezTo>
                    <a:pt x="768" y="1472"/>
                    <a:pt x="768" y="1472"/>
                    <a:pt x="768" y="1472"/>
                  </a:cubicBezTo>
                  <a:cubicBezTo>
                    <a:pt x="768" y="1331"/>
                    <a:pt x="653" y="1216"/>
                    <a:pt x="512" y="1216"/>
                  </a:cubicBezTo>
                  <a:cubicBezTo>
                    <a:pt x="371" y="1216"/>
                    <a:pt x="256" y="1331"/>
                    <a:pt x="256" y="1472"/>
                  </a:cubicBezTo>
                  <a:cubicBezTo>
                    <a:pt x="256" y="1632"/>
                    <a:pt x="256" y="1632"/>
                    <a:pt x="256" y="1632"/>
                  </a:cubicBezTo>
                  <a:cubicBezTo>
                    <a:pt x="256" y="1670"/>
                    <a:pt x="269" y="1705"/>
                    <a:pt x="293" y="1734"/>
                  </a:cubicBezTo>
                  <a:cubicBezTo>
                    <a:pt x="250" y="1784"/>
                    <a:pt x="224" y="1849"/>
                    <a:pt x="224" y="1920"/>
                  </a:cubicBezTo>
                  <a:cubicBezTo>
                    <a:pt x="96" y="1920"/>
                    <a:pt x="96" y="1920"/>
                    <a:pt x="96" y="1920"/>
                  </a:cubicBezTo>
                  <a:cubicBezTo>
                    <a:pt x="78" y="1920"/>
                    <a:pt x="64" y="1906"/>
                    <a:pt x="64" y="1888"/>
                  </a:cubicBezTo>
                  <a:cubicBezTo>
                    <a:pt x="64" y="1184"/>
                    <a:pt x="64" y="1184"/>
                    <a:pt x="64" y="1184"/>
                  </a:cubicBezTo>
                  <a:cubicBezTo>
                    <a:pt x="64" y="1166"/>
                    <a:pt x="78" y="1152"/>
                    <a:pt x="96" y="1152"/>
                  </a:cubicBezTo>
                  <a:cubicBezTo>
                    <a:pt x="928" y="1152"/>
                    <a:pt x="928" y="1152"/>
                    <a:pt x="928" y="1152"/>
                  </a:cubicBezTo>
                  <a:cubicBezTo>
                    <a:pt x="946" y="1152"/>
                    <a:pt x="960" y="1166"/>
                    <a:pt x="960" y="1184"/>
                  </a:cubicBezTo>
                  <a:lnTo>
                    <a:pt x="960" y="1888"/>
                  </a:lnTo>
                  <a:close/>
                  <a:moveTo>
                    <a:pt x="1397" y="1089"/>
                  </a:moveTo>
                  <a:cubicBezTo>
                    <a:pt x="1392" y="1105"/>
                    <a:pt x="1392" y="1105"/>
                    <a:pt x="1392" y="1105"/>
                  </a:cubicBezTo>
                  <a:cubicBezTo>
                    <a:pt x="1383" y="1137"/>
                    <a:pt x="1371" y="1167"/>
                    <a:pt x="1355" y="1195"/>
                  </a:cubicBezTo>
                  <a:cubicBezTo>
                    <a:pt x="1347" y="1210"/>
                    <a:pt x="1347" y="1210"/>
                    <a:pt x="1347" y="1210"/>
                  </a:cubicBezTo>
                  <a:cubicBezTo>
                    <a:pt x="1383" y="1280"/>
                    <a:pt x="1383" y="1280"/>
                    <a:pt x="1383" y="1280"/>
                  </a:cubicBezTo>
                  <a:cubicBezTo>
                    <a:pt x="1280" y="1383"/>
                    <a:pt x="1280" y="1383"/>
                    <a:pt x="1280" y="1383"/>
                  </a:cubicBezTo>
                  <a:cubicBezTo>
                    <a:pt x="1210" y="1347"/>
                    <a:pt x="1210" y="1347"/>
                    <a:pt x="1210" y="1347"/>
                  </a:cubicBezTo>
                  <a:cubicBezTo>
                    <a:pt x="1195" y="1355"/>
                    <a:pt x="1195" y="1355"/>
                    <a:pt x="1195" y="1355"/>
                  </a:cubicBezTo>
                  <a:cubicBezTo>
                    <a:pt x="1167" y="1371"/>
                    <a:pt x="1137" y="1383"/>
                    <a:pt x="1105" y="1392"/>
                  </a:cubicBezTo>
                  <a:cubicBezTo>
                    <a:pt x="1089" y="1397"/>
                    <a:pt x="1089" y="1397"/>
                    <a:pt x="1089" y="1397"/>
                  </a:cubicBezTo>
                  <a:cubicBezTo>
                    <a:pt x="1065" y="1472"/>
                    <a:pt x="1065" y="1472"/>
                    <a:pt x="1065" y="1472"/>
                  </a:cubicBezTo>
                  <a:cubicBezTo>
                    <a:pt x="1024" y="1472"/>
                    <a:pt x="1024" y="1472"/>
                    <a:pt x="1024" y="1472"/>
                  </a:cubicBezTo>
                  <a:cubicBezTo>
                    <a:pt x="1024" y="1342"/>
                    <a:pt x="1024" y="1342"/>
                    <a:pt x="1024" y="1342"/>
                  </a:cubicBezTo>
                  <a:cubicBezTo>
                    <a:pt x="1203" y="1326"/>
                    <a:pt x="1344" y="1175"/>
                    <a:pt x="1344" y="992"/>
                  </a:cubicBezTo>
                  <a:cubicBezTo>
                    <a:pt x="1344" y="959"/>
                    <a:pt x="1339" y="927"/>
                    <a:pt x="1330" y="896"/>
                  </a:cubicBezTo>
                  <a:cubicBezTo>
                    <a:pt x="1472" y="896"/>
                    <a:pt x="1472" y="896"/>
                    <a:pt x="1472" y="896"/>
                  </a:cubicBezTo>
                  <a:cubicBezTo>
                    <a:pt x="1472" y="1065"/>
                    <a:pt x="1472" y="1065"/>
                    <a:pt x="1472" y="1065"/>
                  </a:cubicBezTo>
                  <a:lnTo>
                    <a:pt x="1397" y="1089"/>
                  </a:lnTo>
                  <a:close/>
                </a:path>
              </a:pathLst>
            </a:cu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78" name="Google Shape;2678;p11"/>
            <p:cNvSpPr/>
            <p:nvPr/>
          </p:nvSpPr>
          <p:spPr>
            <a:xfrm>
              <a:off x="11710988" y="5372101"/>
              <a:ext cx="239713" cy="239713"/>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79" name="Google Shape;2679;p11"/>
            <p:cNvSpPr/>
            <p:nvPr/>
          </p:nvSpPr>
          <p:spPr>
            <a:xfrm>
              <a:off x="14354175" y="5372101"/>
              <a:ext cx="241300" cy="239713"/>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80" name="Google Shape;2680;p11"/>
            <p:cNvSpPr/>
            <p:nvPr/>
          </p:nvSpPr>
          <p:spPr>
            <a:xfrm>
              <a:off x="15316200" y="1285876"/>
              <a:ext cx="239713" cy="239713"/>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81" name="Google Shape;2681;p11"/>
            <p:cNvSpPr/>
            <p:nvPr/>
          </p:nvSpPr>
          <p:spPr>
            <a:xfrm>
              <a:off x="17959388" y="1285876"/>
              <a:ext cx="241300" cy="239713"/>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grpSp>
      <p:grpSp>
        <p:nvGrpSpPr>
          <p:cNvPr id="2682" name="Google Shape;2682;p11"/>
          <p:cNvGrpSpPr/>
          <p:nvPr/>
        </p:nvGrpSpPr>
        <p:grpSpPr>
          <a:xfrm>
            <a:off x="3540877" y="5538733"/>
            <a:ext cx="628315" cy="516787"/>
            <a:chOff x="11352213" y="868363"/>
            <a:chExt cx="7691437" cy="6326187"/>
          </a:xfrm>
        </p:grpSpPr>
        <p:sp>
          <p:nvSpPr>
            <p:cNvPr id="2683" name="Google Shape;2683;p11"/>
            <p:cNvSpPr/>
            <p:nvPr/>
          </p:nvSpPr>
          <p:spPr>
            <a:xfrm>
              <a:off x="11866563" y="4354513"/>
              <a:ext cx="2325687" cy="2325687"/>
            </a:xfrm>
            <a:custGeom>
              <a:avLst/>
              <a:gdLst/>
              <a:ahLst/>
              <a:cxnLst/>
              <a:rect l="l" t="t" r="r" b="b"/>
              <a:pathLst>
                <a:path w="619" h="619" extrusionOk="0">
                  <a:moveTo>
                    <a:pt x="423" y="0"/>
                  </a:moveTo>
                  <a:cubicBezTo>
                    <a:pt x="203" y="64"/>
                    <a:pt x="203" y="64"/>
                    <a:pt x="203" y="64"/>
                  </a:cubicBezTo>
                  <a:cubicBezTo>
                    <a:pt x="0" y="244"/>
                    <a:pt x="0" y="244"/>
                    <a:pt x="0" y="244"/>
                  </a:cubicBezTo>
                  <a:cubicBezTo>
                    <a:pt x="90" y="400"/>
                    <a:pt x="219" y="529"/>
                    <a:pt x="375" y="619"/>
                  </a:cubicBezTo>
                  <a:cubicBezTo>
                    <a:pt x="555" y="436"/>
                    <a:pt x="555" y="436"/>
                    <a:pt x="555" y="436"/>
                  </a:cubicBezTo>
                  <a:cubicBezTo>
                    <a:pt x="619" y="196"/>
                    <a:pt x="619" y="196"/>
                    <a:pt x="619" y="196"/>
                  </a:cubicBezTo>
                  <a:cubicBezTo>
                    <a:pt x="538" y="149"/>
                    <a:pt x="470" y="81"/>
                    <a:pt x="423" y="0"/>
                  </a:cubicBezTo>
                  <a:close/>
                </a:path>
              </a:pathLst>
            </a:custGeom>
            <a:solidFill>
              <a:srgbClr val="FFDA2D"/>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84" name="Google Shape;2684;p11"/>
            <p:cNvSpPr/>
            <p:nvPr/>
          </p:nvSpPr>
          <p:spPr>
            <a:xfrm>
              <a:off x="16940213" y="3348038"/>
              <a:ext cx="2103437" cy="1924050"/>
            </a:xfrm>
            <a:custGeom>
              <a:avLst/>
              <a:gdLst/>
              <a:ahLst/>
              <a:cxnLst/>
              <a:rect l="l" t="t" r="r" b="b"/>
              <a:pathLst>
                <a:path w="560" h="512" extrusionOk="0">
                  <a:moveTo>
                    <a:pt x="72" y="0"/>
                  </a:moveTo>
                  <a:cubicBezTo>
                    <a:pt x="72" y="98"/>
                    <a:pt x="46" y="189"/>
                    <a:pt x="0" y="268"/>
                  </a:cubicBezTo>
                  <a:cubicBezTo>
                    <a:pt x="144" y="412"/>
                    <a:pt x="144" y="412"/>
                    <a:pt x="144" y="412"/>
                  </a:cubicBezTo>
                  <a:cubicBezTo>
                    <a:pt x="423" y="512"/>
                    <a:pt x="423" y="512"/>
                    <a:pt x="423" y="512"/>
                  </a:cubicBezTo>
                  <a:cubicBezTo>
                    <a:pt x="510" y="362"/>
                    <a:pt x="560" y="187"/>
                    <a:pt x="560" y="0"/>
                  </a:cubicBezTo>
                  <a:lnTo>
                    <a:pt x="72" y="0"/>
                  </a:lnTo>
                  <a:close/>
                </a:path>
              </a:pathLst>
            </a:custGeom>
            <a:solidFill>
              <a:srgbClr val="E6395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85" name="Google Shape;2685;p11"/>
            <p:cNvSpPr/>
            <p:nvPr/>
          </p:nvSpPr>
          <p:spPr>
            <a:xfrm>
              <a:off x="15062200" y="5091113"/>
              <a:ext cx="2058987" cy="2103437"/>
            </a:xfrm>
            <a:custGeom>
              <a:avLst/>
              <a:gdLst/>
              <a:ahLst/>
              <a:cxnLst/>
              <a:rect l="l" t="t" r="r" b="b"/>
              <a:pathLst>
                <a:path w="548" h="560" extrusionOk="0">
                  <a:moveTo>
                    <a:pt x="36" y="72"/>
                  </a:moveTo>
                  <a:cubicBezTo>
                    <a:pt x="0" y="288"/>
                    <a:pt x="0" y="288"/>
                    <a:pt x="0" y="288"/>
                  </a:cubicBezTo>
                  <a:cubicBezTo>
                    <a:pt x="36" y="560"/>
                    <a:pt x="36" y="560"/>
                    <a:pt x="36" y="560"/>
                  </a:cubicBezTo>
                  <a:cubicBezTo>
                    <a:pt x="223" y="560"/>
                    <a:pt x="398" y="510"/>
                    <a:pt x="548" y="423"/>
                  </a:cubicBezTo>
                  <a:cubicBezTo>
                    <a:pt x="440" y="148"/>
                    <a:pt x="440" y="148"/>
                    <a:pt x="440" y="148"/>
                  </a:cubicBezTo>
                  <a:cubicBezTo>
                    <a:pt x="304" y="0"/>
                    <a:pt x="304" y="0"/>
                    <a:pt x="304" y="0"/>
                  </a:cubicBezTo>
                  <a:cubicBezTo>
                    <a:pt x="225" y="46"/>
                    <a:pt x="134" y="72"/>
                    <a:pt x="36" y="72"/>
                  </a:cubicBezTo>
                  <a:close/>
                </a:path>
              </a:pathLst>
            </a:custGeom>
            <a:solidFill>
              <a:srgbClr val="FF91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86" name="Google Shape;2686;p11"/>
            <p:cNvSpPr/>
            <p:nvPr/>
          </p:nvSpPr>
          <p:spPr>
            <a:xfrm>
              <a:off x="13274675" y="5091113"/>
              <a:ext cx="1924050" cy="2103437"/>
            </a:xfrm>
            <a:custGeom>
              <a:avLst/>
              <a:gdLst/>
              <a:ahLst/>
              <a:cxnLst/>
              <a:rect l="l" t="t" r="r" b="b"/>
              <a:pathLst>
                <a:path w="512" h="560" extrusionOk="0">
                  <a:moveTo>
                    <a:pt x="244" y="0"/>
                  </a:moveTo>
                  <a:cubicBezTo>
                    <a:pt x="0" y="423"/>
                    <a:pt x="0" y="423"/>
                    <a:pt x="0" y="423"/>
                  </a:cubicBezTo>
                  <a:cubicBezTo>
                    <a:pt x="150" y="510"/>
                    <a:pt x="325" y="560"/>
                    <a:pt x="512" y="560"/>
                  </a:cubicBezTo>
                  <a:cubicBezTo>
                    <a:pt x="512" y="72"/>
                    <a:pt x="512" y="72"/>
                    <a:pt x="512" y="72"/>
                  </a:cubicBezTo>
                  <a:cubicBezTo>
                    <a:pt x="414" y="72"/>
                    <a:pt x="323" y="46"/>
                    <a:pt x="244" y="0"/>
                  </a:cubicBezTo>
                  <a:close/>
                </a:path>
              </a:pathLst>
            </a:custGeom>
            <a:solidFill>
              <a:srgbClr val="FDBF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87" name="Google Shape;2687;p11"/>
            <p:cNvSpPr/>
            <p:nvPr/>
          </p:nvSpPr>
          <p:spPr>
            <a:xfrm>
              <a:off x="11352213" y="3348038"/>
              <a:ext cx="2103437" cy="1924050"/>
            </a:xfrm>
            <a:custGeom>
              <a:avLst/>
              <a:gdLst/>
              <a:ahLst/>
              <a:cxnLst/>
              <a:rect l="l" t="t" r="r" b="b"/>
              <a:pathLst>
                <a:path w="560" h="512" extrusionOk="0">
                  <a:moveTo>
                    <a:pt x="0" y="0"/>
                  </a:moveTo>
                  <a:cubicBezTo>
                    <a:pt x="0" y="187"/>
                    <a:pt x="50" y="362"/>
                    <a:pt x="137" y="512"/>
                  </a:cubicBezTo>
                  <a:cubicBezTo>
                    <a:pt x="560" y="268"/>
                    <a:pt x="560" y="268"/>
                    <a:pt x="560" y="268"/>
                  </a:cubicBezTo>
                  <a:cubicBezTo>
                    <a:pt x="514" y="189"/>
                    <a:pt x="488" y="98"/>
                    <a:pt x="488" y="0"/>
                  </a:cubicBezTo>
                  <a:lnTo>
                    <a:pt x="0" y="0"/>
                  </a:lnTo>
                  <a:close/>
                </a:path>
              </a:pathLst>
            </a:custGeom>
            <a:solidFill>
              <a:srgbClr val="FFF26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88" name="Google Shape;2688;p11"/>
            <p:cNvSpPr/>
            <p:nvPr/>
          </p:nvSpPr>
          <p:spPr>
            <a:xfrm>
              <a:off x="16205200" y="4354513"/>
              <a:ext cx="2324100" cy="2325687"/>
            </a:xfrm>
            <a:custGeom>
              <a:avLst/>
              <a:gdLst/>
              <a:ahLst/>
              <a:cxnLst/>
              <a:rect l="l" t="t" r="r" b="b"/>
              <a:pathLst>
                <a:path w="619" h="619" extrusionOk="0">
                  <a:moveTo>
                    <a:pt x="0" y="196"/>
                  </a:moveTo>
                  <a:cubicBezTo>
                    <a:pt x="244" y="619"/>
                    <a:pt x="244" y="619"/>
                    <a:pt x="244" y="619"/>
                  </a:cubicBezTo>
                  <a:cubicBezTo>
                    <a:pt x="400" y="529"/>
                    <a:pt x="529" y="400"/>
                    <a:pt x="619" y="244"/>
                  </a:cubicBezTo>
                  <a:cubicBezTo>
                    <a:pt x="196" y="0"/>
                    <a:pt x="196" y="0"/>
                    <a:pt x="196" y="0"/>
                  </a:cubicBezTo>
                  <a:cubicBezTo>
                    <a:pt x="149" y="81"/>
                    <a:pt x="81" y="149"/>
                    <a:pt x="0" y="196"/>
                  </a:cubicBezTo>
                  <a:close/>
                </a:path>
              </a:pathLst>
            </a:custGeom>
            <a:solidFill>
              <a:srgbClr val="FF637B"/>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89" name="Google Shape;2689;p11"/>
            <p:cNvSpPr/>
            <p:nvPr/>
          </p:nvSpPr>
          <p:spPr>
            <a:xfrm>
              <a:off x="14522450" y="1770063"/>
              <a:ext cx="1350962" cy="1352550"/>
            </a:xfrm>
            <a:prstGeom prst="ellipse">
              <a:avLst/>
            </a:prstGeom>
            <a:solidFill>
              <a:srgbClr val="FFBFAB"/>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90" name="Google Shape;2690;p11"/>
            <p:cNvSpPr/>
            <p:nvPr/>
          </p:nvSpPr>
          <p:spPr>
            <a:xfrm>
              <a:off x="15198725" y="1770063"/>
              <a:ext cx="674687" cy="1352550"/>
            </a:xfrm>
            <a:custGeom>
              <a:avLst/>
              <a:gdLst/>
              <a:ahLst/>
              <a:cxnLst/>
              <a:rect l="l" t="t" r="r" b="b"/>
              <a:pathLst>
                <a:path w="180" h="360" extrusionOk="0">
                  <a:moveTo>
                    <a:pt x="0" y="0"/>
                  </a:moveTo>
                  <a:cubicBezTo>
                    <a:pt x="0" y="360"/>
                    <a:pt x="0" y="360"/>
                    <a:pt x="0" y="360"/>
                  </a:cubicBezTo>
                  <a:cubicBezTo>
                    <a:pt x="99" y="360"/>
                    <a:pt x="180" y="279"/>
                    <a:pt x="180" y="180"/>
                  </a:cubicBezTo>
                  <a:cubicBezTo>
                    <a:pt x="180" y="81"/>
                    <a:pt x="99" y="0"/>
                    <a:pt x="0" y="0"/>
                  </a:cubicBezTo>
                  <a:close/>
                </a:path>
              </a:pathLst>
            </a:custGeom>
            <a:solidFill>
              <a:srgbClr val="FFA78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91" name="Google Shape;2691;p11"/>
            <p:cNvSpPr/>
            <p:nvPr/>
          </p:nvSpPr>
          <p:spPr>
            <a:xfrm>
              <a:off x="14297025" y="3122613"/>
              <a:ext cx="1801812" cy="1352550"/>
            </a:xfrm>
            <a:custGeom>
              <a:avLst/>
              <a:gdLst/>
              <a:ahLst/>
              <a:cxnLst/>
              <a:rect l="l" t="t" r="r" b="b"/>
              <a:pathLst>
                <a:path w="480" h="360" extrusionOk="0">
                  <a:moveTo>
                    <a:pt x="240" y="0"/>
                  </a:moveTo>
                  <a:cubicBezTo>
                    <a:pt x="108" y="0"/>
                    <a:pt x="0" y="108"/>
                    <a:pt x="0" y="240"/>
                  </a:cubicBezTo>
                  <a:cubicBezTo>
                    <a:pt x="0" y="360"/>
                    <a:pt x="0" y="360"/>
                    <a:pt x="0" y="360"/>
                  </a:cubicBezTo>
                  <a:cubicBezTo>
                    <a:pt x="480" y="360"/>
                    <a:pt x="480" y="360"/>
                    <a:pt x="480" y="360"/>
                  </a:cubicBezTo>
                  <a:cubicBezTo>
                    <a:pt x="480" y="240"/>
                    <a:pt x="480" y="240"/>
                    <a:pt x="480" y="240"/>
                  </a:cubicBezTo>
                  <a:cubicBezTo>
                    <a:pt x="480" y="108"/>
                    <a:pt x="372" y="0"/>
                    <a:pt x="240" y="0"/>
                  </a:cubicBezTo>
                  <a:close/>
                </a:path>
              </a:pathLst>
            </a:custGeom>
            <a:solidFill>
              <a:srgbClr val="725D57"/>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92" name="Google Shape;2692;p11"/>
            <p:cNvSpPr/>
            <p:nvPr/>
          </p:nvSpPr>
          <p:spPr>
            <a:xfrm>
              <a:off x="15198725" y="3122613"/>
              <a:ext cx="900112" cy="1352550"/>
            </a:xfrm>
            <a:custGeom>
              <a:avLst/>
              <a:gdLst/>
              <a:ahLst/>
              <a:cxnLst/>
              <a:rect l="l" t="t" r="r" b="b"/>
              <a:pathLst>
                <a:path w="240" h="360" extrusionOk="0">
                  <a:moveTo>
                    <a:pt x="240" y="240"/>
                  </a:moveTo>
                  <a:cubicBezTo>
                    <a:pt x="240" y="360"/>
                    <a:pt x="240" y="360"/>
                    <a:pt x="240" y="360"/>
                  </a:cubicBezTo>
                  <a:cubicBezTo>
                    <a:pt x="0" y="360"/>
                    <a:pt x="0" y="360"/>
                    <a:pt x="0" y="360"/>
                  </a:cubicBezTo>
                  <a:cubicBezTo>
                    <a:pt x="0" y="0"/>
                    <a:pt x="0" y="0"/>
                    <a:pt x="0" y="0"/>
                  </a:cubicBezTo>
                  <a:cubicBezTo>
                    <a:pt x="132" y="0"/>
                    <a:pt x="240" y="108"/>
                    <a:pt x="240" y="240"/>
                  </a:cubicBezTo>
                  <a:close/>
                </a:path>
              </a:pathLst>
            </a:custGeom>
            <a:solidFill>
              <a:srgbClr val="53433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93" name="Google Shape;2693;p11"/>
            <p:cNvSpPr/>
            <p:nvPr/>
          </p:nvSpPr>
          <p:spPr>
            <a:xfrm>
              <a:off x="11352213" y="868363"/>
              <a:ext cx="1803400" cy="450850"/>
            </a:xfrm>
            <a:prstGeom prst="rect">
              <a:avLst/>
            </a:prstGeom>
            <a:solidFill>
              <a:srgbClr val="725D57"/>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94" name="Google Shape;2694;p11"/>
            <p:cNvSpPr/>
            <p:nvPr/>
          </p:nvSpPr>
          <p:spPr>
            <a:xfrm>
              <a:off x="11352213" y="1770063"/>
              <a:ext cx="1803400" cy="450850"/>
            </a:xfrm>
            <a:prstGeom prst="rect">
              <a:avLst/>
            </a:prstGeom>
            <a:solidFill>
              <a:srgbClr val="725D57"/>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95" name="Google Shape;2695;p11"/>
            <p:cNvSpPr/>
            <p:nvPr/>
          </p:nvSpPr>
          <p:spPr>
            <a:xfrm>
              <a:off x="13606463" y="868363"/>
              <a:ext cx="450850" cy="450850"/>
            </a:xfrm>
            <a:prstGeom prst="rect">
              <a:avLst/>
            </a:prstGeom>
            <a:solidFill>
              <a:srgbClr val="FFDA2D"/>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96" name="Google Shape;2696;p11"/>
            <p:cNvSpPr/>
            <p:nvPr/>
          </p:nvSpPr>
          <p:spPr>
            <a:xfrm>
              <a:off x="13606463" y="1770063"/>
              <a:ext cx="450850" cy="450850"/>
            </a:xfrm>
            <a:prstGeom prst="rect">
              <a:avLst/>
            </a:prstGeom>
            <a:solidFill>
              <a:srgbClr val="FDBF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97" name="Google Shape;2697;p11"/>
            <p:cNvSpPr/>
            <p:nvPr/>
          </p:nvSpPr>
          <p:spPr>
            <a:xfrm>
              <a:off x="16340138" y="868363"/>
              <a:ext cx="1801812" cy="450850"/>
            </a:xfrm>
            <a:prstGeom prst="rect">
              <a:avLst/>
            </a:prstGeom>
            <a:solidFill>
              <a:srgbClr val="53433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98" name="Google Shape;2698;p11"/>
            <p:cNvSpPr/>
            <p:nvPr/>
          </p:nvSpPr>
          <p:spPr>
            <a:xfrm>
              <a:off x="16340138" y="1770063"/>
              <a:ext cx="1801812" cy="450850"/>
            </a:xfrm>
            <a:prstGeom prst="rect">
              <a:avLst/>
            </a:prstGeom>
            <a:solidFill>
              <a:srgbClr val="53433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699" name="Google Shape;2699;p11"/>
            <p:cNvSpPr/>
            <p:nvPr/>
          </p:nvSpPr>
          <p:spPr>
            <a:xfrm>
              <a:off x="18592800" y="868363"/>
              <a:ext cx="450850" cy="450850"/>
            </a:xfrm>
            <a:prstGeom prst="rect">
              <a:avLst/>
            </a:prstGeom>
            <a:solidFill>
              <a:srgbClr val="FF637B"/>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00" name="Google Shape;2700;p11"/>
            <p:cNvSpPr/>
            <p:nvPr/>
          </p:nvSpPr>
          <p:spPr>
            <a:xfrm>
              <a:off x="18592800" y="1770063"/>
              <a:ext cx="450850" cy="450850"/>
            </a:xfrm>
            <a:prstGeom prst="rect">
              <a:avLst/>
            </a:prstGeom>
            <a:solidFill>
              <a:srgbClr val="E6395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grpSp>
      <p:grpSp>
        <p:nvGrpSpPr>
          <p:cNvPr id="2701" name="Google Shape;2701;p11"/>
          <p:cNvGrpSpPr/>
          <p:nvPr/>
        </p:nvGrpSpPr>
        <p:grpSpPr>
          <a:xfrm>
            <a:off x="700932" y="5502035"/>
            <a:ext cx="590056" cy="590184"/>
            <a:chOff x="10855325" y="804863"/>
            <a:chExt cx="7450138" cy="7451725"/>
          </a:xfrm>
        </p:grpSpPr>
        <p:sp>
          <p:nvSpPr>
            <p:cNvPr id="2702" name="Google Shape;2702;p11"/>
            <p:cNvSpPr/>
            <p:nvPr/>
          </p:nvSpPr>
          <p:spPr>
            <a:xfrm>
              <a:off x="12057063" y="1885951"/>
              <a:ext cx="6129338" cy="4327525"/>
            </a:xfrm>
            <a:prstGeom prst="rect">
              <a:avLst/>
            </a:prstGeom>
            <a:solidFill>
              <a:srgbClr val="E6E9ED"/>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03" name="Google Shape;2703;p11"/>
            <p:cNvSpPr/>
            <p:nvPr/>
          </p:nvSpPr>
          <p:spPr>
            <a:xfrm>
              <a:off x="12057063" y="923926"/>
              <a:ext cx="6129338" cy="962025"/>
            </a:xfrm>
            <a:prstGeom prst="rect">
              <a:avLst/>
            </a:prstGeom>
            <a:solidFill>
              <a:srgbClr val="B4DD7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04" name="Google Shape;2704;p11"/>
            <p:cNvSpPr/>
            <p:nvPr/>
          </p:nvSpPr>
          <p:spPr>
            <a:xfrm>
              <a:off x="16022638" y="4530726"/>
              <a:ext cx="1682750" cy="1201738"/>
            </a:xfrm>
            <a:prstGeom prst="rect">
              <a:avLst/>
            </a:prstGeom>
            <a:solidFill>
              <a:srgbClr val="ECC19C"/>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05" name="Google Shape;2705;p11"/>
            <p:cNvSpPr/>
            <p:nvPr/>
          </p:nvSpPr>
          <p:spPr>
            <a:xfrm>
              <a:off x="16022638" y="2847976"/>
              <a:ext cx="1682750" cy="1201738"/>
            </a:xfrm>
            <a:prstGeom prst="rect">
              <a:avLst/>
            </a:prstGeom>
            <a:solidFill>
              <a:srgbClr val="ECC19C"/>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06" name="Google Shape;2706;p11"/>
            <p:cNvSpPr/>
            <p:nvPr/>
          </p:nvSpPr>
          <p:spPr>
            <a:xfrm>
              <a:off x="16503650" y="4530726"/>
              <a:ext cx="720725" cy="481013"/>
            </a:xfrm>
            <a:prstGeom prst="rect">
              <a:avLst/>
            </a:prstGeom>
            <a:solidFill>
              <a:srgbClr val="CF9E7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07" name="Google Shape;2707;p11"/>
            <p:cNvSpPr/>
            <p:nvPr/>
          </p:nvSpPr>
          <p:spPr>
            <a:xfrm>
              <a:off x="16503650" y="2847976"/>
              <a:ext cx="720725" cy="481013"/>
            </a:xfrm>
            <a:prstGeom prst="rect">
              <a:avLst/>
            </a:prstGeom>
            <a:solidFill>
              <a:srgbClr val="CF9E7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08" name="Google Shape;2708;p11"/>
            <p:cNvSpPr/>
            <p:nvPr/>
          </p:nvSpPr>
          <p:spPr>
            <a:xfrm>
              <a:off x="10975975" y="6292851"/>
              <a:ext cx="1843088" cy="1843088"/>
            </a:xfrm>
            <a:custGeom>
              <a:avLst/>
              <a:gdLst/>
              <a:ahLst/>
              <a:cxnLst/>
              <a:rect l="l" t="t" r="r" b="b"/>
              <a:pathLst>
                <a:path w="491" h="491" extrusionOk="0">
                  <a:moveTo>
                    <a:pt x="361" y="0"/>
                  </a:moveTo>
                  <a:cubicBezTo>
                    <a:pt x="395" y="52"/>
                    <a:pt x="439" y="96"/>
                    <a:pt x="491" y="130"/>
                  </a:cubicBezTo>
                  <a:cubicBezTo>
                    <a:pt x="491" y="130"/>
                    <a:pt x="491" y="130"/>
                    <a:pt x="491" y="130"/>
                  </a:cubicBezTo>
                  <a:cubicBezTo>
                    <a:pt x="220" y="447"/>
                    <a:pt x="220" y="447"/>
                    <a:pt x="220" y="447"/>
                  </a:cubicBezTo>
                  <a:cubicBezTo>
                    <a:pt x="196" y="475"/>
                    <a:pt x="161" y="491"/>
                    <a:pt x="125" y="491"/>
                  </a:cubicBezTo>
                  <a:cubicBezTo>
                    <a:pt x="90" y="491"/>
                    <a:pt x="59" y="477"/>
                    <a:pt x="36" y="455"/>
                  </a:cubicBezTo>
                  <a:cubicBezTo>
                    <a:pt x="14" y="432"/>
                    <a:pt x="0" y="401"/>
                    <a:pt x="0" y="366"/>
                  </a:cubicBezTo>
                  <a:cubicBezTo>
                    <a:pt x="0" y="330"/>
                    <a:pt x="16" y="295"/>
                    <a:pt x="44" y="271"/>
                  </a:cubicBezTo>
                  <a:cubicBezTo>
                    <a:pt x="361" y="0"/>
                    <a:pt x="361" y="0"/>
                    <a:pt x="361" y="0"/>
                  </a:cubicBezTo>
                  <a:close/>
                </a:path>
              </a:pathLst>
            </a:custGeom>
            <a:solidFill>
              <a:srgbClr val="969FAA"/>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09" name="Google Shape;2709;p11"/>
            <p:cNvSpPr/>
            <p:nvPr/>
          </p:nvSpPr>
          <p:spPr>
            <a:xfrm>
              <a:off x="12057063" y="3689351"/>
              <a:ext cx="3365500" cy="3365500"/>
            </a:xfrm>
            <a:custGeom>
              <a:avLst/>
              <a:gdLst/>
              <a:ahLst/>
              <a:cxnLst/>
              <a:rect l="l" t="t" r="r" b="b"/>
              <a:pathLst>
                <a:path w="896" h="896" extrusionOk="0">
                  <a:moveTo>
                    <a:pt x="836" y="672"/>
                  </a:moveTo>
                  <a:cubicBezTo>
                    <a:pt x="758" y="806"/>
                    <a:pt x="614" y="896"/>
                    <a:pt x="448" y="896"/>
                  </a:cubicBezTo>
                  <a:cubicBezTo>
                    <a:pt x="358" y="896"/>
                    <a:pt x="274" y="869"/>
                    <a:pt x="203" y="823"/>
                  </a:cubicBezTo>
                  <a:cubicBezTo>
                    <a:pt x="151" y="789"/>
                    <a:pt x="107" y="745"/>
                    <a:pt x="73" y="693"/>
                  </a:cubicBezTo>
                  <a:cubicBezTo>
                    <a:pt x="27" y="622"/>
                    <a:pt x="0" y="538"/>
                    <a:pt x="0" y="448"/>
                  </a:cubicBezTo>
                  <a:cubicBezTo>
                    <a:pt x="0" y="201"/>
                    <a:pt x="201" y="0"/>
                    <a:pt x="448" y="0"/>
                  </a:cubicBezTo>
                  <a:cubicBezTo>
                    <a:pt x="695" y="0"/>
                    <a:pt x="896" y="201"/>
                    <a:pt x="896" y="448"/>
                  </a:cubicBezTo>
                  <a:cubicBezTo>
                    <a:pt x="896" y="530"/>
                    <a:pt x="874" y="606"/>
                    <a:pt x="836" y="672"/>
                  </a:cubicBezTo>
                  <a:close/>
                </a:path>
              </a:pathLst>
            </a:custGeom>
            <a:solidFill>
              <a:srgbClr val="FFEAA7"/>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10" name="Google Shape;2710;p11"/>
            <p:cNvSpPr/>
            <p:nvPr/>
          </p:nvSpPr>
          <p:spPr>
            <a:xfrm>
              <a:off x="12538075" y="4170363"/>
              <a:ext cx="2403475" cy="2403475"/>
            </a:xfrm>
            <a:prstGeom prst="ellipse">
              <a:avLst/>
            </a:prstGeom>
            <a:solidFill>
              <a:srgbClr val="69D6F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11" name="Google Shape;2711;p11"/>
            <p:cNvSpPr/>
            <p:nvPr/>
          </p:nvSpPr>
          <p:spPr>
            <a:xfrm>
              <a:off x="11369675" y="7407276"/>
              <a:ext cx="330200" cy="331788"/>
            </a:xfrm>
            <a:custGeom>
              <a:avLst/>
              <a:gdLst/>
              <a:ahLst/>
              <a:cxnLst/>
              <a:rect l="l" t="t" r="r" b="b"/>
              <a:pathLst>
                <a:path w="208" h="209" extrusionOk="0">
                  <a:moveTo>
                    <a:pt x="0" y="102"/>
                  </a:moveTo>
                  <a:lnTo>
                    <a:pt x="102" y="0"/>
                  </a:lnTo>
                  <a:lnTo>
                    <a:pt x="208" y="109"/>
                  </a:lnTo>
                  <a:lnTo>
                    <a:pt x="106" y="209"/>
                  </a:lnTo>
                  <a:lnTo>
                    <a:pt x="0" y="102"/>
                  </a:lnTo>
                  <a:close/>
                </a:path>
              </a:pathLst>
            </a:cu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12" name="Google Shape;2712;p11"/>
            <p:cNvSpPr/>
            <p:nvPr/>
          </p:nvSpPr>
          <p:spPr>
            <a:xfrm>
              <a:off x="11699875" y="7069138"/>
              <a:ext cx="341313" cy="338138"/>
            </a:xfrm>
            <a:custGeom>
              <a:avLst/>
              <a:gdLst/>
              <a:ahLst/>
              <a:cxnLst/>
              <a:rect l="l" t="t" r="r" b="b"/>
              <a:pathLst>
                <a:path w="215" h="213" extrusionOk="0">
                  <a:moveTo>
                    <a:pt x="0" y="107"/>
                  </a:moveTo>
                  <a:lnTo>
                    <a:pt x="109" y="0"/>
                  </a:lnTo>
                  <a:lnTo>
                    <a:pt x="215" y="107"/>
                  </a:lnTo>
                  <a:lnTo>
                    <a:pt x="109" y="213"/>
                  </a:lnTo>
                  <a:lnTo>
                    <a:pt x="0" y="107"/>
                  </a:lnTo>
                  <a:close/>
                </a:path>
              </a:pathLst>
            </a:cu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13" name="Google Shape;2713;p11"/>
            <p:cNvSpPr/>
            <p:nvPr/>
          </p:nvSpPr>
          <p:spPr>
            <a:xfrm>
              <a:off x="12041188" y="6727826"/>
              <a:ext cx="338138" cy="341313"/>
            </a:xfrm>
            <a:custGeom>
              <a:avLst/>
              <a:gdLst/>
              <a:ahLst/>
              <a:cxnLst/>
              <a:rect l="l" t="t" r="r" b="b"/>
              <a:pathLst>
                <a:path w="213" h="215" extrusionOk="0">
                  <a:moveTo>
                    <a:pt x="0" y="107"/>
                  </a:moveTo>
                  <a:lnTo>
                    <a:pt x="107" y="0"/>
                  </a:lnTo>
                  <a:lnTo>
                    <a:pt x="213" y="107"/>
                  </a:lnTo>
                  <a:lnTo>
                    <a:pt x="107" y="215"/>
                  </a:lnTo>
                  <a:lnTo>
                    <a:pt x="0" y="107"/>
                  </a:lnTo>
                  <a:close/>
                </a:path>
              </a:pathLst>
            </a:cu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14" name="Google Shape;2714;p11"/>
            <p:cNvSpPr/>
            <p:nvPr/>
          </p:nvSpPr>
          <p:spPr>
            <a:xfrm>
              <a:off x="10855325" y="804863"/>
              <a:ext cx="7450138" cy="7451725"/>
            </a:xfrm>
            <a:custGeom>
              <a:avLst/>
              <a:gdLst/>
              <a:ahLst/>
              <a:cxnLst/>
              <a:rect l="l" t="t" r="r" b="b"/>
              <a:pathLst>
                <a:path w="1984" h="1984" extrusionOk="0">
                  <a:moveTo>
                    <a:pt x="1984" y="0"/>
                  </a:moveTo>
                  <a:cubicBezTo>
                    <a:pt x="288" y="0"/>
                    <a:pt x="288" y="0"/>
                    <a:pt x="288" y="0"/>
                  </a:cubicBezTo>
                  <a:cubicBezTo>
                    <a:pt x="288" y="1216"/>
                    <a:pt x="288" y="1216"/>
                    <a:pt x="288" y="1216"/>
                  </a:cubicBezTo>
                  <a:cubicBezTo>
                    <a:pt x="288" y="1303"/>
                    <a:pt x="311" y="1384"/>
                    <a:pt x="352" y="1454"/>
                  </a:cubicBezTo>
                  <a:cubicBezTo>
                    <a:pt x="55" y="1708"/>
                    <a:pt x="55" y="1708"/>
                    <a:pt x="55" y="1708"/>
                  </a:cubicBezTo>
                  <a:cubicBezTo>
                    <a:pt x="20" y="1738"/>
                    <a:pt x="0" y="1781"/>
                    <a:pt x="0" y="1827"/>
                  </a:cubicBezTo>
                  <a:cubicBezTo>
                    <a:pt x="0" y="1914"/>
                    <a:pt x="70" y="1984"/>
                    <a:pt x="157" y="1984"/>
                  </a:cubicBezTo>
                  <a:cubicBezTo>
                    <a:pt x="203" y="1984"/>
                    <a:pt x="246" y="1964"/>
                    <a:pt x="276" y="1929"/>
                  </a:cubicBezTo>
                  <a:cubicBezTo>
                    <a:pt x="530" y="1632"/>
                    <a:pt x="530" y="1632"/>
                    <a:pt x="530" y="1632"/>
                  </a:cubicBezTo>
                  <a:cubicBezTo>
                    <a:pt x="600" y="1673"/>
                    <a:pt x="681" y="1696"/>
                    <a:pt x="768" y="1696"/>
                  </a:cubicBezTo>
                  <a:cubicBezTo>
                    <a:pt x="939" y="1696"/>
                    <a:pt x="1088" y="1606"/>
                    <a:pt x="1173" y="1472"/>
                  </a:cubicBezTo>
                  <a:cubicBezTo>
                    <a:pt x="1984" y="1472"/>
                    <a:pt x="1984" y="1472"/>
                    <a:pt x="1984" y="1472"/>
                  </a:cubicBezTo>
                  <a:lnTo>
                    <a:pt x="1984" y="0"/>
                  </a:lnTo>
                  <a:close/>
                  <a:moveTo>
                    <a:pt x="1920" y="64"/>
                  </a:moveTo>
                  <a:cubicBezTo>
                    <a:pt x="1920" y="256"/>
                    <a:pt x="1920" y="256"/>
                    <a:pt x="1920" y="256"/>
                  </a:cubicBezTo>
                  <a:cubicBezTo>
                    <a:pt x="352" y="256"/>
                    <a:pt x="352" y="256"/>
                    <a:pt x="352" y="256"/>
                  </a:cubicBezTo>
                  <a:cubicBezTo>
                    <a:pt x="352" y="64"/>
                    <a:pt x="352" y="64"/>
                    <a:pt x="352" y="64"/>
                  </a:cubicBezTo>
                  <a:lnTo>
                    <a:pt x="1920" y="64"/>
                  </a:lnTo>
                  <a:close/>
                  <a:moveTo>
                    <a:pt x="227" y="1888"/>
                  </a:moveTo>
                  <a:cubicBezTo>
                    <a:pt x="210" y="1908"/>
                    <a:pt x="184" y="1920"/>
                    <a:pt x="157" y="1920"/>
                  </a:cubicBezTo>
                  <a:cubicBezTo>
                    <a:pt x="106" y="1920"/>
                    <a:pt x="64" y="1878"/>
                    <a:pt x="64" y="1827"/>
                  </a:cubicBezTo>
                  <a:cubicBezTo>
                    <a:pt x="64" y="1800"/>
                    <a:pt x="76" y="1774"/>
                    <a:pt x="96" y="1757"/>
                  </a:cubicBezTo>
                  <a:cubicBezTo>
                    <a:pt x="387" y="1507"/>
                    <a:pt x="387" y="1507"/>
                    <a:pt x="387" y="1507"/>
                  </a:cubicBezTo>
                  <a:cubicBezTo>
                    <a:pt x="413" y="1541"/>
                    <a:pt x="443" y="1571"/>
                    <a:pt x="477" y="1597"/>
                  </a:cubicBezTo>
                  <a:lnTo>
                    <a:pt x="227" y="1888"/>
                  </a:lnTo>
                  <a:close/>
                  <a:moveTo>
                    <a:pt x="768" y="1632"/>
                  </a:moveTo>
                  <a:cubicBezTo>
                    <a:pt x="539" y="1632"/>
                    <a:pt x="352" y="1445"/>
                    <a:pt x="352" y="1216"/>
                  </a:cubicBezTo>
                  <a:cubicBezTo>
                    <a:pt x="352" y="987"/>
                    <a:pt x="539" y="800"/>
                    <a:pt x="768" y="800"/>
                  </a:cubicBezTo>
                  <a:cubicBezTo>
                    <a:pt x="997" y="800"/>
                    <a:pt x="1184" y="987"/>
                    <a:pt x="1184" y="1216"/>
                  </a:cubicBezTo>
                  <a:cubicBezTo>
                    <a:pt x="1184" y="1445"/>
                    <a:pt x="997" y="1632"/>
                    <a:pt x="768" y="1632"/>
                  </a:cubicBezTo>
                  <a:close/>
                  <a:moveTo>
                    <a:pt x="1208" y="1408"/>
                  </a:moveTo>
                  <a:cubicBezTo>
                    <a:pt x="1233" y="1349"/>
                    <a:pt x="1248" y="1284"/>
                    <a:pt x="1248" y="1216"/>
                  </a:cubicBezTo>
                  <a:cubicBezTo>
                    <a:pt x="1248" y="951"/>
                    <a:pt x="1033" y="736"/>
                    <a:pt x="768" y="736"/>
                  </a:cubicBezTo>
                  <a:cubicBezTo>
                    <a:pt x="590" y="736"/>
                    <a:pt x="435" y="833"/>
                    <a:pt x="352" y="978"/>
                  </a:cubicBezTo>
                  <a:cubicBezTo>
                    <a:pt x="352" y="320"/>
                    <a:pt x="352" y="320"/>
                    <a:pt x="352" y="320"/>
                  </a:cubicBezTo>
                  <a:cubicBezTo>
                    <a:pt x="1920" y="320"/>
                    <a:pt x="1920" y="320"/>
                    <a:pt x="1920" y="320"/>
                  </a:cubicBezTo>
                  <a:cubicBezTo>
                    <a:pt x="1920" y="1408"/>
                    <a:pt x="1920" y="1408"/>
                    <a:pt x="1920" y="1408"/>
                  </a:cubicBezTo>
                  <a:lnTo>
                    <a:pt x="1208" y="1408"/>
                  </a:lnTo>
                  <a:close/>
                </a:path>
              </a:pathLst>
            </a:cu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15" name="Google Shape;2715;p11"/>
            <p:cNvSpPr/>
            <p:nvPr/>
          </p:nvSpPr>
          <p:spPr>
            <a:xfrm>
              <a:off x="12417425" y="1285876"/>
              <a:ext cx="239713" cy="239713"/>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16" name="Google Shape;2716;p11"/>
            <p:cNvSpPr/>
            <p:nvPr/>
          </p:nvSpPr>
          <p:spPr>
            <a:xfrm>
              <a:off x="12898438" y="1285876"/>
              <a:ext cx="239713" cy="239713"/>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17" name="Google Shape;2717;p11"/>
            <p:cNvSpPr/>
            <p:nvPr/>
          </p:nvSpPr>
          <p:spPr>
            <a:xfrm>
              <a:off x="13379450" y="1285876"/>
              <a:ext cx="239713" cy="239713"/>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18" name="Google Shape;2718;p11"/>
            <p:cNvSpPr/>
            <p:nvPr/>
          </p:nvSpPr>
          <p:spPr>
            <a:xfrm>
              <a:off x="15901988" y="4410076"/>
              <a:ext cx="1924050" cy="1443038"/>
            </a:xfrm>
            <a:custGeom>
              <a:avLst/>
              <a:gdLst/>
              <a:ahLst/>
              <a:cxnLst/>
              <a:rect l="l" t="t" r="r" b="b"/>
              <a:pathLst>
                <a:path w="1212" h="909" extrusionOk="0">
                  <a:moveTo>
                    <a:pt x="0" y="909"/>
                  </a:moveTo>
                  <a:lnTo>
                    <a:pt x="1212" y="909"/>
                  </a:lnTo>
                  <a:lnTo>
                    <a:pt x="1212" y="0"/>
                  </a:lnTo>
                  <a:lnTo>
                    <a:pt x="0" y="0"/>
                  </a:lnTo>
                  <a:lnTo>
                    <a:pt x="0" y="909"/>
                  </a:lnTo>
                  <a:close/>
                  <a:moveTo>
                    <a:pt x="455" y="152"/>
                  </a:moveTo>
                  <a:lnTo>
                    <a:pt x="757" y="152"/>
                  </a:lnTo>
                  <a:lnTo>
                    <a:pt x="757" y="303"/>
                  </a:lnTo>
                  <a:lnTo>
                    <a:pt x="455" y="303"/>
                  </a:lnTo>
                  <a:lnTo>
                    <a:pt x="455" y="152"/>
                  </a:lnTo>
                  <a:close/>
                  <a:moveTo>
                    <a:pt x="152" y="152"/>
                  </a:moveTo>
                  <a:lnTo>
                    <a:pt x="303" y="152"/>
                  </a:lnTo>
                  <a:lnTo>
                    <a:pt x="303" y="455"/>
                  </a:lnTo>
                  <a:lnTo>
                    <a:pt x="909" y="455"/>
                  </a:lnTo>
                  <a:lnTo>
                    <a:pt x="909" y="152"/>
                  </a:lnTo>
                  <a:lnTo>
                    <a:pt x="1060" y="152"/>
                  </a:lnTo>
                  <a:lnTo>
                    <a:pt x="1060" y="757"/>
                  </a:lnTo>
                  <a:lnTo>
                    <a:pt x="152" y="757"/>
                  </a:lnTo>
                  <a:lnTo>
                    <a:pt x="152" y="152"/>
                  </a:lnTo>
                  <a:close/>
                </a:path>
              </a:pathLst>
            </a:cu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19" name="Google Shape;2719;p11"/>
            <p:cNvSpPr/>
            <p:nvPr/>
          </p:nvSpPr>
          <p:spPr>
            <a:xfrm>
              <a:off x="15901988" y="2727326"/>
              <a:ext cx="1924050" cy="1443038"/>
            </a:xfrm>
            <a:custGeom>
              <a:avLst/>
              <a:gdLst/>
              <a:ahLst/>
              <a:cxnLst/>
              <a:rect l="l" t="t" r="r" b="b"/>
              <a:pathLst>
                <a:path w="1212" h="909" extrusionOk="0">
                  <a:moveTo>
                    <a:pt x="0" y="909"/>
                  </a:moveTo>
                  <a:lnTo>
                    <a:pt x="1212" y="909"/>
                  </a:lnTo>
                  <a:lnTo>
                    <a:pt x="1212" y="0"/>
                  </a:lnTo>
                  <a:lnTo>
                    <a:pt x="0" y="0"/>
                  </a:lnTo>
                  <a:lnTo>
                    <a:pt x="0" y="909"/>
                  </a:lnTo>
                  <a:close/>
                  <a:moveTo>
                    <a:pt x="455" y="152"/>
                  </a:moveTo>
                  <a:lnTo>
                    <a:pt x="757" y="152"/>
                  </a:lnTo>
                  <a:lnTo>
                    <a:pt x="757" y="303"/>
                  </a:lnTo>
                  <a:lnTo>
                    <a:pt x="455" y="303"/>
                  </a:lnTo>
                  <a:lnTo>
                    <a:pt x="455" y="152"/>
                  </a:lnTo>
                  <a:close/>
                  <a:moveTo>
                    <a:pt x="152" y="152"/>
                  </a:moveTo>
                  <a:lnTo>
                    <a:pt x="303" y="152"/>
                  </a:lnTo>
                  <a:lnTo>
                    <a:pt x="303" y="454"/>
                  </a:lnTo>
                  <a:lnTo>
                    <a:pt x="909" y="454"/>
                  </a:lnTo>
                  <a:lnTo>
                    <a:pt x="909" y="152"/>
                  </a:lnTo>
                  <a:lnTo>
                    <a:pt x="1060" y="152"/>
                  </a:lnTo>
                  <a:lnTo>
                    <a:pt x="1060" y="757"/>
                  </a:lnTo>
                  <a:lnTo>
                    <a:pt x="152" y="757"/>
                  </a:lnTo>
                  <a:lnTo>
                    <a:pt x="152" y="152"/>
                  </a:lnTo>
                  <a:close/>
                </a:path>
              </a:pathLst>
            </a:cu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20" name="Google Shape;2720;p11"/>
            <p:cNvSpPr/>
            <p:nvPr/>
          </p:nvSpPr>
          <p:spPr>
            <a:xfrm>
              <a:off x="12898438" y="5372101"/>
              <a:ext cx="841375" cy="841375"/>
            </a:xfrm>
            <a:custGeom>
              <a:avLst/>
              <a:gdLst/>
              <a:ahLst/>
              <a:cxnLst/>
              <a:rect l="l" t="t" r="r" b="b"/>
              <a:pathLst>
                <a:path w="224" h="224" extrusionOk="0">
                  <a:moveTo>
                    <a:pt x="64" y="0"/>
                  </a:moveTo>
                  <a:cubicBezTo>
                    <a:pt x="0" y="0"/>
                    <a:pt x="0" y="0"/>
                    <a:pt x="0" y="0"/>
                  </a:cubicBezTo>
                  <a:cubicBezTo>
                    <a:pt x="0" y="123"/>
                    <a:pt x="101" y="224"/>
                    <a:pt x="224" y="224"/>
                  </a:cubicBezTo>
                  <a:cubicBezTo>
                    <a:pt x="224" y="160"/>
                    <a:pt x="224" y="160"/>
                    <a:pt x="224" y="160"/>
                  </a:cubicBezTo>
                  <a:cubicBezTo>
                    <a:pt x="136" y="160"/>
                    <a:pt x="64" y="88"/>
                    <a:pt x="64" y="0"/>
                  </a:cubicBezTo>
                  <a:close/>
                </a:path>
              </a:pathLst>
            </a:cu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21" name="Google Shape;2721;p11"/>
            <p:cNvSpPr/>
            <p:nvPr/>
          </p:nvSpPr>
          <p:spPr>
            <a:xfrm>
              <a:off x="17584738" y="2246313"/>
              <a:ext cx="241300" cy="241300"/>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22" name="Google Shape;2722;p11"/>
            <p:cNvSpPr/>
            <p:nvPr/>
          </p:nvSpPr>
          <p:spPr>
            <a:xfrm>
              <a:off x="17103725" y="2246313"/>
              <a:ext cx="241300" cy="241300"/>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23" name="Google Shape;2723;p11"/>
            <p:cNvSpPr/>
            <p:nvPr/>
          </p:nvSpPr>
          <p:spPr>
            <a:xfrm>
              <a:off x="16624300" y="2246313"/>
              <a:ext cx="239713" cy="241300"/>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24" name="Google Shape;2724;p11"/>
            <p:cNvSpPr/>
            <p:nvPr/>
          </p:nvSpPr>
          <p:spPr>
            <a:xfrm>
              <a:off x="12417425" y="4049713"/>
              <a:ext cx="2643188" cy="2644775"/>
            </a:xfrm>
            <a:custGeom>
              <a:avLst/>
              <a:gdLst/>
              <a:ahLst/>
              <a:cxnLst/>
              <a:rect l="l" t="t" r="r" b="b"/>
              <a:pathLst>
                <a:path w="704" h="704" extrusionOk="0">
                  <a:moveTo>
                    <a:pt x="352" y="0"/>
                  </a:moveTo>
                  <a:cubicBezTo>
                    <a:pt x="158" y="0"/>
                    <a:pt x="0" y="158"/>
                    <a:pt x="0" y="352"/>
                  </a:cubicBezTo>
                  <a:cubicBezTo>
                    <a:pt x="0" y="546"/>
                    <a:pt x="158" y="704"/>
                    <a:pt x="352" y="704"/>
                  </a:cubicBezTo>
                  <a:cubicBezTo>
                    <a:pt x="546" y="704"/>
                    <a:pt x="704" y="546"/>
                    <a:pt x="704" y="352"/>
                  </a:cubicBezTo>
                  <a:cubicBezTo>
                    <a:pt x="704" y="158"/>
                    <a:pt x="546" y="0"/>
                    <a:pt x="352" y="0"/>
                  </a:cubicBezTo>
                  <a:close/>
                  <a:moveTo>
                    <a:pt x="352" y="640"/>
                  </a:moveTo>
                  <a:cubicBezTo>
                    <a:pt x="193" y="640"/>
                    <a:pt x="64" y="511"/>
                    <a:pt x="64" y="352"/>
                  </a:cubicBezTo>
                  <a:cubicBezTo>
                    <a:pt x="64" y="193"/>
                    <a:pt x="193" y="64"/>
                    <a:pt x="352" y="64"/>
                  </a:cubicBezTo>
                  <a:cubicBezTo>
                    <a:pt x="511" y="64"/>
                    <a:pt x="640" y="193"/>
                    <a:pt x="640" y="352"/>
                  </a:cubicBezTo>
                  <a:cubicBezTo>
                    <a:pt x="640" y="511"/>
                    <a:pt x="511" y="640"/>
                    <a:pt x="352" y="640"/>
                  </a:cubicBezTo>
                  <a:close/>
                </a:path>
              </a:pathLst>
            </a:cu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25" name="Google Shape;2725;p11"/>
            <p:cNvSpPr/>
            <p:nvPr/>
          </p:nvSpPr>
          <p:spPr>
            <a:xfrm>
              <a:off x="12417425" y="2246313"/>
              <a:ext cx="1201738" cy="241300"/>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26" name="Google Shape;2726;p11"/>
            <p:cNvSpPr/>
            <p:nvPr/>
          </p:nvSpPr>
          <p:spPr>
            <a:xfrm>
              <a:off x="12417425" y="2727326"/>
              <a:ext cx="1201738" cy="241300"/>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27" name="Google Shape;2727;p11"/>
            <p:cNvSpPr/>
            <p:nvPr/>
          </p:nvSpPr>
          <p:spPr>
            <a:xfrm>
              <a:off x="13858875" y="2246313"/>
              <a:ext cx="1201738" cy="241300"/>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sp>
          <p:nvSpPr>
            <p:cNvPr id="2728" name="Google Shape;2728;p11"/>
            <p:cNvSpPr/>
            <p:nvPr/>
          </p:nvSpPr>
          <p:spPr>
            <a:xfrm>
              <a:off x="13858875" y="2727326"/>
              <a:ext cx="1201738" cy="241300"/>
            </a:xfrm>
            <a:prstGeom prst="rect">
              <a:avLst/>
            </a:prstGeom>
            <a:solidFill>
              <a:srgbClr val="000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000000"/>
                </a:solidFill>
                <a:latin typeface="Roboto"/>
                <a:ea typeface="Roboto"/>
                <a:cs typeface="Roboto"/>
                <a:sym typeface="Roboto"/>
              </a:endParaRPr>
            </a:p>
          </p:txBody>
        </p:sp>
      </p:grpSp>
      <p:sp>
        <p:nvSpPr>
          <p:cNvPr id="2729" name="Google Shape;2729;p11"/>
          <p:cNvSpPr txBox="1">
            <a:spLocks noGrp="1"/>
          </p:cNvSpPr>
          <p:nvPr>
            <p:ph type="title"/>
          </p:nvPr>
        </p:nvSpPr>
        <p:spPr>
          <a:xfrm>
            <a:off x="508001" y="455085"/>
            <a:ext cx="11157817" cy="660511"/>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3F3F3F"/>
              </a:buClr>
              <a:buSzPts val="3700"/>
              <a:buFont typeface="Roboto"/>
              <a:buNone/>
            </a:pPr>
            <a:r>
              <a:rPr lang="en-US"/>
              <a:t>COMPETITION ANALYSIS</a:t>
            </a:r>
            <a:endParaRPr/>
          </a:p>
        </p:txBody>
      </p:sp>
      <p:sp>
        <p:nvSpPr>
          <p:cNvPr id="2730" name="Google Shape;2730;p11"/>
          <p:cNvSpPr txBox="1">
            <a:spLocks noGrp="1"/>
          </p:cNvSpPr>
          <p:nvPr>
            <p:ph type="body" idx="1"/>
          </p:nvPr>
        </p:nvSpPr>
        <p:spPr>
          <a:xfrm>
            <a:off x="508001" y="1178427"/>
            <a:ext cx="11157817" cy="23100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A5A5A5"/>
              </a:buClr>
              <a:buSzPts val="1600"/>
              <a:buNone/>
            </a:pPr>
            <a:r>
              <a:rPr lang="en-US"/>
              <a:t>Enter your subhead line here</a:t>
            </a:r>
            <a:endParaRPr/>
          </a:p>
        </p:txBody>
      </p:sp>
    </p:spTree>
    <p:extLst>
      <p:ext uri="{BB962C8B-B14F-4D97-AF65-F5344CB8AC3E}">
        <p14:creationId xmlns:p14="http://schemas.microsoft.com/office/powerpoint/2010/main" val="3026542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4"/>
        <p:cNvGrpSpPr/>
        <p:nvPr/>
      </p:nvGrpSpPr>
      <p:grpSpPr>
        <a:xfrm>
          <a:off x="0" y="0"/>
          <a:ext cx="0" cy="0"/>
          <a:chOff x="0" y="0"/>
          <a:chExt cx="0" cy="0"/>
        </a:xfrm>
      </p:grpSpPr>
      <p:sp>
        <p:nvSpPr>
          <p:cNvPr id="2735" name="Google Shape;2735;p12"/>
          <p:cNvSpPr txBox="1">
            <a:spLocks noGrp="1"/>
          </p:cNvSpPr>
          <p:nvPr>
            <p:ph type="body" idx="1"/>
          </p:nvPr>
        </p:nvSpPr>
        <p:spPr>
          <a:xfrm>
            <a:off x="508001" y="884975"/>
            <a:ext cx="11157817" cy="199546"/>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7F7F7F"/>
              </a:buClr>
              <a:buSzPts val="1400"/>
              <a:buNone/>
            </a:pPr>
            <a:r>
              <a:rPr lang="en-US"/>
              <a:t>Enter your subhead line here</a:t>
            </a:r>
            <a:endParaRPr/>
          </a:p>
        </p:txBody>
      </p:sp>
      <p:sp>
        <p:nvSpPr>
          <p:cNvPr id="2736" name="Google Shape;2736;p12"/>
          <p:cNvSpPr txBox="1">
            <a:spLocks noGrp="1"/>
          </p:cNvSpPr>
          <p:nvPr>
            <p:ph type="title"/>
          </p:nvPr>
        </p:nvSpPr>
        <p:spPr>
          <a:xfrm>
            <a:off x="508001" y="382773"/>
            <a:ext cx="11157817" cy="445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3F3F3F"/>
              </a:buClr>
              <a:buSzPts val="2800"/>
              <a:buFont typeface="Roboto"/>
              <a:buNone/>
            </a:pPr>
            <a:r>
              <a:rPr lang="en-US"/>
              <a:t>STEPS, STAGES INFOGRAPHICS</a:t>
            </a:r>
            <a:endParaRPr/>
          </a:p>
        </p:txBody>
      </p:sp>
      <p:cxnSp>
        <p:nvCxnSpPr>
          <p:cNvPr id="2737" name="Google Shape;2737;p12"/>
          <p:cNvCxnSpPr/>
          <p:nvPr/>
        </p:nvCxnSpPr>
        <p:spPr>
          <a:xfrm>
            <a:off x="2285770" y="3515880"/>
            <a:ext cx="0" cy="427483"/>
          </a:xfrm>
          <a:prstGeom prst="straightConnector1">
            <a:avLst/>
          </a:prstGeom>
          <a:noFill/>
          <a:ln w="12700" cap="flat" cmpd="sng">
            <a:solidFill>
              <a:srgbClr val="7F7F7F"/>
            </a:solidFill>
            <a:prstDash val="solid"/>
            <a:round/>
            <a:headEnd type="none" w="sm" len="sm"/>
            <a:tailEnd type="none" w="sm" len="sm"/>
          </a:ln>
        </p:spPr>
      </p:cxnSp>
      <p:sp>
        <p:nvSpPr>
          <p:cNvPr id="2738" name="Google Shape;2738;p12"/>
          <p:cNvSpPr/>
          <p:nvPr/>
        </p:nvSpPr>
        <p:spPr>
          <a:xfrm>
            <a:off x="2115735" y="3890195"/>
            <a:ext cx="340070" cy="34007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Roboto"/>
              <a:buNone/>
            </a:pPr>
            <a:endParaRPr sz="3200" b="0" i="0" u="none" strike="noStrike" cap="none">
              <a:solidFill>
                <a:srgbClr val="FFFFFF"/>
              </a:solidFill>
              <a:latin typeface="Roboto"/>
              <a:ea typeface="Roboto"/>
              <a:cs typeface="Roboto"/>
              <a:sym typeface="Roboto"/>
            </a:endParaRPr>
          </a:p>
        </p:txBody>
      </p:sp>
      <p:sp>
        <p:nvSpPr>
          <p:cNvPr id="2739" name="Google Shape;2739;p12"/>
          <p:cNvSpPr/>
          <p:nvPr/>
        </p:nvSpPr>
        <p:spPr>
          <a:xfrm>
            <a:off x="2198479" y="3972940"/>
            <a:ext cx="174581" cy="17458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Roboto"/>
              <a:buNone/>
            </a:pPr>
            <a:endParaRPr sz="3200" b="0" i="0" u="none" strike="noStrike" cap="none">
              <a:solidFill>
                <a:srgbClr val="FFFFFF"/>
              </a:solidFill>
              <a:latin typeface="Roboto"/>
              <a:ea typeface="Roboto"/>
              <a:cs typeface="Roboto"/>
              <a:sym typeface="Roboto"/>
            </a:endParaRPr>
          </a:p>
        </p:txBody>
      </p:sp>
      <p:sp>
        <p:nvSpPr>
          <p:cNvPr id="2740" name="Google Shape;2740;p12"/>
          <p:cNvSpPr/>
          <p:nvPr/>
        </p:nvSpPr>
        <p:spPr>
          <a:xfrm flipH="1">
            <a:off x="1744139" y="4309982"/>
            <a:ext cx="1083261" cy="536321"/>
          </a:xfrm>
          <a:prstGeom prst="rect">
            <a:avLst/>
          </a:prstGeom>
          <a:noFill/>
          <a:ln>
            <a:noFill/>
          </a:ln>
        </p:spPr>
        <p:txBody>
          <a:bodyPr spcFirstLastPara="1" wrap="square" lIns="0" tIns="0" rIns="0" bIns="0" anchor="ctr" anchorCtr="0">
            <a:spAutoFit/>
          </a:bodyPr>
          <a:lstStyle/>
          <a:p>
            <a:pPr marL="0" marR="0" lvl="0" indent="0" algn="ctr" rtl="0">
              <a:lnSpc>
                <a:spcPct val="110000"/>
              </a:lnSpc>
              <a:spcBef>
                <a:spcPts val="0"/>
              </a:spcBef>
              <a:spcAft>
                <a:spcPts val="0"/>
              </a:spcAft>
              <a:buClr>
                <a:srgbClr val="3F3F3F"/>
              </a:buClr>
              <a:buSzPts val="1000"/>
              <a:buFont typeface="Roboto"/>
              <a:buNone/>
            </a:pPr>
            <a:r>
              <a:rPr lang="en-US" sz="1000" b="1" i="0" u="none" strike="noStrike" cap="none">
                <a:solidFill>
                  <a:srgbClr val="3F3F3F"/>
                </a:solidFill>
                <a:latin typeface="Roboto"/>
                <a:ea typeface="Roboto"/>
                <a:cs typeface="Roboto"/>
                <a:sym typeface="Roboto"/>
              </a:rPr>
              <a:t>The Standard Lorem Ipsum Passage</a:t>
            </a:r>
            <a:endParaRPr/>
          </a:p>
        </p:txBody>
      </p:sp>
      <p:cxnSp>
        <p:nvCxnSpPr>
          <p:cNvPr id="2741" name="Google Shape;2741;p12"/>
          <p:cNvCxnSpPr/>
          <p:nvPr/>
        </p:nvCxnSpPr>
        <p:spPr>
          <a:xfrm>
            <a:off x="6093745" y="3515880"/>
            <a:ext cx="0" cy="427483"/>
          </a:xfrm>
          <a:prstGeom prst="straightConnector1">
            <a:avLst/>
          </a:prstGeom>
          <a:noFill/>
          <a:ln w="12700" cap="flat" cmpd="sng">
            <a:solidFill>
              <a:srgbClr val="7F7F7F"/>
            </a:solidFill>
            <a:prstDash val="solid"/>
            <a:round/>
            <a:headEnd type="none" w="sm" len="sm"/>
            <a:tailEnd type="none" w="sm" len="sm"/>
          </a:ln>
        </p:spPr>
      </p:cxnSp>
      <p:sp>
        <p:nvSpPr>
          <p:cNvPr id="2742" name="Google Shape;2742;p12"/>
          <p:cNvSpPr/>
          <p:nvPr/>
        </p:nvSpPr>
        <p:spPr>
          <a:xfrm>
            <a:off x="5923710" y="3890195"/>
            <a:ext cx="340070" cy="34007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Roboto"/>
              <a:buNone/>
            </a:pPr>
            <a:endParaRPr sz="3200" b="0" i="0" u="none" strike="noStrike" cap="none">
              <a:solidFill>
                <a:srgbClr val="FFFFFF"/>
              </a:solidFill>
              <a:latin typeface="Roboto"/>
              <a:ea typeface="Roboto"/>
              <a:cs typeface="Roboto"/>
              <a:sym typeface="Roboto"/>
            </a:endParaRPr>
          </a:p>
        </p:txBody>
      </p:sp>
      <p:sp>
        <p:nvSpPr>
          <p:cNvPr id="2743" name="Google Shape;2743;p12"/>
          <p:cNvSpPr/>
          <p:nvPr/>
        </p:nvSpPr>
        <p:spPr>
          <a:xfrm>
            <a:off x="6006455" y="3972940"/>
            <a:ext cx="174581" cy="174581"/>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Roboto"/>
              <a:buNone/>
            </a:pPr>
            <a:endParaRPr sz="3200" b="0" i="0" u="none" strike="noStrike" cap="none">
              <a:solidFill>
                <a:srgbClr val="FFFFFF"/>
              </a:solidFill>
              <a:latin typeface="Roboto"/>
              <a:ea typeface="Roboto"/>
              <a:cs typeface="Roboto"/>
              <a:sym typeface="Roboto"/>
            </a:endParaRPr>
          </a:p>
        </p:txBody>
      </p:sp>
      <p:sp>
        <p:nvSpPr>
          <p:cNvPr id="2744" name="Google Shape;2744;p12"/>
          <p:cNvSpPr/>
          <p:nvPr/>
        </p:nvSpPr>
        <p:spPr>
          <a:xfrm flipH="1">
            <a:off x="5552115" y="4309982"/>
            <a:ext cx="1083261" cy="536321"/>
          </a:xfrm>
          <a:prstGeom prst="rect">
            <a:avLst/>
          </a:prstGeom>
          <a:noFill/>
          <a:ln>
            <a:noFill/>
          </a:ln>
        </p:spPr>
        <p:txBody>
          <a:bodyPr spcFirstLastPara="1" wrap="square" lIns="0" tIns="0" rIns="0" bIns="0" anchor="ctr" anchorCtr="0">
            <a:spAutoFit/>
          </a:bodyPr>
          <a:lstStyle/>
          <a:p>
            <a:pPr marL="0" marR="0" lvl="0" indent="0" algn="ctr" rtl="0">
              <a:lnSpc>
                <a:spcPct val="110000"/>
              </a:lnSpc>
              <a:spcBef>
                <a:spcPts val="0"/>
              </a:spcBef>
              <a:spcAft>
                <a:spcPts val="0"/>
              </a:spcAft>
              <a:buClr>
                <a:srgbClr val="3F3F3F"/>
              </a:buClr>
              <a:buSzPts val="1000"/>
              <a:buFont typeface="Roboto"/>
              <a:buNone/>
            </a:pPr>
            <a:r>
              <a:rPr lang="en-US" sz="1000" b="1" i="0" u="none" strike="noStrike" cap="none">
                <a:solidFill>
                  <a:srgbClr val="3F3F3F"/>
                </a:solidFill>
                <a:latin typeface="Roboto"/>
                <a:ea typeface="Roboto"/>
                <a:cs typeface="Roboto"/>
                <a:sym typeface="Roboto"/>
              </a:rPr>
              <a:t>The Standard Lorem Ipsum Passage</a:t>
            </a:r>
            <a:endParaRPr/>
          </a:p>
        </p:txBody>
      </p:sp>
      <p:cxnSp>
        <p:nvCxnSpPr>
          <p:cNvPr id="2745" name="Google Shape;2745;p12"/>
          <p:cNvCxnSpPr/>
          <p:nvPr/>
        </p:nvCxnSpPr>
        <p:spPr>
          <a:xfrm>
            <a:off x="9903224" y="3515880"/>
            <a:ext cx="0" cy="427483"/>
          </a:xfrm>
          <a:prstGeom prst="straightConnector1">
            <a:avLst/>
          </a:prstGeom>
          <a:noFill/>
          <a:ln w="12700" cap="flat" cmpd="sng">
            <a:solidFill>
              <a:srgbClr val="7F7F7F"/>
            </a:solidFill>
            <a:prstDash val="solid"/>
            <a:round/>
            <a:headEnd type="none" w="sm" len="sm"/>
            <a:tailEnd type="none" w="sm" len="sm"/>
          </a:ln>
        </p:spPr>
      </p:cxnSp>
      <p:sp>
        <p:nvSpPr>
          <p:cNvPr id="2746" name="Google Shape;2746;p12"/>
          <p:cNvSpPr/>
          <p:nvPr/>
        </p:nvSpPr>
        <p:spPr>
          <a:xfrm>
            <a:off x="9733189" y="3890195"/>
            <a:ext cx="340070" cy="34007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Roboto"/>
              <a:buNone/>
            </a:pPr>
            <a:endParaRPr sz="3200" b="0" i="0" u="none" strike="noStrike" cap="none">
              <a:solidFill>
                <a:srgbClr val="FFFFFF"/>
              </a:solidFill>
              <a:latin typeface="Roboto"/>
              <a:ea typeface="Roboto"/>
              <a:cs typeface="Roboto"/>
              <a:sym typeface="Roboto"/>
            </a:endParaRPr>
          </a:p>
        </p:txBody>
      </p:sp>
      <p:sp>
        <p:nvSpPr>
          <p:cNvPr id="2747" name="Google Shape;2747;p12"/>
          <p:cNvSpPr/>
          <p:nvPr/>
        </p:nvSpPr>
        <p:spPr>
          <a:xfrm>
            <a:off x="9815934" y="3972940"/>
            <a:ext cx="174581" cy="17458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Roboto"/>
              <a:buNone/>
            </a:pPr>
            <a:endParaRPr sz="3200" b="0" i="0" u="none" strike="noStrike" cap="none">
              <a:solidFill>
                <a:srgbClr val="FFFFFF"/>
              </a:solidFill>
              <a:latin typeface="Roboto"/>
              <a:ea typeface="Roboto"/>
              <a:cs typeface="Roboto"/>
              <a:sym typeface="Roboto"/>
            </a:endParaRPr>
          </a:p>
        </p:txBody>
      </p:sp>
      <p:sp>
        <p:nvSpPr>
          <p:cNvPr id="2748" name="Google Shape;2748;p12"/>
          <p:cNvSpPr/>
          <p:nvPr/>
        </p:nvSpPr>
        <p:spPr>
          <a:xfrm flipH="1">
            <a:off x="9361594" y="4309982"/>
            <a:ext cx="1083261" cy="536321"/>
          </a:xfrm>
          <a:prstGeom prst="rect">
            <a:avLst/>
          </a:prstGeom>
          <a:noFill/>
          <a:ln>
            <a:noFill/>
          </a:ln>
        </p:spPr>
        <p:txBody>
          <a:bodyPr spcFirstLastPara="1" wrap="square" lIns="0" tIns="0" rIns="0" bIns="0" anchor="ctr" anchorCtr="0">
            <a:spAutoFit/>
          </a:bodyPr>
          <a:lstStyle/>
          <a:p>
            <a:pPr marL="0" marR="0" lvl="0" indent="0" algn="ctr" rtl="0">
              <a:lnSpc>
                <a:spcPct val="110000"/>
              </a:lnSpc>
              <a:spcBef>
                <a:spcPts val="0"/>
              </a:spcBef>
              <a:spcAft>
                <a:spcPts val="0"/>
              </a:spcAft>
              <a:buClr>
                <a:srgbClr val="3F3F3F"/>
              </a:buClr>
              <a:buSzPts val="1000"/>
              <a:buFont typeface="Roboto"/>
              <a:buNone/>
            </a:pPr>
            <a:r>
              <a:rPr lang="en-US" sz="1000" b="1" i="0" u="none" strike="noStrike" cap="none">
                <a:solidFill>
                  <a:srgbClr val="3F3F3F"/>
                </a:solidFill>
                <a:latin typeface="Roboto"/>
                <a:ea typeface="Roboto"/>
                <a:cs typeface="Roboto"/>
                <a:sym typeface="Roboto"/>
              </a:rPr>
              <a:t>The Standard Lorem Ipsum Passage</a:t>
            </a:r>
            <a:endParaRPr/>
          </a:p>
        </p:txBody>
      </p:sp>
      <p:cxnSp>
        <p:nvCxnSpPr>
          <p:cNvPr id="2749" name="Google Shape;2749;p12"/>
          <p:cNvCxnSpPr/>
          <p:nvPr/>
        </p:nvCxnSpPr>
        <p:spPr>
          <a:xfrm rot="10800000">
            <a:off x="7997734" y="3802258"/>
            <a:ext cx="0" cy="427483"/>
          </a:xfrm>
          <a:prstGeom prst="straightConnector1">
            <a:avLst/>
          </a:prstGeom>
          <a:noFill/>
          <a:ln w="12700" cap="flat" cmpd="sng">
            <a:solidFill>
              <a:srgbClr val="7F7F7F"/>
            </a:solidFill>
            <a:prstDash val="solid"/>
            <a:round/>
            <a:headEnd type="none" w="sm" len="sm"/>
            <a:tailEnd type="none" w="sm" len="sm"/>
          </a:ln>
        </p:spPr>
      </p:cxnSp>
      <p:sp>
        <p:nvSpPr>
          <p:cNvPr id="2750" name="Google Shape;2750;p12"/>
          <p:cNvSpPr/>
          <p:nvPr/>
        </p:nvSpPr>
        <p:spPr>
          <a:xfrm>
            <a:off x="7827699" y="3515356"/>
            <a:ext cx="340070" cy="34007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Roboto"/>
              <a:buNone/>
            </a:pPr>
            <a:endParaRPr sz="3200" b="0" i="0" u="none" strike="noStrike" cap="none">
              <a:solidFill>
                <a:srgbClr val="FFFFFF"/>
              </a:solidFill>
              <a:latin typeface="Roboto"/>
              <a:ea typeface="Roboto"/>
              <a:cs typeface="Roboto"/>
              <a:sym typeface="Roboto"/>
            </a:endParaRPr>
          </a:p>
        </p:txBody>
      </p:sp>
      <p:sp>
        <p:nvSpPr>
          <p:cNvPr id="2751" name="Google Shape;2751;p12"/>
          <p:cNvSpPr/>
          <p:nvPr/>
        </p:nvSpPr>
        <p:spPr>
          <a:xfrm>
            <a:off x="7910444" y="3598100"/>
            <a:ext cx="174581" cy="17458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Roboto"/>
              <a:buNone/>
            </a:pPr>
            <a:endParaRPr sz="3200" b="0" i="0" u="none" strike="noStrike" cap="none">
              <a:solidFill>
                <a:srgbClr val="FFFFFF"/>
              </a:solidFill>
              <a:latin typeface="Roboto"/>
              <a:ea typeface="Roboto"/>
              <a:cs typeface="Roboto"/>
              <a:sym typeface="Roboto"/>
            </a:endParaRPr>
          </a:p>
        </p:txBody>
      </p:sp>
      <p:sp>
        <p:nvSpPr>
          <p:cNvPr id="2752" name="Google Shape;2752;p12"/>
          <p:cNvSpPr/>
          <p:nvPr/>
        </p:nvSpPr>
        <p:spPr>
          <a:xfrm flipH="1">
            <a:off x="7456104" y="2899318"/>
            <a:ext cx="1083261" cy="536321"/>
          </a:xfrm>
          <a:prstGeom prst="rect">
            <a:avLst/>
          </a:prstGeom>
          <a:noFill/>
          <a:ln>
            <a:noFill/>
          </a:ln>
        </p:spPr>
        <p:txBody>
          <a:bodyPr spcFirstLastPara="1" wrap="square" lIns="0" tIns="0" rIns="0" bIns="0" anchor="ctr" anchorCtr="0">
            <a:spAutoFit/>
          </a:bodyPr>
          <a:lstStyle/>
          <a:p>
            <a:pPr marL="0" marR="0" lvl="0" indent="0" algn="ctr" rtl="0">
              <a:lnSpc>
                <a:spcPct val="110000"/>
              </a:lnSpc>
              <a:spcBef>
                <a:spcPts val="0"/>
              </a:spcBef>
              <a:spcAft>
                <a:spcPts val="0"/>
              </a:spcAft>
              <a:buClr>
                <a:srgbClr val="3F3F3F"/>
              </a:buClr>
              <a:buSzPts val="1000"/>
              <a:buFont typeface="Roboto"/>
              <a:buNone/>
            </a:pPr>
            <a:r>
              <a:rPr lang="en-US" sz="1000" b="1" i="0" u="none" strike="noStrike" cap="none">
                <a:solidFill>
                  <a:srgbClr val="3F3F3F"/>
                </a:solidFill>
                <a:latin typeface="Roboto"/>
                <a:ea typeface="Roboto"/>
                <a:cs typeface="Roboto"/>
                <a:sym typeface="Roboto"/>
              </a:rPr>
              <a:t>The Standard Lorem Ipsum Passage</a:t>
            </a:r>
            <a:endParaRPr/>
          </a:p>
        </p:txBody>
      </p:sp>
      <p:cxnSp>
        <p:nvCxnSpPr>
          <p:cNvPr id="2753" name="Google Shape;2753;p12"/>
          <p:cNvCxnSpPr/>
          <p:nvPr/>
        </p:nvCxnSpPr>
        <p:spPr>
          <a:xfrm rot="10800000">
            <a:off x="4191261" y="3802258"/>
            <a:ext cx="0" cy="427483"/>
          </a:xfrm>
          <a:prstGeom prst="straightConnector1">
            <a:avLst/>
          </a:prstGeom>
          <a:noFill/>
          <a:ln w="12700" cap="flat" cmpd="sng">
            <a:solidFill>
              <a:srgbClr val="7F7F7F"/>
            </a:solidFill>
            <a:prstDash val="solid"/>
            <a:round/>
            <a:headEnd type="none" w="sm" len="sm"/>
            <a:tailEnd type="none" w="sm" len="sm"/>
          </a:ln>
        </p:spPr>
      </p:cxnSp>
      <p:sp>
        <p:nvSpPr>
          <p:cNvPr id="2754" name="Google Shape;2754;p12"/>
          <p:cNvSpPr/>
          <p:nvPr/>
        </p:nvSpPr>
        <p:spPr>
          <a:xfrm>
            <a:off x="4021226" y="3515356"/>
            <a:ext cx="340070" cy="34007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Roboto"/>
              <a:buNone/>
            </a:pPr>
            <a:endParaRPr sz="3200" b="0" i="0" u="none" strike="noStrike" cap="none">
              <a:solidFill>
                <a:srgbClr val="FFFFFF"/>
              </a:solidFill>
              <a:latin typeface="Roboto"/>
              <a:ea typeface="Roboto"/>
              <a:cs typeface="Roboto"/>
              <a:sym typeface="Roboto"/>
            </a:endParaRPr>
          </a:p>
        </p:txBody>
      </p:sp>
      <p:sp>
        <p:nvSpPr>
          <p:cNvPr id="2755" name="Google Shape;2755;p12"/>
          <p:cNvSpPr/>
          <p:nvPr/>
        </p:nvSpPr>
        <p:spPr>
          <a:xfrm>
            <a:off x="4103970" y="3598100"/>
            <a:ext cx="174581" cy="17458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Roboto"/>
              <a:buNone/>
            </a:pPr>
            <a:endParaRPr sz="3200" b="0" i="0" u="none" strike="noStrike" cap="none">
              <a:solidFill>
                <a:srgbClr val="FFFFFF"/>
              </a:solidFill>
              <a:latin typeface="Roboto"/>
              <a:ea typeface="Roboto"/>
              <a:cs typeface="Roboto"/>
              <a:sym typeface="Roboto"/>
            </a:endParaRPr>
          </a:p>
        </p:txBody>
      </p:sp>
      <p:sp>
        <p:nvSpPr>
          <p:cNvPr id="2756" name="Google Shape;2756;p12"/>
          <p:cNvSpPr/>
          <p:nvPr/>
        </p:nvSpPr>
        <p:spPr>
          <a:xfrm flipH="1">
            <a:off x="3649631" y="2899318"/>
            <a:ext cx="1083261" cy="536321"/>
          </a:xfrm>
          <a:prstGeom prst="rect">
            <a:avLst/>
          </a:prstGeom>
          <a:noFill/>
          <a:ln>
            <a:noFill/>
          </a:ln>
        </p:spPr>
        <p:txBody>
          <a:bodyPr spcFirstLastPara="1" wrap="square" lIns="0" tIns="0" rIns="0" bIns="0" anchor="ctr" anchorCtr="0">
            <a:spAutoFit/>
          </a:bodyPr>
          <a:lstStyle/>
          <a:p>
            <a:pPr marL="0" marR="0" lvl="0" indent="0" algn="ctr" rtl="0">
              <a:lnSpc>
                <a:spcPct val="110000"/>
              </a:lnSpc>
              <a:spcBef>
                <a:spcPts val="0"/>
              </a:spcBef>
              <a:spcAft>
                <a:spcPts val="0"/>
              </a:spcAft>
              <a:buClr>
                <a:srgbClr val="3F3F3F"/>
              </a:buClr>
              <a:buSzPts val="1000"/>
              <a:buFont typeface="Roboto"/>
              <a:buNone/>
            </a:pPr>
            <a:r>
              <a:rPr lang="en-US" sz="1000" b="1" i="0" u="none" strike="noStrike" cap="none">
                <a:solidFill>
                  <a:srgbClr val="3F3F3F"/>
                </a:solidFill>
                <a:latin typeface="Roboto"/>
                <a:ea typeface="Roboto"/>
                <a:cs typeface="Roboto"/>
                <a:sym typeface="Roboto"/>
              </a:rPr>
              <a:t>The Standard Lorem Ipsum Passage</a:t>
            </a:r>
            <a:endParaRPr/>
          </a:p>
        </p:txBody>
      </p:sp>
      <p:sp>
        <p:nvSpPr>
          <p:cNvPr id="2757" name="Google Shape;2757;p12"/>
          <p:cNvSpPr/>
          <p:nvPr/>
        </p:nvSpPr>
        <p:spPr>
          <a:xfrm>
            <a:off x="1040739" y="1867016"/>
            <a:ext cx="2490062" cy="2835695"/>
          </a:xfrm>
          <a:custGeom>
            <a:avLst/>
            <a:gdLst/>
            <a:ahLst/>
            <a:cxnLst/>
            <a:rect l="l" t="t" r="r" b="b"/>
            <a:pathLst>
              <a:path w="2630488" h="2995613" extrusionOk="0">
                <a:moveTo>
                  <a:pt x="1309183" y="0"/>
                </a:moveTo>
                <a:cubicBezTo>
                  <a:pt x="1309183" y="0"/>
                  <a:pt x="1309183" y="0"/>
                  <a:pt x="1315244" y="0"/>
                </a:cubicBezTo>
                <a:cubicBezTo>
                  <a:pt x="1612235" y="0"/>
                  <a:pt x="1909225" y="103297"/>
                  <a:pt x="2139545" y="297738"/>
                </a:cubicBezTo>
                <a:cubicBezTo>
                  <a:pt x="2375925" y="486104"/>
                  <a:pt x="2539573" y="753460"/>
                  <a:pt x="2606244" y="1057275"/>
                </a:cubicBezTo>
                <a:cubicBezTo>
                  <a:pt x="2624427" y="1142343"/>
                  <a:pt x="2630488" y="1233488"/>
                  <a:pt x="2630488" y="1324632"/>
                </a:cubicBezTo>
                <a:cubicBezTo>
                  <a:pt x="2630488" y="1324632"/>
                  <a:pt x="2630488" y="1324632"/>
                  <a:pt x="2630488" y="2701478"/>
                </a:cubicBezTo>
                <a:lnTo>
                  <a:pt x="2630488" y="2736215"/>
                </a:lnTo>
                <a:lnTo>
                  <a:pt x="2012263" y="2736215"/>
                </a:lnTo>
                <a:lnTo>
                  <a:pt x="2012263" y="2693889"/>
                </a:lnTo>
                <a:cubicBezTo>
                  <a:pt x="2012263" y="2459214"/>
                  <a:pt x="2012263" y="2042015"/>
                  <a:pt x="2012263" y="1300327"/>
                </a:cubicBezTo>
                <a:cubicBezTo>
                  <a:pt x="2000141" y="978283"/>
                  <a:pt x="1763761" y="698774"/>
                  <a:pt x="1448587" y="638011"/>
                </a:cubicBezTo>
                <a:cubicBezTo>
                  <a:pt x="1400099" y="631935"/>
                  <a:pt x="1357672" y="625858"/>
                  <a:pt x="1315244" y="625858"/>
                </a:cubicBezTo>
                <a:cubicBezTo>
                  <a:pt x="981888" y="625858"/>
                  <a:pt x="697019" y="862834"/>
                  <a:pt x="630348" y="1190954"/>
                </a:cubicBezTo>
                <a:cubicBezTo>
                  <a:pt x="624286" y="1233488"/>
                  <a:pt x="618225" y="1276022"/>
                  <a:pt x="618225" y="1324632"/>
                </a:cubicBezTo>
                <a:cubicBezTo>
                  <a:pt x="618225" y="1324632"/>
                  <a:pt x="618225" y="1324632"/>
                  <a:pt x="618225" y="1464387"/>
                </a:cubicBezTo>
                <a:cubicBezTo>
                  <a:pt x="618225" y="1464387"/>
                  <a:pt x="618225" y="1464387"/>
                  <a:pt x="618225" y="2995613"/>
                </a:cubicBezTo>
                <a:cubicBezTo>
                  <a:pt x="618225" y="2995613"/>
                  <a:pt x="618225" y="2995613"/>
                  <a:pt x="0" y="2995613"/>
                </a:cubicBezTo>
                <a:cubicBezTo>
                  <a:pt x="0" y="2995613"/>
                  <a:pt x="0" y="2995613"/>
                  <a:pt x="0" y="1178801"/>
                </a:cubicBezTo>
                <a:cubicBezTo>
                  <a:pt x="0" y="1178801"/>
                  <a:pt x="0" y="1178801"/>
                  <a:pt x="6061" y="1178801"/>
                </a:cubicBezTo>
                <a:cubicBezTo>
                  <a:pt x="30305" y="929673"/>
                  <a:pt x="133343" y="692698"/>
                  <a:pt x="290930" y="492180"/>
                </a:cubicBezTo>
                <a:cubicBezTo>
                  <a:pt x="478822" y="255204"/>
                  <a:pt x="751568" y="91144"/>
                  <a:pt x="1048559" y="30381"/>
                </a:cubicBezTo>
                <a:cubicBezTo>
                  <a:pt x="1133413" y="12153"/>
                  <a:pt x="1224329" y="0"/>
                  <a:pt x="1309183"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
        <p:nvSpPr>
          <p:cNvPr id="2758" name="Google Shape;2758;p12"/>
          <p:cNvSpPr/>
          <p:nvPr/>
        </p:nvSpPr>
        <p:spPr>
          <a:xfrm>
            <a:off x="2946230" y="3237527"/>
            <a:ext cx="2490062" cy="2581729"/>
          </a:xfrm>
          <a:custGeom>
            <a:avLst/>
            <a:gdLst/>
            <a:ahLst/>
            <a:cxnLst/>
            <a:rect l="l" t="t" r="r" b="b"/>
            <a:pathLst>
              <a:path w="2630488" h="2727326" extrusionOk="0">
                <a:moveTo>
                  <a:pt x="2012263" y="0"/>
                </a:moveTo>
                <a:lnTo>
                  <a:pt x="2630488" y="0"/>
                </a:lnTo>
                <a:lnTo>
                  <a:pt x="2630488" y="30193"/>
                </a:lnTo>
                <a:cubicBezTo>
                  <a:pt x="2630488" y="262344"/>
                  <a:pt x="2630488" y="675058"/>
                  <a:pt x="2630488" y="1408770"/>
                </a:cubicBezTo>
                <a:cubicBezTo>
                  <a:pt x="2630488" y="1408770"/>
                  <a:pt x="2630488" y="1408770"/>
                  <a:pt x="2624427" y="1518144"/>
                </a:cubicBezTo>
                <a:cubicBezTo>
                  <a:pt x="2600183" y="1797653"/>
                  <a:pt x="2491084" y="2065010"/>
                  <a:pt x="2303192" y="2277680"/>
                </a:cubicBezTo>
                <a:cubicBezTo>
                  <a:pt x="2115300" y="2490350"/>
                  <a:pt x="1866798" y="2636182"/>
                  <a:pt x="1581930" y="2696944"/>
                </a:cubicBezTo>
                <a:cubicBezTo>
                  <a:pt x="1497075" y="2715174"/>
                  <a:pt x="1406160" y="2727326"/>
                  <a:pt x="1315244" y="2727326"/>
                </a:cubicBezTo>
                <a:cubicBezTo>
                  <a:pt x="1018254" y="2727326"/>
                  <a:pt x="721263" y="2624029"/>
                  <a:pt x="490944" y="2435664"/>
                </a:cubicBezTo>
                <a:cubicBezTo>
                  <a:pt x="254563" y="2241222"/>
                  <a:pt x="84855" y="1973866"/>
                  <a:pt x="24245" y="1676127"/>
                </a:cubicBezTo>
                <a:cubicBezTo>
                  <a:pt x="6061" y="1584983"/>
                  <a:pt x="0" y="1493838"/>
                  <a:pt x="0" y="1402694"/>
                </a:cubicBezTo>
                <a:cubicBezTo>
                  <a:pt x="0" y="1402694"/>
                  <a:pt x="0" y="1402694"/>
                  <a:pt x="0" y="1262939"/>
                </a:cubicBezTo>
                <a:cubicBezTo>
                  <a:pt x="0" y="1262939"/>
                  <a:pt x="0" y="1262939"/>
                  <a:pt x="618225" y="1262939"/>
                </a:cubicBezTo>
                <a:cubicBezTo>
                  <a:pt x="618225" y="1262939"/>
                  <a:pt x="618225" y="1262939"/>
                  <a:pt x="618225" y="1402694"/>
                </a:cubicBezTo>
                <a:cubicBezTo>
                  <a:pt x="618225" y="1736890"/>
                  <a:pt x="854606" y="2028552"/>
                  <a:pt x="1181901" y="2089315"/>
                </a:cubicBezTo>
                <a:cubicBezTo>
                  <a:pt x="1224329" y="2095392"/>
                  <a:pt x="1272817" y="2101468"/>
                  <a:pt x="1315244" y="2101468"/>
                </a:cubicBezTo>
                <a:cubicBezTo>
                  <a:pt x="1648601" y="2101468"/>
                  <a:pt x="1933469" y="1864492"/>
                  <a:pt x="1994080" y="1542449"/>
                </a:cubicBezTo>
                <a:cubicBezTo>
                  <a:pt x="1994080" y="1542449"/>
                  <a:pt x="1994080" y="1542449"/>
                  <a:pt x="2012263" y="1396618"/>
                </a:cubicBezTo>
                <a:cubicBezTo>
                  <a:pt x="2012263" y="1396618"/>
                  <a:pt x="2012263" y="1396618"/>
                  <a:pt x="2012263" y="2477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
        <p:nvSpPr>
          <p:cNvPr id="2759" name="Google Shape;2759;p12"/>
          <p:cNvSpPr/>
          <p:nvPr/>
        </p:nvSpPr>
        <p:spPr>
          <a:xfrm>
            <a:off x="4845709" y="1867016"/>
            <a:ext cx="2496073" cy="2590144"/>
          </a:xfrm>
          <a:custGeom>
            <a:avLst/>
            <a:gdLst/>
            <a:ahLst/>
            <a:cxnLst/>
            <a:rect l="l" t="t" r="r" b="b"/>
            <a:pathLst>
              <a:path w="2636838" h="2736215" extrusionOk="0">
                <a:moveTo>
                  <a:pt x="1315388" y="0"/>
                </a:moveTo>
                <a:cubicBezTo>
                  <a:pt x="1315388" y="0"/>
                  <a:pt x="1315388" y="0"/>
                  <a:pt x="1321450" y="0"/>
                </a:cubicBezTo>
                <a:cubicBezTo>
                  <a:pt x="1618473" y="0"/>
                  <a:pt x="1909435" y="103297"/>
                  <a:pt x="2145841" y="297738"/>
                </a:cubicBezTo>
                <a:cubicBezTo>
                  <a:pt x="2382247" y="486104"/>
                  <a:pt x="2545913" y="753460"/>
                  <a:pt x="2606530" y="1057275"/>
                </a:cubicBezTo>
                <a:cubicBezTo>
                  <a:pt x="2624715" y="1142343"/>
                  <a:pt x="2636838" y="1233488"/>
                  <a:pt x="2636838" y="1324632"/>
                </a:cubicBezTo>
                <a:cubicBezTo>
                  <a:pt x="2636838" y="1324632"/>
                  <a:pt x="2636838" y="1324632"/>
                  <a:pt x="2636838" y="2701478"/>
                </a:cubicBezTo>
                <a:lnTo>
                  <a:pt x="2636838" y="2736215"/>
                </a:lnTo>
                <a:lnTo>
                  <a:pt x="2012483" y="2736215"/>
                </a:lnTo>
                <a:lnTo>
                  <a:pt x="2012483" y="2693889"/>
                </a:lnTo>
                <a:cubicBezTo>
                  <a:pt x="2012483" y="2459214"/>
                  <a:pt x="2012483" y="2042015"/>
                  <a:pt x="2012483" y="1300327"/>
                </a:cubicBezTo>
                <a:cubicBezTo>
                  <a:pt x="2000360" y="978283"/>
                  <a:pt x="1770016" y="698774"/>
                  <a:pt x="1448746" y="638011"/>
                </a:cubicBezTo>
                <a:cubicBezTo>
                  <a:pt x="1406314" y="631935"/>
                  <a:pt x="1363882" y="625858"/>
                  <a:pt x="1315388" y="625858"/>
                </a:cubicBezTo>
                <a:cubicBezTo>
                  <a:pt x="981995" y="625858"/>
                  <a:pt x="697095" y="862834"/>
                  <a:pt x="636478" y="1190954"/>
                </a:cubicBezTo>
                <a:cubicBezTo>
                  <a:pt x="624355" y="1233488"/>
                  <a:pt x="624355" y="1276022"/>
                  <a:pt x="624355" y="1324632"/>
                </a:cubicBezTo>
                <a:cubicBezTo>
                  <a:pt x="624355" y="1324632"/>
                  <a:pt x="624355" y="1324632"/>
                  <a:pt x="624355" y="1464387"/>
                </a:cubicBezTo>
                <a:cubicBezTo>
                  <a:pt x="624355" y="1464387"/>
                  <a:pt x="624355" y="1464387"/>
                  <a:pt x="0" y="1464387"/>
                </a:cubicBezTo>
                <a:cubicBezTo>
                  <a:pt x="0" y="1464387"/>
                  <a:pt x="0" y="1464387"/>
                  <a:pt x="0" y="1324632"/>
                </a:cubicBezTo>
                <a:cubicBezTo>
                  <a:pt x="0" y="1020817"/>
                  <a:pt x="103049" y="729155"/>
                  <a:pt x="290962" y="492180"/>
                </a:cubicBezTo>
                <a:cubicBezTo>
                  <a:pt x="484936" y="255204"/>
                  <a:pt x="751651" y="91144"/>
                  <a:pt x="1048674" y="30381"/>
                </a:cubicBezTo>
                <a:cubicBezTo>
                  <a:pt x="1139599" y="12153"/>
                  <a:pt x="1224463" y="0"/>
                  <a:pt x="1315388" y="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
        <p:nvSpPr>
          <p:cNvPr id="2760" name="Google Shape;2760;p12"/>
          <p:cNvSpPr/>
          <p:nvPr/>
        </p:nvSpPr>
        <p:spPr>
          <a:xfrm>
            <a:off x="6749698" y="3237527"/>
            <a:ext cx="2496073" cy="2581729"/>
          </a:xfrm>
          <a:custGeom>
            <a:avLst/>
            <a:gdLst/>
            <a:ahLst/>
            <a:cxnLst/>
            <a:rect l="l" t="t" r="r" b="b"/>
            <a:pathLst>
              <a:path w="2636838" h="2727326" extrusionOk="0">
                <a:moveTo>
                  <a:pt x="2012483" y="0"/>
                </a:moveTo>
                <a:lnTo>
                  <a:pt x="2636838" y="0"/>
                </a:lnTo>
                <a:lnTo>
                  <a:pt x="2636838" y="30193"/>
                </a:lnTo>
                <a:cubicBezTo>
                  <a:pt x="2636838" y="262344"/>
                  <a:pt x="2636838" y="675058"/>
                  <a:pt x="2636838" y="1408770"/>
                </a:cubicBezTo>
                <a:cubicBezTo>
                  <a:pt x="2636838" y="1408770"/>
                  <a:pt x="2636838" y="1408770"/>
                  <a:pt x="2630776" y="1518144"/>
                </a:cubicBezTo>
                <a:cubicBezTo>
                  <a:pt x="2606529" y="1797653"/>
                  <a:pt x="2491357" y="2065010"/>
                  <a:pt x="2309507" y="2277680"/>
                </a:cubicBezTo>
                <a:cubicBezTo>
                  <a:pt x="2121594" y="2490350"/>
                  <a:pt x="1867003" y="2636182"/>
                  <a:pt x="1588165" y="2696944"/>
                </a:cubicBezTo>
                <a:cubicBezTo>
                  <a:pt x="1497239" y="2715174"/>
                  <a:pt x="1406314" y="2727326"/>
                  <a:pt x="1315388" y="2727326"/>
                </a:cubicBezTo>
                <a:cubicBezTo>
                  <a:pt x="1018365" y="2727326"/>
                  <a:pt x="727404" y="2624029"/>
                  <a:pt x="490998" y="2435664"/>
                </a:cubicBezTo>
                <a:cubicBezTo>
                  <a:pt x="254591" y="2241222"/>
                  <a:pt x="90926" y="1973866"/>
                  <a:pt x="30309" y="1676127"/>
                </a:cubicBezTo>
                <a:cubicBezTo>
                  <a:pt x="12124" y="1584983"/>
                  <a:pt x="0" y="1493838"/>
                  <a:pt x="0" y="1402694"/>
                </a:cubicBezTo>
                <a:cubicBezTo>
                  <a:pt x="0" y="1402694"/>
                  <a:pt x="0" y="1402694"/>
                  <a:pt x="0" y="1262939"/>
                </a:cubicBezTo>
                <a:cubicBezTo>
                  <a:pt x="0" y="1262939"/>
                  <a:pt x="0" y="1262939"/>
                  <a:pt x="624355" y="1262939"/>
                </a:cubicBezTo>
                <a:cubicBezTo>
                  <a:pt x="624355" y="1262939"/>
                  <a:pt x="624355" y="1262939"/>
                  <a:pt x="624355" y="1402694"/>
                </a:cubicBezTo>
                <a:cubicBezTo>
                  <a:pt x="624355" y="1736890"/>
                  <a:pt x="860761" y="2028552"/>
                  <a:pt x="1188093" y="2089315"/>
                </a:cubicBezTo>
                <a:cubicBezTo>
                  <a:pt x="1230525" y="2095392"/>
                  <a:pt x="1272956" y="2101468"/>
                  <a:pt x="1321450" y="2101468"/>
                </a:cubicBezTo>
                <a:cubicBezTo>
                  <a:pt x="1648781" y="2101468"/>
                  <a:pt x="1933681" y="1864492"/>
                  <a:pt x="2000360" y="1542449"/>
                </a:cubicBezTo>
                <a:cubicBezTo>
                  <a:pt x="2000360" y="1542449"/>
                  <a:pt x="2000360" y="1542449"/>
                  <a:pt x="2012483" y="1396618"/>
                </a:cubicBezTo>
                <a:cubicBezTo>
                  <a:pt x="2012483" y="1396618"/>
                  <a:pt x="2012483" y="1396618"/>
                  <a:pt x="2012483" y="2477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
        <p:nvSpPr>
          <p:cNvPr id="2761" name="Google Shape;2761;p12"/>
          <p:cNvSpPr/>
          <p:nvPr/>
        </p:nvSpPr>
        <p:spPr>
          <a:xfrm>
            <a:off x="8655188" y="1867016"/>
            <a:ext cx="2496073" cy="2835695"/>
          </a:xfrm>
          <a:custGeom>
            <a:avLst/>
            <a:gdLst/>
            <a:ahLst/>
            <a:cxnLst/>
            <a:rect l="l" t="t" r="r" b="b"/>
            <a:pathLst>
              <a:path w="435" h="493" extrusionOk="0">
                <a:moveTo>
                  <a:pt x="430" y="174"/>
                </a:moveTo>
                <a:cubicBezTo>
                  <a:pt x="420" y="124"/>
                  <a:pt x="393" y="80"/>
                  <a:pt x="354" y="49"/>
                </a:cubicBezTo>
                <a:cubicBezTo>
                  <a:pt x="315" y="17"/>
                  <a:pt x="267" y="0"/>
                  <a:pt x="217" y="0"/>
                </a:cubicBezTo>
                <a:cubicBezTo>
                  <a:pt x="217" y="0"/>
                  <a:pt x="217" y="0"/>
                  <a:pt x="217" y="0"/>
                </a:cubicBezTo>
                <a:cubicBezTo>
                  <a:pt x="202" y="0"/>
                  <a:pt x="187" y="2"/>
                  <a:pt x="173" y="5"/>
                </a:cubicBezTo>
                <a:cubicBezTo>
                  <a:pt x="124" y="15"/>
                  <a:pt x="79" y="42"/>
                  <a:pt x="48" y="81"/>
                </a:cubicBezTo>
                <a:cubicBezTo>
                  <a:pt x="17" y="120"/>
                  <a:pt x="0" y="168"/>
                  <a:pt x="0" y="218"/>
                </a:cubicBezTo>
                <a:cubicBezTo>
                  <a:pt x="0" y="241"/>
                  <a:pt x="0" y="241"/>
                  <a:pt x="0" y="241"/>
                </a:cubicBezTo>
                <a:cubicBezTo>
                  <a:pt x="103" y="241"/>
                  <a:pt x="103" y="241"/>
                  <a:pt x="103" y="241"/>
                </a:cubicBezTo>
                <a:cubicBezTo>
                  <a:pt x="103" y="218"/>
                  <a:pt x="103" y="218"/>
                  <a:pt x="103" y="218"/>
                </a:cubicBezTo>
                <a:cubicBezTo>
                  <a:pt x="103" y="210"/>
                  <a:pt x="103" y="203"/>
                  <a:pt x="105" y="196"/>
                </a:cubicBezTo>
                <a:cubicBezTo>
                  <a:pt x="115" y="142"/>
                  <a:pt x="162" y="103"/>
                  <a:pt x="217" y="103"/>
                </a:cubicBezTo>
                <a:cubicBezTo>
                  <a:pt x="224" y="103"/>
                  <a:pt x="232" y="104"/>
                  <a:pt x="239" y="105"/>
                </a:cubicBezTo>
                <a:cubicBezTo>
                  <a:pt x="292" y="115"/>
                  <a:pt x="330" y="161"/>
                  <a:pt x="332" y="214"/>
                </a:cubicBezTo>
                <a:cubicBezTo>
                  <a:pt x="332" y="493"/>
                  <a:pt x="332" y="493"/>
                  <a:pt x="332" y="493"/>
                </a:cubicBezTo>
                <a:cubicBezTo>
                  <a:pt x="435" y="493"/>
                  <a:pt x="435" y="493"/>
                  <a:pt x="435" y="493"/>
                </a:cubicBezTo>
                <a:cubicBezTo>
                  <a:pt x="435" y="218"/>
                  <a:pt x="435" y="218"/>
                  <a:pt x="435" y="218"/>
                </a:cubicBezTo>
                <a:cubicBezTo>
                  <a:pt x="435" y="203"/>
                  <a:pt x="433" y="188"/>
                  <a:pt x="430" y="174"/>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
        <p:nvSpPr>
          <p:cNvPr id="2762" name="Google Shape;2762;p12"/>
          <p:cNvSpPr/>
          <p:nvPr/>
        </p:nvSpPr>
        <p:spPr>
          <a:xfrm>
            <a:off x="1770112" y="2608270"/>
            <a:ext cx="1031316" cy="103131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733"/>
              <a:buFont typeface="Roboto"/>
              <a:buNone/>
            </a:pPr>
            <a:endParaRPr sz="3733" b="0" i="0" u="none" strike="noStrike" cap="none">
              <a:solidFill>
                <a:srgbClr val="FFFFFF"/>
              </a:solidFill>
              <a:latin typeface="Roboto"/>
              <a:ea typeface="Roboto"/>
              <a:cs typeface="Roboto"/>
              <a:sym typeface="Roboto"/>
            </a:endParaRPr>
          </a:p>
        </p:txBody>
      </p:sp>
      <p:sp>
        <p:nvSpPr>
          <p:cNvPr id="2763" name="Google Shape;2763;p12"/>
          <p:cNvSpPr/>
          <p:nvPr/>
        </p:nvSpPr>
        <p:spPr>
          <a:xfrm>
            <a:off x="5578087" y="2646431"/>
            <a:ext cx="1031316" cy="1031314"/>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733"/>
              <a:buFont typeface="Roboto"/>
              <a:buNone/>
            </a:pPr>
            <a:endParaRPr sz="3733" b="0" i="0" u="none" strike="noStrike" cap="none">
              <a:solidFill>
                <a:srgbClr val="FFFFFF"/>
              </a:solidFill>
              <a:latin typeface="Roboto"/>
              <a:ea typeface="Roboto"/>
              <a:cs typeface="Roboto"/>
              <a:sym typeface="Roboto"/>
            </a:endParaRPr>
          </a:p>
        </p:txBody>
      </p:sp>
      <p:sp>
        <p:nvSpPr>
          <p:cNvPr id="2764" name="Google Shape;2764;p12"/>
          <p:cNvSpPr/>
          <p:nvPr/>
        </p:nvSpPr>
        <p:spPr>
          <a:xfrm>
            <a:off x="9387566" y="2646431"/>
            <a:ext cx="1031316" cy="103131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733"/>
              <a:buFont typeface="Roboto"/>
              <a:buNone/>
            </a:pPr>
            <a:endParaRPr sz="3733" b="0" i="0" u="none" strike="noStrike" cap="none">
              <a:solidFill>
                <a:srgbClr val="FFFFFF"/>
              </a:solidFill>
              <a:latin typeface="Roboto"/>
              <a:ea typeface="Roboto"/>
              <a:cs typeface="Roboto"/>
              <a:sym typeface="Roboto"/>
            </a:endParaRPr>
          </a:p>
        </p:txBody>
      </p:sp>
      <p:sp>
        <p:nvSpPr>
          <p:cNvPr id="2765" name="Google Shape;2765;p12"/>
          <p:cNvSpPr/>
          <p:nvPr/>
        </p:nvSpPr>
        <p:spPr>
          <a:xfrm>
            <a:off x="3675603" y="4052192"/>
            <a:ext cx="1031316" cy="103131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733"/>
              <a:buFont typeface="Roboto"/>
              <a:buNone/>
            </a:pPr>
            <a:endParaRPr sz="3733" b="0" i="0" u="none" strike="noStrike" cap="none">
              <a:solidFill>
                <a:srgbClr val="FFFFFF"/>
              </a:solidFill>
              <a:latin typeface="Roboto"/>
              <a:ea typeface="Roboto"/>
              <a:cs typeface="Roboto"/>
              <a:sym typeface="Roboto"/>
            </a:endParaRPr>
          </a:p>
        </p:txBody>
      </p:sp>
      <p:sp>
        <p:nvSpPr>
          <p:cNvPr id="2766" name="Google Shape;2766;p12"/>
          <p:cNvSpPr/>
          <p:nvPr/>
        </p:nvSpPr>
        <p:spPr>
          <a:xfrm>
            <a:off x="7482076" y="4052192"/>
            <a:ext cx="1031316" cy="103131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733"/>
              <a:buFont typeface="Roboto"/>
              <a:buNone/>
            </a:pPr>
            <a:endParaRPr sz="3733" b="0" i="0" u="none" strike="noStrike" cap="none">
              <a:solidFill>
                <a:srgbClr val="FFFFFF"/>
              </a:solidFill>
              <a:latin typeface="Roboto"/>
              <a:ea typeface="Roboto"/>
              <a:cs typeface="Roboto"/>
              <a:sym typeface="Roboto"/>
            </a:endParaRPr>
          </a:p>
        </p:txBody>
      </p:sp>
      <p:sp>
        <p:nvSpPr>
          <p:cNvPr id="2767" name="Google Shape;2767;p12"/>
          <p:cNvSpPr/>
          <p:nvPr/>
        </p:nvSpPr>
        <p:spPr>
          <a:xfrm>
            <a:off x="2072161" y="2844880"/>
            <a:ext cx="427218" cy="558094"/>
          </a:xfrm>
          <a:custGeom>
            <a:avLst/>
            <a:gdLst/>
            <a:ahLst/>
            <a:cxnLst/>
            <a:rect l="l" t="t" r="r" b="b"/>
            <a:pathLst>
              <a:path w="387" h="504" extrusionOk="0">
                <a:moveTo>
                  <a:pt x="345" y="361"/>
                </a:moveTo>
                <a:cubicBezTo>
                  <a:pt x="265" y="320"/>
                  <a:pt x="265" y="320"/>
                  <a:pt x="265" y="320"/>
                </a:cubicBezTo>
                <a:cubicBezTo>
                  <a:pt x="257" y="317"/>
                  <a:pt x="252" y="309"/>
                  <a:pt x="252" y="301"/>
                </a:cubicBezTo>
                <a:cubicBezTo>
                  <a:pt x="252" y="272"/>
                  <a:pt x="252" y="272"/>
                  <a:pt x="252" y="272"/>
                </a:cubicBezTo>
                <a:cubicBezTo>
                  <a:pt x="254" y="270"/>
                  <a:pt x="256" y="267"/>
                  <a:pt x="258" y="264"/>
                </a:cubicBezTo>
                <a:cubicBezTo>
                  <a:pt x="269" y="249"/>
                  <a:pt x="277" y="233"/>
                  <a:pt x="283" y="215"/>
                </a:cubicBezTo>
                <a:cubicBezTo>
                  <a:pt x="295" y="210"/>
                  <a:pt x="303" y="198"/>
                  <a:pt x="303" y="185"/>
                </a:cubicBezTo>
                <a:cubicBezTo>
                  <a:pt x="303" y="151"/>
                  <a:pt x="303" y="151"/>
                  <a:pt x="303" y="151"/>
                </a:cubicBezTo>
                <a:cubicBezTo>
                  <a:pt x="303" y="143"/>
                  <a:pt x="300" y="135"/>
                  <a:pt x="294" y="129"/>
                </a:cubicBezTo>
                <a:cubicBezTo>
                  <a:pt x="294" y="84"/>
                  <a:pt x="294" y="84"/>
                  <a:pt x="294" y="84"/>
                </a:cubicBezTo>
                <a:cubicBezTo>
                  <a:pt x="295" y="80"/>
                  <a:pt x="297" y="52"/>
                  <a:pt x="277" y="30"/>
                </a:cubicBezTo>
                <a:cubicBezTo>
                  <a:pt x="259" y="10"/>
                  <a:pt x="231" y="0"/>
                  <a:pt x="193" y="0"/>
                </a:cubicBezTo>
                <a:cubicBezTo>
                  <a:pt x="155" y="0"/>
                  <a:pt x="127" y="10"/>
                  <a:pt x="110" y="30"/>
                </a:cubicBezTo>
                <a:cubicBezTo>
                  <a:pt x="90" y="52"/>
                  <a:pt x="92" y="80"/>
                  <a:pt x="93" y="84"/>
                </a:cubicBezTo>
                <a:cubicBezTo>
                  <a:pt x="93" y="129"/>
                  <a:pt x="93" y="129"/>
                  <a:pt x="93" y="129"/>
                </a:cubicBezTo>
                <a:cubicBezTo>
                  <a:pt x="87" y="135"/>
                  <a:pt x="84" y="143"/>
                  <a:pt x="84" y="151"/>
                </a:cubicBezTo>
                <a:cubicBezTo>
                  <a:pt x="84" y="185"/>
                  <a:pt x="84" y="185"/>
                  <a:pt x="84" y="185"/>
                </a:cubicBezTo>
                <a:cubicBezTo>
                  <a:pt x="84" y="195"/>
                  <a:pt x="89" y="205"/>
                  <a:pt x="97" y="211"/>
                </a:cubicBezTo>
                <a:cubicBezTo>
                  <a:pt x="104" y="242"/>
                  <a:pt x="121" y="265"/>
                  <a:pt x="126" y="272"/>
                </a:cubicBezTo>
                <a:cubicBezTo>
                  <a:pt x="126" y="300"/>
                  <a:pt x="126" y="300"/>
                  <a:pt x="126" y="300"/>
                </a:cubicBezTo>
                <a:cubicBezTo>
                  <a:pt x="126" y="308"/>
                  <a:pt x="122" y="315"/>
                  <a:pt x="115" y="319"/>
                </a:cubicBezTo>
                <a:cubicBezTo>
                  <a:pt x="40" y="360"/>
                  <a:pt x="40" y="360"/>
                  <a:pt x="40" y="360"/>
                </a:cubicBezTo>
                <a:cubicBezTo>
                  <a:pt x="15" y="373"/>
                  <a:pt x="0" y="399"/>
                  <a:pt x="0" y="427"/>
                </a:cubicBezTo>
                <a:cubicBezTo>
                  <a:pt x="0" y="454"/>
                  <a:pt x="0" y="454"/>
                  <a:pt x="0" y="454"/>
                </a:cubicBezTo>
                <a:cubicBezTo>
                  <a:pt x="0" y="494"/>
                  <a:pt x="127" y="504"/>
                  <a:pt x="193" y="504"/>
                </a:cubicBezTo>
                <a:cubicBezTo>
                  <a:pt x="260" y="504"/>
                  <a:pt x="387" y="494"/>
                  <a:pt x="387" y="454"/>
                </a:cubicBezTo>
                <a:cubicBezTo>
                  <a:pt x="387" y="428"/>
                  <a:pt x="387" y="428"/>
                  <a:pt x="387" y="428"/>
                </a:cubicBezTo>
                <a:cubicBezTo>
                  <a:pt x="387" y="399"/>
                  <a:pt x="371" y="373"/>
                  <a:pt x="345" y="36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
        <p:nvSpPr>
          <p:cNvPr id="2768" name="Google Shape;2768;p12"/>
          <p:cNvSpPr/>
          <p:nvPr/>
        </p:nvSpPr>
        <p:spPr>
          <a:xfrm>
            <a:off x="9722549" y="2981127"/>
            <a:ext cx="361350" cy="361922"/>
          </a:xfrm>
          <a:custGeom>
            <a:avLst/>
            <a:gdLst/>
            <a:ahLst/>
            <a:cxnLst/>
            <a:rect l="l" t="t" r="r" b="b"/>
            <a:pathLst>
              <a:path w="534" h="534" extrusionOk="0">
                <a:moveTo>
                  <a:pt x="278" y="0"/>
                </a:moveTo>
                <a:cubicBezTo>
                  <a:pt x="272" y="0"/>
                  <a:pt x="267" y="5"/>
                  <a:pt x="267" y="11"/>
                </a:cubicBezTo>
                <a:cubicBezTo>
                  <a:pt x="267" y="256"/>
                  <a:pt x="267" y="256"/>
                  <a:pt x="267" y="256"/>
                </a:cubicBezTo>
                <a:cubicBezTo>
                  <a:pt x="267" y="262"/>
                  <a:pt x="272" y="267"/>
                  <a:pt x="278" y="267"/>
                </a:cubicBezTo>
                <a:cubicBezTo>
                  <a:pt x="523" y="267"/>
                  <a:pt x="523" y="267"/>
                  <a:pt x="523" y="267"/>
                </a:cubicBezTo>
                <a:cubicBezTo>
                  <a:pt x="529" y="267"/>
                  <a:pt x="534" y="262"/>
                  <a:pt x="534" y="256"/>
                </a:cubicBezTo>
                <a:cubicBezTo>
                  <a:pt x="534" y="115"/>
                  <a:pt x="419" y="0"/>
                  <a:pt x="278" y="0"/>
                </a:cubicBezTo>
                <a:close/>
                <a:moveTo>
                  <a:pt x="398" y="472"/>
                </a:moveTo>
                <a:cubicBezTo>
                  <a:pt x="244" y="275"/>
                  <a:pt x="244" y="275"/>
                  <a:pt x="244" y="275"/>
                </a:cubicBezTo>
                <a:cubicBezTo>
                  <a:pt x="244" y="34"/>
                  <a:pt x="244" y="34"/>
                  <a:pt x="244" y="34"/>
                </a:cubicBezTo>
                <a:cubicBezTo>
                  <a:pt x="244" y="27"/>
                  <a:pt x="240" y="22"/>
                  <a:pt x="233" y="22"/>
                </a:cubicBezTo>
                <a:cubicBezTo>
                  <a:pt x="105" y="22"/>
                  <a:pt x="0" y="137"/>
                  <a:pt x="0" y="278"/>
                </a:cubicBezTo>
                <a:cubicBezTo>
                  <a:pt x="0" y="419"/>
                  <a:pt x="115" y="534"/>
                  <a:pt x="256" y="534"/>
                </a:cubicBezTo>
                <a:cubicBezTo>
                  <a:pt x="319" y="534"/>
                  <a:pt x="353" y="523"/>
                  <a:pt x="396" y="487"/>
                </a:cubicBezTo>
                <a:cubicBezTo>
                  <a:pt x="401" y="483"/>
                  <a:pt x="402" y="477"/>
                  <a:pt x="398" y="472"/>
                </a:cubicBezTo>
                <a:close/>
                <a:moveTo>
                  <a:pt x="523" y="289"/>
                </a:moveTo>
                <a:cubicBezTo>
                  <a:pt x="300" y="289"/>
                  <a:pt x="300" y="289"/>
                  <a:pt x="300" y="289"/>
                </a:cubicBezTo>
                <a:cubicBezTo>
                  <a:pt x="296" y="289"/>
                  <a:pt x="292" y="292"/>
                  <a:pt x="290" y="296"/>
                </a:cubicBezTo>
                <a:cubicBezTo>
                  <a:pt x="288" y="300"/>
                  <a:pt x="289" y="304"/>
                  <a:pt x="291" y="308"/>
                </a:cubicBezTo>
                <a:cubicBezTo>
                  <a:pt x="436" y="487"/>
                  <a:pt x="436" y="487"/>
                  <a:pt x="436" y="487"/>
                </a:cubicBezTo>
                <a:cubicBezTo>
                  <a:pt x="438" y="489"/>
                  <a:pt x="441" y="490"/>
                  <a:pt x="444" y="491"/>
                </a:cubicBezTo>
                <a:cubicBezTo>
                  <a:pt x="444" y="491"/>
                  <a:pt x="444" y="491"/>
                  <a:pt x="445" y="491"/>
                </a:cubicBezTo>
                <a:cubicBezTo>
                  <a:pt x="448" y="491"/>
                  <a:pt x="450" y="490"/>
                  <a:pt x="452" y="488"/>
                </a:cubicBezTo>
                <a:cubicBezTo>
                  <a:pt x="504" y="440"/>
                  <a:pt x="534" y="371"/>
                  <a:pt x="534" y="301"/>
                </a:cubicBezTo>
                <a:cubicBezTo>
                  <a:pt x="534" y="294"/>
                  <a:pt x="529" y="289"/>
                  <a:pt x="523" y="28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
        <p:nvSpPr>
          <p:cNvPr id="2769" name="Google Shape;2769;p12"/>
          <p:cNvSpPr/>
          <p:nvPr/>
        </p:nvSpPr>
        <p:spPr>
          <a:xfrm>
            <a:off x="7756858" y="4303447"/>
            <a:ext cx="411360" cy="405892"/>
          </a:xfrm>
          <a:custGeom>
            <a:avLst/>
            <a:gdLst/>
            <a:ahLst/>
            <a:cxnLst/>
            <a:rect l="l" t="t" r="r" b="b"/>
            <a:pathLst>
              <a:path w="541" h="533" extrusionOk="0">
                <a:moveTo>
                  <a:pt x="527" y="242"/>
                </a:moveTo>
                <a:cubicBezTo>
                  <a:pt x="304" y="19"/>
                  <a:pt x="304" y="19"/>
                  <a:pt x="304" y="19"/>
                </a:cubicBezTo>
                <a:cubicBezTo>
                  <a:pt x="286" y="1"/>
                  <a:pt x="256" y="0"/>
                  <a:pt x="237" y="19"/>
                </a:cubicBezTo>
                <a:cubicBezTo>
                  <a:pt x="14" y="242"/>
                  <a:pt x="14" y="242"/>
                  <a:pt x="14" y="242"/>
                </a:cubicBezTo>
                <a:cubicBezTo>
                  <a:pt x="0" y="256"/>
                  <a:pt x="0" y="278"/>
                  <a:pt x="14" y="292"/>
                </a:cubicBezTo>
                <a:cubicBezTo>
                  <a:pt x="28" y="306"/>
                  <a:pt x="51" y="306"/>
                  <a:pt x="65" y="292"/>
                </a:cubicBezTo>
                <a:cubicBezTo>
                  <a:pt x="95" y="262"/>
                  <a:pt x="95" y="262"/>
                  <a:pt x="95" y="262"/>
                </a:cubicBezTo>
                <a:cubicBezTo>
                  <a:pt x="95" y="495"/>
                  <a:pt x="95" y="495"/>
                  <a:pt x="95" y="495"/>
                </a:cubicBezTo>
                <a:cubicBezTo>
                  <a:pt x="95" y="516"/>
                  <a:pt x="112" y="533"/>
                  <a:pt x="133" y="533"/>
                </a:cubicBezTo>
                <a:cubicBezTo>
                  <a:pt x="214" y="533"/>
                  <a:pt x="214" y="533"/>
                  <a:pt x="214" y="533"/>
                </a:cubicBezTo>
                <a:cubicBezTo>
                  <a:pt x="214" y="427"/>
                  <a:pt x="214" y="427"/>
                  <a:pt x="214" y="427"/>
                </a:cubicBezTo>
                <a:cubicBezTo>
                  <a:pt x="214" y="419"/>
                  <a:pt x="221" y="412"/>
                  <a:pt x="229" y="412"/>
                </a:cubicBezTo>
                <a:cubicBezTo>
                  <a:pt x="312" y="412"/>
                  <a:pt x="312" y="412"/>
                  <a:pt x="312" y="412"/>
                </a:cubicBezTo>
                <a:cubicBezTo>
                  <a:pt x="320" y="412"/>
                  <a:pt x="327" y="419"/>
                  <a:pt x="327" y="427"/>
                </a:cubicBezTo>
                <a:cubicBezTo>
                  <a:pt x="327" y="533"/>
                  <a:pt x="327" y="533"/>
                  <a:pt x="327" y="533"/>
                </a:cubicBezTo>
                <a:cubicBezTo>
                  <a:pt x="408" y="533"/>
                  <a:pt x="408" y="533"/>
                  <a:pt x="408" y="533"/>
                </a:cubicBezTo>
                <a:cubicBezTo>
                  <a:pt x="429" y="533"/>
                  <a:pt x="446" y="516"/>
                  <a:pt x="446" y="495"/>
                </a:cubicBezTo>
                <a:cubicBezTo>
                  <a:pt x="446" y="262"/>
                  <a:pt x="446" y="262"/>
                  <a:pt x="446" y="262"/>
                </a:cubicBezTo>
                <a:cubicBezTo>
                  <a:pt x="476" y="292"/>
                  <a:pt x="476" y="292"/>
                  <a:pt x="476" y="292"/>
                </a:cubicBezTo>
                <a:cubicBezTo>
                  <a:pt x="483" y="299"/>
                  <a:pt x="493" y="303"/>
                  <a:pt x="502" y="303"/>
                </a:cubicBezTo>
                <a:cubicBezTo>
                  <a:pt x="511" y="303"/>
                  <a:pt x="520" y="299"/>
                  <a:pt x="527" y="292"/>
                </a:cubicBezTo>
                <a:cubicBezTo>
                  <a:pt x="541" y="278"/>
                  <a:pt x="541" y="256"/>
                  <a:pt x="527" y="24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
        <p:nvSpPr>
          <p:cNvPr id="2770" name="Google Shape;2770;p12"/>
          <p:cNvSpPr/>
          <p:nvPr/>
        </p:nvSpPr>
        <p:spPr>
          <a:xfrm>
            <a:off x="3943495" y="4339296"/>
            <a:ext cx="495532" cy="457106"/>
          </a:xfrm>
          <a:custGeom>
            <a:avLst/>
            <a:gdLst/>
            <a:ahLst/>
            <a:cxnLst/>
            <a:rect l="l" t="t" r="r" b="b"/>
            <a:pathLst>
              <a:path w="475" h="437" extrusionOk="0">
                <a:moveTo>
                  <a:pt x="471" y="310"/>
                </a:moveTo>
                <a:cubicBezTo>
                  <a:pt x="342" y="81"/>
                  <a:pt x="342" y="81"/>
                  <a:pt x="342" y="81"/>
                </a:cubicBezTo>
                <a:cubicBezTo>
                  <a:pt x="338" y="75"/>
                  <a:pt x="329" y="69"/>
                  <a:pt x="323" y="68"/>
                </a:cubicBezTo>
                <a:cubicBezTo>
                  <a:pt x="183" y="30"/>
                  <a:pt x="183" y="30"/>
                  <a:pt x="183" y="30"/>
                </a:cubicBezTo>
                <a:cubicBezTo>
                  <a:pt x="176" y="28"/>
                  <a:pt x="170" y="32"/>
                  <a:pt x="168" y="39"/>
                </a:cubicBezTo>
                <a:cubicBezTo>
                  <a:pt x="165" y="51"/>
                  <a:pt x="165" y="51"/>
                  <a:pt x="165" y="51"/>
                </a:cubicBezTo>
                <a:cubicBezTo>
                  <a:pt x="156" y="46"/>
                  <a:pt x="146" y="42"/>
                  <a:pt x="137" y="37"/>
                </a:cubicBezTo>
                <a:cubicBezTo>
                  <a:pt x="90" y="14"/>
                  <a:pt x="44" y="0"/>
                  <a:pt x="20" y="0"/>
                </a:cubicBezTo>
                <a:cubicBezTo>
                  <a:pt x="11" y="0"/>
                  <a:pt x="5" y="2"/>
                  <a:pt x="2" y="5"/>
                </a:cubicBezTo>
                <a:cubicBezTo>
                  <a:pt x="1" y="7"/>
                  <a:pt x="0" y="10"/>
                  <a:pt x="1" y="14"/>
                </a:cubicBezTo>
                <a:cubicBezTo>
                  <a:pt x="5" y="31"/>
                  <a:pt x="46" y="62"/>
                  <a:pt x="101" y="88"/>
                </a:cubicBezTo>
                <a:cubicBezTo>
                  <a:pt x="117" y="96"/>
                  <a:pt x="134" y="103"/>
                  <a:pt x="149" y="109"/>
                </a:cubicBezTo>
                <a:cubicBezTo>
                  <a:pt x="130" y="179"/>
                  <a:pt x="130" y="179"/>
                  <a:pt x="130" y="179"/>
                </a:cubicBezTo>
                <a:cubicBezTo>
                  <a:pt x="129" y="185"/>
                  <a:pt x="130" y="195"/>
                  <a:pt x="132" y="201"/>
                </a:cubicBezTo>
                <a:cubicBezTo>
                  <a:pt x="266" y="428"/>
                  <a:pt x="266" y="428"/>
                  <a:pt x="266" y="428"/>
                </a:cubicBezTo>
                <a:cubicBezTo>
                  <a:pt x="269" y="434"/>
                  <a:pt x="276" y="437"/>
                  <a:pt x="281" y="433"/>
                </a:cubicBezTo>
                <a:cubicBezTo>
                  <a:pt x="468" y="326"/>
                  <a:pt x="468" y="326"/>
                  <a:pt x="468" y="326"/>
                </a:cubicBezTo>
                <a:cubicBezTo>
                  <a:pt x="474" y="322"/>
                  <a:pt x="475" y="315"/>
                  <a:pt x="471" y="310"/>
                </a:cubicBezTo>
                <a:close/>
                <a:moveTo>
                  <a:pt x="216" y="105"/>
                </a:moveTo>
                <a:cubicBezTo>
                  <a:pt x="219" y="103"/>
                  <a:pt x="222" y="102"/>
                  <a:pt x="225" y="102"/>
                </a:cubicBezTo>
                <a:cubicBezTo>
                  <a:pt x="228" y="106"/>
                  <a:pt x="230" y="109"/>
                  <a:pt x="231" y="112"/>
                </a:cubicBezTo>
                <a:cubicBezTo>
                  <a:pt x="232" y="114"/>
                  <a:pt x="231" y="115"/>
                  <a:pt x="231" y="116"/>
                </a:cubicBezTo>
                <a:cubicBezTo>
                  <a:pt x="229" y="119"/>
                  <a:pt x="224" y="120"/>
                  <a:pt x="218" y="120"/>
                </a:cubicBezTo>
                <a:cubicBezTo>
                  <a:pt x="214" y="120"/>
                  <a:pt x="209" y="119"/>
                  <a:pt x="204" y="119"/>
                </a:cubicBezTo>
                <a:cubicBezTo>
                  <a:pt x="207" y="113"/>
                  <a:pt x="210" y="108"/>
                  <a:pt x="216" y="105"/>
                </a:cubicBezTo>
                <a:close/>
                <a:moveTo>
                  <a:pt x="103" y="83"/>
                </a:moveTo>
                <a:cubicBezTo>
                  <a:pt x="44" y="55"/>
                  <a:pt x="10" y="26"/>
                  <a:pt x="6" y="13"/>
                </a:cubicBezTo>
                <a:cubicBezTo>
                  <a:pt x="6" y="11"/>
                  <a:pt x="6" y="10"/>
                  <a:pt x="7" y="9"/>
                </a:cubicBezTo>
                <a:cubicBezTo>
                  <a:pt x="8" y="6"/>
                  <a:pt x="13" y="5"/>
                  <a:pt x="20" y="5"/>
                </a:cubicBezTo>
                <a:cubicBezTo>
                  <a:pt x="44" y="5"/>
                  <a:pt x="88" y="19"/>
                  <a:pt x="134" y="42"/>
                </a:cubicBezTo>
                <a:cubicBezTo>
                  <a:pt x="145" y="47"/>
                  <a:pt x="154" y="52"/>
                  <a:pt x="163" y="57"/>
                </a:cubicBezTo>
                <a:cubicBezTo>
                  <a:pt x="151" y="104"/>
                  <a:pt x="151" y="104"/>
                  <a:pt x="151" y="104"/>
                </a:cubicBezTo>
                <a:cubicBezTo>
                  <a:pt x="136" y="98"/>
                  <a:pt x="119" y="91"/>
                  <a:pt x="103" y="83"/>
                </a:cubicBezTo>
                <a:close/>
                <a:moveTo>
                  <a:pt x="246" y="157"/>
                </a:moveTo>
                <a:cubicBezTo>
                  <a:pt x="232" y="165"/>
                  <a:pt x="213" y="160"/>
                  <a:pt x="205" y="146"/>
                </a:cubicBezTo>
                <a:cubicBezTo>
                  <a:pt x="201" y="139"/>
                  <a:pt x="200" y="131"/>
                  <a:pt x="202" y="124"/>
                </a:cubicBezTo>
                <a:cubicBezTo>
                  <a:pt x="208" y="125"/>
                  <a:pt x="213" y="125"/>
                  <a:pt x="218" y="125"/>
                </a:cubicBezTo>
                <a:cubicBezTo>
                  <a:pt x="226" y="125"/>
                  <a:pt x="232" y="123"/>
                  <a:pt x="235" y="119"/>
                </a:cubicBezTo>
                <a:cubicBezTo>
                  <a:pt x="236" y="118"/>
                  <a:pt x="237" y="115"/>
                  <a:pt x="236" y="111"/>
                </a:cubicBezTo>
                <a:cubicBezTo>
                  <a:pt x="236" y="108"/>
                  <a:pt x="234" y="105"/>
                  <a:pt x="231" y="101"/>
                </a:cubicBezTo>
                <a:cubicBezTo>
                  <a:pt x="241" y="101"/>
                  <a:pt x="251" y="106"/>
                  <a:pt x="257" y="116"/>
                </a:cubicBezTo>
                <a:cubicBezTo>
                  <a:pt x="265" y="130"/>
                  <a:pt x="260" y="148"/>
                  <a:pt x="246" y="15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
        <p:nvSpPr>
          <p:cNvPr id="2771" name="Google Shape;2771;p12"/>
          <p:cNvSpPr/>
          <p:nvPr/>
        </p:nvSpPr>
        <p:spPr>
          <a:xfrm>
            <a:off x="5933068" y="2968897"/>
            <a:ext cx="321354" cy="386382"/>
          </a:xfrm>
          <a:custGeom>
            <a:avLst/>
            <a:gdLst/>
            <a:ahLst/>
            <a:cxnLst/>
            <a:rect l="l" t="t" r="r" b="b"/>
            <a:pathLst>
              <a:path w="251" h="301" extrusionOk="0">
                <a:moveTo>
                  <a:pt x="166" y="74"/>
                </a:moveTo>
                <a:cubicBezTo>
                  <a:pt x="195" y="74"/>
                  <a:pt x="195" y="74"/>
                  <a:pt x="195" y="74"/>
                </a:cubicBezTo>
                <a:cubicBezTo>
                  <a:pt x="195" y="56"/>
                  <a:pt x="195" y="56"/>
                  <a:pt x="195" y="56"/>
                </a:cubicBezTo>
                <a:cubicBezTo>
                  <a:pt x="170" y="56"/>
                  <a:pt x="170" y="56"/>
                  <a:pt x="170" y="56"/>
                </a:cubicBezTo>
                <a:cubicBezTo>
                  <a:pt x="193" y="7"/>
                  <a:pt x="193" y="7"/>
                  <a:pt x="193" y="7"/>
                </a:cubicBezTo>
                <a:cubicBezTo>
                  <a:pt x="167" y="5"/>
                  <a:pt x="167" y="5"/>
                  <a:pt x="167" y="5"/>
                </a:cubicBezTo>
                <a:cubicBezTo>
                  <a:pt x="143" y="23"/>
                  <a:pt x="143" y="23"/>
                  <a:pt x="143" y="23"/>
                </a:cubicBezTo>
                <a:cubicBezTo>
                  <a:pt x="151" y="3"/>
                  <a:pt x="151" y="3"/>
                  <a:pt x="151" y="3"/>
                </a:cubicBezTo>
                <a:cubicBezTo>
                  <a:pt x="124" y="0"/>
                  <a:pt x="124" y="0"/>
                  <a:pt x="124" y="0"/>
                </a:cubicBezTo>
                <a:cubicBezTo>
                  <a:pt x="115" y="25"/>
                  <a:pt x="115" y="25"/>
                  <a:pt x="115" y="25"/>
                </a:cubicBezTo>
                <a:cubicBezTo>
                  <a:pt x="100" y="5"/>
                  <a:pt x="100" y="5"/>
                  <a:pt x="100" y="5"/>
                </a:cubicBezTo>
                <a:cubicBezTo>
                  <a:pt x="60" y="4"/>
                  <a:pt x="60" y="4"/>
                  <a:pt x="60" y="4"/>
                </a:cubicBezTo>
                <a:cubicBezTo>
                  <a:pt x="87" y="56"/>
                  <a:pt x="87" y="56"/>
                  <a:pt x="87" y="56"/>
                </a:cubicBezTo>
                <a:cubicBezTo>
                  <a:pt x="62" y="55"/>
                  <a:pt x="62" y="55"/>
                  <a:pt x="62" y="55"/>
                </a:cubicBezTo>
                <a:cubicBezTo>
                  <a:pt x="62" y="74"/>
                  <a:pt x="62" y="74"/>
                  <a:pt x="62" y="74"/>
                </a:cubicBezTo>
                <a:cubicBezTo>
                  <a:pt x="86" y="74"/>
                  <a:pt x="86" y="74"/>
                  <a:pt x="86" y="74"/>
                </a:cubicBezTo>
                <a:cubicBezTo>
                  <a:pt x="36" y="103"/>
                  <a:pt x="0" y="179"/>
                  <a:pt x="0" y="220"/>
                </a:cubicBezTo>
                <a:cubicBezTo>
                  <a:pt x="0" y="272"/>
                  <a:pt x="56" y="301"/>
                  <a:pt x="126" y="301"/>
                </a:cubicBezTo>
                <a:cubicBezTo>
                  <a:pt x="195" y="301"/>
                  <a:pt x="251" y="272"/>
                  <a:pt x="251" y="220"/>
                </a:cubicBezTo>
                <a:cubicBezTo>
                  <a:pt x="251" y="179"/>
                  <a:pt x="215" y="103"/>
                  <a:pt x="166" y="74"/>
                </a:cubicBezTo>
                <a:close/>
                <a:moveTo>
                  <a:pt x="136" y="245"/>
                </a:moveTo>
                <a:cubicBezTo>
                  <a:pt x="136" y="263"/>
                  <a:pt x="136" y="263"/>
                  <a:pt x="136" y="263"/>
                </a:cubicBezTo>
                <a:cubicBezTo>
                  <a:pt x="119" y="263"/>
                  <a:pt x="119" y="263"/>
                  <a:pt x="119" y="263"/>
                </a:cubicBezTo>
                <a:cubicBezTo>
                  <a:pt x="119" y="246"/>
                  <a:pt x="119" y="246"/>
                  <a:pt x="119" y="246"/>
                </a:cubicBezTo>
                <a:cubicBezTo>
                  <a:pt x="107" y="246"/>
                  <a:pt x="96" y="243"/>
                  <a:pt x="89" y="239"/>
                </a:cubicBezTo>
                <a:cubicBezTo>
                  <a:pt x="95" y="218"/>
                  <a:pt x="95" y="218"/>
                  <a:pt x="95" y="218"/>
                </a:cubicBezTo>
                <a:cubicBezTo>
                  <a:pt x="102" y="222"/>
                  <a:pt x="112" y="226"/>
                  <a:pt x="124" y="226"/>
                </a:cubicBezTo>
                <a:cubicBezTo>
                  <a:pt x="134" y="226"/>
                  <a:pt x="140" y="222"/>
                  <a:pt x="140" y="215"/>
                </a:cubicBezTo>
                <a:cubicBezTo>
                  <a:pt x="140" y="208"/>
                  <a:pt x="135" y="204"/>
                  <a:pt x="122" y="200"/>
                </a:cubicBezTo>
                <a:cubicBezTo>
                  <a:pt x="103" y="194"/>
                  <a:pt x="90" y="185"/>
                  <a:pt x="90" y="168"/>
                </a:cubicBezTo>
                <a:cubicBezTo>
                  <a:pt x="90" y="153"/>
                  <a:pt x="101" y="140"/>
                  <a:pt x="120" y="137"/>
                </a:cubicBezTo>
                <a:cubicBezTo>
                  <a:pt x="120" y="120"/>
                  <a:pt x="120" y="120"/>
                  <a:pt x="120" y="120"/>
                </a:cubicBezTo>
                <a:cubicBezTo>
                  <a:pt x="137" y="120"/>
                  <a:pt x="137" y="120"/>
                  <a:pt x="137" y="120"/>
                </a:cubicBezTo>
                <a:cubicBezTo>
                  <a:pt x="137" y="136"/>
                  <a:pt x="137" y="136"/>
                  <a:pt x="137" y="136"/>
                </a:cubicBezTo>
                <a:cubicBezTo>
                  <a:pt x="149" y="136"/>
                  <a:pt x="157" y="139"/>
                  <a:pt x="162" y="141"/>
                </a:cubicBezTo>
                <a:cubicBezTo>
                  <a:pt x="157" y="161"/>
                  <a:pt x="157" y="161"/>
                  <a:pt x="157" y="161"/>
                </a:cubicBezTo>
                <a:cubicBezTo>
                  <a:pt x="153" y="159"/>
                  <a:pt x="145" y="155"/>
                  <a:pt x="132" y="155"/>
                </a:cubicBezTo>
                <a:cubicBezTo>
                  <a:pt x="121" y="155"/>
                  <a:pt x="117" y="160"/>
                  <a:pt x="117" y="165"/>
                </a:cubicBezTo>
                <a:cubicBezTo>
                  <a:pt x="117" y="171"/>
                  <a:pt x="123" y="174"/>
                  <a:pt x="138" y="180"/>
                </a:cubicBezTo>
                <a:cubicBezTo>
                  <a:pt x="159" y="187"/>
                  <a:pt x="167" y="197"/>
                  <a:pt x="167" y="213"/>
                </a:cubicBezTo>
                <a:cubicBezTo>
                  <a:pt x="167" y="228"/>
                  <a:pt x="156" y="241"/>
                  <a:pt x="136" y="24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extLst>
      <p:ext uri="{BB962C8B-B14F-4D97-AF65-F5344CB8AC3E}">
        <p14:creationId xmlns:p14="http://schemas.microsoft.com/office/powerpoint/2010/main" val="399204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5"/>
        <p:cNvGrpSpPr/>
        <p:nvPr/>
      </p:nvGrpSpPr>
      <p:grpSpPr>
        <a:xfrm>
          <a:off x="0" y="0"/>
          <a:ext cx="0" cy="0"/>
          <a:chOff x="0" y="0"/>
          <a:chExt cx="0" cy="0"/>
        </a:xfrm>
      </p:grpSpPr>
      <p:sp>
        <p:nvSpPr>
          <p:cNvPr id="2776" name="Google Shape;2776;p13"/>
          <p:cNvSpPr/>
          <p:nvPr/>
        </p:nvSpPr>
        <p:spPr>
          <a:xfrm>
            <a:off x="3242895" y="3898359"/>
            <a:ext cx="1286066" cy="1286066"/>
          </a:xfrm>
          <a:custGeom>
            <a:avLst/>
            <a:gdLst/>
            <a:ahLst/>
            <a:cxnLst/>
            <a:rect l="l" t="t" r="r" b="b"/>
            <a:pathLst>
              <a:path w="824646" h="824646" extrusionOk="0">
                <a:moveTo>
                  <a:pt x="412323" y="0"/>
                </a:moveTo>
                <a:cubicBezTo>
                  <a:pt x="640043" y="0"/>
                  <a:pt x="824646" y="184603"/>
                  <a:pt x="824646" y="412323"/>
                </a:cubicBezTo>
                <a:cubicBezTo>
                  <a:pt x="824646" y="640043"/>
                  <a:pt x="640043" y="824646"/>
                  <a:pt x="412323" y="824646"/>
                </a:cubicBezTo>
                <a:cubicBezTo>
                  <a:pt x="184603" y="824646"/>
                  <a:pt x="0" y="640043"/>
                  <a:pt x="0" y="412323"/>
                </a:cubicBezTo>
                <a:cubicBezTo>
                  <a:pt x="0" y="184603"/>
                  <a:pt x="184603" y="0"/>
                  <a:pt x="412323" y="0"/>
                </a:cubicBezTo>
                <a:close/>
              </a:path>
            </a:pathLst>
          </a:custGeom>
          <a:solidFill>
            <a:schemeClr val="accent1"/>
          </a:soli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3200"/>
              <a:buFont typeface="Roboto"/>
              <a:buNone/>
            </a:pPr>
            <a:endParaRPr sz="3200" b="0" i="0" u="none" strike="noStrike" cap="none">
              <a:solidFill>
                <a:srgbClr val="000000"/>
              </a:solidFill>
              <a:latin typeface="Roboto"/>
              <a:ea typeface="Roboto"/>
              <a:cs typeface="Roboto"/>
              <a:sym typeface="Roboto"/>
            </a:endParaRPr>
          </a:p>
        </p:txBody>
      </p:sp>
      <p:sp>
        <p:nvSpPr>
          <p:cNvPr id="2777" name="Google Shape;2777;p13"/>
          <p:cNvSpPr/>
          <p:nvPr/>
        </p:nvSpPr>
        <p:spPr>
          <a:xfrm>
            <a:off x="5475432" y="3898359"/>
            <a:ext cx="1286066" cy="1286066"/>
          </a:xfrm>
          <a:custGeom>
            <a:avLst/>
            <a:gdLst/>
            <a:ahLst/>
            <a:cxnLst/>
            <a:rect l="l" t="t" r="r" b="b"/>
            <a:pathLst>
              <a:path w="824646" h="824646" extrusionOk="0">
                <a:moveTo>
                  <a:pt x="412323" y="0"/>
                </a:moveTo>
                <a:cubicBezTo>
                  <a:pt x="640043" y="0"/>
                  <a:pt x="824646" y="184603"/>
                  <a:pt x="824646" y="412323"/>
                </a:cubicBezTo>
                <a:cubicBezTo>
                  <a:pt x="824646" y="640043"/>
                  <a:pt x="640043" y="824646"/>
                  <a:pt x="412323" y="824646"/>
                </a:cubicBezTo>
                <a:cubicBezTo>
                  <a:pt x="184603" y="824646"/>
                  <a:pt x="0" y="640043"/>
                  <a:pt x="0" y="412323"/>
                </a:cubicBezTo>
                <a:cubicBezTo>
                  <a:pt x="0" y="184603"/>
                  <a:pt x="184603" y="0"/>
                  <a:pt x="412323" y="0"/>
                </a:cubicBezTo>
                <a:close/>
              </a:path>
            </a:pathLst>
          </a:custGeom>
          <a:solidFill>
            <a:schemeClr val="accent2"/>
          </a:soli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3200"/>
              <a:buFont typeface="Roboto"/>
              <a:buNone/>
            </a:pPr>
            <a:endParaRPr sz="3200" b="0" i="0" u="none" strike="noStrike" cap="none">
              <a:solidFill>
                <a:srgbClr val="000000"/>
              </a:solidFill>
              <a:latin typeface="Roboto"/>
              <a:ea typeface="Roboto"/>
              <a:cs typeface="Roboto"/>
              <a:sym typeface="Roboto"/>
            </a:endParaRPr>
          </a:p>
        </p:txBody>
      </p:sp>
      <p:sp>
        <p:nvSpPr>
          <p:cNvPr id="2778" name="Google Shape;2778;p13"/>
          <p:cNvSpPr/>
          <p:nvPr/>
        </p:nvSpPr>
        <p:spPr>
          <a:xfrm>
            <a:off x="5475432" y="1678329"/>
            <a:ext cx="1286066" cy="1286066"/>
          </a:xfrm>
          <a:custGeom>
            <a:avLst/>
            <a:gdLst/>
            <a:ahLst/>
            <a:cxnLst/>
            <a:rect l="l" t="t" r="r" b="b"/>
            <a:pathLst>
              <a:path w="824646" h="824646" extrusionOk="0">
                <a:moveTo>
                  <a:pt x="412323" y="0"/>
                </a:moveTo>
                <a:cubicBezTo>
                  <a:pt x="640043" y="0"/>
                  <a:pt x="824646" y="184603"/>
                  <a:pt x="824646" y="412323"/>
                </a:cubicBezTo>
                <a:cubicBezTo>
                  <a:pt x="824646" y="640043"/>
                  <a:pt x="640043" y="824646"/>
                  <a:pt x="412323" y="824646"/>
                </a:cubicBezTo>
                <a:cubicBezTo>
                  <a:pt x="184603" y="824646"/>
                  <a:pt x="0" y="640043"/>
                  <a:pt x="0" y="412323"/>
                </a:cubicBezTo>
                <a:cubicBezTo>
                  <a:pt x="0" y="184603"/>
                  <a:pt x="184603" y="0"/>
                  <a:pt x="412323" y="0"/>
                </a:cubicBezTo>
                <a:close/>
              </a:path>
            </a:pathLst>
          </a:custGeom>
          <a:solidFill>
            <a:schemeClr val="accent3"/>
          </a:soli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3200"/>
              <a:buFont typeface="Roboto"/>
              <a:buNone/>
            </a:pPr>
            <a:endParaRPr sz="3200" b="0" i="0" u="none" strike="noStrike" cap="none">
              <a:solidFill>
                <a:srgbClr val="000000"/>
              </a:solidFill>
              <a:latin typeface="Roboto"/>
              <a:ea typeface="Roboto"/>
              <a:cs typeface="Roboto"/>
              <a:sym typeface="Roboto"/>
            </a:endParaRPr>
          </a:p>
        </p:txBody>
      </p:sp>
      <p:sp>
        <p:nvSpPr>
          <p:cNvPr id="2779" name="Google Shape;2779;p13"/>
          <p:cNvSpPr/>
          <p:nvPr/>
        </p:nvSpPr>
        <p:spPr>
          <a:xfrm>
            <a:off x="7707966" y="1678329"/>
            <a:ext cx="1286066" cy="1286066"/>
          </a:xfrm>
          <a:custGeom>
            <a:avLst/>
            <a:gdLst/>
            <a:ahLst/>
            <a:cxnLst/>
            <a:rect l="l" t="t" r="r" b="b"/>
            <a:pathLst>
              <a:path w="824646" h="824646" extrusionOk="0">
                <a:moveTo>
                  <a:pt x="412323" y="0"/>
                </a:moveTo>
                <a:cubicBezTo>
                  <a:pt x="640043" y="0"/>
                  <a:pt x="824646" y="184603"/>
                  <a:pt x="824646" y="412323"/>
                </a:cubicBezTo>
                <a:cubicBezTo>
                  <a:pt x="824646" y="640043"/>
                  <a:pt x="640043" y="824646"/>
                  <a:pt x="412323" y="824646"/>
                </a:cubicBezTo>
                <a:cubicBezTo>
                  <a:pt x="184603" y="824646"/>
                  <a:pt x="0" y="640043"/>
                  <a:pt x="0" y="412323"/>
                </a:cubicBezTo>
                <a:cubicBezTo>
                  <a:pt x="0" y="184603"/>
                  <a:pt x="184603" y="0"/>
                  <a:pt x="412323" y="0"/>
                </a:cubicBezTo>
                <a:close/>
              </a:path>
            </a:pathLst>
          </a:custGeom>
          <a:solidFill>
            <a:schemeClr val="accent4"/>
          </a:soli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3200"/>
              <a:buFont typeface="Roboto"/>
              <a:buNone/>
            </a:pPr>
            <a:endParaRPr sz="3200" b="0" i="0" u="none" strike="noStrike" cap="none">
              <a:solidFill>
                <a:srgbClr val="000000"/>
              </a:solidFill>
              <a:latin typeface="Roboto"/>
              <a:ea typeface="Roboto"/>
              <a:cs typeface="Roboto"/>
              <a:sym typeface="Roboto"/>
            </a:endParaRPr>
          </a:p>
        </p:txBody>
      </p:sp>
      <p:sp>
        <p:nvSpPr>
          <p:cNvPr id="2780" name="Google Shape;2780;p13"/>
          <p:cNvSpPr/>
          <p:nvPr/>
        </p:nvSpPr>
        <p:spPr>
          <a:xfrm flipH="1">
            <a:off x="7722024" y="4211045"/>
            <a:ext cx="3174575" cy="660694"/>
          </a:xfrm>
          <a:prstGeom prst="rect">
            <a:avLst/>
          </a:prstGeom>
          <a:noFill/>
          <a:ln>
            <a:noFill/>
          </a:ln>
        </p:spPr>
        <p:txBody>
          <a:bodyPr spcFirstLastPara="1" wrap="square" lIns="0" tIns="0" rIns="0" bIns="0" anchor="ctr" anchorCtr="0">
            <a:spAutoFit/>
          </a:bodyPr>
          <a:lstStyle/>
          <a:p>
            <a:pPr marL="0" marR="0" lvl="0" indent="0" algn="l" rtl="0">
              <a:lnSpc>
                <a:spcPct val="110000"/>
              </a:lnSpc>
              <a:spcBef>
                <a:spcPts val="0"/>
              </a:spcBef>
              <a:spcAft>
                <a:spcPts val="0"/>
              </a:spcAft>
              <a:buClr>
                <a:srgbClr val="34B2E4"/>
              </a:buClr>
              <a:buSzPts val="1400"/>
              <a:buFont typeface="Roboto"/>
              <a:buNone/>
            </a:pPr>
            <a:r>
              <a:rPr lang="en-US" sz="1400" b="1" i="0" u="none" strike="noStrike" cap="none">
                <a:solidFill>
                  <a:srgbClr val="34B2E4"/>
                </a:solidFill>
                <a:latin typeface="Roboto"/>
                <a:ea typeface="Roboto"/>
                <a:cs typeface="Roboto"/>
                <a:sym typeface="Roboto"/>
              </a:rPr>
              <a:t>The Standard Lorem Ipsum Passage</a:t>
            </a:r>
            <a:endParaRPr/>
          </a:p>
          <a:p>
            <a:pPr marL="0" marR="0" lvl="0" indent="0" algn="l" rtl="0">
              <a:lnSpc>
                <a:spcPct val="110000"/>
              </a:lnSpc>
              <a:spcBef>
                <a:spcPts val="400"/>
              </a:spcBef>
              <a:spcAft>
                <a:spcPts val="0"/>
              </a:spcAft>
              <a:buClr>
                <a:srgbClr val="3F3F3F"/>
              </a:buClr>
              <a:buSzPts val="1100"/>
              <a:buFont typeface="Roboto"/>
              <a:buNone/>
            </a:pPr>
            <a:r>
              <a:rPr lang="en-US" sz="1100" b="0" i="0" u="none" strike="noStrike" cap="none">
                <a:solidFill>
                  <a:srgbClr val="3F3F3F"/>
                </a:solidFill>
                <a:latin typeface="Roboto"/>
                <a:ea typeface="Roboto"/>
                <a:cs typeface="Roboto"/>
                <a:sym typeface="Roboto"/>
              </a:rPr>
              <a:t>Lorem ipsum dolor sit amet, consectetur adipiscing elit, sed do eiusmod tempor incididunt ut labore et</a:t>
            </a:r>
            <a:endParaRPr/>
          </a:p>
        </p:txBody>
      </p:sp>
      <p:sp>
        <p:nvSpPr>
          <p:cNvPr id="2781" name="Google Shape;2781;p13"/>
          <p:cNvSpPr/>
          <p:nvPr/>
        </p:nvSpPr>
        <p:spPr>
          <a:xfrm flipH="1">
            <a:off x="1307519" y="1991015"/>
            <a:ext cx="3174575" cy="660694"/>
          </a:xfrm>
          <a:prstGeom prst="rect">
            <a:avLst/>
          </a:prstGeom>
          <a:noFill/>
          <a:ln>
            <a:noFill/>
          </a:ln>
        </p:spPr>
        <p:txBody>
          <a:bodyPr spcFirstLastPara="1" wrap="square" lIns="0" tIns="0" rIns="0" bIns="0" anchor="ctr" anchorCtr="0">
            <a:spAutoFit/>
          </a:bodyPr>
          <a:lstStyle/>
          <a:p>
            <a:pPr marL="0" marR="0" lvl="0" indent="0" algn="r" rtl="0">
              <a:lnSpc>
                <a:spcPct val="110000"/>
              </a:lnSpc>
              <a:spcBef>
                <a:spcPts val="0"/>
              </a:spcBef>
              <a:spcAft>
                <a:spcPts val="0"/>
              </a:spcAft>
              <a:buClr>
                <a:srgbClr val="028599"/>
              </a:buClr>
              <a:buSzPts val="1400"/>
              <a:buFont typeface="Roboto"/>
              <a:buNone/>
            </a:pPr>
            <a:r>
              <a:rPr lang="en-US" sz="1400" b="1" i="0" u="none" strike="noStrike" cap="none">
                <a:solidFill>
                  <a:srgbClr val="028599"/>
                </a:solidFill>
                <a:latin typeface="Roboto"/>
                <a:ea typeface="Roboto"/>
                <a:cs typeface="Roboto"/>
                <a:sym typeface="Roboto"/>
              </a:rPr>
              <a:t>The Standard Lorem Ipsum Passage</a:t>
            </a:r>
            <a:endParaRPr/>
          </a:p>
          <a:p>
            <a:pPr marL="0" marR="0" lvl="0" indent="0" algn="r" rtl="0">
              <a:lnSpc>
                <a:spcPct val="110000"/>
              </a:lnSpc>
              <a:spcBef>
                <a:spcPts val="400"/>
              </a:spcBef>
              <a:spcAft>
                <a:spcPts val="0"/>
              </a:spcAft>
              <a:buClr>
                <a:srgbClr val="3F3F3F"/>
              </a:buClr>
              <a:buSzPts val="1100"/>
              <a:buFont typeface="Roboto"/>
              <a:buNone/>
            </a:pPr>
            <a:r>
              <a:rPr lang="en-US" sz="1100" b="0" i="0" u="none" strike="noStrike" cap="none">
                <a:solidFill>
                  <a:srgbClr val="3F3F3F"/>
                </a:solidFill>
                <a:latin typeface="Roboto"/>
                <a:ea typeface="Roboto"/>
                <a:cs typeface="Roboto"/>
                <a:sym typeface="Roboto"/>
              </a:rPr>
              <a:t>Lorem ipsum dolor sit amet, consectetur adipiscing elit, sed do eiusmod tempor incididunt ut labore et</a:t>
            </a:r>
            <a:endParaRPr/>
          </a:p>
        </p:txBody>
      </p:sp>
      <p:sp>
        <p:nvSpPr>
          <p:cNvPr id="2782" name="Google Shape;2782;p13"/>
          <p:cNvSpPr/>
          <p:nvPr/>
        </p:nvSpPr>
        <p:spPr>
          <a:xfrm flipH="1">
            <a:off x="2894807" y="5387491"/>
            <a:ext cx="1982242" cy="846899"/>
          </a:xfrm>
          <a:prstGeom prst="rect">
            <a:avLst/>
          </a:prstGeom>
          <a:noFill/>
          <a:ln>
            <a:noFill/>
          </a:ln>
        </p:spPr>
        <p:txBody>
          <a:bodyPr spcFirstLastPara="1" wrap="square" lIns="0" tIns="0" rIns="0" bIns="0" anchor="ctr" anchorCtr="0">
            <a:spAutoFit/>
          </a:bodyPr>
          <a:lstStyle/>
          <a:p>
            <a:pPr marL="0" marR="0" lvl="0" indent="0" algn="ctr" rtl="0">
              <a:lnSpc>
                <a:spcPct val="110000"/>
              </a:lnSpc>
              <a:spcBef>
                <a:spcPts val="0"/>
              </a:spcBef>
              <a:spcAft>
                <a:spcPts val="0"/>
              </a:spcAft>
              <a:buClr>
                <a:srgbClr val="64D0DA"/>
              </a:buClr>
              <a:buSzPts val="1400"/>
              <a:buFont typeface="Roboto"/>
              <a:buNone/>
            </a:pPr>
            <a:r>
              <a:rPr lang="en-US" sz="1400" b="1" i="0" u="none" strike="noStrike" cap="none">
                <a:solidFill>
                  <a:srgbClr val="64D0DA"/>
                </a:solidFill>
                <a:latin typeface="Roboto"/>
                <a:ea typeface="Roboto"/>
                <a:cs typeface="Roboto"/>
                <a:sym typeface="Roboto"/>
              </a:rPr>
              <a:t>The Standard Lorem </a:t>
            </a:r>
            <a:endParaRPr/>
          </a:p>
          <a:p>
            <a:pPr marL="0" marR="0" lvl="0" indent="0" algn="ctr" rtl="0">
              <a:lnSpc>
                <a:spcPct val="110000"/>
              </a:lnSpc>
              <a:spcBef>
                <a:spcPts val="400"/>
              </a:spcBef>
              <a:spcAft>
                <a:spcPts val="0"/>
              </a:spcAft>
              <a:buClr>
                <a:srgbClr val="3F3F3F"/>
              </a:buClr>
              <a:buSzPts val="1100"/>
              <a:buFont typeface="Roboto"/>
              <a:buNone/>
            </a:pPr>
            <a:r>
              <a:rPr lang="en-US" sz="1100" b="0" i="0" u="none" strike="noStrike" cap="none">
                <a:solidFill>
                  <a:srgbClr val="3F3F3F"/>
                </a:solidFill>
                <a:latin typeface="Roboto"/>
                <a:ea typeface="Roboto"/>
                <a:cs typeface="Roboto"/>
                <a:sym typeface="Roboto"/>
              </a:rPr>
              <a:t>Lorem ipsum dolor sit amet, consectetur adipiscing elit, sed do eiusmod tempor</a:t>
            </a:r>
            <a:endParaRPr/>
          </a:p>
        </p:txBody>
      </p:sp>
      <p:sp>
        <p:nvSpPr>
          <p:cNvPr id="2783" name="Google Shape;2783;p13"/>
          <p:cNvSpPr/>
          <p:nvPr/>
        </p:nvSpPr>
        <p:spPr>
          <a:xfrm flipH="1">
            <a:off x="7359878" y="623610"/>
            <a:ext cx="1982242" cy="846899"/>
          </a:xfrm>
          <a:prstGeom prst="rect">
            <a:avLst/>
          </a:prstGeom>
          <a:noFill/>
          <a:ln>
            <a:noFill/>
          </a:ln>
        </p:spPr>
        <p:txBody>
          <a:bodyPr spcFirstLastPara="1" wrap="square" lIns="0" tIns="0" rIns="0" bIns="0" anchor="ctr" anchorCtr="0">
            <a:spAutoFit/>
          </a:bodyPr>
          <a:lstStyle/>
          <a:p>
            <a:pPr marL="0" marR="0" lvl="0" indent="0" algn="ctr" rtl="0">
              <a:lnSpc>
                <a:spcPct val="110000"/>
              </a:lnSpc>
              <a:spcBef>
                <a:spcPts val="0"/>
              </a:spcBef>
              <a:spcAft>
                <a:spcPts val="0"/>
              </a:spcAft>
              <a:buClr>
                <a:srgbClr val="8B103E"/>
              </a:buClr>
              <a:buSzPts val="1400"/>
              <a:buFont typeface="Roboto"/>
              <a:buNone/>
            </a:pPr>
            <a:r>
              <a:rPr lang="en-US" sz="1400" b="1" i="0" u="none" strike="noStrike" cap="none">
                <a:solidFill>
                  <a:srgbClr val="8B103E"/>
                </a:solidFill>
                <a:latin typeface="Roboto"/>
                <a:ea typeface="Roboto"/>
                <a:cs typeface="Roboto"/>
                <a:sym typeface="Roboto"/>
              </a:rPr>
              <a:t>The Standard Lorem </a:t>
            </a:r>
            <a:endParaRPr/>
          </a:p>
          <a:p>
            <a:pPr marL="0" marR="0" lvl="0" indent="0" algn="ctr" rtl="0">
              <a:lnSpc>
                <a:spcPct val="110000"/>
              </a:lnSpc>
              <a:spcBef>
                <a:spcPts val="400"/>
              </a:spcBef>
              <a:spcAft>
                <a:spcPts val="0"/>
              </a:spcAft>
              <a:buClr>
                <a:srgbClr val="3F3F3F"/>
              </a:buClr>
              <a:buSzPts val="1100"/>
              <a:buFont typeface="Roboto"/>
              <a:buNone/>
            </a:pPr>
            <a:r>
              <a:rPr lang="en-US" sz="1100" b="0" i="0" u="none" strike="noStrike" cap="none">
                <a:solidFill>
                  <a:srgbClr val="3F3F3F"/>
                </a:solidFill>
                <a:latin typeface="Roboto"/>
                <a:ea typeface="Roboto"/>
                <a:cs typeface="Roboto"/>
                <a:sym typeface="Roboto"/>
              </a:rPr>
              <a:t>Lorem ipsum dolor sit amet, consectetur adipiscing elit, sed do eiusmod tempor</a:t>
            </a:r>
            <a:endParaRPr/>
          </a:p>
        </p:txBody>
      </p:sp>
      <p:sp>
        <p:nvSpPr>
          <p:cNvPr id="2784" name="Google Shape;2784;p13"/>
          <p:cNvSpPr/>
          <p:nvPr/>
        </p:nvSpPr>
        <p:spPr>
          <a:xfrm>
            <a:off x="0" y="927724"/>
            <a:ext cx="12192000" cy="5002554"/>
          </a:xfrm>
          <a:custGeom>
            <a:avLst/>
            <a:gdLst/>
            <a:ahLst/>
            <a:cxnLst/>
            <a:rect l="l" t="t" r="r" b="b"/>
            <a:pathLst>
              <a:path w="12192000" h="5002554" extrusionOk="0">
                <a:moveTo>
                  <a:pt x="4736765" y="3616189"/>
                </a:moveTo>
                <a:cubicBezTo>
                  <a:pt x="5269017" y="3616189"/>
                  <a:pt x="5269017" y="3616189"/>
                  <a:pt x="5269017" y="3616189"/>
                </a:cubicBezTo>
                <a:cubicBezTo>
                  <a:pt x="5269017" y="3851069"/>
                  <a:pt x="5366311" y="4063034"/>
                  <a:pt x="5520835" y="4217711"/>
                </a:cubicBezTo>
                <a:cubicBezTo>
                  <a:pt x="5651037" y="4348041"/>
                  <a:pt x="5829438" y="4438895"/>
                  <a:pt x="6029200" y="4459573"/>
                </a:cubicBezTo>
                <a:lnTo>
                  <a:pt x="6116041" y="4464049"/>
                </a:lnTo>
                <a:lnTo>
                  <a:pt x="6202839" y="4459573"/>
                </a:lnTo>
                <a:cubicBezTo>
                  <a:pt x="6402554" y="4438895"/>
                  <a:pt x="6581467" y="4348041"/>
                  <a:pt x="6716591" y="4217711"/>
                </a:cubicBezTo>
                <a:cubicBezTo>
                  <a:pt x="6871017" y="4063034"/>
                  <a:pt x="6968249" y="3851069"/>
                  <a:pt x="6968249" y="3616189"/>
                </a:cubicBezTo>
                <a:cubicBezTo>
                  <a:pt x="7500164" y="3616189"/>
                  <a:pt x="7500164" y="3616189"/>
                  <a:pt x="7500164" y="3616189"/>
                </a:cubicBezTo>
                <a:cubicBezTo>
                  <a:pt x="7500164" y="4000017"/>
                  <a:pt x="7345737" y="4343744"/>
                  <a:pt x="7094078" y="4595811"/>
                </a:cubicBezTo>
                <a:cubicBezTo>
                  <a:pt x="6873877" y="4816369"/>
                  <a:pt x="6583612" y="4962364"/>
                  <a:pt x="6257767" y="4995416"/>
                </a:cubicBezTo>
                <a:lnTo>
                  <a:pt x="6116042" y="5002554"/>
                </a:lnTo>
                <a:lnTo>
                  <a:pt x="6116041" y="5002554"/>
                </a:lnTo>
                <a:lnTo>
                  <a:pt x="5975881" y="4995416"/>
                </a:lnTo>
                <a:cubicBezTo>
                  <a:pt x="5652646" y="4962364"/>
                  <a:pt x="5358441" y="4816369"/>
                  <a:pt x="5143108" y="4595811"/>
                </a:cubicBezTo>
                <a:cubicBezTo>
                  <a:pt x="4891289" y="4343744"/>
                  <a:pt x="4736765" y="4000017"/>
                  <a:pt x="4736765" y="3616189"/>
                </a:cubicBezTo>
                <a:close/>
                <a:moveTo>
                  <a:pt x="2502844" y="3616189"/>
                </a:moveTo>
                <a:cubicBezTo>
                  <a:pt x="3035096" y="3616189"/>
                  <a:pt x="3035096" y="3616189"/>
                  <a:pt x="3035096" y="3616189"/>
                </a:cubicBezTo>
                <a:cubicBezTo>
                  <a:pt x="3035096" y="4000017"/>
                  <a:pt x="2880572" y="4343744"/>
                  <a:pt x="2634477" y="4595811"/>
                </a:cubicBezTo>
                <a:cubicBezTo>
                  <a:pt x="2414135" y="4816369"/>
                  <a:pt x="2123686" y="4962364"/>
                  <a:pt x="1797634" y="4995416"/>
                </a:cubicBezTo>
                <a:lnTo>
                  <a:pt x="1671847" y="5001747"/>
                </a:lnTo>
                <a:lnTo>
                  <a:pt x="1671847" y="5002550"/>
                </a:lnTo>
                <a:lnTo>
                  <a:pt x="1655905" y="5002550"/>
                </a:lnTo>
                <a:lnTo>
                  <a:pt x="1655819" y="5002554"/>
                </a:lnTo>
                <a:lnTo>
                  <a:pt x="1655819" y="5002550"/>
                </a:lnTo>
                <a:lnTo>
                  <a:pt x="834630" y="5002550"/>
                </a:lnTo>
                <a:lnTo>
                  <a:pt x="834630" y="5002550"/>
                </a:lnTo>
                <a:lnTo>
                  <a:pt x="0" y="5002550"/>
                </a:lnTo>
                <a:lnTo>
                  <a:pt x="0" y="4463050"/>
                </a:lnTo>
                <a:lnTo>
                  <a:pt x="834630" y="4463050"/>
                </a:lnTo>
                <a:lnTo>
                  <a:pt x="834630" y="4463049"/>
                </a:lnTo>
                <a:lnTo>
                  <a:pt x="1671847" y="4463049"/>
                </a:lnTo>
                <a:lnTo>
                  <a:pt x="1671847" y="4463223"/>
                </a:lnTo>
                <a:lnTo>
                  <a:pt x="1742672" y="4459573"/>
                </a:lnTo>
                <a:cubicBezTo>
                  <a:pt x="1942513" y="4438895"/>
                  <a:pt x="2121540" y="4348041"/>
                  <a:pt x="2256749" y="4217711"/>
                </a:cubicBezTo>
                <a:cubicBezTo>
                  <a:pt x="2405551" y="4063034"/>
                  <a:pt x="2502844" y="3851069"/>
                  <a:pt x="2502844" y="3616189"/>
                </a:cubicBezTo>
                <a:close/>
                <a:moveTo>
                  <a:pt x="3888353" y="2232241"/>
                </a:moveTo>
                <a:lnTo>
                  <a:pt x="3888357" y="2232242"/>
                </a:lnTo>
                <a:lnTo>
                  <a:pt x="3888361" y="2232241"/>
                </a:lnTo>
                <a:lnTo>
                  <a:pt x="3888361" y="2232242"/>
                </a:lnTo>
                <a:lnTo>
                  <a:pt x="4028514" y="2239367"/>
                </a:lnTo>
                <a:cubicBezTo>
                  <a:pt x="4351748" y="2272362"/>
                  <a:pt x="4645953" y="2418101"/>
                  <a:pt x="4861286" y="2638274"/>
                </a:cubicBezTo>
                <a:cubicBezTo>
                  <a:pt x="5113104" y="2889900"/>
                  <a:pt x="5267629" y="3233026"/>
                  <a:pt x="5267629" y="3616183"/>
                </a:cubicBezTo>
                <a:cubicBezTo>
                  <a:pt x="4735376" y="3616183"/>
                  <a:pt x="4735376" y="3616183"/>
                  <a:pt x="4735376" y="3616183"/>
                </a:cubicBezTo>
                <a:cubicBezTo>
                  <a:pt x="4735376" y="3381714"/>
                  <a:pt x="4638083" y="3170119"/>
                  <a:pt x="4483558" y="3015712"/>
                </a:cubicBezTo>
                <a:cubicBezTo>
                  <a:pt x="4353357" y="2880607"/>
                  <a:pt x="4170575" y="2793663"/>
                  <a:pt x="3973551" y="2774038"/>
                </a:cubicBezTo>
                <a:lnTo>
                  <a:pt x="3888357" y="2769806"/>
                </a:lnTo>
                <a:lnTo>
                  <a:pt x="3801412" y="2774038"/>
                </a:lnTo>
                <a:cubicBezTo>
                  <a:pt x="3601348" y="2793663"/>
                  <a:pt x="3422121" y="2880607"/>
                  <a:pt x="3286761" y="3015712"/>
                </a:cubicBezTo>
                <a:cubicBezTo>
                  <a:pt x="3132064" y="3170119"/>
                  <a:pt x="3034661" y="3381714"/>
                  <a:pt x="3034661" y="3616183"/>
                </a:cubicBezTo>
                <a:cubicBezTo>
                  <a:pt x="2501814" y="3616183"/>
                  <a:pt x="2501814" y="3616183"/>
                  <a:pt x="2501814" y="3616183"/>
                </a:cubicBezTo>
                <a:cubicBezTo>
                  <a:pt x="2501814" y="3233026"/>
                  <a:pt x="2656512" y="2889900"/>
                  <a:pt x="2908611" y="2638274"/>
                </a:cubicBezTo>
                <a:cubicBezTo>
                  <a:pt x="3124185" y="2418101"/>
                  <a:pt x="3418719" y="2272362"/>
                  <a:pt x="3746153" y="2239367"/>
                </a:cubicBezTo>
                <a:lnTo>
                  <a:pt x="3888353" y="2232242"/>
                </a:lnTo>
                <a:close/>
                <a:moveTo>
                  <a:pt x="9196550" y="1383944"/>
                </a:moveTo>
                <a:cubicBezTo>
                  <a:pt x="9735126" y="1383944"/>
                  <a:pt x="9735126" y="1383944"/>
                  <a:pt x="9735126" y="1383944"/>
                </a:cubicBezTo>
                <a:cubicBezTo>
                  <a:pt x="9735126" y="1767773"/>
                  <a:pt x="9580428" y="2111500"/>
                  <a:pt x="9328329" y="2363566"/>
                </a:cubicBezTo>
                <a:cubicBezTo>
                  <a:pt x="9076230" y="2615633"/>
                  <a:pt x="8732458" y="2770310"/>
                  <a:pt x="8348579" y="2770310"/>
                </a:cubicBezTo>
                <a:lnTo>
                  <a:pt x="8348579" y="2231804"/>
                </a:lnTo>
                <a:cubicBezTo>
                  <a:pt x="8583490" y="2231804"/>
                  <a:pt x="8795483" y="2140144"/>
                  <a:pt x="8950180" y="1985466"/>
                </a:cubicBezTo>
                <a:cubicBezTo>
                  <a:pt x="9104878" y="1830789"/>
                  <a:pt x="9196550" y="1618824"/>
                  <a:pt x="9196550" y="1383944"/>
                </a:cubicBezTo>
                <a:close/>
                <a:moveTo>
                  <a:pt x="6969298" y="1383944"/>
                </a:moveTo>
                <a:cubicBezTo>
                  <a:pt x="7501550" y="1383944"/>
                  <a:pt x="7501550" y="1383944"/>
                  <a:pt x="7501550" y="1383944"/>
                </a:cubicBezTo>
                <a:cubicBezTo>
                  <a:pt x="7501550" y="1618824"/>
                  <a:pt x="7598844" y="1830789"/>
                  <a:pt x="7747645" y="1985466"/>
                </a:cubicBezTo>
                <a:cubicBezTo>
                  <a:pt x="7902170" y="2140144"/>
                  <a:pt x="8113926" y="2231804"/>
                  <a:pt x="8348575" y="2231804"/>
                </a:cubicBezTo>
                <a:lnTo>
                  <a:pt x="8348575" y="2770310"/>
                </a:lnTo>
                <a:cubicBezTo>
                  <a:pt x="7965124" y="2770310"/>
                  <a:pt x="7621736" y="2615633"/>
                  <a:pt x="7369918" y="2363566"/>
                </a:cubicBezTo>
                <a:cubicBezTo>
                  <a:pt x="7123822" y="2111500"/>
                  <a:pt x="6969298" y="1767773"/>
                  <a:pt x="6969298" y="1383944"/>
                </a:cubicBezTo>
                <a:close/>
                <a:moveTo>
                  <a:pt x="4736765" y="1383944"/>
                </a:moveTo>
                <a:cubicBezTo>
                  <a:pt x="5269017" y="1383944"/>
                  <a:pt x="5269017" y="1383944"/>
                  <a:pt x="5269017" y="1383944"/>
                </a:cubicBezTo>
                <a:cubicBezTo>
                  <a:pt x="5269017" y="1618824"/>
                  <a:pt x="5366311" y="1830789"/>
                  <a:pt x="5520835" y="1985466"/>
                </a:cubicBezTo>
                <a:cubicBezTo>
                  <a:pt x="5669637" y="2140144"/>
                  <a:pt x="5881393" y="2231804"/>
                  <a:pt x="6116042" y="2231804"/>
                </a:cubicBezTo>
                <a:lnTo>
                  <a:pt x="6116042" y="2232241"/>
                </a:lnTo>
                <a:lnTo>
                  <a:pt x="6257767" y="2239367"/>
                </a:lnTo>
                <a:cubicBezTo>
                  <a:pt x="6583612" y="2272361"/>
                  <a:pt x="6873877" y="2418101"/>
                  <a:pt x="7094078" y="2638274"/>
                </a:cubicBezTo>
                <a:cubicBezTo>
                  <a:pt x="7345737" y="2889900"/>
                  <a:pt x="7500164" y="3233026"/>
                  <a:pt x="7500164" y="3616183"/>
                </a:cubicBezTo>
                <a:cubicBezTo>
                  <a:pt x="6968249" y="3616183"/>
                  <a:pt x="6968249" y="3616183"/>
                  <a:pt x="6968249" y="3616183"/>
                </a:cubicBezTo>
                <a:cubicBezTo>
                  <a:pt x="6968249" y="3381714"/>
                  <a:pt x="6871017" y="3170119"/>
                  <a:pt x="6716591" y="3015712"/>
                </a:cubicBezTo>
                <a:cubicBezTo>
                  <a:pt x="6581467" y="2880607"/>
                  <a:pt x="6402554" y="2793663"/>
                  <a:pt x="6202839" y="2774038"/>
                </a:cubicBezTo>
                <a:lnTo>
                  <a:pt x="6116042" y="2769806"/>
                </a:lnTo>
                <a:lnTo>
                  <a:pt x="6116042" y="2770310"/>
                </a:lnTo>
                <a:cubicBezTo>
                  <a:pt x="5738315" y="2770310"/>
                  <a:pt x="5389203" y="2615633"/>
                  <a:pt x="5143108" y="2363566"/>
                </a:cubicBezTo>
                <a:cubicBezTo>
                  <a:pt x="4891289" y="2111500"/>
                  <a:pt x="4736765" y="1767773"/>
                  <a:pt x="4736765" y="1383944"/>
                </a:cubicBezTo>
                <a:close/>
                <a:moveTo>
                  <a:pt x="10581113" y="0"/>
                </a:moveTo>
                <a:lnTo>
                  <a:pt x="11357370" y="0"/>
                </a:lnTo>
                <a:lnTo>
                  <a:pt x="11357370" y="0"/>
                </a:lnTo>
                <a:lnTo>
                  <a:pt x="12192000" y="0"/>
                </a:lnTo>
                <a:lnTo>
                  <a:pt x="12192000" y="539500"/>
                </a:lnTo>
                <a:lnTo>
                  <a:pt x="11357370" y="539500"/>
                </a:lnTo>
                <a:lnTo>
                  <a:pt x="11357370" y="539500"/>
                </a:lnTo>
                <a:lnTo>
                  <a:pt x="10581113" y="539500"/>
                </a:lnTo>
                <a:close/>
                <a:moveTo>
                  <a:pt x="10581112" y="0"/>
                </a:moveTo>
                <a:lnTo>
                  <a:pt x="10581112" y="537565"/>
                </a:lnTo>
                <a:cubicBezTo>
                  <a:pt x="10346611" y="537565"/>
                  <a:pt x="10134990" y="634783"/>
                  <a:pt x="9980562" y="783472"/>
                </a:cubicBezTo>
                <a:cubicBezTo>
                  <a:pt x="9826136" y="937879"/>
                  <a:pt x="9734623" y="1149473"/>
                  <a:pt x="9734623" y="1383942"/>
                </a:cubicBezTo>
                <a:cubicBezTo>
                  <a:pt x="9196988" y="1383942"/>
                  <a:pt x="9196988" y="1383942"/>
                  <a:pt x="9196988" y="1383942"/>
                </a:cubicBezTo>
                <a:cubicBezTo>
                  <a:pt x="9196988" y="1000784"/>
                  <a:pt x="9351415" y="657658"/>
                  <a:pt x="9603075" y="406032"/>
                </a:cubicBezTo>
                <a:cubicBezTo>
                  <a:pt x="9854733" y="160125"/>
                  <a:pt x="10197904" y="0"/>
                  <a:pt x="10581112" y="0"/>
                </a:cubicBezTo>
                <a:close/>
                <a:moveTo>
                  <a:pt x="6116041" y="0"/>
                </a:moveTo>
                <a:lnTo>
                  <a:pt x="6116042" y="0"/>
                </a:lnTo>
                <a:lnTo>
                  <a:pt x="6257767" y="7360"/>
                </a:lnTo>
                <a:cubicBezTo>
                  <a:pt x="6583612" y="41371"/>
                  <a:pt x="6873877" y="190863"/>
                  <a:pt x="7094078" y="406032"/>
                </a:cubicBezTo>
                <a:cubicBezTo>
                  <a:pt x="7345737" y="657658"/>
                  <a:pt x="7500164" y="1000784"/>
                  <a:pt x="7500164" y="1383942"/>
                </a:cubicBezTo>
                <a:cubicBezTo>
                  <a:pt x="6968249" y="1383942"/>
                  <a:pt x="6968249" y="1383942"/>
                  <a:pt x="6968249" y="1383942"/>
                </a:cubicBezTo>
                <a:cubicBezTo>
                  <a:pt x="6968249" y="1149473"/>
                  <a:pt x="6871017" y="937879"/>
                  <a:pt x="6716591" y="783472"/>
                </a:cubicBezTo>
                <a:cubicBezTo>
                  <a:pt x="6581467" y="653369"/>
                  <a:pt x="6402554" y="562674"/>
                  <a:pt x="6202839" y="542032"/>
                </a:cubicBezTo>
                <a:lnTo>
                  <a:pt x="6116041" y="537564"/>
                </a:lnTo>
                <a:lnTo>
                  <a:pt x="6029200" y="542032"/>
                </a:lnTo>
                <a:cubicBezTo>
                  <a:pt x="5829438" y="562674"/>
                  <a:pt x="5651037" y="653369"/>
                  <a:pt x="5520835" y="783472"/>
                </a:cubicBezTo>
                <a:cubicBezTo>
                  <a:pt x="5366311" y="937879"/>
                  <a:pt x="5269017" y="1149473"/>
                  <a:pt x="5269017" y="1383942"/>
                </a:cubicBezTo>
                <a:cubicBezTo>
                  <a:pt x="4736765" y="1383942"/>
                  <a:pt x="4736765" y="1383942"/>
                  <a:pt x="4736765" y="1383942"/>
                </a:cubicBezTo>
                <a:cubicBezTo>
                  <a:pt x="4736765" y="1000784"/>
                  <a:pt x="4891289" y="657658"/>
                  <a:pt x="5143108" y="406032"/>
                </a:cubicBezTo>
                <a:cubicBezTo>
                  <a:pt x="5358441" y="190863"/>
                  <a:pt x="5652646" y="41371"/>
                  <a:pt x="5975881" y="7360"/>
                </a:cubicBezTo>
                <a:close/>
              </a:path>
            </a:pathLst>
          </a:custGeom>
          <a:solidFill>
            <a:srgbClr val="595959"/>
          </a:solidFill>
          <a:ln>
            <a:noFill/>
          </a:ln>
        </p:spPr>
        <p:txBody>
          <a:bodyPr spcFirstLastPara="1" wrap="square" lIns="121900" tIns="60950" rIns="121900" bIns="60950" anchor="t" anchorCtr="0">
            <a:noAutofit/>
          </a:bodyPr>
          <a:lstStyle/>
          <a:p>
            <a:pPr marL="0" marR="0" lvl="0" indent="0" algn="ctr" rtl="0">
              <a:lnSpc>
                <a:spcPct val="100000"/>
              </a:lnSpc>
              <a:spcBef>
                <a:spcPts val="0"/>
              </a:spcBef>
              <a:spcAft>
                <a:spcPts val="0"/>
              </a:spcAft>
              <a:buClr>
                <a:schemeClr val="dk1"/>
              </a:buClr>
              <a:buSzPts val="3200"/>
              <a:buFont typeface="Roboto"/>
              <a:buNone/>
            </a:pPr>
            <a:endParaRPr sz="3200" b="0" i="0" u="none" strike="noStrike" cap="none">
              <a:solidFill>
                <a:srgbClr val="000000"/>
              </a:solidFill>
              <a:latin typeface="Roboto"/>
              <a:ea typeface="Roboto"/>
              <a:cs typeface="Roboto"/>
              <a:sym typeface="Roboto"/>
            </a:endParaRPr>
          </a:p>
        </p:txBody>
      </p:sp>
      <p:sp>
        <p:nvSpPr>
          <p:cNvPr id="2785" name="Google Shape;2785;p13"/>
          <p:cNvSpPr/>
          <p:nvPr/>
        </p:nvSpPr>
        <p:spPr>
          <a:xfrm>
            <a:off x="5884944" y="4236334"/>
            <a:ext cx="467042" cy="610116"/>
          </a:xfrm>
          <a:custGeom>
            <a:avLst/>
            <a:gdLst/>
            <a:ahLst/>
            <a:cxnLst/>
            <a:rect l="l" t="t" r="r" b="b"/>
            <a:pathLst>
              <a:path w="387" h="504" extrusionOk="0">
                <a:moveTo>
                  <a:pt x="345" y="361"/>
                </a:moveTo>
                <a:cubicBezTo>
                  <a:pt x="265" y="320"/>
                  <a:pt x="265" y="320"/>
                  <a:pt x="265" y="320"/>
                </a:cubicBezTo>
                <a:cubicBezTo>
                  <a:pt x="257" y="317"/>
                  <a:pt x="252" y="309"/>
                  <a:pt x="252" y="301"/>
                </a:cubicBezTo>
                <a:cubicBezTo>
                  <a:pt x="252" y="272"/>
                  <a:pt x="252" y="272"/>
                  <a:pt x="252" y="272"/>
                </a:cubicBezTo>
                <a:cubicBezTo>
                  <a:pt x="254" y="270"/>
                  <a:pt x="256" y="267"/>
                  <a:pt x="258" y="264"/>
                </a:cubicBezTo>
                <a:cubicBezTo>
                  <a:pt x="269" y="249"/>
                  <a:pt x="277" y="233"/>
                  <a:pt x="283" y="215"/>
                </a:cubicBezTo>
                <a:cubicBezTo>
                  <a:pt x="295" y="210"/>
                  <a:pt x="303" y="198"/>
                  <a:pt x="303" y="185"/>
                </a:cubicBezTo>
                <a:cubicBezTo>
                  <a:pt x="303" y="151"/>
                  <a:pt x="303" y="151"/>
                  <a:pt x="303" y="151"/>
                </a:cubicBezTo>
                <a:cubicBezTo>
                  <a:pt x="303" y="143"/>
                  <a:pt x="300" y="135"/>
                  <a:pt x="294" y="129"/>
                </a:cubicBezTo>
                <a:cubicBezTo>
                  <a:pt x="294" y="84"/>
                  <a:pt x="294" y="84"/>
                  <a:pt x="294" y="84"/>
                </a:cubicBezTo>
                <a:cubicBezTo>
                  <a:pt x="295" y="80"/>
                  <a:pt x="297" y="52"/>
                  <a:pt x="277" y="30"/>
                </a:cubicBezTo>
                <a:cubicBezTo>
                  <a:pt x="259" y="10"/>
                  <a:pt x="231" y="0"/>
                  <a:pt x="193" y="0"/>
                </a:cubicBezTo>
                <a:cubicBezTo>
                  <a:pt x="155" y="0"/>
                  <a:pt x="127" y="10"/>
                  <a:pt x="110" y="30"/>
                </a:cubicBezTo>
                <a:cubicBezTo>
                  <a:pt x="90" y="52"/>
                  <a:pt x="92" y="80"/>
                  <a:pt x="93" y="84"/>
                </a:cubicBezTo>
                <a:cubicBezTo>
                  <a:pt x="93" y="129"/>
                  <a:pt x="93" y="129"/>
                  <a:pt x="93" y="129"/>
                </a:cubicBezTo>
                <a:cubicBezTo>
                  <a:pt x="87" y="135"/>
                  <a:pt x="84" y="143"/>
                  <a:pt x="84" y="151"/>
                </a:cubicBezTo>
                <a:cubicBezTo>
                  <a:pt x="84" y="185"/>
                  <a:pt x="84" y="185"/>
                  <a:pt x="84" y="185"/>
                </a:cubicBezTo>
                <a:cubicBezTo>
                  <a:pt x="84" y="195"/>
                  <a:pt x="89" y="205"/>
                  <a:pt x="97" y="211"/>
                </a:cubicBezTo>
                <a:cubicBezTo>
                  <a:pt x="104" y="242"/>
                  <a:pt x="121" y="265"/>
                  <a:pt x="126" y="272"/>
                </a:cubicBezTo>
                <a:cubicBezTo>
                  <a:pt x="126" y="300"/>
                  <a:pt x="126" y="300"/>
                  <a:pt x="126" y="300"/>
                </a:cubicBezTo>
                <a:cubicBezTo>
                  <a:pt x="126" y="308"/>
                  <a:pt x="122" y="315"/>
                  <a:pt x="115" y="319"/>
                </a:cubicBezTo>
                <a:cubicBezTo>
                  <a:pt x="40" y="360"/>
                  <a:pt x="40" y="360"/>
                  <a:pt x="40" y="360"/>
                </a:cubicBezTo>
                <a:cubicBezTo>
                  <a:pt x="15" y="373"/>
                  <a:pt x="0" y="399"/>
                  <a:pt x="0" y="427"/>
                </a:cubicBezTo>
                <a:cubicBezTo>
                  <a:pt x="0" y="454"/>
                  <a:pt x="0" y="454"/>
                  <a:pt x="0" y="454"/>
                </a:cubicBezTo>
                <a:cubicBezTo>
                  <a:pt x="0" y="494"/>
                  <a:pt x="127" y="504"/>
                  <a:pt x="193" y="504"/>
                </a:cubicBezTo>
                <a:cubicBezTo>
                  <a:pt x="260" y="504"/>
                  <a:pt x="387" y="494"/>
                  <a:pt x="387" y="454"/>
                </a:cubicBezTo>
                <a:cubicBezTo>
                  <a:pt x="387" y="428"/>
                  <a:pt x="387" y="428"/>
                  <a:pt x="387" y="428"/>
                </a:cubicBezTo>
                <a:cubicBezTo>
                  <a:pt x="387" y="399"/>
                  <a:pt x="371" y="373"/>
                  <a:pt x="345" y="36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
        <p:nvSpPr>
          <p:cNvPr id="2786" name="Google Shape;2786;p13"/>
          <p:cNvSpPr/>
          <p:nvPr/>
        </p:nvSpPr>
        <p:spPr>
          <a:xfrm>
            <a:off x="8095196" y="2065154"/>
            <a:ext cx="511606" cy="512416"/>
          </a:xfrm>
          <a:custGeom>
            <a:avLst/>
            <a:gdLst/>
            <a:ahLst/>
            <a:cxnLst/>
            <a:rect l="l" t="t" r="r" b="b"/>
            <a:pathLst>
              <a:path w="534" h="534" extrusionOk="0">
                <a:moveTo>
                  <a:pt x="278" y="0"/>
                </a:moveTo>
                <a:cubicBezTo>
                  <a:pt x="272" y="0"/>
                  <a:pt x="267" y="5"/>
                  <a:pt x="267" y="11"/>
                </a:cubicBezTo>
                <a:cubicBezTo>
                  <a:pt x="267" y="256"/>
                  <a:pt x="267" y="256"/>
                  <a:pt x="267" y="256"/>
                </a:cubicBezTo>
                <a:cubicBezTo>
                  <a:pt x="267" y="262"/>
                  <a:pt x="272" y="267"/>
                  <a:pt x="278" y="267"/>
                </a:cubicBezTo>
                <a:cubicBezTo>
                  <a:pt x="523" y="267"/>
                  <a:pt x="523" y="267"/>
                  <a:pt x="523" y="267"/>
                </a:cubicBezTo>
                <a:cubicBezTo>
                  <a:pt x="529" y="267"/>
                  <a:pt x="534" y="262"/>
                  <a:pt x="534" y="256"/>
                </a:cubicBezTo>
                <a:cubicBezTo>
                  <a:pt x="534" y="115"/>
                  <a:pt x="419" y="0"/>
                  <a:pt x="278" y="0"/>
                </a:cubicBezTo>
                <a:close/>
                <a:moveTo>
                  <a:pt x="398" y="472"/>
                </a:moveTo>
                <a:cubicBezTo>
                  <a:pt x="244" y="275"/>
                  <a:pt x="244" y="275"/>
                  <a:pt x="244" y="275"/>
                </a:cubicBezTo>
                <a:cubicBezTo>
                  <a:pt x="244" y="34"/>
                  <a:pt x="244" y="34"/>
                  <a:pt x="244" y="34"/>
                </a:cubicBezTo>
                <a:cubicBezTo>
                  <a:pt x="244" y="27"/>
                  <a:pt x="240" y="22"/>
                  <a:pt x="233" y="22"/>
                </a:cubicBezTo>
                <a:cubicBezTo>
                  <a:pt x="105" y="22"/>
                  <a:pt x="0" y="137"/>
                  <a:pt x="0" y="278"/>
                </a:cubicBezTo>
                <a:cubicBezTo>
                  <a:pt x="0" y="419"/>
                  <a:pt x="115" y="534"/>
                  <a:pt x="256" y="534"/>
                </a:cubicBezTo>
                <a:cubicBezTo>
                  <a:pt x="319" y="534"/>
                  <a:pt x="353" y="523"/>
                  <a:pt x="396" y="487"/>
                </a:cubicBezTo>
                <a:cubicBezTo>
                  <a:pt x="401" y="483"/>
                  <a:pt x="402" y="477"/>
                  <a:pt x="398" y="472"/>
                </a:cubicBezTo>
                <a:close/>
                <a:moveTo>
                  <a:pt x="523" y="289"/>
                </a:moveTo>
                <a:cubicBezTo>
                  <a:pt x="300" y="289"/>
                  <a:pt x="300" y="289"/>
                  <a:pt x="300" y="289"/>
                </a:cubicBezTo>
                <a:cubicBezTo>
                  <a:pt x="296" y="289"/>
                  <a:pt x="292" y="292"/>
                  <a:pt x="290" y="296"/>
                </a:cubicBezTo>
                <a:cubicBezTo>
                  <a:pt x="288" y="300"/>
                  <a:pt x="289" y="304"/>
                  <a:pt x="291" y="308"/>
                </a:cubicBezTo>
                <a:cubicBezTo>
                  <a:pt x="436" y="487"/>
                  <a:pt x="436" y="487"/>
                  <a:pt x="436" y="487"/>
                </a:cubicBezTo>
                <a:cubicBezTo>
                  <a:pt x="438" y="489"/>
                  <a:pt x="441" y="490"/>
                  <a:pt x="444" y="491"/>
                </a:cubicBezTo>
                <a:cubicBezTo>
                  <a:pt x="444" y="491"/>
                  <a:pt x="444" y="491"/>
                  <a:pt x="445" y="491"/>
                </a:cubicBezTo>
                <a:cubicBezTo>
                  <a:pt x="448" y="491"/>
                  <a:pt x="450" y="490"/>
                  <a:pt x="452" y="488"/>
                </a:cubicBezTo>
                <a:cubicBezTo>
                  <a:pt x="504" y="440"/>
                  <a:pt x="534" y="371"/>
                  <a:pt x="534" y="301"/>
                </a:cubicBezTo>
                <a:cubicBezTo>
                  <a:pt x="534" y="294"/>
                  <a:pt x="529" y="289"/>
                  <a:pt x="523" y="28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
        <p:nvSpPr>
          <p:cNvPr id="2787" name="Google Shape;2787;p13"/>
          <p:cNvSpPr/>
          <p:nvPr/>
        </p:nvSpPr>
        <p:spPr>
          <a:xfrm>
            <a:off x="5827259" y="2034027"/>
            <a:ext cx="582412" cy="574670"/>
          </a:xfrm>
          <a:custGeom>
            <a:avLst/>
            <a:gdLst/>
            <a:ahLst/>
            <a:cxnLst/>
            <a:rect l="l" t="t" r="r" b="b"/>
            <a:pathLst>
              <a:path w="541" h="533" extrusionOk="0">
                <a:moveTo>
                  <a:pt x="527" y="242"/>
                </a:moveTo>
                <a:cubicBezTo>
                  <a:pt x="304" y="19"/>
                  <a:pt x="304" y="19"/>
                  <a:pt x="304" y="19"/>
                </a:cubicBezTo>
                <a:cubicBezTo>
                  <a:pt x="286" y="1"/>
                  <a:pt x="256" y="0"/>
                  <a:pt x="237" y="19"/>
                </a:cubicBezTo>
                <a:cubicBezTo>
                  <a:pt x="14" y="242"/>
                  <a:pt x="14" y="242"/>
                  <a:pt x="14" y="242"/>
                </a:cubicBezTo>
                <a:cubicBezTo>
                  <a:pt x="0" y="256"/>
                  <a:pt x="0" y="278"/>
                  <a:pt x="14" y="292"/>
                </a:cubicBezTo>
                <a:cubicBezTo>
                  <a:pt x="28" y="306"/>
                  <a:pt x="51" y="306"/>
                  <a:pt x="65" y="292"/>
                </a:cubicBezTo>
                <a:cubicBezTo>
                  <a:pt x="95" y="262"/>
                  <a:pt x="95" y="262"/>
                  <a:pt x="95" y="262"/>
                </a:cubicBezTo>
                <a:cubicBezTo>
                  <a:pt x="95" y="495"/>
                  <a:pt x="95" y="495"/>
                  <a:pt x="95" y="495"/>
                </a:cubicBezTo>
                <a:cubicBezTo>
                  <a:pt x="95" y="516"/>
                  <a:pt x="112" y="533"/>
                  <a:pt x="133" y="533"/>
                </a:cubicBezTo>
                <a:cubicBezTo>
                  <a:pt x="214" y="533"/>
                  <a:pt x="214" y="533"/>
                  <a:pt x="214" y="533"/>
                </a:cubicBezTo>
                <a:cubicBezTo>
                  <a:pt x="214" y="427"/>
                  <a:pt x="214" y="427"/>
                  <a:pt x="214" y="427"/>
                </a:cubicBezTo>
                <a:cubicBezTo>
                  <a:pt x="214" y="419"/>
                  <a:pt x="221" y="412"/>
                  <a:pt x="229" y="412"/>
                </a:cubicBezTo>
                <a:cubicBezTo>
                  <a:pt x="312" y="412"/>
                  <a:pt x="312" y="412"/>
                  <a:pt x="312" y="412"/>
                </a:cubicBezTo>
                <a:cubicBezTo>
                  <a:pt x="320" y="412"/>
                  <a:pt x="327" y="419"/>
                  <a:pt x="327" y="427"/>
                </a:cubicBezTo>
                <a:cubicBezTo>
                  <a:pt x="327" y="533"/>
                  <a:pt x="327" y="533"/>
                  <a:pt x="327" y="533"/>
                </a:cubicBezTo>
                <a:cubicBezTo>
                  <a:pt x="408" y="533"/>
                  <a:pt x="408" y="533"/>
                  <a:pt x="408" y="533"/>
                </a:cubicBezTo>
                <a:cubicBezTo>
                  <a:pt x="429" y="533"/>
                  <a:pt x="446" y="516"/>
                  <a:pt x="446" y="495"/>
                </a:cubicBezTo>
                <a:cubicBezTo>
                  <a:pt x="446" y="262"/>
                  <a:pt x="446" y="262"/>
                  <a:pt x="446" y="262"/>
                </a:cubicBezTo>
                <a:cubicBezTo>
                  <a:pt x="476" y="292"/>
                  <a:pt x="476" y="292"/>
                  <a:pt x="476" y="292"/>
                </a:cubicBezTo>
                <a:cubicBezTo>
                  <a:pt x="483" y="299"/>
                  <a:pt x="493" y="303"/>
                  <a:pt x="502" y="303"/>
                </a:cubicBezTo>
                <a:cubicBezTo>
                  <a:pt x="511" y="303"/>
                  <a:pt x="520" y="299"/>
                  <a:pt x="527" y="292"/>
                </a:cubicBezTo>
                <a:cubicBezTo>
                  <a:pt x="541" y="278"/>
                  <a:pt x="541" y="256"/>
                  <a:pt x="527" y="24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
        <p:nvSpPr>
          <p:cNvPr id="2788" name="Google Shape;2788;p13"/>
          <p:cNvSpPr/>
          <p:nvPr/>
        </p:nvSpPr>
        <p:spPr>
          <a:xfrm>
            <a:off x="3658438" y="4267868"/>
            <a:ext cx="454980" cy="547048"/>
          </a:xfrm>
          <a:custGeom>
            <a:avLst/>
            <a:gdLst/>
            <a:ahLst/>
            <a:cxnLst/>
            <a:rect l="l" t="t" r="r" b="b"/>
            <a:pathLst>
              <a:path w="251" h="301" extrusionOk="0">
                <a:moveTo>
                  <a:pt x="166" y="74"/>
                </a:moveTo>
                <a:cubicBezTo>
                  <a:pt x="195" y="74"/>
                  <a:pt x="195" y="74"/>
                  <a:pt x="195" y="74"/>
                </a:cubicBezTo>
                <a:cubicBezTo>
                  <a:pt x="195" y="56"/>
                  <a:pt x="195" y="56"/>
                  <a:pt x="195" y="56"/>
                </a:cubicBezTo>
                <a:cubicBezTo>
                  <a:pt x="170" y="56"/>
                  <a:pt x="170" y="56"/>
                  <a:pt x="170" y="56"/>
                </a:cubicBezTo>
                <a:cubicBezTo>
                  <a:pt x="193" y="7"/>
                  <a:pt x="193" y="7"/>
                  <a:pt x="193" y="7"/>
                </a:cubicBezTo>
                <a:cubicBezTo>
                  <a:pt x="167" y="5"/>
                  <a:pt x="167" y="5"/>
                  <a:pt x="167" y="5"/>
                </a:cubicBezTo>
                <a:cubicBezTo>
                  <a:pt x="143" y="23"/>
                  <a:pt x="143" y="23"/>
                  <a:pt x="143" y="23"/>
                </a:cubicBezTo>
                <a:cubicBezTo>
                  <a:pt x="151" y="3"/>
                  <a:pt x="151" y="3"/>
                  <a:pt x="151" y="3"/>
                </a:cubicBezTo>
                <a:cubicBezTo>
                  <a:pt x="124" y="0"/>
                  <a:pt x="124" y="0"/>
                  <a:pt x="124" y="0"/>
                </a:cubicBezTo>
                <a:cubicBezTo>
                  <a:pt x="115" y="25"/>
                  <a:pt x="115" y="25"/>
                  <a:pt x="115" y="25"/>
                </a:cubicBezTo>
                <a:cubicBezTo>
                  <a:pt x="100" y="5"/>
                  <a:pt x="100" y="5"/>
                  <a:pt x="100" y="5"/>
                </a:cubicBezTo>
                <a:cubicBezTo>
                  <a:pt x="60" y="4"/>
                  <a:pt x="60" y="4"/>
                  <a:pt x="60" y="4"/>
                </a:cubicBezTo>
                <a:cubicBezTo>
                  <a:pt x="87" y="56"/>
                  <a:pt x="87" y="56"/>
                  <a:pt x="87" y="56"/>
                </a:cubicBezTo>
                <a:cubicBezTo>
                  <a:pt x="62" y="55"/>
                  <a:pt x="62" y="55"/>
                  <a:pt x="62" y="55"/>
                </a:cubicBezTo>
                <a:cubicBezTo>
                  <a:pt x="62" y="74"/>
                  <a:pt x="62" y="74"/>
                  <a:pt x="62" y="74"/>
                </a:cubicBezTo>
                <a:cubicBezTo>
                  <a:pt x="86" y="74"/>
                  <a:pt x="86" y="74"/>
                  <a:pt x="86" y="74"/>
                </a:cubicBezTo>
                <a:cubicBezTo>
                  <a:pt x="36" y="103"/>
                  <a:pt x="0" y="179"/>
                  <a:pt x="0" y="220"/>
                </a:cubicBezTo>
                <a:cubicBezTo>
                  <a:pt x="0" y="272"/>
                  <a:pt x="56" y="301"/>
                  <a:pt x="126" y="301"/>
                </a:cubicBezTo>
                <a:cubicBezTo>
                  <a:pt x="195" y="301"/>
                  <a:pt x="251" y="272"/>
                  <a:pt x="251" y="220"/>
                </a:cubicBezTo>
                <a:cubicBezTo>
                  <a:pt x="251" y="179"/>
                  <a:pt x="215" y="103"/>
                  <a:pt x="166" y="74"/>
                </a:cubicBezTo>
                <a:close/>
                <a:moveTo>
                  <a:pt x="136" y="245"/>
                </a:moveTo>
                <a:cubicBezTo>
                  <a:pt x="136" y="263"/>
                  <a:pt x="136" y="263"/>
                  <a:pt x="136" y="263"/>
                </a:cubicBezTo>
                <a:cubicBezTo>
                  <a:pt x="119" y="263"/>
                  <a:pt x="119" y="263"/>
                  <a:pt x="119" y="263"/>
                </a:cubicBezTo>
                <a:cubicBezTo>
                  <a:pt x="119" y="246"/>
                  <a:pt x="119" y="246"/>
                  <a:pt x="119" y="246"/>
                </a:cubicBezTo>
                <a:cubicBezTo>
                  <a:pt x="107" y="246"/>
                  <a:pt x="96" y="243"/>
                  <a:pt x="89" y="239"/>
                </a:cubicBezTo>
                <a:cubicBezTo>
                  <a:pt x="95" y="218"/>
                  <a:pt x="95" y="218"/>
                  <a:pt x="95" y="218"/>
                </a:cubicBezTo>
                <a:cubicBezTo>
                  <a:pt x="102" y="222"/>
                  <a:pt x="112" y="226"/>
                  <a:pt x="124" y="226"/>
                </a:cubicBezTo>
                <a:cubicBezTo>
                  <a:pt x="134" y="226"/>
                  <a:pt x="140" y="222"/>
                  <a:pt x="140" y="215"/>
                </a:cubicBezTo>
                <a:cubicBezTo>
                  <a:pt x="140" y="208"/>
                  <a:pt x="135" y="204"/>
                  <a:pt x="122" y="200"/>
                </a:cubicBezTo>
                <a:cubicBezTo>
                  <a:pt x="103" y="194"/>
                  <a:pt x="90" y="185"/>
                  <a:pt x="90" y="168"/>
                </a:cubicBezTo>
                <a:cubicBezTo>
                  <a:pt x="90" y="153"/>
                  <a:pt x="101" y="140"/>
                  <a:pt x="120" y="137"/>
                </a:cubicBezTo>
                <a:cubicBezTo>
                  <a:pt x="120" y="120"/>
                  <a:pt x="120" y="120"/>
                  <a:pt x="120" y="120"/>
                </a:cubicBezTo>
                <a:cubicBezTo>
                  <a:pt x="137" y="120"/>
                  <a:pt x="137" y="120"/>
                  <a:pt x="137" y="120"/>
                </a:cubicBezTo>
                <a:cubicBezTo>
                  <a:pt x="137" y="136"/>
                  <a:pt x="137" y="136"/>
                  <a:pt x="137" y="136"/>
                </a:cubicBezTo>
                <a:cubicBezTo>
                  <a:pt x="149" y="136"/>
                  <a:pt x="157" y="139"/>
                  <a:pt x="162" y="141"/>
                </a:cubicBezTo>
                <a:cubicBezTo>
                  <a:pt x="157" y="161"/>
                  <a:pt x="157" y="161"/>
                  <a:pt x="157" y="161"/>
                </a:cubicBezTo>
                <a:cubicBezTo>
                  <a:pt x="153" y="159"/>
                  <a:pt x="145" y="155"/>
                  <a:pt x="132" y="155"/>
                </a:cubicBezTo>
                <a:cubicBezTo>
                  <a:pt x="121" y="155"/>
                  <a:pt x="117" y="160"/>
                  <a:pt x="117" y="165"/>
                </a:cubicBezTo>
                <a:cubicBezTo>
                  <a:pt x="117" y="171"/>
                  <a:pt x="123" y="174"/>
                  <a:pt x="138" y="180"/>
                </a:cubicBezTo>
                <a:cubicBezTo>
                  <a:pt x="159" y="187"/>
                  <a:pt x="167" y="197"/>
                  <a:pt x="167" y="213"/>
                </a:cubicBezTo>
                <a:cubicBezTo>
                  <a:pt x="167" y="228"/>
                  <a:pt x="156" y="241"/>
                  <a:pt x="136" y="24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extLst>
      <p:ext uri="{BB962C8B-B14F-4D97-AF65-F5344CB8AC3E}">
        <p14:creationId xmlns:p14="http://schemas.microsoft.com/office/powerpoint/2010/main" val="199038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2"/>
        <p:cNvGrpSpPr/>
        <p:nvPr/>
      </p:nvGrpSpPr>
      <p:grpSpPr>
        <a:xfrm>
          <a:off x="0" y="0"/>
          <a:ext cx="0" cy="0"/>
          <a:chOff x="0" y="0"/>
          <a:chExt cx="0" cy="0"/>
        </a:xfrm>
      </p:grpSpPr>
      <p:grpSp>
        <p:nvGrpSpPr>
          <p:cNvPr id="2793" name="Google Shape;2793;p14"/>
          <p:cNvGrpSpPr/>
          <p:nvPr/>
        </p:nvGrpSpPr>
        <p:grpSpPr>
          <a:xfrm>
            <a:off x="689177" y="731894"/>
            <a:ext cx="10813646" cy="5394213"/>
            <a:chOff x="218338" y="1169452"/>
            <a:chExt cx="10813646" cy="5394213"/>
          </a:xfrm>
        </p:grpSpPr>
        <p:sp>
          <p:nvSpPr>
            <p:cNvPr id="2794" name="Google Shape;2794;p14"/>
            <p:cNvSpPr/>
            <p:nvPr/>
          </p:nvSpPr>
          <p:spPr>
            <a:xfrm>
              <a:off x="794735" y="1169452"/>
              <a:ext cx="4390827"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39BF7"/>
                </a:buClr>
                <a:buSzPts val="3200"/>
                <a:buFont typeface="Arial"/>
                <a:buNone/>
              </a:pPr>
              <a:r>
                <a:rPr lang="en-US" sz="3200" b="1" i="0" u="none" strike="noStrike" cap="none">
                  <a:solidFill>
                    <a:srgbClr val="439BF7"/>
                  </a:solidFill>
                  <a:latin typeface="Arial"/>
                  <a:ea typeface="Arial"/>
                  <a:cs typeface="Arial"/>
                  <a:sym typeface="Arial"/>
                </a:rPr>
                <a:t>Social Media</a:t>
              </a:r>
              <a:r>
                <a:rPr lang="en-US" sz="3600" b="1" i="0" u="none" strike="noStrike" cap="none">
                  <a:solidFill>
                    <a:srgbClr val="439BF7"/>
                  </a:solidFill>
                  <a:latin typeface="Arial"/>
                  <a:ea typeface="Arial"/>
                  <a:cs typeface="Arial"/>
                  <a:sym typeface="Arial"/>
                </a:rPr>
                <a:t> </a:t>
              </a:r>
              <a:r>
                <a:rPr lang="en-US" sz="5400" b="1" i="0" u="none" strike="noStrike" cap="none">
                  <a:solidFill>
                    <a:srgbClr val="3F3F3F"/>
                  </a:solidFill>
                  <a:latin typeface="Arial"/>
                  <a:ea typeface="Arial"/>
                  <a:cs typeface="Arial"/>
                  <a:sym typeface="Arial"/>
                </a:rPr>
                <a:t>Infographic</a:t>
              </a:r>
              <a:endParaRPr sz="3600" b="1" i="0" u="none" strike="noStrike" cap="none">
                <a:solidFill>
                  <a:srgbClr val="3F3F3F"/>
                </a:solidFill>
                <a:latin typeface="Arial"/>
                <a:ea typeface="Arial"/>
                <a:cs typeface="Arial"/>
                <a:sym typeface="Arial"/>
              </a:endParaRPr>
            </a:p>
          </p:txBody>
        </p:sp>
        <p:grpSp>
          <p:nvGrpSpPr>
            <p:cNvPr id="2795" name="Google Shape;2795;p14"/>
            <p:cNvGrpSpPr/>
            <p:nvPr/>
          </p:nvGrpSpPr>
          <p:grpSpPr>
            <a:xfrm>
              <a:off x="218338" y="1455478"/>
              <a:ext cx="10813646" cy="5108187"/>
              <a:chOff x="1031138" y="874907"/>
              <a:chExt cx="10813646" cy="5108187"/>
            </a:xfrm>
          </p:grpSpPr>
          <p:grpSp>
            <p:nvGrpSpPr>
              <p:cNvPr id="2796" name="Google Shape;2796;p14"/>
              <p:cNvGrpSpPr/>
              <p:nvPr/>
            </p:nvGrpSpPr>
            <p:grpSpPr>
              <a:xfrm>
                <a:off x="3796664" y="2019674"/>
                <a:ext cx="5039719" cy="3963420"/>
                <a:chOff x="6369297" y="3844691"/>
                <a:chExt cx="7227674" cy="5684108"/>
              </a:xfrm>
            </p:grpSpPr>
            <p:sp>
              <p:nvSpPr>
                <p:cNvPr id="2797" name="Google Shape;2797;p14"/>
                <p:cNvSpPr/>
                <p:nvPr/>
              </p:nvSpPr>
              <p:spPr>
                <a:xfrm>
                  <a:off x="8884049" y="5988250"/>
                  <a:ext cx="50809" cy="34700"/>
                </a:xfrm>
                <a:custGeom>
                  <a:avLst/>
                  <a:gdLst/>
                  <a:ahLst/>
                  <a:cxnLst/>
                  <a:rect l="l" t="t" r="r" b="b"/>
                  <a:pathLst>
                    <a:path w="10" h="7" extrusionOk="0">
                      <a:moveTo>
                        <a:pt x="2" y="7"/>
                      </a:moveTo>
                      <a:cubicBezTo>
                        <a:pt x="1" y="7"/>
                        <a:pt x="1" y="6"/>
                        <a:pt x="0" y="6"/>
                      </a:cubicBezTo>
                      <a:cubicBezTo>
                        <a:pt x="0" y="5"/>
                        <a:pt x="0" y="3"/>
                        <a:pt x="1" y="3"/>
                      </a:cubicBezTo>
                      <a:cubicBezTo>
                        <a:pt x="3" y="2"/>
                        <a:pt x="5" y="1"/>
                        <a:pt x="7" y="0"/>
                      </a:cubicBezTo>
                      <a:cubicBezTo>
                        <a:pt x="8" y="0"/>
                        <a:pt x="9" y="0"/>
                        <a:pt x="10" y="1"/>
                      </a:cubicBezTo>
                      <a:cubicBezTo>
                        <a:pt x="10" y="3"/>
                        <a:pt x="10" y="4"/>
                        <a:pt x="9" y="4"/>
                      </a:cubicBezTo>
                      <a:cubicBezTo>
                        <a:pt x="7" y="5"/>
                        <a:pt x="5" y="6"/>
                        <a:pt x="3" y="7"/>
                      </a:cubicBezTo>
                      <a:cubicBezTo>
                        <a:pt x="3" y="7"/>
                        <a:pt x="2" y="7"/>
                        <a:pt x="2" y="7"/>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98" name="Google Shape;2798;p14"/>
                <p:cNvSpPr/>
                <p:nvPr/>
              </p:nvSpPr>
              <p:spPr>
                <a:xfrm>
                  <a:off x="7813333" y="6027905"/>
                  <a:ext cx="1034778" cy="2335995"/>
                </a:xfrm>
                <a:custGeom>
                  <a:avLst/>
                  <a:gdLst/>
                  <a:ahLst/>
                  <a:cxnLst/>
                  <a:rect l="l" t="t" r="r" b="b"/>
                  <a:pathLst>
                    <a:path w="205" h="463" extrusionOk="0">
                      <a:moveTo>
                        <a:pt x="2" y="463"/>
                      </a:moveTo>
                      <a:cubicBezTo>
                        <a:pt x="2" y="463"/>
                        <a:pt x="2" y="463"/>
                        <a:pt x="2" y="463"/>
                      </a:cubicBezTo>
                      <a:cubicBezTo>
                        <a:pt x="1" y="463"/>
                        <a:pt x="0" y="462"/>
                        <a:pt x="0" y="461"/>
                      </a:cubicBezTo>
                      <a:cubicBezTo>
                        <a:pt x="1" y="456"/>
                        <a:pt x="1" y="452"/>
                        <a:pt x="1" y="448"/>
                      </a:cubicBezTo>
                      <a:cubicBezTo>
                        <a:pt x="1" y="447"/>
                        <a:pt x="2" y="446"/>
                        <a:pt x="3" y="446"/>
                      </a:cubicBezTo>
                      <a:cubicBezTo>
                        <a:pt x="5" y="446"/>
                        <a:pt x="5" y="447"/>
                        <a:pt x="5" y="448"/>
                      </a:cubicBezTo>
                      <a:cubicBezTo>
                        <a:pt x="5" y="452"/>
                        <a:pt x="5" y="457"/>
                        <a:pt x="5" y="461"/>
                      </a:cubicBezTo>
                      <a:cubicBezTo>
                        <a:pt x="4" y="462"/>
                        <a:pt x="4" y="463"/>
                        <a:pt x="2" y="463"/>
                      </a:cubicBezTo>
                      <a:close/>
                      <a:moveTo>
                        <a:pt x="4" y="438"/>
                      </a:moveTo>
                      <a:cubicBezTo>
                        <a:pt x="4" y="438"/>
                        <a:pt x="4" y="438"/>
                        <a:pt x="4" y="438"/>
                      </a:cubicBezTo>
                      <a:cubicBezTo>
                        <a:pt x="3" y="438"/>
                        <a:pt x="2" y="437"/>
                        <a:pt x="2" y="435"/>
                      </a:cubicBezTo>
                      <a:cubicBezTo>
                        <a:pt x="2" y="431"/>
                        <a:pt x="3" y="427"/>
                        <a:pt x="3" y="423"/>
                      </a:cubicBezTo>
                      <a:cubicBezTo>
                        <a:pt x="3" y="422"/>
                        <a:pt x="4" y="421"/>
                        <a:pt x="5" y="421"/>
                      </a:cubicBezTo>
                      <a:cubicBezTo>
                        <a:pt x="7" y="421"/>
                        <a:pt x="7" y="422"/>
                        <a:pt x="7" y="423"/>
                      </a:cubicBezTo>
                      <a:cubicBezTo>
                        <a:pt x="7" y="427"/>
                        <a:pt x="7" y="431"/>
                        <a:pt x="6" y="436"/>
                      </a:cubicBezTo>
                      <a:cubicBezTo>
                        <a:pt x="6" y="437"/>
                        <a:pt x="5" y="438"/>
                        <a:pt x="4" y="438"/>
                      </a:cubicBezTo>
                      <a:close/>
                      <a:moveTo>
                        <a:pt x="6" y="412"/>
                      </a:moveTo>
                      <a:cubicBezTo>
                        <a:pt x="6" y="412"/>
                        <a:pt x="6" y="412"/>
                        <a:pt x="6" y="412"/>
                      </a:cubicBezTo>
                      <a:cubicBezTo>
                        <a:pt x="5" y="412"/>
                        <a:pt x="4" y="411"/>
                        <a:pt x="4" y="410"/>
                      </a:cubicBezTo>
                      <a:cubicBezTo>
                        <a:pt x="5" y="406"/>
                        <a:pt x="5" y="402"/>
                        <a:pt x="6" y="397"/>
                      </a:cubicBezTo>
                      <a:cubicBezTo>
                        <a:pt x="6" y="396"/>
                        <a:pt x="7" y="395"/>
                        <a:pt x="8" y="396"/>
                      </a:cubicBezTo>
                      <a:cubicBezTo>
                        <a:pt x="9" y="396"/>
                        <a:pt x="10" y="397"/>
                        <a:pt x="10" y="398"/>
                      </a:cubicBezTo>
                      <a:cubicBezTo>
                        <a:pt x="9" y="402"/>
                        <a:pt x="9" y="406"/>
                        <a:pt x="8" y="410"/>
                      </a:cubicBezTo>
                      <a:cubicBezTo>
                        <a:pt x="8" y="412"/>
                        <a:pt x="7" y="412"/>
                        <a:pt x="6" y="412"/>
                      </a:cubicBezTo>
                      <a:close/>
                      <a:moveTo>
                        <a:pt x="9" y="387"/>
                      </a:moveTo>
                      <a:cubicBezTo>
                        <a:pt x="9" y="387"/>
                        <a:pt x="9" y="387"/>
                        <a:pt x="9" y="387"/>
                      </a:cubicBezTo>
                      <a:cubicBezTo>
                        <a:pt x="8" y="387"/>
                        <a:pt x="7" y="386"/>
                        <a:pt x="7" y="385"/>
                      </a:cubicBezTo>
                      <a:cubicBezTo>
                        <a:pt x="8" y="381"/>
                        <a:pt x="8" y="376"/>
                        <a:pt x="9" y="372"/>
                      </a:cubicBezTo>
                      <a:cubicBezTo>
                        <a:pt x="9" y="371"/>
                        <a:pt x="10" y="370"/>
                        <a:pt x="11" y="370"/>
                      </a:cubicBezTo>
                      <a:cubicBezTo>
                        <a:pt x="12" y="371"/>
                        <a:pt x="13" y="372"/>
                        <a:pt x="13" y="373"/>
                      </a:cubicBezTo>
                      <a:cubicBezTo>
                        <a:pt x="12" y="377"/>
                        <a:pt x="12" y="381"/>
                        <a:pt x="11" y="385"/>
                      </a:cubicBezTo>
                      <a:cubicBezTo>
                        <a:pt x="11" y="386"/>
                        <a:pt x="10" y="387"/>
                        <a:pt x="9" y="387"/>
                      </a:cubicBezTo>
                      <a:close/>
                      <a:moveTo>
                        <a:pt x="13" y="362"/>
                      </a:moveTo>
                      <a:cubicBezTo>
                        <a:pt x="12" y="362"/>
                        <a:pt x="12" y="362"/>
                        <a:pt x="12" y="362"/>
                      </a:cubicBezTo>
                      <a:cubicBezTo>
                        <a:pt x="11" y="362"/>
                        <a:pt x="10" y="361"/>
                        <a:pt x="10" y="360"/>
                      </a:cubicBezTo>
                      <a:cubicBezTo>
                        <a:pt x="11" y="355"/>
                        <a:pt x="12" y="351"/>
                        <a:pt x="12" y="347"/>
                      </a:cubicBezTo>
                      <a:cubicBezTo>
                        <a:pt x="13" y="346"/>
                        <a:pt x="14" y="345"/>
                        <a:pt x="15" y="345"/>
                      </a:cubicBezTo>
                      <a:cubicBezTo>
                        <a:pt x="16" y="346"/>
                        <a:pt x="17" y="347"/>
                        <a:pt x="17" y="348"/>
                      </a:cubicBezTo>
                      <a:cubicBezTo>
                        <a:pt x="16" y="352"/>
                        <a:pt x="15" y="356"/>
                        <a:pt x="15" y="360"/>
                      </a:cubicBezTo>
                      <a:cubicBezTo>
                        <a:pt x="14" y="361"/>
                        <a:pt x="14" y="362"/>
                        <a:pt x="13" y="362"/>
                      </a:cubicBezTo>
                      <a:close/>
                      <a:moveTo>
                        <a:pt x="17" y="337"/>
                      </a:moveTo>
                      <a:cubicBezTo>
                        <a:pt x="16" y="337"/>
                        <a:pt x="16" y="337"/>
                        <a:pt x="16" y="337"/>
                      </a:cubicBezTo>
                      <a:cubicBezTo>
                        <a:pt x="15" y="337"/>
                        <a:pt x="14" y="336"/>
                        <a:pt x="14" y="335"/>
                      </a:cubicBezTo>
                      <a:cubicBezTo>
                        <a:pt x="15" y="330"/>
                        <a:pt x="16" y="326"/>
                        <a:pt x="17" y="322"/>
                      </a:cubicBezTo>
                      <a:cubicBezTo>
                        <a:pt x="17" y="321"/>
                        <a:pt x="18" y="320"/>
                        <a:pt x="19" y="320"/>
                      </a:cubicBezTo>
                      <a:cubicBezTo>
                        <a:pt x="20" y="321"/>
                        <a:pt x="21" y="322"/>
                        <a:pt x="21" y="323"/>
                      </a:cubicBezTo>
                      <a:cubicBezTo>
                        <a:pt x="20" y="327"/>
                        <a:pt x="19" y="331"/>
                        <a:pt x="19" y="335"/>
                      </a:cubicBezTo>
                      <a:cubicBezTo>
                        <a:pt x="18" y="336"/>
                        <a:pt x="18" y="337"/>
                        <a:pt x="17" y="337"/>
                      </a:cubicBezTo>
                      <a:close/>
                      <a:moveTo>
                        <a:pt x="21" y="312"/>
                      </a:moveTo>
                      <a:cubicBezTo>
                        <a:pt x="21" y="312"/>
                        <a:pt x="21" y="312"/>
                        <a:pt x="21" y="312"/>
                      </a:cubicBezTo>
                      <a:cubicBezTo>
                        <a:pt x="20" y="312"/>
                        <a:pt x="19" y="311"/>
                        <a:pt x="19" y="310"/>
                      </a:cubicBezTo>
                      <a:cubicBezTo>
                        <a:pt x="20" y="306"/>
                        <a:pt x="21" y="301"/>
                        <a:pt x="22" y="297"/>
                      </a:cubicBezTo>
                      <a:cubicBezTo>
                        <a:pt x="22" y="296"/>
                        <a:pt x="23" y="295"/>
                        <a:pt x="24" y="296"/>
                      </a:cubicBezTo>
                      <a:cubicBezTo>
                        <a:pt x="26" y="296"/>
                        <a:pt x="26" y="297"/>
                        <a:pt x="26" y="298"/>
                      </a:cubicBezTo>
                      <a:cubicBezTo>
                        <a:pt x="25" y="302"/>
                        <a:pt x="24" y="306"/>
                        <a:pt x="23" y="311"/>
                      </a:cubicBezTo>
                      <a:cubicBezTo>
                        <a:pt x="23" y="312"/>
                        <a:pt x="22" y="312"/>
                        <a:pt x="21" y="312"/>
                      </a:cubicBezTo>
                      <a:close/>
                      <a:moveTo>
                        <a:pt x="27" y="287"/>
                      </a:moveTo>
                      <a:cubicBezTo>
                        <a:pt x="27" y="287"/>
                        <a:pt x="26" y="287"/>
                        <a:pt x="26" y="287"/>
                      </a:cubicBezTo>
                      <a:cubicBezTo>
                        <a:pt x="25" y="287"/>
                        <a:pt x="24" y="286"/>
                        <a:pt x="25" y="285"/>
                      </a:cubicBezTo>
                      <a:cubicBezTo>
                        <a:pt x="26" y="281"/>
                        <a:pt x="27" y="277"/>
                        <a:pt x="28" y="273"/>
                      </a:cubicBezTo>
                      <a:cubicBezTo>
                        <a:pt x="28" y="271"/>
                        <a:pt x="29" y="271"/>
                        <a:pt x="30" y="271"/>
                      </a:cubicBezTo>
                      <a:cubicBezTo>
                        <a:pt x="31" y="271"/>
                        <a:pt x="32" y="272"/>
                        <a:pt x="32" y="274"/>
                      </a:cubicBezTo>
                      <a:cubicBezTo>
                        <a:pt x="31" y="278"/>
                        <a:pt x="30" y="282"/>
                        <a:pt x="29" y="286"/>
                      </a:cubicBezTo>
                      <a:cubicBezTo>
                        <a:pt x="29" y="287"/>
                        <a:pt x="28" y="287"/>
                        <a:pt x="27" y="287"/>
                      </a:cubicBezTo>
                      <a:close/>
                      <a:moveTo>
                        <a:pt x="33" y="263"/>
                      </a:moveTo>
                      <a:cubicBezTo>
                        <a:pt x="33" y="263"/>
                        <a:pt x="33" y="263"/>
                        <a:pt x="32" y="263"/>
                      </a:cubicBezTo>
                      <a:cubicBezTo>
                        <a:pt x="31" y="263"/>
                        <a:pt x="31" y="261"/>
                        <a:pt x="31" y="260"/>
                      </a:cubicBezTo>
                      <a:cubicBezTo>
                        <a:pt x="32" y="256"/>
                        <a:pt x="33" y="252"/>
                        <a:pt x="34" y="248"/>
                      </a:cubicBezTo>
                      <a:cubicBezTo>
                        <a:pt x="35" y="247"/>
                        <a:pt x="36" y="246"/>
                        <a:pt x="37" y="247"/>
                      </a:cubicBezTo>
                      <a:cubicBezTo>
                        <a:pt x="38" y="247"/>
                        <a:pt x="39" y="248"/>
                        <a:pt x="38" y="249"/>
                      </a:cubicBezTo>
                      <a:cubicBezTo>
                        <a:pt x="37" y="253"/>
                        <a:pt x="36" y="257"/>
                        <a:pt x="35" y="261"/>
                      </a:cubicBezTo>
                      <a:cubicBezTo>
                        <a:pt x="35" y="262"/>
                        <a:pt x="34" y="263"/>
                        <a:pt x="33" y="263"/>
                      </a:cubicBezTo>
                      <a:close/>
                      <a:moveTo>
                        <a:pt x="40" y="239"/>
                      </a:moveTo>
                      <a:cubicBezTo>
                        <a:pt x="40" y="239"/>
                        <a:pt x="40" y="239"/>
                        <a:pt x="39" y="238"/>
                      </a:cubicBezTo>
                      <a:cubicBezTo>
                        <a:pt x="38" y="238"/>
                        <a:pt x="38" y="237"/>
                        <a:pt x="38" y="236"/>
                      </a:cubicBezTo>
                      <a:cubicBezTo>
                        <a:pt x="39" y="232"/>
                        <a:pt x="41" y="228"/>
                        <a:pt x="42" y="224"/>
                      </a:cubicBezTo>
                      <a:cubicBezTo>
                        <a:pt x="42" y="223"/>
                        <a:pt x="44" y="222"/>
                        <a:pt x="45" y="222"/>
                      </a:cubicBezTo>
                      <a:cubicBezTo>
                        <a:pt x="46" y="223"/>
                        <a:pt x="46" y="224"/>
                        <a:pt x="46" y="225"/>
                      </a:cubicBezTo>
                      <a:cubicBezTo>
                        <a:pt x="45" y="229"/>
                        <a:pt x="43" y="233"/>
                        <a:pt x="42" y="237"/>
                      </a:cubicBezTo>
                      <a:cubicBezTo>
                        <a:pt x="42" y="238"/>
                        <a:pt x="41" y="239"/>
                        <a:pt x="40" y="239"/>
                      </a:cubicBezTo>
                      <a:close/>
                      <a:moveTo>
                        <a:pt x="48" y="215"/>
                      </a:moveTo>
                      <a:cubicBezTo>
                        <a:pt x="48" y="215"/>
                        <a:pt x="48" y="215"/>
                        <a:pt x="47" y="214"/>
                      </a:cubicBezTo>
                      <a:cubicBezTo>
                        <a:pt x="46" y="214"/>
                        <a:pt x="46" y="213"/>
                        <a:pt x="46" y="212"/>
                      </a:cubicBezTo>
                      <a:cubicBezTo>
                        <a:pt x="48" y="208"/>
                        <a:pt x="49" y="204"/>
                        <a:pt x="50" y="200"/>
                      </a:cubicBezTo>
                      <a:cubicBezTo>
                        <a:pt x="51" y="199"/>
                        <a:pt x="52" y="198"/>
                        <a:pt x="53" y="199"/>
                      </a:cubicBezTo>
                      <a:cubicBezTo>
                        <a:pt x="54" y="199"/>
                        <a:pt x="55" y="200"/>
                        <a:pt x="54" y="201"/>
                      </a:cubicBezTo>
                      <a:cubicBezTo>
                        <a:pt x="53" y="205"/>
                        <a:pt x="52" y="209"/>
                        <a:pt x="50" y="213"/>
                      </a:cubicBezTo>
                      <a:cubicBezTo>
                        <a:pt x="50" y="214"/>
                        <a:pt x="49" y="215"/>
                        <a:pt x="48" y="215"/>
                      </a:cubicBezTo>
                      <a:close/>
                      <a:moveTo>
                        <a:pt x="57" y="191"/>
                      </a:moveTo>
                      <a:cubicBezTo>
                        <a:pt x="57" y="191"/>
                        <a:pt x="57" y="191"/>
                        <a:pt x="56" y="191"/>
                      </a:cubicBezTo>
                      <a:cubicBezTo>
                        <a:pt x="55" y="190"/>
                        <a:pt x="55" y="189"/>
                        <a:pt x="55" y="188"/>
                      </a:cubicBezTo>
                      <a:cubicBezTo>
                        <a:pt x="57" y="184"/>
                        <a:pt x="58" y="180"/>
                        <a:pt x="60" y="176"/>
                      </a:cubicBezTo>
                      <a:cubicBezTo>
                        <a:pt x="60" y="175"/>
                        <a:pt x="62" y="175"/>
                        <a:pt x="63" y="175"/>
                      </a:cubicBezTo>
                      <a:cubicBezTo>
                        <a:pt x="64" y="176"/>
                        <a:pt x="64" y="177"/>
                        <a:pt x="64" y="178"/>
                      </a:cubicBezTo>
                      <a:cubicBezTo>
                        <a:pt x="62" y="182"/>
                        <a:pt x="61" y="186"/>
                        <a:pt x="59" y="190"/>
                      </a:cubicBezTo>
                      <a:cubicBezTo>
                        <a:pt x="59" y="190"/>
                        <a:pt x="58" y="191"/>
                        <a:pt x="57" y="191"/>
                      </a:cubicBezTo>
                      <a:close/>
                      <a:moveTo>
                        <a:pt x="67" y="168"/>
                      </a:moveTo>
                      <a:cubicBezTo>
                        <a:pt x="67" y="168"/>
                        <a:pt x="66" y="168"/>
                        <a:pt x="66" y="167"/>
                      </a:cubicBezTo>
                      <a:cubicBezTo>
                        <a:pt x="65" y="167"/>
                        <a:pt x="65" y="166"/>
                        <a:pt x="65" y="165"/>
                      </a:cubicBezTo>
                      <a:cubicBezTo>
                        <a:pt x="67" y="161"/>
                        <a:pt x="69" y="157"/>
                        <a:pt x="71" y="153"/>
                      </a:cubicBezTo>
                      <a:cubicBezTo>
                        <a:pt x="71" y="152"/>
                        <a:pt x="72" y="152"/>
                        <a:pt x="73" y="152"/>
                      </a:cubicBezTo>
                      <a:cubicBezTo>
                        <a:pt x="74" y="153"/>
                        <a:pt x="75" y="154"/>
                        <a:pt x="74" y="155"/>
                      </a:cubicBezTo>
                      <a:cubicBezTo>
                        <a:pt x="73" y="159"/>
                        <a:pt x="71" y="163"/>
                        <a:pt x="69" y="166"/>
                      </a:cubicBezTo>
                      <a:cubicBezTo>
                        <a:pt x="69" y="167"/>
                        <a:pt x="68" y="168"/>
                        <a:pt x="67" y="168"/>
                      </a:cubicBezTo>
                      <a:close/>
                      <a:moveTo>
                        <a:pt x="78" y="145"/>
                      </a:moveTo>
                      <a:cubicBezTo>
                        <a:pt x="78" y="145"/>
                        <a:pt x="77" y="145"/>
                        <a:pt x="77" y="145"/>
                      </a:cubicBezTo>
                      <a:cubicBezTo>
                        <a:pt x="76" y="144"/>
                        <a:pt x="76" y="143"/>
                        <a:pt x="76" y="142"/>
                      </a:cubicBezTo>
                      <a:cubicBezTo>
                        <a:pt x="78" y="138"/>
                        <a:pt x="80" y="134"/>
                        <a:pt x="82" y="131"/>
                      </a:cubicBezTo>
                      <a:cubicBezTo>
                        <a:pt x="83" y="129"/>
                        <a:pt x="84" y="129"/>
                        <a:pt x="85" y="130"/>
                      </a:cubicBezTo>
                      <a:cubicBezTo>
                        <a:pt x="86" y="130"/>
                        <a:pt x="87" y="132"/>
                        <a:pt x="86" y="133"/>
                      </a:cubicBezTo>
                      <a:cubicBezTo>
                        <a:pt x="84" y="136"/>
                        <a:pt x="82" y="140"/>
                        <a:pt x="80" y="144"/>
                      </a:cubicBezTo>
                      <a:cubicBezTo>
                        <a:pt x="80" y="144"/>
                        <a:pt x="79" y="145"/>
                        <a:pt x="78" y="145"/>
                      </a:cubicBezTo>
                      <a:close/>
                      <a:moveTo>
                        <a:pt x="90" y="123"/>
                      </a:moveTo>
                      <a:cubicBezTo>
                        <a:pt x="90" y="123"/>
                        <a:pt x="90" y="123"/>
                        <a:pt x="89" y="122"/>
                      </a:cubicBezTo>
                      <a:cubicBezTo>
                        <a:pt x="88" y="122"/>
                        <a:pt x="88" y="120"/>
                        <a:pt x="89" y="119"/>
                      </a:cubicBezTo>
                      <a:cubicBezTo>
                        <a:pt x="91" y="116"/>
                        <a:pt x="93" y="112"/>
                        <a:pt x="95" y="109"/>
                      </a:cubicBezTo>
                      <a:cubicBezTo>
                        <a:pt x="96" y="108"/>
                        <a:pt x="97" y="107"/>
                        <a:pt x="98" y="108"/>
                      </a:cubicBezTo>
                      <a:cubicBezTo>
                        <a:pt x="99" y="109"/>
                        <a:pt x="99" y="110"/>
                        <a:pt x="99" y="111"/>
                      </a:cubicBezTo>
                      <a:cubicBezTo>
                        <a:pt x="97" y="114"/>
                        <a:pt x="94" y="118"/>
                        <a:pt x="92" y="122"/>
                      </a:cubicBezTo>
                      <a:cubicBezTo>
                        <a:pt x="92" y="122"/>
                        <a:pt x="91" y="123"/>
                        <a:pt x="90" y="123"/>
                      </a:cubicBezTo>
                      <a:close/>
                      <a:moveTo>
                        <a:pt x="104" y="101"/>
                      </a:moveTo>
                      <a:cubicBezTo>
                        <a:pt x="103" y="101"/>
                        <a:pt x="103" y="101"/>
                        <a:pt x="103" y="101"/>
                      </a:cubicBezTo>
                      <a:cubicBezTo>
                        <a:pt x="102" y="100"/>
                        <a:pt x="101" y="99"/>
                        <a:pt x="102" y="98"/>
                      </a:cubicBezTo>
                      <a:cubicBezTo>
                        <a:pt x="105" y="94"/>
                        <a:pt x="107" y="91"/>
                        <a:pt x="109" y="87"/>
                      </a:cubicBezTo>
                      <a:cubicBezTo>
                        <a:pt x="110" y="87"/>
                        <a:pt x="111" y="86"/>
                        <a:pt x="112" y="87"/>
                      </a:cubicBezTo>
                      <a:cubicBezTo>
                        <a:pt x="113" y="88"/>
                        <a:pt x="114" y="89"/>
                        <a:pt x="113" y="90"/>
                      </a:cubicBezTo>
                      <a:cubicBezTo>
                        <a:pt x="110" y="93"/>
                        <a:pt x="108" y="97"/>
                        <a:pt x="106" y="100"/>
                      </a:cubicBezTo>
                      <a:cubicBezTo>
                        <a:pt x="105" y="101"/>
                        <a:pt x="105" y="101"/>
                        <a:pt x="104" y="101"/>
                      </a:cubicBezTo>
                      <a:close/>
                      <a:moveTo>
                        <a:pt x="119" y="81"/>
                      </a:moveTo>
                      <a:cubicBezTo>
                        <a:pt x="118" y="81"/>
                        <a:pt x="118" y="81"/>
                        <a:pt x="117" y="80"/>
                      </a:cubicBezTo>
                      <a:cubicBezTo>
                        <a:pt x="116" y="79"/>
                        <a:pt x="116" y="78"/>
                        <a:pt x="117" y="77"/>
                      </a:cubicBezTo>
                      <a:cubicBezTo>
                        <a:pt x="120" y="74"/>
                        <a:pt x="122" y="71"/>
                        <a:pt x="125" y="67"/>
                      </a:cubicBezTo>
                      <a:cubicBezTo>
                        <a:pt x="126" y="66"/>
                        <a:pt x="127" y="66"/>
                        <a:pt x="128" y="67"/>
                      </a:cubicBezTo>
                      <a:cubicBezTo>
                        <a:pt x="129" y="68"/>
                        <a:pt x="129" y="69"/>
                        <a:pt x="128" y="70"/>
                      </a:cubicBezTo>
                      <a:cubicBezTo>
                        <a:pt x="126" y="73"/>
                        <a:pt x="123" y="76"/>
                        <a:pt x="120" y="80"/>
                      </a:cubicBezTo>
                      <a:cubicBezTo>
                        <a:pt x="120" y="80"/>
                        <a:pt x="119" y="81"/>
                        <a:pt x="119" y="81"/>
                      </a:cubicBezTo>
                      <a:close/>
                      <a:moveTo>
                        <a:pt x="135" y="61"/>
                      </a:moveTo>
                      <a:cubicBezTo>
                        <a:pt x="134" y="61"/>
                        <a:pt x="134" y="61"/>
                        <a:pt x="133" y="61"/>
                      </a:cubicBezTo>
                      <a:cubicBezTo>
                        <a:pt x="133" y="60"/>
                        <a:pt x="132" y="58"/>
                        <a:pt x="133" y="58"/>
                      </a:cubicBezTo>
                      <a:cubicBezTo>
                        <a:pt x="136" y="54"/>
                        <a:pt x="139" y="51"/>
                        <a:pt x="142" y="48"/>
                      </a:cubicBezTo>
                      <a:cubicBezTo>
                        <a:pt x="143" y="47"/>
                        <a:pt x="144" y="47"/>
                        <a:pt x="145" y="48"/>
                      </a:cubicBezTo>
                      <a:cubicBezTo>
                        <a:pt x="146" y="49"/>
                        <a:pt x="146" y="50"/>
                        <a:pt x="145" y="51"/>
                      </a:cubicBezTo>
                      <a:cubicBezTo>
                        <a:pt x="142" y="54"/>
                        <a:pt x="139" y="57"/>
                        <a:pt x="136" y="60"/>
                      </a:cubicBezTo>
                      <a:cubicBezTo>
                        <a:pt x="136" y="61"/>
                        <a:pt x="135" y="61"/>
                        <a:pt x="135" y="61"/>
                      </a:cubicBezTo>
                      <a:close/>
                      <a:moveTo>
                        <a:pt x="152" y="43"/>
                      </a:moveTo>
                      <a:cubicBezTo>
                        <a:pt x="152" y="43"/>
                        <a:pt x="151" y="43"/>
                        <a:pt x="151" y="42"/>
                      </a:cubicBezTo>
                      <a:cubicBezTo>
                        <a:pt x="150" y="41"/>
                        <a:pt x="150" y="40"/>
                        <a:pt x="151" y="39"/>
                      </a:cubicBezTo>
                      <a:cubicBezTo>
                        <a:pt x="154" y="36"/>
                        <a:pt x="157" y="33"/>
                        <a:pt x="160" y="31"/>
                      </a:cubicBezTo>
                      <a:cubicBezTo>
                        <a:pt x="161" y="30"/>
                        <a:pt x="163" y="30"/>
                        <a:pt x="163" y="31"/>
                      </a:cubicBezTo>
                      <a:cubicBezTo>
                        <a:pt x="164" y="32"/>
                        <a:pt x="164" y="33"/>
                        <a:pt x="163" y="34"/>
                      </a:cubicBezTo>
                      <a:cubicBezTo>
                        <a:pt x="160" y="37"/>
                        <a:pt x="157" y="39"/>
                        <a:pt x="154" y="42"/>
                      </a:cubicBezTo>
                      <a:cubicBezTo>
                        <a:pt x="153" y="43"/>
                        <a:pt x="153" y="43"/>
                        <a:pt x="152" y="43"/>
                      </a:cubicBezTo>
                      <a:close/>
                      <a:moveTo>
                        <a:pt x="171" y="26"/>
                      </a:moveTo>
                      <a:cubicBezTo>
                        <a:pt x="171" y="26"/>
                        <a:pt x="170" y="26"/>
                        <a:pt x="170" y="25"/>
                      </a:cubicBezTo>
                      <a:cubicBezTo>
                        <a:pt x="169" y="24"/>
                        <a:pt x="169" y="23"/>
                        <a:pt x="170" y="22"/>
                      </a:cubicBezTo>
                      <a:cubicBezTo>
                        <a:pt x="173" y="20"/>
                        <a:pt x="177" y="17"/>
                        <a:pt x="180" y="15"/>
                      </a:cubicBezTo>
                      <a:cubicBezTo>
                        <a:pt x="181" y="14"/>
                        <a:pt x="183" y="14"/>
                        <a:pt x="183" y="15"/>
                      </a:cubicBezTo>
                      <a:cubicBezTo>
                        <a:pt x="184" y="16"/>
                        <a:pt x="184" y="17"/>
                        <a:pt x="183" y="18"/>
                      </a:cubicBezTo>
                      <a:cubicBezTo>
                        <a:pt x="179" y="20"/>
                        <a:pt x="176" y="23"/>
                        <a:pt x="173" y="26"/>
                      </a:cubicBezTo>
                      <a:cubicBezTo>
                        <a:pt x="172" y="26"/>
                        <a:pt x="172" y="26"/>
                        <a:pt x="171" y="26"/>
                      </a:cubicBezTo>
                      <a:close/>
                      <a:moveTo>
                        <a:pt x="192" y="11"/>
                      </a:moveTo>
                      <a:cubicBezTo>
                        <a:pt x="191" y="11"/>
                        <a:pt x="191" y="11"/>
                        <a:pt x="190" y="10"/>
                      </a:cubicBezTo>
                      <a:cubicBezTo>
                        <a:pt x="190" y="9"/>
                        <a:pt x="190" y="8"/>
                        <a:pt x="191" y="7"/>
                      </a:cubicBezTo>
                      <a:cubicBezTo>
                        <a:pt x="194" y="5"/>
                        <a:pt x="198" y="3"/>
                        <a:pt x="202" y="1"/>
                      </a:cubicBezTo>
                      <a:cubicBezTo>
                        <a:pt x="203" y="0"/>
                        <a:pt x="204" y="1"/>
                        <a:pt x="205" y="2"/>
                      </a:cubicBezTo>
                      <a:cubicBezTo>
                        <a:pt x="205" y="3"/>
                        <a:pt x="205" y="4"/>
                        <a:pt x="204" y="4"/>
                      </a:cubicBezTo>
                      <a:cubicBezTo>
                        <a:pt x="200" y="6"/>
                        <a:pt x="197" y="9"/>
                        <a:pt x="193" y="11"/>
                      </a:cubicBezTo>
                      <a:cubicBezTo>
                        <a:pt x="193" y="11"/>
                        <a:pt x="192" y="11"/>
                        <a:pt x="192" y="11"/>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99" name="Google Shape;2799;p14"/>
                <p:cNvSpPr/>
                <p:nvPr/>
              </p:nvSpPr>
              <p:spPr>
                <a:xfrm>
                  <a:off x="7807135" y="8403557"/>
                  <a:ext cx="26025" cy="55767"/>
                </a:xfrm>
                <a:custGeom>
                  <a:avLst/>
                  <a:gdLst/>
                  <a:ahLst/>
                  <a:cxnLst/>
                  <a:rect l="l" t="t" r="r" b="b"/>
                  <a:pathLst>
                    <a:path w="5" h="11" extrusionOk="0">
                      <a:moveTo>
                        <a:pt x="2" y="11"/>
                      </a:moveTo>
                      <a:cubicBezTo>
                        <a:pt x="2" y="11"/>
                        <a:pt x="2" y="11"/>
                        <a:pt x="2" y="11"/>
                      </a:cubicBezTo>
                      <a:cubicBezTo>
                        <a:pt x="1" y="11"/>
                        <a:pt x="0" y="10"/>
                        <a:pt x="0" y="9"/>
                      </a:cubicBezTo>
                      <a:cubicBezTo>
                        <a:pt x="0" y="7"/>
                        <a:pt x="1" y="5"/>
                        <a:pt x="1" y="3"/>
                      </a:cubicBezTo>
                      <a:cubicBezTo>
                        <a:pt x="1" y="1"/>
                        <a:pt x="2" y="0"/>
                        <a:pt x="3" y="1"/>
                      </a:cubicBezTo>
                      <a:cubicBezTo>
                        <a:pt x="4" y="1"/>
                        <a:pt x="5" y="2"/>
                        <a:pt x="5" y="3"/>
                      </a:cubicBezTo>
                      <a:cubicBezTo>
                        <a:pt x="5" y="5"/>
                        <a:pt x="5" y="7"/>
                        <a:pt x="5" y="9"/>
                      </a:cubicBezTo>
                      <a:cubicBezTo>
                        <a:pt x="5" y="10"/>
                        <a:pt x="4" y="11"/>
                        <a:pt x="2" y="11"/>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00" name="Google Shape;2800;p14"/>
                <p:cNvSpPr/>
                <p:nvPr/>
              </p:nvSpPr>
              <p:spPr>
                <a:xfrm>
                  <a:off x="8869177" y="5968422"/>
                  <a:ext cx="75595" cy="80553"/>
                </a:xfrm>
                <a:custGeom>
                  <a:avLst/>
                  <a:gdLst/>
                  <a:ahLst/>
                  <a:cxnLst/>
                  <a:rect l="l" t="t" r="r" b="b"/>
                  <a:pathLst>
                    <a:path w="61" h="65" extrusionOk="0">
                      <a:moveTo>
                        <a:pt x="0" y="12"/>
                      </a:moveTo>
                      <a:lnTo>
                        <a:pt x="40" y="28"/>
                      </a:lnTo>
                      <a:lnTo>
                        <a:pt x="24" y="65"/>
                      </a:lnTo>
                      <a:lnTo>
                        <a:pt x="44" y="57"/>
                      </a:lnTo>
                      <a:lnTo>
                        <a:pt x="61" y="20"/>
                      </a:lnTo>
                      <a:lnTo>
                        <a:pt x="24" y="0"/>
                      </a:lnTo>
                      <a:lnTo>
                        <a:pt x="0" y="12"/>
                      </a:ln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01" name="Google Shape;2801;p14"/>
                <p:cNvSpPr/>
                <p:nvPr/>
              </p:nvSpPr>
              <p:spPr>
                <a:xfrm>
                  <a:off x="8035159" y="5740399"/>
                  <a:ext cx="620868" cy="2835414"/>
                </a:xfrm>
                <a:custGeom>
                  <a:avLst/>
                  <a:gdLst/>
                  <a:ahLst/>
                  <a:cxnLst/>
                  <a:rect l="l" t="t" r="r" b="b"/>
                  <a:pathLst>
                    <a:path w="123" h="562" extrusionOk="0">
                      <a:moveTo>
                        <a:pt x="2" y="562"/>
                      </a:moveTo>
                      <a:cubicBezTo>
                        <a:pt x="1" y="562"/>
                        <a:pt x="1" y="561"/>
                        <a:pt x="1" y="561"/>
                      </a:cubicBezTo>
                      <a:cubicBezTo>
                        <a:pt x="0" y="560"/>
                        <a:pt x="0" y="559"/>
                        <a:pt x="1" y="558"/>
                      </a:cubicBezTo>
                      <a:cubicBezTo>
                        <a:pt x="1" y="558"/>
                        <a:pt x="4" y="555"/>
                        <a:pt x="9" y="549"/>
                      </a:cubicBezTo>
                      <a:cubicBezTo>
                        <a:pt x="10" y="548"/>
                        <a:pt x="11" y="548"/>
                        <a:pt x="12" y="548"/>
                      </a:cubicBezTo>
                      <a:cubicBezTo>
                        <a:pt x="13" y="549"/>
                        <a:pt x="13" y="550"/>
                        <a:pt x="12" y="551"/>
                      </a:cubicBezTo>
                      <a:cubicBezTo>
                        <a:pt x="7" y="558"/>
                        <a:pt x="4" y="561"/>
                        <a:pt x="4" y="561"/>
                      </a:cubicBezTo>
                      <a:cubicBezTo>
                        <a:pt x="3" y="561"/>
                        <a:pt x="3" y="562"/>
                        <a:pt x="2" y="562"/>
                      </a:cubicBezTo>
                      <a:close/>
                      <a:moveTo>
                        <a:pt x="19" y="542"/>
                      </a:moveTo>
                      <a:cubicBezTo>
                        <a:pt x="18" y="542"/>
                        <a:pt x="18" y="542"/>
                        <a:pt x="17" y="542"/>
                      </a:cubicBezTo>
                      <a:cubicBezTo>
                        <a:pt x="16" y="541"/>
                        <a:pt x="16" y="540"/>
                        <a:pt x="17" y="539"/>
                      </a:cubicBezTo>
                      <a:cubicBezTo>
                        <a:pt x="19" y="536"/>
                        <a:pt x="22" y="532"/>
                        <a:pt x="25" y="529"/>
                      </a:cubicBezTo>
                      <a:cubicBezTo>
                        <a:pt x="25" y="528"/>
                        <a:pt x="27" y="528"/>
                        <a:pt x="28" y="528"/>
                      </a:cubicBezTo>
                      <a:cubicBezTo>
                        <a:pt x="29" y="529"/>
                        <a:pt x="29" y="530"/>
                        <a:pt x="28" y="531"/>
                      </a:cubicBezTo>
                      <a:cubicBezTo>
                        <a:pt x="25" y="535"/>
                        <a:pt x="23" y="538"/>
                        <a:pt x="20" y="541"/>
                      </a:cubicBezTo>
                      <a:cubicBezTo>
                        <a:pt x="20" y="542"/>
                        <a:pt x="19" y="542"/>
                        <a:pt x="19" y="542"/>
                      </a:cubicBezTo>
                      <a:close/>
                      <a:moveTo>
                        <a:pt x="34" y="522"/>
                      </a:moveTo>
                      <a:cubicBezTo>
                        <a:pt x="33" y="522"/>
                        <a:pt x="33" y="522"/>
                        <a:pt x="33" y="521"/>
                      </a:cubicBezTo>
                      <a:cubicBezTo>
                        <a:pt x="32" y="521"/>
                        <a:pt x="31" y="519"/>
                        <a:pt x="32" y="519"/>
                      </a:cubicBezTo>
                      <a:cubicBezTo>
                        <a:pt x="34" y="515"/>
                        <a:pt x="37" y="512"/>
                        <a:pt x="39" y="508"/>
                      </a:cubicBezTo>
                      <a:cubicBezTo>
                        <a:pt x="40" y="507"/>
                        <a:pt x="41" y="507"/>
                        <a:pt x="42" y="507"/>
                      </a:cubicBezTo>
                      <a:cubicBezTo>
                        <a:pt x="43" y="508"/>
                        <a:pt x="43" y="509"/>
                        <a:pt x="43" y="510"/>
                      </a:cubicBezTo>
                      <a:cubicBezTo>
                        <a:pt x="40" y="514"/>
                        <a:pt x="38" y="518"/>
                        <a:pt x="35" y="521"/>
                      </a:cubicBezTo>
                      <a:cubicBezTo>
                        <a:pt x="35" y="522"/>
                        <a:pt x="34" y="522"/>
                        <a:pt x="34" y="522"/>
                      </a:cubicBezTo>
                      <a:close/>
                      <a:moveTo>
                        <a:pt x="48" y="501"/>
                      </a:moveTo>
                      <a:cubicBezTo>
                        <a:pt x="47" y="501"/>
                        <a:pt x="47" y="501"/>
                        <a:pt x="47" y="500"/>
                      </a:cubicBezTo>
                      <a:cubicBezTo>
                        <a:pt x="46" y="500"/>
                        <a:pt x="45" y="498"/>
                        <a:pt x="46" y="497"/>
                      </a:cubicBezTo>
                      <a:cubicBezTo>
                        <a:pt x="48" y="494"/>
                        <a:pt x="50" y="490"/>
                        <a:pt x="52" y="487"/>
                      </a:cubicBezTo>
                      <a:cubicBezTo>
                        <a:pt x="53" y="486"/>
                        <a:pt x="54" y="485"/>
                        <a:pt x="55" y="486"/>
                      </a:cubicBezTo>
                      <a:cubicBezTo>
                        <a:pt x="56" y="486"/>
                        <a:pt x="57" y="488"/>
                        <a:pt x="56" y="489"/>
                      </a:cubicBezTo>
                      <a:cubicBezTo>
                        <a:pt x="54" y="492"/>
                        <a:pt x="52" y="496"/>
                        <a:pt x="50" y="500"/>
                      </a:cubicBezTo>
                      <a:cubicBezTo>
                        <a:pt x="49" y="500"/>
                        <a:pt x="48" y="501"/>
                        <a:pt x="48" y="501"/>
                      </a:cubicBezTo>
                      <a:close/>
                      <a:moveTo>
                        <a:pt x="61" y="479"/>
                      </a:moveTo>
                      <a:cubicBezTo>
                        <a:pt x="60" y="479"/>
                        <a:pt x="60" y="479"/>
                        <a:pt x="60" y="478"/>
                      </a:cubicBezTo>
                      <a:cubicBezTo>
                        <a:pt x="59" y="478"/>
                        <a:pt x="58" y="477"/>
                        <a:pt x="59" y="476"/>
                      </a:cubicBezTo>
                      <a:cubicBezTo>
                        <a:pt x="61" y="472"/>
                        <a:pt x="63" y="468"/>
                        <a:pt x="65" y="464"/>
                      </a:cubicBezTo>
                      <a:cubicBezTo>
                        <a:pt x="65" y="463"/>
                        <a:pt x="67" y="463"/>
                        <a:pt x="68" y="464"/>
                      </a:cubicBezTo>
                      <a:cubicBezTo>
                        <a:pt x="69" y="464"/>
                        <a:pt x="69" y="465"/>
                        <a:pt x="68" y="466"/>
                      </a:cubicBezTo>
                      <a:cubicBezTo>
                        <a:pt x="67" y="470"/>
                        <a:pt x="64" y="474"/>
                        <a:pt x="62" y="478"/>
                      </a:cubicBezTo>
                      <a:cubicBezTo>
                        <a:pt x="62" y="478"/>
                        <a:pt x="61" y="479"/>
                        <a:pt x="61" y="479"/>
                      </a:cubicBezTo>
                      <a:close/>
                      <a:moveTo>
                        <a:pt x="72" y="456"/>
                      </a:moveTo>
                      <a:cubicBezTo>
                        <a:pt x="72" y="456"/>
                        <a:pt x="72" y="456"/>
                        <a:pt x="71" y="456"/>
                      </a:cubicBezTo>
                      <a:cubicBezTo>
                        <a:pt x="70" y="455"/>
                        <a:pt x="70" y="454"/>
                        <a:pt x="70" y="453"/>
                      </a:cubicBezTo>
                      <a:cubicBezTo>
                        <a:pt x="72" y="449"/>
                        <a:pt x="74" y="446"/>
                        <a:pt x="76" y="442"/>
                      </a:cubicBezTo>
                      <a:cubicBezTo>
                        <a:pt x="76" y="441"/>
                        <a:pt x="78" y="440"/>
                        <a:pt x="79" y="441"/>
                      </a:cubicBezTo>
                      <a:cubicBezTo>
                        <a:pt x="80" y="441"/>
                        <a:pt x="80" y="442"/>
                        <a:pt x="80" y="443"/>
                      </a:cubicBezTo>
                      <a:cubicBezTo>
                        <a:pt x="78" y="447"/>
                        <a:pt x="76" y="451"/>
                        <a:pt x="74" y="455"/>
                      </a:cubicBezTo>
                      <a:cubicBezTo>
                        <a:pt x="74" y="456"/>
                        <a:pt x="73" y="456"/>
                        <a:pt x="72" y="456"/>
                      </a:cubicBezTo>
                      <a:close/>
                      <a:moveTo>
                        <a:pt x="83" y="433"/>
                      </a:moveTo>
                      <a:cubicBezTo>
                        <a:pt x="83" y="433"/>
                        <a:pt x="82" y="433"/>
                        <a:pt x="82" y="433"/>
                      </a:cubicBezTo>
                      <a:cubicBezTo>
                        <a:pt x="81" y="432"/>
                        <a:pt x="80" y="431"/>
                        <a:pt x="81" y="430"/>
                      </a:cubicBezTo>
                      <a:cubicBezTo>
                        <a:pt x="83" y="426"/>
                        <a:pt x="84" y="422"/>
                        <a:pt x="86" y="418"/>
                      </a:cubicBezTo>
                      <a:cubicBezTo>
                        <a:pt x="86" y="417"/>
                        <a:pt x="87" y="417"/>
                        <a:pt x="88" y="417"/>
                      </a:cubicBezTo>
                      <a:cubicBezTo>
                        <a:pt x="90" y="418"/>
                        <a:pt x="90" y="419"/>
                        <a:pt x="90" y="420"/>
                      </a:cubicBezTo>
                      <a:cubicBezTo>
                        <a:pt x="88" y="424"/>
                        <a:pt x="86" y="428"/>
                        <a:pt x="85" y="432"/>
                      </a:cubicBezTo>
                      <a:cubicBezTo>
                        <a:pt x="84" y="433"/>
                        <a:pt x="84" y="433"/>
                        <a:pt x="83" y="433"/>
                      </a:cubicBezTo>
                      <a:close/>
                      <a:moveTo>
                        <a:pt x="92" y="409"/>
                      </a:moveTo>
                      <a:cubicBezTo>
                        <a:pt x="92" y="409"/>
                        <a:pt x="92" y="409"/>
                        <a:pt x="91" y="409"/>
                      </a:cubicBezTo>
                      <a:cubicBezTo>
                        <a:pt x="90" y="409"/>
                        <a:pt x="90" y="408"/>
                        <a:pt x="90" y="407"/>
                      </a:cubicBezTo>
                      <a:cubicBezTo>
                        <a:pt x="92" y="403"/>
                        <a:pt x="93" y="399"/>
                        <a:pt x="94" y="395"/>
                      </a:cubicBezTo>
                      <a:cubicBezTo>
                        <a:pt x="95" y="394"/>
                        <a:pt x="96" y="393"/>
                        <a:pt x="97" y="393"/>
                      </a:cubicBezTo>
                      <a:cubicBezTo>
                        <a:pt x="98" y="394"/>
                        <a:pt x="99" y="395"/>
                        <a:pt x="98" y="396"/>
                      </a:cubicBezTo>
                      <a:cubicBezTo>
                        <a:pt x="97" y="400"/>
                        <a:pt x="96" y="404"/>
                        <a:pt x="94" y="408"/>
                      </a:cubicBezTo>
                      <a:cubicBezTo>
                        <a:pt x="94" y="409"/>
                        <a:pt x="93" y="409"/>
                        <a:pt x="92" y="409"/>
                      </a:cubicBezTo>
                      <a:close/>
                      <a:moveTo>
                        <a:pt x="100" y="385"/>
                      </a:moveTo>
                      <a:cubicBezTo>
                        <a:pt x="100" y="385"/>
                        <a:pt x="100" y="385"/>
                        <a:pt x="100" y="385"/>
                      </a:cubicBezTo>
                      <a:cubicBezTo>
                        <a:pt x="99" y="385"/>
                        <a:pt x="98" y="384"/>
                        <a:pt x="98" y="383"/>
                      </a:cubicBezTo>
                      <a:cubicBezTo>
                        <a:pt x="100" y="379"/>
                        <a:pt x="101" y="375"/>
                        <a:pt x="102" y="371"/>
                      </a:cubicBezTo>
                      <a:cubicBezTo>
                        <a:pt x="102" y="369"/>
                        <a:pt x="103" y="369"/>
                        <a:pt x="104" y="369"/>
                      </a:cubicBezTo>
                      <a:cubicBezTo>
                        <a:pt x="106" y="369"/>
                        <a:pt x="106" y="371"/>
                        <a:pt x="106" y="372"/>
                      </a:cubicBezTo>
                      <a:cubicBezTo>
                        <a:pt x="105" y="376"/>
                        <a:pt x="104" y="380"/>
                        <a:pt x="102" y="384"/>
                      </a:cubicBezTo>
                      <a:cubicBezTo>
                        <a:pt x="102" y="385"/>
                        <a:pt x="101" y="385"/>
                        <a:pt x="100" y="385"/>
                      </a:cubicBezTo>
                      <a:close/>
                      <a:moveTo>
                        <a:pt x="107" y="361"/>
                      </a:moveTo>
                      <a:cubicBezTo>
                        <a:pt x="107" y="361"/>
                        <a:pt x="107" y="361"/>
                        <a:pt x="107" y="361"/>
                      </a:cubicBezTo>
                      <a:cubicBezTo>
                        <a:pt x="105" y="361"/>
                        <a:pt x="105" y="359"/>
                        <a:pt x="105" y="358"/>
                      </a:cubicBezTo>
                      <a:cubicBezTo>
                        <a:pt x="106" y="354"/>
                        <a:pt x="107" y="350"/>
                        <a:pt x="108" y="346"/>
                      </a:cubicBezTo>
                      <a:cubicBezTo>
                        <a:pt x="108" y="345"/>
                        <a:pt x="109" y="344"/>
                        <a:pt x="110" y="344"/>
                      </a:cubicBezTo>
                      <a:cubicBezTo>
                        <a:pt x="112" y="345"/>
                        <a:pt x="112" y="346"/>
                        <a:pt x="112" y="347"/>
                      </a:cubicBezTo>
                      <a:cubicBezTo>
                        <a:pt x="111" y="351"/>
                        <a:pt x="110" y="355"/>
                        <a:pt x="109" y="359"/>
                      </a:cubicBezTo>
                      <a:cubicBezTo>
                        <a:pt x="109" y="360"/>
                        <a:pt x="108" y="361"/>
                        <a:pt x="107" y="361"/>
                      </a:cubicBezTo>
                      <a:close/>
                      <a:moveTo>
                        <a:pt x="113" y="336"/>
                      </a:moveTo>
                      <a:cubicBezTo>
                        <a:pt x="112" y="336"/>
                        <a:pt x="112" y="336"/>
                        <a:pt x="112" y="336"/>
                      </a:cubicBezTo>
                      <a:cubicBezTo>
                        <a:pt x="111" y="336"/>
                        <a:pt x="110" y="335"/>
                        <a:pt x="110" y="334"/>
                      </a:cubicBezTo>
                      <a:cubicBezTo>
                        <a:pt x="111" y="330"/>
                        <a:pt x="112" y="325"/>
                        <a:pt x="113" y="321"/>
                      </a:cubicBezTo>
                      <a:cubicBezTo>
                        <a:pt x="113" y="320"/>
                        <a:pt x="114" y="319"/>
                        <a:pt x="115" y="319"/>
                      </a:cubicBezTo>
                      <a:cubicBezTo>
                        <a:pt x="116" y="320"/>
                        <a:pt x="117" y="321"/>
                        <a:pt x="117" y="322"/>
                      </a:cubicBezTo>
                      <a:cubicBezTo>
                        <a:pt x="116" y="326"/>
                        <a:pt x="115" y="330"/>
                        <a:pt x="115" y="334"/>
                      </a:cubicBezTo>
                      <a:cubicBezTo>
                        <a:pt x="114" y="335"/>
                        <a:pt x="114" y="336"/>
                        <a:pt x="113" y="336"/>
                      </a:cubicBezTo>
                      <a:close/>
                      <a:moveTo>
                        <a:pt x="117" y="311"/>
                      </a:moveTo>
                      <a:cubicBezTo>
                        <a:pt x="117" y="311"/>
                        <a:pt x="116" y="311"/>
                        <a:pt x="116" y="311"/>
                      </a:cubicBezTo>
                      <a:cubicBezTo>
                        <a:pt x="115" y="311"/>
                        <a:pt x="114" y="310"/>
                        <a:pt x="115" y="309"/>
                      </a:cubicBezTo>
                      <a:cubicBezTo>
                        <a:pt x="115" y="305"/>
                        <a:pt x="116" y="300"/>
                        <a:pt x="116" y="296"/>
                      </a:cubicBezTo>
                      <a:cubicBezTo>
                        <a:pt x="116" y="295"/>
                        <a:pt x="117" y="294"/>
                        <a:pt x="118" y="294"/>
                      </a:cubicBezTo>
                      <a:cubicBezTo>
                        <a:pt x="120" y="294"/>
                        <a:pt x="120" y="295"/>
                        <a:pt x="120" y="297"/>
                      </a:cubicBezTo>
                      <a:cubicBezTo>
                        <a:pt x="120" y="301"/>
                        <a:pt x="119" y="305"/>
                        <a:pt x="119" y="309"/>
                      </a:cubicBezTo>
                      <a:cubicBezTo>
                        <a:pt x="119" y="310"/>
                        <a:pt x="118" y="311"/>
                        <a:pt x="117" y="311"/>
                      </a:cubicBezTo>
                      <a:close/>
                      <a:moveTo>
                        <a:pt x="119" y="286"/>
                      </a:moveTo>
                      <a:cubicBezTo>
                        <a:pt x="119" y="286"/>
                        <a:pt x="119" y="286"/>
                        <a:pt x="119" y="286"/>
                      </a:cubicBezTo>
                      <a:cubicBezTo>
                        <a:pt x="118" y="286"/>
                        <a:pt x="117" y="285"/>
                        <a:pt x="117" y="284"/>
                      </a:cubicBezTo>
                      <a:cubicBezTo>
                        <a:pt x="118" y="279"/>
                        <a:pt x="118" y="275"/>
                        <a:pt x="118" y="271"/>
                      </a:cubicBezTo>
                      <a:cubicBezTo>
                        <a:pt x="118" y="270"/>
                        <a:pt x="119" y="269"/>
                        <a:pt x="120" y="269"/>
                      </a:cubicBezTo>
                      <a:cubicBezTo>
                        <a:pt x="122" y="269"/>
                        <a:pt x="122" y="270"/>
                        <a:pt x="122" y="271"/>
                      </a:cubicBezTo>
                      <a:cubicBezTo>
                        <a:pt x="122" y="275"/>
                        <a:pt x="122" y="280"/>
                        <a:pt x="122" y="284"/>
                      </a:cubicBezTo>
                      <a:cubicBezTo>
                        <a:pt x="121" y="285"/>
                        <a:pt x="120" y="286"/>
                        <a:pt x="119" y="286"/>
                      </a:cubicBezTo>
                      <a:close/>
                      <a:moveTo>
                        <a:pt x="121" y="261"/>
                      </a:moveTo>
                      <a:cubicBezTo>
                        <a:pt x="121" y="261"/>
                        <a:pt x="121" y="261"/>
                        <a:pt x="121" y="261"/>
                      </a:cubicBezTo>
                      <a:cubicBezTo>
                        <a:pt x="119" y="261"/>
                        <a:pt x="119" y="260"/>
                        <a:pt x="119" y="258"/>
                      </a:cubicBezTo>
                      <a:cubicBezTo>
                        <a:pt x="119" y="255"/>
                        <a:pt x="119" y="251"/>
                        <a:pt x="119" y="247"/>
                      </a:cubicBezTo>
                      <a:cubicBezTo>
                        <a:pt x="119" y="246"/>
                        <a:pt x="119" y="246"/>
                        <a:pt x="119" y="246"/>
                      </a:cubicBezTo>
                      <a:cubicBezTo>
                        <a:pt x="119" y="245"/>
                        <a:pt x="120" y="244"/>
                        <a:pt x="121" y="244"/>
                      </a:cubicBezTo>
                      <a:cubicBezTo>
                        <a:pt x="121" y="244"/>
                        <a:pt x="121" y="244"/>
                        <a:pt x="121" y="244"/>
                      </a:cubicBezTo>
                      <a:cubicBezTo>
                        <a:pt x="122" y="244"/>
                        <a:pt x="123" y="245"/>
                        <a:pt x="123" y="246"/>
                      </a:cubicBezTo>
                      <a:cubicBezTo>
                        <a:pt x="123" y="247"/>
                        <a:pt x="123" y="247"/>
                        <a:pt x="123" y="247"/>
                      </a:cubicBezTo>
                      <a:cubicBezTo>
                        <a:pt x="123" y="251"/>
                        <a:pt x="123" y="255"/>
                        <a:pt x="123" y="258"/>
                      </a:cubicBezTo>
                      <a:cubicBezTo>
                        <a:pt x="123" y="260"/>
                        <a:pt x="122" y="261"/>
                        <a:pt x="121" y="261"/>
                      </a:cubicBezTo>
                      <a:close/>
                      <a:moveTo>
                        <a:pt x="121" y="235"/>
                      </a:moveTo>
                      <a:cubicBezTo>
                        <a:pt x="119" y="235"/>
                        <a:pt x="119" y="234"/>
                        <a:pt x="119" y="233"/>
                      </a:cubicBezTo>
                      <a:cubicBezTo>
                        <a:pt x="118" y="229"/>
                        <a:pt x="118" y="225"/>
                        <a:pt x="118" y="220"/>
                      </a:cubicBezTo>
                      <a:cubicBezTo>
                        <a:pt x="118" y="219"/>
                        <a:pt x="119" y="218"/>
                        <a:pt x="120" y="218"/>
                      </a:cubicBezTo>
                      <a:cubicBezTo>
                        <a:pt x="121" y="218"/>
                        <a:pt x="122" y="219"/>
                        <a:pt x="122" y="220"/>
                      </a:cubicBezTo>
                      <a:cubicBezTo>
                        <a:pt x="122" y="224"/>
                        <a:pt x="123" y="229"/>
                        <a:pt x="123" y="233"/>
                      </a:cubicBezTo>
                      <a:cubicBezTo>
                        <a:pt x="123" y="234"/>
                        <a:pt x="122" y="235"/>
                        <a:pt x="121" y="235"/>
                      </a:cubicBezTo>
                      <a:cubicBezTo>
                        <a:pt x="121" y="235"/>
                        <a:pt x="121" y="235"/>
                        <a:pt x="121" y="235"/>
                      </a:cubicBezTo>
                      <a:close/>
                      <a:moveTo>
                        <a:pt x="119" y="210"/>
                      </a:moveTo>
                      <a:cubicBezTo>
                        <a:pt x="118" y="210"/>
                        <a:pt x="117" y="209"/>
                        <a:pt x="117" y="208"/>
                      </a:cubicBezTo>
                      <a:cubicBezTo>
                        <a:pt x="117" y="204"/>
                        <a:pt x="116" y="199"/>
                        <a:pt x="116" y="195"/>
                      </a:cubicBezTo>
                      <a:cubicBezTo>
                        <a:pt x="116" y="194"/>
                        <a:pt x="116" y="193"/>
                        <a:pt x="118" y="193"/>
                      </a:cubicBezTo>
                      <a:cubicBezTo>
                        <a:pt x="119" y="193"/>
                        <a:pt x="120" y="194"/>
                        <a:pt x="120" y="195"/>
                      </a:cubicBezTo>
                      <a:cubicBezTo>
                        <a:pt x="120" y="199"/>
                        <a:pt x="121" y="203"/>
                        <a:pt x="121" y="208"/>
                      </a:cubicBezTo>
                      <a:cubicBezTo>
                        <a:pt x="121" y="209"/>
                        <a:pt x="120" y="210"/>
                        <a:pt x="119" y="210"/>
                      </a:cubicBezTo>
                      <a:cubicBezTo>
                        <a:pt x="119" y="210"/>
                        <a:pt x="119" y="210"/>
                        <a:pt x="119" y="210"/>
                      </a:cubicBezTo>
                      <a:close/>
                      <a:moveTo>
                        <a:pt x="116" y="185"/>
                      </a:moveTo>
                      <a:cubicBezTo>
                        <a:pt x="115" y="185"/>
                        <a:pt x="114" y="184"/>
                        <a:pt x="114" y="183"/>
                      </a:cubicBezTo>
                      <a:cubicBezTo>
                        <a:pt x="114" y="179"/>
                        <a:pt x="113" y="174"/>
                        <a:pt x="112" y="170"/>
                      </a:cubicBezTo>
                      <a:cubicBezTo>
                        <a:pt x="112" y="169"/>
                        <a:pt x="113" y="168"/>
                        <a:pt x="114" y="168"/>
                      </a:cubicBezTo>
                      <a:cubicBezTo>
                        <a:pt x="115" y="168"/>
                        <a:pt x="116" y="168"/>
                        <a:pt x="116" y="170"/>
                      </a:cubicBezTo>
                      <a:cubicBezTo>
                        <a:pt x="117" y="174"/>
                        <a:pt x="118" y="178"/>
                        <a:pt x="118" y="182"/>
                      </a:cubicBezTo>
                      <a:cubicBezTo>
                        <a:pt x="119" y="183"/>
                        <a:pt x="118" y="184"/>
                        <a:pt x="117" y="185"/>
                      </a:cubicBezTo>
                      <a:cubicBezTo>
                        <a:pt x="116" y="185"/>
                        <a:pt x="116" y="185"/>
                        <a:pt x="116" y="185"/>
                      </a:cubicBezTo>
                      <a:close/>
                      <a:moveTo>
                        <a:pt x="112" y="160"/>
                      </a:moveTo>
                      <a:cubicBezTo>
                        <a:pt x="111" y="160"/>
                        <a:pt x="110" y="159"/>
                        <a:pt x="110" y="158"/>
                      </a:cubicBezTo>
                      <a:cubicBezTo>
                        <a:pt x="109" y="154"/>
                        <a:pt x="108" y="150"/>
                        <a:pt x="107" y="145"/>
                      </a:cubicBezTo>
                      <a:cubicBezTo>
                        <a:pt x="107" y="144"/>
                        <a:pt x="108" y="143"/>
                        <a:pt x="109" y="143"/>
                      </a:cubicBezTo>
                      <a:cubicBezTo>
                        <a:pt x="110" y="143"/>
                        <a:pt x="111" y="143"/>
                        <a:pt x="112" y="145"/>
                      </a:cubicBezTo>
                      <a:cubicBezTo>
                        <a:pt x="113" y="149"/>
                        <a:pt x="113" y="153"/>
                        <a:pt x="114" y="157"/>
                      </a:cubicBezTo>
                      <a:cubicBezTo>
                        <a:pt x="114" y="158"/>
                        <a:pt x="114" y="159"/>
                        <a:pt x="113" y="160"/>
                      </a:cubicBezTo>
                      <a:cubicBezTo>
                        <a:pt x="112" y="160"/>
                        <a:pt x="112" y="160"/>
                        <a:pt x="112" y="160"/>
                      </a:cubicBezTo>
                      <a:close/>
                      <a:moveTo>
                        <a:pt x="107" y="135"/>
                      </a:moveTo>
                      <a:cubicBezTo>
                        <a:pt x="106" y="135"/>
                        <a:pt x="105" y="134"/>
                        <a:pt x="105" y="133"/>
                      </a:cubicBezTo>
                      <a:cubicBezTo>
                        <a:pt x="104" y="129"/>
                        <a:pt x="103" y="125"/>
                        <a:pt x="101" y="121"/>
                      </a:cubicBezTo>
                      <a:cubicBezTo>
                        <a:pt x="101" y="120"/>
                        <a:pt x="102" y="119"/>
                        <a:pt x="103" y="118"/>
                      </a:cubicBezTo>
                      <a:cubicBezTo>
                        <a:pt x="104" y="118"/>
                        <a:pt x="105" y="119"/>
                        <a:pt x="106" y="120"/>
                      </a:cubicBezTo>
                      <a:cubicBezTo>
                        <a:pt x="107" y="124"/>
                        <a:pt x="108" y="128"/>
                        <a:pt x="109" y="132"/>
                      </a:cubicBezTo>
                      <a:cubicBezTo>
                        <a:pt x="109" y="133"/>
                        <a:pt x="108" y="134"/>
                        <a:pt x="107" y="135"/>
                      </a:cubicBezTo>
                      <a:cubicBezTo>
                        <a:pt x="107" y="135"/>
                        <a:pt x="107" y="135"/>
                        <a:pt x="107" y="135"/>
                      </a:cubicBezTo>
                      <a:close/>
                      <a:moveTo>
                        <a:pt x="100" y="110"/>
                      </a:moveTo>
                      <a:cubicBezTo>
                        <a:pt x="99" y="110"/>
                        <a:pt x="98" y="110"/>
                        <a:pt x="98" y="109"/>
                      </a:cubicBezTo>
                      <a:cubicBezTo>
                        <a:pt x="97" y="105"/>
                        <a:pt x="96" y="101"/>
                        <a:pt x="94" y="97"/>
                      </a:cubicBezTo>
                      <a:cubicBezTo>
                        <a:pt x="94" y="96"/>
                        <a:pt x="94" y="94"/>
                        <a:pt x="96" y="94"/>
                      </a:cubicBezTo>
                      <a:cubicBezTo>
                        <a:pt x="97" y="94"/>
                        <a:pt x="98" y="94"/>
                        <a:pt x="98" y="95"/>
                      </a:cubicBezTo>
                      <a:cubicBezTo>
                        <a:pt x="100" y="99"/>
                        <a:pt x="101" y="103"/>
                        <a:pt x="102" y="108"/>
                      </a:cubicBezTo>
                      <a:cubicBezTo>
                        <a:pt x="102" y="109"/>
                        <a:pt x="102" y="110"/>
                        <a:pt x="101" y="110"/>
                      </a:cubicBezTo>
                      <a:cubicBezTo>
                        <a:pt x="100" y="110"/>
                        <a:pt x="100" y="110"/>
                        <a:pt x="100" y="110"/>
                      </a:cubicBezTo>
                      <a:close/>
                      <a:moveTo>
                        <a:pt x="92" y="86"/>
                      </a:moveTo>
                      <a:cubicBezTo>
                        <a:pt x="91" y="86"/>
                        <a:pt x="90" y="86"/>
                        <a:pt x="90" y="85"/>
                      </a:cubicBezTo>
                      <a:cubicBezTo>
                        <a:pt x="89" y="81"/>
                        <a:pt x="87" y="77"/>
                        <a:pt x="86" y="73"/>
                      </a:cubicBezTo>
                      <a:cubicBezTo>
                        <a:pt x="85" y="72"/>
                        <a:pt x="86" y="70"/>
                        <a:pt x="87" y="70"/>
                      </a:cubicBezTo>
                      <a:cubicBezTo>
                        <a:pt x="88" y="70"/>
                        <a:pt x="89" y="70"/>
                        <a:pt x="90" y="71"/>
                      </a:cubicBezTo>
                      <a:cubicBezTo>
                        <a:pt x="91" y="75"/>
                        <a:pt x="93" y="79"/>
                        <a:pt x="94" y="83"/>
                      </a:cubicBezTo>
                      <a:cubicBezTo>
                        <a:pt x="95" y="84"/>
                        <a:pt x="94" y="86"/>
                        <a:pt x="93" y="86"/>
                      </a:cubicBezTo>
                      <a:cubicBezTo>
                        <a:pt x="93" y="86"/>
                        <a:pt x="92" y="86"/>
                        <a:pt x="92" y="86"/>
                      </a:cubicBezTo>
                      <a:close/>
                      <a:moveTo>
                        <a:pt x="83" y="62"/>
                      </a:moveTo>
                      <a:cubicBezTo>
                        <a:pt x="82" y="62"/>
                        <a:pt x="82" y="62"/>
                        <a:pt x="81" y="61"/>
                      </a:cubicBezTo>
                      <a:cubicBezTo>
                        <a:pt x="80" y="57"/>
                        <a:pt x="78" y="53"/>
                        <a:pt x="76" y="49"/>
                      </a:cubicBezTo>
                      <a:cubicBezTo>
                        <a:pt x="76" y="48"/>
                        <a:pt x="76" y="47"/>
                        <a:pt x="78" y="47"/>
                      </a:cubicBezTo>
                      <a:cubicBezTo>
                        <a:pt x="79" y="46"/>
                        <a:pt x="80" y="47"/>
                        <a:pt x="80" y="48"/>
                      </a:cubicBezTo>
                      <a:cubicBezTo>
                        <a:pt x="82" y="52"/>
                        <a:pt x="84" y="56"/>
                        <a:pt x="85" y="59"/>
                      </a:cubicBezTo>
                      <a:cubicBezTo>
                        <a:pt x="86" y="61"/>
                        <a:pt x="85" y="62"/>
                        <a:pt x="84" y="62"/>
                      </a:cubicBezTo>
                      <a:cubicBezTo>
                        <a:pt x="84" y="62"/>
                        <a:pt x="84" y="62"/>
                        <a:pt x="83" y="62"/>
                      </a:cubicBezTo>
                      <a:close/>
                      <a:moveTo>
                        <a:pt x="73" y="39"/>
                      </a:moveTo>
                      <a:cubicBezTo>
                        <a:pt x="72" y="39"/>
                        <a:pt x="72" y="39"/>
                        <a:pt x="71" y="38"/>
                      </a:cubicBezTo>
                      <a:cubicBezTo>
                        <a:pt x="70" y="34"/>
                        <a:pt x="68" y="30"/>
                        <a:pt x="66" y="26"/>
                      </a:cubicBezTo>
                      <a:cubicBezTo>
                        <a:pt x="66" y="25"/>
                        <a:pt x="66" y="24"/>
                        <a:pt x="67" y="23"/>
                      </a:cubicBezTo>
                      <a:cubicBezTo>
                        <a:pt x="68" y="23"/>
                        <a:pt x="69" y="23"/>
                        <a:pt x="70" y="24"/>
                      </a:cubicBezTo>
                      <a:cubicBezTo>
                        <a:pt x="72" y="28"/>
                        <a:pt x="73" y="32"/>
                        <a:pt x="75" y="36"/>
                      </a:cubicBezTo>
                      <a:cubicBezTo>
                        <a:pt x="76" y="37"/>
                        <a:pt x="75" y="38"/>
                        <a:pt x="74" y="39"/>
                      </a:cubicBezTo>
                      <a:cubicBezTo>
                        <a:pt x="74" y="39"/>
                        <a:pt x="74" y="39"/>
                        <a:pt x="73" y="39"/>
                      </a:cubicBezTo>
                      <a:close/>
                      <a:moveTo>
                        <a:pt x="62" y="16"/>
                      </a:moveTo>
                      <a:cubicBezTo>
                        <a:pt x="62" y="16"/>
                        <a:pt x="61" y="16"/>
                        <a:pt x="60" y="15"/>
                      </a:cubicBezTo>
                      <a:cubicBezTo>
                        <a:pt x="59" y="11"/>
                        <a:pt x="57" y="7"/>
                        <a:pt x="55" y="4"/>
                      </a:cubicBezTo>
                      <a:cubicBezTo>
                        <a:pt x="54" y="3"/>
                        <a:pt x="55" y="1"/>
                        <a:pt x="56" y="1"/>
                      </a:cubicBezTo>
                      <a:cubicBezTo>
                        <a:pt x="57" y="0"/>
                        <a:pt x="58" y="1"/>
                        <a:pt x="58" y="2"/>
                      </a:cubicBezTo>
                      <a:cubicBezTo>
                        <a:pt x="60" y="5"/>
                        <a:pt x="62" y="9"/>
                        <a:pt x="64" y="13"/>
                      </a:cubicBezTo>
                      <a:cubicBezTo>
                        <a:pt x="65" y="14"/>
                        <a:pt x="64" y="15"/>
                        <a:pt x="63" y="16"/>
                      </a:cubicBezTo>
                      <a:cubicBezTo>
                        <a:pt x="63" y="16"/>
                        <a:pt x="63" y="16"/>
                        <a:pt x="62" y="16"/>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02" name="Google Shape;2802;p14"/>
                <p:cNvSpPr/>
                <p:nvPr/>
              </p:nvSpPr>
              <p:spPr>
                <a:xfrm>
                  <a:off x="8292923" y="5725528"/>
                  <a:ext cx="75595" cy="75595"/>
                </a:xfrm>
                <a:custGeom>
                  <a:avLst/>
                  <a:gdLst/>
                  <a:ahLst/>
                  <a:cxnLst/>
                  <a:rect l="l" t="t" r="r" b="b"/>
                  <a:pathLst>
                    <a:path w="61" h="61" extrusionOk="0">
                      <a:moveTo>
                        <a:pt x="61" y="33"/>
                      </a:moveTo>
                      <a:lnTo>
                        <a:pt x="20" y="21"/>
                      </a:lnTo>
                      <a:lnTo>
                        <a:pt x="8" y="61"/>
                      </a:lnTo>
                      <a:lnTo>
                        <a:pt x="0" y="41"/>
                      </a:lnTo>
                      <a:lnTo>
                        <a:pt x="12" y="0"/>
                      </a:lnTo>
                      <a:lnTo>
                        <a:pt x="49" y="12"/>
                      </a:lnTo>
                      <a:lnTo>
                        <a:pt x="61" y="33"/>
                      </a:ln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03" name="Google Shape;2803;p14"/>
                <p:cNvSpPr/>
                <p:nvPr/>
              </p:nvSpPr>
              <p:spPr>
                <a:xfrm>
                  <a:off x="7448993" y="6966022"/>
                  <a:ext cx="313532" cy="1508172"/>
                </a:xfrm>
                <a:custGeom>
                  <a:avLst/>
                  <a:gdLst/>
                  <a:ahLst/>
                  <a:cxnLst/>
                  <a:rect l="l" t="t" r="r" b="b"/>
                  <a:pathLst>
                    <a:path w="62" h="299" extrusionOk="0">
                      <a:moveTo>
                        <a:pt x="41" y="299"/>
                      </a:moveTo>
                      <a:cubicBezTo>
                        <a:pt x="41" y="299"/>
                        <a:pt x="40" y="299"/>
                        <a:pt x="40" y="298"/>
                      </a:cubicBezTo>
                      <a:cubicBezTo>
                        <a:pt x="39" y="298"/>
                        <a:pt x="37" y="295"/>
                        <a:pt x="33" y="288"/>
                      </a:cubicBezTo>
                      <a:cubicBezTo>
                        <a:pt x="32" y="286"/>
                        <a:pt x="32" y="285"/>
                        <a:pt x="33" y="285"/>
                      </a:cubicBezTo>
                      <a:cubicBezTo>
                        <a:pt x="34" y="284"/>
                        <a:pt x="36" y="284"/>
                        <a:pt x="36" y="285"/>
                      </a:cubicBezTo>
                      <a:cubicBezTo>
                        <a:pt x="40" y="292"/>
                        <a:pt x="43" y="296"/>
                        <a:pt x="43" y="296"/>
                      </a:cubicBezTo>
                      <a:cubicBezTo>
                        <a:pt x="44" y="297"/>
                        <a:pt x="43" y="298"/>
                        <a:pt x="43" y="299"/>
                      </a:cubicBezTo>
                      <a:cubicBezTo>
                        <a:pt x="42" y="299"/>
                        <a:pt x="42" y="299"/>
                        <a:pt x="41" y="299"/>
                      </a:cubicBezTo>
                      <a:close/>
                      <a:moveTo>
                        <a:pt x="28" y="277"/>
                      </a:moveTo>
                      <a:cubicBezTo>
                        <a:pt x="28" y="277"/>
                        <a:pt x="27" y="277"/>
                        <a:pt x="26" y="276"/>
                      </a:cubicBezTo>
                      <a:cubicBezTo>
                        <a:pt x="25" y="272"/>
                        <a:pt x="23" y="269"/>
                        <a:pt x="21" y="265"/>
                      </a:cubicBezTo>
                      <a:cubicBezTo>
                        <a:pt x="21" y="264"/>
                        <a:pt x="21" y="262"/>
                        <a:pt x="22" y="262"/>
                      </a:cubicBezTo>
                      <a:cubicBezTo>
                        <a:pt x="23" y="261"/>
                        <a:pt x="24" y="262"/>
                        <a:pt x="25" y="263"/>
                      </a:cubicBezTo>
                      <a:cubicBezTo>
                        <a:pt x="27" y="267"/>
                        <a:pt x="28" y="271"/>
                        <a:pt x="30" y="274"/>
                      </a:cubicBezTo>
                      <a:cubicBezTo>
                        <a:pt x="31" y="275"/>
                        <a:pt x="30" y="277"/>
                        <a:pt x="29" y="277"/>
                      </a:cubicBezTo>
                      <a:cubicBezTo>
                        <a:pt x="29" y="277"/>
                        <a:pt x="29" y="277"/>
                        <a:pt x="28" y="277"/>
                      </a:cubicBezTo>
                      <a:close/>
                      <a:moveTo>
                        <a:pt x="18" y="254"/>
                      </a:moveTo>
                      <a:cubicBezTo>
                        <a:pt x="17" y="254"/>
                        <a:pt x="17" y="254"/>
                        <a:pt x="16" y="253"/>
                      </a:cubicBezTo>
                      <a:cubicBezTo>
                        <a:pt x="15" y="249"/>
                        <a:pt x="13" y="245"/>
                        <a:pt x="12" y="241"/>
                      </a:cubicBezTo>
                      <a:cubicBezTo>
                        <a:pt x="12" y="240"/>
                        <a:pt x="12" y="238"/>
                        <a:pt x="13" y="238"/>
                      </a:cubicBezTo>
                      <a:cubicBezTo>
                        <a:pt x="14" y="238"/>
                        <a:pt x="16" y="238"/>
                        <a:pt x="16" y="239"/>
                      </a:cubicBezTo>
                      <a:cubicBezTo>
                        <a:pt x="17" y="243"/>
                        <a:pt x="19" y="247"/>
                        <a:pt x="20" y="251"/>
                      </a:cubicBezTo>
                      <a:cubicBezTo>
                        <a:pt x="21" y="252"/>
                        <a:pt x="20" y="254"/>
                        <a:pt x="19" y="254"/>
                      </a:cubicBezTo>
                      <a:cubicBezTo>
                        <a:pt x="19" y="254"/>
                        <a:pt x="18" y="254"/>
                        <a:pt x="18" y="254"/>
                      </a:cubicBezTo>
                      <a:close/>
                      <a:moveTo>
                        <a:pt x="10" y="230"/>
                      </a:moveTo>
                      <a:cubicBezTo>
                        <a:pt x="9" y="230"/>
                        <a:pt x="9" y="229"/>
                        <a:pt x="8" y="228"/>
                      </a:cubicBezTo>
                      <a:cubicBezTo>
                        <a:pt x="7" y="224"/>
                        <a:pt x="6" y="220"/>
                        <a:pt x="5" y="216"/>
                      </a:cubicBezTo>
                      <a:cubicBezTo>
                        <a:pt x="5" y="215"/>
                        <a:pt x="6" y="214"/>
                        <a:pt x="7" y="213"/>
                      </a:cubicBezTo>
                      <a:cubicBezTo>
                        <a:pt x="8" y="213"/>
                        <a:pt x="9" y="214"/>
                        <a:pt x="10" y="215"/>
                      </a:cubicBezTo>
                      <a:cubicBezTo>
                        <a:pt x="10" y="219"/>
                        <a:pt x="11" y="223"/>
                        <a:pt x="12" y="227"/>
                      </a:cubicBezTo>
                      <a:cubicBezTo>
                        <a:pt x="13" y="228"/>
                        <a:pt x="12" y="230"/>
                        <a:pt x="11" y="230"/>
                      </a:cubicBezTo>
                      <a:cubicBezTo>
                        <a:pt x="11" y="230"/>
                        <a:pt x="11" y="230"/>
                        <a:pt x="10" y="230"/>
                      </a:cubicBezTo>
                      <a:close/>
                      <a:moveTo>
                        <a:pt x="5" y="205"/>
                      </a:moveTo>
                      <a:cubicBezTo>
                        <a:pt x="4" y="205"/>
                        <a:pt x="3" y="204"/>
                        <a:pt x="3" y="203"/>
                      </a:cubicBezTo>
                      <a:cubicBezTo>
                        <a:pt x="2" y="199"/>
                        <a:pt x="2" y="195"/>
                        <a:pt x="1" y="191"/>
                      </a:cubicBezTo>
                      <a:cubicBezTo>
                        <a:pt x="1" y="189"/>
                        <a:pt x="2" y="188"/>
                        <a:pt x="3" y="188"/>
                      </a:cubicBezTo>
                      <a:cubicBezTo>
                        <a:pt x="4" y="188"/>
                        <a:pt x="6" y="189"/>
                        <a:pt x="6" y="190"/>
                      </a:cubicBezTo>
                      <a:cubicBezTo>
                        <a:pt x="6" y="194"/>
                        <a:pt x="7" y="199"/>
                        <a:pt x="7" y="203"/>
                      </a:cubicBezTo>
                      <a:cubicBezTo>
                        <a:pt x="7" y="204"/>
                        <a:pt x="7" y="205"/>
                        <a:pt x="6" y="205"/>
                      </a:cubicBezTo>
                      <a:cubicBezTo>
                        <a:pt x="5" y="205"/>
                        <a:pt x="5" y="205"/>
                        <a:pt x="5" y="205"/>
                      </a:cubicBezTo>
                      <a:close/>
                      <a:moveTo>
                        <a:pt x="3" y="180"/>
                      </a:moveTo>
                      <a:cubicBezTo>
                        <a:pt x="1" y="180"/>
                        <a:pt x="0" y="179"/>
                        <a:pt x="0" y="178"/>
                      </a:cubicBezTo>
                      <a:cubicBezTo>
                        <a:pt x="0" y="174"/>
                        <a:pt x="0" y="170"/>
                        <a:pt x="0" y="166"/>
                      </a:cubicBezTo>
                      <a:cubicBezTo>
                        <a:pt x="0" y="165"/>
                        <a:pt x="0" y="165"/>
                        <a:pt x="0" y="165"/>
                      </a:cubicBezTo>
                      <a:cubicBezTo>
                        <a:pt x="0" y="164"/>
                        <a:pt x="1" y="163"/>
                        <a:pt x="2" y="163"/>
                      </a:cubicBezTo>
                      <a:cubicBezTo>
                        <a:pt x="3" y="163"/>
                        <a:pt x="4" y="164"/>
                        <a:pt x="4" y="165"/>
                      </a:cubicBezTo>
                      <a:cubicBezTo>
                        <a:pt x="4" y="166"/>
                        <a:pt x="4" y="166"/>
                        <a:pt x="4" y="166"/>
                      </a:cubicBezTo>
                      <a:cubicBezTo>
                        <a:pt x="4" y="170"/>
                        <a:pt x="4" y="174"/>
                        <a:pt x="5" y="178"/>
                      </a:cubicBezTo>
                      <a:cubicBezTo>
                        <a:pt x="5" y="179"/>
                        <a:pt x="4" y="180"/>
                        <a:pt x="3" y="180"/>
                      </a:cubicBezTo>
                      <a:cubicBezTo>
                        <a:pt x="3" y="180"/>
                        <a:pt x="3" y="180"/>
                        <a:pt x="3" y="180"/>
                      </a:cubicBezTo>
                      <a:close/>
                      <a:moveTo>
                        <a:pt x="3" y="154"/>
                      </a:moveTo>
                      <a:cubicBezTo>
                        <a:pt x="3" y="154"/>
                        <a:pt x="3" y="154"/>
                        <a:pt x="2" y="154"/>
                      </a:cubicBezTo>
                      <a:cubicBezTo>
                        <a:pt x="1" y="154"/>
                        <a:pt x="0" y="153"/>
                        <a:pt x="0" y="152"/>
                      </a:cubicBezTo>
                      <a:cubicBezTo>
                        <a:pt x="1" y="148"/>
                        <a:pt x="1" y="144"/>
                        <a:pt x="2" y="140"/>
                      </a:cubicBezTo>
                      <a:cubicBezTo>
                        <a:pt x="2" y="138"/>
                        <a:pt x="3" y="138"/>
                        <a:pt x="4" y="138"/>
                      </a:cubicBezTo>
                      <a:cubicBezTo>
                        <a:pt x="5" y="138"/>
                        <a:pt x="6" y="139"/>
                        <a:pt x="6" y="140"/>
                      </a:cubicBezTo>
                      <a:cubicBezTo>
                        <a:pt x="5" y="144"/>
                        <a:pt x="5" y="148"/>
                        <a:pt x="5" y="152"/>
                      </a:cubicBezTo>
                      <a:cubicBezTo>
                        <a:pt x="5" y="154"/>
                        <a:pt x="4" y="154"/>
                        <a:pt x="3" y="154"/>
                      </a:cubicBezTo>
                      <a:close/>
                      <a:moveTo>
                        <a:pt x="5" y="129"/>
                      </a:moveTo>
                      <a:cubicBezTo>
                        <a:pt x="5" y="129"/>
                        <a:pt x="5" y="129"/>
                        <a:pt x="5" y="129"/>
                      </a:cubicBezTo>
                      <a:cubicBezTo>
                        <a:pt x="4" y="129"/>
                        <a:pt x="3" y="128"/>
                        <a:pt x="3" y="127"/>
                      </a:cubicBezTo>
                      <a:cubicBezTo>
                        <a:pt x="4" y="123"/>
                        <a:pt x="5" y="118"/>
                        <a:pt x="6" y="114"/>
                      </a:cubicBezTo>
                      <a:cubicBezTo>
                        <a:pt x="6" y="113"/>
                        <a:pt x="7" y="112"/>
                        <a:pt x="8" y="113"/>
                      </a:cubicBezTo>
                      <a:cubicBezTo>
                        <a:pt x="9" y="113"/>
                        <a:pt x="10" y="114"/>
                        <a:pt x="10" y="115"/>
                      </a:cubicBezTo>
                      <a:cubicBezTo>
                        <a:pt x="9" y="119"/>
                        <a:pt x="8" y="123"/>
                        <a:pt x="7" y="127"/>
                      </a:cubicBezTo>
                      <a:cubicBezTo>
                        <a:pt x="7" y="129"/>
                        <a:pt x="6" y="129"/>
                        <a:pt x="5" y="129"/>
                      </a:cubicBezTo>
                      <a:close/>
                      <a:moveTo>
                        <a:pt x="11" y="104"/>
                      </a:moveTo>
                      <a:cubicBezTo>
                        <a:pt x="10" y="104"/>
                        <a:pt x="10" y="104"/>
                        <a:pt x="10" y="104"/>
                      </a:cubicBezTo>
                      <a:cubicBezTo>
                        <a:pt x="9" y="104"/>
                        <a:pt x="8" y="103"/>
                        <a:pt x="9" y="102"/>
                      </a:cubicBezTo>
                      <a:cubicBezTo>
                        <a:pt x="10" y="98"/>
                        <a:pt x="11" y="94"/>
                        <a:pt x="12" y="90"/>
                      </a:cubicBezTo>
                      <a:cubicBezTo>
                        <a:pt x="13" y="88"/>
                        <a:pt x="14" y="88"/>
                        <a:pt x="15" y="88"/>
                      </a:cubicBezTo>
                      <a:cubicBezTo>
                        <a:pt x="16" y="88"/>
                        <a:pt x="17" y="90"/>
                        <a:pt x="16" y="91"/>
                      </a:cubicBezTo>
                      <a:cubicBezTo>
                        <a:pt x="15" y="95"/>
                        <a:pt x="14" y="99"/>
                        <a:pt x="13" y="103"/>
                      </a:cubicBezTo>
                      <a:cubicBezTo>
                        <a:pt x="12" y="104"/>
                        <a:pt x="12" y="104"/>
                        <a:pt x="11" y="104"/>
                      </a:cubicBezTo>
                      <a:close/>
                      <a:moveTo>
                        <a:pt x="18" y="80"/>
                      </a:moveTo>
                      <a:cubicBezTo>
                        <a:pt x="18" y="80"/>
                        <a:pt x="18" y="80"/>
                        <a:pt x="18" y="80"/>
                      </a:cubicBezTo>
                      <a:cubicBezTo>
                        <a:pt x="17" y="80"/>
                        <a:pt x="16" y="79"/>
                        <a:pt x="16" y="77"/>
                      </a:cubicBezTo>
                      <a:cubicBezTo>
                        <a:pt x="18" y="73"/>
                        <a:pt x="19" y="69"/>
                        <a:pt x="21" y="66"/>
                      </a:cubicBezTo>
                      <a:cubicBezTo>
                        <a:pt x="22" y="64"/>
                        <a:pt x="23" y="64"/>
                        <a:pt x="24" y="64"/>
                      </a:cubicBezTo>
                      <a:cubicBezTo>
                        <a:pt x="25" y="65"/>
                        <a:pt x="25" y="66"/>
                        <a:pt x="25" y="67"/>
                      </a:cubicBezTo>
                      <a:cubicBezTo>
                        <a:pt x="23" y="71"/>
                        <a:pt x="22" y="75"/>
                        <a:pt x="20" y="79"/>
                      </a:cubicBezTo>
                      <a:cubicBezTo>
                        <a:pt x="20" y="80"/>
                        <a:pt x="19" y="80"/>
                        <a:pt x="18" y="80"/>
                      </a:cubicBezTo>
                      <a:close/>
                      <a:moveTo>
                        <a:pt x="28" y="57"/>
                      </a:moveTo>
                      <a:cubicBezTo>
                        <a:pt x="28" y="57"/>
                        <a:pt x="28" y="57"/>
                        <a:pt x="27" y="57"/>
                      </a:cubicBezTo>
                      <a:cubicBezTo>
                        <a:pt x="26" y="56"/>
                        <a:pt x="26" y="55"/>
                        <a:pt x="26" y="54"/>
                      </a:cubicBezTo>
                      <a:cubicBezTo>
                        <a:pt x="28" y="50"/>
                        <a:pt x="30" y="46"/>
                        <a:pt x="32" y="42"/>
                      </a:cubicBezTo>
                      <a:cubicBezTo>
                        <a:pt x="33" y="41"/>
                        <a:pt x="34" y="41"/>
                        <a:pt x="35" y="42"/>
                      </a:cubicBezTo>
                      <a:cubicBezTo>
                        <a:pt x="36" y="42"/>
                        <a:pt x="36" y="43"/>
                        <a:pt x="36" y="44"/>
                      </a:cubicBezTo>
                      <a:cubicBezTo>
                        <a:pt x="34" y="48"/>
                        <a:pt x="32" y="52"/>
                        <a:pt x="30" y="56"/>
                      </a:cubicBezTo>
                      <a:cubicBezTo>
                        <a:pt x="30" y="56"/>
                        <a:pt x="29" y="57"/>
                        <a:pt x="28" y="57"/>
                      </a:cubicBezTo>
                      <a:close/>
                      <a:moveTo>
                        <a:pt x="40" y="35"/>
                      </a:moveTo>
                      <a:cubicBezTo>
                        <a:pt x="40" y="35"/>
                        <a:pt x="39" y="34"/>
                        <a:pt x="39" y="34"/>
                      </a:cubicBezTo>
                      <a:cubicBezTo>
                        <a:pt x="38" y="34"/>
                        <a:pt x="38" y="32"/>
                        <a:pt x="38" y="31"/>
                      </a:cubicBezTo>
                      <a:cubicBezTo>
                        <a:pt x="40" y="28"/>
                        <a:pt x="43" y="24"/>
                        <a:pt x="45" y="20"/>
                      </a:cubicBezTo>
                      <a:cubicBezTo>
                        <a:pt x="46" y="19"/>
                        <a:pt x="47" y="19"/>
                        <a:pt x="48" y="20"/>
                      </a:cubicBezTo>
                      <a:cubicBezTo>
                        <a:pt x="49" y="20"/>
                        <a:pt x="49" y="22"/>
                        <a:pt x="49" y="23"/>
                      </a:cubicBezTo>
                      <a:cubicBezTo>
                        <a:pt x="46" y="26"/>
                        <a:pt x="44" y="30"/>
                        <a:pt x="42" y="33"/>
                      </a:cubicBezTo>
                      <a:cubicBezTo>
                        <a:pt x="42" y="34"/>
                        <a:pt x="41" y="35"/>
                        <a:pt x="40" y="35"/>
                      </a:cubicBezTo>
                      <a:close/>
                      <a:moveTo>
                        <a:pt x="54" y="13"/>
                      </a:moveTo>
                      <a:cubicBezTo>
                        <a:pt x="53" y="13"/>
                        <a:pt x="53" y="13"/>
                        <a:pt x="53" y="13"/>
                      </a:cubicBezTo>
                      <a:cubicBezTo>
                        <a:pt x="52" y="12"/>
                        <a:pt x="51" y="11"/>
                        <a:pt x="52" y="10"/>
                      </a:cubicBezTo>
                      <a:cubicBezTo>
                        <a:pt x="54" y="7"/>
                        <a:pt x="56" y="4"/>
                        <a:pt x="58" y="1"/>
                      </a:cubicBezTo>
                      <a:cubicBezTo>
                        <a:pt x="59" y="0"/>
                        <a:pt x="60" y="0"/>
                        <a:pt x="61" y="1"/>
                      </a:cubicBezTo>
                      <a:cubicBezTo>
                        <a:pt x="62" y="2"/>
                        <a:pt x="62" y="3"/>
                        <a:pt x="61" y="4"/>
                      </a:cubicBezTo>
                      <a:cubicBezTo>
                        <a:pt x="59" y="7"/>
                        <a:pt x="57" y="9"/>
                        <a:pt x="56" y="12"/>
                      </a:cubicBezTo>
                      <a:cubicBezTo>
                        <a:pt x="55" y="13"/>
                        <a:pt x="54" y="13"/>
                        <a:pt x="54" y="13"/>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04" name="Google Shape;2804;p14"/>
                <p:cNvSpPr/>
                <p:nvPr/>
              </p:nvSpPr>
              <p:spPr>
                <a:xfrm>
                  <a:off x="7696843" y="6961064"/>
                  <a:ext cx="75595" cy="75595"/>
                </a:xfrm>
                <a:custGeom>
                  <a:avLst/>
                  <a:gdLst/>
                  <a:ahLst/>
                  <a:cxnLst/>
                  <a:rect l="l" t="t" r="r" b="b"/>
                  <a:pathLst>
                    <a:path w="61" h="61" extrusionOk="0">
                      <a:moveTo>
                        <a:pt x="49" y="61"/>
                      </a:moveTo>
                      <a:lnTo>
                        <a:pt x="41" y="21"/>
                      </a:lnTo>
                      <a:lnTo>
                        <a:pt x="0" y="25"/>
                      </a:lnTo>
                      <a:lnTo>
                        <a:pt x="16" y="4"/>
                      </a:lnTo>
                      <a:lnTo>
                        <a:pt x="57" y="0"/>
                      </a:lnTo>
                      <a:lnTo>
                        <a:pt x="61" y="41"/>
                      </a:lnTo>
                      <a:lnTo>
                        <a:pt x="49" y="61"/>
                      </a:ln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05" name="Google Shape;2805;p14"/>
                <p:cNvSpPr/>
                <p:nvPr/>
              </p:nvSpPr>
              <p:spPr>
                <a:xfrm>
                  <a:off x="9495001" y="6290627"/>
                  <a:ext cx="359384" cy="2183565"/>
                </a:xfrm>
                <a:custGeom>
                  <a:avLst/>
                  <a:gdLst/>
                  <a:ahLst/>
                  <a:cxnLst/>
                  <a:rect l="l" t="t" r="r" b="b"/>
                  <a:pathLst>
                    <a:path w="71" h="433" extrusionOk="0">
                      <a:moveTo>
                        <a:pt x="33" y="433"/>
                      </a:moveTo>
                      <a:cubicBezTo>
                        <a:pt x="32" y="433"/>
                        <a:pt x="32" y="433"/>
                        <a:pt x="31" y="432"/>
                      </a:cubicBezTo>
                      <a:cubicBezTo>
                        <a:pt x="31" y="432"/>
                        <a:pt x="30" y="428"/>
                        <a:pt x="27" y="420"/>
                      </a:cubicBezTo>
                      <a:cubicBezTo>
                        <a:pt x="27" y="419"/>
                        <a:pt x="27" y="417"/>
                        <a:pt x="29" y="417"/>
                      </a:cubicBezTo>
                      <a:cubicBezTo>
                        <a:pt x="30" y="417"/>
                        <a:pt x="31" y="417"/>
                        <a:pt x="31" y="418"/>
                      </a:cubicBezTo>
                      <a:cubicBezTo>
                        <a:pt x="34" y="426"/>
                        <a:pt x="35" y="430"/>
                        <a:pt x="35" y="430"/>
                      </a:cubicBezTo>
                      <a:cubicBezTo>
                        <a:pt x="36" y="432"/>
                        <a:pt x="35" y="433"/>
                        <a:pt x="34" y="433"/>
                      </a:cubicBezTo>
                      <a:cubicBezTo>
                        <a:pt x="34" y="433"/>
                        <a:pt x="33" y="433"/>
                        <a:pt x="33" y="433"/>
                      </a:cubicBezTo>
                      <a:close/>
                      <a:moveTo>
                        <a:pt x="26" y="409"/>
                      </a:moveTo>
                      <a:cubicBezTo>
                        <a:pt x="25" y="409"/>
                        <a:pt x="24" y="408"/>
                        <a:pt x="23" y="408"/>
                      </a:cubicBezTo>
                      <a:cubicBezTo>
                        <a:pt x="22" y="404"/>
                        <a:pt x="21" y="399"/>
                        <a:pt x="20" y="395"/>
                      </a:cubicBezTo>
                      <a:cubicBezTo>
                        <a:pt x="20" y="394"/>
                        <a:pt x="21" y="393"/>
                        <a:pt x="22" y="393"/>
                      </a:cubicBezTo>
                      <a:cubicBezTo>
                        <a:pt x="23" y="392"/>
                        <a:pt x="24" y="393"/>
                        <a:pt x="24" y="394"/>
                      </a:cubicBezTo>
                      <a:cubicBezTo>
                        <a:pt x="25" y="398"/>
                        <a:pt x="26" y="402"/>
                        <a:pt x="28" y="406"/>
                      </a:cubicBezTo>
                      <a:cubicBezTo>
                        <a:pt x="28" y="407"/>
                        <a:pt x="27" y="409"/>
                        <a:pt x="26" y="409"/>
                      </a:cubicBezTo>
                      <a:cubicBezTo>
                        <a:pt x="26" y="409"/>
                        <a:pt x="26" y="409"/>
                        <a:pt x="26" y="409"/>
                      </a:cubicBezTo>
                      <a:close/>
                      <a:moveTo>
                        <a:pt x="19" y="384"/>
                      </a:moveTo>
                      <a:cubicBezTo>
                        <a:pt x="18" y="384"/>
                        <a:pt x="17" y="384"/>
                        <a:pt x="17" y="383"/>
                      </a:cubicBezTo>
                      <a:cubicBezTo>
                        <a:pt x="16" y="379"/>
                        <a:pt x="15" y="375"/>
                        <a:pt x="14" y="370"/>
                      </a:cubicBezTo>
                      <a:cubicBezTo>
                        <a:pt x="14" y="369"/>
                        <a:pt x="15" y="368"/>
                        <a:pt x="16" y="368"/>
                      </a:cubicBezTo>
                      <a:cubicBezTo>
                        <a:pt x="17" y="368"/>
                        <a:pt x="18" y="368"/>
                        <a:pt x="18" y="370"/>
                      </a:cubicBezTo>
                      <a:cubicBezTo>
                        <a:pt x="19" y="374"/>
                        <a:pt x="20" y="378"/>
                        <a:pt x="21" y="382"/>
                      </a:cubicBezTo>
                      <a:cubicBezTo>
                        <a:pt x="21" y="383"/>
                        <a:pt x="21" y="384"/>
                        <a:pt x="20" y="384"/>
                      </a:cubicBezTo>
                      <a:cubicBezTo>
                        <a:pt x="19" y="384"/>
                        <a:pt x="19" y="384"/>
                        <a:pt x="19" y="384"/>
                      </a:cubicBezTo>
                      <a:close/>
                      <a:moveTo>
                        <a:pt x="14" y="360"/>
                      </a:moveTo>
                      <a:cubicBezTo>
                        <a:pt x="13" y="360"/>
                        <a:pt x="12" y="359"/>
                        <a:pt x="12" y="358"/>
                      </a:cubicBezTo>
                      <a:cubicBezTo>
                        <a:pt x="11" y="354"/>
                        <a:pt x="10" y="350"/>
                        <a:pt x="9" y="345"/>
                      </a:cubicBezTo>
                      <a:cubicBezTo>
                        <a:pt x="9" y="344"/>
                        <a:pt x="10" y="343"/>
                        <a:pt x="11" y="343"/>
                      </a:cubicBezTo>
                      <a:cubicBezTo>
                        <a:pt x="12" y="343"/>
                        <a:pt x="13" y="343"/>
                        <a:pt x="14" y="345"/>
                      </a:cubicBezTo>
                      <a:cubicBezTo>
                        <a:pt x="14" y="349"/>
                        <a:pt x="15" y="353"/>
                        <a:pt x="16" y="357"/>
                      </a:cubicBezTo>
                      <a:cubicBezTo>
                        <a:pt x="16" y="358"/>
                        <a:pt x="15" y="359"/>
                        <a:pt x="14" y="360"/>
                      </a:cubicBezTo>
                      <a:cubicBezTo>
                        <a:pt x="14" y="360"/>
                        <a:pt x="14" y="360"/>
                        <a:pt x="14" y="360"/>
                      </a:cubicBezTo>
                      <a:close/>
                      <a:moveTo>
                        <a:pt x="9" y="335"/>
                      </a:moveTo>
                      <a:cubicBezTo>
                        <a:pt x="8" y="335"/>
                        <a:pt x="8" y="334"/>
                        <a:pt x="7" y="333"/>
                      </a:cubicBezTo>
                      <a:cubicBezTo>
                        <a:pt x="7" y="329"/>
                        <a:pt x="6" y="324"/>
                        <a:pt x="6" y="320"/>
                      </a:cubicBezTo>
                      <a:cubicBezTo>
                        <a:pt x="5" y="319"/>
                        <a:pt x="6" y="318"/>
                        <a:pt x="7" y="318"/>
                      </a:cubicBezTo>
                      <a:cubicBezTo>
                        <a:pt x="9" y="318"/>
                        <a:pt x="10" y="318"/>
                        <a:pt x="10" y="320"/>
                      </a:cubicBezTo>
                      <a:cubicBezTo>
                        <a:pt x="10" y="324"/>
                        <a:pt x="11" y="328"/>
                        <a:pt x="12" y="332"/>
                      </a:cubicBezTo>
                      <a:cubicBezTo>
                        <a:pt x="12" y="333"/>
                        <a:pt x="11" y="334"/>
                        <a:pt x="10" y="335"/>
                      </a:cubicBezTo>
                      <a:cubicBezTo>
                        <a:pt x="10" y="335"/>
                        <a:pt x="10" y="335"/>
                        <a:pt x="9" y="335"/>
                      </a:cubicBezTo>
                      <a:close/>
                      <a:moveTo>
                        <a:pt x="6" y="309"/>
                      </a:moveTo>
                      <a:cubicBezTo>
                        <a:pt x="5" y="309"/>
                        <a:pt x="4" y="309"/>
                        <a:pt x="4" y="308"/>
                      </a:cubicBezTo>
                      <a:cubicBezTo>
                        <a:pt x="4" y="303"/>
                        <a:pt x="3" y="299"/>
                        <a:pt x="3" y="295"/>
                      </a:cubicBezTo>
                      <a:cubicBezTo>
                        <a:pt x="3" y="294"/>
                        <a:pt x="4" y="293"/>
                        <a:pt x="5" y="293"/>
                      </a:cubicBezTo>
                      <a:cubicBezTo>
                        <a:pt x="6" y="292"/>
                        <a:pt x="7" y="293"/>
                        <a:pt x="7" y="294"/>
                      </a:cubicBezTo>
                      <a:cubicBezTo>
                        <a:pt x="7" y="299"/>
                        <a:pt x="8" y="303"/>
                        <a:pt x="8" y="307"/>
                      </a:cubicBezTo>
                      <a:cubicBezTo>
                        <a:pt x="8" y="308"/>
                        <a:pt x="8" y="309"/>
                        <a:pt x="6" y="309"/>
                      </a:cubicBezTo>
                      <a:cubicBezTo>
                        <a:pt x="6" y="309"/>
                        <a:pt x="6" y="309"/>
                        <a:pt x="6" y="309"/>
                      </a:cubicBezTo>
                      <a:close/>
                      <a:moveTo>
                        <a:pt x="4" y="284"/>
                      </a:moveTo>
                      <a:cubicBezTo>
                        <a:pt x="3" y="284"/>
                        <a:pt x="2" y="283"/>
                        <a:pt x="2" y="282"/>
                      </a:cubicBezTo>
                      <a:cubicBezTo>
                        <a:pt x="1" y="278"/>
                        <a:pt x="1" y="274"/>
                        <a:pt x="1" y="269"/>
                      </a:cubicBezTo>
                      <a:cubicBezTo>
                        <a:pt x="1" y="268"/>
                        <a:pt x="2" y="267"/>
                        <a:pt x="3" y="267"/>
                      </a:cubicBezTo>
                      <a:cubicBezTo>
                        <a:pt x="4" y="267"/>
                        <a:pt x="5" y="268"/>
                        <a:pt x="5" y="269"/>
                      </a:cubicBezTo>
                      <a:cubicBezTo>
                        <a:pt x="5" y="273"/>
                        <a:pt x="6" y="278"/>
                        <a:pt x="6" y="282"/>
                      </a:cubicBezTo>
                      <a:cubicBezTo>
                        <a:pt x="6" y="283"/>
                        <a:pt x="5" y="284"/>
                        <a:pt x="4" y="284"/>
                      </a:cubicBezTo>
                      <a:cubicBezTo>
                        <a:pt x="4" y="284"/>
                        <a:pt x="4" y="284"/>
                        <a:pt x="4" y="284"/>
                      </a:cubicBezTo>
                      <a:close/>
                      <a:moveTo>
                        <a:pt x="3" y="259"/>
                      </a:moveTo>
                      <a:cubicBezTo>
                        <a:pt x="2" y="259"/>
                        <a:pt x="1" y="258"/>
                        <a:pt x="1" y="257"/>
                      </a:cubicBezTo>
                      <a:cubicBezTo>
                        <a:pt x="0" y="252"/>
                        <a:pt x="0" y="248"/>
                        <a:pt x="0" y="244"/>
                      </a:cubicBezTo>
                      <a:cubicBezTo>
                        <a:pt x="0" y="243"/>
                        <a:pt x="1" y="242"/>
                        <a:pt x="3" y="242"/>
                      </a:cubicBezTo>
                      <a:cubicBezTo>
                        <a:pt x="3" y="242"/>
                        <a:pt x="3" y="242"/>
                        <a:pt x="3" y="242"/>
                      </a:cubicBezTo>
                      <a:cubicBezTo>
                        <a:pt x="4" y="242"/>
                        <a:pt x="5" y="243"/>
                        <a:pt x="5" y="244"/>
                      </a:cubicBezTo>
                      <a:cubicBezTo>
                        <a:pt x="5" y="248"/>
                        <a:pt x="5" y="252"/>
                        <a:pt x="5" y="257"/>
                      </a:cubicBezTo>
                      <a:cubicBezTo>
                        <a:pt x="5" y="258"/>
                        <a:pt x="4" y="259"/>
                        <a:pt x="3" y="259"/>
                      </a:cubicBezTo>
                      <a:cubicBezTo>
                        <a:pt x="3" y="259"/>
                        <a:pt x="3" y="259"/>
                        <a:pt x="3" y="259"/>
                      </a:cubicBezTo>
                      <a:close/>
                      <a:moveTo>
                        <a:pt x="3" y="233"/>
                      </a:moveTo>
                      <a:cubicBezTo>
                        <a:pt x="3" y="233"/>
                        <a:pt x="3" y="233"/>
                        <a:pt x="3" y="233"/>
                      </a:cubicBezTo>
                      <a:cubicBezTo>
                        <a:pt x="1" y="233"/>
                        <a:pt x="1" y="232"/>
                        <a:pt x="1" y="231"/>
                      </a:cubicBezTo>
                      <a:cubicBezTo>
                        <a:pt x="1" y="227"/>
                        <a:pt x="1" y="223"/>
                        <a:pt x="1" y="218"/>
                      </a:cubicBezTo>
                      <a:cubicBezTo>
                        <a:pt x="1" y="217"/>
                        <a:pt x="2" y="216"/>
                        <a:pt x="3" y="216"/>
                      </a:cubicBezTo>
                      <a:cubicBezTo>
                        <a:pt x="4" y="216"/>
                        <a:pt x="5" y="217"/>
                        <a:pt x="5" y="219"/>
                      </a:cubicBezTo>
                      <a:cubicBezTo>
                        <a:pt x="5" y="223"/>
                        <a:pt x="5" y="227"/>
                        <a:pt x="5" y="231"/>
                      </a:cubicBezTo>
                      <a:cubicBezTo>
                        <a:pt x="5" y="232"/>
                        <a:pt x="4" y="233"/>
                        <a:pt x="3" y="233"/>
                      </a:cubicBezTo>
                      <a:close/>
                      <a:moveTo>
                        <a:pt x="4" y="208"/>
                      </a:moveTo>
                      <a:cubicBezTo>
                        <a:pt x="4" y="208"/>
                        <a:pt x="4" y="208"/>
                        <a:pt x="4" y="208"/>
                      </a:cubicBezTo>
                      <a:cubicBezTo>
                        <a:pt x="3" y="208"/>
                        <a:pt x="2" y="207"/>
                        <a:pt x="2" y="206"/>
                      </a:cubicBezTo>
                      <a:cubicBezTo>
                        <a:pt x="2" y="201"/>
                        <a:pt x="2" y="197"/>
                        <a:pt x="3" y="193"/>
                      </a:cubicBezTo>
                      <a:cubicBezTo>
                        <a:pt x="3" y="192"/>
                        <a:pt x="4" y="191"/>
                        <a:pt x="5" y="191"/>
                      </a:cubicBezTo>
                      <a:cubicBezTo>
                        <a:pt x="6" y="191"/>
                        <a:pt x="7" y="192"/>
                        <a:pt x="7" y="193"/>
                      </a:cubicBezTo>
                      <a:cubicBezTo>
                        <a:pt x="7" y="198"/>
                        <a:pt x="6" y="202"/>
                        <a:pt x="6" y="206"/>
                      </a:cubicBezTo>
                      <a:cubicBezTo>
                        <a:pt x="6" y="207"/>
                        <a:pt x="5" y="208"/>
                        <a:pt x="4" y="208"/>
                      </a:cubicBezTo>
                      <a:close/>
                      <a:moveTo>
                        <a:pt x="6" y="183"/>
                      </a:moveTo>
                      <a:cubicBezTo>
                        <a:pt x="6" y="183"/>
                        <a:pt x="6" y="183"/>
                        <a:pt x="6" y="183"/>
                      </a:cubicBezTo>
                      <a:cubicBezTo>
                        <a:pt x="5" y="183"/>
                        <a:pt x="4" y="181"/>
                        <a:pt x="4" y="180"/>
                      </a:cubicBezTo>
                      <a:cubicBezTo>
                        <a:pt x="5" y="176"/>
                        <a:pt x="5" y="172"/>
                        <a:pt x="6" y="168"/>
                      </a:cubicBezTo>
                      <a:cubicBezTo>
                        <a:pt x="6" y="167"/>
                        <a:pt x="7" y="166"/>
                        <a:pt x="8" y="166"/>
                      </a:cubicBezTo>
                      <a:cubicBezTo>
                        <a:pt x="9" y="166"/>
                        <a:pt x="10" y="167"/>
                        <a:pt x="10" y="168"/>
                      </a:cubicBezTo>
                      <a:cubicBezTo>
                        <a:pt x="9" y="172"/>
                        <a:pt x="9" y="177"/>
                        <a:pt x="8" y="181"/>
                      </a:cubicBezTo>
                      <a:cubicBezTo>
                        <a:pt x="8" y="182"/>
                        <a:pt x="7" y="183"/>
                        <a:pt x="6" y="183"/>
                      </a:cubicBezTo>
                      <a:close/>
                      <a:moveTo>
                        <a:pt x="10" y="158"/>
                      </a:moveTo>
                      <a:cubicBezTo>
                        <a:pt x="10" y="158"/>
                        <a:pt x="10" y="158"/>
                        <a:pt x="10" y="158"/>
                      </a:cubicBezTo>
                      <a:cubicBezTo>
                        <a:pt x="8" y="157"/>
                        <a:pt x="8" y="156"/>
                        <a:pt x="8" y="155"/>
                      </a:cubicBezTo>
                      <a:cubicBezTo>
                        <a:pt x="9" y="151"/>
                        <a:pt x="9" y="147"/>
                        <a:pt x="10" y="143"/>
                      </a:cubicBezTo>
                      <a:cubicBezTo>
                        <a:pt x="10" y="141"/>
                        <a:pt x="12" y="141"/>
                        <a:pt x="13" y="141"/>
                      </a:cubicBezTo>
                      <a:cubicBezTo>
                        <a:pt x="14" y="141"/>
                        <a:pt x="15" y="142"/>
                        <a:pt x="14" y="143"/>
                      </a:cubicBezTo>
                      <a:cubicBezTo>
                        <a:pt x="14" y="148"/>
                        <a:pt x="13" y="152"/>
                        <a:pt x="12" y="156"/>
                      </a:cubicBezTo>
                      <a:cubicBezTo>
                        <a:pt x="12" y="157"/>
                        <a:pt x="11" y="158"/>
                        <a:pt x="10" y="158"/>
                      </a:cubicBezTo>
                      <a:close/>
                      <a:moveTo>
                        <a:pt x="15" y="133"/>
                      </a:moveTo>
                      <a:cubicBezTo>
                        <a:pt x="15" y="133"/>
                        <a:pt x="15" y="133"/>
                        <a:pt x="15" y="133"/>
                      </a:cubicBezTo>
                      <a:cubicBezTo>
                        <a:pt x="13" y="132"/>
                        <a:pt x="13" y="131"/>
                        <a:pt x="13" y="130"/>
                      </a:cubicBezTo>
                      <a:cubicBezTo>
                        <a:pt x="14" y="126"/>
                        <a:pt x="15" y="122"/>
                        <a:pt x="16" y="118"/>
                      </a:cubicBezTo>
                      <a:cubicBezTo>
                        <a:pt x="16" y="117"/>
                        <a:pt x="17" y="116"/>
                        <a:pt x="19" y="116"/>
                      </a:cubicBezTo>
                      <a:cubicBezTo>
                        <a:pt x="20" y="117"/>
                        <a:pt x="20" y="118"/>
                        <a:pt x="20" y="119"/>
                      </a:cubicBezTo>
                      <a:cubicBezTo>
                        <a:pt x="19" y="123"/>
                        <a:pt x="18" y="127"/>
                        <a:pt x="17" y="131"/>
                      </a:cubicBezTo>
                      <a:cubicBezTo>
                        <a:pt x="17" y="132"/>
                        <a:pt x="16" y="133"/>
                        <a:pt x="15" y="133"/>
                      </a:cubicBezTo>
                      <a:close/>
                      <a:moveTo>
                        <a:pt x="21" y="108"/>
                      </a:moveTo>
                      <a:cubicBezTo>
                        <a:pt x="21" y="108"/>
                        <a:pt x="21" y="108"/>
                        <a:pt x="21" y="108"/>
                      </a:cubicBezTo>
                      <a:cubicBezTo>
                        <a:pt x="20" y="108"/>
                        <a:pt x="19" y="107"/>
                        <a:pt x="19" y="105"/>
                      </a:cubicBezTo>
                      <a:cubicBezTo>
                        <a:pt x="21" y="101"/>
                        <a:pt x="22" y="97"/>
                        <a:pt x="23" y="93"/>
                      </a:cubicBezTo>
                      <a:cubicBezTo>
                        <a:pt x="24" y="92"/>
                        <a:pt x="25" y="92"/>
                        <a:pt x="26" y="92"/>
                      </a:cubicBezTo>
                      <a:cubicBezTo>
                        <a:pt x="27" y="92"/>
                        <a:pt x="28" y="93"/>
                        <a:pt x="27" y="95"/>
                      </a:cubicBezTo>
                      <a:cubicBezTo>
                        <a:pt x="26" y="99"/>
                        <a:pt x="25" y="103"/>
                        <a:pt x="24" y="107"/>
                      </a:cubicBezTo>
                      <a:cubicBezTo>
                        <a:pt x="23" y="108"/>
                        <a:pt x="22" y="108"/>
                        <a:pt x="21" y="108"/>
                      </a:cubicBezTo>
                      <a:close/>
                      <a:moveTo>
                        <a:pt x="29" y="84"/>
                      </a:moveTo>
                      <a:cubicBezTo>
                        <a:pt x="29" y="84"/>
                        <a:pt x="29" y="84"/>
                        <a:pt x="29" y="84"/>
                      </a:cubicBezTo>
                      <a:cubicBezTo>
                        <a:pt x="28" y="84"/>
                        <a:pt x="27" y="82"/>
                        <a:pt x="27" y="81"/>
                      </a:cubicBezTo>
                      <a:cubicBezTo>
                        <a:pt x="29" y="77"/>
                        <a:pt x="30" y="73"/>
                        <a:pt x="32" y="69"/>
                      </a:cubicBezTo>
                      <a:cubicBezTo>
                        <a:pt x="32" y="68"/>
                        <a:pt x="34" y="68"/>
                        <a:pt x="35" y="68"/>
                      </a:cubicBezTo>
                      <a:cubicBezTo>
                        <a:pt x="36" y="69"/>
                        <a:pt x="36" y="70"/>
                        <a:pt x="36" y="71"/>
                      </a:cubicBezTo>
                      <a:cubicBezTo>
                        <a:pt x="34" y="75"/>
                        <a:pt x="33" y="79"/>
                        <a:pt x="31" y="83"/>
                      </a:cubicBezTo>
                      <a:cubicBezTo>
                        <a:pt x="31" y="84"/>
                        <a:pt x="30" y="84"/>
                        <a:pt x="29" y="84"/>
                      </a:cubicBezTo>
                      <a:close/>
                      <a:moveTo>
                        <a:pt x="39" y="61"/>
                      </a:moveTo>
                      <a:cubicBezTo>
                        <a:pt x="39" y="61"/>
                        <a:pt x="38" y="60"/>
                        <a:pt x="38" y="60"/>
                      </a:cubicBezTo>
                      <a:cubicBezTo>
                        <a:pt x="37" y="60"/>
                        <a:pt x="36" y="59"/>
                        <a:pt x="37" y="58"/>
                      </a:cubicBezTo>
                      <a:cubicBezTo>
                        <a:pt x="39" y="54"/>
                        <a:pt x="40" y="50"/>
                        <a:pt x="42" y="46"/>
                      </a:cubicBezTo>
                      <a:cubicBezTo>
                        <a:pt x="43" y="45"/>
                        <a:pt x="44" y="44"/>
                        <a:pt x="45" y="45"/>
                      </a:cubicBezTo>
                      <a:cubicBezTo>
                        <a:pt x="46" y="45"/>
                        <a:pt x="47" y="47"/>
                        <a:pt x="46" y="48"/>
                      </a:cubicBezTo>
                      <a:cubicBezTo>
                        <a:pt x="44" y="52"/>
                        <a:pt x="42" y="55"/>
                        <a:pt x="41" y="59"/>
                      </a:cubicBezTo>
                      <a:cubicBezTo>
                        <a:pt x="40" y="60"/>
                        <a:pt x="40" y="61"/>
                        <a:pt x="39" y="61"/>
                      </a:cubicBezTo>
                      <a:close/>
                      <a:moveTo>
                        <a:pt x="50" y="38"/>
                      </a:moveTo>
                      <a:cubicBezTo>
                        <a:pt x="49" y="38"/>
                        <a:pt x="49" y="38"/>
                        <a:pt x="49" y="37"/>
                      </a:cubicBezTo>
                      <a:cubicBezTo>
                        <a:pt x="48" y="37"/>
                        <a:pt x="47" y="36"/>
                        <a:pt x="48" y="34"/>
                      </a:cubicBezTo>
                      <a:cubicBezTo>
                        <a:pt x="50" y="31"/>
                        <a:pt x="52" y="27"/>
                        <a:pt x="54" y="23"/>
                      </a:cubicBezTo>
                      <a:cubicBezTo>
                        <a:pt x="55" y="22"/>
                        <a:pt x="56" y="22"/>
                        <a:pt x="57" y="22"/>
                      </a:cubicBezTo>
                      <a:cubicBezTo>
                        <a:pt x="58" y="23"/>
                        <a:pt x="58" y="24"/>
                        <a:pt x="58" y="25"/>
                      </a:cubicBezTo>
                      <a:cubicBezTo>
                        <a:pt x="56" y="29"/>
                        <a:pt x="54" y="33"/>
                        <a:pt x="52" y="36"/>
                      </a:cubicBezTo>
                      <a:cubicBezTo>
                        <a:pt x="51" y="37"/>
                        <a:pt x="51" y="38"/>
                        <a:pt x="50" y="38"/>
                      </a:cubicBezTo>
                      <a:close/>
                      <a:moveTo>
                        <a:pt x="62" y="15"/>
                      </a:moveTo>
                      <a:cubicBezTo>
                        <a:pt x="62" y="15"/>
                        <a:pt x="61" y="15"/>
                        <a:pt x="61" y="15"/>
                      </a:cubicBezTo>
                      <a:cubicBezTo>
                        <a:pt x="60" y="15"/>
                        <a:pt x="60" y="13"/>
                        <a:pt x="60" y="12"/>
                      </a:cubicBezTo>
                      <a:cubicBezTo>
                        <a:pt x="63" y="9"/>
                        <a:pt x="65" y="5"/>
                        <a:pt x="67" y="1"/>
                      </a:cubicBezTo>
                      <a:cubicBezTo>
                        <a:pt x="68" y="0"/>
                        <a:pt x="69" y="0"/>
                        <a:pt x="70" y="1"/>
                      </a:cubicBezTo>
                      <a:cubicBezTo>
                        <a:pt x="71" y="1"/>
                        <a:pt x="71" y="3"/>
                        <a:pt x="71" y="4"/>
                      </a:cubicBezTo>
                      <a:cubicBezTo>
                        <a:pt x="68" y="7"/>
                        <a:pt x="66" y="11"/>
                        <a:pt x="64" y="14"/>
                      </a:cubicBezTo>
                      <a:cubicBezTo>
                        <a:pt x="64" y="15"/>
                        <a:pt x="63" y="15"/>
                        <a:pt x="62" y="15"/>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06" name="Google Shape;2806;p14"/>
                <p:cNvSpPr/>
                <p:nvPr/>
              </p:nvSpPr>
              <p:spPr>
                <a:xfrm>
                  <a:off x="9808532" y="6250971"/>
                  <a:ext cx="80553" cy="75595"/>
                </a:xfrm>
                <a:custGeom>
                  <a:avLst/>
                  <a:gdLst/>
                  <a:ahLst/>
                  <a:cxnLst/>
                  <a:rect l="l" t="t" r="r" b="b"/>
                  <a:pathLst>
                    <a:path w="65" h="61" extrusionOk="0">
                      <a:moveTo>
                        <a:pt x="49" y="61"/>
                      </a:moveTo>
                      <a:lnTo>
                        <a:pt x="41" y="20"/>
                      </a:lnTo>
                      <a:lnTo>
                        <a:pt x="0" y="28"/>
                      </a:lnTo>
                      <a:lnTo>
                        <a:pt x="16" y="8"/>
                      </a:lnTo>
                      <a:lnTo>
                        <a:pt x="57" y="0"/>
                      </a:lnTo>
                      <a:lnTo>
                        <a:pt x="65" y="40"/>
                      </a:lnTo>
                      <a:lnTo>
                        <a:pt x="49" y="61"/>
                      </a:ln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07" name="Google Shape;2807;p14"/>
                <p:cNvSpPr/>
                <p:nvPr/>
              </p:nvSpPr>
              <p:spPr>
                <a:xfrm>
                  <a:off x="9247149" y="5988250"/>
                  <a:ext cx="1672994" cy="2485944"/>
                </a:xfrm>
                <a:custGeom>
                  <a:avLst/>
                  <a:gdLst/>
                  <a:ahLst/>
                  <a:cxnLst/>
                  <a:rect l="l" t="t" r="r" b="b"/>
                  <a:pathLst>
                    <a:path w="331" h="493" extrusionOk="0">
                      <a:moveTo>
                        <a:pt x="329" y="493"/>
                      </a:moveTo>
                      <a:cubicBezTo>
                        <a:pt x="329" y="493"/>
                        <a:pt x="329" y="493"/>
                        <a:pt x="328" y="493"/>
                      </a:cubicBezTo>
                      <a:cubicBezTo>
                        <a:pt x="328" y="493"/>
                        <a:pt x="324" y="492"/>
                        <a:pt x="316" y="488"/>
                      </a:cubicBezTo>
                      <a:cubicBezTo>
                        <a:pt x="315" y="488"/>
                        <a:pt x="315" y="487"/>
                        <a:pt x="315" y="485"/>
                      </a:cubicBezTo>
                      <a:cubicBezTo>
                        <a:pt x="316" y="484"/>
                        <a:pt x="317" y="484"/>
                        <a:pt x="318" y="484"/>
                      </a:cubicBezTo>
                      <a:cubicBezTo>
                        <a:pt x="325" y="488"/>
                        <a:pt x="330" y="489"/>
                        <a:pt x="330" y="489"/>
                      </a:cubicBezTo>
                      <a:cubicBezTo>
                        <a:pt x="331" y="489"/>
                        <a:pt x="331" y="491"/>
                        <a:pt x="331" y="492"/>
                      </a:cubicBezTo>
                      <a:cubicBezTo>
                        <a:pt x="331" y="493"/>
                        <a:pt x="330" y="493"/>
                        <a:pt x="329" y="493"/>
                      </a:cubicBezTo>
                      <a:close/>
                      <a:moveTo>
                        <a:pt x="306" y="483"/>
                      </a:moveTo>
                      <a:cubicBezTo>
                        <a:pt x="305" y="483"/>
                        <a:pt x="305" y="483"/>
                        <a:pt x="305" y="483"/>
                      </a:cubicBezTo>
                      <a:cubicBezTo>
                        <a:pt x="301" y="481"/>
                        <a:pt x="297" y="479"/>
                        <a:pt x="293" y="477"/>
                      </a:cubicBezTo>
                      <a:cubicBezTo>
                        <a:pt x="292" y="477"/>
                        <a:pt x="292" y="476"/>
                        <a:pt x="292" y="475"/>
                      </a:cubicBezTo>
                      <a:cubicBezTo>
                        <a:pt x="293" y="473"/>
                        <a:pt x="294" y="473"/>
                        <a:pt x="295" y="474"/>
                      </a:cubicBezTo>
                      <a:cubicBezTo>
                        <a:pt x="299" y="476"/>
                        <a:pt x="303" y="477"/>
                        <a:pt x="306" y="479"/>
                      </a:cubicBezTo>
                      <a:cubicBezTo>
                        <a:pt x="308" y="480"/>
                        <a:pt x="308" y="481"/>
                        <a:pt x="308" y="482"/>
                      </a:cubicBezTo>
                      <a:cubicBezTo>
                        <a:pt x="307" y="483"/>
                        <a:pt x="306" y="483"/>
                        <a:pt x="306" y="483"/>
                      </a:cubicBezTo>
                      <a:close/>
                      <a:moveTo>
                        <a:pt x="283" y="472"/>
                      </a:moveTo>
                      <a:cubicBezTo>
                        <a:pt x="283" y="472"/>
                        <a:pt x="282" y="472"/>
                        <a:pt x="282" y="471"/>
                      </a:cubicBezTo>
                      <a:cubicBezTo>
                        <a:pt x="278" y="469"/>
                        <a:pt x="274" y="467"/>
                        <a:pt x="271" y="465"/>
                      </a:cubicBezTo>
                      <a:cubicBezTo>
                        <a:pt x="270" y="465"/>
                        <a:pt x="269" y="463"/>
                        <a:pt x="270" y="462"/>
                      </a:cubicBezTo>
                      <a:cubicBezTo>
                        <a:pt x="271" y="461"/>
                        <a:pt x="272" y="461"/>
                        <a:pt x="273" y="462"/>
                      </a:cubicBezTo>
                      <a:cubicBezTo>
                        <a:pt x="276" y="464"/>
                        <a:pt x="280" y="466"/>
                        <a:pt x="284" y="468"/>
                      </a:cubicBezTo>
                      <a:cubicBezTo>
                        <a:pt x="285" y="468"/>
                        <a:pt x="285" y="470"/>
                        <a:pt x="285" y="471"/>
                      </a:cubicBezTo>
                      <a:cubicBezTo>
                        <a:pt x="284" y="471"/>
                        <a:pt x="284" y="472"/>
                        <a:pt x="283" y="472"/>
                      </a:cubicBezTo>
                      <a:close/>
                      <a:moveTo>
                        <a:pt x="261" y="459"/>
                      </a:moveTo>
                      <a:cubicBezTo>
                        <a:pt x="260" y="459"/>
                        <a:pt x="260" y="459"/>
                        <a:pt x="260" y="459"/>
                      </a:cubicBezTo>
                      <a:cubicBezTo>
                        <a:pt x="256" y="457"/>
                        <a:pt x="252" y="454"/>
                        <a:pt x="249" y="452"/>
                      </a:cubicBezTo>
                      <a:cubicBezTo>
                        <a:pt x="248" y="451"/>
                        <a:pt x="248" y="450"/>
                        <a:pt x="248" y="449"/>
                      </a:cubicBezTo>
                      <a:cubicBezTo>
                        <a:pt x="249" y="448"/>
                        <a:pt x="250" y="448"/>
                        <a:pt x="251" y="448"/>
                      </a:cubicBezTo>
                      <a:cubicBezTo>
                        <a:pt x="255" y="451"/>
                        <a:pt x="258" y="453"/>
                        <a:pt x="262" y="455"/>
                      </a:cubicBezTo>
                      <a:cubicBezTo>
                        <a:pt x="263" y="456"/>
                        <a:pt x="263" y="457"/>
                        <a:pt x="263" y="458"/>
                      </a:cubicBezTo>
                      <a:cubicBezTo>
                        <a:pt x="262" y="459"/>
                        <a:pt x="262" y="459"/>
                        <a:pt x="261" y="459"/>
                      </a:cubicBezTo>
                      <a:close/>
                      <a:moveTo>
                        <a:pt x="239" y="445"/>
                      </a:moveTo>
                      <a:cubicBezTo>
                        <a:pt x="239" y="445"/>
                        <a:pt x="239" y="445"/>
                        <a:pt x="238" y="445"/>
                      </a:cubicBezTo>
                      <a:cubicBezTo>
                        <a:pt x="235" y="443"/>
                        <a:pt x="231" y="440"/>
                        <a:pt x="228" y="438"/>
                      </a:cubicBezTo>
                      <a:cubicBezTo>
                        <a:pt x="227" y="437"/>
                        <a:pt x="227" y="436"/>
                        <a:pt x="227" y="435"/>
                      </a:cubicBezTo>
                      <a:cubicBezTo>
                        <a:pt x="228" y="434"/>
                        <a:pt x="229" y="434"/>
                        <a:pt x="230" y="434"/>
                      </a:cubicBezTo>
                      <a:cubicBezTo>
                        <a:pt x="234" y="437"/>
                        <a:pt x="237" y="439"/>
                        <a:pt x="241" y="441"/>
                      </a:cubicBezTo>
                      <a:cubicBezTo>
                        <a:pt x="242" y="442"/>
                        <a:pt x="242" y="443"/>
                        <a:pt x="241" y="444"/>
                      </a:cubicBezTo>
                      <a:cubicBezTo>
                        <a:pt x="241" y="445"/>
                        <a:pt x="240" y="445"/>
                        <a:pt x="239" y="445"/>
                      </a:cubicBezTo>
                      <a:close/>
                      <a:moveTo>
                        <a:pt x="219" y="431"/>
                      </a:moveTo>
                      <a:cubicBezTo>
                        <a:pt x="218" y="431"/>
                        <a:pt x="218" y="430"/>
                        <a:pt x="217" y="430"/>
                      </a:cubicBezTo>
                      <a:cubicBezTo>
                        <a:pt x="214" y="428"/>
                        <a:pt x="211" y="425"/>
                        <a:pt x="207" y="422"/>
                      </a:cubicBezTo>
                      <a:cubicBezTo>
                        <a:pt x="206" y="422"/>
                        <a:pt x="206" y="420"/>
                        <a:pt x="207" y="419"/>
                      </a:cubicBezTo>
                      <a:cubicBezTo>
                        <a:pt x="208" y="418"/>
                        <a:pt x="209" y="418"/>
                        <a:pt x="210" y="419"/>
                      </a:cubicBezTo>
                      <a:cubicBezTo>
                        <a:pt x="213" y="422"/>
                        <a:pt x="217" y="424"/>
                        <a:pt x="220" y="427"/>
                      </a:cubicBezTo>
                      <a:cubicBezTo>
                        <a:pt x="221" y="427"/>
                        <a:pt x="221" y="429"/>
                        <a:pt x="220" y="430"/>
                      </a:cubicBezTo>
                      <a:cubicBezTo>
                        <a:pt x="220" y="430"/>
                        <a:pt x="219" y="431"/>
                        <a:pt x="219" y="431"/>
                      </a:cubicBezTo>
                      <a:close/>
                      <a:moveTo>
                        <a:pt x="199" y="415"/>
                      </a:moveTo>
                      <a:cubicBezTo>
                        <a:pt x="198" y="415"/>
                        <a:pt x="198" y="415"/>
                        <a:pt x="197" y="414"/>
                      </a:cubicBezTo>
                      <a:cubicBezTo>
                        <a:pt x="194" y="412"/>
                        <a:pt x="191" y="409"/>
                        <a:pt x="188" y="406"/>
                      </a:cubicBezTo>
                      <a:cubicBezTo>
                        <a:pt x="187" y="405"/>
                        <a:pt x="187" y="404"/>
                        <a:pt x="187" y="403"/>
                      </a:cubicBezTo>
                      <a:cubicBezTo>
                        <a:pt x="188" y="402"/>
                        <a:pt x="190" y="402"/>
                        <a:pt x="190" y="403"/>
                      </a:cubicBezTo>
                      <a:cubicBezTo>
                        <a:pt x="194" y="406"/>
                        <a:pt x="197" y="408"/>
                        <a:pt x="200" y="411"/>
                      </a:cubicBezTo>
                      <a:cubicBezTo>
                        <a:pt x="201" y="412"/>
                        <a:pt x="201" y="413"/>
                        <a:pt x="200" y="414"/>
                      </a:cubicBezTo>
                      <a:cubicBezTo>
                        <a:pt x="200" y="415"/>
                        <a:pt x="199" y="415"/>
                        <a:pt x="199" y="415"/>
                      </a:cubicBezTo>
                      <a:close/>
                      <a:moveTo>
                        <a:pt x="180" y="398"/>
                      </a:moveTo>
                      <a:cubicBezTo>
                        <a:pt x="179" y="398"/>
                        <a:pt x="179" y="398"/>
                        <a:pt x="178" y="398"/>
                      </a:cubicBezTo>
                      <a:cubicBezTo>
                        <a:pt x="175" y="395"/>
                        <a:pt x="172" y="392"/>
                        <a:pt x="169" y="389"/>
                      </a:cubicBezTo>
                      <a:cubicBezTo>
                        <a:pt x="168" y="388"/>
                        <a:pt x="168" y="387"/>
                        <a:pt x="169" y="386"/>
                      </a:cubicBezTo>
                      <a:cubicBezTo>
                        <a:pt x="169" y="385"/>
                        <a:pt x="171" y="385"/>
                        <a:pt x="172" y="386"/>
                      </a:cubicBezTo>
                      <a:cubicBezTo>
                        <a:pt x="175" y="389"/>
                        <a:pt x="178" y="392"/>
                        <a:pt x="181" y="395"/>
                      </a:cubicBezTo>
                      <a:cubicBezTo>
                        <a:pt x="182" y="395"/>
                        <a:pt x="182" y="397"/>
                        <a:pt x="181" y="398"/>
                      </a:cubicBezTo>
                      <a:cubicBezTo>
                        <a:pt x="181" y="398"/>
                        <a:pt x="180" y="398"/>
                        <a:pt x="180" y="398"/>
                      </a:cubicBezTo>
                      <a:close/>
                      <a:moveTo>
                        <a:pt x="161" y="381"/>
                      </a:moveTo>
                      <a:cubicBezTo>
                        <a:pt x="161" y="381"/>
                        <a:pt x="160" y="381"/>
                        <a:pt x="160" y="380"/>
                      </a:cubicBezTo>
                      <a:cubicBezTo>
                        <a:pt x="157" y="377"/>
                        <a:pt x="154" y="374"/>
                        <a:pt x="151" y="371"/>
                      </a:cubicBezTo>
                      <a:cubicBezTo>
                        <a:pt x="150" y="370"/>
                        <a:pt x="150" y="369"/>
                        <a:pt x="151" y="368"/>
                      </a:cubicBezTo>
                      <a:cubicBezTo>
                        <a:pt x="152" y="367"/>
                        <a:pt x="153" y="367"/>
                        <a:pt x="154" y="368"/>
                      </a:cubicBezTo>
                      <a:cubicBezTo>
                        <a:pt x="157" y="371"/>
                        <a:pt x="160" y="374"/>
                        <a:pt x="163" y="377"/>
                      </a:cubicBezTo>
                      <a:cubicBezTo>
                        <a:pt x="163" y="378"/>
                        <a:pt x="163" y="379"/>
                        <a:pt x="163" y="380"/>
                      </a:cubicBezTo>
                      <a:cubicBezTo>
                        <a:pt x="162" y="381"/>
                        <a:pt x="162" y="381"/>
                        <a:pt x="161" y="381"/>
                      </a:cubicBezTo>
                      <a:close/>
                      <a:moveTo>
                        <a:pt x="144" y="362"/>
                      </a:moveTo>
                      <a:cubicBezTo>
                        <a:pt x="143" y="362"/>
                        <a:pt x="142" y="362"/>
                        <a:pt x="142" y="362"/>
                      </a:cubicBezTo>
                      <a:cubicBezTo>
                        <a:pt x="139" y="359"/>
                        <a:pt x="136" y="355"/>
                        <a:pt x="134" y="352"/>
                      </a:cubicBezTo>
                      <a:cubicBezTo>
                        <a:pt x="133" y="351"/>
                        <a:pt x="133" y="350"/>
                        <a:pt x="134" y="349"/>
                      </a:cubicBezTo>
                      <a:cubicBezTo>
                        <a:pt x="135" y="348"/>
                        <a:pt x="136" y="349"/>
                        <a:pt x="137" y="349"/>
                      </a:cubicBezTo>
                      <a:cubicBezTo>
                        <a:pt x="139" y="353"/>
                        <a:pt x="142" y="356"/>
                        <a:pt x="145" y="359"/>
                      </a:cubicBezTo>
                      <a:cubicBezTo>
                        <a:pt x="146" y="360"/>
                        <a:pt x="146" y="361"/>
                        <a:pt x="145" y="362"/>
                      </a:cubicBezTo>
                      <a:cubicBezTo>
                        <a:pt x="145" y="362"/>
                        <a:pt x="144" y="362"/>
                        <a:pt x="144" y="362"/>
                      </a:cubicBezTo>
                      <a:close/>
                      <a:moveTo>
                        <a:pt x="127" y="343"/>
                      </a:moveTo>
                      <a:cubicBezTo>
                        <a:pt x="126" y="343"/>
                        <a:pt x="126" y="343"/>
                        <a:pt x="125" y="342"/>
                      </a:cubicBezTo>
                      <a:cubicBezTo>
                        <a:pt x="123" y="339"/>
                        <a:pt x="120" y="336"/>
                        <a:pt x="117" y="333"/>
                      </a:cubicBezTo>
                      <a:cubicBezTo>
                        <a:pt x="117" y="332"/>
                        <a:pt x="117" y="330"/>
                        <a:pt x="118" y="330"/>
                      </a:cubicBezTo>
                      <a:cubicBezTo>
                        <a:pt x="119" y="329"/>
                        <a:pt x="120" y="329"/>
                        <a:pt x="121" y="330"/>
                      </a:cubicBezTo>
                      <a:cubicBezTo>
                        <a:pt x="123" y="333"/>
                        <a:pt x="126" y="337"/>
                        <a:pt x="129" y="340"/>
                      </a:cubicBezTo>
                      <a:cubicBezTo>
                        <a:pt x="129" y="341"/>
                        <a:pt x="129" y="342"/>
                        <a:pt x="128" y="343"/>
                      </a:cubicBezTo>
                      <a:cubicBezTo>
                        <a:pt x="128" y="343"/>
                        <a:pt x="127" y="343"/>
                        <a:pt x="127" y="343"/>
                      </a:cubicBezTo>
                      <a:close/>
                      <a:moveTo>
                        <a:pt x="111" y="323"/>
                      </a:moveTo>
                      <a:cubicBezTo>
                        <a:pt x="111" y="323"/>
                        <a:pt x="110" y="323"/>
                        <a:pt x="110" y="322"/>
                      </a:cubicBezTo>
                      <a:cubicBezTo>
                        <a:pt x="107" y="319"/>
                        <a:pt x="104" y="316"/>
                        <a:pt x="102" y="312"/>
                      </a:cubicBezTo>
                      <a:cubicBezTo>
                        <a:pt x="101" y="311"/>
                        <a:pt x="102" y="310"/>
                        <a:pt x="103" y="309"/>
                      </a:cubicBezTo>
                      <a:cubicBezTo>
                        <a:pt x="103" y="309"/>
                        <a:pt x="105" y="309"/>
                        <a:pt x="105" y="310"/>
                      </a:cubicBezTo>
                      <a:cubicBezTo>
                        <a:pt x="108" y="313"/>
                        <a:pt x="110" y="317"/>
                        <a:pt x="113" y="320"/>
                      </a:cubicBezTo>
                      <a:cubicBezTo>
                        <a:pt x="114" y="321"/>
                        <a:pt x="113" y="322"/>
                        <a:pt x="113" y="323"/>
                      </a:cubicBezTo>
                      <a:cubicBezTo>
                        <a:pt x="112" y="323"/>
                        <a:pt x="112" y="323"/>
                        <a:pt x="111" y="323"/>
                      </a:cubicBezTo>
                      <a:close/>
                      <a:moveTo>
                        <a:pt x="97" y="303"/>
                      </a:moveTo>
                      <a:cubicBezTo>
                        <a:pt x="96" y="303"/>
                        <a:pt x="95" y="302"/>
                        <a:pt x="95" y="302"/>
                      </a:cubicBezTo>
                      <a:cubicBezTo>
                        <a:pt x="92" y="298"/>
                        <a:pt x="90" y="295"/>
                        <a:pt x="88" y="291"/>
                      </a:cubicBezTo>
                      <a:cubicBezTo>
                        <a:pt x="87" y="290"/>
                        <a:pt x="87" y="289"/>
                        <a:pt x="88" y="288"/>
                      </a:cubicBezTo>
                      <a:cubicBezTo>
                        <a:pt x="89" y="287"/>
                        <a:pt x="91" y="288"/>
                        <a:pt x="91" y="289"/>
                      </a:cubicBezTo>
                      <a:cubicBezTo>
                        <a:pt x="94" y="292"/>
                        <a:pt x="96" y="296"/>
                        <a:pt x="98" y="299"/>
                      </a:cubicBezTo>
                      <a:cubicBezTo>
                        <a:pt x="99" y="300"/>
                        <a:pt x="99" y="302"/>
                        <a:pt x="98" y="302"/>
                      </a:cubicBezTo>
                      <a:cubicBezTo>
                        <a:pt x="97" y="302"/>
                        <a:pt x="97" y="303"/>
                        <a:pt x="97" y="303"/>
                      </a:cubicBezTo>
                      <a:close/>
                      <a:moveTo>
                        <a:pt x="83" y="281"/>
                      </a:moveTo>
                      <a:cubicBezTo>
                        <a:pt x="82" y="281"/>
                        <a:pt x="81" y="281"/>
                        <a:pt x="81" y="280"/>
                      </a:cubicBezTo>
                      <a:cubicBezTo>
                        <a:pt x="79" y="277"/>
                        <a:pt x="77" y="273"/>
                        <a:pt x="75" y="269"/>
                      </a:cubicBezTo>
                      <a:cubicBezTo>
                        <a:pt x="74" y="268"/>
                        <a:pt x="74" y="267"/>
                        <a:pt x="75" y="266"/>
                      </a:cubicBezTo>
                      <a:cubicBezTo>
                        <a:pt x="76" y="266"/>
                        <a:pt x="78" y="266"/>
                        <a:pt x="78" y="267"/>
                      </a:cubicBezTo>
                      <a:cubicBezTo>
                        <a:pt x="80" y="271"/>
                        <a:pt x="83" y="274"/>
                        <a:pt x="85" y="278"/>
                      </a:cubicBezTo>
                      <a:cubicBezTo>
                        <a:pt x="85" y="279"/>
                        <a:pt x="85" y="280"/>
                        <a:pt x="84" y="281"/>
                      </a:cubicBezTo>
                      <a:cubicBezTo>
                        <a:pt x="84" y="281"/>
                        <a:pt x="83" y="281"/>
                        <a:pt x="83" y="281"/>
                      </a:cubicBezTo>
                      <a:close/>
                      <a:moveTo>
                        <a:pt x="70" y="259"/>
                      </a:moveTo>
                      <a:cubicBezTo>
                        <a:pt x="69" y="259"/>
                        <a:pt x="69" y="259"/>
                        <a:pt x="68" y="258"/>
                      </a:cubicBezTo>
                      <a:cubicBezTo>
                        <a:pt x="66" y="254"/>
                        <a:pt x="64" y="251"/>
                        <a:pt x="62" y="247"/>
                      </a:cubicBezTo>
                      <a:cubicBezTo>
                        <a:pt x="62" y="246"/>
                        <a:pt x="62" y="245"/>
                        <a:pt x="63" y="244"/>
                      </a:cubicBezTo>
                      <a:cubicBezTo>
                        <a:pt x="64" y="243"/>
                        <a:pt x="66" y="244"/>
                        <a:pt x="66" y="245"/>
                      </a:cubicBezTo>
                      <a:cubicBezTo>
                        <a:pt x="68" y="249"/>
                        <a:pt x="70" y="252"/>
                        <a:pt x="72" y="256"/>
                      </a:cubicBezTo>
                      <a:cubicBezTo>
                        <a:pt x="73" y="257"/>
                        <a:pt x="72" y="258"/>
                        <a:pt x="71" y="259"/>
                      </a:cubicBezTo>
                      <a:cubicBezTo>
                        <a:pt x="71" y="259"/>
                        <a:pt x="71" y="259"/>
                        <a:pt x="70" y="259"/>
                      </a:cubicBezTo>
                      <a:close/>
                      <a:moveTo>
                        <a:pt x="59" y="237"/>
                      </a:moveTo>
                      <a:cubicBezTo>
                        <a:pt x="58" y="237"/>
                        <a:pt x="57" y="236"/>
                        <a:pt x="57" y="235"/>
                      </a:cubicBezTo>
                      <a:cubicBezTo>
                        <a:pt x="55" y="232"/>
                        <a:pt x="53" y="228"/>
                        <a:pt x="51" y="224"/>
                      </a:cubicBezTo>
                      <a:cubicBezTo>
                        <a:pt x="51" y="223"/>
                        <a:pt x="51" y="222"/>
                        <a:pt x="52" y="221"/>
                      </a:cubicBezTo>
                      <a:cubicBezTo>
                        <a:pt x="54" y="221"/>
                        <a:pt x="55" y="221"/>
                        <a:pt x="55" y="222"/>
                      </a:cubicBezTo>
                      <a:cubicBezTo>
                        <a:pt x="57" y="226"/>
                        <a:pt x="59" y="230"/>
                        <a:pt x="61" y="234"/>
                      </a:cubicBezTo>
                      <a:cubicBezTo>
                        <a:pt x="61" y="235"/>
                        <a:pt x="61" y="236"/>
                        <a:pt x="60" y="236"/>
                      </a:cubicBezTo>
                      <a:cubicBezTo>
                        <a:pt x="59" y="237"/>
                        <a:pt x="59" y="237"/>
                        <a:pt x="59" y="237"/>
                      </a:cubicBezTo>
                      <a:close/>
                      <a:moveTo>
                        <a:pt x="48" y="213"/>
                      </a:moveTo>
                      <a:cubicBezTo>
                        <a:pt x="47" y="213"/>
                        <a:pt x="47" y="213"/>
                        <a:pt x="46" y="212"/>
                      </a:cubicBezTo>
                      <a:cubicBezTo>
                        <a:pt x="45" y="208"/>
                        <a:pt x="43" y="204"/>
                        <a:pt x="41" y="200"/>
                      </a:cubicBezTo>
                      <a:cubicBezTo>
                        <a:pt x="41" y="199"/>
                        <a:pt x="42" y="198"/>
                        <a:pt x="43" y="198"/>
                      </a:cubicBezTo>
                      <a:cubicBezTo>
                        <a:pt x="44" y="197"/>
                        <a:pt x="45" y="198"/>
                        <a:pt x="45" y="199"/>
                      </a:cubicBezTo>
                      <a:cubicBezTo>
                        <a:pt x="47" y="203"/>
                        <a:pt x="49" y="207"/>
                        <a:pt x="50" y="211"/>
                      </a:cubicBezTo>
                      <a:cubicBezTo>
                        <a:pt x="51" y="212"/>
                        <a:pt x="50" y="213"/>
                        <a:pt x="49" y="213"/>
                      </a:cubicBezTo>
                      <a:cubicBezTo>
                        <a:pt x="49" y="213"/>
                        <a:pt x="49" y="213"/>
                        <a:pt x="48" y="213"/>
                      </a:cubicBezTo>
                      <a:close/>
                      <a:moveTo>
                        <a:pt x="39" y="190"/>
                      </a:moveTo>
                      <a:cubicBezTo>
                        <a:pt x="38" y="190"/>
                        <a:pt x="37" y="189"/>
                        <a:pt x="37" y="189"/>
                      </a:cubicBezTo>
                      <a:cubicBezTo>
                        <a:pt x="35" y="185"/>
                        <a:pt x="34" y="181"/>
                        <a:pt x="33" y="177"/>
                      </a:cubicBezTo>
                      <a:cubicBezTo>
                        <a:pt x="32" y="175"/>
                        <a:pt x="33" y="174"/>
                        <a:pt x="34" y="174"/>
                      </a:cubicBezTo>
                      <a:cubicBezTo>
                        <a:pt x="35" y="173"/>
                        <a:pt x="36" y="174"/>
                        <a:pt x="37" y="175"/>
                      </a:cubicBezTo>
                      <a:cubicBezTo>
                        <a:pt x="38" y="179"/>
                        <a:pt x="39" y="183"/>
                        <a:pt x="41" y="187"/>
                      </a:cubicBezTo>
                      <a:cubicBezTo>
                        <a:pt x="41" y="188"/>
                        <a:pt x="41" y="189"/>
                        <a:pt x="40" y="190"/>
                      </a:cubicBezTo>
                      <a:cubicBezTo>
                        <a:pt x="39" y="190"/>
                        <a:pt x="39" y="190"/>
                        <a:pt x="39" y="190"/>
                      </a:cubicBezTo>
                      <a:close/>
                      <a:moveTo>
                        <a:pt x="31" y="166"/>
                      </a:moveTo>
                      <a:cubicBezTo>
                        <a:pt x="30" y="166"/>
                        <a:pt x="29" y="165"/>
                        <a:pt x="29" y="164"/>
                      </a:cubicBezTo>
                      <a:cubicBezTo>
                        <a:pt x="27" y="160"/>
                        <a:pt x="26" y="156"/>
                        <a:pt x="25" y="152"/>
                      </a:cubicBezTo>
                      <a:cubicBezTo>
                        <a:pt x="25" y="151"/>
                        <a:pt x="25" y="150"/>
                        <a:pt x="26" y="150"/>
                      </a:cubicBezTo>
                      <a:cubicBezTo>
                        <a:pt x="27" y="149"/>
                        <a:pt x="29" y="150"/>
                        <a:pt x="29" y="151"/>
                      </a:cubicBezTo>
                      <a:cubicBezTo>
                        <a:pt x="30" y="155"/>
                        <a:pt x="31" y="159"/>
                        <a:pt x="33" y="163"/>
                      </a:cubicBezTo>
                      <a:cubicBezTo>
                        <a:pt x="33" y="164"/>
                        <a:pt x="32" y="165"/>
                        <a:pt x="31" y="166"/>
                      </a:cubicBezTo>
                      <a:cubicBezTo>
                        <a:pt x="31" y="166"/>
                        <a:pt x="31" y="166"/>
                        <a:pt x="31" y="166"/>
                      </a:cubicBezTo>
                      <a:close/>
                      <a:moveTo>
                        <a:pt x="23" y="142"/>
                      </a:moveTo>
                      <a:cubicBezTo>
                        <a:pt x="23" y="142"/>
                        <a:pt x="22" y="141"/>
                        <a:pt x="21" y="140"/>
                      </a:cubicBezTo>
                      <a:cubicBezTo>
                        <a:pt x="20" y="136"/>
                        <a:pt x="19" y="132"/>
                        <a:pt x="18" y="128"/>
                      </a:cubicBezTo>
                      <a:cubicBezTo>
                        <a:pt x="18" y="127"/>
                        <a:pt x="19" y="125"/>
                        <a:pt x="20" y="125"/>
                      </a:cubicBezTo>
                      <a:cubicBezTo>
                        <a:pt x="21" y="125"/>
                        <a:pt x="22" y="126"/>
                        <a:pt x="22" y="127"/>
                      </a:cubicBezTo>
                      <a:cubicBezTo>
                        <a:pt x="23" y="131"/>
                        <a:pt x="24" y="135"/>
                        <a:pt x="26" y="139"/>
                      </a:cubicBezTo>
                      <a:cubicBezTo>
                        <a:pt x="26" y="140"/>
                        <a:pt x="25" y="141"/>
                        <a:pt x="24" y="141"/>
                      </a:cubicBezTo>
                      <a:cubicBezTo>
                        <a:pt x="24" y="142"/>
                        <a:pt x="24" y="142"/>
                        <a:pt x="23" y="142"/>
                      </a:cubicBezTo>
                      <a:close/>
                      <a:moveTo>
                        <a:pt x="17" y="117"/>
                      </a:moveTo>
                      <a:cubicBezTo>
                        <a:pt x="16" y="117"/>
                        <a:pt x="16" y="116"/>
                        <a:pt x="15" y="115"/>
                      </a:cubicBezTo>
                      <a:cubicBezTo>
                        <a:pt x="14" y="111"/>
                        <a:pt x="14" y="107"/>
                        <a:pt x="13" y="103"/>
                      </a:cubicBezTo>
                      <a:cubicBezTo>
                        <a:pt x="12" y="102"/>
                        <a:pt x="13" y="101"/>
                        <a:pt x="14" y="100"/>
                      </a:cubicBezTo>
                      <a:cubicBezTo>
                        <a:pt x="15" y="100"/>
                        <a:pt x="17" y="101"/>
                        <a:pt x="17" y="102"/>
                      </a:cubicBezTo>
                      <a:cubicBezTo>
                        <a:pt x="18" y="106"/>
                        <a:pt x="19" y="110"/>
                        <a:pt x="19" y="114"/>
                      </a:cubicBezTo>
                      <a:cubicBezTo>
                        <a:pt x="20" y="115"/>
                        <a:pt x="19" y="117"/>
                        <a:pt x="18" y="117"/>
                      </a:cubicBezTo>
                      <a:cubicBezTo>
                        <a:pt x="18" y="117"/>
                        <a:pt x="18" y="117"/>
                        <a:pt x="17" y="117"/>
                      </a:cubicBezTo>
                      <a:close/>
                      <a:moveTo>
                        <a:pt x="12" y="92"/>
                      </a:moveTo>
                      <a:cubicBezTo>
                        <a:pt x="11" y="92"/>
                        <a:pt x="10" y="91"/>
                        <a:pt x="10" y="90"/>
                      </a:cubicBezTo>
                      <a:cubicBezTo>
                        <a:pt x="9" y="86"/>
                        <a:pt x="9" y="82"/>
                        <a:pt x="8" y="78"/>
                      </a:cubicBezTo>
                      <a:cubicBezTo>
                        <a:pt x="8" y="77"/>
                        <a:pt x="9" y="76"/>
                        <a:pt x="10" y="75"/>
                      </a:cubicBezTo>
                      <a:cubicBezTo>
                        <a:pt x="11" y="75"/>
                        <a:pt x="12" y="76"/>
                        <a:pt x="12" y="77"/>
                      </a:cubicBezTo>
                      <a:cubicBezTo>
                        <a:pt x="13" y="81"/>
                        <a:pt x="14" y="85"/>
                        <a:pt x="14" y="90"/>
                      </a:cubicBezTo>
                      <a:cubicBezTo>
                        <a:pt x="15" y="91"/>
                        <a:pt x="14" y="92"/>
                        <a:pt x="13" y="92"/>
                      </a:cubicBezTo>
                      <a:cubicBezTo>
                        <a:pt x="13" y="92"/>
                        <a:pt x="12" y="92"/>
                        <a:pt x="12" y="92"/>
                      </a:cubicBezTo>
                      <a:close/>
                      <a:moveTo>
                        <a:pt x="8" y="67"/>
                      </a:moveTo>
                      <a:cubicBezTo>
                        <a:pt x="7" y="67"/>
                        <a:pt x="6" y="66"/>
                        <a:pt x="6" y="65"/>
                      </a:cubicBezTo>
                      <a:cubicBezTo>
                        <a:pt x="6" y="61"/>
                        <a:pt x="5" y="57"/>
                        <a:pt x="5" y="53"/>
                      </a:cubicBezTo>
                      <a:cubicBezTo>
                        <a:pt x="4" y="51"/>
                        <a:pt x="5" y="50"/>
                        <a:pt x="6" y="50"/>
                      </a:cubicBezTo>
                      <a:cubicBezTo>
                        <a:pt x="8" y="50"/>
                        <a:pt x="9" y="51"/>
                        <a:pt x="9" y="52"/>
                      </a:cubicBezTo>
                      <a:cubicBezTo>
                        <a:pt x="9" y="56"/>
                        <a:pt x="10" y="60"/>
                        <a:pt x="10" y="65"/>
                      </a:cubicBezTo>
                      <a:cubicBezTo>
                        <a:pt x="11" y="66"/>
                        <a:pt x="10" y="67"/>
                        <a:pt x="9" y="67"/>
                      </a:cubicBezTo>
                      <a:cubicBezTo>
                        <a:pt x="8" y="67"/>
                        <a:pt x="8" y="67"/>
                        <a:pt x="8" y="67"/>
                      </a:cubicBezTo>
                      <a:close/>
                      <a:moveTo>
                        <a:pt x="5" y="42"/>
                      </a:moveTo>
                      <a:cubicBezTo>
                        <a:pt x="4" y="42"/>
                        <a:pt x="3" y="41"/>
                        <a:pt x="3" y="40"/>
                      </a:cubicBezTo>
                      <a:cubicBezTo>
                        <a:pt x="3" y="36"/>
                        <a:pt x="2" y="31"/>
                        <a:pt x="2" y="27"/>
                      </a:cubicBezTo>
                      <a:cubicBezTo>
                        <a:pt x="2" y="26"/>
                        <a:pt x="3" y="25"/>
                        <a:pt x="4" y="25"/>
                      </a:cubicBezTo>
                      <a:cubicBezTo>
                        <a:pt x="5" y="25"/>
                        <a:pt x="6" y="26"/>
                        <a:pt x="6" y="27"/>
                      </a:cubicBezTo>
                      <a:cubicBezTo>
                        <a:pt x="7" y="31"/>
                        <a:pt x="7" y="35"/>
                        <a:pt x="7" y="39"/>
                      </a:cubicBezTo>
                      <a:cubicBezTo>
                        <a:pt x="7" y="41"/>
                        <a:pt x="7" y="42"/>
                        <a:pt x="5" y="42"/>
                      </a:cubicBezTo>
                      <a:cubicBezTo>
                        <a:pt x="5" y="42"/>
                        <a:pt x="5" y="42"/>
                        <a:pt x="5" y="42"/>
                      </a:cubicBezTo>
                      <a:close/>
                      <a:moveTo>
                        <a:pt x="3" y="17"/>
                      </a:moveTo>
                      <a:cubicBezTo>
                        <a:pt x="2" y="17"/>
                        <a:pt x="1" y="16"/>
                        <a:pt x="1" y="15"/>
                      </a:cubicBezTo>
                      <a:cubicBezTo>
                        <a:pt x="1" y="10"/>
                        <a:pt x="0" y="6"/>
                        <a:pt x="0" y="2"/>
                      </a:cubicBezTo>
                      <a:cubicBezTo>
                        <a:pt x="0" y="1"/>
                        <a:pt x="1" y="0"/>
                        <a:pt x="2" y="0"/>
                      </a:cubicBezTo>
                      <a:cubicBezTo>
                        <a:pt x="3" y="0"/>
                        <a:pt x="4" y="0"/>
                        <a:pt x="5" y="2"/>
                      </a:cubicBezTo>
                      <a:cubicBezTo>
                        <a:pt x="5" y="6"/>
                        <a:pt x="5" y="10"/>
                        <a:pt x="5" y="14"/>
                      </a:cubicBezTo>
                      <a:cubicBezTo>
                        <a:pt x="5" y="15"/>
                        <a:pt x="4" y="16"/>
                        <a:pt x="3" y="17"/>
                      </a:cubicBezTo>
                      <a:cubicBezTo>
                        <a:pt x="3" y="17"/>
                        <a:pt x="3" y="17"/>
                        <a:pt x="3" y="17"/>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08" name="Google Shape;2808;p14"/>
                <p:cNvSpPr/>
                <p:nvPr/>
              </p:nvSpPr>
              <p:spPr>
                <a:xfrm>
                  <a:off x="9222365" y="5912655"/>
                  <a:ext cx="70639" cy="70639"/>
                </a:xfrm>
                <a:custGeom>
                  <a:avLst/>
                  <a:gdLst/>
                  <a:ahLst/>
                  <a:cxnLst/>
                  <a:rect l="l" t="t" r="r" b="b"/>
                  <a:pathLst>
                    <a:path w="57" h="57" extrusionOk="0">
                      <a:moveTo>
                        <a:pt x="57" y="53"/>
                      </a:moveTo>
                      <a:lnTo>
                        <a:pt x="29" y="24"/>
                      </a:lnTo>
                      <a:lnTo>
                        <a:pt x="0" y="57"/>
                      </a:lnTo>
                      <a:lnTo>
                        <a:pt x="0" y="32"/>
                      </a:lnTo>
                      <a:lnTo>
                        <a:pt x="29" y="0"/>
                      </a:lnTo>
                      <a:lnTo>
                        <a:pt x="57" y="28"/>
                      </a:lnTo>
                      <a:lnTo>
                        <a:pt x="57" y="53"/>
                      </a:ln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09" name="Google Shape;2809;p14"/>
                <p:cNvSpPr/>
                <p:nvPr/>
              </p:nvSpPr>
              <p:spPr>
                <a:xfrm>
                  <a:off x="11506312" y="5988250"/>
                  <a:ext cx="1090544" cy="2198437"/>
                </a:xfrm>
                <a:custGeom>
                  <a:avLst/>
                  <a:gdLst/>
                  <a:ahLst/>
                  <a:cxnLst/>
                  <a:rect l="l" t="t" r="r" b="b"/>
                  <a:pathLst>
                    <a:path w="216" h="436" extrusionOk="0">
                      <a:moveTo>
                        <a:pt x="214" y="436"/>
                      </a:moveTo>
                      <a:cubicBezTo>
                        <a:pt x="213" y="436"/>
                        <a:pt x="212" y="435"/>
                        <a:pt x="212" y="434"/>
                      </a:cubicBezTo>
                      <a:cubicBezTo>
                        <a:pt x="212" y="434"/>
                        <a:pt x="212" y="429"/>
                        <a:pt x="211" y="421"/>
                      </a:cubicBezTo>
                      <a:cubicBezTo>
                        <a:pt x="211" y="420"/>
                        <a:pt x="212" y="419"/>
                        <a:pt x="213" y="419"/>
                      </a:cubicBezTo>
                      <a:cubicBezTo>
                        <a:pt x="214" y="419"/>
                        <a:pt x="215" y="420"/>
                        <a:pt x="215" y="421"/>
                      </a:cubicBezTo>
                      <a:cubicBezTo>
                        <a:pt x="216" y="429"/>
                        <a:pt x="216" y="434"/>
                        <a:pt x="216" y="434"/>
                      </a:cubicBezTo>
                      <a:cubicBezTo>
                        <a:pt x="216" y="435"/>
                        <a:pt x="215" y="436"/>
                        <a:pt x="214" y="436"/>
                      </a:cubicBezTo>
                      <a:cubicBezTo>
                        <a:pt x="214" y="436"/>
                        <a:pt x="214" y="436"/>
                        <a:pt x="214" y="436"/>
                      </a:cubicBezTo>
                      <a:close/>
                      <a:moveTo>
                        <a:pt x="212" y="410"/>
                      </a:moveTo>
                      <a:cubicBezTo>
                        <a:pt x="211" y="410"/>
                        <a:pt x="210" y="410"/>
                        <a:pt x="210" y="409"/>
                      </a:cubicBezTo>
                      <a:cubicBezTo>
                        <a:pt x="209" y="404"/>
                        <a:pt x="209" y="400"/>
                        <a:pt x="208" y="396"/>
                      </a:cubicBezTo>
                      <a:cubicBezTo>
                        <a:pt x="208" y="395"/>
                        <a:pt x="209" y="394"/>
                        <a:pt x="210" y="394"/>
                      </a:cubicBezTo>
                      <a:cubicBezTo>
                        <a:pt x="211" y="393"/>
                        <a:pt x="212" y="394"/>
                        <a:pt x="212" y="395"/>
                      </a:cubicBezTo>
                      <a:cubicBezTo>
                        <a:pt x="213" y="400"/>
                        <a:pt x="214" y="404"/>
                        <a:pt x="214" y="408"/>
                      </a:cubicBezTo>
                      <a:cubicBezTo>
                        <a:pt x="214" y="409"/>
                        <a:pt x="213" y="410"/>
                        <a:pt x="212" y="410"/>
                      </a:cubicBezTo>
                      <a:cubicBezTo>
                        <a:pt x="212" y="410"/>
                        <a:pt x="212" y="410"/>
                        <a:pt x="212" y="410"/>
                      </a:cubicBezTo>
                      <a:close/>
                      <a:moveTo>
                        <a:pt x="209" y="385"/>
                      </a:moveTo>
                      <a:cubicBezTo>
                        <a:pt x="208" y="385"/>
                        <a:pt x="207" y="384"/>
                        <a:pt x="206" y="383"/>
                      </a:cubicBezTo>
                      <a:cubicBezTo>
                        <a:pt x="206" y="379"/>
                        <a:pt x="205" y="375"/>
                        <a:pt x="204" y="371"/>
                      </a:cubicBezTo>
                      <a:cubicBezTo>
                        <a:pt x="204" y="370"/>
                        <a:pt x="205" y="369"/>
                        <a:pt x="206" y="369"/>
                      </a:cubicBezTo>
                      <a:cubicBezTo>
                        <a:pt x="207" y="368"/>
                        <a:pt x="208" y="369"/>
                        <a:pt x="209" y="370"/>
                      </a:cubicBezTo>
                      <a:cubicBezTo>
                        <a:pt x="209" y="374"/>
                        <a:pt x="210" y="379"/>
                        <a:pt x="211" y="383"/>
                      </a:cubicBezTo>
                      <a:cubicBezTo>
                        <a:pt x="211" y="384"/>
                        <a:pt x="210" y="385"/>
                        <a:pt x="209" y="385"/>
                      </a:cubicBezTo>
                      <a:cubicBezTo>
                        <a:pt x="209" y="385"/>
                        <a:pt x="209" y="385"/>
                        <a:pt x="209" y="385"/>
                      </a:cubicBezTo>
                      <a:close/>
                      <a:moveTo>
                        <a:pt x="204" y="360"/>
                      </a:moveTo>
                      <a:cubicBezTo>
                        <a:pt x="203" y="360"/>
                        <a:pt x="202" y="360"/>
                        <a:pt x="202" y="359"/>
                      </a:cubicBezTo>
                      <a:cubicBezTo>
                        <a:pt x="201" y="354"/>
                        <a:pt x="200" y="350"/>
                        <a:pt x="199" y="346"/>
                      </a:cubicBezTo>
                      <a:cubicBezTo>
                        <a:pt x="199" y="345"/>
                        <a:pt x="200" y="344"/>
                        <a:pt x="201" y="344"/>
                      </a:cubicBezTo>
                      <a:cubicBezTo>
                        <a:pt x="202" y="343"/>
                        <a:pt x="203" y="344"/>
                        <a:pt x="204" y="345"/>
                      </a:cubicBezTo>
                      <a:cubicBezTo>
                        <a:pt x="204" y="349"/>
                        <a:pt x="205" y="354"/>
                        <a:pt x="206" y="358"/>
                      </a:cubicBezTo>
                      <a:cubicBezTo>
                        <a:pt x="206" y="359"/>
                        <a:pt x="206" y="360"/>
                        <a:pt x="205" y="360"/>
                      </a:cubicBezTo>
                      <a:cubicBezTo>
                        <a:pt x="204" y="360"/>
                        <a:pt x="204" y="360"/>
                        <a:pt x="204" y="360"/>
                      </a:cubicBezTo>
                      <a:close/>
                      <a:moveTo>
                        <a:pt x="199" y="335"/>
                      </a:moveTo>
                      <a:cubicBezTo>
                        <a:pt x="198" y="335"/>
                        <a:pt x="197" y="335"/>
                        <a:pt x="197" y="334"/>
                      </a:cubicBezTo>
                      <a:cubicBezTo>
                        <a:pt x="196" y="330"/>
                        <a:pt x="194" y="326"/>
                        <a:pt x="193" y="322"/>
                      </a:cubicBezTo>
                      <a:cubicBezTo>
                        <a:pt x="193" y="320"/>
                        <a:pt x="194" y="319"/>
                        <a:pt x="195" y="319"/>
                      </a:cubicBezTo>
                      <a:cubicBezTo>
                        <a:pt x="196" y="319"/>
                        <a:pt x="197" y="319"/>
                        <a:pt x="198" y="320"/>
                      </a:cubicBezTo>
                      <a:cubicBezTo>
                        <a:pt x="199" y="325"/>
                        <a:pt x="200" y="329"/>
                        <a:pt x="201" y="333"/>
                      </a:cubicBezTo>
                      <a:cubicBezTo>
                        <a:pt x="201" y="334"/>
                        <a:pt x="200" y="335"/>
                        <a:pt x="199" y="335"/>
                      </a:cubicBezTo>
                      <a:cubicBezTo>
                        <a:pt x="199" y="335"/>
                        <a:pt x="199" y="335"/>
                        <a:pt x="199" y="335"/>
                      </a:cubicBezTo>
                      <a:close/>
                      <a:moveTo>
                        <a:pt x="192" y="311"/>
                      </a:moveTo>
                      <a:cubicBezTo>
                        <a:pt x="191" y="311"/>
                        <a:pt x="190" y="310"/>
                        <a:pt x="190" y="309"/>
                      </a:cubicBezTo>
                      <a:cubicBezTo>
                        <a:pt x="189" y="305"/>
                        <a:pt x="188" y="301"/>
                        <a:pt x="186" y="297"/>
                      </a:cubicBezTo>
                      <a:cubicBezTo>
                        <a:pt x="186" y="296"/>
                        <a:pt x="187" y="295"/>
                        <a:pt x="188" y="295"/>
                      </a:cubicBezTo>
                      <a:cubicBezTo>
                        <a:pt x="189" y="294"/>
                        <a:pt x="190" y="295"/>
                        <a:pt x="191" y="296"/>
                      </a:cubicBezTo>
                      <a:cubicBezTo>
                        <a:pt x="192" y="300"/>
                        <a:pt x="193" y="304"/>
                        <a:pt x="194" y="308"/>
                      </a:cubicBezTo>
                      <a:cubicBezTo>
                        <a:pt x="194" y="309"/>
                        <a:pt x="194" y="310"/>
                        <a:pt x="193" y="311"/>
                      </a:cubicBezTo>
                      <a:cubicBezTo>
                        <a:pt x="192" y="311"/>
                        <a:pt x="192" y="311"/>
                        <a:pt x="192" y="311"/>
                      </a:cubicBezTo>
                      <a:close/>
                      <a:moveTo>
                        <a:pt x="185" y="287"/>
                      </a:moveTo>
                      <a:cubicBezTo>
                        <a:pt x="184" y="287"/>
                        <a:pt x="183" y="286"/>
                        <a:pt x="183" y="285"/>
                      </a:cubicBezTo>
                      <a:cubicBezTo>
                        <a:pt x="181" y="281"/>
                        <a:pt x="180" y="277"/>
                        <a:pt x="179" y="273"/>
                      </a:cubicBezTo>
                      <a:cubicBezTo>
                        <a:pt x="178" y="272"/>
                        <a:pt x="179" y="271"/>
                        <a:pt x="180" y="270"/>
                      </a:cubicBezTo>
                      <a:cubicBezTo>
                        <a:pt x="181" y="270"/>
                        <a:pt x="182" y="271"/>
                        <a:pt x="183" y="272"/>
                      </a:cubicBezTo>
                      <a:cubicBezTo>
                        <a:pt x="184" y="276"/>
                        <a:pt x="185" y="280"/>
                        <a:pt x="187" y="284"/>
                      </a:cubicBezTo>
                      <a:cubicBezTo>
                        <a:pt x="187" y="285"/>
                        <a:pt x="186" y="286"/>
                        <a:pt x="185" y="286"/>
                      </a:cubicBezTo>
                      <a:cubicBezTo>
                        <a:pt x="185" y="287"/>
                        <a:pt x="185" y="287"/>
                        <a:pt x="185" y="287"/>
                      </a:cubicBezTo>
                      <a:close/>
                      <a:moveTo>
                        <a:pt x="176" y="263"/>
                      </a:moveTo>
                      <a:cubicBezTo>
                        <a:pt x="175" y="263"/>
                        <a:pt x="175" y="262"/>
                        <a:pt x="174" y="261"/>
                      </a:cubicBezTo>
                      <a:cubicBezTo>
                        <a:pt x="173" y="257"/>
                        <a:pt x="171" y="253"/>
                        <a:pt x="170" y="249"/>
                      </a:cubicBezTo>
                      <a:cubicBezTo>
                        <a:pt x="169" y="248"/>
                        <a:pt x="170" y="247"/>
                        <a:pt x="171" y="247"/>
                      </a:cubicBezTo>
                      <a:cubicBezTo>
                        <a:pt x="172" y="246"/>
                        <a:pt x="173" y="247"/>
                        <a:pt x="174" y="248"/>
                      </a:cubicBezTo>
                      <a:cubicBezTo>
                        <a:pt x="175" y="252"/>
                        <a:pt x="177" y="256"/>
                        <a:pt x="178" y="260"/>
                      </a:cubicBezTo>
                      <a:cubicBezTo>
                        <a:pt x="179" y="261"/>
                        <a:pt x="178" y="262"/>
                        <a:pt x="177" y="262"/>
                      </a:cubicBezTo>
                      <a:cubicBezTo>
                        <a:pt x="177" y="263"/>
                        <a:pt x="177" y="263"/>
                        <a:pt x="176" y="263"/>
                      </a:cubicBezTo>
                      <a:close/>
                      <a:moveTo>
                        <a:pt x="167" y="239"/>
                      </a:moveTo>
                      <a:cubicBezTo>
                        <a:pt x="166" y="239"/>
                        <a:pt x="165" y="238"/>
                        <a:pt x="165" y="238"/>
                      </a:cubicBezTo>
                      <a:cubicBezTo>
                        <a:pt x="163" y="234"/>
                        <a:pt x="162" y="230"/>
                        <a:pt x="160" y="226"/>
                      </a:cubicBezTo>
                      <a:cubicBezTo>
                        <a:pt x="160" y="225"/>
                        <a:pt x="160" y="224"/>
                        <a:pt x="161" y="223"/>
                      </a:cubicBezTo>
                      <a:cubicBezTo>
                        <a:pt x="162" y="223"/>
                        <a:pt x="163" y="223"/>
                        <a:pt x="164" y="224"/>
                      </a:cubicBezTo>
                      <a:cubicBezTo>
                        <a:pt x="166" y="228"/>
                        <a:pt x="167" y="232"/>
                        <a:pt x="169" y="236"/>
                      </a:cubicBezTo>
                      <a:cubicBezTo>
                        <a:pt x="169" y="237"/>
                        <a:pt x="169" y="238"/>
                        <a:pt x="168" y="239"/>
                      </a:cubicBezTo>
                      <a:cubicBezTo>
                        <a:pt x="168" y="239"/>
                        <a:pt x="167" y="239"/>
                        <a:pt x="167" y="239"/>
                      </a:cubicBezTo>
                      <a:close/>
                      <a:moveTo>
                        <a:pt x="157" y="216"/>
                      </a:moveTo>
                      <a:cubicBezTo>
                        <a:pt x="156" y="216"/>
                        <a:pt x="155" y="215"/>
                        <a:pt x="155" y="214"/>
                      </a:cubicBezTo>
                      <a:cubicBezTo>
                        <a:pt x="153" y="211"/>
                        <a:pt x="151" y="207"/>
                        <a:pt x="149" y="203"/>
                      </a:cubicBezTo>
                      <a:cubicBezTo>
                        <a:pt x="149" y="202"/>
                        <a:pt x="149" y="201"/>
                        <a:pt x="150" y="200"/>
                      </a:cubicBezTo>
                      <a:cubicBezTo>
                        <a:pt x="152" y="200"/>
                        <a:pt x="153" y="200"/>
                        <a:pt x="153" y="201"/>
                      </a:cubicBezTo>
                      <a:cubicBezTo>
                        <a:pt x="155" y="205"/>
                        <a:pt x="157" y="209"/>
                        <a:pt x="159" y="213"/>
                      </a:cubicBezTo>
                      <a:cubicBezTo>
                        <a:pt x="159" y="214"/>
                        <a:pt x="159" y="215"/>
                        <a:pt x="158" y="215"/>
                      </a:cubicBezTo>
                      <a:cubicBezTo>
                        <a:pt x="157" y="216"/>
                        <a:pt x="157" y="216"/>
                        <a:pt x="157" y="216"/>
                      </a:cubicBezTo>
                      <a:close/>
                      <a:moveTo>
                        <a:pt x="146" y="193"/>
                      </a:moveTo>
                      <a:cubicBezTo>
                        <a:pt x="145" y="193"/>
                        <a:pt x="144" y="192"/>
                        <a:pt x="144" y="192"/>
                      </a:cubicBezTo>
                      <a:cubicBezTo>
                        <a:pt x="142" y="188"/>
                        <a:pt x="140" y="184"/>
                        <a:pt x="138" y="180"/>
                      </a:cubicBezTo>
                      <a:cubicBezTo>
                        <a:pt x="137" y="179"/>
                        <a:pt x="138" y="178"/>
                        <a:pt x="139" y="178"/>
                      </a:cubicBezTo>
                      <a:cubicBezTo>
                        <a:pt x="140" y="177"/>
                        <a:pt x="141" y="177"/>
                        <a:pt x="142" y="178"/>
                      </a:cubicBezTo>
                      <a:cubicBezTo>
                        <a:pt x="144" y="182"/>
                        <a:pt x="146" y="186"/>
                        <a:pt x="148" y="190"/>
                      </a:cubicBezTo>
                      <a:cubicBezTo>
                        <a:pt x="148" y="191"/>
                        <a:pt x="148" y="192"/>
                        <a:pt x="147" y="193"/>
                      </a:cubicBezTo>
                      <a:cubicBezTo>
                        <a:pt x="146" y="193"/>
                        <a:pt x="146" y="193"/>
                        <a:pt x="146" y="193"/>
                      </a:cubicBezTo>
                      <a:close/>
                      <a:moveTo>
                        <a:pt x="134" y="170"/>
                      </a:moveTo>
                      <a:cubicBezTo>
                        <a:pt x="133" y="170"/>
                        <a:pt x="132" y="170"/>
                        <a:pt x="132" y="169"/>
                      </a:cubicBezTo>
                      <a:cubicBezTo>
                        <a:pt x="130" y="166"/>
                        <a:pt x="128" y="162"/>
                        <a:pt x="126" y="158"/>
                      </a:cubicBezTo>
                      <a:cubicBezTo>
                        <a:pt x="125" y="157"/>
                        <a:pt x="125" y="156"/>
                        <a:pt x="126" y="155"/>
                      </a:cubicBezTo>
                      <a:cubicBezTo>
                        <a:pt x="127" y="155"/>
                        <a:pt x="129" y="155"/>
                        <a:pt x="129" y="156"/>
                      </a:cubicBezTo>
                      <a:cubicBezTo>
                        <a:pt x="131" y="160"/>
                        <a:pt x="134" y="164"/>
                        <a:pt x="136" y="167"/>
                      </a:cubicBezTo>
                      <a:cubicBezTo>
                        <a:pt x="136" y="168"/>
                        <a:pt x="136" y="170"/>
                        <a:pt x="135" y="170"/>
                      </a:cubicBezTo>
                      <a:cubicBezTo>
                        <a:pt x="135" y="170"/>
                        <a:pt x="134" y="170"/>
                        <a:pt x="134" y="170"/>
                      </a:cubicBezTo>
                      <a:close/>
                      <a:moveTo>
                        <a:pt x="121" y="148"/>
                      </a:moveTo>
                      <a:cubicBezTo>
                        <a:pt x="120" y="148"/>
                        <a:pt x="120" y="148"/>
                        <a:pt x="119" y="147"/>
                      </a:cubicBezTo>
                      <a:cubicBezTo>
                        <a:pt x="117" y="144"/>
                        <a:pt x="115" y="140"/>
                        <a:pt x="113" y="137"/>
                      </a:cubicBezTo>
                      <a:cubicBezTo>
                        <a:pt x="112" y="136"/>
                        <a:pt x="112" y="134"/>
                        <a:pt x="113" y="134"/>
                      </a:cubicBezTo>
                      <a:cubicBezTo>
                        <a:pt x="114" y="133"/>
                        <a:pt x="115" y="133"/>
                        <a:pt x="116" y="134"/>
                      </a:cubicBezTo>
                      <a:cubicBezTo>
                        <a:pt x="118" y="138"/>
                        <a:pt x="121" y="142"/>
                        <a:pt x="123" y="145"/>
                      </a:cubicBezTo>
                      <a:cubicBezTo>
                        <a:pt x="123" y="146"/>
                        <a:pt x="123" y="148"/>
                        <a:pt x="122" y="148"/>
                      </a:cubicBezTo>
                      <a:cubicBezTo>
                        <a:pt x="122" y="148"/>
                        <a:pt x="121" y="148"/>
                        <a:pt x="121" y="148"/>
                      </a:cubicBezTo>
                      <a:close/>
                      <a:moveTo>
                        <a:pt x="107" y="127"/>
                      </a:moveTo>
                      <a:cubicBezTo>
                        <a:pt x="107" y="127"/>
                        <a:pt x="106" y="127"/>
                        <a:pt x="106" y="126"/>
                      </a:cubicBezTo>
                      <a:cubicBezTo>
                        <a:pt x="103" y="123"/>
                        <a:pt x="101" y="119"/>
                        <a:pt x="99" y="116"/>
                      </a:cubicBezTo>
                      <a:cubicBezTo>
                        <a:pt x="98" y="115"/>
                        <a:pt x="98" y="113"/>
                        <a:pt x="99" y="113"/>
                      </a:cubicBezTo>
                      <a:cubicBezTo>
                        <a:pt x="100" y="112"/>
                        <a:pt x="101" y="112"/>
                        <a:pt x="102" y="113"/>
                      </a:cubicBezTo>
                      <a:cubicBezTo>
                        <a:pt x="104" y="117"/>
                        <a:pt x="107" y="120"/>
                        <a:pt x="109" y="124"/>
                      </a:cubicBezTo>
                      <a:cubicBezTo>
                        <a:pt x="110" y="125"/>
                        <a:pt x="110" y="126"/>
                        <a:pt x="109" y="127"/>
                      </a:cubicBezTo>
                      <a:cubicBezTo>
                        <a:pt x="108" y="127"/>
                        <a:pt x="108" y="127"/>
                        <a:pt x="107" y="127"/>
                      </a:cubicBezTo>
                      <a:close/>
                      <a:moveTo>
                        <a:pt x="93" y="106"/>
                      </a:moveTo>
                      <a:cubicBezTo>
                        <a:pt x="92" y="106"/>
                        <a:pt x="92" y="106"/>
                        <a:pt x="91" y="105"/>
                      </a:cubicBezTo>
                      <a:cubicBezTo>
                        <a:pt x="89" y="102"/>
                        <a:pt x="86" y="98"/>
                        <a:pt x="84" y="95"/>
                      </a:cubicBezTo>
                      <a:cubicBezTo>
                        <a:pt x="83" y="94"/>
                        <a:pt x="83" y="93"/>
                        <a:pt x="84" y="92"/>
                      </a:cubicBezTo>
                      <a:cubicBezTo>
                        <a:pt x="85" y="91"/>
                        <a:pt x="86" y="92"/>
                        <a:pt x="87" y="93"/>
                      </a:cubicBezTo>
                      <a:cubicBezTo>
                        <a:pt x="90" y="96"/>
                        <a:pt x="92" y="99"/>
                        <a:pt x="95" y="103"/>
                      </a:cubicBezTo>
                      <a:cubicBezTo>
                        <a:pt x="95" y="104"/>
                        <a:pt x="95" y="105"/>
                        <a:pt x="94" y="106"/>
                      </a:cubicBezTo>
                      <a:cubicBezTo>
                        <a:pt x="94" y="106"/>
                        <a:pt x="93" y="106"/>
                        <a:pt x="93" y="106"/>
                      </a:cubicBezTo>
                      <a:close/>
                      <a:moveTo>
                        <a:pt x="78" y="86"/>
                      </a:moveTo>
                      <a:cubicBezTo>
                        <a:pt x="77" y="86"/>
                        <a:pt x="76" y="86"/>
                        <a:pt x="76" y="85"/>
                      </a:cubicBezTo>
                      <a:cubicBezTo>
                        <a:pt x="73" y="82"/>
                        <a:pt x="71" y="78"/>
                        <a:pt x="68" y="75"/>
                      </a:cubicBezTo>
                      <a:cubicBezTo>
                        <a:pt x="67" y="74"/>
                        <a:pt x="68" y="73"/>
                        <a:pt x="68" y="72"/>
                      </a:cubicBezTo>
                      <a:cubicBezTo>
                        <a:pt x="69" y="71"/>
                        <a:pt x="71" y="72"/>
                        <a:pt x="71" y="73"/>
                      </a:cubicBezTo>
                      <a:cubicBezTo>
                        <a:pt x="74" y="76"/>
                        <a:pt x="77" y="79"/>
                        <a:pt x="79" y="82"/>
                      </a:cubicBezTo>
                      <a:cubicBezTo>
                        <a:pt x="80" y="83"/>
                        <a:pt x="80" y="85"/>
                        <a:pt x="79" y="85"/>
                      </a:cubicBezTo>
                      <a:cubicBezTo>
                        <a:pt x="79" y="86"/>
                        <a:pt x="78" y="86"/>
                        <a:pt x="78" y="86"/>
                      </a:cubicBezTo>
                      <a:close/>
                      <a:moveTo>
                        <a:pt x="62" y="66"/>
                      </a:moveTo>
                      <a:cubicBezTo>
                        <a:pt x="61" y="66"/>
                        <a:pt x="61" y="66"/>
                        <a:pt x="60" y="65"/>
                      </a:cubicBezTo>
                      <a:cubicBezTo>
                        <a:pt x="57" y="62"/>
                        <a:pt x="55" y="59"/>
                        <a:pt x="52" y="56"/>
                      </a:cubicBezTo>
                      <a:cubicBezTo>
                        <a:pt x="51" y="55"/>
                        <a:pt x="51" y="54"/>
                        <a:pt x="52" y="53"/>
                      </a:cubicBezTo>
                      <a:cubicBezTo>
                        <a:pt x="53" y="52"/>
                        <a:pt x="54" y="52"/>
                        <a:pt x="55" y="53"/>
                      </a:cubicBezTo>
                      <a:cubicBezTo>
                        <a:pt x="58" y="56"/>
                        <a:pt x="61" y="59"/>
                        <a:pt x="63" y="63"/>
                      </a:cubicBezTo>
                      <a:cubicBezTo>
                        <a:pt x="64" y="64"/>
                        <a:pt x="64" y="65"/>
                        <a:pt x="63" y="66"/>
                      </a:cubicBezTo>
                      <a:cubicBezTo>
                        <a:pt x="63" y="66"/>
                        <a:pt x="62" y="66"/>
                        <a:pt x="62" y="66"/>
                      </a:cubicBezTo>
                      <a:close/>
                      <a:moveTo>
                        <a:pt x="45" y="47"/>
                      </a:moveTo>
                      <a:cubicBezTo>
                        <a:pt x="44" y="47"/>
                        <a:pt x="44" y="47"/>
                        <a:pt x="43" y="46"/>
                      </a:cubicBezTo>
                      <a:cubicBezTo>
                        <a:pt x="41" y="43"/>
                        <a:pt x="38" y="40"/>
                        <a:pt x="35" y="37"/>
                      </a:cubicBezTo>
                      <a:cubicBezTo>
                        <a:pt x="34" y="36"/>
                        <a:pt x="34" y="35"/>
                        <a:pt x="35" y="34"/>
                      </a:cubicBezTo>
                      <a:cubicBezTo>
                        <a:pt x="36" y="33"/>
                        <a:pt x="37" y="33"/>
                        <a:pt x="38" y="34"/>
                      </a:cubicBezTo>
                      <a:cubicBezTo>
                        <a:pt x="41" y="37"/>
                        <a:pt x="44" y="40"/>
                        <a:pt x="47" y="44"/>
                      </a:cubicBezTo>
                      <a:cubicBezTo>
                        <a:pt x="47" y="44"/>
                        <a:pt x="47" y="46"/>
                        <a:pt x="46" y="47"/>
                      </a:cubicBezTo>
                      <a:cubicBezTo>
                        <a:pt x="46" y="47"/>
                        <a:pt x="45" y="47"/>
                        <a:pt x="45" y="47"/>
                      </a:cubicBezTo>
                      <a:close/>
                      <a:moveTo>
                        <a:pt x="27" y="29"/>
                      </a:moveTo>
                      <a:cubicBezTo>
                        <a:pt x="27" y="29"/>
                        <a:pt x="26" y="29"/>
                        <a:pt x="26" y="28"/>
                      </a:cubicBezTo>
                      <a:cubicBezTo>
                        <a:pt x="23" y="25"/>
                        <a:pt x="20" y="22"/>
                        <a:pt x="17" y="19"/>
                      </a:cubicBezTo>
                      <a:cubicBezTo>
                        <a:pt x="16" y="18"/>
                        <a:pt x="16" y="17"/>
                        <a:pt x="17" y="16"/>
                      </a:cubicBezTo>
                      <a:cubicBezTo>
                        <a:pt x="18" y="15"/>
                        <a:pt x="19" y="15"/>
                        <a:pt x="20" y="16"/>
                      </a:cubicBezTo>
                      <a:cubicBezTo>
                        <a:pt x="23" y="19"/>
                        <a:pt x="26" y="22"/>
                        <a:pt x="29" y="25"/>
                      </a:cubicBezTo>
                      <a:cubicBezTo>
                        <a:pt x="30" y="26"/>
                        <a:pt x="30" y="27"/>
                        <a:pt x="29" y="28"/>
                      </a:cubicBezTo>
                      <a:cubicBezTo>
                        <a:pt x="29" y="29"/>
                        <a:pt x="28" y="29"/>
                        <a:pt x="27" y="29"/>
                      </a:cubicBezTo>
                      <a:close/>
                      <a:moveTo>
                        <a:pt x="9" y="11"/>
                      </a:moveTo>
                      <a:cubicBezTo>
                        <a:pt x="9" y="11"/>
                        <a:pt x="8" y="11"/>
                        <a:pt x="8" y="10"/>
                      </a:cubicBezTo>
                      <a:cubicBezTo>
                        <a:pt x="6" y="8"/>
                        <a:pt x="3" y="6"/>
                        <a:pt x="1" y="4"/>
                      </a:cubicBezTo>
                      <a:cubicBezTo>
                        <a:pt x="0" y="3"/>
                        <a:pt x="0" y="2"/>
                        <a:pt x="1" y="1"/>
                      </a:cubicBezTo>
                      <a:cubicBezTo>
                        <a:pt x="1" y="0"/>
                        <a:pt x="3" y="0"/>
                        <a:pt x="4" y="1"/>
                      </a:cubicBezTo>
                      <a:cubicBezTo>
                        <a:pt x="6" y="3"/>
                        <a:pt x="8" y="5"/>
                        <a:pt x="11" y="7"/>
                      </a:cubicBezTo>
                      <a:cubicBezTo>
                        <a:pt x="12" y="8"/>
                        <a:pt x="12" y="9"/>
                        <a:pt x="11" y="10"/>
                      </a:cubicBezTo>
                      <a:cubicBezTo>
                        <a:pt x="10" y="11"/>
                        <a:pt x="10" y="11"/>
                        <a:pt x="9" y="11"/>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10" name="Google Shape;2810;p14"/>
                <p:cNvSpPr/>
                <p:nvPr/>
              </p:nvSpPr>
              <p:spPr>
                <a:xfrm>
                  <a:off x="11501354" y="5983292"/>
                  <a:ext cx="70639" cy="70639"/>
                </a:xfrm>
                <a:custGeom>
                  <a:avLst/>
                  <a:gdLst/>
                  <a:ahLst/>
                  <a:cxnLst/>
                  <a:rect l="l" t="t" r="r" b="b"/>
                  <a:pathLst>
                    <a:path w="57" h="57" extrusionOk="0">
                      <a:moveTo>
                        <a:pt x="57" y="16"/>
                      </a:moveTo>
                      <a:lnTo>
                        <a:pt x="16" y="16"/>
                      </a:lnTo>
                      <a:lnTo>
                        <a:pt x="16" y="57"/>
                      </a:lnTo>
                      <a:lnTo>
                        <a:pt x="0" y="41"/>
                      </a:lnTo>
                      <a:lnTo>
                        <a:pt x="0" y="0"/>
                      </a:lnTo>
                      <a:lnTo>
                        <a:pt x="40" y="0"/>
                      </a:lnTo>
                      <a:lnTo>
                        <a:pt x="57" y="16"/>
                      </a:ln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11" name="Google Shape;2811;p14"/>
                <p:cNvSpPr/>
                <p:nvPr/>
              </p:nvSpPr>
              <p:spPr>
                <a:xfrm>
                  <a:off x="12693518" y="5155471"/>
                  <a:ext cx="358144" cy="2925879"/>
                </a:xfrm>
                <a:custGeom>
                  <a:avLst/>
                  <a:gdLst/>
                  <a:ahLst/>
                  <a:cxnLst/>
                  <a:rect l="l" t="t" r="r" b="b"/>
                  <a:pathLst>
                    <a:path w="71" h="580" extrusionOk="0">
                      <a:moveTo>
                        <a:pt x="2" y="580"/>
                      </a:moveTo>
                      <a:cubicBezTo>
                        <a:pt x="2" y="580"/>
                        <a:pt x="2" y="580"/>
                        <a:pt x="1" y="580"/>
                      </a:cubicBezTo>
                      <a:cubicBezTo>
                        <a:pt x="0" y="580"/>
                        <a:pt x="0" y="578"/>
                        <a:pt x="0" y="577"/>
                      </a:cubicBezTo>
                      <a:cubicBezTo>
                        <a:pt x="2" y="574"/>
                        <a:pt x="4" y="570"/>
                        <a:pt x="5" y="567"/>
                      </a:cubicBezTo>
                      <a:cubicBezTo>
                        <a:pt x="6" y="566"/>
                        <a:pt x="7" y="565"/>
                        <a:pt x="8" y="566"/>
                      </a:cubicBezTo>
                      <a:cubicBezTo>
                        <a:pt x="9" y="566"/>
                        <a:pt x="9" y="567"/>
                        <a:pt x="9" y="568"/>
                      </a:cubicBezTo>
                      <a:cubicBezTo>
                        <a:pt x="7" y="572"/>
                        <a:pt x="6" y="575"/>
                        <a:pt x="4" y="579"/>
                      </a:cubicBezTo>
                      <a:cubicBezTo>
                        <a:pt x="4" y="580"/>
                        <a:pt x="3" y="580"/>
                        <a:pt x="2" y="580"/>
                      </a:cubicBezTo>
                      <a:close/>
                      <a:moveTo>
                        <a:pt x="12" y="558"/>
                      </a:moveTo>
                      <a:cubicBezTo>
                        <a:pt x="12" y="558"/>
                        <a:pt x="12" y="558"/>
                        <a:pt x="11" y="558"/>
                      </a:cubicBezTo>
                      <a:cubicBezTo>
                        <a:pt x="10" y="557"/>
                        <a:pt x="10" y="556"/>
                        <a:pt x="10" y="555"/>
                      </a:cubicBezTo>
                      <a:cubicBezTo>
                        <a:pt x="12" y="551"/>
                        <a:pt x="13" y="547"/>
                        <a:pt x="15" y="543"/>
                      </a:cubicBezTo>
                      <a:cubicBezTo>
                        <a:pt x="15" y="542"/>
                        <a:pt x="17" y="542"/>
                        <a:pt x="18" y="542"/>
                      </a:cubicBezTo>
                      <a:cubicBezTo>
                        <a:pt x="19" y="543"/>
                        <a:pt x="19" y="544"/>
                        <a:pt x="19" y="545"/>
                      </a:cubicBezTo>
                      <a:cubicBezTo>
                        <a:pt x="17" y="549"/>
                        <a:pt x="16" y="553"/>
                        <a:pt x="14" y="557"/>
                      </a:cubicBezTo>
                      <a:cubicBezTo>
                        <a:pt x="14" y="557"/>
                        <a:pt x="13" y="558"/>
                        <a:pt x="12" y="558"/>
                      </a:cubicBezTo>
                      <a:close/>
                      <a:moveTo>
                        <a:pt x="22" y="534"/>
                      </a:moveTo>
                      <a:cubicBezTo>
                        <a:pt x="21" y="534"/>
                        <a:pt x="21" y="534"/>
                        <a:pt x="21" y="534"/>
                      </a:cubicBezTo>
                      <a:cubicBezTo>
                        <a:pt x="20" y="534"/>
                        <a:pt x="19" y="533"/>
                        <a:pt x="20" y="532"/>
                      </a:cubicBezTo>
                      <a:cubicBezTo>
                        <a:pt x="21" y="528"/>
                        <a:pt x="23" y="524"/>
                        <a:pt x="24" y="520"/>
                      </a:cubicBezTo>
                      <a:cubicBezTo>
                        <a:pt x="25" y="519"/>
                        <a:pt x="26" y="518"/>
                        <a:pt x="27" y="518"/>
                      </a:cubicBezTo>
                      <a:cubicBezTo>
                        <a:pt x="28" y="519"/>
                        <a:pt x="28" y="520"/>
                        <a:pt x="28" y="521"/>
                      </a:cubicBezTo>
                      <a:cubicBezTo>
                        <a:pt x="27" y="525"/>
                        <a:pt x="25" y="529"/>
                        <a:pt x="24" y="533"/>
                      </a:cubicBezTo>
                      <a:cubicBezTo>
                        <a:pt x="23" y="534"/>
                        <a:pt x="22" y="534"/>
                        <a:pt x="22" y="534"/>
                      </a:cubicBezTo>
                      <a:close/>
                      <a:moveTo>
                        <a:pt x="30" y="511"/>
                      </a:moveTo>
                      <a:cubicBezTo>
                        <a:pt x="30" y="511"/>
                        <a:pt x="30" y="511"/>
                        <a:pt x="30" y="510"/>
                      </a:cubicBezTo>
                      <a:cubicBezTo>
                        <a:pt x="29" y="510"/>
                        <a:pt x="28" y="509"/>
                        <a:pt x="28" y="508"/>
                      </a:cubicBezTo>
                      <a:cubicBezTo>
                        <a:pt x="30" y="504"/>
                        <a:pt x="31" y="500"/>
                        <a:pt x="32" y="496"/>
                      </a:cubicBezTo>
                      <a:cubicBezTo>
                        <a:pt x="33" y="495"/>
                        <a:pt x="34" y="494"/>
                        <a:pt x="35" y="494"/>
                      </a:cubicBezTo>
                      <a:cubicBezTo>
                        <a:pt x="36" y="495"/>
                        <a:pt x="37" y="496"/>
                        <a:pt x="36" y="497"/>
                      </a:cubicBezTo>
                      <a:cubicBezTo>
                        <a:pt x="35" y="501"/>
                        <a:pt x="34" y="505"/>
                        <a:pt x="32" y="509"/>
                      </a:cubicBezTo>
                      <a:cubicBezTo>
                        <a:pt x="32" y="510"/>
                        <a:pt x="31" y="511"/>
                        <a:pt x="30" y="511"/>
                      </a:cubicBezTo>
                      <a:close/>
                      <a:moveTo>
                        <a:pt x="38" y="486"/>
                      </a:moveTo>
                      <a:cubicBezTo>
                        <a:pt x="38" y="486"/>
                        <a:pt x="38" y="486"/>
                        <a:pt x="38" y="486"/>
                      </a:cubicBezTo>
                      <a:cubicBezTo>
                        <a:pt x="37" y="486"/>
                        <a:pt x="36" y="485"/>
                        <a:pt x="36" y="484"/>
                      </a:cubicBezTo>
                      <a:cubicBezTo>
                        <a:pt x="37" y="480"/>
                        <a:pt x="39" y="476"/>
                        <a:pt x="40" y="472"/>
                      </a:cubicBezTo>
                      <a:cubicBezTo>
                        <a:pt x="40" y="470"/>
                        <a:pt x="41" y="470"/>
                        <a:pt x="43" y="470"/>
                      </a:cubicBezTo>
                      <a:cubicBezTo>
                        <a:pt x="44" y="470"/>
                        <a:pt x="44" y="472"/>
                        <a:pt x="44" y="473"/>
                      </a:cubicBezTo>
                      <a:cubicBezTo>
                        <a:pt x="43" y="477"/>
                        <a:pt x="42" y="481"/>
                        <a:pt x="40" y="485"/>
                      </a:cubicBezTo>
                      <a:cubicBezTo>
                        <a:pt x="40" y="486"/>
                        <a:pt x="39" y="486"/>
                        <a:pt x="38" y="486"/>
                      </a:cubicBezTo>
                      <a:close/>
                      <a:moveTo>
                        <a:pt x="45" y="462"/>
                      </a:moveTo>
                      <a:cubicBezTo>
                        <a:pt x="45" y="462"/>
                        <a:pt x="45" y="462"/>
                        <a:pt x="45" y="462"/>
                      </a:cubicBezTo>
                      <a:cubicBezTo>
                        <a:pt x="44" y="462"/>
                        <a:pt x="43" y="460"/>
                        <a:pt x="43" y="459"/>
                      </a:cubicBezTo>
                      <a:cubicBezTo>
                        <a:pt x="44" y="455"/>
                        <a:pt x="45" y="451"/>
                        <a:pt x="46" y="447"/>
                      </a:cubicBezTo>
                      <a:cubicBezTo>
                        <a:pt x="47" y="446"/>
                        <a:pt x="48" y="445"/>
                        <a:pt x="49" y="446"/>
                      </a:cubicBezTo>
                      <a:cubicBezTo>
                        <a:pt x="50" y="446"/>
                        <a:pt x="51" y="447"/>
                        <a:pt x="51" y="448"/>
                      </a:cubicBezTo>
                      <a:cubicBezTo>
                        <a:pt x="50" y="452"/>
                        <a:pt x="48" y="456"/>
                        <a:pt x="47" y="460"/>
                      </a:cubicBezTo>
                      <a:cubicBezTo>
                        <a:pt x="47" y="461"/>
                        <a:pt x="46" y="462"/>
                        <a:pt x="45" y="462"/>
                      </a:cubicBezTo>
                      <a:close/>
                      <a:moveTo>
                        <a:pt x="52" y="437"/>
                      </a:moveTo>
                      <a:cubicBezTo>
                        <a:pt x="51" y="437"/>
                        <a:pt x="51" y="437"/>
                        <a:pt x="51" y="437"/>
                      </a:cubicBezTo>
                      <a:cubicBezTo>
                        <a:pt x="50" y="437"/>
                        <a:pt x="49" y="436"/>
                        <a:pt x="49" y="435"/>
                      </a:cubicBezTo>
                      <a:cubicBezTo>
                        <a:pt x="50" y="431"/>
                        <a:pt x="51" y="427"/>
                        <a:pt x="52" y="422"/>
                      </a:cubicBezTo>
                      <a:cubicBezTo>
                        <a:pt x="52" y="421"/>
                        <a:pt x="54" y="421"/>
                        <a:pt x="55" y="421"/>
                      </a:cubicBezTo>
                      <a:cubicBezTo>
                        <a:pt x="56" y="421"/>
                        <a:pt x="57" y="422"/>
                        <a:pt x="56" y="423"/>
                      </a:cubicBezTo>
                      <a:cubicBezTo>
                        <a:pt x="55" y="427"/>
                        <a:pt x="55" y="432"/>
                        <a:pt x="54" y="436"/>
                      </a:cubicBezTo>
                      <a:cubicBezTo>
                        <a:pt x="53" y="437"/>
                        <a:pt x="53" y="437"/>
                        <a:pt x="52" y="437"/>
                      </a:cubicBezTo>
                      <a:close/>
                      <a:moveTo>
                        <a:pt x="57" y="413"/>
                      </a:moveTo>
                      <a:cubicBezTo>
                        <a:pt x="57" y="413"/>
                        <a:pt x="57" y="413"/>
                        <a:pt x="56" y="413"/>
                      </a:cubicBezTo>
                      <a:cubicBezTo>
                        <a:pt x="55" y="412"/>
                        <a:pt x="55" y="411"/>
                        <a:pt x="55" y="410"/>
                      </a:cubicBezTo>
                      <a:cubicBezTo>
                        <a:pt x="56" y="406"/>
                        <a:pt x="56" y="402"/>
                        <a:pt x="57" y="398"/>
                      </a:cubicBezTo>
                      <a:cubicBezTo>
                        <a:pt x="57" y="396"/>
                        <a:pt x="58" y="396"/>
                        <a:pt x="60" y="396"/>
                      </a:cubicBezTo>
                      <a:cubicBezTo>
                        <a:pt x="61" y="396"/>
                        <a:pt x="61" y="397"/>
                        <a:pt x="61" y="398"/>
                      </a:cubicBezTo>
                      <a:cubicBezTo>
                        <a:pt x="61" y="403"/>
                        <a:pt x="60" y="407"/>
                        <a:pt x="59" y="411"/>
                      </a:cubicBezTo>
                      <a:cubicBezTo>
                        <a:pt x="59" y="412"/>
                        <a:pt x="58" y="413"/>
                        <a:pt x="57" y="413"/>
                      </a:cubicBezTo>
                      <a:close/>
                      <a:moveTo>
                        <a:pt x="61" y="388"/>
                      </a:moveTo>
                      <a:cubicBezTo>
                        <a:pt x="61" y="388"/>
                        <a:pt x="61" y="388"/>
                        <a:pt x="61" y="388"/>
                      </a:cubicBezTo>
                      <a:cubicBezTo>
                        <a:pt x="60" y="387"/>
                        <a:pt x="59" y="386"/>
                        <a:pt x="59" y="385"/>
                      </a:cubicBezTo>
                      <a:cubicBezTo>
                        <a:pt x="60" y="381"/>
                        <a:pt x="60" y="377"/>
                        <a:pt x="61" y="373"/>
                      </a:cubicBezTo>
                      <a:cubicBezTo>
                        <a:pt x="61" y="371"/>
                        <a:pt x="62" y="371"/>
                        <a:pt x="63" y="371"/>
                      </a:cubicBezTo>
                      <a:cubicBezTo>
                        <a:pt x="65" y="371"/>
                        <a:pt x="65" y="372"/>
                        <a:pt x="65" y="373"/>
                      </a:cubicBezTo>
                      <a:cubicBezTo>
                        <a:pt x="65" y="377"/>
                        <a:pt x="64" y="382"/>
                        <a:pt x="63" y="386"/>
                      </a:cubicBezTo>
                      <a:cubicBezTo>
                        <a:pt x="63" y="387"/>
                        <a:pt x="62" y="388"/>
                        <a:pt x="61" y="388"/>
                      </a:cubicBezTo>
                      <a:close/>
                      <a:moveTo>
                        <a:pt x="65" y="362"/>
                      </a:moveTo>
                      <a:cubicBezTo>
                        <a:pt x="65" y="362"/>
                        <a:pt x="65" y="362"/>
                        <a:pt x="64" y="362"/>
                      </a:cubicBezTo>
                      <a:cubicBezTo>
                        <a:pt x="63" y="362"/>
                        <a:pt x="62" y="361"/>
                        <a:pt x="63" y="360"/>
                      </a:cubicBezTo>
                      <a:cubicBezTo>
                        <a:pt x="63" y="356"/>
                        <a:pt x="64" y="352"/>
                        <a:pt x="64" y="347"/>
                      </a:cubicBezTo>
                      <a:cubicBezTo>
                        <a:pt x="64" y="346"/>
                        <a:pt x="65" y="345"/>
                        <a:pt x="66" y="346"/>
                      </a:cubicBezTo>
                      <a:cubicBezTo>
                        <a:pt x="67" y="346"/>
                        <a:pt x="68" y="347"/>
                        <a:pt x="68" y="348"/>
                      </a:cubicBezTo>
                      <a:cubicBezTo>
                        <a:pt x="68" y="352"/>
                        <a:pt x="67" y="356"/>
                        <a:pt x="67" y="361"/>
                      </a:cubicBezTo>
                      <a:cubicBezTo>
                        <a:pt x="67" y="362"/>
                        <a:pt x="66" y="362"/>
                        <a:pt x="65" y="362"/>
                      </a:cubicBezTo>
                      <a:close/>
                      <a:moveTo>
                        <a:pt x="67" y="337"/>
                      </a:moveTo>
                      <a:cubicBezTo>
                        <a:pt x="67" y="337"/>
                        <a:pt x="67" y="337"/>
                        <a:pt x="67" y="337"/>
                      </a:cubicBezTo>
                      <a:cubicBezTo>
                        <a:pt x="66" y="337"/>
                        <a:pt x="65" y="336"/>
                        <a:pt x="65" y="335"/>
                      </a:cubicBezTo>
                      <a:cubicBezTo>
                        <a:pt x="65" y="331"/>
                        <a:pt x="66" y="326"/>
                        <a:pt x="66" y="322"/>
                      </a:cubicBezTo>
                      <a:cubicBezTo>
                        <a:pt x="66" y="321"/>
                        <a:pt x="67" y="320"/>
                        <a:pt x="68" y="320"/>
                      </a:cubicBezTo>
                      <a:cubicBezTo>
                        <a:pt x="69" y="320"/>
                        <a:pt x="70" y="321"/>
                        <a:pt x="70" y="323"/>
                      </a:cubicBezTo>
                      <a:cubicBezTo>
                        <a:pt x="70" y="327"/>
                        <a:pt x="70" y="331"/>
                        <a:pt x="69" y="335"/>
                      </a:cubicBezTo>
                      <a:cubicBezTo>
                        <a:pt x="69" y="336"/>
                        <a:pt x="68" y="337"/>
                        <a:pt x="67" y="337"/>
                      </a:cubicBezTo>
                      <a:close/>
                      <a:moveTo>
                        <a:pt x="69" y="312"/>
                      </a:moveTo>
                      <a:cubicBezTo>
                        <a:pt x="69" y="312"/>
                        <a:pt x="69" y="312"/>
                        <a:pt x="69" y="312"/>
                      </a:cubicBezTo>
                      <a:cubicBezTo>
                        <a:pt x="67" y="312"/>
                        <a:pt x="67" y="311"/>
                        <a:pt x="67" y="310"/>
                      </a:cubicBezTo>
                      <a:cubicBezTo>
                        <a:pt x="67" y="305"/>
                        <a:pt x="67" y="301"/>
                        <a:pt x="67" y="297"/>
                      </a:cubicBezTo>
                      <a:cubicBezTo>
                        <a:pt x="67" y="296"/>
                        <a:pt x="68" y="295"/>
                        <a:pt x="69" y="295"/>
                      </a:cubicBezTo>
                      <a:cubicBezTo>
                        <a:pt x="70" y="295"/>
                        <a:pt x="71" y="296"/>
                        <a:pt x="71" y="297"/>
                      </a:cubicBezTo>
                      <a:cubicBezTo>
                        <a:pt x="71" y="301"/>
                        <a:pt x="71" y="306"/>
                        <a:pt x="71" y="310"/>
                      </a:cubicBezTo>
                      <a:cubicBezTo>
                        <a:pt x="71" y="311"/>
                        <a:pt x="70" y="312"/>
                        <a:pt x="69" y="312"/>
                      </a:cubicBezTo>
                      <a:close/>
                      <a:moveTo>
                        <a:pt x="69" y="286"/>
                      </a:moveTo>
                      <a:cubicBezTo>
                        <a:pt x="69" y="286"/>
                        <a:pt x="69" y="286"/>
                        <a:pt x="69" y="286"/>
                      </a:cubicBezTo>
                      <a:cubicBezTo>
                        <a:pt x="68" y="286"/>
                        <a:pt x="67" y="285"/>
                        <a:pt x="67" y="284"/>
                      </a:cubicBezTo>
                      <a:cubicBezTo>
                        <a:pt x="67" y="283"/>
                        <a:pt x="67" y="283"/>
                        <a:pt x="67" y="283"/>
                      </a:cubicBezTo>
                      <a:cubicBezTo>
                        <a:pt x="67" y="279"/>
                        <a:pt x="67" y="275"/>
                        <a:pt x="67" y="272"/>
                      </a:cubicBezTo>
                      <a:cubicBezTo>
                        <a:pt x="67" y="270"/>
                        <a:pt x="68" y="270"/>
                        <a:pt x="69" y="270"/>
                      </a:cubicBezTo>
                      <a:cubicBezTo>
                        <a:pt x="70" y="270"/>
                        <a:pt x="71" y="270"/>
                        <a:pt x="71" y="272"/>
                      </a:cubicBezTo>
                      <a:cubicBezTo>
                        <a:pt x="71" y="275"/>
                        <a:pt x="71" y="279"/>
                        <a:pt x="71" y="283"/>
                      </a:cubicBezTo>
                      <a:cubicBezTo>
                        <a:pt x="71" y="284"/>
                        <a:pt x="71" y="284"/>
                        <a:pt x="71" y="284"/>
                      </a:cubicBezTo>
                      <a:cubicBezTo>
                        <a:pt x="71" y="285"/>
                        <a:pt x="70" y="286"/>
                        <a:pt x="69" y="286"/>
                      </a:cubicBezTo>
                      <a:close/>
                      <a:moveTo>
                        <a:pt x="69" y="261"/>
                      </a:moveTo>
                      <a:cubicBezTo>
                        <a:pt x="68" y="261"/>
                        <a:pt x="67" y="260"/>
                        <a:pt x="67" y="259"/>
                      </a:cubicBezTo>
                      <a:cubicBezTo>
                        <a:pt x="67" y="255"/>
                        <a:pt x="66" y="251"/>
                        <a:pt x="66" y="246"/>
                      </a:cubicBezTo>
                      <a:cubicBezTo>
                        <a:pt x="66" y="245"/>
                        <a:pt x="67" y="244"/>
                        <a:pt x="68" y="244"/>
                      </a:cubicBezTo>
                      <a:cubicBezTo>
                        <a:pt x="69" y="244"/>
                        <a:pt x="70" y="245"/>
                        <a:pt x="70" y="246"/>
                      </a:cubicBezTo>
                      <a:cubicBezTo>
                        <a:pt x="71" y="250"/>
                        <a:pt x="71" y="255"/>
                        <a:pt x="71" y="259"/>
                      </a:cubicBezTo>
                      <a:cubicBezTo>
                        <a:pt x="71" y="260"/>
                        <a:pt x="70" y="261"/>
                        <a:pt x="69" y="261"/>
                      </a:cubicBezTo>
                      <a:cubicBezTo>
                        <a:pt x="69" y="261"/>
                        <a:pt x="69" y="261"/>
                        <a:pt x="69" y="261"/>
                      </a:cubicBezTo>
                      <a:close/>
                      <a:moveTo>
                        <a:pt x="67" y="236"/>
                      </a:moveTo>
                      <a:cubicBezTo>
                        <a:pt x="66" y="236"/>
                        <a:pt x="65" y="235"/>
                        <a:pt x="65" y="234"/>
                      </a:cubicBezTo>
                      <a:cubicBezTo>
                        <a:pt x="65" y="230"/>
                        <a:pt x="65" y="225"/>
                        <a:pt x="64" y="221"/>
                      </a:cubicBezTo>
                      <a:cubicBezTo>
                        <a:pt x="64" y="220"/>
                        <a:pt x="65" y="219"/>
                        <a:pt x="66" y="219"/>
                      </a:cubicBezTo>
                      <a:cubicBezTo>
                        <a:pt x="67" y="219"/>
                        <a:pt x="68" y="220"/>
                        <a:pt x="68" y="221"/>
                      </a:cubicBezTo>
                      <a:cubicBezTo>
                        <a:pt x="69" y="225"/>
                        <a:pt x="69" y="229"/>
                        <a:pt x="69" y="233"/>
                      </a:cubicBezTo>
                      <a:cubicBezTo>
                        <a:pt x="70" y="235"/>
                        <a:pt x="69" y="236"/>
                        <a:pt x="68" y="236"/>
                      </a:cubicBezTo>
                      <a:cubicBezTo>
                        <a:pt x="67" y="236"/>
                        <a:pt x="67" y="236"/>
                        <a:pt x="67" y="236"/>
                      </a:cubicBezTo>
                      <a:close/>
                      <a:moveTo>
                        <a:pt x="65" y="210"/>
                      </a:moveTo>
                      <a:cubicBezTo>
                        <a:pt x="64" y="210"/>
                        <a:pt x="63" y="210"/>
                        <a:pt x="63" y="209"/>
                      </a:cubicBezTo>
                      <a:cubicBezTo>
                        <a:pt x="62" y="204"/>
                        <a:pt x="62" y="200"/>
                        <a:pt x="61" y="196"/>
                      </a:cubicBezTo>
                      <a:cubicBezTo>
                        <a:pt x="61" y="195"/>
                        <a:pt x="62" y="194"/>
                        <a:pt x="63" y="194"/>
                      </a:cubicBezTo>
                      <a:cubicBezTo>
                        <a:pt x="64" y="193"/>
                        <a:pt x="65" y="194"/>
                        <a:pt x="65" y="195"/>
                      </a:cubicBezTo>
                      <a:cubicBezTo>
                        <a:pt x="66" y="200"/>
                        <a:pt x="67" y="204"/>
                        <a:pt x="67" y="208"/>
                      </a:cubicBezTo>
                      <a:cubicBezTo>
                        <a:pt x="67" y="209"/>
                        <a:pt x="66" y="210"/>
                        <a:pt x="65" y="210"/>
                      </a:cubicBezTo>
                      <a:cubicBezTo>
                        <a:pt x="65" y="210"/>
                        <a:pt x="65" y="210"/>
                        <a:pt x="65" y="210"/>
                      </a:cubicBezTo>
                      <a:close/>
                      <a:moveTo>
                        <a:pt x="62" y="185"/>
                      </a:moveTo>
                      <a:cubicBezTo>
                        <a:pt x="61" y="185"/>
                        <a:pt x="60" y="185"/>
                        <a:pt x="59" y="183"/>
                      </a:cubicBezTo>
                      <a:cubicBezTo>
                        <a:pt x="59" y="179"/>
                        <a:pt x="58" y="175"/>
                        <a:pt x="57" y="171"/>
                      </a:cubicBezTo>
                      <a:cubicBezTo>
                        <a:pt x="57" y="170"/>
                        <a:pt x="58" y="169"/>
                        <a:pt x="59" y="169"/>
                      </a:cubicBezTo>
                      <a:cubicBezTo>
                        <a:pt x="60" y="168"/>
                        <a:pt x="61" y="169"/>
                        <a:pt x="62" y="170"/>
                      </a:cubicBezTo>
                      <a:cubicBezTo>
                        <a:pt x="62" y="174"/>
                        <a:pt x="63" y="179"/>
                        <a:pt x="64" y="183"/>
                      </a:cubicBezTo>
                      <a:cubicBezTo>
                        <a:pt x="64" y="184"/>
                        <a:pt x="63" y="185"/>
                        <a:pt x="62" y="185"/>
                      </a:cubicBezTo>
                      <a:cubicBezTo>
                        <a:pt x="62" y="185"/>
                        <a:pt x="62" y="185"/>
                        <a:pt x="62" y="185"/>
                      </a:cubicBezTo>
                      <a:close/>
                      <a:moveTo>
                        <a:pt x="57" y="160"/>
                      </a:moveTo>
                      <a:cubicBezTo>
                        <a:pt x="56" y="160"/>
                        <a:pt x="55" y="160"/>
                        <a:pt x="55" y="159"/>
                      </a:cubicBezTo>
                      <a:cubicBezTo>
                        <a:pt x="54" y="154"/>
                        <a:pt x="53" y="150"/>
                        <a:pt x="53" y="146"/>
                      </a:cubicBezTo>
                      <a:cubicBezTo>
                        <a:pt x="52" y="145"/>
                        <a:pt x="53" y="144"/>
                        <a:pt x="54" y="144"/>
                      </a:cubicBezTo>
                      <a:cubicBezTo>
                        <a:pt x="55" y="143"/>
                        <a:pt x="56" y="144"/>
                        <a:pt x="57" y="145"/>
                      </a:cubicBezTo>
                      <a:cubicBezTo>
                        <a:pt x="58" y="149"/>
                        <a:pt x="58" y="154"/>
                        <a:pt x="59" y="158"/>
                      </a:cubicBezTo>
                      <a:cubicBezTo>
                        <a:pt x="59" y="159"/>
                        <a:pt x="59" y="160"/>
                        <a:pt x="58" y="160"/>
                      </a:cubicBezTo>
                      <a:cubicBezTo>
                        <a:pt x="57" y="160"/>
                        <a:pt x="57" y="160"/>
                        <a:pt x="57" y="160"/>
                      </a:cubicBezTo>
                      <a:close/>
                      <a:moveTo>
                        <a:pt x="52" y="135"/>
                      </a:moveTo>
                      <a:cubicBezTo>
                        <a:pt x="51" y="135"/>
                        <a:pt x="50" y="135"/>
                        <a:pt x="50" y="134"/>
                      </a:cubicBezTo>
                      <a:cubicBezTo>
                        <a:pt x="49" y="130"/>
                        <a:pt x="48" y="126"/>
                        <a:pt x="47" y="122"/>
                      </a:cubicBezTo>
                      <a:cubicBezTo>
                        <a:pt x="46" y="120"/>
                        <a:pt x="47" y="119"/>
                        <a:pt x="48" y="119"/>
                      </a:cubicBezTo>
                      <a:cubicBezTo>
                        <a:pt x="49" y="119"/>
                        <a:pt x="51" y="119"/>
                        <a:pt x="51" y="120"/>
                      </a:cubicBezTo>
                      <a:cubicBezTo>
                        <a:pt x="52" y="125"/>
                        <a:pt x="53" y="129"/>
                        <a:pt x="54" y="133"/>
                      </a:cubicBezTo>
                      <a:cubicBezTo>
                        <a:pt x="54" y="134"/>
                        <a:pt x="53" y="135"/>
                        <a:pt x="52" y="135"/>
                      </a:cubicBezTo>
                      <a:cubicBezTo>
                        <a:pt x="52" y="135"/>
                        <a:pt x="52" y="135"/>
                        <a:pt x="52" y="135"/>
                      </a:cubicBezTo>
                      <a:close/>
                      <a:moveTo>
                        <a:pt x="45" y="111"/>
                      </a:moveTo>
                      <a:cubicBezTo>
                        <a:pt x="45" y="111"/>
                        <a:pt x="44" y="110"/>
                        <a:pt x="43" y="109"/>
                      </a:cubicBezTo>
                      <a:cubicBezTo>
                        <a:pt x="42" y="105"/>
                        <a:pt x="41" y="101"/>
                        <a:pt x="40" y="97"/>
                      </a:cubicBezTo>
                      <a:cubicBezTo>
                        <a:pt x="40" y="96"/>
                        <a:pt x="40" y="95"/>
                        <a:pt x="41" y="95"/>
                      </a:cubicBezTo>
                      <a:cubicBezTo>
                        <a:pt x="42" y="94"/>
                        <a:pt x="44" y="95"/>
                        <a:pt x="44" y="96"/>
                      </a:cubicBezTo>
                      <a:cubicBezTo>
                        <a:pt x="45" y="100"/>
                        <a:pt x="46" y="104"/>
                        <a:pt x="47" y="108"/>
                      </a:cubicBezTo>
                      <a:cubicBezTo>
                        <a:pt x="48" y="109"/>
                        <a:pt x="47" y="110"/>
                        <a:pt x="46" y="111"/>
                      </a:cubicBezTo>
                      <a:cubicBezTo>
                        <a:pt x="46" y="111"/>
                        <a:pt x="46" y="111"/>
                        <a:pt x="45" y="111"/>
                      </a:cubicBezTo>
                      <a:close/>
                      <a:moveTo>
                        <a:pt x="38" y="87"/>
                      </a:moveTo>
                      <a:cubicBezTo>
                        <a:pt x="37" y="87"/>
                        <a:pt x="36" y="86"/>
                        <a:pt x="36" y="85"/>
                      </a:cubicBezTo>
                      <a:cubicBezTo>
                        <a:pt x="35" y="81"/>
                        <a:pt x="33" y="77"/>
                        <a:pt x="32" y="73"/>
                      </a:cubicBezTo>
                      <a:cubicBezTo>
                        <a:pt x="32" y="72"/>
                        <a:pt x="32" y="71"/>
                        <a:pt x="33" y="70"/>
                      </a:cubicBezTo>
                      <a:cubicBezTo>
                        <a:pt x="34" y="70"/>
                        <a:pt x="36" y="71"/>
                        <a:pt x="36" y="72"/>
                      </a:cubicBezTo>
                      <a:cubicBezTo>
                        <a:pt x="37" y="76"/>
                        <a:pt x="39" y="80"/>
                        <a:pt x="40" y="84"/>
                      </a:cubicBezTo>
                      <a:cubicBezTo>
                        <a:pt x="40" y="85"/>
                        <a:pt x="40" y="86"/>
                        <a:pt x="39" y="86"/>
                      </a:cubicBezTo>
                      <a:cubicBezTo>
                        <a:pt x="39" y="87"/>
                        <a:pt x="38" y="87"/>
                        <a:pt x="38" y="87"/>
                      </a:cubicBezTo>
                      <a:close/>
                      <a:moveTo>
                        <a:pt x="30" y="63"/>
                      </a:moveTo>
                      <a:cubicBezTo>
                        <a:pt x="29" y="63"/>
                        <a:pt x="28" y="62"/>
                        <a:pt x="28" y="61"/>
                      </a:cubicBezTo>
                      <a:cubicBezTo>
                        <a:pt x="26" y="57"/>
                        <a:pt x="25" y="53"/>
                        <a:pt x="23" y="49"/>
                      </a:cubicBezTo>
                      <a:cubicBezTo>
                        <a:pt x="23" y="48"/>
                        <a:pt x="23" y="47"/>
                        <a:pt x="24" y="47"/>
                      </a:cubicBezTo>
                      <a:cubicBezTo>
                        <a:pt x="25" y="46"/>
                        <a:pt x="27" y="47"/>
                        <a:pt x="27" y="48"/>
                      </a:cubicBezTo>
                      <a:cubicBezTo>
                        <a:pt x="29" y="52"/>
                        <a:pt x="30" y="56"/>
                        <a:pt x="32" y="60"/>
                      </a:cubicBezTo>
                      <a:cubicBezTo>
                        <a:pt x="32" y="61"/>
                        <a:pt x="32" y="62"/>
                        <a:pt x="30" y="62"/>
                      </a:cubicBezTo>
                      <a:cubicBezTo>
                        <a:pt x="30" y="63"/>
                        <a:pt x="30" y="63"/>
                        <a:pt x="30" y="63"/>
                      </a:cubicBezTo>
                      <a:close/>
                      <a:moveTo>
                        <a:pt x="20" y="39"/>
                      </a:moveTo>
                      <a:cubicBezTo>
                        <a:pt x="19" y="39"/>
                        <a:pt x="19" y="39"/>
                        <a:pt x="18" y="38"/>
                      </a:cubicBezTo>
                      <a:cubicBezTo>
                        <a:pt x="17" y="34"/>
                        <a:pt x="15" y="30"/>
                        <a:pt x="13" y="26"/>
                      </a:cubicBezTo>
                      <a:cubicBezTo>
                        <a:pt x="13" y="25"/>
                        <a:pt x="13" y="24"/>
                        <a:pt x="14" y="23"/>
                      </a:cubicBezTo>
                      <a:cubicBezTo>
                        <a:pt x="15" y="23"/>
                        <a:pt x="16" y="23"/>
                        <a:pt x="17" y="24"/>
                      </a:cubicBezTo>
                      <a:cubicBezTo>
                        <a:pt x="19" y="28"/>
                        <a:pt x="20" y="32"/>
                        <a:pt x="22" y="36"/>
                      </a:cubicBezTo>
                      <a:cubicBezTo>
                        <a:pt x="23" y="37"/>
                        <a:pt x="22" y="38"/>
                        <a:pt x="21" y="39"/>
                      </a:cubicBezTo>
                      <a:cubicBezTo>
                        <a:pt x="21" y="39"/>
                        <a:pt x="20" y="39"/>
                        <a:pt x="20" y="39"/>
                      </a:cubicBezTo>
                      <a:close/>
                      <a:moveTo>
                        <a:pt x="10" y="16"/>
                      </a:moveTo>
                      <a:cubicBezTo>
                        <a:pt x="9" y="16"/>
                        <a:pt x="8" y="16"/>
                        <a:pt x="8" y="15"/>
                      </a:cubicBezTo>
                      <a:cubicBezTo>
                        <a:pt x="6" y="11"/>
                        <a:pt x="4" y="7"/>
                        <a:pt x="2" y="4"/>
                      </a:cubicBezTo>
                      <a:cubicBezTo>
                        <a:pt x="1" y="3"/>
                        <a:pt x="2" y="1"/>
                        <a:pt x="3" y="1"/>
                      </a:cubicBezTo>
                      <a:cubicBezTo>
                        <a:pt x="4" y="0"/>
                        <a:pt x="5" y="1"/>
                        <a:pt x="5" y="2"/>
                      </a:cubicBezTo>
                      <a:cubicBezTo>
                        <a:pt x="7" y="5"/>
                        <a:pt x="9" y="9"/>
                        <a:pt x="11" y="13"/>
                      </a:cubicBezTo>
                      <a:cubicBezTo>
                        <a:pt x="12" y="14"/>
                        <a:pt x="12" y="15"/>
                        <a:pt x="10" y="16"/>
                      </a:cubicBezTo>
                      <a:cubicBezTo>
                        <a:pt x="10" y="16"/>
                        <a:pt x="10" y="16"/>
                        <a:pt x="10" y="16"/>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12" name="Google Shape;2812;p14"/>
                <p:cNvSpPr/>
                <p:nvPr/>
              </p:nvSpPr>
              <p:spPr>
                <a:xfrm>
                  <a:off x="12688560" y="5145557"/>
                  <a:ext cx="75595" cy="75595"/>
                </a:xfrm>
                <a:custGeom>
                  <a:avLst/>
                  <a:gdLst/>
                  <a:ahLst/>
                  <a:cxnLst/>
                  <a:rect l="l" t="t" r="r" b="b"/>
                  <a:pathLst>
                    <a:path w="61" h="61" extrusionOk="0">
                      <a:moveTo>
                        <a:pt x="8" y="61"/>
                      </a:moveTo>
                      <a:lnTo>
                        <a:pt x="20" y="25"/>
                      </a:lnTo>
                      <a:lnTo>
                        <a:pt x="61" y="33"/>
                      </a:lnTo>
                      <a:lnTo>
                        <a:pt x="49" y="12"/>
                      </a:lnTo>
                      <a:lnTo>
                        <a:pt x="8" y="0"/>
                      </a:lnTo>
                      <a:lnTo>
                        <a:pt x="0" y="41"/>
                      </a:lnTo>
                      <a:lnTo>
                        <a:pt x="8" y="61"/>
                      </a:ln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13" name="Google Shape;2813;p14"/>
                <p:cNvSpPr/>
                <p:nvPr/>
              </p:nvSpPr>
              <p:spPr>
                <a:xfrm>
                  <a:off x="12187901" y="6391008"/>
                  <a:ext cx="287507" cy="1892341"/>
                </a:xfrm>
                <a:custGeom>
                  <a:avLst/>
                  <a:gdLst/>
                  <a:ahLst/>
                  <a:cxnLst/>
                  <a:rect l="l" t="t" r="r" b="b"/>
                  <a:pathLst>
                    <a:path w="57" h="375" extrusionOk="0">
                      <a:moveTo>
                        <a:pt x="52" y="375"/>
                      </a:moveTo>
                      <a:cubicBezTo>
                        <a:pt x="51" y="375"/>
                        <a:pt x="50" y="375"/>
                        <a:pt x="50" y="375"/>
                      </a:cubicBezTo>
                      <a:cubicBezTo>
                        <a:pt x="50" y="374"/>
                        <a:pt x="47" y="371"/>
                        <a:pt x="43" y="364"/>
                      </a:cubicBezTo>
                      <a:cubicBezTo>
                        <a:pt x="42" y="363"/>
                        <a:pt x="42" y="362"/>
                        <a:pt x="43" y="361"/>
                      </a:cubicBezTo>
                      <a:cubicBezTo>
                        <a:pt x="44" y="360"/>
                        <a:pt x="46" y="361"/>
                        <a:pt x="46" y="362"/>
                      </a:cubicBezTo>
                      <a:cubicBezTo>
                        <a:pt x="50" y="368"/>
                        <a:pt x="53" y="372"/>
                        <a:pt x="53" y="372"/>
                      </a:cubicBezTo>
                      <a:cubicBezTo>
                        <a:pt x="54" y="373"/>
                        <a:pt x="54" y="374"/>
                        <a:pt x="53" y="375"/>
                      </a:cubicBezTo>
                      <a:cubicBezTo>
                        <a:pt x="53" y="375"/>
                        <a:pt x="52" y="375"/>
                        <a:pt x="52" y="375"/>
                      </a:cubicBezTo>
                      <a:close/>
                      <a:moveTo>
                        <a:pt x="38" y="354"/>
                      </a:moveTo>
                      <a:cubicBezTo>
                        <a:pt x="37" y="354"/>
                        <a:pt x="37" y="354"/>
                        <a:pt x="36" y="353"/>
                      </a:cubicBezTo>
                      <a:cubicBezTo>
                        <a:pt x="34" y="349"/>
                        <a:pt x="32" y="345"/>
                        <a:pt x="30" y="342"/>
                      </a:cubicBezTo>
                      <a:cubicBezTo>
                        <a:pt x="30" y="340"/>
                        <a:pt x="30" y="339"/>
                        <a:pt x="31" y="339"/>
                      </a:cubicBezTo>
                      <a:cubicBezTo>
                        <a:pt x="32" y="338"/>
                        <a:pt x="34" y="339"/>
                        <a:pt x="34" y="340"/>
                      </a:cubicBezTo>
                      <a:cubicBezTo>
                        <a:pt x="36" y="344"/>
                        <a:pt x="38" y="347"/>
                        <a:pt x="40" y="351"/>
                      </a:cubicBezTo>
                      <a:cubicBezTo>
                        <a:pt x="40" y="352"/>
                        <a:pt x="40" y="353"/>
                        <a:pt x="39" y="354"/>
                      </a:cubicBezTo>
                      <a:cubicBezTo>
                        <a:pt x="39" y="354"/>
                        <a:pt x="38" y="354"/>
                        <a:pt x="38" y="354"/>
                      </a:cubicBezTo>
                      <a:close/>
                      <a:moveTo>
                        <a:pt x="27" y="331"/>
                      </a:moveTo>
                      <a:cubicBezTo>
                        <a:pt x="26" y="331"/>
                        <a:pt x="25" y="331"/>
                        <a:pt x="25" y="330"/>
                      </a:cubicBezTo>
                      <a:cubicBezTo>
                        <a:pt x="23" y="326"/>
                        <a:pt x="22" y="322"/>
                        <a:pt x="20" y="318"/>
                      </a:cubicBezTo>
                      <a:cubicBezTo>
                        <a:pt x="20" y="317"/>
                        <a:pt x="20" y="316"/>
                        <a:pt x="21" y="315"/>
                      </a:cubicBezTo>
                      <a:cubicBezTo>
                        <a:pt x="23" y="315"/>
                        <a:pt x="24" y="315"/>
                        <a:pt x="24" y="317"/>
                      </a:cubicBezTo>
                      <a:cubicBezTo>
                        <a:pt x="26" y="320"/>
                        <a:pt x="27" y="324"/>
                        <a:pt x="29" y="328"/>
                      </a:cubicBezTo>
                      <a:cubicBezTo>
                        <a:pt x="29" y="329"/>
                        <a:pt x="29" y="331"/>
                        <a:pt x="28" y="331"/>
                      </a:cubicBezTo>
                      <a:cubicBezTo>
                        <a:pt x="27" y="331"/>
                        <a:pt x="27" y="331"/>
                        <a:pt x="27" y="331"/>
                      </a:cubicBezTo>
                      <a:close/>
                      <a:moveTo>
                        <a:pt x="18" y="307"/>
                      </a:moveTo>
                      <a:cubicBezTo>
                        <a:pt x="17" y="307"/>
                        <a:pt x="16" y="307"/>
                        <a:pt x="16" y="306"/>
                      </a:cubicBezTo>
                      <a:cubicBezTo>
                        <a:pt x="15" y="302"/>
                        <a:pt x="13" y="298"/>
                        <a:pt x="12" y="294"/>
                      </a:cubicBezTo>
                      <a:cubicBezTo>
                        <a:pt x="12" y="293"/>
                        <a:pt x="13" y="291"/>
                        <a:pt x="14" y="291"/>
                      </a:cubicBezTo>
                      <a:cubicBezTo>
                        <a:pt x="15" y="291"/>
                        <a:pt x="16" y="291"/>
                        <a:pt x="16" y="293"/>
                      </a:cubicBezTo>
                      <a:cubicBezTo>
                        <a:pt x="17" y="297"/>
                        <a:pt x="19" y="301"/>
                        <a:pt x="20" y="305"/>
                      </a:cubicBezTo>
                      <a:cubicBezTo>
                        <a:pt x="20" y="306"/>
                        <a:pt x="20" y="307"/>
                        <a:pt x="19" y="307"/>
                      </a:cubicBezTo>
                      <a:cubicBezTo>
                        <a:pt x="18" y="307"/>
                        <a:pt x="18" y="307"/>
                        <a:pt x="18" y="307"/>
                      </a:cubicBezTo>
                      <a:close/>
                      <a:moveTo>
                        <a:pt x="11" y="283"/>
                      </a:moveTo>
                      <a:cubicBezTo>
                        <a:pt x="10" y="283"/>
                        <a:pt x="9" y="282"/>
                        <a:pt x="9" y="281"/>
                      </a:cubicBezTo>
                      <a:cubicBezTo>
                        <a:pt x="8" y="277"/>
                        <a:pt x="7" y="273"/>
                        <a:pt x="6" y="269"/>
                      </a:cubicBezTo>
                      <a:cubicBezTo>
                        <a:pt x="6" y="268"/>
                        <a:pt x="7" y="267"/>
                        <a:pt x="8" y="266"/>
                      </a:cubicBezTo>
                      <a:cubicBezTo>
                        <a:pt x="9" y="266"/>
                        <a:pt x="10" y="267"/>
                        <a:pt x="11" y="268"/>
                      </a:cubicBezTo>
                      <a:cubicBezTo>
                        <a:pt x="11" y="272"/>
                        <a:pt x="12" y="276"/>
                        <a:pt x="13" y="280"/>
                      </a:cubicBezTo>
                      <a:cubicBezTo>
                        <a:pt x="13" y="281"/>
                        <a:pt x="13" y="283"/>
                        <a:pt x="12" y="283"/>
                      </a:cubicBezTo>
                      <a:cubicBezTo>
                        <a:pt x="11" y="283"/>
                        <a:pt x="11" y="283"/>
                        <a:pt x="11" y="283"/>
                      </a:cubicBezTo>
                      <a:close/>
                      <a:moveTo>
                        <a:pt x="6" y="258"/>
                      </a:moveTo>
                      <a:cubicBezTo>
                        <a:pt x="5" y="258"/>
                        <a:pt x="4" y="257"/>
                        <a:pt x="4" y="256"/>
                      </a:cubicBezTo>
                      <a:cubicBezTo>
                        <a:pt x="4" y="252"/>
                        <a:pt x="3" y="248"/>
                        <a:pt x="2" y="244"/>
                      </a:cubicBezTo>
                      <a:cubicBezTo>
                        <a:pt x="2" y="242"/>
                        <a:pt x="3" y="241"/>
                        <a:pt x="4" y="241"/>
                      </a:cubicBezTo>
                      <a:cubicBezTo>
                        <a:pt x="5" y="241"/>
                        <a:pt x="7" y="242"/>
                        <a:pt x="7" y="243"/>
                      </a:cubicBezTo>
                      <a:cubicBezTo>
                        <a:pt x="7" y="247"/>
                        <a:pt x="8" y="251"/>
                        <a:pt x="8" y="256"/>
                      </a:cubicBezTo>
                      <a:cubicBezTo>
                        <a:pt x="9" y="257"/>
                        <a:pt x="8" y="258"/>
                        <a:pt x="7" y="258"/>
                      </a:cubicBezTo>
                      <a:cubicBezTo>
                        <a:pt x="6" y="258"/>
                        <a:pt x="6" y="258"/>
                        <a:pt x="6" y="258"/>
                      </a:cubicBezTo>
                      <a:close/>
                      <a:moveTo>
                        <a:pt x="3" y="233"/>
                      </a:moveTo>
                      <a:cubicBezTo>
                        <a:pt x="2" y="233"/>
                        <a:pt x="1" y="232"/>
                        <a:pt x="1" y="231"/>
                      </a:cubicBezTo>
                      <a:cubicBezTo>
                        <a:pt x="1" y="227"/>
                        <a:pt x="1" y="222"/>
                        <a:pt x="0" y="218"/>
                      </a:cubicBezTo>
                      <a:cubicBezTo>
                        <a:pt x="0" y="217"/>
                        <a:pt x="1" y="216"/>
                        <a:pt x="3" y="216"/>
                      </a:cubicBezTo>
                      <a:cubicBezTo>
                        <a:pt x="4" y="216"/>
                        <a:pt x="5" y="217"/>
                        <a:pt x="5" y="218"/>
                      </a:cubicBezTo>
                      <a:cubicBezTo>
                        <a:pt x="5" y="222"/>
                        <a:pt x="5" y="226"/>
                        <a:pt x="5" y="231"/>
                      </a:cubicBezTo>
                      <a:cubicBezTo>
                        <a:pt x="6" y="232"/>
                        <a:pt x="5" y="233"/>
                        <a:pt x="4" y="233"/>
                      </a:cubicBezTo>
                      <a:cubicBezTo>
                        <a:pt x="3" y="233"/>
                        <a:pt x="3" y="233"/>
                        <a:pt x="3" y="233"/>
                      </a:cubicBezTo>
                      <a:close/>
                      <a:moveTo>
                        <a:pt x="2" y="207"/>
                      </a:moveTo>
                      <a:cubicBezTo>
                        <a:pt x="1" y="207"/>
                        <a:pt x="0" y="207"/>
                        <a:pt x="0" y="205"/>
                      </a:cubicBezTo>
                      <a:cubicBezTo>
                        <a:pt x="0" y="204"/>
                        <a:pt x="0" y="204"/>
                        <a:pt x="0" y="204"/>
                      </a:cubicBezTo>
                      <a:cubicBezTo>
                        <a:pt x="0" y="200"/>
                        <a:pt x="0" y="196"/>
                        <a:pt x="0" y="193"/>
                      </a:cubicBezTo>
                      <a:cubicBezTo>
                        <a:pt x="0" y="191"/>
                        <a:pt x="1" y="190"/>
                        <a:pt x="3" y="191"/>
                      </a:cubicBezTo>
                      <a:cubicBezTo>
                        <a:pt x="4" y="191"/>
                        <a:pt x="5" y="192"/>
                        <a:pt x="5" y="193"/>
                      </a:cubicBezTo>
                      <a:cubicBezTo>
                        <a:pt x="5" y="196"/>
                        <a:pt x="4" y="200"/>
                        <a:pt x="4" y="204"/>
                      </a:cubicBezTo>
                      <a:cubicBezTo>
                        <a:pt x="4" y="205"/>
                        <a:pt x="4" y="205"/>
                        <a:pt x="4" y="205"/>
                      </a:cubicBezTo>
                      <a:cubicBezTo>
                        <a:pt x="4" y="207"/>
                        <a:pt x="4" y="207"/>
                        <a:pt x="2" y="207"/>
                      </a:cubicBezTo>
                      <a:close/>
                      <a:moveTo>
                        <a:pt x="3" y="182"/>
                      </a:moveTo>
                      <a:cubicBezTo>
                        <a:pt x="3" y="182"/>
                        <a:pt x="3" y="182"/>
                        <a:pt x="3" y="182"/>
                      </a:cubicBezTo>
                      <a:cubicBezTo>
                        <a:pt x="2" y="182"/>
                        <a:pt x="1" y="181"/>
                        <a:pt x="1" y="180"/>
                      </a:cubicBezTo>
                      <a:cubicBezTo>
                        <a:pt x="1" y="176"/>
                        <a:pt x="2" y="171"/>
                        <a:pt x="2" y="167"/>
                      </a:cubicBezTo>
                      <a:cubicBezTo>
                        <a:pt x="2" y="166"/>
                        <a:pt x="3" y="165"/>
                        <a:pt x="4" y="165"/>
                      </a:cubicBezTo>
                      <a:cubicBezTo>
                        <a:pt x="6" y="165"/>
                        <a:pt x="6" y="166"/>
                        <a:pt x="6" y="168"/>
                      </a:cubicBezTo>
                      <a:cubicBezTo>
                        <a:pt x="6" y="172"/>
                        <a:pt x="6" y="176"/>
                        <a:pt x="5" y="180"/>
                      </a:cubicBezTo>
                      <a:cubicBezTo>
                        <a:pt x="5" y="181"/>
                        <a:pt x="4" y="182"/>
                        <a:pt x="3" y="182"/>
                      </a:cubicBezTo>
                      <a:close/>
                      <a:moveTo>
                        <a:pt x="6" y="157"/>
                      </a:moveTo>
                      <a:cubicBezTo>
                        <a:pt x="6" y="157"/>
                        <a:pt x="5" y="157"/>
                        <a:pt x="5" y="157"/>
                      </a:cubicBezTo>
                      <a:cubicBezTo>
                        <a:pt x="4" y="157"/>
                        <a:pt x="3" y="156"/>
                        <a:pt x="4" y="154"/>
                      </a:cubicBezTo>
                      <a:cubicBezTo>
                        <a:pt x="4" y="150"/>
                        <a:pt x="5" y="146"/>
                        <a:pt x="5" y="142"/>
                      </a:cubicBezTo>
                      <a:cubicBezTo>
                        <a:pt x="6" y="141"/>
                        <a:pt x="7" y="140"/>
                        <a:pt x="8" y="140"/>
                      </a:cubicBezTo>
                      <a:cubicBezTo>
                        <a:pt x="9" y="140"/>
                        <a:pt x="10" y="141"/>
                        <a:pt x="10" y="143"/>
                      </a:cubicBezTo>
                      <a:cubicBezTo>
                        <a:pt x="9" y="147"/>
                        <a:pt x="8" y="151"/>
                        <a:pt x="8" y="155"/>
                      </a:cubicBezTo>
                      <a:cubicBezTo>
                        <a:pt x="8" y="156"/>
                        <a:pt x="7" y="157"/>
                        <a:pt x="6" y="157"/>
                      </a:cubicBezTo>
                      <a:close/>
                      <a:moveTo>
                        <a:pt x="10" y="132"/>
                      </a:moveTo>
                      <a:cubicBezTo>
                        <a:pt x="10" y="132"/>
                        <a:pt x="9" y="132"/>
                        <a:pt x="9" y="132"/>
                      </a:cubicBezTo>
                      <a:cubicBezTo>
                        <a:pt x="8" y="132"/>
                        <a:pt x="7" y="130"/>
                        <a:pt x="8" y="129"/>
                      </a:cubicBezTo>
                      <a:cubicBezTo>
                        <a:pt x="8" y="125"/>
                        <a:pt x="9" y="121"/>
                        <a:pt x="10" y="117"/>
                      </a:cubicBezTo>
                      <a:cubicBezTo>
                        <a:pt x="11" y="116"/>
                        <a:pt x="12" y="115"/>
                        <a:pt x="13" y="115"/>
                      </a:cubicBezTo>
                      <a:cubicBezTo>
                        <a:pt x="14" y="115"/>
                        <a:pt x="15" y="117"/>
                        <a:pt x="14" y="118"/>
                      </a:cubicBezTo>
                      <a:cubicBezTo>
                        <a:pt x="14" y="122"/>
                        <a:pt x="13" y="126"/>
                        <a:pt x="12" y="130"/>
                      </a:cubicBezTo>
                      <a:cubicBezTo>
                        <a:pt x="12" y="131"/>
                        <a:pt x="11" y="132"/>
                        <a:pt x="10" y="132"/>
                      </a:cubicBezTo>
                      <a:close/>
                      <a:moveTo>
                        <a:pt x="15" y="107"/>
                      </a:moveTo>
                      <a:cubicBezTo>
                        <a:pt x="15" y="107"/>
                        <a:pt x="15" y="107"/>
                        <a:pt x="15" y="107"/>
                      </a:cubicBezTo>
                      <a:cubicBezTo>
                        <a:pt x="14" y="107"/>
                        <a:pt x="13" y="106"/>
                        <a:pt x="13" y="104"/>
                      </a:cubicBezTo>
                      <a:cubicBezTo>
                        <a:pt x="14" y="100"/>
                        <a:pt x="15" y="96"/>
                        <a:pt x="17" y="92"/>
                      </a:cubicBezTo>
                      <a:cubicBezTo>
                        <a:pt x="17" y="91"/>
                        <a:pt x="18" y="90"/>
                        <a:pt x="19" y="91"/>
                      </a:cubicBezTo>
                      <a:cubicBezTo>
                        <a:pt x="20" y="91"/>
                        <a:pt x="21" y="92"/>
                        <a:pt x="21" y="93"/>
                      </a:cubicBezTo>
                      <a:cubicBezTo>
                        <a:pt x="20" y="97"/>
                        <a:pt x="18" y="101"/>
                        <a:pt x="17" y="105"/>
                      </a:cubicBezTo>
                      <a:cubicBezTo>
                        <a:pt x="17" y="106"/>
                        <a:pt x="16" y="107"/>
                        <a:pt x="15" y="107"/>
                      </a:cubicBezTo>
                      <a:close/>
                      <a:moveTo>
                        <a:pt x="22" y="83"/>
                      </a:moveTo>
                      <a:cubicBezTo>
                        <a:pt x="22" y="83"/>
                        <a:pt x="22" y="83"/>
                        <a:pt x="22" y="83"/>
                      </a:cubicBezTo>
                      <a:cubicBezTo>
                        <a:pt x="21" y="82"/>
                        <a:pt x="20" y="81"/>
                        <a:pt x="20" y="80"/>
                      </a:cubicBezTo>
                      <a:cubicBezTo>
                        <a:pt x="22" y="76"/>
                        <a:pt x="23" y="72"/>
                        <a:pt x="24" y="68"/>
                      </a:cubicBezTo>
                      <a:cubicBezTo>
                        <a:pt x="25" y="67"/>
                        <a:pt x="26" y="66"/>
                        <a:pt x="27" y="66"/>
                      </a:cubicBezTo>
                      <a:cubicBezTo>
                        <a:pt x="28" y="67"/>
                        <a:pt x="29" y="68"/>
                        <a:pt x="28" y="69"/>
                      </a:cubicBezTo>
                      <a:cubicBezTo>
                        <a:pt x="27" y="73"/>
                        <a:pt x="26" y="77"/>
                        <a:pt x="24" y="81"/>
                      </a:cubicBezTo>
                      <a:cubicBezTo>
                        <a:pt x="24" y="82"/>
                        <a:pt x="23" y="83"/>
                        <a:pt x="22" y="83"/>
                      </a:cubicBezTo>
                      <a:close/>
                      <a:moveTo>
                        <a:pt x="31" y="59"/>
                      </a:moveTo>
                      <a:cubicBezTo>
                        <a:pt x="30" y="59"/>
                        <a:pt x="30" y="59"/>
                        <a:pt x="30" y="58"/>
                      </a:cubicBezTo>
                      <a:cubicBezTo>
                        <a:pt x="29" y="58"/>
                        <a:pt x="28" y="57"/>
                        <a:pt x="29" y="56"/>
                      </a:cubicBezTo>
                      <a:cubicBezTo>
                        <a:pt x="30" y="52"/>
                        <a:pt x="32" y="48"/>
                        <a:pt x="33" y="44"/>
                      </a:cubicBezTo>
                      <a:cubicBezTo>
                        <a:pt x="34" y="43"/>
                        <a:pt x="35" y="42"/>
                        <a:pt x="36" y="43"/>
                      </a:cubicBezTo>
                      <a:cubicBezTo>
                        <a:pt x="37" y="43"/>
                        <a:pt x="38" y="44"/>
                        <a:pt x="37" y="45"/>
                      </a:cubicBezTo>
                      <a:cubicBezTo>
                        <a:pt x="36" y="49"/>
                        <a:pt x="34" y="53"/>
                        <a:pt x="33" y="57"/>
                      </a:cubicBezTo>
                      <a:cubicBezTo>
                        <a:pt x="32" y="58"/>
                        <a:pt x="31" y="59"/>
                        <a:pt x="31" y="59"/>
                      </a:cubicBezTo>
                      <a:close/>
                      <a:moveTo>
                        <a:pt x="40" y="35"/>
                      </a:moveTo>
                      <a:cubicBezTo>
                        <a:pt x="40" y="35"/>
                        <a:pt x="39" y="35"/>
                        <a:pt x="39" y="35"/>
                      </a:cubicBezTo>
                      <a:cubicBezTo>
                        <a:pt x="38" y="34"/>
                        <a:pt x="38" y="33"/>
                        <a:pt x="38" y="32"/>
                      </a:cubicBezTo>
                      <a:cubicBezTo>
                        <a:pt x="40" y="28"/>
                        <a:pt x="41" y="24"/>
                        <a:pt x="43" y="20"/>
                      </a:cubicBezTo>
                      <a:cubicBezTo>
                        <a:pt x="44" y="19"/>
                        <a:pt x="45" y="19"/>
                        <a:pt x="46" y="19"/>
                      </a:cubicBezTo>
                      <a:cubicBezTo>
                        <a:pt x="47" y="20"/>
                        <a:pt x="48" y="21"/>
                        <a:pt x="47" y="22"/>
                      </a:cubicBezTo>
                      <a:cubicBezTo>
                        <a:pt x="45" y="26"/>
                        <a:pt x="44" y="30"/>
                        <a:pt x="42" y="34"/>
                      </a:cubicBezTo>
                      <a:cubicBezTo>
                        <a:pt x="42" y="35"/>
                        <a:pt x="41" y="35"/>
                        <a:pt x="40" y="35"/>
                      </a:cubicBezTo>
                      <a:close/>
                      <a:moveTo>
                        <a:pt x="51" y="12"/>
                      </a:moveTo>
                      <a:cubicBezTo>
                        <a:pt x="50" y="12"/>
                        <a:pt x="50" y="12"/>
                        <a:pt x="50" y="12"/>
                      </a:cubicBezTo>
                      <a:cubicBezTo>
                        <a:pt x="49" y="11"/>
                        <a:pt x="48" y="10"/>
                        <a:pt x="49" y="9"/>
                      </a:cubicBezTo>
                      <a:cubicBezTo>
                        <a:pt x="50" y="6"/>
                        <a:pt x="51" y="4"/>
                        <a:pt x="52" y="1"/>
                      </a:cubicBezTo>
                      <a:cubicBezTo>
                        <a:pt x="53" y="0"/>
                        <a:pt x="54" y="0"/>
                        <a:pt x="55" y="0"/>
                      </a:cubicBezTo>
                      <a:cubicBezTo>
                        <a:pt x="56" y="1"/>
                        <a:pt x="57" y="2"/>
                        <a:pt x="56" y="3"/>
                      </a:cubicBezTo>
                      <a:cubicBezTo>
                        <a:pt x="55" y="6"/>
                        <a:pt x="54" y="8"/>
                        <a:pt x="52" y="11"/>
                      </a:cubicBezTo>
                      <a:cubicBezTo>
                        <a:pt x="52" y="11"/>
                        <a:pt x="51" y="12"/>
                        <a:pt x="51" y="12"/>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14" name="Google Shape;2814;p14"/>
                <p:cNvSpPr/>
                <p:nvPr/>
              </p:nvSpPr>
              <p:spPr>
                <a:xfrm>
                  <a:off x="12409728" y="6381094"/>
                  <a:ext cx="81791" cy="75595"/>
                </a:xfrm>
                <a:custGeom>
                  <a:avLst/>
                  <a:gdLst/>
                  <a:ahLst/>
                  <a:cxnLst/>
                  <a:rect l="l" t="t" r="r" b="b"/>
                  <a:pathLst>
                    <a:path w="66" h="61" extrusionOk="0">
                      <a:moveTo>
                        <a:pt x="53" y="61"/>
                      </a:moveTo>
                      <a:lnTo>
                        <a:pt x="41" y="21"/>
                      </a:lnTo>
                      <a:lnTo>
                        <a:pt x="0" y="37"/>
                      </a:lnTo>
                      <a:lnTo>
                        <a:pt x="13" y="13"/>
                      </a:lnTo>
                      <a:lnTo>
                        <a:pt x="49" y="0"/>
                      </a:lnTo>
                      <a:lnTo>
                        <a:pt x="66" y="37"/>
                      </a:lnTo>
                      <a:lnTo>
                        <a:pt x="53" y="61"/>
                      </a:ln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15" name="Google Shape;2815;p14"/>
                <p:cNvSpPr/>
                <p:nvPr/>
              </p:nvSpPr>
              <p:spPr>
                <a:xfrm>
                  <a:off x="11141970" y="8323004"/>
                  <a:ext cx="1247929" cy="610952"/>
                </a:xfrm>
                <a:custGeom>
                  <a:avLst/>
                  <a:gdLst/>
                  <a:ahLst/>
                  <a:cxnLst/>
                  <a:rect l="l" t="t" r="r" b="b"/>
                  <a:pathLst>
                    <a:path w="247" h="121" extrusionOk="0">
                      <a:moveTo>
                        <a:pt x="247" y="81"/>
                      </a:moveTo>
                      <a:cubicBezTo>
                        <a:pt x="177" y="115"/>
                        <a:pt x="118" y="121"/>
                        <a:pt x="72" y="100"/>
                      </a:cubicBezTo>
                      <a:cubicBezTo>
                        <a:pt x="21" y="77"/>
                        <a:pt x="4" y="31"/>
                        <a:pt x="0" y="17"/>
                      </a:cubicBezTo>
                      <a:cubicBezTo>
                        <a:pt x="58" y="0"/>
                        <a:pt x="58" y="0"/>
                        <a:pt x="58" y="0"/>
                      </a:cubicBezTo>
                      <a:cubicBezTo>
                        <a:pt x="60" y="8"/>
                        <a:pt x="69" y="33"/>
                        <a:pt x="96" y="45"/>
                      </a:cubicBezTo>
                      <a:cubicBezTo>
                        <a:pt x="126" y="58"/>
                        <a:pt x="169" y="52"/>
                        <a:pt x="220" y="27"/>
                      </a:cubicBezTo>
                      <a:lnTo>
                        <a:pt x="247" y="81"/>
                      </a:lnTo>
                      <a:close/>
                    </a:path>
                  </a:pathLst>
                </a:custGeom>
                <a:solidFill>
                  <a:srgbClr val="FA134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16" name="Google Shape;2816;p14"/>
                <p:cNvSpPr/>
                <p:nvPr/>
              </p:nvSpPr>
              <p:spPr>
                <a:xfrm>
                  <a:off x="11117186" y="8202798"/>
                  <a:ext cx="348231" cy="346991"/>
                </a:xfrm>
                <a:custGeom>
                  <a:avLst/>
                  <a:gdLst/>
                  <a:ahLst/>
                  <a:cxnLst/>
                  <a:rect l="l" t="t" r="r" b="b"/>
                  <a:pathLst>
                    <a:path w="69" h="69" extrusionOk="0">
                      <a:moveTo>
                        <a:pt x="62" y="22"/>
                      </a:moveTo>
                      <a:cubicBezTo>
                        <a:pt x="69" y="37"/>
                        <a:pt x="62" y="55"/>
                        <a:pt x="47" y="62"/>
                      </a:cubicBezTo>
                      <a:cubicBezTo>
                        <a:pt x="32" y="69"/>
                        <a:pt x="15" y="63"/>
                        <a:pt x="7" y="48"/>
                      </a:cubicBezTo>
                      <a:cubicBezTo>
                        <a:pt x="0" y="33"/>
                        <a:pt x="7" y="15"/>
                        <a:pt x="22" y="7"/>
                      </a:cubicBezTo>
                      <a:cubicBezTo>
                        <a:pt x="37" y="0"/>
                        <a:pt x="54" y="7"/>
                        <a:pt x="62" y="22"/>
                      </a:cubicBezTo>
                      <a:close/>
                    </a:path>
                  </a:pathLst>
                </a:custGeom>
                <a:solidFill>
                  <a:srgbClr val="E966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17" name="Google Shape;2817;p14"/>
                <p:cNvSpPr/>
                <p:nvPr/>
              </p:nvSpPr>
              <p:spPr>
                <a:xfrm>
                  <a:off x="12314305" y="8111092"/>
                  <a:ext cx="666719" cy="438696"/>
                </a:xfrm>
                <a:custGeom>
                  <a:avLst/>
                  <a:gdLst/>
                  <a:ahLst/>
                  <a:cxnLst/>
                  <a:rect l="l" t="t" r="r" b="b"/>
                  <a:pathLst>
                    <a:path w="132" h="87" extrusionOk="0">
                      <a:moveTo>
                        <a:pt x="130" y="4"/>
                      </a:moveTo>
                      <a:cubicBezTo>
                        <a:pt x="132" y="8"/>
                        <a:pt x="131" y="13"/>
                        <a:pt x="126" y="16"/>
                      </a:cubicBezTo>
                      <a:cubicBezTo>
                        <a:pt x="14" y="85"/>
                        <a:pt x="14" y="85"/>
                        <a:pt x="14" y="85"/>
                      </a:cubicBezTo>
                      <a:cubicBezTo>
                        <a:pt x="10" y="87"/>
                        <a:pt x="4" y="87"/>
                        <a:pt x="2" y="83"/>
                      </a:cubicBezTo>
                      <a:cubicBezTo>
                        <a:pt x="0" y="79"/>
                        <a:pt x="1" y="74"/>
                        <a:pt x="6" y="71"/>
                      </a:cubicBezTo>
                      <a:cubicBezTo>
                        <a:pt x="118" y="2"/>
                        <a:pt x="118" y="2"/>
                        <a:pt x="118" y="2"/>
                      </a:cubicBezTo>
                      <a:cubicBezTo>
                        <a:pt x="122" y="0"/>
                        <a:pt x="128" y="1"/>
                        <a:pt x="130" y="4"/>
                      </a:cubicBezTo>
                      <a:close/>
                    </a:path>
                  </a:pathLst>
                </a:custGeom>
                <a:solidFill>
                  <a:srgbClr val="4E6F8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18" name="Google Shape;2818;p14"/>
                <p:cNvSpPr/>
                <p:nvPr/>
              </p:nvSpPr>
              <p:spPr>
                <a:xfrm>
                  <a:off x="12187901" y="8323004"/>
                  <a:ext cx="520488" cy="438696"/>
                </a:xfrm>
                <a:custGeom>
                  <a:avLst/>
                  <a:gdLst/>
                  <a:ahLst/>
                  <a:cxnLst/>
                  <a:rect l="l" t="t" r="r" b="b"/>
                  <a:pathLst>
                    <a:path w="103" h="87" extrusionOk="0">
                      <a:moveTo>
                        <a:pt x="101" y="6"/>
                      </a:moveTo>
                      <a:cubicBezTo>
                        <a:pt x="100" y="2"/>
                        <a:pt x="91" y="0"/>
                        <a:pt x="80" y="8"/>
                      </a:cubicBezTo>
                      <a:cubicBezTo>
                        <a:pt x="69" y="16"/>
                        <a:pt x="54" y="20"/>
                        <a:pt x="46" y="26"/>
                      </a:cubicBezTo>
                      <a:cubicBezTo>
                        <a:pt x="37" y="32"/>
                        <a:pt x="27" y="39"/>
                        <a:pt x="24" y="44"/>
                      </a:cubicBezTo>
                      <a:cubicBezTo>
                        <a:pt x="21" y="49"/>
                        <a:pt x="4" y="59"/>
                        <a:pt x="2" y="60"/>
                      </a:cubicBezTo>
                      <a:cubicBezTo>
                        <a:pt x="0" y="60"/>
                        <a:pt x="18" y="87"/>
                        <a:pt x="18" y="87"/>
                      </a:cubicBezTo>
                      <a:cubicBezTo>
                        <a:pt x="18" y="87"/>
                        <a:pt x="32" y="70"/>
                        <a:pt x="39" y="67"/>
                      </a:cubicBezTo>
                      <a:cubicBezTo>
                        <a:pt x="46" y="63"/>
                        <a:pt x="83" y="42"/>
                        <a:pt x="87" y="37"/>
                      </a:cubicBezTo>
                      <a:cubicBezTo>
                        <a:pt x="92" y="31"/>
                        <a:pt x="91" y="19"/>
                        <a:pt x="91" y="17"/>
                      </a:cubicBezTo>
                      <a:cubicBezTo>
                        <a:pt x="96" y="14"/>
                        <a:pt x="103" y="12"/>
                        <a:pt x="101" y="6"/>
                      </a:cubicBezTo>
                      <a:close/>
                    </a:path>
                  </a:pathLst>
                </a:custGeom>
                <a:solidFill>
                  <a:srgbClr val="F8B7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19" name="Google Shape;2819;p14"/>
                <p:cNvSpPr/>
                <p:nvPr/>
              </p:nvSpPr>
              <p:spPr>
                <a:xfrm>
                  <a:off x="12521262" y="8408513"/>
                  <a:ext cx="126404" cy="96662"/>
                </a:xfrm>
                <a:custGeom>
                  <a:avLst/>
                  <a:gdLst/>
                  <a:ahLst/>
                  <a:cxnLst/>
                  <a:rect l="l" t="t" r="r" b="b"/>
                  <a:pathLst>
                    <a:path w="25" h="19" extrusionOk="0">
                      <a:moveTo>
                        <a:pt x="25" y="0"/>
                      </a:moveTo>
                      <a:cubicBezTo>
                        <a:pt x="25" y="0"/>
                        <a:pt x="6" y="12"/>
                        <a:pt x="0" y="19"/>
                      </a:cubicBezTo>
                      <a:cubicBezTo>
                        <a:pt x="12" y="12"/>
                        <a:pt x="24" y="14"/>
                        <a:pt x="25" y="8"/>
                      </a:cubicBezTo>
                      <a:cubicBezTo>
                        <a:pt x="25" y="3"/>
                        <a:pt x="25" y="0"/>
                        <a:pt x="25" y="0"/>
                      </a:cubicBezTo>
                      <a:close/>
                    </a:path>
                  </a:pathLst>
                </a:custGeom>
                <a:solidFill>
                  <a:srgbClr val="EAA56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20" name="Google Shape;2820;p14"/>
                <p:cNvSpPr/>
                <p:nvPr/>
              </p:nvSpPr>
              <p:spPr>
                <a:xfrm>
                  <a:off x="11283246" y="7925204"/>
                  <a:ext cx="152429" cy="297421"/>
                </a:xfrm>
                <a:custGeom>
                  <a:avLst/>
                  <a:gdLst/>
                  <a:ahLst/>
                  <a:cxnLst/>
                  <a:rect l="l" t="t" r="r" b="b"/>
                  <a:pathLst>
                    <a:path w="123" h="240" extrusionOk="0">
                      <a:moveTo>
                        <a:pt x="123" y="0"/>
                      </a:moveTo>
                      <a:lnTo>
                        <a:pt x="13" y="0"/>
                      </a:lnTo>
                      <a:lnTo>
                        <a:pt x="0" y="118"/>
                      </a:lnTo>
                      <a:lnTo>
                        <a:pt x="13" y="236"/>
                      </a:lnTo>
                      <a:lnTo>
                        <a:pt x="119" y="240"/>
                      </a:lnTo>
                      <a:lnTo>
                        <a:pt x="123" y="0"/>
                      </a:lnTo>
                      <a:close/>
                    </a:path>
                  </a:pathLst>
                </a:custGeom>
                <a:solidFill>
                  <a:srgbClr val="F8B7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21" name="Google Shape;2821;p14"/>
                <p:cNvSpPr/>
                <p:nvPr/>
              </p:nvSpPr>
              <p:spPr>
                <a:xfrm>
                  <a:off x="11161798" y="7925204"/>
                  <a:ext cx="137558" cy="292464"/>
                </a:xfrm>
                <a:custGeom>
                  <a:avLst/>
                  <a:gdLst/>
                  <a:ahLst/>
                  <a:cxnLst/>
                  <a:rect l="l" t="t" r="r" b="b"/>
                  <a:pathLst>
                    <a:path w="111" h="236" extrusionOk="0">
                      <a:moveTo>
                        <a:pt x="5" y="0"/>
                      </a:moveTo>
                      <a:lnTo>
                        <a:pt x="0" y="236"/>
                      </a:lnTo>
                      <a:lnTo>
                        <a:pt x="111" y="236"/>
                      </a:lnTo>
                      <a:lnTo>
                        <a:pt x="111" y="0"/>
                      </a:lnTo>
                      <a:lnTo>
                        <a:pt x="5" y="0"/>
                      </a:lnTo>
                      <a:close/>
                    </a:path>
                  </a:pathLst>
                </a:custGeom>
                <a:solidFill>
                  <a:srgbClr val="FCC2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22" name="Google Shape;2822;p14"/>
                <p:cNvSpPr/>
                <p:nvPr/>
              </p:nvSpPr>
              <p:spPr>
                <a:xfrm>
                  <a:off x="11010611" y="8061522"/>
                  <a:ext cx="576254" cy="1296259"/>
                </a:xfrm>
                <a:custGeom>
                  <a:avLst/>
                  <a:gdLst/>
                  <a:ahLst/>
                  <a:cxnLst/>
                  <a:rect l="l" t="t" r="r" b="b"/>
                  <a:pathLst>
                    <a:path w="114" h="257" extrusionOk="0">
                      <a:moveTo>
                        <a:pt x="82" y="18"/>
                      </a:moveTo>
                      <a:cubicBezTo>
                        <a:pt x="35" y="5"/>
                        <a:pt x="35" y="5"/>
                        <a:pt x="35" y="5"/>
                      </a:cubicBezTo>
                      <a:cubicBezTo>
                        <a:pt x="18" y="0"/>
                        <a:pt x="3" y="18"/>
                        <a:pt x="2" y="42"/>
                      </a:cubicBezTo>
                      <a:cubicBezTo>
                        <a:pt x="0" y="227"/>
                        <a:pt x="0" y="227"/>
                        <a:pt x="0" y="227"/>
                      </a:cubicBezTo>
                      <a:cubicBezTo>
                        <a:pt x="2" y="254"/>
                        <a:pt x="2" y="254"/>
                        <a:pt x="2" y="254"/>
                      </a:cubicBezTo>
                      <a:cubicBezTo>
                        <a:pt x="114" y="257"/>
                        <a:pt x="114" y="257"/>
                        <a:pt x="114" y="257"/>
                      </a:cubicBezTo>
                      <a:cubicBezTo>
                        <a:pt x="114" y="56"/>
                        <a:pt x="114" y="56"/>
                        <a:pt x="114" y="56"/>
                      </a:cubicBezTo>
                      <a:cubicBezTo>
                        <a:pt x="114" y="32"/>
                        <a:pt x="100" y="23"/>
                        <a:pt x="82" y="18"/>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23" name="Google Shape;2823;p14"/>
                <p:cNvSpPr/>
                <p:nvPr/>
              </p:nvSpPr>
              <p:spPr>
                <a:xfrm>
                  <a:off x="11172952" y="7118449"/>
                  <a:ext cx="171017" cy="85509"/>
                </a:xfrm>
                <a:custGeom>
                  <a:avLst/>
                  <a:gdLst/>
                  <a:ahLst/>
                  <a:cxnLst/>
                  <a:rect l="l" t="t" r="r" b="b"/>
                  <a:pathLst>
                    <a:path w="34" h="17" extrusionOk="0">
                      <a:moveTo>
                        <a:pt x="18" y="16"/>
                      </a:moveTo>
                      <a:cubicBezTo>
                        <a:pt x="7" y="16"/>
                        <a:pt x="2" y="7"/>
                        <a:pt x="2" y="7"/>
                      </a:cubicBezTo>
                      <a:cubicBezTo>
                        <a:pt x="0" y="4"/>
                        <a:pt x="1" y="2"/>
                        <a:pt x="3" y="1"/>
                      </a:cubicBezTo>
                      <a:cubicBezTo>
                        <a:pt x="5" y="0"/>
                        <a:pt x="8" y="0"/>
                        <a:pt x="9" y="2"/>
                      </a:cubicBezTo>
                      <a:cubicBezTo>
                        <a:pt x="9" y="3"/>
                        <a:pt x="12" y="8"/>
                        <a:pt x="18" y="8"/>
                      </a:cubicBezTo>
                      <a:cubicBezTo>
                        <a:pt x="23" y="8"/>
                        <a:pt x="25" y="3"/>
                        <a:pt x="25" y="3"/>
                      </a:cubicBezTo>
                      <a:cubicBezTo>
                        <a:pt x="27" y="1"/>
                        <a:pt x="29" y="0"/>
                        <a:pt x="31" y="1"/>
                      </a:cubicBezTo>
                      <a:cubicBezTo>
                        <a:pt x="33" y="2"/>
                        <a:pt x="34" y="4"/>
                        <a:pt x="33" y="7"/>
                      </a:cubicBezTo>
                      <a:cubicBezTo>
                        <a:pt x="33" y="7"/>
                        <a:pt x="29" y="17"/>
                        <a:pt x="18" y="16"/>
                      </a:cubicBezTo>
                      <a:close/>
                    </a:path>
                  </a:pathLst>
                </a:custGeom>
                <a:solidFill>
                  <a:srgbClr val="68412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24" name="Google Shape;2824;p14"/>
                <p:cNvSpPr/>
                <p:nvPr/>
              </p:nvSpPr>
              <p:spPr>
                <a:xfrm>
                  <a:off x="11283246" y="6901580"/>
                  <a:ext cx="773295" cy="1104176"/>
                </a:xfrm>
                <a:custGeom>
                  <a:avLst/>
                  <a:gdLst/>
                  <a:ahLst/>
                  <a:cxnLst/>
                  <a:rect l="l" t="t" r="r" b="b"/>
                  <a:pathLst>
                    <a:path w="153" h="219" extrusionOk="0">
                      <a:moveTo>
                        <a:pt x="153" y="17"/>
                      </a:moveTo>
                      <a:cubicBezTo>
                        <a:pt x="106" y="6"/>
                        <a:pt x="106" y="6"/>
                        <a:pt x="106" y="6"/>
                      </a:cubicBezTo>
                      <a:cubicBezTo>
                        <a:pt x="80" y="0"/>
                        <a:pt x="32" y="11"/>
                        <a:pt x="26" y="37"/>
                      </a:cubicBezTo>
                      <a:cubicBezTo>
                        <a:pt x="6" y="147"/>
                        <a:pt x="6" y="147"/>
                        <a:pt x="6" y="147"/>
                      </a:cubicBezTo>
                      <a:cubicBezTo>
                        <a:pt x="0" y="173"/>
                        <a:pt x="38" y="203"/>
                        <a:pt x="64" y="209"/>
                      </a:cubicBezTo>
                      <a:cubicBezTo>
                        <a:pt x="107" y="219"/>
                        <a:pt x="107" y="219"/>
                        <a:pt x="107" y="219"/>
                      </a:cubicBezTo>
                      <a:lnTo>
                        <a:pt x="153" y="17"/>
                      </a:lnTo>
                      <a:close/>
                    </a:path>
                  </a:pathLst>
                </a:custGeom>
                <a:solidFill>
                  <a:srgbClr val="FCC2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25" name="Google Shape;2825;p14"/>
                <p:cNvSpPr/>
                <p:nvPr/>
              </p:nvSpPr>
              <p:spPr>
                <a:xfrm>
                  <a:off x="10954844" y="7026745"/>
                  <a:ext cx="919527" cy="1235536"/>
                </a:xfrm>
                <a:custGeom>
                  <a:avLst/>
                  <a:gdLst/>
                  <a:ahLst/>
                  <a:cxnLst/>
                  <a:rect l="l" t="t" r="r" b="b"/>
                  <a:pathLst>
                    <a:path w="182" h="245" extrusionOk="0">
                      <a:moveTo>
                        <a:pt x="137" y="155"/>
                      </a:moveTo>
                      <a:cubicBezTo>
                        <a:pt x="112" y="168"/>
                        <a:pt x="74" y="120"/>
                        <a:pt x="80" y="93"/>
                      </a:cubicBezTo>
                      <a:cubicBezTo>
                        <a:pt x="95" y="15"/>
                        <a:pt x="95" y="15"/>
                        <a:pt x="95" y="15"/>
                      </a:cubicBezTo>
                      <a:cubicBezTo>
                        <a:pt x="92" y="19"/>
                        <a:pt x="48" y="0"/>
                        <a:pt x="45" y="13"/>
                      </a:cubicBezTo>
                      <a:cubicBezTo>
                        <a:pt x="17" y="126"/>
                        <a:pt x="17" y="126"/>
                        <a:pt x="17" y="126"/>
                      </a:cubicBezTo>
                      <a:cubicBezTo>
                        <a:pt x="0" y="201"/>
                        <a:pt x="160" y="245"/>
                        <a:pt x="160" y="245"/>
                      </a:cubicBezTo>
                      <a:cubicBezTo>
                        <a:pt x="160" y="245"/>
                        <a:pt x="165" y="235"/>
                        <a:pt x="170" y="212"/>
                      </a:cubicBezTo>
                      <a:cubicBezTo>
                        <a:pt x="174" y="196"/>
                        <a:pt x="182" y="150"/>
                        <a:pt x="182" y="150"/>
                      </a:cubicBezTo>
                      <a:cubicBezTo>
                        <a:pt x="156" y="145"/>
                        <a:pt x="147" y="149"/>
                        <a:pt x="137" y="155"/>
                      </a:cubicBezTo>
                      <a:close/>
                    </a:path>
                  </a:pathLst>
                </a:custGeom>
                <a:solidFill>
                  <a:srgbClr val="7A503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26" name="Google Shape;2826;p14"/>
                <p:cNvSpPr/>
                <p:nvPr/>
              </p:nvSpPr>
              <p:spPr>
                <a:xfrm>
                  <a:off x="11571992" y="7274595"/>
                  <a:ext cx="307335" cy="131362"/>
                </a:xfrm>
                <a:custGeom>
                  <a:avLst/>
                  <a:gdLst/>
                  <a:ahLst/>
                  <a:cxnLst/>
                  <a:rect l="l" t="t" r="r" b="b"/>
                  <a:pathLst>
                    <a:path w="61" h="26" extrusionOk="0">
                      <a:moveTo>
                        <a:pt x="49" y="24"/>
                      </a:moveTo>
                      <a:cubicBezTo>
                        <a:pt x="45" y="21"/>
                        <a:pt x="41" y="17"/>
                        <a:pt x="33" y="15"/>
                      </a:cubicBezTo>
                      <a:cubicBezTo>
                        <a:pt x="19" y="12"/>
                        <a:pt x="7" y="14"/>
                        <a:pt x="7" y="14"/>
                      </a:cubicBezTo>
                      <a:cubicBezTo>
                        <a:pt x="3" y="15"/>
                        <a:pt x="0" y="5"/>
                        <a:pt x="4" y="5"/>
                      </a:cubicBezTo>
                      <a:cubicBezTo>
                        <a:pt x="5" y="5"/>
                        <a:pt x="19" y="0"/>
                        <a:pt x="36" y="4"/>
                      </a:cubicBezTo>
                      <a:cubicBezTo>
                        <a:pt x="43" y="5"/>
                        <a:pt x="52" y="10"/>
                        <a:pt x="58" y="14"/>
                      </a:cubicBezTo>
                      <a:cubicBezTo>
                        <a:pt x="61" y="17"/>
                        <a:pt x="52" y="26"/>
                        <a:pt x="49" y="24"/>
                      </a:cubicBezTo>
                      <a:close/>
                    </a:path>
                  </a:pathLst>
                </a:custGeom>
                <a:solidFill>
                  <a:srgbClr val="7A503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27" name="Google Shape;2827;p14"/>
                <p:cNvSpPr/>
                <p:nvPr/>
              </p:nvSpPr>
              <p:spPr>
                <a:xfrm>
                  <a:off x="11769034" y="7743034"/>
                  <a:ext cx="65681" cy="55767"/>
                </a:xfrm>
                <a:custGeom>
                  <a:avLst/>
                  <a:gdLst/>
                  <a:ahLst/>
                  <a:cxnLst/>
                  <a:rect l="l" t="t" r="r" b="b"/>
                  <a:pathLst>
                    <a:path w="13" h="11" extrusionOk="0">
                      <a:moveTo>
                        <a:pt x="12" y="7"/>
                      </a:moveTo>
                      <a:cubicBezTo>
                        <a:pt x="12" y="9"/>
                        <a:pt x="9" y="11"/>
                        <a:pt x="6" y="10"/>
                      </a:cubicBezTo>
                      <a:cubicBezTo>
                        <a:pt x="2" y="10"/>
                        <a:pt x="0" y="7"/>
                        <a:pt x="1" y="4"/>
                      </a:cubicBezTo>
                      <a:cubicBezTo>
                        <a:pt x="2" y="2"/>
                        <a:pt x="5" y="0"/>
                        <a:pt x="8" y="1"/>
                      </a:cubicBezTo>
                      <a:cubicBezTo>
                        <a:pt x="11" y="2"/>
                        <a:pt x="13" y="4"/>
                        <a:pt x="12" y="7"/>
                      </a:cubicBezTo>
                      <a:close/>
                    </a:path>
                  </a:pathLst>
                </a:custGeom>
                <a:solidFill>
                  <a:srgbClr val="FCC2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28" name="Google Shape;2828;p14"/>
                <p:cNvSpPr/>
                <p:nvPr/>
              </p:nvSpPr>
              <p:spPr>
                <a:xfrm>
                  <a:off x="11773991" y="7294423"/>
                  <a:ext cx="221827" cy="529162"/>
                </a:xfrm>
                <a:custGeom>
                  <a:avLst/>
                  <a:gdLst/>
                  <a:ahLst/>
                  <a:cxnLst/>
                  <a:rect l="l" t="t" r="r" b="b"/>
                  <a:pathLst>
                    <a:path w="44" h="105" extrusionOk="0">
                      <a:moveTo>
                        <a:pt x="42" y="0"/>
                      </a:moveTo>
                      <a:cubicBezTo>
                        <a:pt x="42" y="0"/>
                        <a:pt x="44" y="77"/>
                        <a:pt x="36" y="99"/>
                      </a:cubicBezTo>
                      <a:cubicBezTo>
                        <a:pt x="33" y="105"/>
                        <a:pt x="16" y="105"/>
                        <a:pt x="8" y="99"/>
                      </a:cubicBezTo>
                      <a:cubicBezTo>
                        <a:pt x="0" y="93"/>
                        <a:pt x="3" y="91"/>
                        <a:pt x="3" y="91"/>
                      </a:cubicBezTo>
                      <a:cubicBezTo>
                        <a:pt x="3" y="91"/>
                        <a:pt x="38" y="1"/>
                        <a:pt x="42" y="0"/>
                      </a:cubicBezTo>
                      <a:close/>
                    </a:path>
                  </a:pathLst>
                </a:custGeom>
                <a:solidFill>
                  <a:srgbClr val="FCC2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29" name="Google Shape;2829;p14"/>
                <p:cNvSpPr/>
                <p:nvPr/>
              </p:nvSpPr>
              <p:spPr>
                <a:xfrm>
                  <a:off x="11222522" y="7264681"/>
                  <a:ext cx="121448" cy="276354"/>
                </a:xfrm>
                <a:custGeom>
                  <a:avLst/>
                  <a:gdLst/>
                  <a:ahLst/>
                  <a:cxnLst/>
                  <a:rect l="l" t="t" r="r" b="b"/>
                  <a:pathLst>
                    <a:path w="24" h="55" extrusionOk="0">
                      <a:moveTo>
                        <a:pt x="1" y="41"/>
                      </a:moveTo>
                      <a:cubicBezTo>
                        <a:pt x="0" y="46"/>
                        <a:pt x="1" y="54"/>
                        <a:pt x="6" y="55"/>
                      </a:cubicBezTo>
                      <a:cubicBezTo>
                        <a:pt x="6" y="55"/>
                        <a:pt x="6" y="55"/>
                        <a:pt x="6" y="55"/>
                      </a:cubicBezTo>
                      <a:cubicBezTo>
                        <a:pt x="12" y="55"/>
                        <a:pt x="17" y="52"/>
                        <a:pt x="18" y="46"/>
                      </a:cubicBezTo>
                      <a:cubicBezTo>
                        <a:pt x="24" y="13"/>
                        <a:pt x="24" y="13"/>
                        <a:pt x="24" y="13"/>
                      </a:cubicBezTo>
                      <a:cubicBezTo>
                        <a:pt x="24" y="8"/>
                        <a:pt x="21" y="2"/>
                        <a:pt x="15" y="1"/>
                      </a:cubicBezTo>
                      <a:cubicBezTo>
                        <a:pt x="15" y="1"/>
                        <a:pt x="15" y="1"/>
                        <a:pt x="15" y="1"/>
                      </a:cubicBezTo>
                      <a:cubicBezTo>
                        <a:pt x="10" y="0"/>
                        <a:pt x="4" y="4"/>
                        <a:pt x="4" y="10"/>
                      </a:cubicBezTo>
                      <a:cubicBezTo>
                        <a:pt x="3" y="17"/>
                        <a:pt x="4" y="26"/>
                        <a:pt x="1" y="41"/>
                      </a:cubicBezTo>
                      <a:close/>
                    </a:path>
                  </a:pathLst>
                </a:custGeom>
                <a:solidFill>
                  <a:srgbClr val="FCC2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30" name="Google Shape;2830;p14"/>
                <p:cNvSpPr/>
                <p:nvPr/>
              </p:nvSpPr>
              <p:spPr>
                <a:xfrm>
                  <a:off x="11667415" y="7859524"/>
                  <a:ext cx="182171" cy="105337"/>
                </a:xfrm>
                <a:custGeom>
                  <a:avLst/>
                  <a:gdLst/>
                  <a:ahLst/>
                  <a:cxnLst/>
                  <a:rect l="l" t="t" r="r" b="b"/>
                  <a:pathLst>
                    <a:path w="36" h="21" extrusionOk="0">
                      <a:moveTo>
                        <a:pt x="36" y="11"/>
                      </a:moveTo>
                      <a:cubicBezTo>
                        <a:pt x="20" y="9"/>
                        <a:pt x="8" y="1"/>
                        <a:pt x="8" y="1"/>
                      </a:cubicBezTo>
                      <a:cubicBezTo>
                        <a:pt x="6" y="0"/>
                        <a:pt x="3" y="0"/>
                        <a:pt x="1" y="2"/>
                      </a:cubicBezTo>
                      <a:cubicBezTo>
                        <a:pt x="0" y="4"/>
                        <a:pt x="14" y="16"/>
                        <a:pt x="29" y="19"/>
                      </a:cubicBezTo>
                      <a:cubicBezTo>
                        <a:pt x="31" y="20"/>
                        <a:pt x="33" y="20"/>
                        <a:pt x="34" y="21"/>
                      </a:cubicBezTo>
                      <a:lnTo>
                        <a:pt x="36" y="11"/>
                      </a:lnTo>
                      <a:close/>
                    </a:path>
                  </a:pathLst>
                </a:custGeom>
                <a:solidFill>
                  <a:srgbClr val="F8B7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31" name="Google Shape;2831;p14"/>
                <p:cNvSpPr/>
                <p:nvPr/>
              </p:nvSpPr>
              <p:spPr>
                <a:xfrm>
                  <a:off x="11000697" y="6507498"/>
                  <a:ext cx="1262801" cy="842692"/>
                </a:xfrm>
                <a:custGeom>
                  <a:avLst/>
                  <a:gdLst/>
                  <a:ahLst/>
                  <a:cxnLst/>
                  <a:rect l="l" t="t" r="r" b="b"/>
                  <a:pathLst>
                    <a:path w="250" h="167" extrusionOk="0">
                      <a:moveTo>
                        <a:pt x="23" y="167"/>
                      </a:moveTo>
                      <a:cubicBezTo>
                        <a:pt x="23" y="167"/>
                        <a:pt x="0" y="54"/>
                        <a:pt x="39" y="31"/>
                      </a:cubicBezTo>
                      <a:cubicBezTo>
                        <a:pt x="89" y="0"/>
                        <a:pt x="219" y="52"/>
                        <a:pt x="231" y="12"/>
                      </a:cubicBezTo>
                      <a:cubicBezTo>
                        <a:pt x="231" y="12"/>
                        <a:pt x="250" y="85"/>
                        <a:pt x="207" y="102"/>
                      </a:cubicBezTo>
                      <a:cubicBezTo>
                        <a:pt x="164" y="119"/>
                        <a:pt x="147" y="82"/>
                        <a:pt x="115" y="89"/>
                      </a:cubicBezTo>
                      <a:cubicBezTo>
                        <a:pt x="84" y="97"/>
                        <a:pt x="83" y="135"/>
                        <a:pt x="83" y="135"/>
                      </a:cubicBezTo>
                      <a:lnTo>
                        <a:pt x="23" y="167"/>
                      </a:lnTo>
                      <a:close/>
                    </a:path>
                  </a:pathLst>
                </a:custGeom>
                <a:solidFill>
                  <a:srgbClr val="7A503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32" name="Google Shape;2832;p14"/>
                <p:cNvSpPr/>
                <p:nvPr/>
              </p:nvSpPr>
              <p:spPr>
                <a:xfrm>
                  <a:off x="11652544" y="7394803"/>
                  <a:ext cx="95423" cy="96662"/>
                </a:xfrm>
                <a:custGeom>
                  <a:avLst/>
                  <a:gdLst/>
                  <a:ahLst/>
                  <a:cxnLst/>
                  <a:rect l="l" t="t" r="r" b="b"/>
                  <a:pathLst>
                    <a:path w="19" h="19" extrusionOk="0">
                      <a:moveTo>
                        <a:pt x="18" y="11"/>
                      </a:moveTo>
                      <a:cubicBezTo>
                        <a:pt x="17" y="16"/>
                        <a:pt x="13" y="19"/>
                        <a:pt x="8" y="18"/>
                      </a:cubicBezTo>
                      <a:cubicBezTo>
                        <a:pt x="3" y="17"/>
                        <a:pt x="0" y="12"/>
                        <a:pt x="1" y="7"/>
                      </a:cubicBezTo>
                      <a:cubicBezTo>
                        <a:pt x="2" y="2"/>
                        <a:pt x="7" y="0"/>
                        <a:pt x="12" y="1"/>
                      </a:cubicBezTo>
                      <a:cubicBezTo>
                        <a:pt x="17" y="2"/>
                        <a:pt x="19" y="6"/>
                        <a:pt x="18" y="11"/>
                      </a:cubicBezTo>
                      <a:close/>
                    </a:path>
                  </a:pathLst>
                </a:custGeom>
                <a:solidFill>
                  <a:srgbClr val="4E2C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33" name="Google Shape;2833;p14"/>
                <p:cNvSpPr/>
                <p:nvPr/>
              </p:nvSpPr>
              <p:spPr>
                <a:xfrm>
                  <a:off x="11698396" y="7420827"/>
                  <a:ext cx="34699" cy="29742"/>
                </a:xfrm>
                <a:custGeom>
                  <a:avLst/>
                  <a:gdLst/>
                  <a:ahLst/>
                  <a:cxnLst/>
                  <a:rect l="l" t="t" r="r" b="b"/>
                  <a:pathLst>
                    <a:path w="7" h="6" extrusionOk="0">
                      <a:moveTo>
                        <a:pt x="6" y="3"/>
                      </a:moveTo>
                      <a:cubicBezTo>
                        <a:pt x="6" y="5"/>
                        <a:pt x="4" y="6"/>
                        <a:pt x="3" y="6"/>
                      </a:cubicBezTo>
                      <a:cubicBezTo>
                        <a:pt x="1" y="5"/>
                        <a:pt x="0" y="4"/>
                        <a:pt x="1" y="2"/>
                      </a:cubicBezTo>
                      <a:cubicBezTo>
                        <a:pt x="1" y="1"/>
                        <a:pt x="2" y="0"/>
                        <a:pt x="4" y="0"/>
                      </a:cubicBezTo>
                      <a:cubicBezTo>
                        <a:pt x="6" y="0"/>
                        <a:pt x="7" y="2"/>
                        <a:pt x="6" y="3"/>
                      </a:cubicBezTo>
                      <a:close/>
                    </a:path>
                  </a:pathLst>
                </a:custGeom>
                <a:solidFill>
                  <a:srgbClr val="F7D8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34" name="Google Shape;2834;p14"/>
                <p:cNvSpPr/>
                <p:nvPr/>
              </p:nvSpPr>
              <p:spPr>
                <a:xfrm>
                  <a:off x="11122143" y="8373814"/>
                  <a:ext cx="1247929" cy="609713"/>
                </a:xfrm>
                <a:custGeom>
                  <a:avLst/>
                  <a:gdLst/>
                  <a:ahLst/>
                  <a:cxnLst/>
                  <a:rect l="l" t="t" r="r" b="b"/>
                  <a:pathLst>
                    <a:path w="247" h="121" extrusionOk="0">
                      <a:moveTo>
                        <a:pt x="247" y="81"/>
                      </a:moveTo>
                      <a:cubicBezTo>
                        <a:pt x="178" y="114"/>
                        <a:pt x="119" y="121"/>
                        <a:pt x="72" y="100"/>
                      </a:cubicBezTo>
                      <a:cubicBezTo>
                        <a:pt x="21" y="77"/>
                        <a:pt x="4" y="30"/>
                        <a:pt x="0" y="17"/>
                      </a:cubicBezTo>
                      <a:cubicBezTo>
                        <a:pt x="58" y="0"/>
                        <a:pt x="58" y="0"/>
                        <a:pt x="58" y="0"/>
                      </a:cubicBezTo>
                      <a:cubicBezTo>
                        <a:pt x="60" y="7"/>
                        <a:pt x="69" y="33"/>
                        <a:pt x="96" y="45"/>
                      </a:cubicBezTo>
                      <a:cubicBezTo>
                        <a:pt x="126" y="58"/>
                        <a:pt x="169" y="52"/>
                        <a:pt x="220" y="27"/>
                      </a:cubicBezTo>
                      <a:lnTo>
                        <a:pt x="247" y="81"/>
                      </a:lnTo>
                      <a:close/>
                    </a:path>
                  </a:pathLst>
                </a:custGeom>
                <a:solidFill>
                  <a:srgbClr val="FDA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35" name="Google Shape;2835;p14"/>
                <p:cNvSpPr/>
                <p:nvPr/>
              </p:nvSpPr>
              <p:spPr>
                <a:xfrm>
                  <a:off x="11096118" y="8252367"/>
                  <a:ext cx="349470" cy="348231"/>
                </a:xfrm>
                <a:custGeom>
                  <a:avLst/>
                  <a:gdLst/>
                  <a:ahLst/>
                  <a:cxnLst/>
                  <a:rect l="l" t="t" r="r" b="b"/>
                  <a:pathLst>
                    <a:path w="69" h="69" extrusionOk="0">
                      <a:moveTo>
                        <a:pt x="62" y="21"/>
                      </a:moveTo>
                      <a:cubicBezTo>
                        <a:pt x="69" y="36"/>
                        <a:pt x="63" y="54"/>
                        <a:pt x="48" y="62"/>
                      </a:cubicBezTo>
                      <a:cubicBezTo>
                        <a:pt x="33" y="69"/>
                        <a:pt x="15" y="62"/>
                        <a:pt x="8" y="47"/>
                      </a:cubicBezTo>
                      <a:cubicBezTo>
                        <a:pt x="0" y="32"/>
                        <a:pt x="7" y="14"/>
                        <a:pt x="22" y="7"/>
                      </a:cubicBezTo>
                      <a:cubicBezTo>
                        <a:pt x="37" y="0"/>
                        <a:pt x="55" y="6"/>
                        <a:pt x="62" y="21"/>
                      </a:cubicBezTo>
                      <a:close/>
                    </a:path>
                  </a:pathLst>
                </a:custGeom>
                <a:solidFill>
                  <a:srgbClr val="FDA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36" name="Google Shape;2836;p14"/>
                <p:cNvSpPr/>
                <p:nvPr/>
              </p:nvSpPr>
              <p:spPr>
                <a:xfrm>
                  <a:off x="7675775" y="8620426"/>
                  <a:ext cx="597321" cy="247851"/>
                </a:xfrm>
                <a:custGeom>
                  <a:avLst/>
                  <a:gdLst/>
                  <a:ahLst/>
                  <a:cxnLst/>
                  <a:rect l="l" t="t" r="r" b="b"/>
                  <a:pathLst>
                    <a:path w="118" h="49" extrusionOk="0">
                      <a:moveTo>
                        <a:pt x="0" y="37"/>
                      </a:moveTo>
                      <a:cubicBezTo>
                        <a:pt x="29" y="3"/>
                        <a:pt x="29" y="3"/>
                        <a:pt x="29" y="3"/>
                      </a:cubicBezTo>
                      <a:cubicBezTo>
                        <a:pt x="29" y="3"/>
                        <a:pt x="30" y="0"/>
                        <a:pt x="40" y="2"/>
                      </a:cubicBezTo>
                      <a:cubicBezTo>
                        <a:pt x="50" y="4"/>
                        <a:pt x="118" y="20"/>
                        <a:pt x="118" y="20"/>
                      </a:cubicBezTo>
                      <a:cubicBezTo>
                        <a:pt x="111" y="48"/>
                        <a:pt x="111" y="48"/>
                        <a:pt x="111" y="48"/>
                      </a:cubicBezTo>
                      <a:cubicBezTo>
                        <a:pt x="89" y="41"/>
                        <a:pt x="89" y="41"/>
                        <a:pt x="89" y="41"/>
                      </a:cubicBezTo>
                      <a:cubicBezTo>
                        <a:pt x="89" y="41"/>
                        <a:pt x="80" y="49"/>
                        <a:pt x="42" y="41"/>
                      </a:cubicBezTo>
                      <a:cubicBezTo>
                        <a:pt x="23" y="31"/>
                        <a:pt x="23" y="31"/>
                        <a:pt x="23" y="31"/>
                      </a:cubicBezTo>
                      <a:cubicBezTo>
                        <a:pt x="23" y="31"/>
                        <a:pt x="21" y="42"/>
                        <a:pt x="0" y="37"/>
                      </a:cubicBezTo>
                      <a:close/>
                    </a:path>
                  </a:pathLst>
                </a:custGeom>
                <a:solidFill>
                  <a:srgbClr val="F8B7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37" name="Google Shape;2837;p14"/>
                <p:cNvSpPr/>
                <p:nvPr/>
              </p:nvSpPr>
              <p:spPr>
                <a:xfrm>
                  <a:off x="8171477" y="8349030"/>
                  <a:ext cx="1152507" cy="685308"/>
                </a:xfrm>
                <a:custGeom>
                  <a:avLst/>
                  <a:gdLst/>
                  <a:ahLst/>
                  <a:cxnLst/>
                  <a:rect l="l" t="t" r="r" b="b"/>
                  <a:pathLst>
                    <a:path w="228" h="136" extrusionOk="0">
                      <a:moveTo>
                        <a:pt x="0" y="118"/>
                      </a:moveTo>
                      <a:cubicBezTo>
                        <a:pt x="75" y="136"/>
                        <a:pt x="134" y="130"/>
                        <a:pt x="175" y="100"/>
                      </a:cubicBezTo>
                      <a:cubicBezTo>
                        <a:pt x="220" y="67"/>
                        <a:pt x="227" y="18"/>
                        <a:pt x="228" y="4"/>
                      </a:cubicBezTo>
                      <a:cubicBezTo>
                        <a:pt x="167" y="0"/>
                        <a:pt x="167" y="0"/>
                        <a:pt x="167" y="0"/>
                      </a:cubicBezTo>
                      <a:cubicBezTo>
                        <a:pt x="167" y="7"/>
                        <a:pt x="163" y="34"/>
                        <a:pt x="139" y="51"/>
                      </a:cubicBezTo>
                      <a:cubicBezTo>
                        <a:pt x="113" y="70"/>
                        <a:pt x="70" y="73"/>
                        <a:pt x="14" y="59"/>
                      </a:cubicBezTo>
                      <a:lnTo>
                        <a:pt x="0" y="118"/>
                      </a:lnTo>
                      <a:close/>
                    </a:path>
                  </a:pathLst>
                </a:custGeom>
                <a:solidFill>
                  <a:srgbClr val="064C9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38" name="Google Shape;2838;p14"/>
                <p:cNvSpPr/>
                <p:nvPr/>
              </p:nvSpPr>
              <p:spPr>
                <a:xfrm>
                  <a:off x="9000539" y="8202798"/>
                  <a:ext cx="338317" cy="332121"/>
                </a:xfrm>
                <a:custGeom>
                  <a:avLst/>
                  <a:gdLst/>
                  <a:ahLst/>
                  <a:cxnLst/>
                  <a:rect l="l" t="t" r="r" b="b"/>
                  <a:pathLst>
                    <a:path w="67" h="66" extrusionOk="0">
                      <a:moveTo>
                        <a:pt x="4" y="26"/>
                      </a:moveTo>
                      <a:cubicBezTo>
                        <a:pt x="0" y="42"/>
                        <a:pt x="10" y="58"/>
                        <a:pt x="27" y="62"/>
                      </a:cubicBezTo>
                      <a:cubicBezTo>
                        <a:pt x="43" y="66"/>
                        <a:pt x="59" y="56"/>
                        <a:pt x="63" y="40"/>
                      </a:cubicBezTo>
                      <a:cubicBezTo>
                        <a:pt x="67" y="23"/>
                        <a:pt x="57" y="7"/>
                        <a:pt x="41" y="3"/>
                      </a:cubicBezTo>
                      <a:cubicBezTo>
                        <a:pt x="24" y="0"/>
                        <a:pt x="8" y="10"/>
                        <a:pt x="4" y="26"/>
                      </a:cubicBezTo>
                      <a:close/>
                    </a:path>
                  </a:pathLst>
                </a:custGeom>
                <a:solidFill>
                  <a:srgbClr val="E966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39" name="Google Shape;2839;p14"/>
                <p:cNvSpPr/>
                <p:nvPr/>
              </p:nvSpPr>
              <p:spPr>
                <a:xfrm>
                  <a:off x="7499802" y="8787725"/>
                  <a:ext cx="757185" cy="156146"/>
                </a:xfrm>
                <a:custGeom>
                  <a:avLst/>
                  <a:gdLst/>
                  <a:ahLst/>
                  <a:cxnLst/>
                  <a:rect l="l" t="t" r="r" b="b"/>
                  <a:pathLst>
                    <a:path w="150" h="31" extrusionOk="0">
                      <a:moveTo>
                        <a:pt x="0" y="8"/>
                      </a:moveTo>
                      <a:cubicBezTo>
                        <a:pt x="0" y="12"/>
                        <a:pt x="3" y="16"/>
                        <a:pt x="8" y="16"/>
                      </a:cubicBezTo>
                      <a:cubicBezTo>
                        <a:pt x="140" y="30"/>
                        <a:pt x="140" y="30"/>
                        <a:pt x="140" y="30"/>
                      </a:cubicBezTo>
                      <a:cubicBezTo>
                        <a:pt x="145" y="31"/>
                        <a:pt x="149" y="28"/>
                        <a:pt x="150" y="24"/>
                      </a:cubicBezTo>
                      <a:cubicBezTo>
                        <a:pt x="150" y="19"/>
                        <a:pt x="146" y="15"/>
                        <a:pt x="141" y="15"/>
                      </a:cubicBezTo>
                      <a:cubicBezTo>
                        <a:pt x="10" y="1"/>
                        <a:pt x="10" y="1"/>
                        <a:pt x="10" y="1"/>
                      </a:cubicBezTo>
                      <a:cubicBezTo>
                        <a:pt x="5" y="0"/>
                        <a:pt x="1" y="3"/>
                        <a:pt x="0" y="8"/>
                      </a:cubicBezTo>
                      <a:close/>
                    </a:path>
                  </a:pathLst>
                </a:custGeom>
                <a:solidFill>
                  <a:srgbClr val="C0524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40" name="Google Shape;2840;p14"/>
                <p:cNvSpPr/>
                <p:nvPr/>
              </p:nvSpPr>
              <p:spPr>
                <a:xfrm>
                  <a:off x="7838118" y="8858362"/>
                  <a:ext cx="581211" cy="241654"/>
                </a:xfrm>
                <a:custGeom>
                  <a:avLst/>
                  <a:gdLst/>
                  <a:ahLst/>
                  <a:cxnLst/>
                  <a:rect l="l" t="t" r="r" b="b"/>
                  <a:pathLst>
                    <a:path w="115" h="48" extrusionOk="0">
                      <a:moveTo>
                        <a:pt x="1" y="10"/>
                      </a:moveTo>
                      <a:cubicBezTo>
                        <a:pt x="0" y="6"/>
                        <a:pt x="7" y="0"/>
                        <a:pt x="20" y="3"/>
                      </a:cubicBezTo>
                      <a:cubicBezTo>
                        <a:pt x="34" y="6"/>
                        <a:pt x="49" y="3"/>
                        <a:pt x="59" y="4"/>
                      </a:cubicBezTo>
                      <a:cubicBezTo>
                        <a:pt x="69" y="6"/>
                        <a:pt x="82" y="8"/>
                        <a:pt x="86" y="11"/>
                      </a:cubicBezTo>
                      <a:cubicBezTo>
                        <a:pt x="91" y="15"/>
                        <a:pt x="111" y="16"/>
                        <a:pt x="113" y="16"/>
                      </a:cubicBezTo>
                      <a:cubicBezTo>
                        <a:pt x="115" y="16"/>
                        <a:pt x="111" y="48"/>
                        <a:pt x="111" y="48"/>
                      </a:cubicBezTo>
                      <a:cubicBezTo>
                        <a:pt x="111" y="48"/>
                        <a:pt x="90" y="39"/>
                        <a:pt x="82" y="38"/>
                      </a:cubicBezTo>
                      <a:cubicBezTo>
                        <a:pt x="74" y="38"/>
                        <a:pt x="33" y="35"/>
                        <a:pt x="26" y="32"/>
                      </a:cubicBezTo>
                      <a:cubicBezTo>
                        <a:pt x="20" y="29"/>
                        <a:pt x="15" y="17"/>
                        <a:pt x="14" y="16"/>
                      </a:cubicBezTo>
                      <a:cubicBezTo>
                        <a:pt x="8" y="15"/>
                        <a:pt x="2" y="16"/>
                        <a:pt x="1" y="10"/>
                      </a:cubicBezTo>
                      <a:close/>
                    </a:path>
                  </a:pathLst>
                </a:custGeom>
                <a:solidFill>
                  <a:srgbClr val="F8B7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41" name="Google Shape;2841;p14"/>
                <p:cNvSpPr/>
                <p:nvPr/>
              </p:nvSpPr>
              <p:spPr>
                <a:xfrm>
                  <a:off x="7908756" y="8938914"/>
                  <a:ext cx="156146" cy="60725"/>
                </a:xfrm>
                <a:custGeom>
                  <a:avLst/>
                  <a:gdLst/>
                  <a:ahLst/>
                  <a:cxnLst/>
                  <a:rect l="l" t="t" r="r" b="b"/>
                  <a:pathLst>
                    <a:path w="31" h="12" extrusionOk="0">
                      <a:moveTo>
                        <a:pt x="0" y="0"/>
                      </a:moveTo>
                      <a:cubicBezTo>
                        <a:pt x="0" y="0"/>
                        <a:pt x="23" y="2"/>
                        <a:pt x="31" y="6"/>
                      </a:cubicBezTo>
                      <a:cubicBezTo>
                        <a:pt x="17" y="5"/>
                        <a:pt x="7" y="12"/>
                        <a:pt x="4" y="7"/>
                      </a:cubicBezTo>
                      <a:cubicBezTo>
                        <a:pt x="1" y="2"/>
                        <a:pt x="0" y="0"/>
                        <a:pt x="0" y="0"/>
                      </a:cubicBezTo>
                      <a:close/>
                    </a:path>
                  </a:pathLst>
                </a:custGeom>
                <a:solidFill>
                  <a:srgbClr val="EAA56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42" name="Google Shape;2842;p14"/>
                <p:cNvSpPr/>
                <p:nvPr/>
              </p:nvSpPr>
              <p:spPr>
                <a:xfrm>
                  <a:off x="9030281" y="7925204"/>
                  <a:ext cx="146232" cy="297421"/>
                </a:xfrm>
                <a:custGeom>
                  <a:avLst/>
                  <a:gdLst/>
                  <a:ahLst/>
                  <a:cxnLst/>
                  <a:rect l="l" t="t" r="r" b="b"/>
                  <a:pathLst>
                    <a:path w="118" h="240" extrusionOk="0">
                      <a:moveTo>
                        <a:pt x="0" y="0"/>
                      </a:moveTo>
                      <a:lnTo>
                        <a:pt x="106" y="0"/>
                      </a:lnTo>
                      <a:lnTo>
                        <a:pt x="118" y="118"/>
                      </a:lnTo>
                      <a:lnTo>
                        <a:pt x="110" y="236"/>
                      </a:lnTo>
                      <a:lnTo>
                        <a:pt x="0" y="240"/>
                      </a:lnTo>
                      <a:lnTo>
                        <a:pt x="0" y="0"/>
                      </a:lnTo>
                      <a:close/>
                    </a:path>
                  </a:pathLst>
                </a:custGeom>
                <a:solidFill>
                  <a:srgbClr val="F8B7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43" name="Google Shape;2843;p14"/>
                <p:cNvSpPr/>
                <p:nvPr/>
              </p:nvSpPr>
              <p:spPr>
                <a:xfrm>
                  <a:off x="9161643" y="7925204"/>
                  <a:ext cx="136318" cy="292464"/>
                </a:xfrm>
                <a:custGeom>
                  <a:avLst/>
                  <a:gdLst/>
                  <a:ahLst/>
                  <a:cxnLst/>
                  <a:rect l="l" t="t" r="r" b="b"/>
                  <a:pathLst>
                    <a:path w="110" h="236" extrusionOk="0">
                      <a:moveTo>
                        <a:pt x="110" y="0"/>
                      </a:moveTo>
                      <a:lnTo>
                        <a:pt x="110" y="236"/>
                      </a:lnTo>
                      <a:lnTo>
                        <a:pt x="4" y="236"/>
                      </a:lnTo>
                      <a:lnTo>
                        <a:pt x="0" y="0"/>
                      </a:lnTo>
                      <a:lnTo>
                        <a:pt x="110" y="0"/>
                      </a:lnTo>
                      <a:close/>
                    </a:path>
                  </a:pathLst>
                </a:custGeom>
                <a:solidFill>
                  <a:srgbClr val="FCC2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44" name="Google Shape;2844;p14"/>
                <p:cNvSpPr/>
                <p:nvPr/>
              </p:nvSpPr>
              <p:spPr>
                <a:xfrm>
                  <a:off x="8874135" y="8061522"/>
                  <a:ext cx="575015" cy="1296259"/>
                </a:xfrm>
                <a:custGeom>
                  <a:avLst/>
                  <a:gdLst/>
                  <a:ahLst/>
                  <a:cxnLst/>
                  <a:rect l="l" t="t" r="r" b="b"/>
                  <a:pathLst>
                    <a:path w="114" h="257" extrusionOk="0">
                      <a:moveTo>
                        <a:pt x="32" y="18"/>
                      </a:moveTo>
                      <a:cubicBezTo>
                        <a:pt x="79" y="5"/>
                        <a:pt x="79" y="5"/>
                        <a:pt x="79" y="5"/>
                      </a:cubicBezTo>
                      <a:cubicBezTo>
                        <a:pt x="96" y="0"/>
                        <a:pt x="112" y="18"/>
                        <a:pt x="112" y="42"/>
                      </a:cubicBezTo>
                      <a:cubicBezTo>
                        <a:pt x="114" y="227"/>
                        <a:pt x="114" y="227"/>
                        <a:pt x="114" y="227"/>
                      </a:cubicBezTo>
                      <a:cubicBezTo>
                        <a:pt x="112" y="254"/>
                        <a:pt x="112" y="254"/>
                        <a:pt x="112" y="254"/>
                      </a:cubicBezTo>
                      <a:cubicBezTo>
                        <a:pt x="0" y="257"/>
                        <a:pt x="0" y="257"/>
                        <a:pt x="0" y="257"/>
                      </a:cubicBezTo>
                      <a:cubicBezTo>
                        <a:pt x="0" y="56"/>
                        <a:pt x="0" y="56"/>
                        <a:pt x="0" y="56"/>
                      </a:cubicBezTo>
                      <a:cubicBezTo>
                        <a:pt x="0" y="32"/>
                        <a:pt x="14" y="23"/>
                        <a:pt x="32" y="18"/>
                      </a:cubicBezTo>
                      <a:close/>
                    </a:path>
                  </a:pathLst>
                </a:custGeom>
                <a:solidFill>
                  <a:srgbClr val="0973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45" name="Google Shape;2845;p14"/>
                <p:cNvSpPr/>
                <p:nvPr/>
              </p:nvSpPr>
              <p:spPr>
                <a:xfrm>
                  <a:off x="8322666" y="8327961"/>
                  <a:ext cx="1026103" cy="827822"/>
                </a:xfrm>
                <a:custGeom>
                  <a:avLst/>
                  <a:gdLst/>
                  <a:ahLst/>
                  <a:cxnLst/>
                  <a:rect l="l" t="t" r="r" b="b"/>
                  <a:pathLst>
                    <a:path w="203" h="164" extrusionOk="0">
                      <a:moveTo>
                        <a:pt x="0" y="164"/>
                      </a:moveTo>
                      <a:cubicBezTo>
                        <a:pt x="77" y="164"/>
                        <a:pt x="133" y="145"/>
                        <a:pt x="166" y="106"/>
                      </a:cubicBezTo>
                      <a:cubicBezTo>
                        <a:pt x="203" y="63"/>
                        <a:pt x="198" y="14"/>
                        <a:pt x="195" y="0"/>
                      </a:cubicBezTo>
                      <a:cubicBezTo>
                        <a:pt x="136" y="10"/>
                        <a:pt x="136" y="10"/>
                        <a:pt x="136" y="10"/>
                      </a:cubicBezTo>
                      <a:cubicBezTo>
                        <a:pt x="137" y="17"/>
                        <a:pt x="140" y="44"/>
                        <a:pt x="120" y="67"/>
                      </a:cubicBezTo>
                      <a:cubicBezTo>
                        <a:pt x="100" y="91"/>
                        <a:pt x="58" y="104"/>
                        <a:pt x="1" y="103"/>
                      </a:cubicBezTo>
                      <a:lnTo>
                        <a:pt x="0" y="16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46" name="Google Shape;2846;p14"/>
                <p:cNvSpPr/>
                <p:nvPr/>
              </p:nvSpPr>
              <p:spPr>
                <a:xfrm>
                  <a:off x="9010453" y="8212712"/>
                  <a:ext cx="302377" cy="302378"/>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47" name="Google Shape;2847;p14"/>
                <p:cNvSpPr/>
                <p:nvPr/>
              </p:nvSpPr>
              <p:spPr>
                <a:xfrm>
                  <a:off x="7818290" y="8700977"/>
                  <a:ext cx="171017" cy="60725"/>
                </a:xfrm>
                <a:custGeom>
                  <a:avLst/>
                  <a:gdLst/>
                  <a:ahLst/>
                  <a:cxnLst/>
                  <a:rect l="l" t="t" r="r" b="b"/>
                  <a:pathLst>
                    <a:path w="34" h="12" extrusionOk="0">
                      <a:moveTo>
                        <a:pt x="7" y="0"/>
                      </a:moveTo>
                      <a:cubicBezTo>
                        <a:pt x="0" y="9"/>
                        <a:pt x="0" y="9"/>
                        <a:pt x="0" y="9"/>
                      </a:cubicBezTo>
                      <a:cubicBezTo>
                        <a:pt x="0" y="9"/>
                        <a:pt x="11" y="3"/>
                        <a:pt x="18" y="8"/>
                      </a:cubicBezTo>
                      <a:cubicBezTo>
                        <a:pt x="26" y="12"/>
                        <a:pt x="31" y="12"/>
                        <a:pt x="31" y="12"/>
                      </a:cubicBezTo>
                      <a:cubicBezTo>
                        <a:pt x="34" y="6"/>
                        <a:pt x="34" y="6"/>
                        <a:pt x="34" y="6"/>
                      </a:cubicBezTo>
                      <a:lnTo>
                        <a:pt x="7" y="0"/>
                      </a:lnTo>
                      <a:close/>
                    </a:path>
                  </a:pathLst>
                </a:custGeom>
                <a:solidFill>
                  <a:srgbClr val="EAA56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48" name="Google Shape;2848;p14"/>
                <p:cNvSpPr/>
                <p:nvPr/>
              </p:nvSpPr>
              <p:spPr>
                <a:xfrm>
                  <a:off x="8424285" y="6855727"/>
                  <a:ext cx="762142" cy="1124004"/>
                </a:xfrm>
                <a:custGeom>
                  <a:avLst/>
                  <a:gdLst/>
                  <a:ahLst/>
                  <a:cxnLst/>
                  <a:rect l="l" t="t" r="r" b="b"/>
                  <a:pathLst>
                    <a:path w="151" h="223" extrusionOk="0">
                      <a:moveTo>
                        <a:pt x="0" y="14"/>
                      </a:moveTo>
                      <a:cubicBezTo>
                        <a:pt x="49" y="5"/>
                        <a:pt x="49" y="5"/>
                        <a:pt x="49" y="5"/>
                      </a:cubicBezTo>
                      <a:cubicBezTo>
                        <a:pt x="76" y="0"/>
                        <a:pt x="124" y="13"/>
                        <a:pt x="130" y="40"/>
                      </a:cubicBezTo>
                      <a:cubicBezTo>
                        <a:pt x="146" y="153"/>
                        <a:pt x="146" y="153"/>
                        <a:pt x="146" y="153"/>
                      </a:cubicBezTo>
                      <a:cubicBezTo>
                        <a:pt x="151" y="180"/>
                        <a:pt x="111" y="210"/>
                        <a:pt x="84" y="215"/>
                      </a:cubicBezTo>
                      <a:cubicBezTo>
                        <a:pt x="40" y="223"/>
                        <a:pt x="40" y="223"/>
                        <a:pt x="40" y="223"/>
                      </a:cubicBezTo>
                      <a:lnTo>
                        <a:pt x="0" y="14"/>
                      </a:lnTo>
                      <a:close/>
                    </a:path>
                  </a:pathLst>
                </a:custGeom>
                <a:solidFill>
                  <a:srgbClr val="FCC2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49" name="Google Shape;2849;p14"/>
                <p:cNvSpPr/>
                <p:nvPr/>
              </p:nvSpPr>
              <p:spPr>
                <a:xfrm>
                  <a:off x="8585388" y="7001959"/>
                  <a:ext cx="929441" cy="1245450"/>
                </a:xfrm>
                <a:custGeom>
                  <a:avLst/>
                  <a:gdLst/>
                  <a:ahLst/>
                  <a:cxnLst/>
                  <a:rect l="l" t="t" r="r" b="b"/>
                  <a:pathLst>
                    <a:path w="184" h="247" extrusionOk="0">
                      <a:moveTo>
                        <a:pt x="45" y="156"/>
                      </a:moveTo>
                      <a:cubicBezTo>
                        <a:pt x="70" y="170"/>
                        <a:pt x="111" y="122"/>
                        <a:pt x="106" y="94"/>
                      </a:cubicBezTo>
                      <a:cubicBezTo>
                        <a:pt x="93" y="13"/>
                        <a:pt x="93" y="13"/>
                        <a:pt x="93" y="13"/>
                      </a:cubicBezTo>
                      <a:cubicBezTo>
                        <a:pt x="96" y="18"/>
                        <a:pt x="142" y="0"/>
                        <a:pt x="144" y="13"/>
                      </a:cubicBezTo>
                      <a:cubicBezTo>
                        <a:pt x="169" y="131"/>
                        <a:pt x="169" y="131"/>
                        <a:pt x="169" y="131"/>
                      </a:cubicBezTo>
                      <a:cubicBezTo>
                        <a:pt x="184" y="208"/>
                        <a:pt x="36" y="242"/>
                        <a:pt x="36" y="242"/>
                      </a:cubicBezTo>
                      <a:cubicBezTo>
                        <a:pt x="36" y="242"/>
                        <a:pt x="15" y="247"/>
                        <a:pt x="9" y="212"/>
                      </a:cubicBezTo>
                      <a:cubicBezTo>
                        <a:pt x="6" y="197"/>
                        <a:pt x="0" y="149"/>
                        <a:pt x="0" y="149"/>
                      </a:cubicBezTo>
                      <a:cubicBezTo>
                        <a:pt x="26" y="144"/>
                        <a:pt x="35" y="150"/>
                        <a:pt x="45" y="156"/>
                      </a:cubicBezTo>
                      <a:close/>
                    </a:path>
                  </a:pathLst>
                </a:custGeom>
                <a:solidFill>
                  <a:srgbClr val="C55A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50" name="Google Shape;2850;p14"/>
                <p:cNvSpPr/>
                <p:nvPr/>
              </p:nvSpPr>
              <p:spPr>
                <a:xfrm>
                  <a:off x="8590345" y="7238658"/>
                  <a:ext cx="318489" cy="131362"/>
                </a:xfrm>
                <a:custGeom>
                  <a:avLst/>
                  <a:gdLst/>
                  <a:ahLst/>
                  <a:cxnLst/>
                  <a:rect l="l" t="t" r="r" b="b"/>
                  <a:pathLst>
                    <a:path w="63" h="26" extrusionOk="0">
                      <a:moveTo>
                        <a:pt x="12" y="23"/>
                      </a:moveTo>
                      <a:cubicBezTo>
                        <a:pt x="17" y="21"/>
                        <a:pt x="21" y="16"/>
                        <a:pt x="29" y="15"/>
                      </a:cubicBezTo>
                      <a:cubicBezTo>
                        <a:pt x="43" y="12"/>
                        <a:pt x="56" y="15"/>
                        <a:pt x="56" y="15"/>
                      </a:cubicBezTo>
                      <a:cubicBezTo>
                        <a:pt x="60" y="16"/>
                        <a:pt x="63" y="6"/>
                        <a:pt x="59" y="5"/>
                      </a:cubicBezTo>
                      <a:cubicBezTo>
                        <a:pt x="58" y="5"/>
                        <a:pt x="44" y="0"/>
                        <a:pt x="27" y="3"/>
                      </a:cubicBezTo>
                      <a:cubicBezTo>
                        <a:pt x="19" y="4"/>
                        <a:pt x="9" y="9"/>
                        <a:pt x="4" y="13"/>
                      </a:cubicBezTo>
                      <a:cubicBezTo>
                        <a:pt x="0" y="16"/>
                        <a:pt x="9" y="26"/>
                        <a:pt x="12" y="23"/>
                      </a:cubicBezTo>
                      <a:close/>
                    </a:path>
                  </a:pathLst>
                </a:custGeom>
                <a:solidFill>
                  <a:srgbClr val="7A503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51" name="Google Shape;2851;p14"/>
                <p:cNvSpPr/>
                <p:nvPr/>
              </p:nvSpPr>
              <p:spPr>
                <a:xfrm>
                  <a:off x="8626283" y="7718248"/>
                  <a:ext cx="60725" cy="50809"/>
                </a:xfrm>
                <a:custGeom>
                  <a:avLst/>
                  <a:gdLst/>
                  <a:ahLst/>
                  <a:cxnLst/>
                  <a:rect l="l" t="t" r="r" b="b"/>
                  <a:pathLst>
                    <a:path w="12" h="10" extrusionOk="0">
                      <a:moveTo>
                        <a:pt x="0" y="6"/>
                      </a:moveTo>
                      <a:cubicBezTo>
                        <a:pt x="1" y="9"/>
                        <a:pt x="4" y="10"/>
                        <a:pt x="7" y="10"/>
                      </a:cubicBezTo>
                      <a:cubicBezTo>
                        <a:pt x="10" y="9"/>
                        <a:pt x="12" y="7"/>
                        <a:pt x="12" y="4"/>
                      </a:cubicBezTo>
                      <a:cubicBezTo>
                        <a:pt x="11" y="1"/>
                        <a:pt x="8" y="0"/>
                        <a:pt x="5" y="0"/>
                      </a:cubicBezTo>
                      <a:cubicBezTo>
                        <a:pt x="2" y="1"/>
                        <a:pt x="0" y="3"/>
                        <a:pt x="0" y="6"/>
                      </a:cubicBezTo>
                      <a:close/>
                    </a:path>
                  </a:pathLst>
                </a:custGeom>
                <a:solidFill>
                  <a:srgbClr val="FCC2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52" name="Google Shape;2852;p14"/>
                <p:cNvSpPr/>
                <p:nvPr/>
              </p:nvSpPr>
              <p:spPr>
                <a:xfrm>
                  <a:off x="8470138" y="7243614"/>
                  <a:ext cx="216870" cy="550229"/>
                </a:xfrm>
                <a:custGeom>
                  <a:avLst/>
                  <a:gdLst/>
                  <a:ahLst/>
                  <a:cxnLst/>
                  <a:rect l="l" t="t" r="r" b="b"/>
                  <a:pathLst>
                    <a:path w="43" h="109" extrusionOk="0">
                      <a:moveTo>
                        <a:pt x="3" y="0"/>
                      </a:moveTo>
                      <a:cubicBezTo>
                        <a:pt x="3" y="0"/>
                        <a:pt x="7" y="13"/>
                        <a:pt x="7" y="21"/>
                      </a:cubicBezTo>
                      <a:cubicBezTo>
                        <a:pt x="6" y="45"/>
                        <a:pt x="0" y="86"/>
                        <a:pt x="6" y="103"/>
                      </a:cubicBezTo>
                      <a:cubicBezTo>
                        <a:pt x="8" y="108"/>
                        <a:pt x="26" y="109"/>
                        <a:pt x="34" y="104"/>
                      </a:cubicBezTo>
                      <a:cubicBezTo>
                        <a:pt x="43" y="98"/>
                        <a:pt x="39" y="95"/>
                        <a:pt x="39" y="95"/>
                      </a:cubicBezTo>
                      <a:cubicBezTo>
                        <a:pt x="39" y="95"/>
                        <a:pt x="14" y="11"/>
                        <a:pt x="3" y="0"/>
                      </a:cubicBezTo>
                      <a:close/>
                    </a:path>
                  </a:pathLst>
                </a:custGeom>
                <a:solidFill>
                  <a:srgbClr val="FCC2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53" name="Google Shape;2853;p14"/>
                <p:cNvSpPr/>
                <p:nvPr/>
              </p:nvSpPr>
              <p:spPr>
                <a:xfrm>
                  <a:off x="8601499" y="7833500"/>
                  <a:ext cx="190845" cy="106576"/>
                </a:xfrm>
                <a:custGeom>
                  <a:avLst/>
                  <a:gdLst/>
                  <a:ahLst/>
                  <a:cxnLst/>
                  <a:rect l="l" t="t" r="r" b="b"/>
                  <a:pathLst>
                    <a:path w="38" h="21" extrusionOk="0">
                      <a:moveTo>
                        <a:pt x="0" y="11"/>
                      </a:moveTo>
                      <a:cubicBezTo>
                        <a:pt x="17" y="9"/>
                        <a:pt x="30" y="2"/>
                        <a:pt x="30" y="2"/>
                      </a:cubicBezTo>
                      <a:cubicBezTo>
                        <a:pt x="32" y="0"/>
                        <a:pt x="35" y="1"/>
                        <a:pt x="36" y="3"/>
                      </a:cubicBezTo>
                      <a:cubicBezTo>
                        <a:pt x="38" y="5"/>
                        <a:pt x="23" y="17"/>
                        <a:pt x="7" y="20"/>
                      </a:cubicBezTo>
                      <a:cubicBezTo>
                        <a:pt x="5" y="20"/>
                        <a:pt x="3" y="21"/>
                        <a:pt x="1" y="21"/>
                      </a:cubicBezTo>
                      <a:lnTo>
                        <a:pt x="0" y="11"/>
                      </a:lnTo>
                      <a:close/>
                    </a:path>
                  </a:pathLst>
                </a:custGeom>
                <a:solidFill>
                  <a:srgbClr val="F8B7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54" name="Google Shape;2854;p14"/>
                <p:cNvSpPr/>
                <p:nvPr/>
              </p:nvSpPr>
              <p:spPr>
                <a:xfrm>
                  <a:off x="8721706" y="7360104"/>
                  <a:ext cx="96662" cy="95423"/>
                </a:xfrm>
                <a:custGeom>
                  <a:avLst/>
                  <a:gdLst/>
                  <a:ahLst/>
                  <a:cxnLst/>
                  <a:rect l="l" t="t" r="r" b="b"/>
                  <a:pathLst>
                    <a:path w="19" h="19" extrusionOk="0">
                      <a:moveTo>
                        <a:pt x="1" y="11"/>
                      </a:moveTo>
                      <a:cubicBezTo>
                        <a:pt x="2" y="16"/>
                        <a:pt x="6" y="19"/>
                        <a:pt x="11" y="18"/>
                      </a:cubicBezTo>
                      <a:cubicBezTo>
                        <a:pt x="16" y="17"/>
                        <a:pt x="19" y="13"/>
                        <a:pt x="18" y="8"/>
                      </a:cubicBezTo>
                      <a:cubicBezTo>
                        <a:pt x="18" y="3"/>
                        <a:pt x="13" y="0"/>
                        <a:pt x="8" y="1"/>
                      </a:cubicBezTo>
                      <a:cubicBezTo>
                        <a:pt x="3" y="2"/>
                        <a:pt x="0" y="6"/>
                        <a:pt x="1" y="11"/>
                      </a:cubicBezTo>
                      <a:close/>
                    </a:path>
                  </a:pathLst>
                </a:custGeom>
                <a:solidFill>
                  <a:srgbClr val="4E2C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55" name="Google Shape;2855;p14"/>
                <p:cNvSpPr/>
                <p:nvPr/>
              </p:nvSpPr>
              <p:spPr>
                <a:xfrm>
                  <a:off x="8742773" y="7384889"/>
                  <a:ext cx="29742" cy="30981"/>
                </a:xfrm>
                <a:custGeom>
                  <a:avLst/>
                  <a:gdLst/>
                  <a:ahLst/>
                  <a:cxnLst/>
                  <a:rect l="l" t="t" r="r" b="b"/>
                  <a:pathLst>
                    <a:path w="6" h="6" extrusionOk="0">
                      <a:moveTo>
                        <a:pt x="0" y="4"/>
                      </a:moveTo>
                      <a:cubicBezTo>
                        <a:pt x="0" y="5"/>
                        <a:pt x="2" y="6"/>
                        <a:pt x="4" y="6"/>
                      </a:cubicBezTo>
                      <a:cubicBezTo>
                        <a:pt x="5" y="6"/>
                        <a:pt x="6" y="4"/>
                        <a:pt x="6" y="3"/>
                      </a:cubicBezTo>
                      <a:cubicBezTo>
                        <a:pt x="6" y="1"/>
                        <a:pt x="4" y="0"/>
                        <a:pt x="3" y="0"/>
                      </a:cubicBezTo>
                      <a:cubicBezTo>
                        <a:pt x="1" y="0"/>
                        <a:pt x="0" y="2"/>
                        <a:pt x="0" y="4"/>
                      </a:cubicBezTo>
                      <a:close/>
                    </a:path>
                  </a:pathLst>
                </a:custGeom>
                <a:solidFill>
                  <a:srgbClr val="F7D8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56" name="Google Shape;2856;p14"/>
                <p:cNvSpPr/>
                <p:nvPr/>
              </p:nvSpPr>
              <p:spPr>
                <a:xfrm>
                  <a:off x="8191305" y="6492626"/>
                  <a:ext cx="1252887" cy="741074"/>
                </a:xfrm>
                <a:custGeom>
                  <a:avLst/>
                  <a:gdLst/>
                  <a:ahLst/>
                  <a:cxnLst/>
                  <a:rect l="l" t="t" r="r" b="b"/>
                  <a:pathLst>
                    <a:path w="248" h="147" extrusionOk="0">
                      <a:moveTo>
                        <a:pt x="187" y="48"/>
                      </a:moveTo>
                      <a:cubicBezTo>
                        <a:pt x="187" y="48"/>
                        <a:pt x="138" y="0"/>
                        <a:pt x="69" y="20"/>
                      </a:cubicBezTo>
                      <a:cubicBezTo>
                        <a:pt x="0" y="39"/>
                        <a:pt x="22" y="95"/>
                        <a:pt x="46" y="106"/>
                      </a:cubicBezTo>
                      <a:cubicBezTo>
                        <a:pt x="70" y="117"/>
                        <a:pt x="142" y="92"/>
                        <a:pt x="137" y="119"/>
                      </a:cubicBezTo>
                      <a:cubicBezTo>
                        <a:pt x="137" y="119"/>
                        <a:pt x="152" y="110"/>
                        <a:pt x="148" y="96"/>
                      </a:cubicBezTo>
                      <a:cubicBezTo>
                        <a:pt x="148" y="96"/>
                        <a:pt x="168" y="95"/>
                        <a:pt x="173" y="124"/>
                      </a:cubicBezTo>
                      <a:cubicBezTo>
                        <a:pt x="229" y="147"/>
                        <a:pt x="229" y="147"/>
                        <a:pt x="229" y="147"/>
                      </a:cubicBezTo>
                      <a:cubicBezTo>
                        <a:pt x="229" y="147"/>
                        <a:pt x="248" y="97"/>
                        <a:pt x="227" y="59"/>
                      </a:cubicBezTo>
                      <a:cubicBezTo>
                        <a:pt x="217" y="40"/>
                        <a:pt x="187" y="48"/>
                        <a:pt x="187" y="48"/>
                      </a:cubicBezTo>
                      <a:close/>
                    </a:path>
                  </a:pathLst>
                </a:custGeom>
                <a:solidFill>
                  <a:srgbClr val="C55A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57" name="Google Shape;2857;p14"/>
                <p:cNvSpPr/>
                <p:nvPr/>
              </p:nvSpPr>
              <p:spPr>
                <a:xfrm>
                  <a:off x="8499879" y="7299381"/>
                  <a:ext cx="510574" cy="323446"/>
                </a:xfrm>
                <a:custGeom>
                  <a:avLst/>
                  <a:gdLst/>
                  <a:ahLst/>
                  <a:cxnLst/>
                  <a:rect l="l" t="t" r="r" b="b"/>
                  <a:pathLst>
                    <a:path w="101" h="64" extrusionOk="0">
                      <a:moveTo>
                        <a:pt x="50" y="2"/>
                      </a:moveTo>
                      <a:cubicBezTo>
                        <a:pt x="29" y="5"/>
                        <a:pt x="17" y="11"/>
                        <a:pt x="1" y="12"/>
                      </a:cubicBezTo>
                      <a:cubicBezTo>
                        <a:pt x="0" y="12"/>
                        <a:pt x="0" y="12"/>
                        <a:pt x="0" y="12"/>
                      </a:cubicBezTo>
                      <a:cubicBezTo>
                        <a:pt x="0" y="26"/>
                        <a:pt x="0" y="26"/>
                        <a:pt x="0" y="26"/>
                      </a:cubicBezTo>
                      <a:cubicBezTo>
                        <a:pt x="0" y="26"/>
                        <a:pt x="0" y="26"/>
                        <a:pt x="0" y="26"/>
                      </a:cubicBezTo>
                      <a:cubicBezTo>
                        <a:pt x="2" y="26"/>
                        <a:pt x="12" y="29"/>
                        <a:pt x="16" y="37"/>
                      </a:cubicBezTo>
                      <a:cubicBezTo>
                        <a:pt x="20" y="45"/>
                        <a:pt x="25" y="64"/>
                        <a:pt x="60" y="58"/>
                      </a:cubicBezTo>
                      <a:cubicBezTo>
                        <a:pt x="95" y="53"/>
                        <a:pt x="89" y="31"/>
                        <a:pt x="97" y="20"/>
                      </a:cubicBezTo>
                      <a:cubicBezTo>
                        <a:pt x="100" y="17"/>
                        <a:pt x="101" y="18"/>
                        <a:pt x="99" y="1"/>
                      </a:cubicBezTo>
                      <a:cubicBezTo>
                        <a:pt x="99" y="1"/>
                        <a:pt x="72" y="0"/>
                        <a:pt x="50" y="2"/>
                      </a:cubicBezTo>
                      <a:close/>
                      <a:moveTo>
                        <a:pt x="88" y="26"/>
                      </a:moveTo>
                      <a:cubicBezTo>
                        <a:pt x="88" y="38"/>
                        <a:pt x="86" y="52"/>
                        <a:pt x="59" y="55"/>
                      </a:cubicBezTo>
                      <a:cubicBezTo>
                        <a:pt x="32" y="58"/>
                        <a:pt x="26" y="51"/>
                        <a:pt x="20" y="31"/>
                      </a:cubicBezTo>
                      <a:cubicBezTo>
                        <a:pt x="15" y="11"/>
                        <a:pt x="43" y="8"/>
                        <a:pt x="58" y="7"/>
                      </a:cubicBezTo>
                      <a:cubicBezTo>
                        <a:pt x="87" y="5"/>
                        <a:pt x="88" y="14"/>
                        <a:pt x="88" y="26"/>
                      </a:cubicBezTo>
                      <a:close/>
                    </a:path>
                  </a:pathLst>
                </a:custGeom>
                <a:solidFill>
                  <a:srgbClr val="C952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58" name="Google Shape;2858;p14"/>
                <p:cNvSpPr/>
                <p:nvPr/>
              </p:nvSpPr>
              <p:spPr>
                <a:xfrm>
                  <a:off x="8995581" y="7258485"/>
                  <a:ext cx="201999" cy="131362"/>
                </a:xfrm>
                <a:custGeom>
                  <a:avLst/>
                  <a:gdLst/>
                  <a:ahLst/>
                  <a:cxnLst/>
                  <a:rect l="l" t="t" r="r" b="b"/>
                  <a:pathLst>
                    <a:path w="163" h="106" extrusionOk="0">
                      <a:moveTo>
                        <a:pt x="0" y="41"/>
                      </a:moveTo>
                      <a:lnTo>
                        <a:pt x="159" y="0"/>
                      </a:lnTo>
                      <a:lnTo>
                        <a:pt x="163" y="29"/>
                      </a:lnTo>
                      <a:lnTo>
                        <a:pt x="0" y="106"/>
                      </a:lnTo>
                      <a:lnTo>
                        <a:pt x="0" y="41"/>
                      </a:lnTo>
                      <a:close/>
                    </a:path>
                  </a:pathLst>
                </a:custGeom>
                <a:solidFill>
                  <a:srgbClr val="C952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59" name="Google Shape;2859;p14"/>
                <p:cNvSpPr/>
                <p:nvPr/>
              </p:nvSpPr>
              <p:spPr>
                <a:xfrm>
                  <a:off x="9141815" y="7243614"/>
                  <a:ext cx="116490" cy="287508"/>
                </a:xfrm>
                <a:custGeom>
                  <a:avLst/>
                  <a:gdLst/>
                  <a:ahLst/>
                  <a:cxnLst/>
                  <a:rect l="l" t="t" r="r" b="b"/>
                  <a:pathLst>
                    <a:path w="23" h="57" extrusionOk="0">
                      <a:moveTo>
                        <a:pt x="23" y="42"/>
                      </a:moveTo>
                      <a:cubicBezTo>
                        <a:pt x="23" y="48"/>
                        <a:pt x="23" y="55"/>
                        <a:pt x="17" y="56"/>
                      </a:cubicBezTo>
                      <a:cubicBezTo>
                        <a:pt x="17" y="56"/>
                        <a:pt x="17" y="56"/>
                        <a:pt x="17" y="56"/>
                      </a:cubicBezTo>
                      <a:cubicBezTo>
                        <a:pt x="11" y="57"/>
                        <a:pt x="6" y="53"/>
                        <a:pt x="5" y="47"/>
                      </a:cubicBezTo>
                      <a:cubicBezTo>
                        <a:pt x="1" y="13"/>
                        <a:pt x="1" y="13"/>
                        <a:pt x="1" y="13"/>
                      </a:cubicBezTo>
                      <a:cubicBezTo>
                        <a:pt x="0" y="7"/>
                        <a:pt x="4" y="2"/>
                        <a:pt x="10" y="1"/>
                      </a:cubicBezTo>
                      <a:cubicBezTo>
                        <a:pt x="10" y="1"/>
                        <a:pt x="10" y="1"/>
                        <a:pt x="10" y="1"/>
                      </a:cubicBezTo>
                      <a:cubicBezTo>
                        <a:pt x="15" y="0"/>
                        <a:pt x="21" y="4"/>
                        <a:pt x="21" y="10"/>
                      </a:cubicBezTo>
                      <a:cubicBezTo>
                        <a:pt x="22" y="18"/>
                        <a:pt x="20" y="27"/>
                        <a:pt x="23" y="42"/>
                      </a:cubicBezTo>
                      <a:close/>
                    </a:path>
                  </a:pathLst>
                </a:custGeom>
                <a:solidFill>
                  <a:srgbClr val="FCC2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60" name="Google Shape;2860;p14"/>
                <p:cNvSpPr/>
                <p:nvPr/>
              </p:nvSpPr>
              <p:spPr>
                <a:xfrm>
                  <a:off x="10232358" y="8176772"/>
                  <a:ext cx="136318" cy="161104"/>
                </a:xfrm>
                <a:custGeom>
                  <a:avLst/>
                  <a:gdLst/>
                  <a:ahLst/>
                  <a:cxnLst/>
                  <a:rect l="l" t="t" r="r" b="b"/>
                  <a:pathLst>
                    <a:path w="110" h="130" extrusionOk="0">
                      <a:moveTo>
                        <a:pt x="110" y="0"/>
                      </a:moveTo>
                      <a:lnTo>
                        <a:pt x="13" y="0"/>
                      </a:lnTo>
                      <a:lnTo>
                        <a:pt x="0" y="65"/>
                      </a:lnTo>
                      <a:lnTo>
                        <a:pt x="13" y="130"/>
                      </a:lnTo>
                      <a:lnTo>
                        <a:pt x="110" y="130"/>
                      </a:lnTo>
                      <a:lnTo>
                        <a:pt x="110" y="0"/>
                      </a:lnTo>
                      <a:close/>
                    </a:path>
                  </a:pathLst>
                </a:custGeom>
                <a:solidFill>
                  <a:srgbClr val="F8B7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61" name="Google Shape;2861;p14"/>
                <p:cNvSpPr/>
                <p:nvPr/>
              </p:nvSpPr>
              <p:spPr>
                <a:xfrm>
                  <a:off x="10127021" y="8176772"/>
                  <a:ext cx="121448" cy="161104"/>
                </a:xfrm>
                <a:prstGeom prst="rect">
                  <a:avLst/>
                </a:prstGeom>
                <a:solidFill>
                  <a:srgbClr val="FCC2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62" name="Google Shape;2862;p14"/>
                <p:cNvSpPr/>
                <p:nvPr/>
              </p:nvSpPr>
              <p:spPr>
                <a:xfrm>
                  <a:off x="9747810" y="8332918"/>
                  <a:ext cx="515530" cy="913331"/>
                </a:xfrm>
                <a:custGeom>
                  <a:avLst/>
                  <a:gdLst/>
                  <a:ahLst/>
                  <a:cxnLst/>
                  <a:rect l="l" t="t" r="r" b="b"/>
                  <a:pathLst>
                    <a:path w="102" h="181" extrusionOk="0">
                      <a:moveTo>
                        <a:pt x="29" y="0"/>
                      </a:moveTo>
                      <a:cubicBezTo>
                        <a:pt x="13" y="0"/>
                        <a:pt x="0" y="12"/>
                        <a:pt x="0" y="33"/>
                      </a:cubicBezTo>
                      <a:cubicBezTo>
                        <a:pt x="10" y="181"/>
                        <a:pt x="10" y="181"/>
                        <a:pt x="10" y="181"/>
                      </a:cubicBezTo>
                      <a:cubicBezTo>
                        <a:pt x="100" y="181"/>
                        <a:pt x="100" y="181"/>
                        <a:pt x="100" y="181"/>
                      </a:cubicBezTo>
                      <a:cubicBezTo>
                        <a:pt x="102" y="100"/>
                        <a:pt x="102" y="100"/>
                        <a:pt x="102" y="100"/>
                      </a:cubicBezTo>
                      <a:cubicBezTo>
                        <a:pt x="100" y="0"/>
                        <a:pt x="100" y="0"/>
                        <a:pt x="100" y="0"/>
                      </a:cubicBezTo>
                      <a:lnTo>
                        <a:pt x="29"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63" name="Google Shape;2863;p14"/>
                <p:cNvSpPr/>
                <p:nvPr/>
              </p:nvSpPr>
              <p:spPr>
                <a:xfrm>
                  <a:off x="10248468" y="8332918"/>
                  <a:ext cx="499420" cy="913331"/>
                </a:xfrm>
                <a:custGeom>
                  <a:avLst/>
                  <a:gdLst/>
                  <a:ahLst/>
                  <a:cxnLst/>
                  <a:rect l="l" t="t" r="r" b="b"/>
                  <a:pathLst>
                    <a:path w="99" h="181" extrusionOk="0">
                      <a:moveTo>
                        <a:pt x="99" y="33"/>
                      </a:moveTo>
                      <a:cubicBezTo>
                        <a:pt x="99" y="12"/>
                        <a:pt x="86" y="0"/>
                        <a:pt x="70" y="0"/>
                      </a:cubicBezTo>
                      <a:cubicBezTo>
                        <a:pt x="0" y="0"/>
                        <a:pt x="0" y="0"/>
                        <a:pt x="0" y="0"/>
                      </a:cubicBezTo>
                      <a:cubicBezTo>
                        <a:pt x="0" y="181"/>
                        <a:pt x="0" y="181"/>
                        <a:pt x="0" y="181"/>
                      </a:cubicBezTo>
                      <a:cubicBezTo>
                        <a:pt x="89" y="181"/>
                        <a:pt x="89" y="181"/>
                        <a:pt x="89" y="181"/>
                      </a:cubicBezTo>
                      <a:lnTo>
                        <a:pt x="99" y="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64" name="Google Shape;2864;p14"/>
                <p:cNvSpPr/>
                <p:nvPr/>
              </p:nvSpPr>
              <p:spPr>
                <a:xfrm>
                  <a:off x="9920066" y="8332918"/>
                  <a:ext cx="277594" cy="297421"/>
                </a:xfrm>
                <a:custGeom>
                  <a:avLst/>
                  <a:gdLst/>
                  <a:ahLst/>
                  <a:cxnLst/>
                  <a:rect l="l" t="t" r="r" b="b"/>
                  <a:pathLst>
                    <a:path w="224" h="240" extrusionOk="0">
                      <a:moveTo>
                        <a:pt x="106" y="240"/>
                      </a:moveTo>
                      <a:lnTo>
                        <a:pt x="224" y="114"/>
                      </a:lnTo>
                      <a:lnTo>
                        <a:pt x="69" y="0"/>
                      </a:lnTo>
                      <a:lnTo>
                        <a:pt x="0" y="0"/>
                      </a:lnTo>
                      <a:lnTo>
                        <a:pt x="106" y="240"/>
                      </a:lnTo>
                      <a:close/>
                    </a:path>
                  </a:pathLst>
                </a:custGeom>
                <a:solidFill>
                  <a:srgbClr val="20C3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65" name="Google Shape;2865;p14"/>
                <p:cNvSpPr/>
                <p:nvPr/>
              </p:nvSpPr>
              <p:spPr>
                <a:xfrm>
                  <a:off x="10302995" y="8332918"/>
                  <a:ext cx="278833" cy="297421"/>
                </a:xfrm>
                <a:custGeom>
                  <a:avLst/>
                  <a:gdLst/>
                  <a:ahLst/>
                  <a:cxnLst/>
                  <a:rect l="l" t="t" r="r" b="b"/>
                  <a:pathLst>
                    <a:path w="225" h="240" extrusionOk="0">
                      <a:moveTo>
                        <a:pt x="119" y="240"/>
                      </a:moveTo>
                      <a:lnTo>
                        <a:pt x="0" y="114"/>
                      </a:lnTo>
                      <a:lnTo>
                        <a:pt x="155" y="0"/>
                      </a:lnTo>
                      <a:lnTo>
                        <a:pt x="225" y="0"/>
                      </a:lnTo>
                      <a:lnTo>
                        <a:pt x="119" y="240"/>
                      </a:lnTo>
                      <a:close/>
                    </a:path>
                  </a:pathLst>
                </a:custGeom>
                <a:solidFill>
                  <a:srgbClr val="20C3A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66" name="Google Shape;2866;p14"/>
                <p:cNvSpPr/>
                <p:nvPr/>
              </p:nvSpPr>
              <p:spPr>
                <a:xfrm>
                  <a:off x="10232358" y="8318047"/>
                  <a:ext cx="262722" cy="292464"/>
                </a:xfrm>
                <a:custGeom>
                  <a:avLst/>
                  <a:gdLst/>
                  <a:ahLst/>
                  <a:cxnLst/>
                  <a:rect l="l" t="t" r="r" b="b"/>
                  <a:pathLst>
                    <a:path w="212" h="236" extrusionOk="0">
                      <a:moveTo>
                        <a:pt x="13" y="0"/>
                      </a:moveTo>
                      <a:lnTo>
                        <a:pt x="0" y="102"/>
                      </a:lnTo>
                      <a:lnTo>
                        <a:pt x="13" y="236"/>
                      </a:lnTo>
                      <a:lnTo>
                        <a:pt x="13" y="236"/>
                      </a:lnTo>
                      <a:lnTo>
                        <a:pt x="57" y="126"/>
                      </a:lnTo>
                      <a:lnTo>
                        <a:pt x="212" y="12"/>
                      </a:lnTo>
                      <a:lnTo>
                        <a:pt x="13" y="0"/>
                      </a:lnTo>
                      <a:close/>
                    </a:path>
                  </a:pathLst>
                </a:custGeom>
                <a:solidFill>
                  <a:srgbClr val="F9F9F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67" name="Google Shape;2867;p14"/>
                <p:cNvSpPr/>
                <p:nvPr/>
              </p:nvSpPr>
              <p:spPr>
                <a:xfrm>
                  <a:off x="10005574" y="8318047"/>
                  <a:ext cx="242894" cy="292464"/>
                </a:xfrm>
                <a:custGeom>
                  <a:avLst/>
                  <a:gdLst/>
                  <a:ahLst/>
                  <a:cxnLst/>
                  <a:rect l="l" t="t" r="r" b="b"/>
                  <a:pathLst>
                    <a:path w="196" h="236" extrusionOk="0">
                      <a:moveTo>
                        <a:pt x="0" y="12"/>
                      </a:moveTo>
                      <a:lnTo>
                        <a:pt x="155" y="126"/>
                      </a:lnTo>
                      <a:lnTo>
                        <a:pt x="196" y="236"/>
                      </a:lnTo>
                      <a:lnTo>
                        <a:pt x="196" y="0"/>
                      </a:lnTo>
                      <a:lnTo>
                        <a:pt x="0" y="1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68" name="Google Shape;2868;p14"/>
                <p:cNvSpPr/>
                <p:nvPr/>
              </p:nvSpPr>
              <p:spPr>
                <a:xfrm>
                  <a:off x="9879170" y="8323004"/>
                  <a:ext cx="85509" cy="827822"/>
                </a:xfrm>
                <a:custGeom>
                  <a:avLst/>
                  <a:gdLst/>
                  <a:ahLst/>
                  <a:cxnLst/>
                  <a:rect l="l" t="t" r="r" b="b"/>
                  <a:pathLst>
                    <a:path w="17" h="164" extrusionOk="0">
                      <a:moveTo>
                        <a:pt x="17" y="164"/>
                      </a:moveTo>
                      <a:cubicBezTo>
                        <a:pt x="17" y="3"/>
                        <a:pt x="17" y="3"/>
                        <a:pt x="17" y="3"/>
                      </a:cubicBezTo>
                      <a:cubicBezTo>
                        <a:pt x="17" y="1"/>
                        <a:pt x="15" y="0"/>
                        <a:pt x="13" y="0"/>
                      </a:cubicBezTo>
                      <a:cubicBezTo>
                        <a:pt x="3" y="0"/>
                        <a:pt x="3" y="0"/>
                        <a:pt x="3" y="0"/>
                      </a:cubicBezTo>
                      <a:cubicBezTo>
                        <a:pt x="1" y="0"/>
                        <a:pt x="0" y="1"/>
                        <a:pt x="0" y="3"/>
                      </a:cubicBezTo>
                      <a:cubicBezTo>
                        <a:pt x="0" y="164"/>
                        <a:pt x="0" y="164"/>
                        <a:pt x="0" y="164"/>
                      </a:cubicBezTo>
                      <a:lnTo>
                        <a:pt x="17" y="164"/>
                      </a:lnTo>
                      <a:close/>
                    </a:path>
                  </a:pathLst>
                </a:custGeom>
                <a:solidFill>
                  <a:srgbClr val="D45F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69" name="Google Shape;2869;p14"/>
                <p:cNvSpPr/>
                <p:nvPr/>
              </p:nvSpPr>
              <p:spPr>
                <a:xfrm>
                  <a:off x="10526060" y="8323004"/>
                  <a:ext cx="85509" cy="827822"/>
                </a:xfrm>
                <a:custGeom>
                  <a:avLst/>
                  <a:gdLst/>
                  <a:ahLst/>
                  <a:cxnLst/>
                  <a:rect l="l" t="t" r="r" b="b"/>
                  <a:pathLst>
                    <a:path w="17" h="164" extrusionOk="0">
                      <a:moveTo>
                        <a:pt x="17" y="164"/>
                      </a:moveTo>
                      <a:cubicBezTo>
                        <a:pt x="17" y="3"/>
                        <a:pt x="17" y="3"/>
                        <a:pt x="17" y="3"/>
                      </a:cubicBezTo>
                      <a:cubicBezTo>
                        <a:pt x="17" y="1"/>
                        <a:pt x="15" y="0"/>
                        <a:pt x="13" y="0"/>
                      </a:cubicBezTo>
                      <a:cubicBezTo>
                        <a:pt x="3" y="0"/>
                        <a:pt x="3" y="0"/>
                        <a:pt x="3" y="0"/>
                      </a:cubicBezTo>
                      <a:cubicBezTo>
                        <a:pt x="1" y="0"/>
                        <a:pt x="0" y="1"/>
                        <a:pt x="0" y="3"/>
                      </a:cubicBezTo>
                      <a:cubicBezTo>
                        <a:pt x="0" y="164"/>
                        <a:pt x="0" y="164"/>
                        <a:pt x="0" y="164"/>
                      </a:cubicBezTo>
                      <a:lnTo>
                        <a:pt x="17" y="164"/>
                      </a:lnTo>
                      <a:close/>
                    </a:path>
                  </a:pathLst>
                </a:custGeom>
                <a:solidFill>
                  <a:srgbClr val="C952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70" name="Google Shape;2870;p14"/>
                <p:cNvSpPr/>
                <p:nvPr/>
              </p:nvSpPr>
              <p:spPr>
                <a:xfrm>
                  <a:off x="9859342" y="9085146"/>
                  <a:ext cx="126404" cy="126404"/>
                </a:xfrm>
                <a:custGeom>
                  <a:avLst/>
                  <a:gdLst/>
                  <a:ahLst/>
                  <a:cxnLst/>
                  <a:rect l="l" t="t" r="r" b="b"/>
                  <a:pathLst>
                    <a:path w="25" h="25" extrusionOk="0">
                      <a:moveTo>
                        <a:pt x="25" y="17"/>
                      </a:moveTo>
                      <a:cubicBezTo>
                        <a:pt x="25" y="21"/>
                        <a:pt x="21" y="25"/>
                        <a:pt x="17" y="25"/>
                      </a:cubicBezTo>
                      <a:cubicBezTo>
                        <a:pt x="7" y="25"/>
                        <a:pt x="7" y="25"/>
                        <a:pt x="7" y="25"/>
                      </a:cubicBezTo>
                      <a:cubicBezTo>
                        <a:pt x="3" y="25"/>
                        <a:pt x="0" y="21"/>
                        <a:pt x="0" y="17"/>
                      </a:cubicBezTo>
                      <a:cubicBezTo>
                        <a:pt x="0" y="7"/>
                        <a:pt x="0" y="7"/>
                        <a:pt x="0" y="7"/>
                      </a:cubicBezTo>
                      <a:cubicBezTo>
                        <a:pt x="0" y="3"/>
                        <a:pt x="3" y="0"/>
                        <a:pt x="7" y="0"/>
                      </a:cubicBezTo>
                      <a:cubicBezTo>
                        <a:pt x="17" y="0"/>
                        <a:pt x="17" y="0"/>
                        <a:pt x="17" y="0"/>
                      </a:cubicBezTo>
                      <a:cubicBezTo>
                        <a:pt x="21" y="0"/>
                        <a:pt x="25" y="3"/>
                        <a:pt x="25" y="7"/>
                      </a:cubicBezTo>
                      <a:lnTo>
                        <a:pt x="25" y="17"/>
                      </a:lnTo>
                      <a:close/>
                    </a:path>
                  </a:pathLst>
                </a:custGeom>
                <a:solidFill>
                  <a:srgbClr val="C55A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71" name="Google Shape;2871;p14"/>
                <p:cNvSpPr/>
                <p:nvPr/>
              </p:nvSpPr>
              <p:spPr>
                <a:xfrm>
                  <a:off x="10504995" y="9085146"/>
                  <a:ext cx="126404" cy="126404"/>
                </a:xfrm>
                <a:custGeom>
                  <a:avLst/>
                  <a:gdLst/>
                  <a:ahLst/>
                  <a:cxnLst/>
                  <a:rect l="l" t="t" r="r" b="b"/>
                  <a:pathLst>
                    <a:path w="25" h="25" extrusionOk="0">
                      <a:moveTo>
                        <a:pt x="25" y="17"/>
                      </a:moveTo>
                      <a:cubicBezTo>
                        <a:pt x="25" y="21"/>
                        <a:pt x="21" y="25"/>
                        <a:pt x="17" y="25"/>
                      </a:cubicBezTo>
                      <a:cubicBezTo>
                        <a:pt x="7" y="25"/>
                        <a:pt x="7" y="25"/>
                        <a:pt x="7" y="25"/>
                      </a:cubicBezTo>
                      <a:cubicBezTo>
                        <a:pt x="3" y="25"/>
                        <a:pt x="0" y="21"/>
                        <a:pt x="0" y="17"/>
                      </a:cubicBezTo>
                      <a:cubicBezTo>
                        <a:pt x="0" y="7"/>
                        <a:pt x="0" y="7"/>
                        <a:pt x="0" y="7"/>
                      </a:cubicBezTo>
                      <a:cubicBezTo>
                        <a:pt x="0" y="3"/>
                        <a:pt x="3" y="0"/>
                        <a:pt x="7" y="0"/>
                      </a:cubicBezTo>
                      <a:cubicBezTo>
                        <a:pt x="17" y="0"/>
                        <a:pt x="17" y="0"/>
                        <a:pt x="17" y="0"/>
                      </a:cubicBezTo>
                      <a:cubicBezTo>
                        <a:pt x="21" y="0"/>
                        <a:pt x="25" y="3"/>
                        <a:pt x="25" y="7"/>
                      </a:cubicBezTo>
                      <a:lnTo>
                        <a:pt x="25" y="17"/>
                      </a:lnTo>
                      <a:close/>
                    </a:path>
                  </a:pathLst>
                </a:custGeom>
                <a:solidFill>
                  <a:srgbClr val="BD532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72" name="Google Shape;2872;p14"/>
                <p:cNvSpPr/>
                <p:nvPr/>
              </p:nvSpPr>
              <p:spPr>
                <a:xfrm>
                  <a:off x="10248468" y="8267237"/>
                  <a:ext cx="161103" cy="182171"/>
                </a:xfrm>
                <a:custGeom>
                  <a:avLst/>
                  <a:gdLst/>
                  <a:ahLst/>
                  <a:cxnLst/>
                  <a:rect l="l" t="t" r="r" b="b"/>
                  <a:pathLst>
                    <a:path w="130" h="147" extrusionOk="0">
                      <a:moveTo>
                        <a:pt x="130" y="0"/>
                      </a:moveTo>
                      <a:lnTo>
                        <a:pt x="0" y="74"/>
                      </a:lnTo>
                      <a:lnTo>
                        <a:pt x="130" y="147"/>
                      </a:lnTo>
                      <a:lnTo>
                        <a:pt x="130" y="0"/>
                      </a:lnTo>
                      <a:close/>
                    </a:path>
                  </a:pathLst>
                </a:custGeom>
                <a:solidFill>
                  <a:srgbClr val="4788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73" name="Google Shape;2873;p14"/>
                <p:cNvSpPr/>
                <p:nvPr/>
              </p:nvSpPr>
              <p:spPr>
                <a:xfrm>
                  <a:off x="10086126" y="8267237"/>
                  <a:ext cx="162343" cy="182171"/>
                </a:xfrm>
                <a:custGeom>
                  <a:avLst/>
                  <a:gdLst/>
                  <a:ahLst/>
                  <a:cxnLst/>
                  <a:rect l="l" t="t" r="r" b="b"/>
                  <a:pathLst>
                    <a:path w="131" h="147" extrusionOk="0">
                      <a:moveTo>
                        <a:pt x="0" y="0"/>
                      </a:moveTo>
                      <a:lnTo>
                        <a:pt x="131" y="74"/>
                      </a:lnTo>
                      <a:lnTo>
                        <a:pt x="0" y="147"/>
                      </a:lnTo>
                      <a:lnTo>
                        <a:pt x="0" y="0"/>
                      </a:lnTo>
                      <a:close/>
                    </a:path>
                  </a:pathLst>
                </a:custGeom>
                <a:solidFill>
                  <a:srgbClr val="52928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74" name="Google Shape;2874;p14"/>
                <p:cNvSpPr/>
                <p:nvPr/>
              </p:nvSpPr>
              <p:spPr>
                <a:xfrm>
                  <a:off x="10192701" y="8303177"/>
                  <a:ext cx="70639" cy="116490"/>
                </a:xfrm>
                <a:custGeom>
                  <a:avLst/>
                  <a:gdLst/>
                  <a:ahLst/>
                  <a:cxnLst/>
                  <a:rect l="l" t="t" r="r" b="b"/>
                  <a:pathLst>
                    <a:path w="14" h="23" extrusionOk="0">
                      <a:moveTo>
                        <a:pt x="8" y="0"/>
                      </a:moveTo>
                      <a:cubicBezTo>
                        <a:pt x="3" y="0"/>
                        <a:pt x="0" y="4"/>
                        <a:pt x="0" y="9"/>
                      </a:cubicBezTo>
                      <a:cubicBezTo>
                        <a:pt x="0" y="14"/>
                        <a:pt x="0" y="14"/>
                        <a:pt x="0" y="14"/>
                      </a:cubicBezTo>
                      <a:cubicBezTo>
                        <a:pt x="0" y="19"/>
                        <a:pt x="3" y="23"/>
                        <a:pt x="8" y="23"/>
                      </a:cubicBezTo>
                      <a:cubicBezTo>
                        <a:pt x="11" y="23"/>
                        <a:pt x="11" y="23"/>
                        <a:pt x="11" y="23"/>
                      </a:cubicBezTo>
                      <a:cubicBezTo>
                        <a:pt x="14" y="11"/>
                        <a:pt x="14" y="11"/>
                        <a:pt x="14" y="11"/>
                      </a:cubicBezTo>
                      <a:cubicBezTo>
                        <a:pt x="11" y="0"/>
                        <a:pt x="11" y="0"/>
                        <a:pt x="11" y="0"/>
                      </a:cubicBezTo>
                      <a:lnTo>
                        <a:pt x="8" y="0"/>
                      </a:lnTo>
                      <a:close/>
                    </a:path>
                  </a:pathLst>
                </a:custGeom>
                <a:solidFill>
                  <a:srgbClr val="52928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75" name="Google Shape;2875;p14"/>
                <p:cNvSpPr/>
                <p:nvPr/>
              </p:nvSpPr>
              <p:spPr>
                <a:xfrm>
                  <a:off x="10248468" y="8303177"/>
                  <a:ext cx="59483" cy="116490"/>
                </a:xfrm>
                <a:custGeom>
                  <a:avLst/>
                  <a:gdLst/>
                  <a:ahLst/>
                  <a:cxnLst/>
                  <a:rect l="l" t="t" r="r" b="b"/>
                  <a:pathLst>
                    <a:path w="12" h="23" extrusionOk="0">
                      <a:moveTo>
                        <a:pt x="3" y="0"/>
                      </a:moveTo>
                      <a:cubicBezTo>
                        <a:pt x="0" y="0"/>
                        <a:pt x="0" y="0"/>
                        <a:pt x="0" y="0"/>
                      </a:cubicBezTo>
                      <a:cubicBezTo>
                        <a:pt x="0" y="23"/>
                        <a:pt x="0" y="23"/>
                        <a:pt x="0" y="23"/>
                      </a:cubicBezTo>
                      <a:cubicBezTo>
                        <a:pt x="3" y="23"/>
                        <a:pt x="3" y="23"/>
                        <a:pt x="3" y="23"/>
                      </a:cubicBezTo>
                      <a:cubicBezTo>
                        <a:pt x="8" y="23"/>
                        <a:pt x="12" y="19"/>
                        <a:pt x="12" y="14"/>
                      </a:cubicBezTo>
                      <a:cubicBezTo>
                        <a:pt x="12" y="9"/>
                        <a:pt x="12" y="9"/>
                        <a:pt x="12" y="9"/>
                      </a:cubicBezTo>
                      <a:cubicBezTo>
                        <a:pt x="12" y="4"/>
                        <a:pt x="8" y="0"/>
                        <a:pt x="3" y="0"/>
                      </a:cubicBezTo>
                      <a:close/>
                    </a:path>
                  </a:pathLst>
                </a:custGeom>
                <a:solidFill>
                  <a:srgbClr val="4788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76" name="Google Shape;2876;p14"/>
                <p:cNvSpPr/>
                <p:nvPr/>
              </p:nvSpPr>
              <p:spPr>
                <a:xfrm>
                  <a:off x="10713189" y="7445613"/>
                  <a:ext cx="126404" cy="297421"/>
                </a:xfrm>
                <a:custGeom>
                  <a:avLst/>
                  <a:gdLst/>
                  <a:ahLst/>
                  <a:cxnLst/>
                  <a:rect l="l" t="t" r="r" b="b"/>
                  <a:pathLst>
                    <a:path w="25" h="59" extrusionOk="0">
                      <a:moveTo>
                        <a:pt x="19" y="45"/>
                      </a:moveTo>
                      <a:cubicBezTo>
                        <a:pt x="19" y="51"/>
                        <a:pt x="16" y="59"/>
                        <a:pt x="10" y="58"/>
                      </a:cubicBezTo>
                      <a:cubicBezTo>
                        <a:pt x="10" y="58"/>
                        <a:pt x="10" y="58"/>
                        <a:pt x="10" y="58"/>
                      </a:cubicBezTo>
                      <a:cubicBezTo>
                        <a:pt x="4" y="58"/>
                        <a:pt x="0" y="53"/>
                        <a:pt x="0" y="47"/>
                      </a:cubicBezTo>
                      <a:cubicBezTo>
                        <a:pt x="2" y="11"/>
                        <a:pt x="2" y="11"/>
                        <a:pt x="2" y="11"/>
                      </a:cubicBezTo>
                      <a:cubicBezTo>
                        <a:pt x="2" y="5"/>
                        <a:pt x="8" y="0"/>
                        <a:pt x="14" y="1"/>
                      </a:cubicBezTo>
                      <a:cubicBezTo>
                        <a:pt x="14" y="1"/>
                        <a:pt x="14" y="1"/>
                        <a:pt x="14" y="1"/>
                      </a:cubicBezTo>
                      <a:cubicBezTo>
                        <a:pt x="20" y="1"/>
                        <a:pt x="25" y="6"/>
                        <a:pt x="24" y="12"/>
                      </a:cubicBezTo>
                      <a:cubicBezTo>
                        <a:pt x="23" y="20"/>
                        <a:pt x="19" y="29"/>
                        <a:pt x="19" y="45"/>
                      </a:cubicBezTo>
                      <a:close/>
                    </a:path>
                  </a:pathLst>
                </a:custGeom>
                <a:solidFill>
                  <a:srgbClr val="F8B7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77" name="Google Shape;2877;p14"/>
                <p:cNvSpPr/>
                <p:nvPr/>
              </p:nvSpPr>
              <p:spPr>
                <a:xfrm>
                  <a:off x="9657344" y="7445613"/>
                  <a:ext cx="125164" cy="297421"/>
                </a:xfrm>
                <a:custGeom>
                  <a:avLst/>
                  <a:gdLst/>
                  <a:ahLst/>
                  <a:cxnLst/>
                  <a:rect l="l" t="t" r="r" b="b"/>
                  <a:pathLst>
                    <a:path w="25" h="59" extrusionOk="0">
                      <a:moveTo>
                        <a:pt x="6" y="45"/>
                      </a:moveTo>
                      <a:cubicBezTo>
                        <a:pt x="7" y="51"/>
                        <a:pt x="9" y="59"/>
                        <a:pt x="15" y="58"/>
                      </a:cubicBezTo>
                      <a:cubicBezTo>
                        <a:pt x="15" y="58"/>
                        <a:pt x="15" y="58"/>
                        <a:pt x="15" y="58"/>
                      </a:cubicBezTo>
                      <a:cubicBezTo>
                        <a:pt x="21" y="58"/>
                        <a:pt x="25" y="53"/>
                        <a:pt x="25" y="47"/>
                      </a:cubicBezTo>
                      <a:cubicBezTo>
                        <a:pt x="23" y="11"/>
                        <a:pt x="23" y="11"/>
                        <a:pt x="23" y="11"/>
                      </a:cubicBezTo>
                      <a:cubicBezTo>
                        <a:pt x="23" y="5"/>
                        <a:pt x="18" y="0"/>
                        <a:pt x="12" y="1"/>
                      </a:cubicBezTo>
                      <a:cubicBezTo>
                        <a:pt x="12" y="1"/>
                        <a:pt x="12" y="1"/>
                        <a:pt x="12" y="1"/>
                      </a:cubicBezTo>
                      <a:cubicBezTo>
                        <a:pt x="6" y="1"/>
                        <a:pt x="0" y="6"/>
                        <a:pt x="1" y="12"/>
                      </a:cubicBezTo>
                      <a:cubicBezTo>
                        <a:pt x="3" y="20"/>
                        <a:pt x="6" y="29"/>
                        <a:pt x="6" y="45"/>
                      </a:cubicBezTo>
                      <a:close/>
                    </a:path>
                  </a:pathLst>
                </a:custGeom>
                <a:solidFill>
                  <a:srgbClr val="FCC2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78" name="Google Shape;2878;p14"/>
                <p:cNvSpPr/>
                <p:nvPr/>
              </p:nvSpPr>
              <p:spPr>
                <a:xfrm>
                  <a:off x="9727981" y="6895384"/>
                  <a:ext cx="1045931" cy="1135158"/>
                </a:xfrm>
                <a:custGeom>
                  <a:avLst/>
                  <a:gdLst/>
                  <a:ahLst/>
                  <a:cxnLst/>
                  <a:rect l="l" t="t" r="r" b="b"/>
                  <a:pathLst>
                    <a:path w="207" h="225" extrusionOk="0">
                      <a:moveTo>
                        <a:pt x="202" y="173"/>
                      </a:moveTo>
                      <a:cubicBezTo>
                        <a:pt x="202" y="202"/>
                        <a:pt x="179" y="225"/>
                        <a:pt x="150" y="225"/>
                      </a:cubicBezTo>
                      <a:cubicBezTo>
                        <a:pt x="57" y="225"/>
                        <a:pt x="57" y="225"/>
                        <a:pt x="57" y="225"/>
                      </a:cubicBezTo>
                      <a:cubicBezTo>
                        <a:pt x="28" y="225"/>
                        <a:pt x="5" y="202"/>
                        <a:pt x="5" y="173"/>
                      </a:cubicBezTo>
                      <a:cubicBezTo>
                        <a:pt x="0" y="51"/>
                        <a:pt x="0" y="51"/>
                        <a:pt x="0" y="51"/>
                      </a:cubicBezTo>
                      <a:cubicBezTo>
                        <a:pt x="0" y="23"/>
                        <a:pt x="23" y="0"/>
                        <a:pt x="51" y="0"/>
                      </a:cubicBezTo>
                      <a:cubicBezTo>
                        <a:pt x="156" y="0"/>
                        <a:pt x="156" y="0"/>
                        <a:pt x="156" y="0"/>
                      </a:cubicBezTo>
                      <a:cubicBezTo>
                        <a:pt x="184" y="0"/>
                        <a:pt x="207" y="23"/>
                        <a:pt x="207" y="51"/>
                      </a:cubicBezTo>
                      <a:lnTo>
                        <a:pt x="202" y="173"/>
                      </a:lnTo>
                      <a:close/>
                    </a:path>
                  </a:pathLst>
                </a:custGeom>
                <a:solidFill>
                  <a:srgbClr val="FCC2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79" name="Google Shape;2879;p14"/>
                <p:cNvSpPr/>
                <p:nvPr/>
              </p:nvSpPr>
              <p:spPr>
                <a:xfrm>
                  <a:off x="10248468" y="6895384"/>
                  <a:ext cx="525444" cy="1135158"/>
                </a:xfrm>
                <a:custGeom>
                  <a:avLst/>
                  <a:gdLst/>
                  <a:ahLst/>
                  <a:cxnLst/>
                  <a:rect l="l" t="t" r="r" b="b"/>
                  <a:pathLst>
                    <a:path w="104" h="225" extrusionOk="0">
                      <a:moveTo>
                        <a:pt x="52" y="0"/>
                      </a:moveTo>
                      <a:cubicBezTo>
                        <a:pt x="0" y="0"/>
                        <a:pt x="0" y="0"/>
                        <a:pt x="0" y="0"/>
                      </a:cubicBezTo>
                      <a:cubicBezTo>
                        <a:pt x="0" y="225"/>
                        <a:pt x="0" y="225"/>
                        <a:pt x="0" y="225"/>
                      </a:cubicBezTo>
                      <a:cubicBezTo>
                        <a:pt x="47" y="225"/>
                        <a:pt x="47" y="225"/>
                        <a:pt x="47" y="225"/>
                      </a:cubicBezTo>
                      <a:cubicBezTo>
                        <a:pt x="75" y="225"/>
                        <a:pt x="98" y="202"/>
                        <a:pt x="98" y="173"/>
                      </a:cubicBezTo>
                      <a:cubicBezTo>
                        <a:pt x="104" y="51"/>
                        <a:pt x="104" y="51"/>
                        <a:pt x="104" y="51"/>
                      </a:cubicBezTo>
                      <a:cubicBezTo>
                        <a:pt x="104" y="23"/>
                        <a:pt x="81" y="0"/>
                        <a:pt x="52" y="0"/>
                      </a:cubicBezTo>
                      <a:close/>
                    </a:path>
                  </a:pathLst>
                </a:custGeom>
                <a:solidFill>
                  <a:srgbClr val="F8B7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80" name="Google Shape;2880;p14"/>
                <p:cNvSpPr/>
                <p:nvPr/>
              </p:nvSpPr>
              <p:spPr>
                <a:xfrm>
                  <a:off x="9727981" y="7163063"/>
                  <a:ext cx="535358" cy="1049649"/>
                </a:xfrm>
                <a:custGeom>
                  <a:avLst/>
                  <a:gdLst/>
                  <a:ahLst/>
                  <a:cxnLst/>
                  <a:rect l="l" t="t" r="r" b="b"/>
                  <a:pathLst>
                    <a:path w="106" h="208" extrusionOk="0">
                      <a:moveTo>
                        <a:pt x="57" y="166"/>
                      </a:moveTo>
                      <a:cubicBezTo>
                        <a:pt x="27" y="166"/>
                        <a:pt x="6" y="146"/>
                        <a:pt x="6" y="116"/>
                      </a:cubicBezTo>
                      <a:cubicBezTo>
                        <a:pt x="3" y="0"/>
                        <a:pt x="3" y="0"/>
                        <a:pt x="3" y="0"/>
                      </a:cubicBezTo>
                      <a:cubicBezTo>
                        <a:pt x="1" y="6"/>
                        <a:pt x="0" y="12"/>
                        <a:pt x="0" y="26"/>
                      </a:cubicBezTo>
                      <a:cubicBezTo>
                        <a:pt x="2" y="161"/>
                        <a:pt x="2" y="161"/>
                        <a:pt x="2" y="161"/>
                      </a:cubicBezTo>
                      <a:cubicBezTo>
                        <a:pt x="2" y="184"/>
                        <a:pt x="19" y="208"/>
                        <a:pt x="49" y="208"/>
                      </a:cubicBezTo>
                      <a:cubicBezTo>
                        <a:pt x="103" y="208"/>
                        <a:pt x="103" y="208"/>
                        <a:pt x="103" y="208"/>
                      </a:cubicBezTo>
                      <a:cubicBezTo>
                        <a:pt x="106" y="176"/>
                        <a:pt x="106" y="176"/>
                        <a:pt x="106" y="176"/>
                      </a:cubicBezTo>
                      <a:cubicBezTo>
                        <a:pt x="103" y="145"/>
                        <a:pt x="103" y="145"/>
                        <a:pt x="103" y="145"/>
                      </a:cubicBezTo>
                      <a:cubicBezTo>
                        <a:pt x="75" y="145"/>
                        <a:pt x="87" y="166"/>
                        <a:pt x="57" y="166"/>
                      </a:cubicBezTo>
                      <a:close/>
                    </a:path>
                  </a:pathLst>
                </a:custGeom>
                <a:solidFill>
                  <a:srgbClr val="7551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81" name="Google Shape;2881;p14"/>
                <p:cNvSpPr/>
                <p:nvPr/>
              </p:nvSpPr>
              <p:spPr>
                <a:xfrm>
                  <a:off x="10248468" y="7163063"/>
                  <a:ext cx="525444" cy="1049649"/>
                </a:xfrm>
                <a:custGeom>
                  <a:avLst/>
                  <a:gdLst/>
                  <a:ahLst/>
                  <a:cxnLst/>
                  <a:rect l="l" t="t" r="r" b="b"/>
                  <a:pathLst>
                    <a:path w="104" h="208" extrusionOk="0">
                      <a:moveTo>
                        <a:pt x="104" y="26"/>
                      </a:moveTo>
                      <a:cubicBezTo>
                        <a:pt x="104" y="12"/>
                        <a:pt x="103" y="6"/>
                        <a:pt x="101" y="0"/>
                      </a:cubicBezTo>
                      <a:cubicBezTo>
                        <a:pt x="98" y="116"/>
                        <a:pt x="98" y="116"/>
                        <a:pt x="98" y="116"/>
                      </a:cubicBezTo>
                      <a:cubicBezTo>
                        <a:pt x="98" y="146"/>
                        <a:pt x="76" y="166"/>
                        <a:pt x="47" y="166"/>
                      </a:cubicBezTo>
                      <a:cubicBezTo>
                        <a:pt x="21" y="166"/>
                        <a:pt x="29" y="145"/>
                        <a:pt x="1" y="145"/>
                      </a:cubicBezTo>
                      <a:cubicBezTo>
                        <a:pt x="0" y="145"/>
                        <a:pt x="0" y="145"/>
                        <a:pt x="0" y="145"/>
                      </a:cubicBezTo>
                      <a:cubicBezTo>
                        <a:pt x="0" y="208"/>
                        <a:pt x="0" y="208"/>
                        <a:pt x="0" y="208"/>
                      </a:cubicBezTo>
                      <a:cubicBezTo>
                        <a:pt x="55" y="208"/>
                        <a:pt x="55" y="208"/>
                        <a:pt x="55" y="208"/>
                      </a:cubicBezTo>
                      <a:cubicBezTo>
                        <a:pt x="85" y="208"/>
                        <a:pt x="102" y="184"/>
                        <a:pt x="102" y="161"/>
                      </a:cubicBezTo>
                      <a:lnTo>
                        <a:pt x="104" y="26"/>
                      </a:lnTo>
                      <a:close/>
                    </a:path>
                  </a:pathLst>
                </a:custGeom>
                <a:solidFill>
                  <a:srgbClr val="6746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82" name="Google Shape;2882;p14"/>
                <p:cNvSpPr/>
                <p:nvPr/>
              </p:nvSpPr>
              <p:spPr>
                <a:xfrm>
                  <a:off x="10100997" y="7813671"/>
                  <a:ext cx="298661" cy="65681"/>
                </a:xfrm>
                <a:custGeom>
                  <a:avLst/>
                  <a:gdLst/>
                  <a:ahLst/>
                  <a:cxnLst/>
                  <a:rect l="l" t="t" r="r" b="b"/>
                  <a:pathLst>
                    <a:path w="59" h="13" extrusionOk="0">
                      <a:moveTo>
                        <a:pt x="30" y="13"/>
                      </a:moveTo>
                      <a:cubicBezTo>
                        <a:pt x="15" y="13"/>
                        <a:pt x="0" y="6"/>
                        <a:pt x="1" y="3"/>
                      </a:cubicBezTo>
                      <a:cubicBezTo>
                        <a:pt x="2" y="1"/>
                        <a:pt x="4" y="0"/>
                        <a:pt x="7" y="1"/>
                      </a:cubicBezTo>
                      <a:cubicBezTo>
                        <a:pt x="7" y="1"/>
                        <a:pt x="7" y="1"/>
                        <a:pt x="7" y="1"/>
                      </a:cubicBezTo>
                      <a:cubicBezTo>
                        <a:pt x="7" y="1"/>
                        <a:pt x="30" y="9"/>
                        <a:pt x="52" y="1"/>
                      </a:cubicBezTo>
                      <a:cubicBezTo>
                        <a:pt x="54" y="0"/>
                        <a:pt x="57" y="1"/>
                        <a:pt x="58" y="3"/>
                      </a:cubicBezTo>
                      <a:cubicBezTo>
                        <a:pt x="59" y="6"/>
                        <a:pt x="46" y="13"/>
                        <a:pt x="30" y="13"/>
                      </a:cubicBezTo>
                      <a:close/>
                    </a:path>
                  </a:pathLst>
                </a:custGeom>
                <a:solidFill>
                  <a:srgbClr val="E09F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83" name="Google Shape;2883;p14"/>
                <p:cNvSpPr/>
                <p:nvPr/>
              </p:nvSpPr>
              <p:spPr>
                <a:xfrm>
                  <a:off x="10248468" y="7713292"/>
                  <a:ext cx="333361" cy="221827"/>
                </a:xfrm>
                <a:custGeom>
                  <a:avLst/>
                  <a:gdLst/>
                  <a:ahLst/>
                  <a:cxnLst/>
                  <a:rect l="l" t="t" r="r" b="b"/>
                  <a:pathLst>
                    <a:path w="66" h="44" extrusionOk="0">
                      <a:moveTo>
                        <a:pt x="0" y="16"/>
                      </a:moveTo>
                      <a:cubicBezTo>
                        <a:pt x="0" y="16"/>
                        <a:pt x="7" y="0"/>
                        <a:pt x="26" y="12"/>
                      </a:cubicBezTo>
                      <a:cubicBezTo>
                        <a:pt x="46" y="26"/>
                        <a:pt x="48" y="5"/>
                        <a:pt x="48" y="5"/>
                      </a:cubicBezTo>
                      <a:cubicBezTo>
                        <a:pt x="48" y="5"/>
                        <a:pt x="66" y="15"/>
                        <a:pt x="56" y="31"/>
                      </a:cubicBezTo>
                      <a:cubicBezTo>
                        <a:pt x="47" y="44"/>
                        <a:pt x="28" y="38"/>
                        <a:pt x="16" y="26"/>
                      </a:cubicBezTo>
                      <a:cubicBezTo>
                        <a:pt x="9" y="18"/>
                        <a:pt x="0" y="28"/>
                        <a:pt x="0" y="28"/>
                      </a:cubicBezTo>
                      <a:lnTo>
                        <a:pt x="0" y="16"/>
                      </a:lnTo>
                      <a:close/>
                    </a:path>
                  </a:pathLst>
                </a:custGeom>
                <a:solidFill>
                  <a:srgbClr val="51321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84" name="Google Shape;2884;p14"/>
                <p:cNvSpPr/>
                <p:nvPr/>
              </p:nvSpPr>
              <p:spPr>
                <a:xfrm>
                  <a:off x="9920066" y="7713292"/>
                  <a:ext cx="328403" cy="221827"/>
                </a:xfrm>
                <a:custGeom>
                  <a:avLst/>
                  <a:gdLst/>
                  <a:ahLst/>
                  <a:cxnLst/>
                  <a:rect l="l" t="t" r="r" b="b"/>
                  <a:pathLst>
                    <a:path w="65" h="44" extrusionOk="0">
                      <a:moveTo>
                        <a:pt x="65" y="16"/>
                      </a:moveTo>
                      <a:cubicBezTo>
                        <a:pt x="65" y="16"/>
                        <a:pt x="58" y="0"/>
                        <a:pt x="40" y="12"/>
                      </a:cubicBezTo>
                      <a:cubicBezTo>
                        <a:pt x="19" y="26"/>
                        <a:pt x="17" y="5"/>
                        <a:pt x="17" y="5"/>
                      </a:cubicBezTo>
                      <a:cubicBezTo>
                        <a:pt x="17" y="5"/>
                        <a:pt x="0" y="15"/>
                        <a:pt x="10" y="31"/>
                      </a:cubicBezTo>
                      <a:cubicBezTo>
                        <a:pt x="19" y="44"/>
                        <a:pt x="38" y="38"/>
                        <a:pt x="49" y="26"/>
                      </a:cubicBezTo>
                      <a:cubicBezTo>
                        <a:pt x="57" y="18"/>
                        <a:pt x="65" y="28"/>
                        <a:pt x="65" y="28"/>
                      </a:cubicBezTo>
                      <a:lnTo>
                        <a:pt x="65" y="16"/>
                      </a:lnTo>
                      <a:close/>
                    </a:path>
                  </a:pathLst>
                </a:custGeom>
                <a:solidFill>
                  <a:srgbClr val="67432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85" name="Google Shape;2885;p14"/>
                <p:cNvSpPr/>
                <p:nvPr/>
              </p:nvSpPr>
              <p:spPr>
                <a:xfrm>
                  <a:off x="10348847" y="7253528"/>
                  <a:ext cx="333361" cy="152429"/>
                </a:xfrm>
                <a:custGeom>
                  <a:avLst/>
                  <a:gdLst/>
                  <a:ahLst/>
                  <a:cxnLst/>
                  <a:rect l="l" t="t" r="r" b="b"/>
                  <a:pathLst>
                    <a:path w="66" h="30" extrusionOk="0">
                      <a:moveTo>
                        <a:pt x="11" y="28"/>
                      </a:moveTo>
                      <a:cubicBezTo>
                        <a:pt x="34" y="18"/>
                        <a:pt x="57" y="28"/>
                        <a:pt x="57" y="28"/>
                      </a:cubicBezTo>
                      <a:cubicBezTo>
                        <a:pt x="61" y="29"/>
                        <a:pt x="66" y="17"/>
                        <a:pt x="62" y="16"/>
                      </a:cubicBezTo>
                      <a:cubicBezTo>
                        <a:pt x="61" y="15"/>
                        <a:pt x="33" y="0"/>
                        <a:pt x="4" y="12"/>
                      </a:cubicBezTo>
                      <a:cubicBezTo>
                        <a:pt x="0" y="14"/>
                        <a:pt x="7" y="30"/>
                        <a:pt x="11" y="28"/>
                      </a:cubicBezTo>
                      <a:close/>
                    </a:path>
                  </a:pathLst>
                </a:custGeom>
                <a:solidFill>
                  <a:srgbClr val="51321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86" name="Google Shape;2886;p14"/>
                <p:cNvSpPr/>
                <p:nvPr/>
              </p:nvSpPr>
              <p:spPr>
                <a:xfrm>
                  <a:off x="10475251" y="7511293"/>
                  <a:ext cx="95423" cy="95423"/>
                </a:xfrm>
                <a:prstGeom prst="ellipse">
                  <a:avLst/>
                </a:prstGeom>
                <a:solidFill>
                  <a:srgbClr val="4E2C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87" name="Google Shape;2887;p14"/>
                <p:cNvSpPr/>
                <p:nvPr/>
              </p:nvSpPr>
              <p:spPr>
                <a:xfrm>
                  <a:off x="10521104" y="7531121"/>
                  <a:ext cx="29742" cy="35939"/>
                </a:xfrm>
                <a:prstGeom prst="ellipse">
                  <a:avLst/>
                </a:prstGeom>
                <a:solidFill>
                  <a:srgbClr val="F7D8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88" name="Google Shape;2888;p14"/>
                <p:cNvSpPr/>
                <p:nvPr/>
              </p:nvSpPr>
              <p:spPr>
                <a:xfrm>
                  <a:off x="9818447" y="7253528"/>
                  <a:ext cx="333361" cy="152429"/>
                </a:xfrm>
                <a:custGeom>
                  <a:avLst/>
                  <a:gdLst/>
                  <a:ahLst/>
                  <a:cxnLst/>
                  <a:rect l="l" t="t" r="r" b="b"/>
                  <a:pathLst>
                    <a:path w="66" h="30" extrusionOk="0">
                      <a:moveTo>
                        <a:pt x="55" y="28"/>
                      </a:moveTo>
                      <a:cubicBezTo>
                        <a:pt x="32" y="18"/>
                        <a:pt x="9" y="28"/>
                        <a:pt x="9" y="28"/>
                      </a:cubicBezTo>
                      <a:cubicBezTo>
                        <a:pt x="5" y="29"/>
                        <a:pt x="0" y="17"/>
                        <a:pt x="4" y="16"/>
                      </a:cubicBezTo>
                      <a:cubicBezTo>
                        <a:pt x="5" y="15"/>
                        <a:pt x="33" y="0"/>
                        <a:pt x="62" y="12"/>
                      </a:cubicBezTo>
                      <a:cubicBezTo>
                        <a:pt x="66" y="14"/>
                        <a:pt x="59" y="30"/>
                        <a:pt x="55" y="28"/>
                      </a:cubicBezTo>
                      <a:close/>
                    </a:path>
                  </a:pathLst>
                </a:custGeom>
                <a:solidFill>
                  <a:srgbClr val="67432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89" name="Google Shape;2889;p14"/>
                <p:cNvSpPr/>
                <p:nvPr/>
              </p:nvSpPr>
              <p:spPr>
                <a:xfrm>
                  <a:off x="10146849" y="7218830"/>
                  <a:ext cx="106576" cy="539076"/>
                </a:xfrm>
                <a:custGeom>
                  <a:avLst/>
                  <a:gdLst/>
                  <a:ahLst/>
                  <a:cxnLst/>
                  <a:rect l="l" t="t" r="r" b="b"/>
                  <a:pathLst>
                    <a:path w="21" h="107" extrusionOk="0">
                      <a:moveTo>
                        <a:pt x="0" y="97"/>
                      </a:moveTo>
                      <a:cubicBezTo>
                        <a:pt x="0" y="102"/>
                        <a:pt x="10" y="107"/>
                        <a:pt x="21" y="107"/>
                      </a:cubicBezTo>
                      <a:cubicBezTo>
                        <a:pt x="20" y="0"/>
                        <a:pt x="20" y="0"/>
                        <a:pt x="20" y="0"/>
                      </a:cubicBezTo>
                      <a:cubicBezTo>
                        <a:pt x="13" y="9"/>
                        <a:pt x="0" y="97"/>
                        <a:pt x="0" y="97"/>
                      </a:cubicBezTo>
                      <a:close/>
                    </a:path>
                  </a:pathLst>
                </a:custGeom>
                <a:solidFill>
                  <a:srgbClr val="FCC2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90" name="Google Shape;2890;p14"/>
                <p:cNvSpPr/>
                <p:nvPr/>
              </p:nvSpPr>
              <p:spPr>
                <a:xfrm>
                  <a:off x="10248468" y="7218830"/>
                  <a:ext cx="105336" cy="539076"/>
                </a:xfrm>
                <a:custGeom>
                  <a:avLst/>
                  <a:gdLst/>
                  <a:ahLst/>
                  <a:cxnLst/>
                  <a:rect l="l" t="t" r="r" b="b"/>
                  <a:pathLst>
                    <a:path w="21" h="107" extrusionOk="0">
                      <a:moveTo>
                        <a:pt x="11" y="40"/>
                      </a:moveTo>
                      <a:cubicBezTo>
                        <a:pt x="7" y="15"/>
                        <a:pt x="3" y="3"/>
                        <a:pt x="0" y="0"/>
                      </a:cubicBezTo>
                      <a:cubicBezTo>
                        <a:pt x="0" y="107"/>
                        <a:pt x="0" y="107"/>
                        <a:pt x="0" y="107"/>
                      </a:cubicBezTo>
                      <a:cubicBezTo>
                        <a:pt x="0" y="107"/>
                        <a:pt x="0" y="107"/>
                        <a:pt x="1" y="107"/>
                      </a:cubicBezTo>
                      <a:cubicBezTo>
                        <a:pt x="12" y="107"/>
                        <a:pt x="21" y="103"/>
                        <a:pt x="21" y="97"/>
                      </a:cubicBezTo>
                      <a:cubicBezTo>
                        <a:pt x="21" y="97"/>
                        <a:pt x="17" y="73"/>
                        <a:pt x="11" y="40"/>
                      </a:cubicBezTo>
                      <a:close/>
                    </a:path>
                  </a:pathLst>
                </a:custGeom>
                <a:solidFill>
                  <a:srgbClr val="F8B7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91" name="Google Shape;2891;p14"/>
                <p:cNvSpPr/>
                <p:nvPr/>
              </p:nvSpPr>
              <p:spPr>
                <a:xfrm>
                  <a:off x="10131978" y="7698421"/>
                  <a:ext cx="65681" cy="49570"/>
                </a:xfrm>
                <a:prstGeom prst="ellipse">
                  <a:avLst/>
                </a:prstGeom>
                <a:solidFill>
                  <a:srgbClr val="FCC28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92" name="Google Shape;2892;p14"/>
                <p:cNvSpPr/>
                <p:nvPr/>
              </p:nvSpPr>
              <p:spPr>
                <a:xfrm>
                  <a:off x="10298038" y="7698421"/>
                  <a:ext cx="70639" cy="49570"/>
                </a:xfrm>
                <a:prstGeom prst="ellipse">
                  <a:avLst/>
                </a:prstGeom>
                <a:solidFill>
                  <a:srgbClr val="F8B77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93" name="Google Shape;2893;p14"/>
                <p:cNvSpPr/>
                <p:nvPr/>
              </p:nvSpPr>
              <p:spPr>
                <a:xfrm>
                  <a:off x="9929980" y="7511293"/>
                  <a:ext cx="90466" cy="95423"/>
                </a:xfrm>
                <a:prstGeom prst="ellipse">
                  <a:avLst/>
                </a:prstGeom>
                <a:solidFill>
                  <a:srgbClr val="4E2C1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94" name="Google Shape;2894;p14"/>
                <p:cNvSpPr/>
                <p:nvPr/>
              </p:nvSpPr>
              <p:spPr>
                <a:xfrm>
                  <a:off x="9969636" y="7531121"/>
                  <a:ext cx="30981" cy="35939"/>
                </a:xfrm>
                <a:prstGeom prst="ellipse">
                  <a:avLst/>
                </a:prstGeom>
                <a:solidFill>
                  <a:srgbClr val="F7D8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95" name="Google Shape;2895;p14"/>
                <p:cNvSpPr/>
                <p:nvPr/>
              </p:nvSpPr>
              <p:spPr>
                <a:xfrm>
                  <a:off x="10621485" y="6885470"/>
                  <a:ext cx="187129" cy="438696"/>
                </a:xfrm>
                <a:custGeom>
                  <a:avLst/>
                  <a:gdLst/>
                  <a:ahLst/>
                  <a:cxnLst/>
                  <a:rect l="l" t="t" r="r" b="b"/>
                  <a:pathLst>
                    <a:path w="37" h="87" extrusionOk="0">
                      <a:moveTo>
                        <a:pt x="0" y="22"/>
                      </a:moveTo>
                      <a:cubicBezTo>
                        <a:pt x="0" y="22"/>
                        <a:pt x="28" y="33"/>
                        <a:pt x="26" y="85"/>
                      </a:cubicBezTo>
                      <a:cubicBezTo>
                        <a:pt x="29" y="87"/>
                        <a:pt x="29" y="86"/>
                        <a:pt x="29" y="86"/>
                      </a:cubicBezTo>
                      <a:cubicBezTo>
                        <a:pt x="29" y="86"/>
                        <a:pt x="37" y="19"/>
                        <a:pt x="21" y="9"/>
                      </a:cubicBezTo>
                      <a:cubicBezTo>
                        <a:pt x="7" y="0"/>
                        <a:pt x="0" y="16"/>
                        <a:pt x="0" y="22"/>
                      </a:cubicBezTo>
                      <a:close/>
                    </a:path>
                  </a:pathLst>
                </a:custGeom>
                <a:solidFill>
                  <a:srgbClr val="51321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96" name="Google Shape;2896;p14"/>
                <p:cNvSpPr/>
                <p:nvPr/>
              </p:nvSpPr>
              <p:spPr>
                <a:xfrm>
                  <a:off x="9662301" y="6648773"/>
                  <a:ext cx="601039" cy="706374"/>
                </a:xfrm>
                <a:custGeom>
                  <a:avLst/>
                  <a:gdLst/>
                  <a:ahLst/>
                  <a:cxnLst/>
                  <a:rect l="l" t="t" r="r" b="b"/>
                  <a:pathLst>
                    <a:path w="119" h="140" extrusionOk="0">
                      <a:moveTo>
                        <a:pt x="22" y="69"/>
                      </a:moveTo>
                      <a:cubicBezTo>
                        <a:pt x="0" y="71"/>
                        <a:pt x="13" y="138"/>
                        <a:pt x="13" y="138"/>
                      </a:cubicBezTo>
                      <a:cubicBezTo>
                        <a:pt x="13" y="138"/>
                        <a:pt x="17" y="140"/>
                        <a:pt x="17" y="140"/>
                      </a:cubicBezTo>
                      <a:cubicBezTo>
                        <a:pt x="18" y="108"/>
                        <a:pt x="22" y="103"/>
                        <a:pt x="33" y="106"/>
                      </a:cubicBezTo>
                      <a:cubicBezTo>
                        <a:pt x="31" y="79"/>
                        <a:pt x="78" y="75"/>
                        <a:pt x="108" y="90"/>
                      </a:cubicBezTo>
                      <a:cubicBezTo>
                        <a:pt x="111" y="91"/>
                        <a:pt x="113" y="92"/>
                        <a:pt x="116" y="93"/>
                      </a:cubicBezTo>
                      <a:cubicBezTo>
                        <a:pt x="119" y="52"/>
                        <a:pt x="119" y="52"/>
                        <a:pt x="119" y="52"/>
                      </a:cubicBezTo>
                      <a:cubicBezTo>
                        <a:pt x="116" y="3"/>
                        <a:pt x="116" y="3"/>
                        <a:pt x="116" y="3"/>
                      </a:cubicBezTo>
                      <a:cubicBezTo>
                        <a:pt x="40" y="0"/>
                        <a:pt x="14" y="37"/>
                        <a:pt x="22" y="69"/>
                      </a:cubicBezTo>
                      <a:close/>
                    </a:path>
                  </a:pathLst>
                </a:custGeom>
                <a:solidFill>
                  <a:srgbClr val="75513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97" name="Google Shape;2897;p14"/>
                <p:cNvSpPr/>
                <p:nvPr/>
              </p:nvSpPr>
              <p:spPr>
                <a:xfrm>
                  <a:off x="10248468" y="6663643"/>
                  <a:ext cx="535358" cy="686547"/>
                </a:xfrm>
                <a:custGeom>
                  <a:avLst/>
                  <a:gdLst/>
                  <a:ahLst/>
                  <a:cxnLst/>
                  <a:rect l="l" t="t" r="r" b="b"/>
                  <a:pathLst>
                    <a:path w="106" h="136" extrusionOk="0">
                      <a:moveTo>
                        <a:pt x="10" y="0"/>
                      </a:moveTo>
                      <a:cubicBezTo>
                        <a:pt x="7" y="0"/>
                        <a:pt x="3" y="0"/>
                        <a:pt x="0" y="0"/>
                      </a:cubicBezTo>
                      <a:cubicBezTo>
                        <a:pt x="0" y="90"/>
                        <a:pt x="0" y="90"/>
                        <a:pt x="0" y="90"/>
                      </a:cubicBezTo>
                      <a:cubicBezTo>
                        <a:pt x="45" y="112"/>
                        <a:pt x="98" y="136"/>
                        <a:pt x="105" y="89"/>
                      </a:cubicBezTo>
                      <a:cubicBezTo>
                        <a:pt x="106" y="46"/>
                        <a:pt x="89" y="6"/>
                        <a:pt x="10" y="0"/>
                      </a:cubicBezTo>
                      <a:close/>
                    </a:path>
                  </a:pathLst>
                </a:custGeom>
                <a:solidFill>
                  <a:srgbClr val="6746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98" name="Google Shape;2898;p14"/>
                <p:cNvSpPr/>
                <p:nvPr/>
              </p:nvSpPr>
              <p:spPr>
                <a:xfrm>
                  <a:off x="9711872" y="7384889"/>
                  <a:ext cx="536598" cy="333360"/>
                </a:xfrm>
                <a:custGeom>
                  <a:avLst/>
                  <a:gdLst/>
                  <a:ahLst/>
                  <a:cxnLst/>
                  <a:rect l="l" t="t" r="r" b="b"/>
                  <a:pathLst>
                    <a:path w="106" h="66" extrusionOk="0">
                      <a:moveTo>
                        <a:pt x="55" y="0"/>
                      </a:moveTo>
                      <a:cubicBezTo>
                        <a:pt x="31" y="0"/>
                        <a:pt x="0" y="4"/>
                        <a:pt x="0" y="4"/>
                      </a:cubicBezTo>
                      <a:cubicBezTo>
                        <a:pt x="0" y="24"/>
                        <a:pt x="1" y="22"/>
                        <a:pt x="4" y="25"/>
                      </a:cubicBezTo>
                      <a:cubicBezTo>
                        <a:pt x="15" y="37"/>
                        <a:pt x="10" y="62"/>
                        <a:pt x="50" y="64"/>
                      </a:cubicBezTo>
                      <a:cubicBezTo>
                        <a:pt x="90" y="66"/>
                        <a:pt x="94" y="45"/>
                        <a:pt x="97" y="36"/>
                      </a:cubicBezTo>
                      <a:cubicBezTo>
                        <a:pt x="100" y="27"/>
                        <a:pt x="104" y="25"/>
                        <a:pt x="106" y="24"/>
                      </a:cubicBezTo>
                      <a:cubicBezTo>
                        <a:pt x="106" y="9"/>
                        <a:pt x="106" y="9"/>
                        <a:pt x="106" y="9"/>
                      </a:cubicBezTo>
                      <a:cubicBezTo>
                        <a:pt x="88" y="8"/>
                        <a:pt x="79" y="1"/>
                        <a:pt x="55" y="0"/>
                      </a:cubicBezTo>
                      <a:close/>
                      <a:moveTo>
                        <a:pt x="92" y="29"/>
                      </a:moveTo>
                      <a:cubicBezTo>
                        <a:pt x="87" y="53"/>
                        <a:pt x="81" y="61"/>
                        <a:pt x="50" y="60"/>
                      </a:cubicBezTo>
                      <a:cubicBezTo>
                        <a:pt x="20" y="59"/>
                        <a:pt x="16" y="44"/>
                        <a:pt x="15" y="31"/>
                      </a:cubicBezTo>
                      <a:cubicBezTo>
                        <a:pt x="14" y="17"/>
                        <a:pt x="15" y="7"/>
                        <a:pt x="47" y="6"/>
                      </a:cubicBezTo>
                      <a:cubicBezTo>
                        <a:pt x="64" y="6"/>
                        <a:pt x="96" y="6"/>
                        <a:pt x="92" y="29"/>
                      </a:cubicBezTo>
                      <a:close/>
                    </a:path>
                  </a:pathLst>
                </a:custGeom>
                <a:solidFill>
                  <a:srgbClr val="D45F3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99" name="Google Shape;2899;p14"/>
                <p:cNvSpPr/>
                <p:nvPr/>
              </p:nvSpPr>
              <p:spPr>
                <a:xfrm>
                  <a:off x="10248468" y="7384889"/>
                  <a:ext cx="540315" cy="333360"/>
                </a:xfrm>
                <a:custGeom>
                  <a:avLst/>
                  <a:gdLst/>
                  <a:ahLst/>
                  <a:cxnLst/>
                  <a:rect l="l" t="t" r="r" b="b"/>
                  <a:pathLst>
                    <a:path w="107" h="66" extrusionOk="0">
                      <a:moveTo>
                        <a:pt x="52" y="0"/>
                      </a:moveTo>
                      <a:cubicBezTo>
                        <a:pt x="28" y="1"/>
                        <a:pt x="19" y="8"/>
                        <a:pt x="1" y="9"/>
                      </a:cubicBezTo>
                      <a:cubicBezTo>
                        <a:pt x="0" y="9"/>
                        <a:pt x="0" y="9"/>
                        <a:pt x="0" y="9"/>
                      </a:cubicBezTo>
                      <a:cubicBezTo>
                        <a:pt x="0" y="24"/>
                        <a:pt x="0" y="24"/>
                        <a:pt x="0" y="24"/>
                      </a:cubicBezTo>
                      <a:cubicBezTo>
                        <a:pt x="0" y="24"/>
                        <a:pt x="0" y="24"/>
                        <a:pt x="1" y="24"/>
                      </a:cubicBezTo>
                      <a:cubicBezTo>
                        <a:pt x="3" y="24"/>
                        <a:pt x="7" y="27"/>
                        <a:pt x="10" y="36"/>
                      </a:cubicBezTo>
                      <a:cubicBezTo>
                        <a:pt x="13" y="45"/>
                        <a:pt x="17" y="66"/>
                        <a:pt x="57" y="64"/>
                      </a:cubicBezTo>
                      <a:cubicBezTo>
                        <a:pt x="97" y="62"/>
                        <a:pt x="93" y="37"/>
                        <a:pt x="103" y="25"/>
                      </a:cubicBezTo>
                      <a:cubicBezTo>
                        <a:pt x="106" y="22"/>
                        <a:pt x="107" y="24"/>
                        <a:pt x="107" y="4"/>
                      </a:cubicBezTo>
                      <a:cubicBezTo>
                        <a:pt x="107" y="4"/>
                        <a:pt x="76" y="0"/>
                        <a:pt x="52" y="0"/>
                      </a:cubicBezTo>
                      <a:close/>
                      <a:moveTo>
                        <a:pt x="92" y="31"/>
                      </a:moveTo>
                      <a:cubicBezTo>
                        <a:pt x="91" y="44"/>
                        <a:pt x="87" y="59"/>
                        <a:pt x="57" y="60"/>
                      </a:cubicBezTo>
                      <a:cubicBezTo>
                        <a:pt x="26" y="61"/>
                        <a:pt x="20" y="53"/>
                        <a:pt x="16" y="29"/>
                      </a:cubicBezTo>
                      <a:cubicBezTo>
                        <a:pt x="11" y="6"/>
                        <a:pt x="43" y="6"/>
                        <a:pt x="60" y="6"/>
                      </a:cubicBezTo>
                      <a:cubicBezTo>
                        <a:pt x="92" y="7"/>
                        <a:pt x="93" y="17"/>
                        <a:pt x="92" y="31"/>
                      </a:cubicBezTo>
                      <a:close/>
                    </a:path>
                  </a:pathLst>
                </a:custGeom>
                <a:solidFill>
                  <a:srgbClr val="C9523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00" name="Google Shape;2900;p14"/>
                <p:cNvSpPr/>
                <p:nvPr/>
              </p:nvSpPr>
              <p:spPr>
                <a:xfrm>
                  <a:off x="9404536" y="8585726"/>
                  <a:ext cx="1686626" cy="852606"/>
                </a:xfrm>
                <a:custGeom>
                  <a:avLst/>
                  <a:gdLst/>
                  <a:ahLst/>
                  <a:cxnLst/>
                  <a:rect l="l" t="t" r="r" b="b"/>
                  <a:pathLst>
                    <a:path w="334" h="169" extrusionOk="0">
                      <a:moveTo>
                        <a:pt x="334" y="156"/>
                      </a:moveTo>
                      <a:cubicBezTo>
                        <a:pt x="334" y="163"/>
                        <a:pt x="328" y="169"/>
                        <a:pt x="321" y="169"/>
                      </a:cubicBezTo>
                      <a:cubicBezTo>
                        <a:pt x="13" y="169"/>
                        <a:pt x="13" y="169"/>
                        <a:pt x="13" y="169"/>
                      </a:cubicBezTo>
                      <a:cubicBezTo>
                        <a:pt x="6" y="169"/>
                        <a:pt x="0" y="163"/>
                        <a:pt x="0" y="156"/>
                      </a:cubicBezTo>
                      <a:cubicBezTo>
                        <a:pt x="0" y="13"/>
                        <a:pt x="0" y="13"/>
                        <a:pt x="0" y="13"/>
                      </a:cubicBezTo>
                      <a:cubicBezTo>
                        <a:pt x="0" y="6"/>
                        <a:pt x="6" y="0"/>
                        <a:pt x="13" y="0"/>
                      </a:cubicBezTo>
                      <a:cubicBezTo>
                        <a:pt x="321" y="0"/>
                        <a:pt x="321" y="0"/>
                        <a:pt x="321" y="0"/>
                      </a:cubicBezTo>
                      <a:cubicBezTo>
                        <a:pt x="328" y="0"/>
                        <a:pt x="334" y="6"/>
                        <a:pt x="334" y="13"/>
                      </a:cubicBezTo>
                      <a:lnTo>
                        <a:pt x="334" y="156"/>
                      </a:lnTo>
                      <a:close/>
                    </a:path>
                  </a:pathLst>
                </a:custGeom>
                <a:solidFill>
                  <a:srgbClr val="3F3F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01" name="Google Shape;2901;p14"/>
                <p:cNvSpPr/>
                <p:nvPr/>
              </p:nvSpPr>
              <p:spPr>
                <a:xfrm>
                  <a:off x="9404537" y="9438332"/>
                  <a:ext cx="1686626" cy="90467"/>
                </a:xfrm>
                <a:custGeom>
                  <a:avLst/>
                  <a:gdLst/>
                  <a:ahLst/>
                  <a:cxnLst/>
                  <a:rect l="l" t="t" r="r" b="b"/>
                  <a:pathLst>
                    <a:path w="334" h="18" extrusionOk="0">
                      <a:moveTo>
                        <a:pt x="334" y="9"/>
                      </a:moveTo>
                      <a:cubicBezTo>
                        <a:pt x="334" y="4"/>
                        <a:pt x="331" y="0"/>
                        <a:pt x="328" y="0"/>
                      </a:cubicBezTo>
                      <a:cubicBezTo>
                        <a:pt x="6" y="0"/>
                        <a:pt x="6" y="0"/>
                        <a:pt x="6" y="0"/>
                      </a:cubicBezTo>
                      <a:cubicBezTo>
                        <a:pt x="3" y="0"/>
                        <a:pt x="0" y="4"/>
                        <a:pt x="0" y="9"/>
                      </a:cubicBezTo>
                      <a:cubicBezTo>
                        <a:pt x="0" y="14"/>
                        <a:pt x="3" y="18"/>
                        <a:pt x="6" y="18"/>
                      </a:cubicBezTo>
                      <a:cubicBezTo>
                        <a:pt x="328" y="18"/>
                        <a:pt x="328" y="18"/>
                        <a:pt x="328" y="18"/>
                      </a:cubicBezTo>
                      <a:cubicBezTo>
                        <a:pt x="331" y="18"/>
                        <a:pt x="334" y="14"/>
                        <a:pt x="334" y="9"/>
                      </a:cubicBezTo>
                      <a:close/>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02" name="Google Shape;2902;p14"/>
                <p:cNvSpPr/>
                <p:nvPr/>
              </p:nvSpPr>
              <p:spPr>
                <a:xfrm>
                  <a:off x="10248468" y="9438332"/>
                  <a:ext cx="842693" cy="90467"/>
                </a:xfrm>
                <a:custGeom>
                  <a:avLst/>
                  <a:gdLst/>
                  <a:ahLst/>
                  <a:cxnLst/>
                  <a:rect l="l" t="t" r="r" b="b"/>
                  <a:pathLst>
                    <a:path w="167" h="18" extrusionOk="0">
                      <a:moveTo>
                        <a:pt x="161" y="0"/>
                      </a:moveTo>
                      <a:cubicBezTo>
                        <a:pt x="0" y="0"/>
                        <a:pt x="0" y="0"/>
                        <a:pt x="0" y="0"/>
                      </a:cubicBezTo>
                      <a:cubicBezTo>
                        <a:pt x="0" y="18"/>
                        <a:pt x="0" y="18"/>
                        <a:pt x="0" y="18"/>
                      </a:cubicBezTo>
                      <a:cubicBezTo>
                        <a:pt x="161" y="18"/>
                        <a:pt x="161" y="18"/>
                        <a:pt x="161" y="18"/>
                      </a:cubicBezTo>
                      <a:cubicBezTo>
                        <a:pt x="164" y="18"/>
                        <a:pt x="167" y="14"/>
                        <a:pt x="167" y="9"/>
                      </a:cubicBezTo>
                      <a:cubicBezTo>
                        <a:pt x="167" y="4"/>
                        <a:pt x="164" y="0"/>
                        <a:pt x="161" y="0"/>
                      </a:cubicBezTo>
                      <a:close/>
                    </a:path>
                  </a:pathLst>
                </a:custGeom>
                <a:solidFill>
                  <a:srgbClr val="3F3F3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03" name="Google Shape;2903;p14"/>
                <p:cNvSpPr/>
                <p:nvPr/>
              </p:nvSpPr>
              <p:spPr>
                <a:xfrm>
                  <a:off x="10248468" y="8585726"/>
                  <a:ext cx="842693" cy="852606"/>
                </a:xfrm>
                <a:custGeom>
                  <a:avLst/>
                  <a:gdLst/>
                  <a:ahLst/>
                  <a:cxnLst/>
                  <a:rect l="l" t="t" r="r" b="b"/>
                  <a:pathLst>
                    <a:path w="167" h="169" extrusionOk="0">
                      <a:moveTo>
                        <a:pt x="154" y="0"/>
                      </a:moveTo>
                      <a:cubicBezTo>
                        <a:pt x="0" y="0"/>
                        <a:pt x="0" y="0"/>
                        <a:pt x="0" y="0"/>
                      </a:cubicBezTo>
                      <a:cubicBezTo>
                        <a:pt x="0" y="169"/>
                        <a:pt x="0" y="169"/>
                        <a:pt x="0" y="169"/>
                      </a:cubicBezTo>
                      <a:cubicBezTo>
                        <a:pt x="154" y="169"/>
                        <a:pt x="154" y="169"/>
                        <a:pt x="154" y="169"/>
                      </a:cubicBezTo>
                      <a:cubicBezTo>
                        <a:pt x="161" y="169"/>
                        <a:pt x="167" y="163"/>
                        <a:pt x="167" y="156"/>
                      </a:cubicBezTo>
                      <a:cubicBezTo>
                        <a:pt x="167" y="13"/>
                        <a:pt x="167" y="13"/>
                        <a:pt x="167" y="13"/>
                      </a:cubicBezTo>
                      <a:cubicBezTo>
                        <a:pt x="167" y="6"/>
                        <a:pt x="161" y="0"/>
                        <a:pt x="154" y="0"/>
                      </a:cubicBezTo>
                      <a:close/>
                    </a:path>
                  </a:pathLst>
                </a:custGeom>
                <a:solidFill>
                  <a:srgbClr val="2626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04" name="Google Shape;2904;p14"/>
                <p:cNvSpPr/>
                <p:nvPr/>
              </p:nvSpPr>
              <p:spPr>
                <a:xfrm>
                  <a:off x="12511348" y="4651095"/>
                  <a:ext cx="192085" cy="408954"/>
                </a:xfrm>
                <a:custGeom>
                  <a:avLst/>
                  <a:gdLst/>
                  <a:ahLst/>
                  <a:cxnLst/>
                  <a:rect l="l" t="t" r="r" b="b"/>
                  <a:pathLst>
                    <a:path w="38" h="81" extrusionOk="0">
                      <a:moveTo>
                        <a:pt x="9" y="73"/>
                      </a:moveTo>
                      <a:cubicBezTo>
                        <a:pt x="6" y="74"/>
                        <a:pt x="3" y="74"/>
                        <a:pt x="0" y="74"/>
                      </a:cubicBezTo>
                      <a:cubicBezTo>
                        <a:pt x="0" y="81"/>
                        <a:pt x="0" y="81"/>
                        <a:pt x="0" y="81"/>
                      </a:cubicBezTo>
                      <a:cubicBezTo>
                        <a:pt x="1" y="81"/>
                        <a:pt x="2" y="81"/>
                        <a:pt x="3" y="81"/>
                      </a:cubicBezTo>
                      <a:cubicBezTo>
                        <a:pt x="8" y="81"/>
                        <a:pt x="12" y="81"/>
                        <a:pt x="16" y="80"/>
                      </a:cubicBezTo>
                      <a:cubicBezTo>
                        <a:pt x="19" y="80"/>
                        <a:pt x="22" y="79"/>
                        <a:pt x="25" y="77"/>
                      </a:cubicBezTo>
                      <a:cubicBezTo>
                        <a:pt x="25" y="68"/>
                        <a:pt x="25" y="68"/>
                        <a:pt x="25" y="68"/>
                      </a:cubicBezTo>
                      <a:cubicBezTo>
                        <a:pt x="24" y="69"/>
                        <a:pt x="23" y="69"/>
                        <a:pt x="22" y="70"/>
                      </a:cubicBezTo>
                      <a:cubicBezTo>
                        <a:pt x="19" y="72"/>
                        <a:pt x="14" y="73"/>
                        <a:pt x="9" y="73"/>
                      </a:cubicBezTo>
                      <a:close/>
                      <a:moveTo>
                        <a:pt x="36" y="20"/>
                      </a:moveTo>
                      <a:cubicBezTo>
                        <a:pt x="34" y="16"/>
                        <a:pt x="32" y="12"/>
                        <a:pt x="28" y="9"/>
                      </a:cubicBezTo>
                      <a:cubicBezTo>
                        <a:pt x="25" y="6"/>
                        <a:pt x="22" y="4"/>
                        <a:pt x="17" y="2"/>
                      </a:cubicBezTo>
                      <a:cubicBezTo>
                        <a:pt x="13" y="1"/>
                        <a:pt x="8" y="0"/>
                        <a:pt x="2" y="0"/>
                      </a:cubicBezTo>
                      <a:cubicBezTo>
                        <a:pt x="2" y="0"/>
                        <a:pt x="1" y="0"/>
                        <a:pt x="0" y="0"/>
                      </a:cubicBezTo>
                      <a:cubicBezTo>
                        <a:pt x="0" y="8"/>
                        <a:pt x="0" y="8"/>
                        <a:pt x="0" y="8"/>
                      </a:cubicBezTo>
                      <a:cubicBezTo>
                        <a:pt x="1" y="8"/>
                        <a:pt x="1" y="8"/>
                        <a:pt x="2" y="8"/>
                      </a:cubicBezTo>
                      <a:cubicBezTo>
                        <a:pt x="7" y="8"/>
                        <a:pt x="11" y="9"/>
                        <a:pt x="14" y="10"/>
                      </a:cubicBezTo>
                      <a:cubicBezTo>
                        <a:pt x="18" y="11"/>
                        <a:pt x="21" y="13"/>
                        <a:pt x="23" y="15"/>
                      </a:cubicBezTo>
                      <a:cubicBezTo>
                        <a:pt x="26" y="17"/>
                        <a:pt x="27" y="20"/>
                        <a:pt x="29" y="23"/>
                      </a:cubicBezTo>
                      <a:cubicBezTo>
                        <a:pt x="30" y="26"/>
                        <a:pt x="31" y="29"/>
                        <a:pt x="31" y="32"/>
                      </a:cubicBezTo>
                      <a:cubicBezTo>
                        <a:pt x="31" y="36"/>
                        <a:pt x="30" y="40"/>
                        <a:pt x="28" y="43"/>
                      </a:cubicBezTo>
                      <a:cubicBezTo>
                        <a:pt x="26" y="47"/>
                        <a:pt x="24" y="50"/>
                        <a:pt x="22" y="52"/>
                      </a:cubicBezTo>
                      <a:cubicBezTo>
                        <a:pt x="19" y="54"/>
                        <a:pt x="17" y="55"/>
                        <a:pt x="16" y="55"/>
                      </a:cubicBezTo>
                      <a:cubicBezTo>
                        <a:pt x="15" y="55"/>
                        <a:pt x="15" y="54"/>
                        <a:pt x="15" y="54"/>
                      </a:cubicBezTo>
                      <a:cubicBezTo>
                        <a:pt x="14" y="54"/>
                        <a:pt x="14" y="53"/>
                        <a:pt x="14" y="53"/>
                      </a:cubicBezTo>
                      <a:cubicBezTo>
                        <a:pt x="14" y="52"/>
                        <a:pt x="14" y="51"/>
                        <a:pt x="15" y="49"/>
                      </a:cubicBezTo>
                      <a:cubicBezTo>
                        <a:pt x="21" y="18"/>
                        <a:pt x="21" y="18"/>
                        <a:pt x="21" y="18"/>
                      </a:cubicBezTo>
                      <a:cubicBezTo>
                        <a:pt x="10" y="18"/>
                        <a:pt x="10" y="18"/>
                        <a:pt x="10" y="18"/>
                      </a:cubicBezTo>
                      <a:cubicBezTo>
                        <a:pt x="9" y="23"/>
                        <a:pt x="9" y="23"/>
                        <a:pt x="9" y="23"/>
                      </a:cubicBezTo>
                      <a:cubicBezTo>
                        <a:pt x="7" y="20"/>
                        <a:pt x="4" y="18"/>
                        <a:pt x="0" y="18"/>
                      </a:cubicBezTo>
                      <a:cubicBezTo>
                        <a:pt x="0" y="25"/>
                        <a:pt x="0" y="25"/>
                        <a:pt x="0" y="25"/>
                      </a:cubicBezTo>
                      <a:cubicBezTo>
                        <a:pt x="1" y="25"/>
                        <a:pt x="2" y="25"/>
                        <a:pt x="2" y="26"/>
                      </a:cubicBezTo>
                      <a:cubicBezTo>
                        <a:pt x="3" y="26"/>
                        <a:pt x="4" y="27"/>
                        <a:pt x="5" y="28"/>
                      </a:cubicBezTo>
                      <a:cubicBezTo>
                        <a:pt x="5" y="29"/>
                        <a:pt x="6" y="30"/>
                        <a:pt x="6" y="31"/>
                      </a:cubicBezTo>
                      <a:cubicBezTo>
                        <a:pt x="7" y="32"/>
                        <a:pt x="7" y="33"/>
                        <a:pt x="7" y="35"/>
                      </a:cubicBezTo>
                      <a:cubicBezTo>
                        <a:pt x="7" y="38"/>
                        <a:pt x="6" y="41"/>
                        <a:pt x="5" y="44"/>
                      </a:cubicBezTo>
                      <a:cubicBezTo>
                        <a:pt x="4" y="48"/>
                        <a:pt x="3" y="50"/>
                        <a:pt x="1" y="52"/>
                      </a:cubicBezTo>
                      <a:cubicBezTo>
                        <a:pt x="0" y="53"/>
                        <a:pt x="0" y="53"/>
                        <a:pt x="0" y="53"/>
                      </a:cubicBezTo>
                      <a:cubicBezTo>
                        <a:pt x="0" y="61"/>
                        <a:pt x="0" y="61"/>
                        <a:pt x="0" y="61"/>
                      </a:cubicBezTo>
                      <a:cubicBezTo>
                        <a:pt x="1" y="60"/>
                        <a:pt x="2" y="59"/>
                        <a:pt x="3" y="58"/>
                      </a:cubicBezTo>
                      <a:cubicBezTo>
                        <a:pt x="3" y="60"/>
                        <a:pt x="4" y="61"/>
                        <a:pt x="5" y="62"/>
                      </a:cubicBezTo>
                      <a:cubicBezTo>
                        <a:pt x="7" y="63"/>
                        <a:pt x="8" y="63"/>
                        <a:pt x="11" y="63"/>
                      </a:cubicBezTo>
                      <a:cubicBezTo>
                        <a:pt x="15" y="63"/>
                        <a:pt x="18" y="62"/>
                        <a:pt x="22" y="61"/>
                      </a:cubicBezTo>
                      <a:cubicBezTo>
                        <a:pt x="25" y="59"/>
                        <a:pt x="28" y="57"/>
                        <a:pt x="30" y="54"/>
                      </a:cubicBezTo>
                      <a:cubicBezTo>
                        <a:pt x="33" y="51"/>
                        <a:pt x="35" y="48"/>
                        <a:pt x="36" y="44"/>
                      </a:cubicBezTo>
                      <a:cubicBezTo>
                        <a:pt x="38" y="40"/>
                        <a:pt x="38" y="37"/>
                        <a:pt x="38" y="33"/>
                      </a:cubicBezTo>
                      <a:cubicBezTo>
                        <a:pt x="38" y="28"/>
                        <a:pt x="37" y="24"/>
                        <a:pt x="36" y="20"/>
                      </a:cubicBezTo>
                      <a:close/>
                    </a:path>
                  </a:pathLst>
                </a:custGeom>
                <a:solidFill>
                  <a:srgbClr val="F4F1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05" name="Google Shape;2905;p14"/>
                <p:cNvSpPr/>
                <p:nvPr/>
              </p:nvSpPr>
              <p:spPr>
                <a:xfrm>
                  <a:off x="12304391" y="4651095"/>
                  <a:ext cx="206957" cy="408954"/>
                </a:xfrm>
                <a:custGeom>
                  <a:avLst/>
                  <a:gdLst/>
                  <a:ahLst/>
                  <a:cxnLst/>
                  <a:rect l="l" t="t" r="r" b="b"/>
                  <a:pathLst>
                    <a:path w="41" h="81" extrusionOk="0">
                      <a:moveTo>
                        <a:pt x="26" y="3"/>
                      </a:moveTo>
                      <a:cubicBezTo>
                        <a:pt x="20" y="6"/>
                        <a:pt x="16" y="9"/>
                        <a:pt x="12" y="12"/>
                      </a:cubicBezTo>
                      <a:cubicBezTo>
                        <a:pt x="8" y="16"/>
                        <a:pt x="5" y="21"/>
                        <a:pt x="3" y="26"/>
                      </a:cubicBezTo>
                      <a:cubicBezTo>
                        <a:pt x="1" y="31"/>
                        <a:pt x="0" y="37"/>
                        <a:pt x="0" y="43"/>
                      </a:cubicBezTo>
                      <a:cubicBezTo>
                        <a:pt x="0" y="49"/>
                        <a:pt x="1" y="54"/>
                        <a:pt x="3" y="59"/>
                      </a:cubicBezTo>
                      <a:cubicBezTo>
                        <a:pt x="5" y="63"/>
                        <a:pt x="8" y="67"/>
                        <a:pt x="12" y="71"/>
                      </a:cubicBezTo>
                      <a:cubicBezTo>
                        <a:pt x="16" y="74"/>
                        <a:pt x="20" y="77"/>
                        <a:pt x="26" y="79"/>
                      </a:cubicBezTo>
                      <a:cubicBezTo>
                        <a:pt x="30" y="80"/>
                        <a:pt x="35" y="81"/>
                        <a:pt x="41" y="81"/>
                      </a:cubicBezTo>
                      <a:cubicBezTo>
                        <a:pt x="41" y="74"/>
                        <a:pt x="41" y="74"/>
                        <a:pt x="41" y="74"/>
                      </a:cubicBezTo>
                      <a:cubicBezTo>
                        <a:pt x="38" y="74"/>
                        <a:pt x="35" y="73"/>
                        <a:pt x="33" y="73"/>
                      </a:cubicBezTo>
                      <a:cubicBezTo>
                        <a:pt x="27" y="72"/>
                        <a:pt x="23" y="70"/>
                        <a:pt x="19" y="67"/>
                      </a:cubicBezTo>
                      <a:cubicBezTo>
                        <a:pt x="16" y="64"/>
                        <a:pt x="13" y="61"/>
                        <a:pt x="11" y="57"/>
                      </a:cubicBezTo>
                      <a:cubicBezTo>
                        <a:pt x="9" y="53"/>
                        <a:pt x="8" y="48"/>
                        <a:pt x="8" y="43"/>
                      </a:cubicBezTo>
                      <a:cubicBezTo>
                        <a:pt x="8" y="40"/>
                        <a:pt x="9" y="36"/>
                        <a:pt x="10" y="33"/>
                      </a:cubicBezTo>
                      <a:cubicBezTo>
                        <a:pt x="10" y="29"/>
                        <a:pt x="12" y="26"/>
                        <a:pt x="13" y="23"/>
                      </a:cubicBezTo>
                      <a:cubicBezTo>
                        <a:pt x="15" y="20"/>
                        <a:pt x="18" y="17"/>
                        <a:pt x="21" y="15"/>
                      </a:cubicBezTo>
                      <a:cubicBezTo>
                        <a:pt x="24" y="13"/>
                        <a:pt x="27" y="11"/>
                        <a:pt x="31" y="10"/>
                      </a:cubicBezTo>
                      <a:cubicBezTo>
                        <a:pt x="34" y="9"/>
                        <a:pt x="37" y="8"/>
                        <a:pt x="41" y="8"/>
                      </a:cubicBezTo>
                      <a:cubicBezTo>
                        <a:pt x="41" y="0"/>
                        <a:pt x="41" y="0"/>
                        <a:pt x="41" y="0"/>
                      </a:cubicBezTo>
                      <a:cubicBezTo>
                        <a:pt x="35" y="0"/>
                        <a:pt x="30" y="1"/>
                        <a:pt x="26" y="3"/>
                      </a:cubicBezTo>
                      <a:close/>
                      <a:moveTo>
                        <a:pt x="27" y="21"/>
                      </a:moveTo>
                      <a:cubicBezTo>
                        <a:pt x="24" y="24"/>
                        <a:pt x="21" y="28"/>
                        <a:pt x="19" y="32"/>
                      </a:cubicBezTo>
                      <a:cubicBezTo>
                        <a:pt x="17" y="36"/>
                        <a:pt x="16" y="41"/>
                        <a:pt x="16" y="45"/>
                      </a:cubicBezTo>
                      <a:cubicBezTo>
                        <a:pt x="16" y="49"/>
                        <a:pt x="17" y="53"/>
                        <a:pt x="19" y="56"/>
                      </a:cubicBezTo>
                      <a:cubicBezTo>
                        <a:pt x="21" y="59"/>
                        <a:pt x="23" y="61"/>
                        <a:pt x="26" y="62"/>
                      </a:cubicBezTo>
                      <a:cubicBezTo>
                        <a:pt x="29" y="63"/>
                        <a:pt x="32" y="64"/>
                        <a:pt x="35" y="63"/>
                      </a:cubicBezTo>
                      <a:cubicBezTo>
                        <a:pt x="37" y="63"/>
                        <a:pt x="39" y="62"/>
                        <a:pt x="41" y="61"/>
                      </a:cubicBezTo>
                      <a:cubicBezTo>
                        <a:pt x="41" y="53"/>
                        <a:pt x="41" y="53"/>
                        <a:pt x="41" y="53"/>
                      </a:cubicBezTo>
                      <a:cubicBezTo>
                        <a:pt x="39" y="55"/>
                        <a:pt x="37" y="55"/>
                        <a:pt x="35" y="55"/>
                      </a:cubicBezTo>
                      <a:cubicBezTo>
                        <a:pt x="32" y="55"/>
                        <a:pt x="31" y="55"/>
                        <a:pt x="29" y="53"/>
                      </a:cubicBezTo>
                      <a:cubicBezTo>
                        <a:pt x="28" y="51"/>
                        <a:pt x="27" y="48"/>
                        <a:pt x="27" y="45"/>
                      </a:cubicBezTo>
                      <a:cubicBezTo>
                        <a:pt x="27" y="42"/>
                        <a:pt x="28" y="38"/>
                        <a:pt x="29" y="35"/>
                      </a:cubicBezTo>
                      <a:cubicBezTo>
                        <a:pt x="30" y="32"/>
                        <a:pt x="31" y="30"/>
                        <a:pt x="33" y="28"/>
                      </a:cubicBezTo>
                      <a:cubicBezTo>
                        <a:pt x="35" y="26"/>
                        <a:pt x="37" y="25"/>
                        <a:pt x="40" y="25"/>
                      </a:cubicBezTo>
                      <a:cubicBezTo>
                        <a:pt x="40" y="25"/>
                        <a:pt x="41" y="25"/>
                        <a:pt x="41" y="25"/>
                      </a:cubicBezTo>
                      <a:cubicBezTo>
                        <a:pt x="41" y="18"/>
                        <a:pt x="41" y="18"/>
                        <a:pt x="41" y="18"/>
                      </a:cubicBezTo>
                      <a:cubicBezTo>
                        <a:pt x="40" y="17"/>
                        <a:pt x="40" y="17"/>
                        <a:pt x="39" y="17"/>
                      </a:cubicBezTo>
                      <a:cubicBezTo>
                        <a:pt x="35" y="17"/>
                        <a:pt x="31" y="19"/>
                        <a:pt x="27" y="2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06" name="Google Shape;2906;p14"/>
                <p:cNvSpPr/>
                <p:nvPr/>
              </p:nvSpPr>
              <p:spPr>
                <a:xfrm>
                  <a:off x="12501432" y="4565586"/>
                  <a:ext cx="302377" cy="579971"/>
                </a:xfrm>
                <a:custGeom>
                  <a:avLst/>
                  <a:gdLst/>
                  <a:ahLst/>
                  <a:cxnLst/>
                  <a:rect l="l" t="t" r="r" b="b"/>
                  <a:pathLst>
                    <a:path w="60" h="115" extrusionOk="0">
                      <a:moveTo>
                        <a:pt x="2" y="0"/>
                      </a:moveTo>
                      <a:cubicBezTo>
                        <a:pt x="2" y="0"/>
                        <a:pt x="2" y="0"/>
                        <a:pt x="2" y="0"/>
                      </a:cubicBezTo>
                      <a:cubicBezTo>
                        <a:pt x="0" y="6"/>
                        <a:pt x="0" y="6"/>
                        <a:pt x="0" y="6"/>
                      </a:cubicBezTo>
                      <a:cubicBezTo>
                        <a:pt x="2" y="17"/>
                        <a:pt x="2" y="17"/>
                        <a:pt x="2" y="17"/>
                      </a:cubicBezTo>
                      <a:cubicBezTo>
                        <a:pt x="3" y="17"/>
                        <a:pt x="4" y="17"/>
                        <a:pt x="4" y="17"/>
                      </a:cubicBezTo>
                      <a:cubicBezTo>
                        <a:pt x="10" y="17"/>
                        <a:pt x="15" y="18"/>
                        <a:pt x="19" y="19"/>
                      </a:cubicBezTo>
                      <a:cubicBezTo>
                        <a:pt x="24" y="21"/>
                        <a:pt x="27" y="23"/>
                        <a:pt x="30" y="26"/>
                      </a:cubicBezTo>
                      <a:cubicBezTo>
                        <a:pt x="34" y="29"/>
                        <a:pt x="36" y="33"/>
                        <a:pt x="38" y="37"/>
                      </a:cubicBezTo>
                      <a:cubicBezTo>
                        <a:pt x="39" y="41"/>
                        <a:pt x="40" y="45"/>
                        <a:pt x="40" y="50"/>
                      </a:cubicBezTo>
                      <a:cubicBezTo>
                        <a:pt x="40" y="54"/>
                        <a:pt x="40" y="57"/>
                        <a:pt x="38" y="61"/>
                      </a:cubicBezTo>
                      <a:cubicBezTo>
                        <a:pt x="37" y="65"/>
                        <a:pt x="35" y="68"/>
                        <a:pt x="32" y="71"/>
                      </a:cubicBezTo>
                      <a:cubicBezTo>
                        <a:pt x="30" y="74"/>
                        <a:pt x="27" y="76"/>
                        <a:pt x="24" y="78"/>
                      </a:cubicBezTo>
                      <a:cubicBezTo>
                        <a:pt x="20" y="79"/>
                        <a:pt x="17" y="80"/>
                        <a:pt x="13" y="80"/>
                      </a:cubicBezTo>
                      <a:cubicBezTo>
                        <a:pt x="10" y="80"/>
                        <a:pt x="9" y="80"/>
                        <a:pt x="7" y="79"/>
                      </a:cubicBezTo>
                      <a:cubicBezTo>
                        <a:pt x="6" y="78"/>
                        <a:pt x="5" y="77"/>
                        <a:pt x="5" y="75"/>
                      </a:cubicBezTo>
                      <a:cubicBezTo>
                        <a:pt x="4" y="76"/>
                        <a:pt x="3" y="77"/>
                        <a:pt x="2" y="78"/>
                      </a:cubicBezTo>
                      <a:cubicBezTo>
                        <a:pt x="0" y="85"/>
                        <a:pt x="0" y="85"/>
                        <a:pt x="0" y="85"/>
                      </a:cubicBezTo>
                      <a:cubicBezTo>
                        <a:pt x="2" y="91"/>
                        <a:pt x="2" y="91"/>
                        <a:pt x="2" y="91"/>
                      </a:cubicBezTo>
                      <a:cubicBezTo>
                        <a:pt x="5" y="91"/>
                        <a:pt x="8" y="91"/>
                        <a:pt x="11" y="90"/>
                      </a:cubicBezTo>
                      <a:cubicBezTo>
                        <a:pt x="16" y="90"/>
                        <a:pt x="21" y="89"/>
                        <a:pt x="24" y="87"/>
                      </a:cubicBezTo>
                      <a:cubicBezTo>
                        <a:pt x="25" y="86"/>
                        <a:pt x="26" y="86"/>
                        <a:pt x="27" y="85"/>
                      </a:cubicBezTo>
                      <a:cubicBezTo>
                        <a:pt x="27" y="94"/>
                        <a:pt x="27" y="94"/>
                        <a:pt x="27" y="94"/>
                      </a:cubicBezTo>
                      <a:cubicBezTo>
                        <a:pt x="24" y="96"/>
                        <a:pt x="21" y="97"/>
                        <a:pt x="18" y="97"/>
                      </a:cubicBezTo>
                      <a:cubicBezTo>
                        <a:pt x="14" y="98"/>
                        <a:pt x="10" y="98"/>
                        <a:pt x="5" y="98"/>
                      </a:cubicBezTo>
                      <a:cubicBezTo>
                        <a:pt x="4" y="98"/>
                        <a:pt x="3" y="98"/>
                        <a:pt x="2" y="98"/>
                      </a:cubicBezTo>
                      <a:cubicBezTo>
                        <a:pt x="0" y="111"/>
                        <a:pt x="0" y="111"/>
                        <a:pt x="0" y="111"/>
                      </a:cubicBezTo>
                      <a:cubicBezTo>
                        <a:pt x="2" y="115"/>
                        <a:pt x="2" y="115"/>
                        <a:pt x="2" y="115"/>
                      </a:cubicBezTo>
                      <a:cubicBezTo>
                        <a:pt x="2" y="115"/>
                        <a:pt x="2" y="115"/>
                        <a:pt x="2" y="115"/>
                      </a:cubicBezTo>
                      <a:cubicBezTo>
                        <a:pt x="34" y="115"/>
                        <a:pt x="60" y="90"/>
                        <a:pt x="60" y="58"/>
                      </a:cubicBezTo>
                      <a:cubicBezTo>
                        <a:pt x="60" y="26"/>
                        <a:pt x="34" y="0"/>
                        <a:pt x="2" y="0"/>
                      </a:cubicBezTo>
                      <a:close/>
                      <a:moveTo>
                        <a:pt x="7" y="61"/>
                      </a:moveTo>
                      <a:cubicBezTo>
                        <a:pt x="8" y="58"/>
                        <a:pt x="9" y="55"/>
                        <a:pt x="9" y="52"/>
                      </a:cubicBezTo>
                      <a:cubicBezTo>
                        <a:pt x="9" y="50"/>
                        <a:pt x="9" y="49"/>
                        <a:pt x="8" y="48"/>
                      </a:cubicBezTo>
                      <a:cubicBezTo>
                        <a:pt x="8" y="47"/>
                        <a:pt x="7" y="46"/>
                        <a:pt x="7" y="45"/>
                      </a:cubicBezTo>
                      <a:cubicBezTo>
                        <a:pt x="6" y="44"/>
                        <a:pt x="5" y="43"/>
                        <a:pt x="4" y="43"/>
                      </a:cubicBezTo>
                      <a:cubicBezTo>
                        <a:pt x="4" y="42"/>
                        <a:pt x="3" y="42"/>
                        <a:pt x="2" y="42"/>
                      </a:cubicBezTo>
                      <a:cubicBezTo>
                        <a:pt x="0" y="55"/>
                        <a:pt x="0" y="55"/>
                        <a:pt x="0" y="55"/>
                      </a:cubicBezTo>
                      <a:cubicBezTo>
                        <a:pt x="2" y="70"/>
                        <a:pt x="2" y="70"/>
                        <a:pt x="2" y="70"/>
                      </a:cubicBezTo>
                      <a:cubicBezTo>
                        <a:pt x="2" y="70"/>
                        <a:pt x="2" y="70"/>
                        <a:pt x="3" y="69"/>
                      </a:cubicBezTo>
                      <a:cubicBezTo>
                        <a:pt x="5" y="67"/>
                        <a:pt x="6" y="65"/>
                        <a:pt x="7" y="61"/>
                      </a:cubicBezTo>
                      <a:close/>
                      <a:moveTo>
                        <a:pt x="11" y="40"/>
                      </a:moveTo>
                      <a:cubicBezTo>
                        <a:pt x="12" y="35"/>
                        <a:pt x="12" y="35"/>
                        <a:pt x="12" y="35"/>
                      </a:cubicBezTo>
                      <a:cubicBezTo>
                        <a:pt x="23" y="35"/>
                        <a:pt x="23" y="35"/>
                        <a:pt x="23" y="35"/>
                      </a:cubicBezTo>
                      <a:cubicBezTo>
                        <a:pt x="17" y="66"/>
                        <a:pt x="17" y="66"/>
                        <a:pt x="17" y="66"/>
                      </a:cubicBezTo>
                      <a:cubicBezTo>
                        <a:pt x="16" y="68"/>
                        <a:pt x="16" y="69"/>
                        <a:pt x="16" y="70"/>
                      </a:cubicBezTo>
                      <a:cubicBezTo>
                        <a:pt x="16" y="70"/>
                        <a:pt x="16" y="71"/>
                        <a:pt x="17" y="71"/>
                      </a:cubicBezTo>
                      <a:cubicBezTo>
                        <a:pt x="17" y="71"/>
                        <a:pt x="17" y="72"/>
                        <a:pt x="18" y="72"/>
                      </a:cubicBezTo>
                      <a:cubicBezTo>
                        <a:pt x="19" y="72"/>
                        <a:pt x="21" y="71"/>
                        <a:pt x="24" y="69"/>
                      </a:cubicBezTo>
                      <a:cubicBezTo>
                        <a:pt x="26" y="67"/>
                        <a:pt x="28" y="64"/>
                        <a:pt x="30" y="60"/>
                      </a:cubicBezTo>
                      <a:cubicBezTo>
                        <a:pt x="32" y="57"/>
                        <a:pt x="33" y="53"/>
                        <a:pt x="33" y="49"/>
                      </a:cubicBezTo>
                      <a:cubicBezTo>
                        <a:pt x="33" y="46"/>
                        <a:pt x="32" y="43"/>
                        <a:pt x="31" y="40"/>
                      </a:cubicBezTo>
                      <a:cubicBezTo>
                        <a:pt x="29" y="37"/>
                        <a:pt x="28" y="34"/>
                        <a:pt x="25" y="32"/>
                      </a:cubicBezTo>
                      <a:cubicBezTo>
                        <a:pt x="23" y="30"/>
                        <a:pt x="20" y="28"/>
                        <a:pt x="16" y="27"/>
                      </a:cubicBezTo>
                      <a:cubicBezTo>
                        <a:pt x="13" y="26"/>
                        <a:pt x="9" y="25"/>
                        <a:pt x="4" y="25"/>
                      </a:cubicBezTo>
                      <a:cubicBezTo>
                        <a:pt x="3" y="25"/>
                        <a:pt x="3" y="25"/>
                        <a:pt x="2" y="25"/>
                      </a:cubicBezTo>
                      <a:cubicBezTo>
                        <a:pt x="0" y="30"/>
                        <a:pt x="0" y="30"/>
                        <a:pt x="0" y="30"/>
                      </a:cubicBezTo>
                      <a:cubicBezTo>
                        <a:pt x="2" y="35"/>
                        <a:pt x="2" y="35"/>
                        <a:pt x="2" y="35"/>
                      </a:cubicBezTo>
                      <a:cubicBezTo>
                        <a:pt x="6" y="35"/>
                        <a:pt x="9" y="37"/>
                        <a:pt x="11" y="40"/>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07" name="Google Shape;2907;p14"/>
                <p:cNvSpPr/>
                <p:nvPr/>
              </p:nvSpPr>
              <p:spPr>
                <a:xfrm>
                  <a:off x="12218882" y="4565586"/>
                  <a:ext cx="292464" cy="579971"/>
                </a:xfrm>
                <a:custGeom>
                  <a:avLst/>
                  <a:gdLst/>
                  <a:ahLst/>
                  <a:cxnLst/>
                  <a:rect l="l" t="t" r="r" b="b"/>
                  <a:pathLst>
                    <a:path w="58" h="115" extrusionOk="0">
                      <a:moveTo>
                        <a:pt x="0" y="58"/>
                      </a:moveTo>
                      <a:cubicBezTo>
                        <a:pt x="0" y="90"/>
                        <a:pt x="26" y="115"/>
                        <a:pt x="58" y="115"/>
                      </a:cubicBezTo>
                      <a:cubicBezTo>
                        <a:pt x="58" y="111"/>
                        <a:pt x="58" y="111"/>
                        <a:pt x="58" y="111"/>
                      </a:cubicBezTo>
                      <a:cubicBezTo>
                        <a:pt x="58" y="98"/>
                        <a:pt x="58" y="98"/>
                        <a:pt x="58" y="98"/>
                      </a:cubicBezTo>
                      <a:cubicBezTo>
                        <a:pt x="52" y="98"/>
                        <a:pt x="47" y="97"/>
                        <a:pt x="43" y="96"/>
                      </a:cubicBezTo>
                      <a:cubicBezTo>
                        <a:pt x="37" y="94"/>
                        <a:pt x="33" y="91"/>
                        <a:pt x="29" y="88"/>
                      </a:cubicBezTo>
                      <a:cubicBezTo>
                        <a:pt x="25" y="84"/>
                        <a:pt x="22" y="80"/>
                        <a:pt x="20" y="76"/>
                      </a:cubicBezTo>
                      <a:cubicBezTo>
                        <a:pt x="18" y="71"/>
                        <a:pt x="17" y="66"/>
                        <a:pt x="17" y="60"/>
                      </a:cubicBezTo>
                      <a:cubicBezTo>
                        <a:pt x="17" y="54"/>
                        <a:pt x="18" y="48"/>
                        <a:pt x="20" y="43"/>
                      </a:cubicBezTo>
                      <a:cubicBezTo>
                        <a:pt x="22" y="38"/>
                        <a:pt x="25" y="33"/>
                        <a:pt x="29" y="29"/>
                      </a:cubicBezTo>
                      <a:cubicBezTo>
                        <a:pt x="33" y="26"/>
                        <a:pt x="37" y="23"/>
                        <a:pt x="43" y="20"/>
                      </a:cubicBezTo>
                      <a:cubicBezTo>
                        <a:pt x="47" y="18"/>
                        <a:pt x="52" y="17"/>
                        <a:pt x="58" y="17"/>
                      </a:cubicBezTo>
                      <a:cubicBezTo>
                        <a:pt x="58" y="6"/>
                        <a:pt x="58" y="6"/>
                        <a:pt x="58" y="6"/>
                      </a:cubicBezTo>
                      <a:cubicBezTo>
                        <a:pt x="58" y="0"/>
                        <a:pt x="58" y="0"/>
                        <a:pt x="58" y="0"/>
                      </a:cubicBezTo>
                      <a:cubicBezTo>
                        <a:pt x="26" y="0"/>
                        <a:pt x="0" y="26"/>
                        <a:pt x="0" y="58"/>
                      </a:cubicBezTo>
                      <a:close/>
                      <a:moveTo>
                        <a:pt x="50" y="45"/>
                      </a:moveTo>
                      <a:cubicBezTo>
                        <a:pt x="48" y="47"/>
                        <a:pt x="47" y="49"/>
                        <a:pt x="46" y="52"/>
                      </a:cubicBezTo>
                      <a:cubicBezTo>
                        <a:pt x="45" y="55"/>
                        <a:pt x="44" y="59"/>
                        <a:pt x="44" y="62"/>
                      </a:cubicBezTo>
                      <a:cubicBezTo>
                        <a:pt x="44" y="65"/>
                        <a:pt x="45" y="68"/>
                        <a:pt x="46" y="70"/>
                      </a:cubicBezTo>
                      <a:cubicBezTo>
                        <a:pt x="48" y="72"/>
                        <a:pt x="49" y="72"/>
                        <a:pt x="52" y="72"/>
                      </a:cubicBezTo>
                      <a:cubicBezTo>
                        <a:pt x="54" y="72"/>
                        <a:pt x="56" y="72"/>
                        <a:pt x="58" y="70"/>
                      </a:cubicBezTo>
                      <a:cubicBezTo>
                        <a:pt x="58" y="42"/>
                        <a:pt x="58" y="42"/>
                        <a:pt x="58" y="42"/>
                      </a:cubicBezTo>
                      <a:cubicBezTo>
                        <a:pt x="58" y="42"/>
                        <a:pt x="57" y="42"/>
                        <a:pt x="57" y="42"/>
                      </a:cubicBezTo>
                      <a:cubicBezTo>
                        <a:pt x="54" y="42"/>
                        <a:pt x="52" y="43"/>
                        <a:pt x="50" y="45"/>
                      </a:cubicBezTo>
                      <a:close/>
                      <a:moveTo>
                        <a:pt x="38" y="32"/>
                      </a:moveTo>
                      <a:cubicBezTo>
                        <a:pt x="35" y="34"/>
                        <a:pt x="32" y="37"/>
                        <a:pt x="30" y="40"/>
                      </a:cubicBezTo>
                      <a:cubicBezTo>
                        <a:pt x="29" y="43"/>
                        <a:pt x="27" y="46"/>
                        <a:pt x="27" y="50"/>
                      </a:cubicBezTo>
                      <a:cubicBezTo>
                        <a:pt x="26" y="53"/>
                        <a:pt x="25" y="57"/>
                        <a:pt x="25" y="60"/>
                      </a:cubicBezTo>
                      <a:cubicBezTo>
                        <a:pt x="25" y="65"/>
                        <a:pt x="26" y="70"/>
                        <a:pt x="28" y="74"/>
                      </a:cubicBezTo>
                      <a:cubicBezTo>
                        <a:pt x="30" y="78"/>
                        <a:pt x="33" y="81"/>
                        <a:pt x="36" y="84"/>
                      </a:cubicBezTo>
                      <a:cubicBezTo>
                        <a:pt x="40" y="87"/>
                        <a:pt x="44" y="89"/>
                        <a:pt x="50" y="90"/>
                      </a:cubicBezTo>
                      <a:cubicBezTo>
                        <a:pt x="52" y="90"/>
                        <a:pt x="55" y="91"/>
                        <a:pt x="58" y="91"/>
                      </a:cubicBezTo>
                      <a:cubicBezTo>
                        <a:pt x="58" y="78"/>
                        <a:pt x="58" y="78"/>
                        <a:pt x="58" y="78"/>
                      </a:cubicBezTo>
                      <a:cubicBezTo>
                        <a:pt x="56" y="79"/>
                        <a:pt x="54" y="80"/>
                        <a:pt x="52" y="80"/>
                      </a:cubicBezTo>
                      <a:cubicBezTo>
                        <a:pt x="49" y="81"/>
                        <a:pt x="46" y="80"/>
                        <a:pt x="43" y="79"/>
                      </a:cubicBezTo>
                      <a:cubicBezTo>
                        <a:pt x="40" y="78"/>
                        <a:pt x="38" y="76"/>
                        <a:pt x="36" y="73"/>
                      </a:cubicBezTo>
                      <a:cubicBezTo>
                        <a:pt x="34" y="70"/>
                        <a:pt x="33" y="66"/>
                        <a:pt x="33" y="62"/>
                      </a:cubicBezTo>
                      <a:cubicBezTo>
                        <a:pt x="33" y="58"/>
                        <a:pt x="34" y="53"/>
                        <a:pt x="36" y="49"/>
                      </a:cubicBezTo>
                      <a:cubicBezTo>
                        <a:pt x="38" y="45"/>
                        <a:pt x="41" y="41"/>
                        <a:pt x="44" y="38"/>
                      </a:cubicBezTo>
                      <a:cubicBezTo>
                        <a:pt x="48" y="36"/>
                        <a:pt x="52" y="34"/>
                        <a:pt x="56" y="34"/>
                      </a:cubicBezTo>
                      <a:cubicBezTo>
                        <a:pt x="57" y="34"/>
                        <a:pt x="57" y="34"/>
                        <a:pt x="58" y="35"/>
                      </a:cubicBezTo>
                      <a:cubicBezTo>
                        <a:pt x="58" y="25"/>
                        <a:pt x="58" y="25"/>
                        <a:pt x="58" y="25"/>
                      </a:cubicBezTo>
                      <a:cubicBezTo>
                        <a:pt x="54" y="25"/>
                        <a:pt x="51" y="26"/>
                        <a:pt x="48" y="27"/>
                      </a:cubicBezTo>
                      <a:cubicBezTo>
                        <a:pt x="44" y="28"/>
                        <a:pt x="41" y="30"/>
                        <a:pt x="38" y="32"/>
                      </a:cubicBezTo>
                      <a:close/>
                    </a:path>
                  </a:pathLst>
                </a:custGeom>
                <a:solidFill>
                  <a:srgbClr val="76B2B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08" name="Google Shape;2908;p14"/>
                <p:cNvSpPr/>
                <p:nvPr/>
              </p:nvSpPr>
              <p:spPr>
                <a:xfrm>
                  <a:off x="12360157" y="5912655"/>
                  <a:ext cx="216870" cy="382930"/>
                </a:xfrm>
                <a:custGeom>
                  <a:avLst/>
                  <a:gdLst/>
                  <a:ahLst/>
                  <a:cxnLst/>
                  <a:rect l="l" t="t" r="r" b="b"/>
                  <a:pathLst>
                    <a:path w="43" h="76" extrusionOk="0">
                      <a:moveTo>
                        <a:pt x="36" y="44"/>
                      </a:moveTo>
                      <a:cubicBezTo>
                        <a:pt x="36" y="39"/>
                        <a:pt x="36" y="35"/>
                        <a:pt x="35" y="31"/>
                      </a:cubicBezTo>
                      <a:cubicBezTo>
                        <a:pt x="42" y="27"/>
                        <a:pt x="42" y="27"/>
                        <a:pt x="42" y="27"/>
                      </a:cubicBezTo>
                      <a:cubicBezTo>
                        <a:pt x="38" y="17"/>
                        <a:pt x="38" y="17"/>
                        <a:pt x="38" y="17"/>
                      </a:cubicBezTo>
                      <a:cubicBezTo>
                        <a:pt x="30" y="20"/>
                        <a:pt x="30" y="20"/>
                        <a:pt x="30" y="20"/>
                      </a:cubicBezTo>
                      <a:cubicBezTo>
                        <a:pt x="28" y="17"/>
                        <a:pt x="25" y="13"/>
                        <a:pt x="21" y="11"/>
                      </a:cubicBezTo>
                      <a:cubicBezTo>
                        <a:pt x="23" y="3"/>
                        <a:pt x="23" y="3"/>
                        <a:pt x="23" y="3"/>
                      </a:cubicBezTo>
                      <a:cubicBezTo>
                        <a:pt x="13" y="0"/>
                        <a:pt x="13" y="0"/>
                        <a:pt x="13" y="0"/>
                      </a:cubicBezTo>
                      <a:cubicBezTo>
                        <a:pt x="10" y="7"/>
                        <a:pt x="10" y="7"/>
                        <a:pt x="10" y="7"/>
                      </a:cubicBezTo>
                      <a:cubicBezTo>
                        <a:pt x="8" y="7"/>
                        <a:pt x="6" y="7"/>
                        <a:pt x="5" y="7"/>
                      </a:cubicBezTo>
                      <a:cubicBezTo>
                        <a:pt x="0" y="14"/>
                        <a:pt x="0" y="14"/>
                        <a:pt x="0" y="14"/>
                      </a:cubicBezTo>
                      <a:cubicBezTo>
                        <a:pt x="5" y="23"/>
                        <a:pt x="5" y="23"/>
                        <a:pt x="5" y="23"/>
                      </a:cubicBezTo>
                      <a:cubicBezTo>
                        <a:pt x="13" y="23"/>
                        <a:pt x="20" y="30"/>
                        <a:pt x="20" y="38"/>
                      </a:cubicBezTo>
                      <a:cubicBezTo>
                        <a:pt x="20" y="46"/>
                        <a:pt x="13" y="53"/>
                        <a:pt x="5" y="53"/>
                      </a:cubicBezTo>
                      <a:cubicBezTo>
                        <a:pt x="0" y="61"/>
                        <a:pt x="0" y="61"/>
                        <a:pt x="0" y="61"/>
                      </a:cubicBezTo>
                      <a:cubicBezTo>
                        <a:pt x="5" y="70"/>
                        <a:pt x="5" y="70"/>
                        <a:pt x="5" y="70"/>
                      </a:cubicBezTo>
                      <a:cubicBezTo>
                        <a:pt x="7" y="70"/>
                        <a:pt x="10" y="69"/>
                        <a:pt x="12" y="69"/>
                      </a:cubicBezTo>
                      <a:cubicBezTo>
                        <a:pt x="16" y="76"/>
                        <a:pt x="16" y="76"/>
                        <a:pt x="16" y="76"/>
                      </a:cubicBezTo>
                      <a:cubicBezTo>
                        <a:pt x="26" y="72"/>
                        <a:pt x="26" y="72"/>
                        <a:pt x="26" y="72"/>
                      </a:cubicBezTo>
                      <a:cubicBezTo>
                        <a:pt x="23" y="64"/>
                        <a:pt x="23" y="64"/>
                        <a:pt x="23" y="64"/>
                      </a:cubicBezTo>
                      <a:cubicBezTo>
                        <a:pt x="26" y="62"/>
                        <a:pt x="29" y="58"/>
                        <a:pt x="32" y="54"/>
                      </a:cubicBezTo>
                      <a:cubicBezTo>
                        <a:pt x="39" y="57"/>
                        <a:pt x="39" y="57"/>
                        <a:pt x="39" y="57"/>
                      </a:cubicBezTo>
                      <a:cubicBezTo>
                        <a:pt x="43" y="47"/>
                        <a:pt x="43" y="47"/>
                        <a:pt x="43" y="47"/>
                      </a:cubicBezTo>
                      <a:lnTo>
                        <a:pt x="36" y="44"/>
                      </a:ln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09" name="Google Shape;2909;p14"/>
                <p:cNvSpPr/>
                <p:nvPr/>
              </p:nvSpPr>
              <p:spPr>
                <a:xfrm>
                  <a:off x="12187901" y="5912655"/>
                  <a:ext cx="197043" cy="387887"/>
                </a:xfrm>
                <a:custGeom>
                  <a:avLst/>
                  <a:gdLst/>
                  <a:ahLst/>
                  <a:cxnLst/>
                  <a:rect l="l" t="t" r="r" b="b"/>
                  <a:pathLst>
                    <a:path w="39" h="77" extrusionOk="0">
                      <a:moveTo>
                        <a:pt x="39" y="53"/>
                      </a:moveTo>
                      <a:cubicBezTo>
                        <a:pt x="30" y="53"/>
                        <a:pt x="24" y="46"/>
                        <a:pt x="24" y="38"/>
                      </a:cubicBezTo>
                      <a:cubicBezTo>
                        <a:pt x="24" y="30"/>
                        <a:pt x="30" y="23"/>
                        <a:pt x="39" y="23"/>
                      </a:cubicBezTo>
                      <a:cubicBezTo>
                        <a:pt x="39" y="23"/>
                        <a:pt x="39" y="23"/>
                        <a:pt x="39" y="23"/>
                      </a:cubicBezTo>
                      <a:cubicBezTo>
                        <a:pt x="39" y="7"/>
                        <a:pt x="39" y="7"/>
                        <a:pt x="39" y="7"/>
                      </a:cubicBezTo>
                      <a:cubicBezTo>
                        <a:pt x="36" y="7"/>
                        <a:pt x="33" y="7"/>
                        <a:pt x="31" y="7"/>
                      </a:cubicBezTo>
                      <a:cubicBezTo>
                        <a:pt x="27" y="0"/>
                        <a:pt x="27" y="0"/>
                        <a:pt x="27" y="0"/>
                      </a:cubicBezTo>
                      <a:cubicBezTo>
                        <a:pt x="18" y="5"/>
                        <a:pt x="18" y="5"/>
                        <a:pt x="18" y="5"/>
                      </a:cubicBezTo>
                      <a:cubicBezTo>
                        <a:pt x="21" y="12"/>
                        <a:pt x="21" y="12"/>
                        <a:pt x="21" y="12"/>
                      </a:cubicBezTo>
                      <a:cubicBezTo>
                        <a:pt x="17" y="15"/>
                        <a:pt x="14" y="18"/>
                        <a:pt x="12" y="22"/>
                      </a:cubicBezTo>
                      <a:cubicBezTo>
                        <a:pt x="4" y="19"/>
                        <a:pt x="4" y="19"/>
                        <a:pt x="4" y="19"/>
                      </a:cubicBezTo>
                      <a:cubicBezTo>
                        <a:pt x="0" y="29"/>
                        <a:pt x="0" y="29"/>
                        <a:pt x="0" y="29"/>
                      </a:cubicBezTo>
                      <a:cubicBezTo>
                        <a:pt x="8" y="33"/>
                        <a:pt x="8" y="33"/>
                        <a:pt x="8" y="33"/>
                      </a:cubicBezTo>
                      <a:cubicBezTo>
                        <a:pt x="7" y="37"/>
                        <a:pt x="7" y="41"/>
                        <a:pt x="8" y="46"/>
                      </a:cubicBezTo>
                      <a:cubicBezTo>
                        <a:pt x="1" y="49"/>
                        <a:pt x="1" y="49"/>
                        <a:pt x="1" y="49"/>
                      </a:cubicBezTo>
                      <a:cubicBezTo>
                        <a:pt x="5" y="59"/>
                        <a:pt x="5" y="59"/>
                        <a:pt x="5" y="59"/>
                      </a:cubicBezTo>
                      <a:cubicBezTo>
                        <a:pt x="13" y="56"/>
                        <a:pt x="13" y="56"/>
                        <a:pt x="13" y="56"/>
                      </a:cubicBezTo>
                      <a:cubicBezTo>
                        <a:pt x="15" y="60"/>
                        <a:pt x="18" y="63"/>
                        <a:pt x="22" y="65"/>
                      </a:cubicBezTo>
                      <a:cubicBezTo>
                        <a:pt x="20" y="73"/>
                        <a:pt x="20" y="73"/>
                        <a:pt x="20" y="73"/>
                      </a:cubicBezTo>
                      <a:cubicBezTo>
                        <a:pt x="30" y="77"/>
                        <a:pt x="30" y="77"/>
                        <a:pt x="30" y="77"/>
                      </a:cubicBezTo>
                      <a:cubicBezTo>
                        <a:pt x="33" y="69"/>
                        <a:pt x="33" y="69"/>
                        <a:pt x="33" y="69"/>
                      </a:cubicBezTo>
                      <a:cubicBezTo>
                        <a:pt x="35" y="70"/>
                        <a:pt x="37" y="70"/>
                        <a:pt x="39" y="70"/>
                      </a:cubicBezTo>
                      <a:cubicBezTo>
                        <a:pt x="39" y="53"/>
                        <a:pt x="39" y="53"/>
                        <a:pt x="39" y="53"/>
                      </a:cubicBezTo>
                      <a:close/>
                    </a:path>
                  </a:pathLst>
                </a:custGeom>
                <a:solidFill>
                  <a:srgbClr val="76B2B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10" name="Google Shape;2910;p14"/>
                <p:cNvSpPr/>
                <p:nvPr/>
              </p:nvSpPr>
              <p:spPr>
                <a:xfrm>
                  <a:off x="12360157" y="6027905"/>
                  <a:ext cx="100380" cy="152429"/>
                </a:xfrm>
                <a:custGeom>
                  <a:avLst/>
                  <a:gdLst/>
                  <a:ahLst/>
                  <a:cxnLst/>
                  <a:rect l="l" t="t" r="r" b="b"/>
                  <a:pathLst>
                    <a:path w="20" h="30" extrusionOk="0">
                      <a:moveTo>
                        <a:pt x="20" y="15"/>
                      </a:moveTo>
                      <a:cubicBezTo>
                        <a:pt x="20" y="7"/>
                        <a:pt x="13" y="0"/>
                        <a:pt x="5" y="0"/>
                      </a:cubicBezTo>
                      <a:cubicBezTo>
                        <a:pt x="0" y="15"/>
                        <a:pt x="0" y="15"/>
                        <a:pt x="0" y="15"/>
                      </a:cubicBezTo>
                      <a:cubicBezTo>
                        <a:pt x="5" y="30"/>
                        <a:pt x="5" y="30"/>
                        <a:pt x="5" y="30"/>
                      </a:cubicBezTo>
                      <a:cubicBezTo>
                        <a:pt x="13" y="30"/>
                        <a:pt x="20" y="23"/>
                        <a:pt x="20" y="15"/>
                      </a:cubicBezTo>
                      <a:close/>
                    </a:path>
                  </a:pathLst>
                </a:custGeom>
                <a:solidFill>
                  <a:srgbClr val="F4F1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11" name="Google Shape;2911;p14"/>
                <p:cNvSpPr/>
                <p:nvPr/>
              </p:nvSpPr>
              <p:spPr>
                <a:xfrm>
                  <a:off x="12309348" y="6027905"/>
                  <a:ext cx="75595" cy="152429"/>
                </a:xfrm>
                <a:custGeom>
                  <a:avLst/>
                  <a:gdLst/>
                  <a:ahLst/>
                  <a:cxnLst/>
                  <a:rect l="l" t="t" r="r" b="b"/>
                  <a:pathLst>
                    <a:path w="15" h="30" extrusionOk="0">
                      <a:moveTo>
                        <a:pt x="0" y="15"/>
                      </a:moveTo>
                      <a:cubicBezTo>
                        <a:pt x="0" y="23"/>
                        <a:pt x="6" y="30"/>
                        <a:pt x="15" y="30"/>
                      </a:cubicBezTo>
                      <a:cubicBezTo>
                        <a:pt x="15" y="30"/>
                        <a:pt x="15" y="30"/>
                        <a:pt x="15" y="30"/>
                      </a:cubicBezTo>
                      <a:cubicBezTo>
                        <a:pt x="15" y="0"/>
                        <a:pt x="15" y="0"/>
                        <a:pt x="15" y="0"/>
                      </a:cubicBezTo>
                      <a:cubicBezTo>
                        <a:pt x="15" y="0"/>
                        <a:pt x="15" y="0"/>
                        <a:pt x="15" y="0"/>
                      </a:cubicBezTo>
                      <a:cubicBezTo>
                        <a:pt x="6" y="0"/>
                        <a:pt x="0" y="7"/>
                        <a:pt x="0" y="1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12" name="Google Shape;2912;p14"/>
                <p:cNvSpPr/>
                <p:nvPr/>
              </p:nvSpPr>
              <p:spPr>
                <a:xfrm>
                  <a:off x="12552242" y="5594167"/>
                  <a:ext cx="211913" cy="384169"/>
                </a:xfrm>
                <a:custGeom>
                  <a:avLst/>
                  <a:gdLst/>
                  <a:ahLst/>
                  <a:cxnLst/>
                  <a:rect l="l" t="t" r="r" b="b"/>
                  <a:pathLst>
                    <a:path w="42" h="76" extrusionOk="0">
                      <a:moveTo>
                        <a:pt x="35" y="44"/>
                      </a:moveTo>
                      <a:cubicBezTo>
                        <a:pt x="36" y="40"/>
                        <a:pt x="35" y="35"/>
                        <a:pt x="34" y="31"/>
                      </a:cubicBezTo>
                      <a:cubicBezTo>
                        <a:pt x="42" y="27"/>
                        <a:pt x="42" y="27"/>
                        <a:pt x="42" y="27"/>
                      </a:cubicBezTo>
                      <a:cubicBezTo>
                        <a:pt x="37" y="17"/>
                        <a:pt x="37" y="17"/>
                        <a:pt x="37" y="17"/>
                      </a:cubicBezTo>
                      <a:cubicBezTo>
                        <a:pt x="30" y="20"/>
                        <a:pt x="30" y="20"/>
                        <a:pt x="30" y="20"/>
                      </a:cubicBezTo>
                      <a:cubicBezTo>
                        <a:pt x="27" y="17"/>
                        <a:pt x="24" y="14"/>
                        <a:pt x="20" y="11"/>
                      </a:cubicBezTo>
                      <a:cubicBezTo>
                        <a:pt x="23" y="4"/>
                        <a:pt x="23" y="4"/>
                        <a:pt x="23" y="4"/>
                      </a:cubicBezTo>
                      <a:cubicBezTo>
                        <a:pt x="12" y="0"/>
                        <a:pt x="12" y="0"/>
                        <a:pt x="12" y="0"/>
                      </a:cubicBezTo>
                      <a:cubicBezTo>
                        <a:pt x="9" y="7"/>
                        <a:pt x="9" y="7"/>
                        <a:pt x="9" y="7"/>
                      </a:cubicBezTo>
                      <a:cubicBezTo>
                        <a:pt x="7" y="7"/>
                        <a:pt x="6" y="7"/>
                        <a:pt x="4" y="7"/>
                      </a:cubicBezTo>
                      <a:cubicBezTo>
                        <a:pt x="0" y="16"/>
                        <a:pt x="0" y="16"/>
                        <a:pt x="0" y="16"/>
                      </a:cubicBezTo>
                      <a:cubicBezTo>
                        <a:pt x="4" y="24"/>
                        <a:pt x="4" y="24"/>
                        <a:pt x="4" y="24"/>
                      </a:cubicBezTo>
                      <a:cubicBezTo>
                        <a:pt x="12" y="24"/>
                        <a:pt x="19" y="30"/>
                        <a:pt x="19" y="39"/>
                      </a:cubicBezTo>
                      <a:cubicBezTo>
                        <a:pt x="19" y="47"/>
                        <a:pt x="12" y="53"/>
                        <a:pt x="4" y="53"/>
                      </a:cubicBezTo>
                      <a:cubicBezTo>
                        <a:pt x="0" y="60"/>
                        <a:pt x="0" y="60"/>
                        <a:pt x="0" y="60"/>
                      </a:cubicBezTo>
                      <a:cubicBezTo>
                        <a:pt x="4" y="70"/>
                        <a:pt x="4" y="70"/>
                        <a:pt x="4" y="70"/>
                      </a:cubicBezTo>
                      <a:cubicBezTo>
                        <a:pt x="6" y="70"/>
                        <a:pt x="9" y="70"/>
                        <a:pt x="11" y="69"/>
                      </a:cubicBezTo>
                      <a:cubicBezTo>
                        <a:pt x="15" y="76"/>
                        <a:pt x="15" y="76"/>
                        <a:pt x="15" y="76"/>
                      </a:cubicBezTo>
                      <a:cubicBezTo>
                        <a:pt x="25" y="72"/>
                        <a:pt x="25" y="72"/>
                        <a:pt x="25" y="72"/>
                      </a:cubicBezTo>
                      <a:cubicBezTo>
                        <a:pt x="22" y="64"/>
                        <a:pt x="22" y="64"/>
                        <a:pt x="22" y="64"/>
                      </a:cubicBezTo>
                      <a:cubicBezTo>
                        <a:pt x="25" y="62"/>
                        <a:pt x="28" y="59"/>
                        <a:pt x="31" y="55"/>
                      </a:cubicBezTo>
                      <a:cubicBezTo>
                        <a:pt x="38" y="57"/>
                        <a:pt x="38" y="57"/>
                        <a:pt x="38" y="57"/>
                      </a:cubicBezTo>
                      <a:cubicBezTo>
                        <a:pt x="42" y="47"/>
                        <a:pt x="42" y="47"/>
                        <a:pt x="42" y="47"/>
                      </a:cubicBezTo>
                      <a:lnTo>
                        <a:pt x="35" y="44"/>
                      </a:ln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13" name="Google Shape;2913;p14"/>
                <p:cNvSpPr/>
                <p:nvPr/>
              </p:nvSpPr>
              <p:spPr>
                <a:xfrm>
                  <a:off x="12375028" y="5600363"/>
                  <a:ext cx="197043" cy="382930"/>
                </a:xfrm>
                <a:custGeom>
                  <a:avLst/>
                  <a:gdLst/>
                  <a:ahLst/>
                  <a:cxnLst/>
                  <a:rect l="l" t="t" r="r" b="b"/>
                  <a:pathLst>
                    <a:path w="39" h="76" extrusionOk="0">
                      <a:moveTo>
                        <a:pt x="39" y="52"/>
                      </a:moveTo>
                      <a:cubicBezTo>
                        <a:pt x="30" y="52"/>
                        <a:pt x="24" y="46"/>
                        <a:pt x="24" y="38"/>
                      </a:cubicBezTo>
                      <a:cubicBezTo>
                        <a:pt x="24" y="29"/>
                        <a:pt x="30" y="23"/>
                        <a:pt x="39" y="23"/>
                      </a:cubicBezTo>
                      <a:cubicBezTo>
                        <a:pt x="39" y="23"/>
                        <a:pt x="39" y="23"/>
                        <a:pt x="39" y="23"/>
                      </a:cubicBezTo>
                      <a:cubicBezTo>
                        <a:pt x="39" y="6"/>
                        <a:pt x="39" y="6"/>
                        <a:pt x="39" y="6"/>
                      </a:cubicBezTo>
                      <a:cubicBezTo>
                        <a:pt x="36" y="6"/>
                        <a:pt x="34" y="6"/>
                        <a:pt x="31" y="7"/>
                      </a:cubicBezTo>
                      <a:cubicBezTo>
                        <a:pt x="27" y="0"/>
                        <a:pt x="27" y="0"/>
                        <a:pt x="27" y="0"/>
                      </a:cubicBezTo>
                      <a:cubicBezTo>
                        <a:pt x="18" y="4"/>
                        <a:pt x="18" y="4"/>
                        <a:pt x="18" y="4"/>
                      </a:cubicBezTo>
                      <a:cubicBezTo>
                        <a:pt x="21" y="12"/>
                        <a:pt x="21" y="12"/>
                        <a:pt x="21" y="12"/>
                      </a:cubicBezTo>
                      <a:cubicBezTo>
                        <a:pt x="17" y="14"/>
                        <a:pt x="14" y="17"/>
                        <a:pt x="12" y="21"/>
                      </a:cubicBezTo>
                      <a:cubicBezTo>
                        <a:pt x="4" y="19"/>
                        <a:pt x="4" y="19"/>
                        <a:pt x="4" y="19"/>
                      </a:cubicBezTo>
                      <a:cubicBezTo>
                        <a:pt x="0" y="29"/>
                        <a:pt x="0" y="29"/>
                        <a:pt x="0" y="29"/>
                      </a:cubicBezTo>
                      <a:cubicBezTo>
                        <a:pt x="8" y="32"/>
                        <a:pt x="8" y="32"/>
                        <a:pt x="8" y="32"/>
                      </a:cubicBezTo>
                      <a:cubicBezTo>
                        <a:pt x="7" y="36"/>
                        <a:pt x="7" y="41"/>
                        <a:pt x="8" y="45"/>
                      </a:cubicBezTo>
                      <a:cubicBezTo>
                        <a:pt x="1" y="49"/>
                        <a:pt x="1" y="49"/>
                        <a:pt x="1" y="49"/>
                      </a:cubicBezTo>
                      <a:cubicBezTo>
                        <a:pt x="5" y="59"/>
                        <a:pt x="5" y="59"/>
                        <a:pt x="5" y="59"/>
                      </a:cubicBezTo>
                      <a:cubicBezTo>
                        <a:pt x="13" y="56"/>
                        <a:pt x="13" y="56"/>
                        <a:pt x="13" y="56"/>
                      </a:cubicBezTo>
                      <a:cubicBezTo>
                        <a:pt x="15" y="59"/>
                        <a:pt x="18" y="62"/>
                        <a:pt x="22" y="64"/>
                      </a:cubicBezTo>
                      <a:cubicBezTo>
                        <a:pt x="20" y="72"/>
                        <a:pt x="20" y="72"/>
                        <a:pt x="20" y="72"/>
                      </a:cubicBezTo>
                      <a:cubicBezTo>
                        <a:pt x="30" y="76"/>
                        <a:pt x="30" y="76"/>
                        <a:pt x="30" y="76"/>
                      </a:cubicBezTo>
                      <a:cubicBezTo>
                        <a:pt x="33" y="69"/>
                        <a:pt x="33" y="69"/>
                        <a:pt x="33" y="69"/>
                      </a:cubicBezTo>
                      <a:cubicBezTo>
                        <a:pt x="35" y="69"/>
                        <a:pt x="37" y="69"/>
                        <a:pt x="39" y="69"/>
                      </a:cubicBezTo>
                      <a:cubicBezTo>
                        <a:pt x="39" y="52"/>
                        <a:pt x="39" y="52"/>
                        <a:pt x="39" y="52"/>
                      </a:cubicBezTo>
                      <a:close/>
                    </a:path>
                  </a:pathLst>
                </a:custGeom>
                <a:solidFill>
                  <a:srgbClr val="76B2B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14" name="Google Shape;2914;p14"/>
                <p:cNvSpPr/>
                <p:nvPr/>
              </p:nvSpPr>
              <p:spPr>
                <a:xfrm>
                  <a:off x="12552242" y="5715614"/>
                  <a:ext cx="95423" cy="146232"/>
                </a:xfrm>
                <a:custGeom>
                  <a:avLst/>
                  <a:gdLst/>
                  <a:ahLst/>
                  <a:cxnLst/>
                  <a:rect l="l" t="t" r="r" b="b"/>
                  <a:pathLst>
                    <a:path w="19" h="29" extrusionOk="0">
                      <a:moveTo>
                        <a:pt x="19" y="15"/>
                      </a:moveTo>
                      <a:cubicBezTo>
                        <a:pt x="19" y="6"/>
                        <a:pt x="12" y="0"/>
                        <a:pt x="4" y="0"/>
                      </a:cubicBezTo>
                      <a:cubicBezTo>
                        <a:pt x="0" y="15"/>
                        <a:pt x="0" y="15"/>
                        <a:pt x="0" y="15"/>
                      </a:cubicBezTo>
                      <a:cubicBezTo>
                        <a:pt x="4" y="29"/>
                        <a:pt x="4" y="29"/>
                        <a:pt x="4" y="29"/>
                      </a:cubicBezTo>
                      <a:cubicBezTo>
                        <a:pt x="12" y="29"/>
                        <a:pt x="19" y="23"/>
                        <a:pt x="19" y="15"/>
                      </a:cubicBezTo>
                      <a:close/>
                    </a:path>
                  </a:pathLst>
                </a:custGeom>
                <a:solidFill>
                  <a:srgbClr val="F4F1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15" name="Google Shape;2915;p14"/>
                <p:cNvSpPr/>
                <p:nvPr/>
              </p:nvSpPr>
              <p:spPr>
                <a:xfrm>
                  <a:off x="12496475" y="5715614"/>
                  <a:ext cx="75595" cy="146232"/>
                </a:xfrm>
                <a:custGeom>
                  <a:avLst/>
                  <a:gdLst/>
                  <a:ahLst/>
                  <a:cxnLst/>
                  <a:rect l="l" t="t" r="r" b="b"/>
                  <a:pathLst>
                    <a:path w="15" h="29" extrusionOk="0">
                      <a:moveTo>
                        <a:pt x="0" y="15"/>
                      </a:moveTo>
                      <a:cubicBezTo>
                        <a:pt x="0" y="23"/>
                        <a:pt x="6" y="29"/>
                        <a:pt x="15" y="29"/>
                      </a:cubicBezTo>
                      <a:cubicBezTo>
                        <a:pt x="15" y="29"/>
                        <a:pt x="15" y="29"/>
                        <a:pt x="15" y="29"/>
                      </a:cubicBezTo>
                      <a:cubicBezTo>
                        <a:pt x="15" y="0"/>
                        <a:pt x="15" y="0"/>
                        <a:pt x="15" y="0"/>
                      </a:cubicBezTo>
                      <a:cubicBezTo>
                        <a:pt x="15" y="0"/>
                        <a:pt x="15" y="0"/>
                        <a:pt x="15" y="0"/>
                      </a:cubicBezTo>
                      <a:cubicBezTo>
                        <a:pt x="6" y="0"/>
                        <a:pt x="0" y="6"/>
                        <a:pt x="0" y="1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16" name="Google Shape;2916;p14"/>
                <p:cNvSpPr/>
                <p:nvPr/>
              </p:nvSpPr>
              <p:spPr>
                <a:xfrm>
                  <a:off x="10828439" y="5055092"/>
                  <a:ext cx="617149" cy="746031"/>
                </a:xfrm>
                <a:custGeom>
                  <a:avLst/>
                  <a:gdLst/>
                  <a:ahLst/>
                  <a:cxnLst/>
                  <a:rect l="l" t="t" r="r" b="b"/>
                  <a:pathLst>
                    <a:path w="122" h="148" extrusionOk="0">
                      <a:moveTo>
                        <a:pt x="67" y="45"/>
                      </a:moveTo>
                      <a:cubicBezTo>
                        <a:pt x="65" y="45"/>
                        <a:pt x="63" y="45"/>
                        <a:pt x="61" y="45"/>
                      </a:cubicBezTo>
                      <a:cubicBezTo>
                        <a:pt x="46" y="45"/>
                        <a:pt x="34" y="55"/>
                        <a:pt x="30" y="69"/>
                      </a:cubicBezTo>
                      <a:cubicBezTo>
                        <a:pt x="13" y="74"/>
                        <a:pt x="0" y="89"/>
                        <a:pt x="0" y="108"/>
                      </a:cubicBezTo>
                      <a:cubicBezTo>
                        <a:pt x="0" y="130"/>
                        <a:pt x="18" y="148"/>
                        <a:pt x="40" y="148"/>
                      </a:cubicBezTo>
                      <a:cubicBezTo>
                        <a:pt x="122" y="148"/>
                        <a:pt x="122" y="148"/>
                        <a:pt x="122" y="148"/>
                      </a:cubicBezTo>
                      <a:cubicBezTo>
                        <a:pt x="122" y="0"/>
                        <a:pt x="122" y="0"/>
                        <a:pt x="122" y="0"/>
                      </a:cubicBezTo>
                      <a:cubicBezTo>
                        <a:pt x="95" y="1"/>
                        <a:pt x="72" y="20"/>
                        <a:pt x="67" y="4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17" name="Google Shape;2917;p14"/>
                <p:cNvSpPr/>
                <p:nvPr/>
              </p:nvSpPr>
              <p:spPr>
                <a:xfrm>
                  <a:off x="11445587" y="5055092"/>
                  <a:ext cx="615910" cy="746031"/>
                </a:xfrm>
                <a:custGeom>
                  <a:avLst/>
                  <a:gdLst/>
                  <a:ahLst/>
                  <a:cxnLst/>
                  <a:rect l="l" t="t" r="r" b="b"/>
                  <a:pathLst>
                    <a:path w="122" h="148" extrusionOk="0">
                      <a:moveTo>
                        <a:pt x="102" y="73"/>
                      </a:moveTo>
                      <a:cubicBezTo>
                        <a:pt x="102" y="49"/>
                        <a:pt x="82" y="29"/>
                        <a:pt x="57" y="29"/>
                      </a:cubicBezTo>
                      <a:cubicBezTo>
                        <a:pt x="55" y="29"/>
                        <a:pt x="53" y="29"/>
                        <a:pt x="51" y="29"/>
                      </a:cubicBezTo>
                      <a:cubicBezTo>
                        <a:pt x="41" y="12"/>
                        <a:pt x="23" y="0"/>
                        <a:pt x="1" y="0"/>
                      </a:cubicBezTo>
                      <a:cubicBezTo>
                        <a:pt x="1" y="0"/>
                        <a:pt x="1" y="0"/>
                        <a:pt x="0" y="0"/>
                      </a:cubicBezTo>
                      <a:cubicBezTo>
                        <a:pt x="0" y="148"/>
                        <a:pt x="0" y="148"/>
                        <a:pt x="0" y="148"/>
                      </a:cubicBezTo>
                      <a:cubicBezTo>
                        <a:pt x="82" y="148"/>
                        <a:pt x="82" y="148"/>
                        <a:pt x="82" y="148"/>
                      </a:cubicBezTo>
                      <a:cubicBezTo>
                        <a:pt x="104" y="148"/>
                        <a:pt x="122" y="130"/>
                        <a:pt x="122" y="108"/>
                      </a:cubicBezTo>
                      <a:cubicBezTo>
                        <a:pt x="122" y="93"/>
                        <a:pt x="114" y="80"/>
                        <a:pt x="102" y="73"/>
                      </a:cubicBezTo>
                      <a:close/>
                    </a:path>
                  </a:pathLst>
                </a:custGeom>
                <a:solidFill>
                  <a:srgbClr val="F4F1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18" name="Google Shape;2918;p14"/>
                <p:cNvSpPr/>
                <p:nvPr/>
              </p:nvSpPr>
              <p:spPr>
                <a:xfrm>
                  <a:off x="11445587" y="5030307"/>
                  <a:ext cx="641934" cy="791883"/>
                </a:xfrm>
                <a:custGeom>
                  <a:avLst/>
                  <a:gdLst/>
                  <a:ahLst/>
                  <a:cxnLst/>
                  <a:rect l="l" t="t" r="r" b="b"/>
                  <a:pathLst>
                    <a:path w="127" h="157" extrusionOk="0">
                      <a:moveTo>
                        <a:pt x="106" y="75"/>
                      </a:moveTo>
                      <a:cubicBezTo>
                        <a:pt x="105" y="50"/>
                        <a:pt x="83" y="29"/>
                        <a:pt x="57" y="29"/>
                      </a:cubicBezTo>
                      <a:cubicBezTo>
                        <a:pt x="56" y="29"/>
                        <a:pt x="55" y="29"/>
                        <a:pt x="54" y="29"/>
                      </a:cubicBezTo>
                      <a:cubicBezTo>
                        <a:pt x="42" y="11"/>
                        <a:pt x="22" y="0"/>
                        <a:pt x="1" y="0"/>
                      </a:cubicBezTo>
                      <a:cubicBezTo>
                        <a:pt x="1" y="0"/>
                        <a:pt x="1" y="0"/>
                        <a:pt x="0" y="0"/>
                      </a:cubicBezTo>
                      <a:cubicBezTo>
                        <a:pt x="0" y="10"/>
                        <a:pt x="0" y="10"/>
                        <a:pt x="0" y="10"/>
                      </a:cubicBezTo>
                      <a:cubicBezTo>
                        <a:pt x="1" y="10"/>
                        <a:pt x="1" y="10"/>
                        <a:pt x="1" y="10"/>
                      </a:cubicBezTo>
                      <a:cubicBezTo>
                        <a:pt x="20" y="10"/>
                        <a:pt x="38" y="20"/>
                        <a:pt x="47" y="37"/>
                      </a:cubicBezTo>
                      <a:cubicBezTo>
                        <a:pt x="49" y="39"/>
                        <a:pt x="49" y="39"/>
                        <a:pt x="49" y="39"/>
                      </a:cubicBezTo>
                      <a:cubicBezTo>
                        <a:pt x="52" y="39"/>
                        <a:pt x="52" y="39"/>
                        <a:pt x="52" y="39"/>
                      </a:cubicBezTo>
                      <a:cubicBezTo>
                        <a:pt x="54" y="39"/>
                        <a:pt x="55" y="39"/>
                        <a:pt x="57" y="39"/>
                      </a:cubicBezTo>
                      <a:cubicBezTo>
                        <a:pt x="79" y="39"/>
                        <a:pt x="97" y="56"/>
                        <a:pt x="97" y="78"/>
                      </a:cubicBezTo>
                      <a:cubicBezTo>
                        <a:pt x="97" y="81"/>
                        <a:pt x="97" y="81"/>
                        <a:pt x="97" y="81"/>
                      </a:cubicBezTo>
                      <a:cubicBezTo>
                        <a:pt x="99" y="82"/>
                        <a:pt x="99" y="82"/>
                        <a:pt x="99" y="82"/>
                      </a:cubicBezTo>
                      <a:cubicBezTo>
                        <a:pt x="110" y="89"/>
                        <a:pt x="117" y="100"/>
                        <a:pt x="117" y="113"/>
                      </a:cubicBezTo>
                      <a:cubicBezTo>
                        <a:pt x="117" y="132"/>
                        <a:pt x="102" y="148"/>
                        <a:pt x="82" y="148"/>
                      </a:cubicBezTo>
                      <a:cubicBezTo>
                        <a:pt x="0" y="148"/>
                        <a:pt x="0" y="148"/>
                        <a:pt x="0" y="148"/>
                      </a:cubicBezTo>
                      <a:cubicBezTo>
                        <a:pt x="0" y="157"/>
                        <a:pt x="0" y="157"/>
                        <a:pt x="0" y="157"/>
                      </a:cubicBezTo>
                      <a:cubicBezTo>
                        <a:pt x="82" y="157"/>
                        <a:pt x="82" y="157"/>
                        <a:pt x="82" y="157"/>
                      </a:cubicBezTo>
                      <a:cubicBezTo>
                        <a:pt x="107" y="157"/>
                        <a:pt x="127" y="138"/>
                        <a:pt x="127" y="113"/>
                      </a:cubicBezTo>
                      <a:cubicBezTo>
                        <a:pt x="127" y="98"/>
                        <a:pt x="119" y="84"/>
                        <a:pt x="106" y="75"/>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19" name="Google Shape;2919;p14"/>
                <p:cNvSpPr/>
                <p:nvPr/>
              </p:nvSpPr>
              <p:spPr>
                <a:xfrm>
                  <a:off x="10808611" y="5030307"/>
                  <a:ext cx="636977" cy="791883"/>
                </a:xfrm>
                <a:custGeom>
                  <a:avLst/>
                  <a:gdLst/>
                  <a:ahLst/>
                  <a:cxnLst/>
                  <a:rect l="l" t="t" r="r" b="b"/>
                  <a:pathLst>
                    <a:path w="126" h="157" extrusionOk="0">
                      <a:moveTo>
                        <a:pt x="44" y="148"/>
                      </a:moveTo>
                      <a:cubicBezTo>
                        <a:pt x="25" y="148"/>
                        <a:pt x="9" y="132"/>
                        <a:pt x="9" y="113"/>
                      </a:cubicBezTo>
                      <a:cubicBezTo>
                        <a:pt x="9" y="97"/>
                        <a:pt x="20" y="83"/>
                        <a:pt x="36" y="79"/>
                      </a:cubicBezTo>
                      <a:cubicBezTo>
                        <a:pt x="39" y="78"/>
                        <a:pt x="39" y="78"/>
                        <a:pt x="39" y="78"/>
                      </a:cubicBezTo>
                      <a:cubicBezTo>
                        <a:pt x="39" y="76"/>
                        <a:pt x="39" y="76"/>
                        <a:pt x="39" y="76"/>
                      </a:cubicBezTo>
                      <a:cubicBezTo>
                        <a:pt x="42" y="63"/>
                        <a:pt x="53" y="55"/>
                        <a:pt x="65" y="55"/>
                      </a:cubicBezTo>
                      <a:cubicBezTo>
                        <a:pt x="67" y="55"/>
                        <a:pt x="68" y="55"/>
                        <a:pt x="70" y="55"/>
                      </a:cubicBezTo>
                      <a:cubicBezTo>
                        <a:pt x="74" y="56"/>
                        <a:pt x="74" y="56"/>
                        <a:pt x="74" y="56"/>
                      </a:cubicBezTo>
                      <a:cubicBezTo>
                        <a:pt x="75" y="52"/>
                        <a:pt x="75" y="52"/>
                        <a:pt x="75" y="52"/>
                      </a:cubicBezTo>
                      <a:cubicBezTo>
                        <a:pt x="81" y="27"/>
                        <a:pt x="102" y="11"/>
                        <a:pt x="126" y="10"/>
                      </a:cubicBezTo>
                      <a:cubicBezTo>
                        <a:pt x="126" y="0"/>
                        <a:pt x="126" y="0"/>
                        <a:pt x="126" y="0"/>
                      </a:cubicBezTo>
                      <a:cubicBezTo>
                        <a:pt x="99" y="1"/>
                        <a:pt x="75" y="19"/>
                        <a:pt x="67" y="45"/>
                      </a:cubicBezTo>
                      <a:cubicBezTo>
                        <a:pt x="67" y="45"/>
                        <a:pt x="66" y="45"/>
                        <a:pt x="65" y="45"/>
                      </a:cubicBezTo>
                      <a:cubicBezTo>
                        <a:pt x="49" y="45"/>
                        <a:pt x="35" y="55"/>
                        <a:pt x="31" y="71"/>
                      </a:cubicBezTo>
                      <a:cubicBezTo>
                        <a:pt x="12" y="76"/>
                        <a:pt x="0" y="94"/>
                        <a:pt x="0" y="113"/>
                      </a:cubicBezTo>
                      <a:cubicBezTo>
                        <a:pt x="0" y="138"/>
                        <a:pt x="20" y="157"/>
                        <a:pt x="44" y="157"/>
                      </a:cubicBezTo>
                      <a:cubicBezTo>
                        <a:pt x="126" y="157"/>
                        <a:pt x="126" y="157"/>
                        <a:pt x="126" y="157"/>
                      </a:cubicBezTo>
                      <a:cubicBezTo>
                        <a:pt x="126" y="148"/>
                        <a:pt x="126" y="148"/>
                        <a:pt x="126" y="148"/>
                      </a:cubicBezTo>
                      <a:lnTo>
                        <a:pt x="44" y="148"/>
                      </a:lnTo>
                      <a:close/>
                    </a:path>
                  </a:pathLst>
                </a:custGeom>
                <a:solidFill>
                  <a:srgbClr val="76B2B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20" name="Google Shape;2920;p14"/>
                <p:cNvSpPr/>
                <p:nvPr/>
              </p:nvSpPr>
              <p:spPr>
                <a:xfrm>
                  <a:off x="11156842" y="5332684"/>
                  <a:ext cx="303618" cy="478353"/>
                </a:xfrm>
                <a:custGeom>
                  <a:avLst/>
                  <a:gdLst/>
                  <a:ahLst/>
                  <a:cxnLst/>
                  <a:rect l="l" t="t" r="r" b="b"/>
                  <a:pathLst>
                    <a:path w="245" h="386" extrusionOk="0">
                      <a:moveTo>
                        <a:pt x="0" y="260"/>
                      </a:moveTo>
                      <a:lnTo>
                        <a:pt x="119" y="260"/>
                      </a:lnTo>
                      <a:lnTo>
                        <a:pt x="119" y="386"/>
                      </a:lnTo>
                      <a:lnTo>
                        <a:pt x="233" y="386"/>
                      </a:lnTo>
                      <a:lnTo>
                        <a:pt x="245" y="207"/>
                      </a:lnTo>
                      <a:lnTo>
                        <a:pt x="233" y="0"/>
                      </a:lnTo>
                      <a:lnTo>
                        <a:pt x="0" y="260"/>
                      </a:lnTo>
                      <a:close/>
                    </a:path>
                  </a:pathLst>
                </a:custGeom>
                <a:solidFill>
                  <a:srgbClr val="76B2B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21" name="Google Shape;2921;p14"/>
                <p:cNvSpPr/>
                <p:nvPr/>
              </p:nvSpPr>
              <p:spPr>
                <a:xfrm>
                  <a:off x="11445587" y="5332684"/>
                  <a:ext cx="292464" cy="478353"/>
                </a:xfrm>
                <a:custGeom>
                  <a:avLst/>
                  <a:gdLst/>
                  <a:ahLst/>
                  <a:cxnLst/>
                  <a:rect l="l" t="t" r="r" b="b"/>
                  <a:pathLst>
                    <a:path w="236" h="386" extrusionOk="0">
                      <a:moveTo>
                        <a:pt x="0" y="0"/>
                      </a:moveTo>
                      <a:lnTo>
                        <a:pt x="0" y="386"/>
                      </a:lnTo>
                      <a:lnTo>
                        <a:pt x="118" y="386"/>
                      </a:lnTo>
                      <a:lnTo>
                        <a:pt x="118" y="260"/>
                      </a:lnTo>
                      <a:lnTo>
                        <a:pt x="236" y="260"/>
                      </a:lnTo>
                      <a:lnTo>
                        <a:pt x="0" y="0"/>
                      </a:ln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22" name="Google Shape;2922;p14"/>
                <p:cNvSpPr/>
                <p:nvPr/>
              </p:nvSpPr>
              <p:spPr>
                <a:xfrm>
                  <a:off x="7767480" y="5725528"/>
                  <a:ext cx="418868" cy="918287"/>
                </a:xfrm>
                <a:custGeom>
                  <a:avLst/>
                  <a:gdLst/>
                  <a:ahLst/>
                  <a:cxnLst/>
                  <a:rect l="l" t="t" r="r" b="b"/>
                  <a:pathLst>
                    <a:path w="83" h="182" extrusionOk="0">
                      <a:moveTo>
                        <a:pt x="3" y="0"/>
                      </a:moveTo>
                      <a:cubicBezTo>
                        <a:pt x="3" y="30"/>
                        <a:pt x="3" y="30"/>
                        <a:pt x="3" y="30"/>
                      </a:cubicBezTo>
                      <a:cubicBezTo>
                        <a:pt x="3" y="30"/>
                        <a:pt x="3" y="30"/>
                        <a:pt x="3" y="30"/>
                      </a:cubicBezTo>
                      <a:cubicBezTo>
                        <a:pt x="4" y="30"/>
                        <a:pt x="4" y="30"/>
                        <a:pt x="4" y="30"/>
                      </a:cubicBezTo>
                      <a:cubicBezTo>
                        <a:pt x="4" y="30"/>
                        <a:pt x="4" y="30"/>
                        <a:pt x="4" y="30"/>
                      </a:cubicBezTo>
                      <a:cubicBezTo>
                        <a:pt x="4" y="31"/>
                        <a:pt x="4" y="31"/>
                        <a:pt x="5" y="31"/>
                      </a:cubicBezTo>
                      <a:cubicBezTo>
                        <a:pt x="5" y="31"/>
                        <a:pt x="5" y="31"/>
                        <a:pt x="5" y="31"/>
                      </a:cubicBezTo>
                      <a:cubicBezTo>
                        <a:pt x="5" y="31"/>
                        <a:pt x="5" y="31"/>
                        <a:pt x="6" y="32"/>
                      </a:cubicBezTo>
                      <a:cubicBezTo>
                        <a:pt x="6" y="32"/>
                        <a:pt x="6" y="32"/>
                        <a:pt x="6" y="32"/>
                      </a:cubicBezTo>
                      <a:cubicBezTo>
                        <a:pt x="15" y="50"/>
                        <a:pt x="15" y="50"/>
                        <a:pt x="15" y="50"/>
                      </a:cubicBezTo>
                      <a:cubicBezTo>
                        <a:pt x="32" y="37"/>
                        <a:pt x="32" y="37"/>
                        <a:pt x="32" y="37"/>
                      </a:cubicBezTo>
                      <a:cubicBezTo>
                        <a:pt x="33" y="37"/>
                        <a:pt x="34" y="37"/>
                        <a:pt x="36" y="37"/>
                      </a:cubicBezTo>
                      <a:cubicBezTo>
                        <a:pt x="37" y="38"/>
                        <a:pt x="37" y="39"/>
                        <a:pt x="37" y="41"/>
                      </a:cubicBezTo>
                      <a:cubicBezTo>
                        <a:pt x="34" y="62"/>
                        <a:pt x="34" y="62"/>
                        <a:pt x="34" y="62"/>
                      </a:cubicBezTo>
                      <a:cubicBezTo>
                        <a:pt x="52" y="62"/>
                        <a:pt x="52" y="62"/>
                        <a:pt x="52" y="62"/>
                      </a:cubicBezTo>
                      <a:cubicBezTo>
                        <a:pt x="53" y="63"/>
                        <a:pt x="54" y="63"/>
                        <a:pt x="55" y="65"/>
                      </a:cubicBezTo>
                      <a:cubicBezTo>
                        <a:pt x="55" y="66"/>
                        <a:pt x="55" y="67"/>
                        <a:pt x="54" y="68"/>
                      </a:cubicBezTo>
                      <a:cubicBezTo>
                        <a:pt x="39" y="85"/>
                        <a:pt x="39" y="85"/>
                        <a:pt x="39" y="85"/>
                      </a:cubicBezTo>
                      <a:cubicBezTo>
                        <a:pt x="39" y="86"/>
                        <a:pt x="38" y="86"/>
                        <a:pt x="37" y="86"/>
                      </a:cubicBezTo>
                      <a:cubicBezTo>
                        <a:pt x="36" y="86"/>
                        <a:pt x="35" y="86"/>
                        <a:pt x="35" y="85"/>
                      </a:cubicBezTo>
                      <a:cubicBezTo>
                        <a:pt x="33" y="84"/>
                        <a:pt x="33" y="82"/>
                        <a:pt x="34" y="80"/>
                      </a:cubicBezTo>
                      <a:cubicBezTo>
                        <a:pt x="44" y="69"/>
                        <a:pt x="44" y="69"/>
                        <a:pt x="44" y="69"/>
                      </a:cubicBezTo>
                      <a:cubicBezTo>
                        <a:pt x="30" y="69"/>
                        <a:pt x="30" y="69"/>
                        <a:pt x="30" y="69"/>
                      </a:cubicBezTo>
                      <a:cubicBezTo>
                        <a:pt x="29" y="69"/>
                        <a:pt x="28" y="68"/>
                        <a:pt x="28" y="68"/>
                      </a:cubicBezTo>
                      <a:cubicBezTo>
                        <a:pt x="27" y="67"/>
                        <a:pt x="27" y="66"/>
                        <a:pt x="27" y="65"/>
                      </a:cubicBezTo>
                      <a:cubicBezTo>
                        <a:pt x="29" y="48"/>
                        <a:pt x="29" y="48"/>
                        <a:pt x="29" y="48"/>
                      </a:cubicBezTo>
                      <a:cubicBezTo>
                        <a:pt x="16" y="58"/>
                        <a:pt x="16" y="58"/>
                        <a:pt x="16" y="58"/>
                      </a:cubicBezTo>
                      <a:cubicBezTo>
                        <a:pt x="15" y="58"/>
                        <a:pt x="14" y="59"/>
                        <a:pt x="13" y="58"/>
                      </a:cubicBezTo>
                      <a:cubicBezTo>
                        <a:pt x="12" y="58"/>
                        <a:pt x="11" y="58"/>
                        <a:pt x="10" y="57"/>
                      </a:cubicBezTo>
                      <a:cubicBezTo>
                        <a:pt x="3" y="41"/>
                        <a:pt x="3" y="41"/>
                        <a:pt x="3" y="41"/>
                      </a:cubicBezTo>
                      <a:cubicBezTo>
                        <a:pt x="0" y="96"/>
                        <a:pt x="0" y="96"/>
                        <a:pt x="0" y="96"/>
                      </a:cubicBezTo>
                      <a:cubicBezTo>
                        <a:pt x="3" y="182"/>
                        <a:pt x="3" y="182"/>
                        <a:pt x="3" y="182"/>
                      </a:cubicBezTo>
                      <a:cubicBezTo>
                        <a:pt x="14" y="182"/>
                        <a:pt x="14" y="182"/>
                        <a:pt x="14" y="182"/>
                      </a:cubicBezTo>
                      <a:cubicBezTo>
                        <a:pt x="14" y="81"/>
                        <a:pt x="14" y="81"/>
                        <a:pt x="14" y="81"/>
                      </a:cubicBezTo>
                      <a:cubicBezTo>
                        <a:pt x="14" y="79"/>
                        <a:pt x="16" y="77"/>
                        <a:pt x="18" y="77"/>
                      </a:cubicBezTo>
                      <a:cubicBezTo>
                        <a:pt x="22" y="77"/>
                        <a:pt x="22" y="77"/>
                        <a:pt x="22" y="77"/>
                      </a:cubicBezTo>
                      <a:cubicBezTo>
                        <a:pt x="24" y="77"/>
                        <a:pt x="25" y="79"/>
                        <a:pt x="25" y="81"/>
                      </a:cubicBezTo>
                      <a:cubicBezTo>
                        <a:pt x="25" y="182"/>
                        <a:pt x="25" y="182"/>
                        <a:pt x="25" y="182"/>
                      </a:cubicBezTo>
                      <a:cubicBezTo>
                        <a:pt x="30" y="182"/>
                        <a:pt x="30" y="182"/>
                        <a:pt x="30" y="182"/>
                      </a:cubicBezTo>
                      <a:cubicBezTo>
                        <a:pt x="36" y="182"/>
                        <a:pt x="40" y="178"/>
                        <a:pt x="40" y="172"/>
                      </a:cubicBezTo>
                      <a:cubicBezTo>
                        <a:pt x="40" y="151"/>
                        <a:pt x="40" y="151"/>
                        <a:pt x="40" y="151"/>
                      </a:cubicBezTo>
                      <a:cubicBezTo>
                        <a:pt x="66" y="137"/>
                        <a:pt x="83" y="111"/>
                        <a:pt x="83" y="80"/>
                      </a:cubicBezTo>
                      <a:cubicBezTo>
                        <a:pt x="83" y="36"/>
                        <a:pt x="47" y="0"/>
                        <a:pt x="3" y="0"/>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23" name="Google Shape;2923;p14"/>
                <p:cNvSpPr/>
                <p:nvPr/>
              </p:nvSpPr>
              <p:spPr>
                <a:xfrm>
                  <a:off x="7378354" y="5725528"/>
                  <a:ext cx="403998" cy="918287"/>
                </a:xfrm>
                <a:custGeom>
                  <a:avLst/>
                  <a:gdLst/>
                  <a:ahLst/>
                  <a:cxnLst/>
                  <a:rect l="l" t="t" r="r" b="b"/>
                  <a:pathLst>
                    <a:path w="80" h="182" extrusionOk="0">
                      <a:moveTo>
                        <a:pt x="80" y="41"/>
                      </a:moveTo>
                      <a:cubicBezTo>
                        <a:pt x="72" y="57"/>
                        <a:pt x="72" y="57"/>
                        <a:pt x="72" y="57"/>
                      </a:cubicBezTo>
                      <a:cubicBezTo>
                        <a:pt x="72" y="58"/>
                        <a:pt x="71" y="58"/>
                        <a:pt x="70" y="58"/>
                      </a:cubicBezTo>
                      <a:cubicBezTo>
                        <a:pt x="69" y="59"/>
                        <a:pt x="68" y="58"/>
                        <a:pt x="67" y="58"/>
                      </a:cubicBezTo>
                      <a:cubicBezTo>
                        <a:pt x="53" y="48"/>
                        <a:pt x="53" y="48"/>
                        <a:pt x="53" y="48"/>
                      </a:cubicBezTo>
                      <a:cubicBezTo>
                        <a:pt x="55" y="65"/>
                        <a:pt x="55" y="65"/>
                        <a:pt x="55" y="65"/>
                      </a:cubicBezTo>
                      <a:cubicBezTo>
                        <a:pt x="56" y="66"/>
                        <a:pt x="55" y="67"/>
                        <a:pt x="55" y="68"/>
                      </a:cubicBezTo>
                      <a:cubicBezTo>
                        <a:pt x="54" y="68"/>
                        <a:pt x="53" y="69"/>
                        <a:pt x="52" y="69"/>
                      </a:cubicBezTo>
                      <a:cubicBezTo>
                        <a:pt x="38" y="69"/>
                        <a:pt x="38" y="69"/>
                        <a:pt x="38" y="69"/>
                      </a:cubicBezTo>
                      <a:cubicBezTo>
                        <a:pt x="48" y="80"/>
                        <a:pt x="48" y="80"/>
                        <a:pt x="48" y="80"/>
                      </a:cubicBezTo>
                      <a:cubicBezTo>
                        <a:pt x="49" y="82"/>
                        <a:pt x="49" y="84"/>
                        <a:pt x="48" y="85"/>
                      </a:cubicBezTo>
                      <a:cubicBezTo>
                        <a:pt x="47" y="86"/>
                        <a:pt x="46" y="86"/>
                        <a:pt x="46" y="86"/>
                      </a:cubicBezTo>
                      <a:cubicBezTo>
                        <a:pt x="45" y="86"/>
                        <a:pt x="44" y="86"/>
                        <a:pt x="43" y="85"/>
                      </a:cubicBezTo>
                      <a:cubicBezTo>
                        <a:pt x="28" y="68"/>
                        <a:pt x="28" y="68"/>
                        <a:pt x="28" y="68"/>
                      </a:cubicBezTo>
                      <a:cubicBezTo>
                        <a:pt x="27" y="67"/>
                        <a:pt x="27" y="66"/>
                        <a:pt x="28" y="65"/>
                      </a:cubicBezTo>
                      <a:cubicBezTo>
                        <a:pt x="28" y="63"/>
                        <a:pt x="29" y="63"/>
                        <a:pt x="31" y="62"/>
                      </a:cubicBezTo>
                      <a:cubicBezTo>
                        <a:pt x="48" y="62"/>
                        <a:pt x="48" y="62"/>
                        <a:pt x="48" y="62"/>
                      </a:cubicBezTo>
                      <a:cubicBezTo>
                        <a:pt x="45" y="41"/>
                        <a:pt x="45" y="41"/>
                        <a:pt x="45" y="41"/>
                      </a:cubicBezTo>
                      <a:cubicBezTo>
                        <a:pt x="45" y="39"/>
                        <a:pt x="46" y="38"/>
                        <a:pt x="47" y="37"/>
                      </a:cubicBezTo>
                      <a:cubicBezTo>
                        <a:pt x="48" y="37"/>
                        <a:pt x="50" y="37"/>
                        <a:pt x="51" y="37"/>
                      </a:cubicBezTo>
                      <a:cubicBezTo>
                        <a:pt x="68" y="50"/>
                        <a:pt x="68" y="50"/>
                        <a:pt x="68" y="50"/>
                      </a:cubicBezTo>
                      <a:cubicBezTo>
                        <a:pt x="77" y="32"/>
                        <a:pt x="77" y="32"/>
                        <a:pt x="77" y="32"/>
                      </a:cubicBezTo>
                      <a:cubicBezTo>
                        <a:pt x="77" y="32"/>
                        <a:pt x="77" y="32"/>
                        <a:pt x="77" y="32"/>
                      </a:cubicBezTo>
                      <a:cubicBezTo>
                        <a:pt x="77" y="31"/>
                        <a:pt x="77" y="31"/>
                        <a:pt x="77" y="31"/>
                      </a:cubicBezTo>
                      <a:cubicBezTo>
                        <a:pt x="78" y="31"/>
                        <a:pt x="78" y="31"/>
                        <a:pt x="78" y="31"/>
                      </a:cubicBezTo>
                      <a:cubicBezTo>
                        <a:pt x="78" y="31"/>
                        <a:pt x="78" y="31"/>
                        <a:pt x="78" y="30"/>
                      </a:cubicBezTo>
                      <a:cubicBezTo>
                        <a:pt x="78" y="30"/>
                        <a:pt x="78" y="30"/>
                        <a:pt x="78" y="30"/>
                      </a:cubicBezTo>
                      <a:cubicBezTo>
                        <a:pt x="79" y="30"/>
                        <a:pt x="79" y="30"/>
                        <a:pt x="79" y="30"/>
                      </a:cubicBezTo>
                      <a:cubicBezTo>
                        <a:pt x="79" y="30"/>
                        <a:pt x="80" y="30"/>
                        <a:pt x="80" y="30"/>
                      </a:cubicBezTo>
                      <a:cubicBezTo>
                        <a:pt x="80" y="30"/>
                        <a:pt x="80" y="30"/>
                        <a:pt x="80" y="30"/>
                      </a:cubicBezTo>
                      <a:cubicBezTo>
                        <a:pt x="80" y="0"/>
                        <a:pt x="80" y="0"/>
                        <a:pt x="80" y="0"/>
                      </a:cubicBezTo>
                      <a:cubicBezTo>
                        <a:pt x="80" y="0"/>
                        <a:pt x="80" y="0"/>
                        <a:pt x="80" y="0"/>
                      </a:cubicBezTo>
                      <a:cubicBezTo>
                        <a:pt x="35" y="0"/>
                        <a:pt x="0" y="36"/>
                        <a:pt x="0" y="80"/>
                      </a:cubicBezTo>
                      <a:cubicBezTo>
                        <a:pt x="0" y="111"/>
                        <a:pt x="17" y="137"/>
                        <a:pt x="42" y="151"/>
                      </a:cubicBezTo>
                      <a:cubicBezTo>
                        <a:pt x="42" y="172"/>
                        <a:pt x="42" y="172"/>
                        <a:pt x="42" y="172"/>
                      </a:cubicBezTo>
                      <a:cubicBezTo>
                        <a:pt x="42" y="178"/>
                        <a:pt x="47" y="182"/>
                        <a:pt x="52" y="182"/>
                      </a:cubicBezTo>
                      <a:cubicBezTo>
                        <a:pt x="57" y="182"/>
                        <a:pt x="57" y="182"/>
                        <a:pt x="57" y="182"/>
                      </a:cubicBezTo>
                      <a:cubicBezTo>
                        <a:pt x="57" y="81"/>
                        <a:pt x="57" y="81"/>
                        <a:pt x="57" y="81"/>
                      </a:cubicBezTo>
                      <a:cubicBezTo>
                        <a:pt x="57" y="79"/>
                        <a:pt x="59" y="77"/>
                        <a:pt x="61" y="77"/>
                      </a:cubicBezTo>
                      <a:cubicBezTo>
                        <a:pt x="65" y="77"/>
                        <a:pt x="65" y="77"/>
                        <a:pt x="65" y="77"/>
                      </a:cubicBezTo>
                      <a:cubicBezTo>
                        <a:pt x="67" y="77"/>
                        <a:pt x="68" y="79"/>
                        <a:pt x="68" y="81"/>
                      </a:cubicBezTo>
                      <a:cubicBezTo>
                        <a:pt x="68" y="182"/>
                        <a:pt x="68" y="182"/>
                        <a:pt x="68" y="182"/>
                      </a:cubicBezTo>
                      <a:cubicBezTo>
                        <a:pt x="80" y="182"/>
                        <a:pt x="80" y="182"/>
                        <a:pt x="80" y="182"/>
                      </a:cubicBezTo>
                      <a:cubicBezTo>
                        <a:pt x="80" y="41"/>
                        <a:pt x="80" y="41"/>
                        <a:pt x="80" y="41"/>
                      </a:cubicBezTo>
                      <a:close/>
                    </a:path>
                  </a:pathLst>
                </a:custGeom>
                <a:solidFill>
                  <a:srgbClr val="76B2B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24" name="Google Shape;2924;p14"/>
                <p:cNvSpPr/>
                <p:nvPr/>
              </p:nvSpPr>
              <p:spPr>
                <a:xfrm>
                  <a:off x="7767480" y="6835900"/>
                  <a:ext cx="100380" cy="54527"/>
                </a:xfrm>
                <a:custGeom>
                  <a:avLst/>
                  <a:gdLst/>
                  <a:ahLst/>
                  <a:cxnLst/>
                  <a:rect l="l" t="t" r="r" b="b"/>
                  <a:pathLst>
                    <a:path w="20" h="11" extrusionOk="0">
                      <a:moveTo>
                        <a:pt x="0" y="6"/>
                      </a:moveTo>
                      <a:cubicBezTo>
                        <a:pt x="3" y="11"/>
                        <a:pt x="3" y="11"/>
                        <a:pt x="3" y="11"/>
                      </a:cubicBezTo>
                      <a:cubicBezTo>
                        <a:pt x="10" y="11"/>
                        <a:pt x="10" y="11"/>
                        <a:pt x="10" y="11"/>
                      </a:cubicBezTo>
                      <a:cubicBezTo>
                        <a:pt x="15" y="11"/>
                        <a:pt x="20" y="7"/>
                        <a:pt x="20" y="1"/>
                      </a:cubicBezTo>
                      <a:cubicBezTo>
                        <a:pt x="20" y="0"/>
                        <a:pt x="20" y="0"/>
                        <a:pt x="20" y="0"/>
                      </a:cubicBezTo>
                      <a:cubicBezTo>
                        <a:pt x="3" y="0"/>
                        <a:pt x="3" y="0"/>
                        <a:pt x="3" y="0"/>
                      </a:cubicBezTo>
                      <a:lnTo>
                        <a:pt x="0" y="6"/>
                      </a:ln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25" name="Google Shape;2925;p14"/>
                <p:cNvSpPr/>
                <p:nvPr/>
              </p:nvSpPr>
              <p:spPr>
                <a:xfrm>
                  <a:off x="7696843" y="6835900"/>
                  <a:ext cx="85509" cy="54527"/>
                </a:xfrm>
                <a:custGeom>
                  <a:avLst/>
                  <a:gdLst/>
                  <a:ahLst/>
                  <a:cxnLst/>
                  <a:rect l="l" t="t" r="r" b="b"/>
                  <a:pathLst>
                    <a:path w="17" h="11" extrusionOk="0">
                      <a:moveTo>
                        <a:pt x="0" y="0"/>
                      </a:moveTo>
                      <a:cubicBezTo>
                        <a:pt x="0" y="1"/>
                        <a:pt x="0" y="1"/>
                        <a:pt x="0" y="1"/>
                      </a:cubicBezTo>
                      <a:cubicBezTo>
                        <a:pt x="0" y="7"/>
                        <a:pt x="4" y="11"/>
                        <a:pt x="10" y="11"/>
                      </a:cubicBezTo>
                      <a:cubicBezTo>
                        <a:pt x="17" y="11"/>
                        <a:pt x="17" y="11"/>
                        <a:pt x="17" y="11"/>
                      </a:cubicBezTo>
                      <a:cubicBezTo>
                        <a:pt x="17" y="0"/>
                        <a:pt x="17" y="0"/>
                        <a:pt x="17" y="0"/>
                      </a:cubicBezTo>
                      <a:lnTo>
                        <a:pt x="0" y="0"/>
                      </a:lnTo>
                      <a:close/>
                    </a:path>
                  </a:pathLst>
                </a:custGeom>
                <a:solidFill>
                  <a:srgbClr val="76B2B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26" name="Google Shape;2926;p14"/>
                <p:cNvSpPr/>
                <p:nvPr/>
              </p:nvSpPr>
              <p:spPr>
                <a:xfrm>
                  <a:off x="7767480" y="6694625"/>
                  <a:ext cx="201999" cy="141276"/>
                </a:xfrm>
                <a:custGeom>
                  <a:avLst/>
                  <a:gdLst/>
                  <a:ahLst/>
                  <a:cxnLst/>
                  <a:rect l="l" t="t" r="r" b="b"/>
                  <a:pathLst>
                    <a:path w="40" h="28" extrusionOk="0">
                      <a:moveTo>
                        <a:pt x="30" y="0"/>
                      </a:moveTo>
                      <a:cubicBezTo>
                        <a:pt x="3" y="0"/>
                        <a:pt x="3" y="0"/>
                        <a:pt x="3" y="0"/>
                      </a:cubicBezTo>
                      <a:cubicBezTo>
                        <a:pt x="0" y="11"/>
                        <a:pt x="0" y="11"/>
                        <a:pt x="0" y="11"/>
                      </a:cubicBezTo>
                      <a:cubicBezTo>
                        <a:pt x="3" y="28"/>
                        <a:pt x="3" y="28"/>
                        <a:pt x="3" y="28"/>
                      </a:cubicBezTo>
                      <a:cubicBezTo>
                        <a:pt x="20" y="28"/>
                        <a:pt x="20" y="28"/>
                        <a:pt x="20" y="28"/>
                      </a:cubicBezTo>
                      <a:cubicBezTo>
                        <a:pt x="30" y="28"/>
                        <a:pt x="30" y="28"/>
                        <a:pt x="30" y="28"/>
                      </a:cubicBezTo>
                      <a:cubicBezTo>
                        <a:pt x="36" y="28"/>
                        <a:pt x="40" y="24"/>
                        <a:pt x="40" y="18"/>
                      </a:cubicBezTo>
                      <a:cubicBezTo>
                        <a:pt x="40" y="10"/>
                        <a:pt x="40" y="10"/>
                        <a:pt x="40" y="10"/>
                      </a:cubicBezTo>
                      <a:cubicBezTo>
                        <a:pt x="40" y="4"/>
                        <a:pt x="36" y="0"/>
                        <a:pt x="30" y="0"/>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27" name="Google Shape;2927;p14"/>
                <p:cNvSpPr/>
                <p:nvPr/>
              </p:nvSpPr>
              <p:spPr>
                <a:xfrm>
                  <a:off x="7590267" y="6694625"/>
                  <a:ext cx="192085" cy="141276"/>
                </a:xfrm>
                <a:custGeom>
                  <a:avLst/>
                  <a:gdLst/>
                  <a:ahLst/>
                  <a:cxnLst/>
                  <a:rect l="l" t="t" r="r" b="b"/>
                  <a:pathLst>
                    <a:path w="38" h="28" extrusionOk="0">
                      <a:moveTo>
                        <a:pt x="10" y="0"/>
                      </a:moveTo>
                      <a:cubicBezTo>
                        <a:pt x="5" y="0"/>
                        <a:pt x="0" y="4"/>
                        <a:pt x="0" y="10"/>
                      </a:cubicBezTo>
                      <a:cubicBezTo>
                        <a:pt x="0" y="18"/>
                        <a:pt x="0" y="18"/>
                        <a:pt x="0" y="18"/>
                      </a:cubicBezTo>
                      <a:cubicBezTo>
                        <a:pt x="0" y="24"/>
                        <a:pt x="5" y="28"/>
                        <a:pt x="10" y="28"/>
                      </a:cubicBezTo>
                      <a:cubicBezTo>
                        <a:pt x="21" y="28"/>
                        <a:pt x="21" y="28"/>
                        <a:pt x="21" y="28"/>
                      </a:cubicBezTo>
                      <a:cubicBezTo>
                        <a:pt x="38" y="28"/>
                        <a:pt x="38" y="28"/>
                        <a:pt x="38" y="28"/>
                      </a:cubicBezTo>
                      <a:cubicBezTo>
                        <a:pt x="38" y="11"/>
                        <a:pt x="38" y="11"/>
                        <a:pt x="38" y="11"/>
                      </a:cubicBezTo>
                      <a:cubicBezTo>
                        <a:pt x="38" y="0"/>
                        <a:pt x="38" y="0"/>
                        <a:pt x="38" y="0"/>
                      </a:cubicBezTo>
                      <a:lnTo>
                        <a:pt x="10" y="0"/>
                      </a:lnTo>
                      <a:close/>
                    </a:path>
                  </a:pathLst>
                </a:custGeom>
                <a:solidFill>
                  <a:srgbClr val="76B2B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28" name="Google Shape;2928;p14"/>
                <p:cNvSpPr/>
                <p:nvPr/>
              </p:nvSpPr>
              <p:spPr>
                <a:xfrm>
                  <a:off x="7665862" y="6114654"/>
                  <a:ext cx="55767" cy="529162"/>
                </a:xfrm>
                <a:custGeom>
                  <a:avLst/>
                  <a:gdLst/>
                  <a:ahLst/>
                  <a:cxnLst/>
                  <a:rect l="l" t="t" r="r" b="b"/>
                  <a:pathLst>
                    <a:path w="11" h="105" extrusionOk="0">
                      <a:moveTo>
                        <a:pt x="8" y="0"/>
                      </a:moveTo>
                      <a:cubicBezTo>
                        <a:pt x="4" y="0"/>
                        <a:pt x="4" y="0"/>
                        <a:pt x="4" y="0"/>
                      </a:cubicBezTo>
                      <a:cubicBezTo>
                        <a:pt x="2" y="0"/>
                        <a:pt x="0" y="2"/>
                        <a:pt x="0" y="4"/>
                      </a:cubicBezTo>
                      <a:cubicBezTo>
                        <a:pt x="0" y="105"/>
                        <a:pt x="0" y="105"/>
                        <a:pt x="0" y="105"/>
                      </a:cubicBezTo>
                      <a:cubicBezTo>
                        <a:pt x="11" y="105"/>
                        <a:pt x="11" y="105"/>
                        <a:pt x="11" y="105"/>
                      </a:cubicBezTo>
                      <a:cubicBezTo>
                        <a:pt x="11" y="4"/>
                        <a:pt x="11" y="4"/>
                        <a:pt x="11" y="4"/>
                      </a:cubicBezTo>
                      <a:cubicBezTo>
                        <a:pt x="11" y="2"/>
                        <a:pt x="10" y="0"/>
                        <a:pt x="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29" name="Google Shape;2929;p14"/>
                <p:cNvSpPr/>
                <p:nvPr/>
              </p:nvSpPr>
              <p:spPr>
                <a:xfrm>
                  <a:off x="7838118" y="6114654"/>
                  <a:ext cx="55767" cy="529162"/>
                </a:xfrm>
                <a:custGeom>
                  <a:avLst/>
                  <a:gdLst/>
                  <a:ahLst/>
                  <a:cxnLst/>
                  <a:rect l="l" t="t" r="r" b="b"/>
                  <a:pathLst>
                    <a:path w="11" h="105" extrusionOk="0">
                      <a:moveTo>
                        <a:pt x="8" y="0"/>
                      </a:moveTo>
                      <a:cubicBezTo>
                        <a:pt x="4" y="0"/>
                        <a:pt x="4" y="0"/>
                        <a:pt x="4" y="0"/>
                      </a:cubicBezTo>
                      <a:cubicBezTo>
                        <a:pt x="2" y="0"/>
                        <a:pt x="0" y="2"/>
                        <a:pt x="0" y="4"/>
                      </a:cubicBezTo>
                      <a:cubicBezTo>
                        <a:pt x="0" y="105"/>
                        <a:pt x="0" y="105"/>
                        <a:pt x="0" y="105"/>
                      </a:cubicBezTo>
                      <a:cubicBezTo>
                        <a:pt x="11" y="105"/>
                        <a:pt x="11" y="105"/>
                        <a:pt x="11" y="105"/>
                      </a:cubicBezTo>
                      <a:cubicBezTo>
                        <a:pt x="11" y="4"/>
                        <a:pt x="11" y="4"/>
                        <a:pt x="11" y="4"/>
                      </a:cubicBezTo>
                      <a:cubicBezTo>
                        <a:pt x="11" y="2"/>
                        <a:pt x="10" y="0"/>
                        <a:pt x="8" y="0"/>
                      </a:cubicBezTo>
                      <a:close/>
                    </a:path>
                  </a:pathLst>
                </a:custGeom>
                <a:solidFill>
                  <a:srgbClr val="F4F1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0" name="Google Shape;2930;p14"/>
                <p:cNvSpPr/>
                <p:nvPr/>
              </p:nvSpPr>
              <p:spPr>
                <a:xfrm>
                  <a:off x="7514672" y="5876717"/>
                  <a:ext cx="282550" cy="282550"/>
                </a:xfrm>
                <a:custGeom>
                  <a:avLst/>
                  <a:gdLst/>
                  <a:ahLst/>
                  <a:cxnLst/>
                  <a:rect l="l" t="t" r="r" b="b"/>
                  <a:pathLst>
                    <a:path w="56" h="56" extrusionOk="0">
                      <a:moveTo>
                        <a:pt x="52" y="0"/>
                      </a:moveTo>
                      <a:cubicBezTo>
                        <a:pt x="52" y="0"/>
                        <a:pt x="52" y="0"/>
                        <a:pt x="51" y="0"/>
                      </a:cubicBezTo>
                      <a:cubicBezTo>
                        <a:pt x="51" y="0"/>
                        <a:pt x="51" y="0"/>
                        <a:pt x="51" y="0"/>
                      </a:cubicBezTo>
                      <a:cubicBezTo>
                        <a:pt x="51" y="1"/>
                        <a:pt x="51" y="1"/>
                        <a:pt x="51" y="1"/>
                      </a:cubicBezTo>
                      <a:cubicBezTo>
                        <a:pt x="51" y="1"/>
                        <a:pt x="51" y="1"/>
                        <a:pt x="50" y="1"/>
                      </a:cubicBezTo>
                      <a:cubicBezTo>
                        <a:pt x="50" y="1"/>
                        <a:pt x="50" y="1"/>
                        <a:pt x="50" y="2"/>
                      </a:cubicBezTo>
                      <a:cubicBezTo>
                        <a:pt x="50" y="2"/>
                        <a:pt x="50" y="2"/>
                        <a:pt x="50" y="2"/>
                      </a:cubicBezTo>
                      <a:cubicBezTo>
                        <a:pt x="41" y="20"/>
                        <a:pt x="41" y="20"/>
                        <a:pt x="41" y="20"/>
                      </a:cubicBezTo>
                      <a:cubicBezTo>
                        <a:pt x="24" y="7"/>
                        <a:pt x="24" y="7"/>
                        <a:pt x="24" y="7"/>
                      </a:cubicBezTo>
                      <a:cubicBezTo>
                        <a:pt x="23" y="7"/>
                        <a:pt x="21" y="7"/>
                        <a:pt x="20" y="7"/>
                      </a:cubicBezTo>
                      <a:cubicBezTo>
                        <a:pt x="19" y="8"/>
                        <a:pt x="18" y="9"/>
                        <a:pt x="18" y="11"/>
                      </a:cubicBezTo>
                      <a:cubicBezTo>
                        <a:pt x="21" y="32"/>
                        <a:pt x="21" y="32"/>
                        <a:pt x="21" y="32"/>
                      </a:cubicBezTo>
                      <a:cubicBezTo>
                        <a:pt x="4" y="32"/>
                        <a:pt x="4" y="32"/>
                        <a:pt x="4" y="32"/>
                      </a:cubicBezTo>
                      <a:cubicBezTo>
                        <a:pt x="2" y="33"/>
                        <a:pt x="1" y="33"/>
                        <a:pt x="1" y="35"/>
                      </a:cubicBezTo>
                      <a:cubicBezTo>
                        <a:pt x="0" y="36"/>
                        <a:pt x="0" y="37"/>
                        <a:pt x="1" y="38"/>
                      </a:cubicBezTo>
                      <a:cubicBezTo>
                        <a:pt x="16" y="55"/>
                        <a:pt x="16" y="55"/>
                        <a:pt x="16" y="55"/>
                      </a:cubicBezTo>
                      <a:cubicBezTo>
                        <a:pt x="17" y="56"/>
                        <a:pt x="18" y="56"/>
                        <a:pt x="19" y="56"/>
                      </a:cubicBezTo>
                      <a:cubicBezTo>
                        <a:pt x="19" y="56"/>
                        <a:pt x="20" y="56"/>
                        <a:pt x="21" y="55"/>
                      </a:cubicBezTo>
                      <a:cubicBezTo>
                        <a:pt x="22" y="54"/>
                        <a:pt x="22" y="52"/>
                        <a:pt x="21" y="50"/>
                      </a:cubicBezTo>
                      <a:cubicBezTo>
                        <a:pt x="11" y="39"/>
                        <a:pt x="11" y="39"/>
                        <a:pt x="11" y="39"/>
                      </a:cubicBezTo>
                      <a:cubicBezTo>
                        <a:pt x="25" y="39"/>
                        <a:pt x="25" y="39"/>
                        <a:pt x="25" y="39"/>
                      </a:cubicBezTo>
                      <a:cubicBezTo>
                        <a:pt x="26" y="39"/>
                        <a:pt x="27" y="38"/>
                        <a:pt x="28" y="38"/>
                      </a:cubicBezTo>
                      <a:cubicBezTo>
                        <a:pt x="28" y="37"/>
                        <a:pt x="29" y="36"/>
                        <a:pt x="28" y="35"/>
                      </a:cubicBezTo>
                      <a:cubicBezTo>
                        <a:pt x="26" y="18"/>
                        <a:pt x="26" y="18"/>
                        <a:pt x="26" y="18"/>
                      </a:cubicBezTo>
                      <a:cubicBezTo>
                        <a:pt x="40" y="28"/>
                        <a:pt x="40" y="28"/>
                        <a:pt x="40" y="28"/>
                      </a:cubicBezTo>
                      <a:cubicBezTo>
                        <a:pt x="41" y="28"/>
                        <a:pt x="42" y="29"/>
                        <a:pt x="43" y="28"/>
                      </a:cubicBezTo>
                      <a:cubicBezTo>
                        <a:pt x="44" y="28"/>
                        <a:pt x="45" y="28"/>
                        <a:pt x="45" y="27"/>
                      </a:cubicBezTo>
                      <a:cubicBezTo>
                        <a:pt x="53" y="11"/>
                        <a:pt x="53" y="11"/>
                        <a:pt x="53" y="11"/>
                      </a:cubicBezTo>
                      <a:cubicBezTo>
                        <a:pt x="53" y="11"/>
                        <a:pt x="53" y="11"/>
                        <a:pt x="53" y="11"/>
                      </a:cubicBezTo>
                      <a:cubicBezTo>
                        <a:pt x="56" y="7"/>
                        <a:pt x="56" y="7"/>
                        <a:pt x="56" y="7"/>
                      </a:cubicBezTo>
                      <a:cubicBezTo>
                        <a:pt x="53" y="0"/>
                        <a:pt x="53" y="0"/>
                        <a:pt x="53" y="0"/>
                      </a:cubicBezTo>
                      <a:cubicBezTo>
                        <a:pt x="53" y="0"/>
                        <a:pt x="53" y="0"/>
                        <a:pt x="53" y="0"/>
                      </a:cubicBezTo>
                      <a:cubicBezTo>
                        <a:pt x="53" y="0"/>
                        <a:pt x="52" y="0"/>
                        <a:pt x="52"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1" name="Google Shape;2931;p14"/>
                <p:cNvSpPr/>
                <p:nvPr/>
              </p:nvSpPr>
              <p:spPr>
                <a:xfrm>
                  <a:off x="7782352" y="5876717"/>
                  <a:ext cx="262722" cy="282550"/>
                </a:xfrm>
                <a:custGeom>
                  <a:avLst/>
                  <a:gdLst/>
                  <a:ahLst/>
                  <a:cxnLst/>
                  <a:rect l="l" t="t" r="r" b="b"/>
                  <a:pathLst>
                    <a:path w="52" h="56" extrusionOk="0">
                      <a:moveTo>
                        <a:pt x="7" y="27"/>
                      </a:moveTo>
                      <a:cubicBezTo>
                        <a:pt x="8" y="28"/>
                        <a:pt x="9" y="28"/>
                        <a:pt x="10" y="28"/>
                      </a:cubicBezTo>
                      <a:cubicBezTo>
                        <a:pt x="11" y="29"/>
                        <a:pt x="12" y="28"/>
                        <a:pt x="13" y="28"/>
                      </a:cubicBezTo>
                      <a:cubicBezTo>
                        <a:pt x="26" y="18"/>
                        <a:pt x="26" y="18"/>
                        <a:pt x="26" y="18"/>
                      </a:cubicBezTo>
                      <a:cubicBezTo>
                        <a:pt x="24" y="35"/>
                        <a:pt x="24" y="35"/>
                        <a:pt x="24" y="35"/>
                      </a:cubicBezTo>
                      <a:cubicBezTo>
                        <a:pt x="24" y="36"/>
                        <a:pt x="24" y="37"/>
                        <a:pt x="25" y="38"/>
                      </a:cubicBezTo>
                      <a:cubicBezTo>
                        <a:pt x="25" y="38"/>
                        <a:pt x="26" y="39"/>
                        <a:pt x="27" y="39"/>
                      </a:cubicBezTo>
                      <a:cubicBezTo>
                        <a:pt x="41" y="39"/>
                        <a:pt x="41" y="39"/>
                        <a:pt x="41" y="39"/>
                      </a:cubicBezTo>
                      <a:cubicBezTo>
                        <a:pt x="31" y="50"/>
                        <a:pt x="31" y="50"/>
                        <a:pt x="31" y="50"/>
                      </a:cubicBezTo>
                      <a:cubicBezTo>
                        <a:pt x="30" y="52"/>
                        <a:pt x="30" y="54"/>
                        <a:pt x="32" y="55"/>
                      </a:cubicBezTo>
                      <a:cubicBezTo>
                        <a:pt x="32" y="56"/>
                        <a:pt x="33" y="56"/>
                        <a:pt x="34" y="56"/>
                      </a:cubicBezTo>
                      <a:cubicBezTo>
                        <a:pt x="35" y="56"/>
                        <a:pt x="36" y="56"/>
                        <a:pt x="36" y="55"/>
                      </a:cubicBezTo>
                      <a:cubicBezTo>
                        <a:pt x="51" y="38"/>
                        <a:pt x="51" y="38"/>
                        <a:pt x="51" y="38"/>
                      </a:cubicBezTo>
                      <a:cubicBezTo>
                        <a:pt x="52" y="37"/>
                        <a:pt x="52" y="36"/>
                        <a:pt x="52" y="35"/>
                      </a:cubicBezTo>
                      <a:cubicBezTo>
                        <a:pt x="51" y="33"/>
                        <a:pt x="50" y="33"/>
                        <a:pt x="49" y="32"/>
                      </a:cubicBezTo>
                      <a:cubicBezTo>
                        <a:pt x="31" y="32"/>
                        <a:pt x="31" y="32"/>
                        <a:pt x="31" y="32"/>
                      </a:cubicBezTo>
                      <a:cubicBezTo>
                        <a:pt x="34" y="11"/>
                        <a:pt x="34" y="11"/>
                        <a:pt x="34" y="11"/>
                      </a:cubicBezTo>
                      <a:cubicBezTo>
                        <a:pt x="34" y="9"/>
                        <a:pt x="34" y="8"/>
                        <a:pt x="33" y="7"/>
                      </a:cubicBezTo>
                      <a:cubicBezTo>
                        <a:pt x="31" y="7"/>
                        <a:pt x="30" y="7"/>
                        <a:pt x="29" y="7"/>
                      </a:cubicBezTo>
                      <a:cubicBezTo>
                        <a:pt x="12" y="20"/>
                        <a:pt x="12" y="20"/>
                        <a:pt x="12" y="20"/>
                      </a:cubicBezTo>
                      <a:cubicBezTo>
                        <a:pt x="3" y="2"/>
                        <a:pt x="3" y="2"/>
                        <a:pt x="3" y="2"/>
                      </a:cubicBezTo>
                      <a:cubicBezTo>
                        <a:pt x="3" y="2"/>
                        <a:pt x="3" y="2"/>
                        <a:pt x="3" y="2"/>
                      </a:cubicBezTo>
                      <a:cubicBezTo>
                        <a:pt x="2" y="1"/>
                        <a:pt x="2" y="1"/>
                        <a:pt x="2" y="1"/>
                      </a:cubicBezTo>
                      <a:cubicBezTo>
                        <a:pt x="2" y="1"/>
                        <a:pt x="2" y="1"/>
                        <a:pt x="2" y="1"/>
                      </a:cubicBezTo>
                      <a:cubicBezTo>
                        <a:pt x="1" y="1"/>
                        <a:pt x="1" y="1"/>
                        <a:pt x="1" y="0"/>
                      </a:cubicBezTo>
                      <a:cubicBezTo>
                        <a:pt x="1" y="0"/>
                        <a:pt x="1" y="0"/>
                        <a:pt x="1" y="0"/>
                      </a:cubicBezTo>
                      <a:cubicBezTo>
                        <a:pt x="1" y="0"/>
                        <a:pt x="1" y="0"/>
                        <a:pt x="0" y="0"/>
                      </a:cubicBezTo>
                      <a:cubicBezTo>
                        <a:pt x="0" y="0"/>
                        <a:pt x="0" y="0"/>
                        <a:pt x="0" y="0"/>
                      </a:cubicBezTo>
                      <a:cubicBezTo>
                        <a:pt x="0" y="11"/>
                        <a:pt x="0" y="11"/>
                        <a:pt x="0" y="11"/>
                      </a:cubicBezTo>
                      <a:lnTo>
                        <a:pt x="7" y="27"/>
                      </a:lnTo>
                      <a:close/>
                    </a:path>
                  </a:pathLst>
                </a:custGeom>
                <a:solidFill>
                  <a:srgbClr val="F4F1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2" name="Google Shape;2932;p14"/>
                <p:cNvSpPr/>
                <p:nvPr/>
              </p:nvSpPr>
              <p:spPr>
                <a:xfrm>
                  <a:off x="8923705" y="5079877"/>
                  <a:ext cx="430022" cy="706374"/>
                </a:xfrm>
                <a:custGeom>
                  <a:avLst/>
                  <a:gdLst/>
                  <a:ahLst/>
                  <a:cxnLst/>
                  <a:rect l="l" t="t" r="r" b="b"/>
                  <a:pathLst>
                    <a:path w="85" h="140" extrusionOk="0">
                      <a:moveTo>
                        <a:pt x="42" y="20"/>
                      </a:moveTo>
                      <a:cubicBezTo>
                        <a:pt x="42" y="18"/>
                        <a:pt x="43" y="18"/>
                        <a:pt x="44" y="17"/>
                      </a:cubicBezTo>
                      <a:cubicBezTo>
                        <a:pt x="44" y="15"/>
                        <a:pt x="44" y="14"/>
                        <a:pt x="44" y="12"/>
                      </a:cubicBezTo>
                      <a:cubicBezTo>
                        <a:pt x="44" y="10"/>
                        <a:pt x="43" y="10"/>
                        <a:pt x="45" y="8"/>
                      </a:cubicBezTo>
                      <a:cubicBezTo>
                        <a:pt x="46" y="7"/>
                        <a:pt x="52" y="5"/>
                        <a:pt x="47" y="4"/>
                      </a:cubicBezTo>
                      <a:cubicBezTo>
                        <a:pt x="43" y="4"/>
                        <a:pt x="45" y="4"/>
                        <a:pt x="40" y="2"/>
                      </a:cubicBezTo>
                      <a:cubicBezTo>
                        <a:pt x="36" y="1"/>
                        <a:pt x="36" y="0"/>
                        <a:pt x="32" y="1"/>
                      </a:cubicBezTo>
                      <a:cubicBezTo>
                        <a:pt x="29" y="1"/>
                        <a:pt x="29" y="1"/>
                        <a:pt x="25" y="1"/>
                      </a:cubicBezTo>
                      <a:cubicBezTo>
                        <a:pt x="21" y="2"/>
                        <a:pt x="20" y="2"/>
                        <a:pt x="17" y="3"/>
                      </a:cubicBezTo>
                      <a:cubicBezTo>
                        <a:pt x="14" y="3"/>
                        <a:pt x="10" y="5"/>
                        <a:pt x="10" y="5"/>
                      </a:cubicBezTo>
                      <a:cubicBezTo>
                        <a:pt x="7" y="7"/>
                        <a:pt x="10" y="8"/>
                        <a:pt x="7" y="8"/>
                      </a:cubicBezTo>
                      <a:cubicBezTo>
                        <a:pt x="6" y="8"/>
                        <a:pt x="5" y="9"/>
                        <a:pt x="4" y="9"/>
                      </a:cubicBezTo>
                      <a:cubicBezTo>
                        <a:pt x="3" y="10"/>
                        <a:pt x="3" y="10"/>
                        <a:pt x="3" y="10"/>
                      </a:cubicBezTo>
                      <a:cubicBezTo>
                        <a:pt x="4" y="12"/>
                        <a:pt x="4" y="12"/>
                        <a:pt x="4" y="12"/>
                      </a:cubicBezTo>
                      <a:cubicBezTo>
                        <a:pt x="5" y="13"/>
                        <a:pt x="6" y="14"/>
                        <a:pt x="9" y="14"/>
                      </a:cubicBezTo>
                      <a:cubicBezTo>
                        <a:pt x="12" y="14"/>
                        <a:pt x="16" y="15"/>
                        <a:pt x="15" y="19"/>
                      </a:cubicBezTo>
                      <a:cubicBezTo>
                        <a:pt x="15" y="23"/>
                        <a:pt x="17" y="22"/>
                        <a:pt x="17" y="25"/>
                      </a:cubicBezTo>
                      <a:cubicBezTo>
                        <a:pt x="18" y="27"/>
                        <a:pt x="17" y="30"/>
                        <a:pt x="18" y="31"/>
                      </a:cubicBezTo>
                      <a:cubicBezTo>
                        <a:pt x="20" y="33"/>
                        <a:pt x="23" y="39"/>
                        <a:pt x="25" y="36"/>
                      </a:cubicBezTo>
                      <a:cubicBezTo>
                        <a:pt x="26" y="32"/>
                        <a:pt x="27" y="31"/>
                        <a:pt x="29" y="30"/>
                      </a:cubicBezTo>
                      <a:cubicBezTo>
                        <a:pt x="31" y="29"/>
                        <a:pt x="31" y="28"/>
                        <a:pt x="33" y="27"/>
                      </a:cubicBezTo>
                      <a:cubicBezTo>
                        <a:pt x="35" y="26"/>
                        <a:pt x="40" y="25"/>
                        <a:pt x="41" y="25"/>
                      </a:cubicBezTo>
                      <a:cubicBezTo>
                        <a:pt x="42" y="24"/>
                        <a:pt x="41" y="23"/>
                        <a:pt x="42" y="20"/>
                      </a:cubicBezTo>
                      <a:close/>
                      <a:moveTo>
                        <a:pt x="7" y="31"/>
                      </a:moveTo>
                      <a:cubicBezTo>
                        <a:pt x="6" y="30"/>
                        <a:pt x="5" y="28"/>
                        <a:pt x="7" y="29"/>
                      </a:cubicBezTo>
                      <a:cubicBezTo>
                        <a:pt x="9" y="29"/>
                        <a:pt x="9" y="28"/>
                        <a:pt x="7" y="26"/>
                      </a:cubicBezTo>
                      <a:cubicBezTo>
                        <a:pt x="5" y="25"/>
                        <a:pt x="6" y="24"/>
                        <a:pt x="5" y="23"/>
                      </a:cubicBezTo>
                      <a:cubicBezTo>
                        <a:pt x="5" y="23"/>
                        <a:pt x="4" y="22"/>
                        <a:pt x="4" y="22"/>
                      </a:cubicBezTo>
                      <a:cubicBezTo>
                        <a:pt x="3" y="28"/>
                        <a:pt x="3" y="28"/>
                        <a:pt x="3" y="28"/>
                      </a:cubicBezTo>
                      <a:cubicBezTo>
                        <a:pt x="4" y="33"/>
                        <a:pt x="4" y="33"/>
                        <a:pt x="4" y="33"/>
                      </a:cubicBezTo>
                      <a:cubicBezTo>
                        <a:pt x="5" y="34"/>
                        <a:pt x="5" y="34"/>
                        <a:pt x="6" y="34"/>
                      </a:cubicBezTo>
                      <a:cubicBezTo>
                        <a:pt x="8" y="34"/>
                        <a:pt x="8" y="32"/>
                        <a:pt x="7" y="31"/>
                      </a:cubicBezTo>
                      <a:close/>
                      <a:moveTo>
                        <a:pt x="8" y="50"/>
                      </a:moveTo>
                      <a:cubicBezTo>
                        <a:pt x="10" y="48"/>
                        <a:pt x="11" y="46"/>
                        <a:pt x="12" y="47"/>
                      </a:cubicBezTo>
                      <a:cubicBezTo>
                        <a:pt x="13" y="48"/>
                        <a:pt x="11" y="50"/>
                        <a:pt x="13" y="50"/>
                      </a:cubicBezTo>
                      <a:cubicBezTo>
                        <a:pt x="15" y="50"/>
                        <a:pt x="18" y="51"/>
                        <a:pt x="17" y="49"/>
                      </a:cubicBezTo>
                      <a:cubicBezTo>
                        <a:pt x="15" y="47"/>
                        <a:pt x="15" y="46"/>
                        <a:pt x="14" y="45"/>
                      </a:cubicBezTo>
                      <a:cubicBezTo>
                        <a:pt x="14" y="43"/>
                        <a:pt x="13" y="42"/>
                        <a:pt x="11" y="41"/>
                      </a:cubicBezTo>
                      <a:cubicBezTo>
                        <a:pt x="10" y="39"/>
                        <a:pt x="9" y="39"/>
                        <a:pt x="9" y="38"/>
                      </a:cubicBezTo>
                      <a:cubicBezTo>
                        <a:pt x="8" y="36"/>
                        <a:pt x="7" y="38"/>
                        <a:pt x="5" y="38"/>
                      </a:cubicBezTo>
                      <a:cubicBezTo>
                        <a:pt x="4" y="39"/>
                        <a:pt x="4" y="38"/>
                        <a:pt x="4" y="37"/>
                      </a:cubicBezTo>
                      <a:cubicBezTo>
                        <a:pt x="0" y="45"/>
                        <a:pt x="0" y="45"/>
                        <a:pt x="0" y="45"/>
                      </a:cubicBezTo>
                      <a:cubicBezTo>
                        <a:pt x="4" y="54"/>
                        <a:pt x="4" y="54"/>
                        <a:pt x="4" y="54"/>
                      </a:cubicBezTo>
                      <a:cubicBezTo>
                        <a:pt x="7" y="53"/>
                        <a:pt x="8" y="54"/>
                        <a:pt x="9" y="53"/>
                      </a:cubicBezTo>
                      <a:cubicBezTo>
                        <a:pt x="11" y="52"/>
                        <a:pt x="6" y="51"/>
                        <a:pt x="8" y="50"/>
                      </a:cubicBezTo>
                      <a:close/>
                      <a:moveTo>
                        <a:pt x="6" y="77"/>
                      </a:moveTo>
                      <a:cubicBezTo>
                        <a:pt x="7" y="77"/>
                        <a:pt x="7" y="76"/>
                        <a:pt x="7" y="76"/>
                      </a:cubicBezTo>
                      <a:cubicBezTo>
                        <a:pt x="6" y="76"/>
                        <a:pt x="5" y="76"/>
                        <a:pt x="5" y="76"/>
                      </a:cubicBezTo>
                      <a:cubicBezTo>
                        <a:pt x="5" y="76"/>
                        <a:pt x="5" y="76"/>
                        <a:pt x="4" y="76"/>
                      </a:cubicBezTo>
                      <a:cubicBezTo>
                        <a:pt x="4" y="76"/>
                        <a:pt x="4" y="76"/>
                        <a:pt x="4" y="76"/>
                      </a:cubicBezTo>
                      <a:cubicBezTo>
                        <a:pt x="4" y="76"/>
                        <a:pt x="4" y="76"/>
                        <a:pt x="4" y="76"/>
                      </a:cubicBezTo>
                      <a:cubicBezTo>
                        <a:pt x="5" y="76"/>
                        <a:pt x="5" y="76"/>
                        <a:pt x="6" y="77"/>
                      </a:cubicBezTo>
                      <a:close/>
                      <a:moveTo>
                        <a:pt x="5" y="2"/>
                      </a:moveTo>
                      <a:cubicBezTo>
                        <a:pt x="5" y="2"/>
                        <a:pt x="5" y="2"/>
                        <a:pt x="4" y="2"/>
                      </a:cubicBezTo>
                      <a:cubicBezTo>
                        <a:pt x="0" y="5"/>
                        <a:pt x="0" y="5"/>
                        <a:pt x="0" y="5"/>
                      </a:cubicBezTo>
                      <a:cubicBezTo>
                        <a:pt x="4" y="6"/>
                        <a:pt x="4" y="6"/>
                        <a:pt x="4" y="6"/>
                      </a:cubicBezTo>
                      <a:cubicBezTo>
                        <a:pt x="8" y="5"/>
                        <a:pt x="12" y="2"/>
                        <a:pt x="5" y="2"/>
                      </a:cubicBezTo>
                      <a:close/>
                      <a:moveTo>
                        <a:pt x="27" y="93"/>
                      </a:moveTo>
                      <a:cubicBezTo>
                        <a:pt x="26" y="93"/>
                        <a:pt x="24" y="93"/>
                        <a:pt x="23" y="92"/>
                      </a:cubicBezTo>
                      <a:cubicBezTo>
                        <a:pt x="22" y="92"/>
                        <a:pt x="19" y="91"/>
                        <a:pt x="19" y="90"/>
                      </a:cubicBezTo>
                      <a:cubicBezTo>
                        <a:pt x="19" y="88"/>
                        <a:pt x="18" y="87"/>
                        <a:pt x="16" y="87"/>
                      </a:cubicBezTo>
                      <a:cubicBezTo>
                        <a:pt x="13" y="87"/>
                        <a:pt x="13" y="86"/>
                        <a:pt x="12" y="85"/>
                      </a:cubicBezTo>
                      <a:cubicBezTo>
                        <a:pt x="11" y="83"/>
                        <a:pt x="10" y="82"/>
                        <a:pt x="8" y="82"/>
                      </a:cubicBezTo>
                      <a:cubicBezTo>
                        <a:pt x="6" y="82"/>
                        <a:pt x="7" y="82"/>
                        <a:pt x="4" y="82"/>
                      </a:cubicBezTo>
                      <a:cubicBezTo>
                        <a:pt x="0" y="97"/>
                        <a:pt x="0" y="97"/>
                        <a:pt x="0" y="97"/>
                      </a:cubicBezTo>
                      <a:cubicBezTo>
                        <a:pt x="4" y="107"/>
                        <a:pt x="4" y="107"/>
                        <a:pt x="4" y="107"/>
                      </a:cubicBezTo>
                      <a:cubicBezTo>
                        <a:pt x="4" y="107"/>
                        <a:pt x="4" y="107"/>
                        <a:pt x="4" y="108"/>
                      </a:cubicBezTo>
                      <a:cubicBezTo>
                        <a:pt x="3" y="118"/>
                        <a:pt x="3" y="118"/>
                        <a:pt x="3" y="118"/>
                      </a:cubicBezTo>
                      <a:cubicBezTo>
                        <a:pt x="4" y="140"/>
                        <a:pt x="4" y="140"/>
                        <a:pt x="4" y="140"/>
                      </a:cubicBezTo>
                      <a:cubicBezTo>
                        <a:pt x="5" y="140"/>
                        <a:pt x="6" y="140"/>
                        <a:pt x="8" y="140"/>
                      </a:cubicBezTo>
                      <a:cubicBezTo>
                        <a:pt x="9" y="140"/>
                        <a:pt x="7" y="139"/>
                        <a:pt x="6" y="139"/>
                      </a:cubicBezTo>
                      <a:cubicBezTo>
                        <a:pt x="5" y="138"/>
                        <a:pt x="3" y="136"/>
                        <a:pt x="5" y="135"/>
                      </a:cubicBezTo>
                      <a:cubicBezTo>
                        <a:pt x="6" y="134"/>
                        <a:pt x="6" y="135"/>
                        <a:pt x="6" y="133"/>
                      </a:cubicBezTo>
                      <a:cubicBezTo>
                        <a:pt x="7" y="132"/>
                        <a:pt x="5" y="131"/>
                        <a:pt x="6" y="130"/>
                      </a:cubicBezTo>
                      <a:cubicBezTo>
                        <a:pt x="7" y="129"/>
                        <a:pt x="8" y="129"/>
                        <a:pt x="8" y="128"/>
                      </a:cubicBezTo>
                      <a:cubicBezTo>
                        <a:pt x="8" y="126"/>
                        <a:pt x="9" y="126"/>
                        <a:pt x="10" y="125"/>
                      </a:cubicBezTo>
                      <a:cubicBezTo>
                        <a:pt x="11" y="124"/>
                        <a:pt x="10" y="123"/>
                        <a:pt x="11" y="123"/>
                      </a:cubicBezTo>
                      <a:cubicBezTo>
                        <a:pt x="13" y="123"/>
                        <a:pt x="15" y="122"/>
                        <a:pt x="15" y="121"/>
                      </a:cubicBezTo>
                      <a:cubicBezTo>
                        <a:pt x="15" y="120"/>
                        <a:pt x="17" y="121"/>
                        <a:pt x="18" y="118"/>
                      </a:cubicBezTo>
                      <a:cubicBezTo>
                        <a:pt x="19" y="116"/>
                        <a:pt x="20" y="115"/>
                        <a:pt x="21" y="114"/>
                      </a:cubicBezTo>
                      <a:cubicBezTo>
                        <a:pt x="21" y="113"/>
                        <a:pt x="19" y="112"/>
                        <a:pt x="21" y="112"/>
                      </a:cubicBezTo>
                      <a:cubicBezTo>
                        <a:pt x="23" y="111"/>
                        <a:pt x="25" y="110"/>
                        <a:pt x="27" y="108"/>
                      </a:cubicBezTo>
                      <a:cubicBezTo>
                        <a:pt x="28" y="106"/>
                        <a:pt x="27" y="102"/>
                        <a:pt x="28" y="101"/>
                      </a:cubicBezTo>
                      <a:cubicBezTo>
                        <a:pt x="29" y="100"/>
                        <a:pt x="33" y="98"/>
                        <a:pt x="32" y="96"/>
                      </a:cubicBezTo>
                      <a:cubicBezTo>
                        <a:pt x="30" y="94"/>
                        <a:pt x="29" y="93"/>
                        <a:pt x="27" y="93"/>
                      </a:cubicBezTo>
                      <a:close/>
                      <a:moveTo>
                        <a:pt x="83" y="66"/>
                      </a:moveTo>
                      <a:cubicBezTo>
                        <a:pt x="80" y="66"/>
                        <a:pt x="79" y="64"/>
                        <a:pt x="77" y="64"/>
                      </a:cubicBezTo>
                      <a:cubicBezTo>
                        <a:pt x="76" y="64"/>
                        <a:pt x="76" y="66"/>
                        <a:pt x="75" y="66"/>
                      </a:cubicBezTo>
                      <a:cubicBezTo>
                        <a:pt x="73" y="66"/>
                        <a:pt x="70" y="65"/>
                        <a:pt x="70" y="64"/>
                      </a:cubicBezTo>
                      <a:cubicBezTo>
                        <a:pt x="69" y="63"/>
                        <a:pt x="69" y="61"/>
                        <a:pt x="68" y="61"/>
                      </a:cubicBezTo>
                      <a:cubicBezTo>
                        <a:pt x="66" y="60"/>
                        <a:pt x="63" y="60"/>
                        <a:pt x="61" y="61"/>
                      </a:cubicBezTo>
                      <a:cubicBezTo>
                        <a:pt x="59" y="61"/>
                        <a:pt x="55" y="61"/>
                        <a:pt x="57" y="60"/>
                      </a:cubicBezTo>
                      <a:cubicBezTo>
                        <a:pt x="59" y="60"/>
                        <a:pt x="59" y="58"/>
                        <a:pt x="60" y="57"/>
                      </a:cubicBezTo>
                      <a:cubicBezTo>
                        <a:pt x="60" y="57"/>
                        <a:pt x="61" y="56"/>
                        <a:pt x="62" y="56"/>
                      </a:cubicBezTo>
                      <a:cubicBezTo>
                        <a:pt x="63" y="55"/>
                        <a:pt x="62" y="54"/>
                        <a:pt x="64" y="54"/>
                      </a:cubicBezTo>
                      <a:cubicBezTo>
                        <a:pt x="66" y="55"/>
                        <a:pt x="67" y="53"/>
                        <a:pt x="68" y="54"/>
                      </a:cubicBezTo>
                      <a:cubicBezTo>
                        <a:pt x="69" y="55"/>
                        <a:pt x="70" y="56"/>
                        <a:pt x="70" y="56"/>
                      </a:cubicBezTo>
                      <a:cubicBezTo>
                        <a:pt x="71" y="57"/>
                        <a:pt x="72" y="56"/>
                        <a:pt x="72" y="57"/>
                      </a:cubicBezTo>
                      <a:cubicBezTo>
                        <a:pt x="72" y="58"/>
                        <a:pt x="72" y="59"/>
                        <a:pt x="72" y="59"/>
                      </a:cubicBezTo>
                      <a:cubicBezTo>
                        <a:pt x="72" y="59"/>
                        <a:pt x="71" y="59"/>
                        <a:pt x="71" y="59"/>
                      </a:cubicBezTo>
                      <a:cubicBezTo>
                        <a:pt x="70" y="59"/>
                        <a:pt x="70" y="59"/>
                        <a:pt x="70" y="60"/>
                      </a:cubicBezTo>
                      <a:cubicBezTo>
                        <a:pt x="71" y="60"/>
                        <a:pt x="72" y="61"/>
                        <a:pt x="72" y="60"/>
                      </a:cubicBezTo>
                      <a:cubicBezTo>
                        <a:pt x="72" y="60"/>
                        <a:pt x="72" y="59"/>
                        <a:pt x="73" y="59"/>
                      </a:cubicBezTo>
                      <a:cubicBezTo>
                        <a:pt x="73" y="59"/>
                        <a:pt x="73" y="58"/>
                        <a:pt x="73" y="58"/>
                      </a:cubicBezTo>
                      <a:cubicBezTo>
                        <a:pt x="73" y="58"/>
                        <a:pt x="73" y="58"/>
                        <a:pt x="73" y="57"/>
                      </a:cubicBezTo>
                      <a:cubicBezTo>
                        <a:pt x="73" y="57"/>
                        <a:pt x="74" y="57"/>
                        <a:pt x="74" y="57"/>
                      </a:cubicBezTo>
                      <a:cubicBezTo>
                        <a:pt x="74" y="57"/>
                        <a:pt x="74" y="57"/>
                        <a:pt x="74" y="57"/>
                      </a:cubicBezTo>
                      <a:cubicBezTo>
                        <a:pt x="72" y="56"/>
                        <a:pt x="72" y="56"/>
                        <a:pt x="71" y="55"/>
                      </a:cubicBezTo>
                      <a:cubicBezTo>
                        <a:pt x="70" y="54"/>
                        <a:pt x="70" y="54"/>
                        <a:pt x="70" y="53"/>
                      </a:cubicBezTo>
                      <a:cubicBezTo>
                        <a:pt x="70" y="53"/>
                        <a:pt x="69" y="51"/>
                        <a:pt x="70" y="52"/>
                      </a:cubicBezTo>
                      <a:cubicBezTo>
                        <a:pt x="71" y="53"/>
                        <a:pt x="71" y="53"/>
                        <a:pt x="72" y="54"/>
                      </a:cubicBezTo>
                      <a:cubicBezTo>
                        <a:pt x="74" y="55"/>
                        <a:pt x="75" y="55"/>
                        <a:pt x="75" y="56"/>
                      </a:cubicBezTo>
                      <a:cubicBezTo>
                        <a:pt x="75" y="57"/>
                        <a:pt x="74" y="57"/>
                        <a:pt x="76" y="58"/>
                      </a:cubicBezTo>
                      <a:cubicBezTo>
                        <a:pt x="77" y="59"/>
                        <a:pt x="77" y="59"/>
                        <a:pt x="77" y="60"/>
                      </a:cubicBezTo>
                      <a:cubicBezTo>
                        <a:pt x="78" y="61"/>
                        <a:pt x="78" y="62"/>
                        <a:pt x="78" y="61"/>
                      </a:cubicBezTo>
                      <a:cubicBezTo>
                        <a:pt x="79" y="60"/>
                        <a:pt x="79" y="60"/>
                        <a:pt x="79" y="59"/>
                      </a:cubicBezTo>
                      <a:cubicBezTo>
                        <a:pt x="79" y="58"/>
                        <a:pt x="77" y="57"/>
                        <a:pt x="78" y="57"/>
                      </a:cubicBezTo>
                      <a:cubicBezTo>
                        <a:pt x="79" y="57"/>
                        <a:pt x="80" y="56"/>
                        <a:pt x="80" y="57"/>
                      </a:cubicBezTo>
                      <a:cubicBezTo>
                        <a:pt x="81" y="58"/>
                        <a:pt x="80" y="59"/>
                        <a:pt x="81" y="59"/>
                      </a:cubicBezTo>
                      <a:cubicBezTo>
                        <a:pt x="82" y="60"/>
                        <a:pt x="83" y="60"/>
                        <a:pt x="83" y="60"/>
                      </a:cubicBezTo>
                      <a:cubicBezTo>
                        <a:pt x="83" y="60"/>
                        <a:pt x="81" y="48"/>
                        <a:pt x="77" y="39"/>
                      </a:cubicBezTo>
                      <a:cubicBezTo>
                        <a:pt x="76" y="40"/>
                        <a:pt x="77" y="41"/>
                        <a:pt x="76" y="42"/>
                      </a:cubicBezTo>
                      <a:cubicBezTo>
                        <a:pt x="75" y="42"/>
                        <a:pt x="75" y="43"/>
                        <a:pt x="73" y="43"/>
                      </a:cubicBezTo>
                      <a:cubicBezTo>
                        <a:pt x="72" y="43"/>
                        <a:pt x="72" y="43"/>
                        <a:pt x="71" y="43"/>
                      </a:cubicBezTo>
                      <a:cubicBezTo>
                        <a:pt x="70" y="43"/>
                        <a:pt x="69" y="44"/>
                        <a:pt x="69" y="43"/>
                      </a:cubicBezTo>
                      <a:cubicBezTo>
                        <a:pt x="69" y="42"/>
                        <a:pt x="69" y="42"/>
                        <a:pt x="71" y="41"/>
                      </a:cubicBezTo>
                      <a:cubicBezTo>
                        <a:pt x="72" y="41"/>
                        <a:pt x="72" y="41"/>
                        <a:pt x="73" y="41"/>
                      </a:cubicBezTo>
                      <a:cubicBezTo>
                        <a:pt x="73" y="40"/>
                        <a:pt x="73" y="39"/>
                        <a:pt x="73" y="38"/>
                      </a:cubicBezTo>
                      <a:cubicBezTo>
                        <a:pt x="73" y="38"/>
                        <a:pt x="74" y="38"/>
                        <a:pt x="74" y="37"/>
                      </a:cubicBezTo>
                      <a:cubicBezTo>
                        <a:pt x="75" y="37"/>
                        <a:pt x="75" y="37"/>
                        <a:pt x="74" y="36"/>
                      </a:cubicBezTo>
                      <a:cubicBezTo>
                        <a:pt x="74" y="36"/>
                        <a:pt x="73" y="36"/>
                        <a:pt x="73" y="35"/>
                      </a:cubicBezTo>
                      <a:cubicBezTo>
                        <a:pt x="73" y="34"/>
                        <a:pt x="74" y="34"/>
                        <a:pt x="74" y="33"/>
                      </a:cubicBezTo>
                      <a:cubicBezTo>
                        <a:pt x="74" y="33"/>
                        <a:pt x="72" y="29"/>
                        <a:pt x="71" y="28"/>
                      </a:cubicBezTo>
                      <a:cubicBezTo>
                        <a:pt x="70" y="27"/>
                        <a:pt x="71" y="29"/>
                        <a:pt x="69" y="31"/>
                      </a:cubicBezTo>
                      <a:cubicBezTo>
                        <a:pt x="66" y="32"/>
                        <a:pt x="65" y="32"/>
                        <a:pt x="65" y="34"/>
                      </a:cubicBezTo>
                      <a:cubicBezTo>
                        <a:pt x="65" y="35"/>
                        <a:pt x="63" y="36"/>
                        <a:pt x="64" y="38"/>
                      </a:cubicBezTo>
                      <a:cubicBezTo>
                        <a:pt x="65" y="39"/>
                        <a:pt x="69" y="36"/>
                        <a:pt x="68" y="39"/>
                      </a:cubicBezTo>
                      <a:cubicBezTo>
                        <a:pt x="67" y="42"/>
                        <a:pt x="66" y="43"/>
                        <a:pt x="65" y="44"/>
                      </a:cubicBezTo>
                      <a:cubicBezTo>
                        <a:pt x="64" y="45"/>
                        <a:pt x="63" y="45"/>
                        <a:pt x="62" y="46"/>
                      </a:cubicBezTo>
                      <a:cubicBezTo>
                        <a:pt x="61" y="48"/>
                        <a:pt x="62" y="48"/>
                        <a:pt x="60" y="46"/>
                      </a:cubicBezTo>
                      <a:cubicBezTo>
                        <a:pt x="59" y="43"/>
                        <a:pt x="57" y="42"/>
                        <a:pt x="57" y="41"/>
                      </a:cubicBezTo>
                      <a:cubicBezTo>
                        <a:pt x="57" y="39"/>
                        <a:pt x="58" y="38"/>
                        <a:pt x="56" y="38"/>
                      </a:cubicBezTo>
                      <a:cubicBezTo>
                        <a:pt x="53" y="39"/>
                        <a:pt x="54" y="39"/>
                        <a:pt x="54" y="41"/>
                      </a:cubicBezTo>
                      <a:cubicBezTo>
                        <a:pt x="54" y="42"/>
                        <a:pt x="53" y="42"/>
                        <a:pt x="52" y="43"/>
                      </a:cubicBezTo>
                      <a:cubicBezTo>
                        <a:pt x="52" y="44"/>
                        <a:pt x="51" y="46"/>
                        <a:pt x="53" y="45"/>
                      </a:cubicBezTo>
                      <a:cubicBezTo>
                        <a:pt x="55" y="45"/>
                        <a:pt x="56" y="42"/>
                        <a:pt x="56" y="42"/>
                      </a:cubicBezTo>
                      <a:cubicBezTo>
                        <a:pt x="57" y="42"/>
                        <a:pt x="58" y="43"/>
                        <a:pt x="57" y="44"/>
                      </a:cubicBezTo>
                      <a:cubicBezTo>
                        <a:pt x="56" y="45"/>
                        <a:pt x="55" y="46"/>
                        <a:pt x="56" y="47"/>
                      </a:cubicBezTo>
                      <a:cubicBezTo>
                        <a:pt x="57" y="48"/>
                        <a:pt x="59" y="47"/>
                        <a:pt x="58" y="48"/>
                      </a:cubicBezTo>
                      <a:cubicBezTo>
                        <a:pt x="57" y="49"/>
                        <a:pt x="56" y="50"/>
                        <a:pt x="57" y="51"/>
                      </a:cubicBezTo>
                      <a:cubicBezTo>
                        <a:pt x="59" y="52"/>
                        <a:pt x="58" y="54"/>
                        <a:pt x="56" y="54"/>
                      </a:cubicBezTo>
                      <a:cubicBezTo>
                        <a:pt x="53" y="54"/>
                        <a:pt x="52" y="55"/>
                        <a:pt x="52" y="58"/>
                      </a:cubicBezTo>
                      <a:cubicBezTo>
                        <a:pt x="52" y="60"/>
                        <a:pt x="54" y="60"/>
                        <a:pt x="54" y="61"/>
                      </a:cubicBezTo>
                      <a:cubicBezTo>
                        <a:pt x="55" y="62"/>
                        <a:pt x="53" y="64"/>
                        <a:pt x="52" y="66"/>
                      </a:cubicBezTo>
                      <a:cubicBezTo>
                        <a:pt x="50" y="68"/>
                        <a:pt x="45" y="71"/>
                        <a:pt x="46" y="77"/>
                      </a:cubicBezTo>
                      <a:cubicBezTo>
                        <a:pt x="48" y="84"/>
                        <a:pt x="47" y="83"/>
                        <a:pt x="51" y="85"/>
                      </a:cubicBezTo>
                      <a:cubicBezTo>
                        <a:pt x="54" y="87"/>
                        <a:pt x="58" y="87"/>
                        <a:pt x="60" y="87"/>
                      </a:cubicBezTo>
                      <a:cubicBezTo>
                        <a:pt x="63" y="86"/>
                        <a:pt x="66" y="86"/>
                        <a:pt x="66" y="88"/>
                      </a:cubicBezTo>
                      <a:cubicBezTo>
                        <a:pt x="66" y="90"/>
                        <a:pt x="66" y="91"/>
                        <a:pt x="67" y="93"/>
                      </a:cubicBezTo>
                      <a:cubicBezTo>
                        <a:pt x="69" y="95"/>
                        <a:pt x="71" y="97"/>
                        <a:pt x="70" y="100"/>
                      </a:cubicBezTo>
                      <a:cubicBezTo>
                        <a:pt x="70" y="102"/>
                        <a:pt x="69" y="106"/>
                        <a:pt x="71" y="108"/>
                      </a:cubicBezTo>
                      <a:cubicBezTo>
                        <a:pt x="72" y="110"/>
                        <a:pt x="72" y="111"/>
                        <a:pt x="74" y="106"/>
                      </a:cubicBezTo>
                      <a:cubicBezTo>
                        <a:pt x="77" y="101"/>
                        <a:pt x="85" y="86"/>
                        <a:pt x="83" y="66"/>
                      </a:cubicBezTo>
                      <a:close/>
                      <a:moveTo>
                        <a:pt x="46" y="29"/>
                      </a:moveTo>
                      <a:cubicBezTo>
                        <a:pt x="43" y="29"/>
                        <a:pt x="41" y="27"/>
                        <a:pt x="42" y="29"/>
                      </a:cubicBezTo>
                      <a:cubicBezTo>
                        <a:pt x="43" y="31"/>
                        <a:pt x="43" y="32"/>
                        <a:pt x="45" y="31"/>
                      </a:cubicBezTo>
                      <a:cubicBezTo>
                        <a:pt x="47" y="31"/>
                        <a:pt x="49" y="29"/>
                        <a:pt x="46" y="29"/>
                      </a:cubicBezTo>
                      <a:close/>
                    </a:path>
                  </a:pathLst>
                </a:custGeom>
                <a:solidFill>
                  <a:srgbClr val="F4F1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3" name="Google Shape;2933;p14"/>
                <p:cNvSpPr/>
                <p:nvPr/>
              </p:nvSpPr>
              <p:spPr>
                <a:xfrm>
                  <a:off x="8570517" y="5089790"/>
                  <a:ext cx="374256" cy="696461"/>
                </a:xfrm>
                <a:custGeom>
                  <a:avLst/>
                  <a:gdLst/>
                  <a:ahLst/>
                  <a:cxnLst/>
                  <a:rect l="l" t="t" r="r" b="b"/>
                  <a:pathLst>
                    <a:path w="74" h="138" extrusionOk="0">
                      <a:moveTo>
                        <a:pt x="72" y="9"/>
                      </a:moveTo>
                      <a:cubicBezTo>
                        <a:pt x="73" y="9"/>
                        <a:pt x="74" y="10"/>
                        <a:pt x="74" y="10"/>
                      </a:cubicBezTo>
                      <a:cubicBezTo>
                        <a:pt x="74" y="7"/>
                        <a:pt x="74" y="7"/>
                        <a:pt x="74" y="7"/>
                      </a:cubicBezTo>
                      <a:cubicBezTo>
                        <a:pt x="72" y="7"/>
                        <a:pt x="70" y="8"/>
                        <a:pt x="72" y="9"/>
                      </a:cubicBezTo>
                      <a:close/>
                      <a:moveTo>
                        <a:pt x="54" y="4"/>
                      </a:moveTo>
                      <a:cubicBezTo>
                        <a:pt x="50" y="7"/>
                        <a:pt x="53" y="8"/>
                        <a:pt x="47" y="9"/>
                      </a:cubicBezTo>
                      <a:cubicBezTo>
                        <a:pt x="41" y="10"/>
                        <a:pt x="39" y="10"/>
                        <a:pt x="36" y="12"/>
                      </a:cubicBezTo>
                      <a:cubicBezTo>
                        <a:pt x="34" y="13"/>
                        <a:pt x="32" y="15"/>
                        <a:pt x="30" y="18"/>
                      </a:cubicBezTo>
                      <a:cubicBezTo>
                        <a:pt x="28" y="20"/>
                        <a:pt x="26" y="23"/>
                        <a:pt x="22" y="23"/>
                      </a:cubicBezTo>
                      <a:cubicBezTo>
                        <a:pt x="18" y="22"/>
                        <a:pt x="14" y="21"/>
                        <a:pt x="9" y="21"/>
                      </a:cubicBezTo>
                      <a:cubicBezTo>
                        <a:pt x="9" y="21"/>
                        <a:pt x="3" y="29"/>
                        <a:pt x="0" y="36"/>
                      </a:cubicBezTo>
                      <a:cubicBezTo>
                        <a:pt x="5" y="36"/>
                        <a:pt x="14" y="31"/>
                        <a:pt x="19" y="36"/>
                      </a:cubicBezTo>
                      <a:cubicBezTo>
                        <a:pt x="25" y="41"/>
                        <a:pt x="27" y="43"/>
                        <a:pt x="28" y="46"/>
                      </a:cubicBezTo>
                      <a:cubicBezTo>
                        <a:pt x="30" y="49"/>
                        <a:pt x="31" y="48"/>
                        <a:pt x="30" y="51"/>
                      </a:cubicBezTo>
                      <a:cubicBezTo>
                        <a:pt x="29" y="54"/>
                        <a:pt x="32" y="60"/>
                        <a:pt x="36" y="62"/>
                      </a:cubicBezTo>
                      <a:cubicBezTo>
                        <a:pt x="40" y="64"/>
                        <a:pt x="43" y="68"/>
                        <a:pt x="44" y="70"/>
                      </a:cubicBezTo>
                      <a:cubicBezTo>
                        <a:pt x="44" y="70"/>
                        <a:pt x="45" y="71"/>
                        <a:pt x="45" y="73"/>
                      </a:cubicBezTo>
                      <a:cubicBezTo>
                        <a:pt x="46" y="75"/>
                        <a:pt x="50" y="76"/>
                        <a:pt x="52" y="76"/>
                      </a:cubicBezTo>
                      <a:cubicBezTo>
                        <a:pt x="54" y="77"/>
                        <a:pt x="53" y="75"/>
                        <a:pt x="56" y="77"/>
                      </a:cubicBezTo>
                      <a:cubicBezTo>
                        <a:pt x="59" y="80"/>
                        <a:pt x="59" y="78"/>
                        <a:pt x="61" y="80"/>
                      </a:cubicBezTo>
                      <a:cubicBezTo>
                        <a:pt x="62" y="82"/>
                        <a:pt x="62" y="82"/>
                        <a:pt x="63" y="82"/>
                      </a:cubicBezTo>
                      <a:cubicBezTo>
                        <a:pt x="65" y="82"/>
                        <a:pt x="66" y="82"/>
                        <a:pt x="66" y="82"/>
                      </a:cubicBezTo>
                      <a:cubicBezTo>
                        <a:pt x="67" y="83"/>
                        <a:pt x="67" y="82"/>
                        <a:pt x="68" y="84"/>
                      </a:cubicBezTo>
                      <a:cubicBezTo>
                        <a:pt x="68" y="86"/>
                        <a:pt x="68" y="86"/>
                        <a:pt x="67" y="87"/>
                      </a:cubicBezTo>
                      <a:cubicBezTo>
                        <a:pt x="66" y="88"/>
                        <a:pt x="63" y="90"/>
                        <a:pt x="66" y="96"/>
                      </a:cubicBezTo>
                      <a:cubicBezTo>
                        <a:pt x="70" y="101"/>
                        <a:pt x="67" y="100"/>
                        <a:pt x="72" y="102"/>
                      </a:cubicBezTo>
                      <a:cubicBezTo>
                        <a:pt x="73" y="103"/>
                        <a:pt x="74" y="104"/>
                        <a:pt x="74" y="105"/>
                      </a:cubicBezTo>
                      <a:cubicBezTo>
                        <a:pt x="74" y="80"/>
                        <a:pt x="74" y="80"/>
                        <a:pt x="74" y="80"/>
                      </a:cubicBezTo>
                      <a:cubicBezTo>
                        <a:pt x="74" y="80"/>
                        <a:pt x="74" y="80"/>
                        <a:pt x="74" y="80"/>
                      </a:cubicBezTo>
                      <a:cubicBezTo>
                        <a:pt x="72" y="80"/>
                        <a:pt x="71" y="79"/>
                        <a:pt x="70" y="80"/>
                      </a:cubicBezTo>
                      <a:cubicBezTo>
                        <a:pt x="68" y="81"/>
                        <a:pt x="68" y="82"/>
                        <a:pt x="67" y="82"/>
                      </a:cubicBezTo>
                      <a:cubicBezTo>
                        <a:pt x="66" y="81"/>
                        <a:pt x="65" y="82"/>
                        <a:pt x="64" y="82"/>
                      </a:cubicBezTo>
                      <a:cubicBezTo>
                        <a:pt x="63" y="81"/>
                        <a:pt x="63" y="81"/>
                        <a:pt x="63" y="80"/>
                      </a:cubicBezTo>
                      <a:cubicBezTo>
                        <a:pt x="63" y="79"/>
                        <a:pt x="64" y="76"/>
                        <a:pt x="62" y="76"/>
                      </a:cubicBezTo>
                      <a:cubicBezTo>
                        <a:pt x="60" y="76"/>
                        <a:pt x="58" y="77"/>
                        <a:pt x="59" y="75"/>
                      </a:cubicBezTo>
                      <a:cubicBezTo>
                        <a:pt x="60" y="74"/>
                        <a:pt x="61" y="72"/>
                        <a:pt x="60" y="72"/>
                      </a:cubicBezTo>
                      <a:cubicBezTo>
                        <a:pt x="59" y="72"/>
                        <a:pt x="58" y="72"/>
                        <a:pt x="57" y="73"/>
                      </a:cubicBezTo>
                      <a:cubicBezTo>
                        <a:pt x="55" y="74"/>
                        <a:pt x="53" y="75"/>
                        <a:pt x="52" y="72"/>
                      </a:cubicBezTo>
                      <a:cubicBezTo>
                        <a:pt x="51" y="70"/>
                        <a:pt x="50" y="66"/>
                        <a:pt x="54" y="65"/>
                      </a:cubicBezTo>
                      <a:cubicBezTo>
                        <a:pt x="57" y="65"/>
                        <a:pt x="60" y="63"/>
                        <a:pt x="61" y="64"/>
                      </a:cubicBezTo>
                      <a:cubicBezTo>
                        <a:pt x="63" y="65"/>
                        <a:pt x="63" y="66"/>
                        <a:pt x="64" y="67"/>
                      </a:cubicBezTo>
                      <a:cubicBezTo>
                        <a:pt x="65" y="69"/>
                        <a:pt x="66" y="69"/>
                        <a:pt x="66" y="67"/>
                      </a:cubicBezTo>
                      <a:cubicBezTo>
                        <a:pt x="65" y="66"/>
                        <a:pt x="64" y="63"/>
                        <a:pt x="66" y="62"/>
                      </a:cubicBezTo>
                      <a:cubicBezTo>
                        <a:pt x="67" y="61"/>
                        <a:pt x="69" y="59"/>
                        <a:pt x="69" y="58"/>
                      </a:cubicBezTo>
                      <a:cubicBezTo>
                        <a:pt x="70" y="56"/>
                        <a:pt x="70" y="55"/>
                        <a:pt x="71" y="55"/>
                      </a:cubicBezTo>
                      <a:cubicBezTo>
                        <a:pt x="73" y="54"/>
                        <a:pt x="72" y="53"/>
                        <a:pt x="74" y="52"/>
                      </a:cubicBezTo>
                      <a:cubicBezTo>
                        <a:pt x="74" y="52"/>
                        <a:pt x="74" y="52"/>
                        <a:pt x="74" y="52"/>
                      </a:cubicBezTo>
                      <a:cubicBezTo>
                        <a:pt x="74" y="35"/>
                        <a:pt x="74" y="35"/>
                        <a:pt x="74" y="35"/>
                      </a:cubicBezTo>
                      <a:cubicBezTo>
                        <a:pt x="74" y="34"/>
                        <a:pt x="74" y="34"/>
                        <a:pt x="74" y="33"/>
                      </a:cubicBezTo>
                      <a:cubicBezTo>
                        <a:pt x="72" y="32"/>
                        <a:pt x="70" y="30"/>
                        <a:pt x="68" y="32"/>
                      </a:cubicBezTo>
                      <a:cubicBezTo>
                        <a:pt x="67" y="34"/>
                        <a:pt x="67" y="35"/>
                        <a:pt x="68" y="37"/>
                      </a:cubicBezTo>
                      <a:cubicBezTo>
                        <a:pt x="69" y="39"/>
                        <a:pt x="68" y="40"/>
                        <a:pt x="67" y="41"/>
                      </a:cubicBezTo>
                      <a:cubicBezTo>
                        <a:pt x="66" y="41"/>
                        <a:pt x="67" y="47"/>
                        <a:pt x="65" y="44"/>
                      </a:cubicBezTo>
                      <a:cubicBezTo>
                        <a:pt x="63" y="41"/>
                        <a:pt x="64" y="40"/>
                        <a:pt x="61" y="40"/>
                      </a:cubicBezTo>
                      <a:cubicBezTo>
                        <a:pt x="59" y="40"/>
                        <a:pt x="58" y="38"/>
                        <a:pt x="57" y="38"/>
                      </a:cubicBezTo>
                      <a:cubicBezTo>
                        <a:pt x="55" y="37"/>
                        <a:pt x="53" y="35"/>
                        <a:pt x="55" y="33"/>
                      </a:cubicBezTo>
                      <a:cubicBezTo>
                        <a:pt x="57" y="31"/>
                        <a:pt x="57" y="29"/>
                        <a:pt x="58" y="30"/>
                      </a:cubicBezTo>
                      <a:cubicBezTo>
                        <a:pt x="60" y="30"/>
                        <a:pt x="60" y="32"/>
                        <a:pt x="63" y="31"/>
                      </a:cubicBezTo>
                      <a:cubicBezTo>
                        <a:pt x="65" y="31"/>
                        <a:pt x="64" y="30"/>
                        <a:pt x="64" y="28"/>
                      </a:cubicBezTo>
                      <a:cubicBezTo>
                        <a:pt x="64" y="26"/>
                        <a:pt x="63" y="23"/>
                        <a:pt x="65" y="24"/>
                      </a:cubicBezTo>
                      <a:cubicBezTo>
                        <a:pt x="68" y="24"/>
                        <a:pt x="73" y="23"/>
                        <a:pt x="71" y="25"/>
                      </a:cubicBezTo>
                      <a:cubicBezTo>
                        <a:pt x="69" y="28"/>
                        <a:pt x="69" y="29"/>
                        <a:pt x="71" y="29"/>
                      </a:cubicBezTo>
                      <a:cubicBezTo>
                        <a:pt x="73" y="30"/>
                        <a:pt x="74" y="31"/>
                        <a:pt x="74" y="31"/>
                      </a:cubicBezTo>
                      <a:cubicBezTo>
                        <a:pt x="74" y="20"/>
                        <a:pt x="74" y="20"/>
                        <a:pt x="74" y="20"/>
                      </a:cubicBezTo>
                      <a:cubicBezTo>
                        <a:pt x="73" y="19"/>
                        <a:pt x="68" y="17"/>
                        <a:pt x="67" y="15"/>
                      </a:cubicBezTo>
                      <a:cubicBezTo>
                        <a:pt x="66" y="13"/>
                        <a:pt x="66" y="12"/>
                        <a:pt x="67" y="11"/>
                      </a:cubicBezTo>
                      <a:cubicBezTo>
                        <a:pt x="69" y="9"/>
                        <a:pt x="70" y="7"/>
                        <a:pt x="72" y="6"/>
                      </a:cubicBezTo>
                      <a:cubicBezTo>
                        <a:pt x="72" y="5"/>
                        <a:pt x="73" y="5"/>
                        <a:pt x="74" y="4"/>
                      </a:cubicBezTo>
                      <a:cubicBezTo>
                        <a:pt x="74" y="0"/>
                        <a:pt x="74" y="0"/>
                        <a:pt x="74" y="0"/>
                      </a:cubicBezTo>
                      <a:cubicBezTo>
                        <a:pt x="66" y="0"/>
                        <a:pt x="58" y="2"/>
                        <a:pt x="54" y="4"/>
                      </a:cubicBezTo>
                      <a:close/>
                      <a:moveTo>
                        <a:pt x="71" y="73"/>
                      </a:moveTo>
                      <a:cubicBezTo>
                        <a:pt x="70" y="73"/>
                        <a:pt x="70" y="72"/>
                        <a:pt x="69" y="72"/>
                      </a:cubicBezTo>
                      <a:cubicBezTo>
                        <a:pt x="68" y="72"/>
                        <a:pt x="67" y="71"/>
                        <a:pt x="66" y="71"/>
                      </a:cubicBezTo>
                      <a:cubicBezTo>
                        <a:pt x="65" y="70"/>
                        <a:pt x="63" y="70"/>
                        <a:pt x="62" y="71"/>
                      </a:cubicBezTo>
                      <a:cubicBezTo>
                        <a:pt x="61" y="72"/>
                        <a:pt x="62" y="71"/>
                        <a:pt x="63" y="71"/>
                      </a:cubicBezTo>
                      <a:cubicBezTo>
                        <a:pt x="64" y="71"/>
                        <a:pt x="65" y="71"/>
                        <a:pt x="66" y="72"/>
                      </a:cubicBezTo>
                      <a:cubicBezTo>
                        <a:pt x="67" y="72"/>
                        <a:pt x="67" y="73"/>
                        <a:pt x="67" y="73"/>
                      </a:cubicBezTo>
                      <a:cubicBezTo>
                        <a:pt x="68" y="73"/>
                        <a:pt x="69" y="73"/>
                        <a:pt x="70" y="73"/>
                      </a:cubicBezTo>
                      <a:cubicBezTo>
                        <a:pt x="71" y="73"/>
                        <a:pt x="71" y="73"/>
                        <a:pt x="72" y="74"/>
                      </a:cubicBezTo>
                      <a:cubicBezTo>
                        <a:pt x="72" y="75"/>
                        <a:pt x="74" y="75"/>
                        <a:pt x="74" y="74"/>
                      </a:cubicBezTo>
                      <a:cubicBezTo>
                        <a:pt x="74" y="74"/>
                        <a:pt x="74" y="74"/>
                        <a:pt x="74" y="74"/>
                      </a:cubicBezTo>
                      <a:cubicBezTo>
                        <a:pt x="74" y="74"/>
                        <a:pt x="74" y="74"/>
                        <a:pt x="73" y="73"/>
                      </a:cubicBezTo>
                      <a:cubicBezTo>
                        <a:pt x="73" y="72"/>
                        <a:pt x="71" y="73"/>
                        <a:pt x="71" y="73"/>
                      </a:cubicBezTo>
                      <a:close/>
                      <a:moveTo>
                        <a:pt x="71" y="124"/>
                      </a:moveTo>
                      <a:cubicBezTo>
                        <a:pt x="71" y="126"/>
                        <a:pt x="66" y="136"/>
                        <a:pt x="74" y="138"/>
                      </a:cubicBezTo>
                      <a:cubicBezTo>
                        <a:pt x="74" y="106"/>
                        <a:pt x="74" y="106"/>
                        <a:pt x="74" y="106"/>
                      </a:cubicBezTo>
                      <a:cubicBezTo>
                        <a:pt x="74" y="107"/>
                        <a:pt x="73" y="109"/>
                        <a:pt x="73" y="110"/>
                      </a:cubicBezTo>
                      <a:cubicBezTo>
                        <a:pt x="73" y="114"/>
                        <a:pt x="70" y="121"/>
                        <a:pt x="71" y="12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4" name="Google Shape;2934;p14"/>
                <p:cNvSpPr/>
                <p:nvPr/>
              </p:nvSpPr>
              <p:spPr>
                <a:xfrm>
                  <a:off x="8923705" y="4984454"/>
                  <a:ext cx="465960" cy="887306"/>
                </a:xfrm>
                <a:custGeom>
                  <a:avLst/>
                  <a:gdLst/>
                  <a:ahLst/>
                  <a:cxnLst/>
                  <a:rect l="l" t="t" r="r" b="b"/>
                  <a:pathLst>
                    <a:path w="92" h="176" extrusionOk="0">
                      <a:moveTo>
                        <a:pt x="4" y="0"/>
                      </a:moveTo>
                      <a:cubicBezTo>
                        <a:pt x="0" y="10"/>
                        <a:pt x="0" y="10"/>
                        <a:pt x="0" y="10"/>
                      </a:cubicBezTo>
                      <a:cubicBezTo>
                        <a:pt x="4" y="21"/>
                        <a:pt x="4" y="21"/>
                        <a:pt x="4" y="21"/>
                      </a:cubicBezTo>
                      <a:cubicBezTo>
                        <a:pt x="5" y="21"/>
                        <a:pt x="5" y="21"/>
                        <a:pt x="5" y="21"/>
                      </a:cubicBezTo>
                      <a:cubicBezTo>
                        <a:pt x="12" y="21"/>
                        <a:pt x="8" y="24"/>
                        <a:pt x="4" y="25"/>
                      </a:cubicBezTo>
                      <a:cubicBezTo>
                        <a:pt x="3" y="27"/>
                        <a:pt x="3" y="27"/>
                        <a:pt x="3" y="27"/>
                      </a:cubicBezTo>
                      <a:cubicBezTo>
                        <a:pt x="4" y="28"/>
                        <a:pt x="4" y="28"/>
                        <a:pt x="4" y="28"/>
                      </a:cubicBezTo>
                      <a:cubicBezTo>
                        <a:pt x="5" y="28"/>
                        <a:pt x="6" y="27"/>
                        <a:pt x="7" y="27"/>
                      </a:cubicBezTo>
                      <a:cubicBezTo>
                        <a:pt x="10" y="27"/>
                        <a:pt x="7" y="26"/>
                        <a:pt x="10" y="24"/>
                      </a:cubicBezTo>
                      <a:cubicBezTo>
                        <a:pt x="10" y="24"/>
                        <a:pt x="14" y="22"/>
                        <a:pt x="17" y="22"/>
                      </a:cubicBezTo>
                      <a:cubicBezTo>
                        <a:pt x="20" y="21"/>
                        <a:pt x="21" y="21"/>
                        <a:pt x="25" y="20"/>
                      </a:cubicBezTo>
                      <a:cubicBezTo>
                        <a:pt x="29" y="20"/>
                        <a:pt x="29" y="20"/>
                        <a:pt x="32" y="20"/>
                      </a:cubicBezTo>
                      <a:cubicBezTo>
                        <a:pt x="36" y="19"/>
                        <a:pt x="36" y="20"/>
                        <a:pt x="40" y="21"/>
                      </a:cubicBezTo>
                      <a:cubicBezTo>
                        <a:pt x="45" y="23"/>
                        <a:pt x="43" y="23"/>
                        <a:pt x="47" y="23"/>
                      </a:cubicBezTo>
                      <a:cubicBezTo>
                        <a:pt x="52" y="24"/>
                        <a:pt x="46" y="26"/>
                        <a:pt x="45" y="27"/>
                      </a:cubicBezTo>
                      <a:cubicBezTo>
                        <a:pt x="43" y="29"/>
                        <a:pt x="44" y="29"/>
                        <a:pt x="44" y="31"/>
                      </a:cubicBezTo>
                      <a:cubicBezTo>
                        <a:pt x="44" y="33"/>
                        <a:pt x="44" y="34"/>
                        <a:pt x="44" y="36"/>
                      </a:cubicBezTo>
                      <a:cubicBezTo>
                        <a:pt x="43" y="37"/>
                        <a:pt x="42" y="37"/>
                        <a:pt x="42" y="39"/>
                      </a:cubicBezTo>
                      <a:cubicBezTo>
                        <a:pt x="41" y="42"/>
                        <a:pt x="42" y="43"/>
                        <a:pt x="41" y="44"/>
                      </a:cubicBezTo>
                      <a:cubicBezTo>
                        <a:pt x="40" y="44"/>
                        <a:pt x="35" y="45"/>
                        <a:pt x="33" y="46"/>
                      </a:cubicBezTo>
                      <a:cubicBezTo>
                        <a:pt x="31" y="47"/>
                        <a:pt x="31" y="48"/>
                        <a:pt x="29" y="49"/>
                      </a:cubicBezTo>
                      <a:cubicBezTo>
                        <a:pt x="27" y="50"/>
                        <a:pt x="26" y="51"/>
                        <a:pt x="25" y="55"/>
                      </a:cubicBezTo>
                      <a:cubicBezTo>
                        <a:pt x="23" y="58"/>
                        <a:pt x="20" y="52"/>
                        <a:pt x="18" y="50"/>
                      </a:cubicBezTo>
                      <a:cubicBezTo>
                        <a:pt x="17" y="49"/>
                        <a:pt x="18" y="46"/>
                        <a:pt x="17" y="44"/>
                      </a:cubicBezTo>
                      <a:cubicBezTo>
                        <a:pt x="17" y="41"/>
                        <a:pt x="15" y="42"/>
                        <a:pt x="15" y="38"/>
                      </a:cubicBezTo>
                      <a:cubicBezTo>
                        <a:pt x="16" y="34"/>
                        <a:pt x="12" y="33"/>
                        <a:pt x="9" y="33"/>
                      </a:cubicBezTo>
                      <a:cubicBezTo>
                        <a:pt x="6" y="33"/>
                        <a:pt x="5" y="32"/>
                        <a:pt x="4" y="31"/>
                      </a:cubicBezTo>
                      <a:cubicBezTo>
                        <a:pt x="0" y="34"/>
                        <a:pt x="0" y="34"/>
                        <a:pt x="0" y="34"/>
                      </a:cubicBezTo>
                      <a:cubicBezTo>
                        <a:pt x="4" y="41"/>
                        <a:pt x="4" y="41"/>
                        <a:pt x="4" y="41"/>
                      </a:cubicBezTo>
                      <a:cubicBezTo>
                        <a:pt x="4" y="41"/>
                        <a:pt x="5" y="42"/>
                        <a:pt x="5" y="42"/>
                      </a:cubicBezTo>
                      <a:cubicBezTo>
                        <a:pt x="6" y="43"/>
                        <a:pt x="5" y="44"/>
                        <a:pt x="7" y="45"/>
                      </a:cubicBezTo>
                      <a:cubicBezTo>
                        <a:pt x="9" y="47"/>
                        <a:pt x="9" y="48"/>
                        <a:pt x="7" y="48"/>
                      </a:cubicBezTo>
                      <a:cubicBezTo>
                        <a:pt x="5" y="47"/>
                        <a:pt x="6" y="49"/>
                        <a:pt x="7" y="50"/>
                      </a:cubicBezTo>
                      <a:cubicBezTo>
                        <a:pt x="8" y="51"/>
                        <a:pt x="8" y="53"/>
                        <a:pt x="6" y="53"/>
                      </a:cubicBezTo>
                      <a:cubicBezTo>
                        <a:pt x="5" y="53"/>
                        <a:pt x="5" y="53"/>
                        <a:pt x="4" y="52"/>
                      </a:cubicBezTo>
                      <a:cubicBezTo>
                        <a:pt x="4" y="53"/>
                        <a:pt x="4" y="53"/>
                        <a:pt x="4" y="53"/>
                      </a:cubicBezTo>
                      <a:cubicBezTo>
                        <a:pt x="4" y="56"/>
                        <a:pt x="4" y="56"/>
                        <a:pt x="4" y="56"/>
                      </a:cubicBezTo>
                      <a:cubicBezTo>
                        <a:pt x="4" y="57"/>
                        <a:pt x="4" y="58"/>
                        <a:pt x="5" y="57"/>
                      </a:cubicBezTo>
                      <a:cubicBezTo>
                        <a:pt x="7" y="57"/>
                        <a:pt x="8" y="55"/>
                        <a:pt x="9" y="57"/>
                      </a:cubicBezTo>
                      <a:cubicBezTo>
                        <a:pt x="9" y="58"/>
                        <a:pt x="10" y="58"/>
                        <a:pt x="11" y="60"/>
                      </a:cubicBezTo>
                      <a:cubicBezTo>
                        <a:pt x="13" y="61"/>
                        <a:pt x="14" y="62"/>
                        <a:pt x="14" y="64"/>
                      </a:cubicBezTo>
                      <a:cubicBezTo>
                        <a:pt x="15" y="65"/>
                        <a:pt x="15" y="66"/>
                        <a:pt x="17" y="68"/>
                      </a:cubicBezTo>
                      <a:cubicBezTo>
                        <a:pt x="18" y="70"/>
                        <a:pt x="15" y="69"/>
                        <a:pt x="13" y="69"/>
                      </a:cubicBezTo>
                      <a:cubicBezTo>
                        <a:pt x="11" y="69"/>
                        <a:pt x="13" y="67"/>
                        <a:pt x="12" y="66"/>
                      </a:cubicBezTo>
                      <a:cubicBezTo>
                        <a:pt x="11" y="65"/>
                        <a:pt x="10" y="67"/>
                        <a:pt x="8" y="69"/>
                      </a:cubicBezTo>
                      <a:cubicBezTo>
                        <a:pt x="6" y="70"/>
                        <a:pt x="11" y="71"/>
                        <a:pt x="9" y="72"/>
                      </a:cubicBezTo>
                      <a:cubicBezTo>
                        <a:pt x="8" y="73"/>
                        <a:pt x="7" y="72"/>
                        <a:pt x="4" y="73"/>
                      </a:cubicBezTo>
                      <a:cubicBezTo>
                        <a:pt x="0" y="85"/>
                        <a:pt x="0" y="85"/>
                        <a:pt x="0" y="85"/>
                      </a:cubicBezTo>
                      <a:cubicBezTo>
                        <a:pt x="4" y="95"/>
                        <a:pt x="4" y="95"/>
                        <a:pt x="4" y="95"/>
                      </a:cubicBezTo>
                      <a:cubicBezTo>
                        <a:pt x="5" y="95"/>
                        <a:pt x="5" y="95"/>
                        <a:pt x="5" y="95"/>
                      </a:cubicBezTo>
                      <a:cubicBezTo>
                        <a:pt x="5" y="95"/>
                        <a:pt x="6" y="95"/>
                        <a:pt x="7" y="95"/>
                      </a:cubicBezTo>
                      <a:cubicBezTo>
                        <a:pt x="7" y="95"/>
                        <a:pt x="7" y="96"/>
                        <a:pt x="6" y="96"/>
                      </a:cubicBezTo>
                      <a:cubicBezTo>
                        <a:pt x="5" y="95"/>
                        <a:pt x="5" y="95"/>
                        <a:pt x="4" y="95"/>
                      </a:cubicBezTo>
                      <a:cubicBezTo>
                        <a:pt x="4" y="95"/>
                        <a:pt x="4" y="95"/>
                        <a:pt x="4" y="95"/>
                      </a:cubicBezTo>
                      <a:cubicBezTo>
                        <a:pt x="0" y="98"/>
                        <a:pt x="0" y="98"/>
                        <a:pt x="0" y="98"/>
                      </a:cubicBezTo>
                      <a:cubicBezTo>
                        <a:pt x="4" y="101"/>
                        <a:pt x="4" y="101"/>
                        <a:pt x="4" y="101"/>
                      </a:cubicBezTo>
                      <a:cubicBezTo>
                        <a:pt x="7" y="101"/>
                        <a:pt x="6" y="101"/>
                        <a:pt x="8" y="101"/>
                      </a:cubicBezTo>
                      <a:cubicBezTo>
                        <a:pt x="10" y="101"/>
                        <a:pt x="11" y="102"/>
                        <a:pt x="12" y="104"/>
                      </a:cubicBezTo>
                      <a:cubicBezTo>
                        <a:pt x="13" y="105"/>
                        <a:pt x="13" y="106"/>
                        <a:pt x="16" y="106"/>
                      </a:cubicBezTo>
                      <a:cubicBezTo>
                        <a:pt x="18" y="106"/>
                        <a:pt x="19" y="107"/>
                        <a:pt x="19" y="109"/>
                      </a:cubicBezTo>
                      <a:cubicBezTo>
                        <a:pt x="19" y="110"/>
                        <a:pt x="22" y="111"/>
                        <a:pt x="23" y="111"/>
                      </a:cubicBezTo>
                      <a:cubicBezTo>
                        <a:pt x="24" y="112"/>
                        <a:pt x="26" y="112"/>
                        <a:pt x="27" y="112"/>
                      </a:cubicBezTo>
                      <a:cubicBezTo>
                        <a:pt x="29" y="112"/>
                        <a:pt x="30" y="113"/>
                        <a:pt x="32" y="115"/>
                      </a:cubicBezTo>
                      <a:cubicBezTo>
                        <a:pt x="33" y="117"/>
                        <a:pt x="29" y="119"/>
                        <a:pt x="28" y="120"/>
                      </a:cubicBezTo>
                      <a:cubicBezTo>
                        <a:pt x="27" y="121"/>
                        <a:pt x="28" y="125"/>
                        <a:pt x="27" y="127"/>
                      </a:cubicBezTo>
                      <a:cubicBezTo>
                        <a:pt x="25" y="129"/>
                        <a:pt x="23" y="130"/>
                        <a:pt x="21" y="131"/>
                      </a:cubicBezTo>
                      <a:cubicBezTo>
                        <a:pt x="19" y="131"/>
                        <a:pt x="21" y="132"/>
                        <a:pt x="21" y="133"/>
                      </a:cubicBezTo>
                      <a:cubicBezTo>
                        <a:pt x="20" y="134"/>
                        <a:pt x="19" y="135"/>
                        <a:pt x="18" y="137"/>
                      </a:cubicBezTo>
                      <a:cubicBezTo>
                        <a:pt x="17" y="140"/>
                        <a:pt x="15" y="139"/>
                        <a:pt x="15" y="140"/>
                      </a:cubicBezTo>
                      <a:cubicBezTo>
                        <a:pt x="15" y="141"/>
                        <a:pt x="13" y="142"/>
                        <a:pt x="11" y="142"/>
                      </a:cubicBezTo>
                      <a:cubicBezTo>
                        <a:pt x="10" y="142"/>
                        <a:pt x="11" y="143"/>
                        <a:pt x="10" y="144"/>
                      </a:cubicBezTo>
                      <a:cubicBezTo>
                        <a:pt x="9" y="145"/>
                        <a:pt x="8" y="145"/>
                        <a:pt x="8" y="147"/>
                      </a:cubicBezTo>
                      <a:cubicBezTo>
                        <a:pt x="8" y="148"/>
                        <a:pt x="7" y="148"/>
                        <a:pt x="6" y="149"/>
                      </a:cubicBezTo>
                      <a:cubicBezTo>
                        <a:pt x="5" y="150"/>
                        <a:pt x="7" y="151"/>
                        <a:pt x="6" y="152"/>
                      </a:cubicBezTo>
                      <a:cubicBezTo>
                        <a:pt x="6" y="154"/>
                        <a:pt x="6" y="153"/>
                        <a:pt x="5" y="154"/>
                      </a:cubicBezTo>
                      <a:cubicBezTo>
                        <a:pt x="3" y="155"/>
                        <a:pt x="5" y="157"/>
                        <a:pt x="6" y="158"/>
                      </a:cubicBezTo>
                      <a:cubicBezTo>
                        <a:pt x="7" y="158"/>
                        <a:pt x="9" y="159"/>
                        <a:pt x="8" y="159"/>
                      </a:cubicBezTo>
                      <a:cubicBezTo>
                        <a:pt x="6" y="159"/>
                        <a:pt x="5" y="159"/>
                        <a:pt x="4" y="159"/>
                      </a:cubicBezTo>
                      <a:cubicBezTo>
                        <a:pt x="0" y="165"/>
                        <a:pt x="0" y="165"/>
                        <a:pt x="0" y="165"/>
                      </a:cubicBezTo>
                      <a:cubicBezTo>
                        <a:pt x="4" y="176"/>
                        <a:pt x="4" y="176"/>
                        <a:pt x="4" y="176"/>
                      </a:cubicBezTo>
                      <a:cubicBezTo>
                        <a:pt x="53" y="176"/>
                        <a:pt x="92" y="136"/>
                        <a:pt x="92" y="88"/>
                      </a:cubicBezTo>
                      <a:cubicBezTo>
                        <a:pt x="92" y="40"/>
                        <a:pt x="53" y="0"/>
                        <a:pt x="4" y="0"/>
                      </a:cubicBezTo>
                      <a:close/>
                      <a:moveTo>
                        <a:pt x="52" y="85"/>
                      </a:moveTo>
                      <a:cubicBezTo>
                        <a:pt x="53" y="83"/>
                        <a:pt x="55" y="81"/>
                        <a:pt x="54" y="80"/>
                      </a:cubicBezTo>
                      <a:cubicBezTo>
                        <a:pt x="54" y="79"/>
                        <a:pt x="52" y="79"/>
                        <a:pt x="52" y="77"/>
                      </a:cubicBezTo>
                      <a:cubicBezTo>
                        <a:pt x="52" y="74"/>
                        <a:pt x="53" y="73"/>
                        <a:pt x="56" y="73"/>
                      </a:cubicBezTo>
                      <a:cubicBezTo>
                        <a:pt x="58" y="73"/>
                        <a:pt x="59" y="71"/>
                        <a:pt x="57" y="70"/>
                      </a:cubicBezTo>
                      <a:cubicBezTo>
                        <a:pt x="56" y="69"/>
                        <a:pt x="57" y="68"/>
                        <a:pt x="58" y="67"/>
                      </a:cubicBezTo>
                      <a:cubicBezTo>
                        <a:pt x="59" y="66"/>
                        <a:pt x="57" y="67"/>
                        <a:pt x="56" y="66"/>
                      </a:cubicBezTo>
                      <a:cubicBezTo>
                        <a:pt x="55" y="65"/>
                        <a:pt x="56" y="64"/>
                        <a:pt x="57" y="63"/>
                      </a:cubicBezTo>
                      <a:cubicBezTo>
                        <a:pt x="58" y="62"/>
                        <a:pt x="57" y="61"/>
                        <a:pt x="56" y="61"/>
                      </a:cubicBezTo>
                      <a:cubicBezTo>
                        <a:pt x="56" y="61"/>
                        <a:pt x="55" y="64"/>
                        <a:pt x="53" y="64"/>
                      </a:cubicBezTo>
                      <a:cubicBezTo>
                        <a:pt x="51" y="65"/>
                        <a:pt x="52" y="63"/>
                        <a:pt x="52" y="62"/>
                      </a:cubicBezTo>
                      <a:cubicBezTo>
                        <a:pt x="53" y="61"/>
                        <a:pt x="54" y="61"/>
                        <a:pt x="54" y="60"/>
                      </a:cubicBezTo>
                      <a:cubicBezTo>
                        <a:pt x="54" y="58"/>
                        <a:pt x="53" y="58"/>
                        <a:pt x="56" y="57"/>
                      </a:cubicBezTo>
                      <a:cubicBezTo>
                        <a:pt x="58" y="57"/>
                        <a:pt x="57" y="58"/>
                        <a:pt x="57" y="60"/>
                      </a:cubicBezTo>
                      <a:cubicBezTo>
                        <a:pt x="57" y="61"/>
                        <a:pt x="59" y="62"/>
                        <a:pt x="60" y="65"/>
                      </a:cubicBezTo>
                      <a:cubicBezTo>
                        <a:pt x="62" y="67"/>
                        <a:pt x="61" y="67"/>
                        <a:pt x="62" y="65"/>
                      </a:cubicBezTo>
                      <a:cubicBezTo>
                        <a:pt x="63" y="64"/>
                        <a:pt x="64" y="64"/>
                        <a:pt x="65" y="63"/>
                      </a:cubicBezTo>
                      <a:cubicBezTo>
                        <a:pt x="66" y="62"/>
                        <a:pt x="67" y="61"/>
                        <a:pt x="68" y="58"/>
                      </a:cubicBezTo>
                      <a:cubicBezTo>
                        <a:pt x="69" y="55"/>
                        <a:pt x="65" y="58"/>
                        <a:pt x="64" y="57"/>
                      </a:cubicBezTo>
                      <a:cubicBezTo>
                        <a:pt x="63" y="55"/>
                        <a:pt x="65" y="54"/>
                        <a:pt x="65" y="53"/>
                      </a:cubicBezTo>
                      <a:cubicBezTo>
                        <a:pt x="65" y="51"/>
                        <a:pt x="66" y="51"/>
                        <a:pt x="69" y="50"/>
                      </a:cubicBezTo>
                      <a:cubicBezTo>
                        <a:pt x="71" y="48"/>
                        <a:pt x="70" y="46"/>
                        <a:pt x="71" y="47"/>
                      </a:cubicBezTo>
                      <a:cubicBezTo>
                        <a:pt x="72" y="48"/>
                        <a:pt x="74" y="52"/>
                        <a:pt x="74" y="52"/>
                      </a:cubicBezTo>
                      <a:cubicBezTo>
                        <a:pt x="74" y="53"/>
                        <a:pt x="73" y="53"/>
                        <a:pt x="73" y="54"/>
                      </a:cubicBezTo>
                      <a:cubicBezTo>
                        <a:pt x="73" y="55"/>
                        <a:pt x="74" y="55"/>
                        <a:pt x="74" y="55"/>
                      </a:cubicBezTo>
                      <a:cubicBezTo>
                        <a:pt x="75" y="56"/>
                        <a:pt x="75" y="56"/>
                        <a:pt x="74" y="56"/>
                      </a:cubicBezTo>
                      <a:cubicBezTo>
                        <a:pt x="74" y="57"/>
                        <a:pt x="73" y="57"/>
                        <a:pt x="73" y="57"/>
                      </a:cubicBezTo>
                      <a:cubicBezTo>
                        <a:pt x="73" y="58"/>
                        <a:pt x="73" y="59"/>
                        <a:pt x="73" y="60"/>
                      </a:cubicBezTo>
                      <a:cubicBezTo>
                        <a:pt x="72" y="60"/>
                        <a:pt x="72" y="60"/>
                        <a:pt x="71" y="60"/>
                      </a:cubicBezTo>
                      <a:cubicBezTo>
                        <a:pt x="69" y="61"/>
                        <a:pt x="69" y="61"/>
                        <a:pt x="69" y="62"/>
                      </a:cubicBezTo>
                      <a:cubicBezTo>
                        <a:pt x="69" y="63"/>
                        <a:pt x="70" y="62"/>
                        <a:pt x="71" y="62"/>
                      </a:cubicBezTo>
                      <a:cubicBezTo>
                        <a:pt x="72" y="62"/>
                        <a:pt x="72" y="62"/>
                        <a:pt x="73" y="62"/>
                      </a:cubicBezTo>
                      <a:cubicBezTo>
                        <a:pt x="75" y="62"/>
                        <a:pt x="75" y="61"/>
                        <a:pt x="76" y="61"/>
                      </a:cubicBezTo>
                      <a:cubicBezTo>
                        <a:pt x="77" y="60"/>
                        <a:pt x="76" y="59"/>
                        <a:pt x="77" y="58"/>
                      </a:cubicBezTo>
                      <a:cubicBezTo>
                        <a:pt x="81" y="67"/>
                        <a:pt x="83" y="79"/>
                        <a:pt x="83" y="79"/>
                      </a:cubicBezTo>
                      <a:cubicBezTo>
                        <a:pt x="83" y="79"/>
                        <a:pt x="82" y="79"/>
                        <a:pt x="81" y="78"/>
                      </a:cubicBezTo>
                      <a:cubicBezTo>
                        <a:pt x="80" y="78"/>
                        <a:pt x="81" y="77"/>
                        <a:pt x="80" y="76"/>
                      </a:cubicBezTo>
                      <a:cubicBezTo>
                        <a:pt x="80" y="75"/>
                        <a:pt x="79" y="76"/>
                        <a:pt x="78" y="76"/>
                      </a:cubicBezTo>
                      <a:cubicBezTo>
                        <a:pt x="77" y="76"/>
                        <a:pt x="79" y="77"/>
                        <a:pt x="79" y="78"/>
                      </a:cubicBezTo>
                      <a:cubicBezTo>
                        <a:pt x="79" y="79"/>
                        <a:pt x="79" y="79"/>
                        <a:pt x="78" y="80"/>
                      </a:cubicBezTo>
                      <a:cubicBezTo>
                        <a:pt x="78" y="81"/>
                        <a:pt x="78" y="80"/>
                        <a:pt x="77" y="79"/>
                      </a:cubicBezTo>
                      <a:cubicBezTo>
                        <a:pt x="77" y="78"/>
                        <a:pt x="77" y="78"/>
                        <a:pt x="76" y="77"/>
                      </a:cubicBezTo>
                      <a:cubicBezTo>
                        <a:pt x="74" y="76"/>
                        <a:pt x="75" y="76"/>
                        <a:pt x="75" y="75"/>
                      </a:cubicBezTo>
                      <a:cubicBezTo>
                        <a:pt x="75" y="74"/>
                        <a:pt x="74" y="74"/>
                        <a:pt x="72" y="73"/>
                      </a:cubicBezTo>
                      <a:cubicBezTo>
                        <a:pt x="71" y="72"/>
                        <a:pt x="71" y="72"/>
                        <a:pt x="70" y="71"/>
                      </a:cubicBezTo>
                      <a:cubicBezTo>
                        <a:pt x="69" y="70"/>
                        <a:pt x="70" y="72"/>
                        <a:pt x="70" y="72"/>
                      </a:cubicBezTo>
                      <a:cubicBezTo>
                        <a:pt x="70" y="73"/>
                        <a:pt x="70" y="73"/>
                        <a:pt x="71" y="74"/>
                      </a:cubicBezTo>
                      <a:cubicBezTo>
                        <a:pt x="72" y="75"/>
                        <a:pt x="72" y="75"/>
                        <a:pt x="74" y="76"/>
                      </a:cubicBezTo>
                      <a:cubicBezTo>
                        <a:pt x="74" y="76"/>
                        <a:pt x="74" y="76"/>
                        <a:pt x="74" y="76"/>
                      </a:cubicBezTo>
                      <a:cubicBezTo>
                        <a:pt x="74" y="76"/>
                        <a:pt x="73" y="76"/>
                        <a:pt x="73" y="76"/>
                      </a:cubicBezTo>
                      <a:cubicBezTo>
                        <a:pt x="73" y="77"/>
                        <a:pt x="73" y="77"/>
                        <a:pt x="73" y="77"/>
                      </a:cubicBezTo>
                      <a:cubicBezTo>
                        <a:pt x="73" y="77"/>
                        <a:pt x="73" y="78"/>
                        <a:pt x="73" y="78"/>
                      </a:cubicBezTo>
                      <a:cubicBezTo>
                        <a:pt x="72" y="78"/>
                        <a:pt x="72" y="79"/>
                        <a:pt x="72" y="79"/>
                      </a:cubicBezTo>
                      <a:cubicBezTo>
                        <a:pt x="72" y="80"/>
                        <a:pt x="71" y="79"/>
                        <a:pt x="70" y="79"/>
                      </a:cubicBezTo>
                      <a:cubicBezTo>
                        <a:pt x="70" y="78"/>
                        <a:pt x="70" y="78"/>
                        <a:pt x="71" y="78"/>
                      </a:cubicBezTo>
                      <a:cubicBezTo>
                        <a:pt x="71" y="78"/>
                        <a:pt x="72" y="78"/>
                        <a:pt x="72" y="78"/>
                      </a:cubicBezTo>
                      <a:cubicBezTo>
                        <a:pt x="72" y="78"/>
                        <a:pt x="72" y="77"/>
                        <a:pt x="72" y="76"/>
                      </a:cubicBezTo>
                      <a:cubicBezTo>
                        <a:pt x="72" y="75"/>
                        <a:pt x="71" y="76"/>
                        <a:pt x="70" y="75"/>
                      </a:cubicBezTo>
                      <a:cubicBezTo>
                        <a:pt x="70" y="75"/>
                        <a:pt x="69" y="74"/>
                        <a:pt x="68" y="73"/>
                      </a:cubicBezTo>
                      <a:cubicBezTo>
                        <a:pt x="67" y="72"/>
                        <a:pt x="66" y="74"/>
                        <a:pt x="64" y="73"/>
                      </a:cubicBezTo>
                      <a:cubicBezTo>
                        <a:pt x="62" y="73"/>
                        <a:pt x="63" y="74"/>
                        <a:pt x="62" y="75"/>
                      </a:cubicBezTo>
                      <a:cubicBezTo>
                        <a:pt x="61" y="75"/>
                        <a:pt x="60" y="76"/>
                        <a:pt x="60" y="76"/>
                      </a:cubicBezTo>
                      <a:cubicBezTo>
                        <a:pt x="59" y="77"/>
                        <a:pt x="59" y="79"/>
                        <a:pt x="57" y="79"/>
                      </a:cubicBezTo>
                      <a:cubicBezTo>
                        <a:pt x="55" y="80"/>
                        <a:pt x="59" y="80"/>
                        <a:pt x="61" y="80"/>
                      </a:cubicBezTo>
                      <a:cubicBezTo>
                        <a:pt x="63" y="79"/>
                        <a:pt x="66" y="79"/>
                        <a:pt x="68" y="80"/>
                      </a:cubicBezTo>
                      <a:cubicBezTo>
                        <a:pt x="69" y="80"/>
                        <a:pt x="69" y="82"/>
                        <a:pt x="70" y="83"/>
                      </a:cubicBezTo>
                      <a:cubicBezTo>
                        <a:pt x="70" y="84"/>
                        <a:pt x="73" y="85"/>
                        <a:pt x="75" y="85"/>
                      </a:cubicBezTo>
                      <a:cubicBezTo>
                        <a:pt x="76" y="85"/>
                        <a:pt x="76" y="83"/>
                        <a:pt x="77" y="83"/>
                      </a:cubicBezTo>
                      <a:cubicBezTo>
                        <a:pt x="79" y="83"/>
                        <a:pt x="80" y="85"/>
                        <a:pt x="83" y="85"/>
                      </a:cubicBezTo>
                      <a:cubicBezTo>
                        <a:pt x="85" y="105"/>
                        <a:pt x="77" y="120"/>
                        <a:pt x="74" y="125"/>
                      </a:cubicBezTo>
                      <a:cubicBezTo>
                        <a:pt x="72" y="130"/>
                        <a:pt x="72" y="129"/>
                        <a:pt x="71" y="127"/>
                      </a:cubicBezTo>
                      <a:cubicBezTo>
                        <a:pt x="69" y="125"/>
                        <a:pt x="70" y="121"/>
                        <a:pt x="70" y="119"/>
                      </a:cubicBezTo>
                      <a:cubicBezTo>
                        <a:pt x="71" y="116"/>
                        <a:pt x="69" y="114"/>
                        <a:pt x="67" y="112"/>
                      </a:cubicBezTo>
                      <a:cubicBezTo>
                        <a:pt x="66" y="110"/>
                        <a:pt x="66" y="109"/>
                        <a:pt x="66" y="107"/>
                      </a:cubicBezTo>
                      <a:cubicBezTo>
                        <a:pt x="66" y="105"/>
                        <a:pt x="63" y="105"/>
                        <a:pt x="60" y="106"/>
                      </a:cubicBezTo>
                      <a:cubicBezTo>
                        <a:pt x="58" y="106"/>
                        <a:pt x="54" y="106"/>
                        <a:pt x="51" y="104"/>
                      </a:cubicBezTo>
                      <a:cubicBezTo>
                        <a:pt x="47" y="102"/>
                        <a:pt x="48" y="103"/>
                        <a:pt x="46" y="96"/>
                      </a:cubicBezTo>
                      <a:cubicBezTo>
                        <a:pt x="45" y="90"/>
                        <a:pt x="50" y="87"/>
                        <a:pt x="52" y="85"/>
                      </a:cubicBezTo>
                      <a:close/>
                      <a:moveTo>
                        <a:pt x="46" y="48"/>
                      </a:moveTo>
                      <a:cubicBezTo>
                        <a:pt x="49" y="48"/>
                        <a:pt x="47" y="50"/>
                        <a:pt x="45" y="50"/>
                      </a:cubicBezTo>
                      <a:cubicBezTo>
                        <a:pt x="43" y="51"/>
                        <a:pt x="43" y="50"/>
                        <a:pt x="42" y="48"/>
                      </a:cubicBezTo>
                      <a:cubicBezTo>
                        <a:pt x="41" y="46"/>
                        <a:pt x="43" y="48"/>
                        <a:pt x="46" y="48"/>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5" name="Google Shape;2935;p14"/>
                <p:cNvSpPr/>
                <p:nvPr/>
              </p:nvSpPr>
              <p:spPr>
                <a:xfrm>
                  <a:off x="8504837" y="4984454"/>
                  <a:ext cx="439936" cy="887306"/>
                </a:xfrm>
                <a:custGeom>
                  <a:avLst/>
                  <a:gdLst/>
                  <a:ahLst/>
                  <a:cxnLst/>
                  <a:rect l="l" t="t" r="r" b="b"/>
                  <a:pathLst>
                    <a:path w="87" h="176" extrusionOk="0">
                      <a:moveTo>
                        <a:pt x="87" y="28"/>
                      </a:moveTo>
                      <a:cubicBezTo>
                        <a:pt x="87" y="25"/>
                        <a:pt x="87" y="25"/>
                        <a:pt x="87" y="25"/>
                      </a:cubicBezTo>
                      <a:cubicBezTo>
                        <a:pt x="86" y="26"/>
                        <a:pt x="85" y="26"/>
                        <a:pt x="85" y="27"/>
                      </a:cubicBezTo>
                      <a:cubicBezTo>
                        <a:pt x="83" y="28"/>
                        <a:pt x="82" y="30"/>
                        <a:pt x="80" y="32"/>
                      </a:cubicBezTo>
                      <a:cubicBezTo>
                        <a:pt x="79" y="33"/>
                        <a:pt x="79" y="34"/>
                        <a:pt x="80" y="36"/>
                      </a:cubicBezTo>
                      <a:cubicBezTo>
                        <a:pt x="81" y="38"/>
                        <a:pt x="86" y="40"/>
                        <a:pt x="87" y="41"/>
                      </a:cubicBezTo>
                      <a:cubicBezTo>
                        <a:pt x="87" y="31"/>
                        <a:pt x="87" y="31"/>
                        <a:pt x="87" y="31"/>
                      </a:cubicBezTo>
                      <a:cubicBezTo>
                        <a:pt x="87" y="31"/>
                        <a:pt x="86" y="30"/>
                        <a:pt x="85" y="30"/>
                      </a:cubicBezTo>
                      <a:cubicBezTo>
                        <a:pt x="83" y="29"/>
                        <a:pt x="85" y="28"/>
                        <a:pt x="87" y="28"/>
                      </a:cubicBezTo>
                      <a:close/>
                      <a:moveTo>
                        <a:pt x="87" y="127"/>
                      </a:moveTo>
                      <a:cubicBezTo>
                        <a:pt x="87" y="126"/>
                        <a:pt x="87" y="126"/>
                        <a:pt x="87" y="126"/>
                      </a:cubicBezTo>
                      <a:cubicBezTo>
                        <a:pt x="87" y="125"/>
                        <a:pt x="86" y="124"/>
                        <a:pt x="85" y="123"/>
                      </a:cubicBezTo>
                      <a:cubicBezTo>
                        <a:pt x="80" y="121"/>
                        <a:pt x="83" y="122"/>
                        <a:pt x="79" y="117"/>
                      </a:cubicBezTo>
                      <a:cubicBezTo>
                        <a:pt x="76" y="111"/>
                        <a:pt x="79" y="109"/>
                        <a:pt x="80" y="108"/>
                      </a:cubicBezTo>
                      <a:cubicBezTo>
                        <a:pt x="81" y="107"/>
                        <a:pt x="81" y="107"/>
                        <a:pt x="81" y="105"/>
                      </a:cubicBezTo>
                      <a:cubicBezTo>
                        <a:pt x="80" y="103"/>
                        <a:pt x="80" y="104"/>
                        <a:pt x="79" y="103"/>
                      </a:cubicBezTo>
                      <a:cubicBezTo>
                        <a:pt x="79" y="103"/>
                        <a:pt x="78" y="103"/>
                        <a:pt x="76" y="103"/>
                      </a:cubicBezTo>
                      <a:cubicBezTo>
                        <a:pt x="75" y="103"/>
                        <a:pt x="75" y="103"/>
                        <a:pt x="74" y="101"/>
                      </a:cubicBezTo>
                      <a:cubicBezTo>
                        <a:pt x="72" y="99"/>
                        <a:pt x="72" y="101"/>
                        <a:pt x="69" y="98"/>
                      </a:cubicBezTo>
                      <a:cubicBezTo>
                        <a:pt x="66" y="96"/>
                        <a:pt x="67" y="98"/>
                        <a:pt x="65" y="97"/>
                      </a:cubicBezTo>
                      <a:cubicBezTo>
                        <a:pt x="63" y="97"/>
                        <a:pt x="59" y="96"/>
                        <a:pt x="58" y="94"/>
                      </a:cubicBezTo>
                      <a:cubicBezTo>
                        <a:pt x="58" y="92"/>
                        <a:pt x="57" y="91"/>
                        <a:pt x="57" y="91"/>
                      </a:cubicBezTo>
                      <a:cubicBezTo>
                        <a:pt x="56" y="89"/>
                        <a:pt x="53" y="85"/>
                        <a:pt x="49" y="83"/>
                      </a:cubicBezTo>
                      <a:cubicBezTo>
                        <a:pt x="45" y="81"/>
                        <a:pt x="42" y="75"/>
                        <a:pt x="43" y="72"/>
                      </a:cubicBezTo>
                      <a:cubicBezTo>
                        <a:pt x="44" y="69"/>
                        <a:pt x="43" y="70"/>
                        <a:pt x="41" y="67"/>
                      </a:cubicBezTo>
                      <a:cubicBezTo>
                        <a:pt x="40" y="64"/>
                        <a:pt x="38" y="62"/>
                        <a:pt x="32" y="57"/>
                      </a:cubicBezTo>
                      <a:cubicBezTo>
                        <a:pt x="27" y="52"/>
                        <a:pt x="18" y="57"/>
                        <a:pt x="13" y="57"/>
                      </a:cubicBezTo>
                      <a:cubicBezTo>
                        <a:pt x="16" y="50"/>
                        <a:pt x="22" y="42"/>
                        <a:pt x="22" y="42"/>
                      </a:cubicBezTo>
                      <a:cubicBezTo>
                        <a:pt x="27" y="42"/>
                        <a:pt x="31" y="43"/>
                        <a:pt x="35" y="44"/>
                      </a:cubicBezTo>
                      <a:cubicBezTo>
                        <a:pt x="39" y="44"/>
                        <a:pt x="41" y="41"/>
                        <a:pt x="43" y="39"/>
                      </a:cubicBezTo>
                      <a:cubicBezTo>
                        <a:pt x="45" y="36"/>
                        <a:pt x="47" y="34"/>
                        <a:pt x="49" y="33"/>
                      </a:cubicBezTo>
                      <a:cubicBezTo>
                        <a:pt x="52" y="31"/>
                        <a:pt x="54" y="31"/>
                        <a:pt x="60" y="30"/>
                      </a:cubicBezTo>
                      <a:cubicBezTo>
                        <a:pt x="66" y="29"/>
                        <a:pt x="63" y="28"/>
                        <a:pt x="67" y="25"/>
                      </a:cubicBezTo>
                      <a:cubicBezTo>
                        <a:pt x="71" y="23"/>
                        <a:pt x="79" y="21"/>
                        <a:pt x="87" y="21"/>
                      </a:cubicBezTo>
                      <a:cubicBezTo>
                        <a:pt x="87" y="0"/>
                        <a:pt x="87" y="0"/>
                        <a:pt x="87" y="0"/>
                      </a:cubicBezTo>
                      <a:cubicBezTo>
                        <a:pt x="87" y="0"/>
                        <a:pt x="87" y="0"/>
                        <a:pt x="87" y="0"/>
                      </a:cubicBezTo>
                      <a:cubicBezTo>
                        <a:pt x="39" y="0"/>
                        <a:pt x="0" y="40"/>
                        <a:pt x="0" y="88"/>
                      </a:cubicBezTo>
                      <a:cubicBezTo>
                        <a:pt x="0" y="136"/>
                        <a:pt x="39" y="176"/>
                        <a:pt x="87" y="176"/>
                      </a:cubicBezTo>
                      <a:cubicBezTo>
                        <a:pt x="87" y="176"/>
                        <a:pt x="87" y="176"/>
                        <a:pt x="87" y="176"/>
                      </a:cubicBezTo>
                      <a:cubicBezTo>
                        <a:pt x="87" y="159"/>
                        <a:pt x="87" y="159"/>
                        <a:pt x="87" y="159"/>
                      </a:cubicBezTo>
                      <a:cubicBezTo>
                        <a:pt x="79" y="157"/>
                        <a:pt x="84" y="147"/>
                        <a:pt x="84" y="145"/>
                      </a:cubicBezTo>
                      <a:cubicBezTo>
                        <a:pt x="83" y="142"/>
                        <a:pt x="86" y="135"/>
                        <a:pt x="86" y="131"/>
                      </a:cubicBezTo>
                      <a:cubicBezTo>
                        <a:pt x="86" y="130"/>
                        <a:pt x="87" y="128"/>
                        <a:pt x="87" y="127"/>
                      </a:cubicBezTo>
                      <a:close/>
                      <a:moveTo>
                        <a:pt x="87" y="52"/>
                      </a:moveTo>
                      <a:cubicBezTo>
                        <a:pt x="87" y="52"/>
                        <a:pt x="86" y="51"/>
                        <a:pt x="84" y="50"/>
                      </a:cubicBezTo>
                      <a:cubicBezTo>
                        <a:pt x="82" y="50"/>
                        <a:pt x="82" y="49"/>
                        <a:pt x="84" y="46"/>
                      </a:cubicBezTo>
                      <a:cubicBezTo>
                        <a:pt x="86" y="44"/>
                        <a:pt x="81" y="45"/>
                        <a:pt x="78" y="45"/>
                      </a:cubicBezTo>
                      <a:cubicBezTo>
                        <a:pt x="76" y="44"/>
                        <a:pt x="77" y="47"/>
                        <a:pt x="77" y="49"/>
                      </a:cubicBezTo>
                      <a:cubicBezTo>
                        <a:pt x="77" y="51"/>
                        <a:pt x="78" y="52"/>
                        <a:pt x="76" y="52"/>
                      </a:cubicBezTo>
                      <a:cubicBezTo>
                        <a:pt x="73" y="53"/>
                        <a:pt x="73" y="51"/>
                        <a:pt x="71" y="51"/>
                      </a:cubicBezTo>
                      <a:cubicBezTo>
                        <a:pt x="70" y="50"/>
                        <a:pt x="70" y="52"/>
                        <a:pt x="68" y="54"/>
                      </a:cubicBezTo>
                      <a:cubicBezTo>
                        <a:pt x="66" y="56"/>
                        <a:pt x="68" y="58"/>
                        <a:pt x="70" y="59"/>
                      </a:cubicBezTo>
                      <a:cubicBezTo>
                        <a:pt x="71" y="59"/>
                        <a:pt x="72" y="61"/>
                        <a:pt x="74" y="61"/>
                      </a:cubicBezTo>
                      <a:cubicBezTo>
                        <a:pt x="77" y="61"/>
                        <a:pt x="76" y="62"/>
                        <a:pt x="78" y="65"/>
                      </a:cubicBezTo>
                      <a:cubicBezTo>
                        <a:pt x="80" y="68"/>
                        <a:pt x="79" y="62"/>
                        <a:pt x="80" y="62"/>
                      </a:cubicBezTo>
                      <a:cubicBezTo>
                        <a:pt x="81" y="61"/>
                        <a:pt x="82" y="60"/>
                        <a:pt x="81" y="58"/>
                      </a:cubicBezTo>
                      <a:cubicBezTo>
                        <a:pt x="80" y="56"/>
                        <a:pt x="80" y="55"/>
                        <a:pt x="81" y="53"/>
                      </a:cubicBezTo>
                      <a:cubicBezTo>
                        <a:pt x="83" y="51"/>
                        <a:pt x="85" y="53"/>
                        <a:pt x="87" y="54"/>
                      </a:cubicBezTo>
                      <a:cubicBezTo>
                        <a:pt x="87" y="55"/>
                        <a:pt x="87" y="55"/>
                        <a:pt x="87" y="56"/>
                      </a:cubicBezTo>
                      <a:lnTo>
                        <a:pt x="87" y="52"/>
                      </a:lnTo>
                      <a:close/>
                      <a:moveTo>
                        <a:pt x="75" y="92"/>
                      </a:moveTo>
                      <a:cubicBezTo>
                        <a:pt x="76" y="91"/>
                        <a:pt x="78" y="91"/>
                        <a:pt x="79" y="92"/>
                      </a:cubicBezTo>
                      <a:cubicBezTo>
                        <a:pt x="80" y="92"/>
                        <a:pt x="81" y="93"/>
                        <a:pt x="82" y="93"/>
                      </a:cubicBezTo>
                      <a:cubicBezTo>
                        <a:pt x="83" y="93"/>
                        <a:pt x="83" y="94"/>
                        <a:pt x="84" y="94"/>
                      </a:cubicBezTo>
                      <a:cubicBezTo>
                        <a:pt x="84" y="94"/>
                        <a:pt x="86" y="93"/>
                        <a:pt x="86" y="94"/>
                      </a:cubicBezTo>
                      <a:cubicBezTo>
                        <a:pt x="87" y="95"/>
                        <a:pt x="87" y="95"/>
                        <a:pt x="87" y="95"/>
                      </a:cubicBezTo>
                      <a:cubicBezTo>
                        <a:pt x="87" y="73"/>
                        <a:pt x="87" y="73"/>
                        <a:pt x="87" y="73"/>
                      </a:cubicBezTo>
                      <a:cubicBezTo>
                        <a:pt x="87" y="73"/>
                        <a:pt x="87" y="73"/>
                        <a:pt x="87" y="73"/>
                      </a:cubicBezTo>
                      <a:cubicBezTo>
                        <a:pt x="85" y="74"/>
                        <a:pt x="86" y="75"/>
                        <a:pt x="84" y="76"/>
                      </a:cubicBezTo>
                      <a:cubicBezTo>
                        <a:pt x="83" y="76"/>
                        <a:pt x="83" y="77"/>
                        <a:pt x="82" y="79"/>
                      </a:cubicBezTo>
                      <a:cubicBezTo>
                        <a:pt x="82" y="80"/>
                        <a:pt x="80" y="82"/>
                        <a:pt x="79" y="83"/>
                      </a:cubicBezTo>
                      <a:cubicBezTo>
                        <a:pt x="77" y="84"/>
                        <a:pt x="78" y="87"/>
                        <a:pt x="79" y="88"/>
                      </a:cubicBezTo>
                      <a:cubicBezTo>
                        <a:pt x="79" y="90"/>
                        <a:pt x="78" y="90"/>
                        <a:pt x="77" y="88"/>
                      </a:cubicBezTo>
                      <a:cubicBezTo>
                        <a:pt x="76" y="87"/>
                        <a:pt x="76" y="86"/>
                        <a:pt x="74" y="85"/>
                      </a:cubicBezTo>
                      <a:cubicBezTo>
                        <a:pt x="73" y="84"/>
                        <a:pt x="70" y="86"/>
                        <a:pt x="67" y="86"/>
                      </a:cubicBezTo>
                      <a:cubicBezTo>
                        <a:pt x="63" y="87"/>
                        <a:pt x="64" y="91"/>
                        <a:pt x="65" y="93"/>
                      </a:cubicBezTo>
                      <a:cubicBezTo>
                        <a:pt x="66" y="96"/>
                        <a:pt x="68" y="95"/>
                        <a:pt x="70" y="94"/>
                      </a:cubicBezTo>
                      <a:cubicBezTo>
                        <a:pt x="71" y="93"/>
                        <a:pt x="72" y="93"/>
                        <a:pt x="73" y="93"/>
                      </a:cubicBezTo>
                      <a:cubicBezTo>
                        <a:pt x="74" y="93"/>
                        <a:pt x="73" y="95"/>
                        <a:pt x="72" y="96"/>
                      </a:cubicBezTo>
                      <a:cubicBezTo>
                        <a:pt x="71" y="98"/>
                        <a:pt x="73" y="97"/>
                        <a:pt x="75" y="97"/>
                      </a:cubicBezTo>
                      <a:cubicBezTo>
                        <a:pt x="77" y="97"/>
                        <a:pt x="76" y="100"/>
                        <a:pt x="76" y="101"/>
                      </a:cubicBezTo>
                      <a:cubicBezTo>
                        <a:pt x="76" y="102"/>
                        <a:pt x="76" y="102"/>
                        <a:pt x="77" y="103"/>
                      </a:cubicBezTo>
                      <a:cubicBezTo>
                        <a:pt x="78" y="103"/>
                        <a:pt x="79" y="102"/>
                        <a:pt x="80" y="103"/>
                      </a:cubicBezTo>
                      <a:cubicBezTo>
                        <a:pt x="81" y="103"/>
                        <a:pt x="81" y="102"/>
                        <a:pt x="83" y="101"/>
                      </a:cubicBezTo>
                      <a:cubicBezTo>
                        <a:pt x="84" y="100"/>
                        <a:pt x="85" y="101"/>
                        <a:pt x="87" y="101"/>
                      </a:cubicBezTo>
                      <a:cubicBezTo>
                        <a:pt x="87" y="101"/>
                        <a:pt x="87" y="101"/>
                        <a:pt x="87" y="101"/>
                      </a:cubicBezTo>
                      <a:cubicBezTo>
                        <a:pt x="87" y="95"/>
                        <a:pt x="87" y="95"/>
                        <a:pt x="87" y="95"/>
                      </a:cubicBezTo>
                      <a:cubicBezTo>
                        <a:pt x="87" y="96"/>
                        <a:pt x="85" y="96"/>
                        <a:pt x="85" y="95"/>
                      </a:cubicBezTo>
                      <a:cubicBezTo>
                        <a:pt x="84" y="94"/>
                        <a:pt x="84" y="94"/>
                        <a:pt x="83" y="94"/>
                      </a:cubicBezTo>
                      <a:cubicBezTo>
                        <a:pt x="82" y="94"/>
                        <a:pt x="81" y="94"/>
                        <a:pt x="80" y="94"/>
                      </a:cubicBezTo>
                      <a:cubicBezTo>
                        <a:pt x="80" y="94"/>
                        <a:pt x="80" y="93"/>
                        <a:pt x="79" y="93"/>
                      </a:cubicBezTo>
                      <a:cubicBezTo>
                        <a:pt x="78" y="92"/>
                        <a:pt x="77" y="92"/>
                        <a:pt x="76" y="92"/>
                      </a:cubicBezTo>
                      <a:cubicBezTo>
                        <a:pt x="75" y="92"/>
                        <a:pt x="74" y="93"/>
                        <a:pt x="75" y="92"/>
                      </a:cubicBezTo>
                      <a:close/>
                    </a:path>
                  </a:pathLst>
                </a:custGeom>
                <a:solidFill>
                  <a:srgbClr val="76B2B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6" name="Google Shape;2936;p14"/>
                <p:cNvSpPr/>
                <p:nvPr/>
              </p:nvSpPr>
              <p:spPr>
                <a:xfrm>
                  <a:off x="10232358" y="5625149"/>
                  <a:ext cx="384170" cy="685308"/>
                </a:xfrm>
                <a:custGeom>
                  <a:avLst/>
                  <a:gdLst/>
                  <a:ahLst/>
                  <a:cxnLst/>
                  <a:rect l="l" t="t" r="r" b="b"/>
                  <a:pathLst>
                    <a:path w="76" h="136" extrusionOk="0">
                      <a:moveTo>
                        <a:pt x="35" y="9"/>
                      </a:moveTo>
                      <a:cubicBezTo>
                        <a:pt x="24" y="9"/>
                        <a:pt x="13" y="14"/>
                        <a:pt x="5" y="25"/>
                      </a:cubicBezTo>
                      <a:cubicBezTo>
                        <a:pt x="0" y="32"/>
                        <a:pt x="0" y="32"/>
                        <a:pt x="0" y="32"/>
                      </a:cubicBezTo>
                      <a:cubicBezTo>
                        <a:pt x="5" y="43"/>
                        <a:pt x="5" y="43"/>
                        <a:pt x="5" y="43"/>
                      </a:cubicBezTo>
                      <a:cubicBezTo>
                        <a:pt x="5" y="43"/>
                        <a:pt x="5" y="43"/>
                        <a:pt x="5" y="43"/>
                      </a:cubicBezTo>
                      <a:cubicBezTo>
                        <a:pt x="14" y="0"/>
                        <a:pt x="69" y="14"/>
                        <a:pt x="69" y="51"/>
                      </a:cubicBezTo>
                      <a:cubicBezTo>
                        <a:pt x="69" y="90"/>
                        <a:pt x="5" y="129"/>
                        <a:pt x="5" y="129"/>
                      </a:cubicBezTo>
                      <a:cubicBezTo>
                        <a:pt x="5" y="129"/>
                        <a:pt x="5" y="129"/>
                        <a:pt x="5" y="129"/>
                      </a:cubicBezTo>
                      <a:cubicBezTo>
                        <a:pt x="0" y="132"/>
                        <a:pt x="0" y="132"/>
                        <a:pt x="0" y="132"/>
                      </a:cubicBezTo>
                      <a:cubicBezTo>
                        <a:pt x="5" y="136"/>
                        <a:pt x="5" y="136"/>
                        <a:pt x="5" y="136"/>
                      </a:cubicBezTo>
                      <a:cubicBezTo>
                        <a:pt x="5" y="136"/>
                        <a:pt x="5" y="136"/>
                        <a:pt x="5" y="136"/>
                      </a:cubicBezTo>
                      <a:cubicBezTo>
                        <a:pt x="6" y="136"/>
                        <a:pt x="7" y="135"/>
                        <a:pt x="8" y="135"/>
                      </a:cubicBezTo>
                      <a:cubicBezTo>
                        <a:pt x="11" y="133"/>
                        <a:pt x="76" y="94"/>
                        <a:pt x="76" y="51"/>
                      </a:cubicBezTo>
                      <a:cubicBezTo>
                        <a:pt x="76" y="25"/>
                        <a:pt x="55" y="9"/>
                        <a:pt x="35" y="9"/>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7" name="Google Shape;2937;p14"/>
                <p:cNvSpPr/>
                <p:nvPr/>
              </p:nvSpPr>
              <p:spPr>
                <a:xfrm>
                  <a:off x="9894041" y="5625149"/>
                  <a:ext cx="364342" cy="685308"/>
                </a:xfrm>
                <a:custGeom>
                  <a:avLst/>
                  <a:gdLst/>
                  <a:ahLst/>
                  <a:cxnLst/>
                  <a:rect l="l" t="t" r="r" b="b"/>
                  <a:pathLst>
                    <a:path w="72" h="136" extrusionOk="0">
                      <a:moveTo>
                        <a:pt x="72" y="129"/>
                      </a:moveTo>
                      <a:cubicBezTo>
                        <a:pt x="72" y="129"/>
                        <a:pt x="72" y="129"/>
                        <a:pt x="72" y="129"/>
                      </a:cubicBezTo>
                      <a:cubicBezTo>
                        <a:pt x="72" y="129"/>
                        <a:pt x="72" y="129"/>
                        <a:pt x="72" y="129"/>
                      </a:cubicBezTo>
                      <a:cubicBezTo>
                        <a:pt x="72" y="129"/>
                        <a:pt x="7" y="90"/>
                        <a:pt x="7" y="51"/>
                      </a:cubicBezTo>
                      <a:cubicBezTo>
                        <a:pt x="7" y="14"/>
                        <a:pt x="62" y="0"/>
                        <a:pt x="72" y="43"/>
                      </a:cubicBezTo>
                      <a:cubicBezTo>
                        <a:pt x="72" y="43"/>
                        <a:pt x="72" y="43"/>
                        <a:pt x="72" y="43"/>
                      </a:cubicBezTo>
                      <a:cubicBezTo>
                        <a:pt x="72" y="43"/>
                        <a:pt x="72" y="43"/>
                        <a:pt x="72" y="43"/>
                      </a:cubicBezTo>
                      <a:cubicBezTo>
                        <a:pt x="72" y="43"/>
                        <a:pt x="72" y="43"/>
                        <a:pt x="72" y="43"/>
                      </a:cubicBezTo>
                      <a:cubicBezTo>
                        <a:pt x="72" y="25"/>
                        <a:pt x="72" y="25"/>
                        <a:pt x="72" y="25"/>
                      </a:cubicBezTo>
                      <a:cubicBezTo>
                        <a:pt x="64" y="14"/>
                        <a:pt x="52" y="9"/>
                        <a:pt x="42" y="9"/>
                      </a:cubicBezTo>
                      <a:cubicBezTo>
                        <a:pt x="22" y="9"/>
                        <a:pt x="0" y="25"/>
                        <a:pt x="0" y="51"/>
                      </a:cubicBezTo>
                      <a:cubicBezTo>
                        <a:pt x="0" y="94"/>
                        <a:pt x="65" y="133"/>
                        <a:pt x="68" y="135"/>
                      </a:cubicBezTo>
                      <a:cubicBezTo>
                        <a:pt x="69" y="135"/>
                        <a:pt x="71" y="136"/>
                        <a:pt x="72" y="136"/>
                      </a:cubicBezTo>
                      <a:cubicBezTo>
                        <a:pt x="72" y="136"/>
                        <a:pt x="72" y="136"/>
                        <a:pt x="72" y="136"/>
                      </a:cubicBezTo>
                      <a:cubicBezTo>
                        <a:pt x="72" y="129"/>
                        <a:pt x="72" y="129"/>
                        <a:pt x="72" y="129"/>
                      </a:cubicBezTo>
                      <a:close/>
                    </a:path>
                  </a:pathLst>
                </a:custGeom>
                <a:solidFill>
                  <a:srgbClr val="76B2B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8" name="Google Shape;2938;p14"/>
                <p:cNvSpPr/>
                <p:nvPr/>
              </p:nvSpPr>
              <p:spPr>
                <a:xfrm>
                  <a:off x="10258382" y="5842018"/>
                  <a:ext cx="1240" cy="433739"/>
                </a:xfrm>
                <a:prstGeom prst="rect">
                  <a:avLst/>
                </a:prstGeom>
                <a:solidFill>
                  <a:srgbClr val="F4F1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9" name="Google Shape;2939;p14"/>
                <p:cNvSpPr/>
                <p:nvPr/>
              </p:nvSpPr>
              <p:spPr>
                <a:xfrm>
                  <a:off x="10232358" y="5625149"/>
                  <a:ext cx="349470" cy="650609"/>
                </a:xfrm>
                <a:custGeom>
                  <a:avLst/>
                  <a:gdLst/>
                  <a:ahLst/>
                  <a:cxnLst/>
                  <a:rect l="l" t="t" r="r" b="b"/>
                  <a:pathLst>
                    <a:path w="69" h="129" extrusionOk="0">
                      <a:moveTo>
                        <a:pt x="5" y="129"/>
                      </a:moveTo>
                      <a:cubicBezTo>
                        <a:pt x="5" y="129"/>
                        <a:pt x="69" y="90"/>
                        <a:pt x="69" y="51"/>
                      </a:cubicBezTo>
                      <a:cubicBezTo>
                        <a:pt x="69" y="14"/>
                        <a:pt x="14" y="0"/>
                        <a:pt x="5" y="43"/>
                      </a:cubicBezTo>
                      <a:cubicBezTo>
                        <a:pt x="5" y="43"/>
                        <a:pt x="5" y="43"/>
                        <a:pt x="5" y="43"/>
                      </a:cubicBezTo>
                      <a:cubicBezTo>
                        <a:pt x="0" y="79"/>
                        <a:pt x="0" y="79"/>
                        <a:pt x="0" y="79"/>
                      </a:cubicBezTo>
                      <a:cubicBezTo>
                        <a:pt x="5" y="129"/>
                        <a:pt x="5" y="129"/>
                        <a:pt x="5" y="129"/>
                      </a:cubicBezTo>
                      <a:cubicBezTo>
                        <a:pt x="5" y="129"/>
                        <a:pt x="5" y="129"/>
                        <a:pt x="5" y="129"/>
                      </a:cubicBezTo>
                      <a:close/>
                    </a:path>
                  </a:pathLst>
                </a:custGeom>
                <a:solidFill>
                  <a:srgbClr val="F4F1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0" name="Google Shape;2940;p14"/>
                <p:cNvSpPr/>
                <p:nvPr/>
              </p:nvSpPr>
              <p:spPr>
                <a:xfrm>
                  <a:off x="9929980" y="5625149"/>
                  <a:ext cx="328403" cy="650609"/>
                </a:xfrm>
                <a:custGeom>
                  <a:avLst/>
                  <a:gdLst/>
                  <a:ahLst/>
                  <a:cxnLst/>
                  <a:rect l="l" t="t" r="r" b="b"/>
                  <a:pathLst>
                    <a:path w="65" h="129" extrusionOk="0">
                      <a:moveTo>
                        <a:pt x="65" y="43"/>
                      </a:moveTo>
                      <a:cubicBezTo>
                        <a:pt x="65" y="43"/>
                        <a:pt x="65" y="43"/>
                        <a:pt x="65" y="43"/>
                      </a:cubicBezTo>
                      <a:cubicBezTo>
                        <a:pt x="55" y="0"/>
                        <a:pt x="0" y="14"/>
                        <a:pt x="0" y="51"/>
                      </a:cubicBezTo>
                      <a:cubicBezTo>
                        <a:pt x="0" y="90"/>
                        <a:pt x="65" y="129"/>
                        <a:pt x="65" y="129"/>
                      </a:cubicBezTo>
                      <a:cubicBezTo>
                        <a:pt x="65" y="129"/>
                        <a:pt x="65" y="129"/>
                        <a:pt x="65" y="129"/>
                      </a:cubicBezTo>
                      <a:cubicBezTo>
                        <a:pt x="65" y="129"/>
                        <a:pt x="65" y="129"/>
                        <a:pt x="65" y="129"/>
                      </a:cubicBezTo>
                      <a:cubicBezTo>
                        <a:pt x="65" y="43"/>
                        <a:pt x="65" y="43"/>
                        <a:pt x="65" y="4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1" name="Google Shape;2941;p14"/>
                <p:cNvSpPr/>
                <p:nvPr/>
              </p:nvSpPr>
              <p:spPr>
                <a:xfrm>
                  <a:off x="8045074" y="5145557"/>
                  <a:ext cx="156146" cy="333360"/>
                </a:xfrm>
                <a:custGeom>
                  <a:avLst/>
                  <a:gdLst/>
                  <a:ahLst/>
                  <a:cxnLst/>
                  <a:rect l="l" t="t" r="r" b="b"/>
                  <a:pathLst>
                    <a:path w="31" h="66" extrusionOk="0">
                      <a:moveTo>
                        <a:pt x="7" y="59"/>
                      </a:moveTo>
                      <a:cubicBezTo>
                        <a:pt x="5" y="60"/>
                        <a:pt x="2" y="60"/>
                        <a:pt x="0" y="60"/>
                      </a:cubicBezTo>
                      <a:cubicBezTo>
                        <a:pt x="0" y="66"/>
                        <a:pt x="0" y="66"/>
                        <a:pt x="0" y="66"/>
                      </a:cubicBezTo>
                      <a:cubicBezTo>
                        <a:pt x="1" y="66"/>
                        <a:pt x="2" y="66"/>
                        <a:pt x="3" y="66"/>
                      </a:cubicBezTo>
                      <a:cubicBezTo>
                        <a:pt x="6" y="66"/>
                        <a:pt x="10" y="65"/>
                        <a:pt x="13" y="65"/>
                      </a:cubicBezTo>
                      <a:cubicBezTo>
                        <a:pt x="16" y="64"/>
                        <a:pt x="18" y="63"/>
                        <a:pt x="20" y="62"/>
                      </a:cubicBezTo>
                      <a:cubicBezTo>
                        <a:pt x="20" y="55"/>
                        <a:pt x="20" y="55"/>
                        <a:pt x="20" y="55"/>
                      </a:cubicBezTo>
                      <a:cubicBezTo>
                        <a:pt x="19" y="56"/>
                        <a:pt x="19" y="56"/>
                        <a:pt x="18" y="56"/>
                      </a:cubicBezTo>
                      <a:cubicBezTo>
                        <a:pt x="15" y="58"/>
                        <a:pt x="12" y="59"/>
                        <a:pt x="7" y="59"/>
                      </a:cubicBezTo>
                      <a:close/>
                      <a:moveTo>
                        <a:pt x="29" y="16"/>
                      </a:moveTo>
                      <a:cubicBezTo>
                        <a:pt x="27" y="13"/>
                        <a:pt x="25" y="10"/>
                        <a:pt x="23" y="8"/>
                      </a:cubicBezTo>
                      <a:cubicBezTo>
                        <a:pt x="20" y="5"/>
                        <a:pt x="17" y="3"/>
                        <a:pt x="14" y="2"/>
                      </a:cubicBezTo>
                      <a:cubicBezTo>
                        <a:pt x="10" y="1"/>
                        <a:pt x="6" y="0"/>
                        <a:pt x="2" y="0"/>
                      </a:cubicBezTo>
                      <a:cubicBezTo>
                        <a:pt x="1" y="0"/>
                        <a:pt x="1" y="0"/>
                        <a:pt x="0" y="0"/>
                      </a:cubicBezTo>
                      <a:cubicBezTo>
                        <a:pt x="0" y="7"/>
                        <a:pt x="0" y="7"/>
                        <a:pt x="0" y="7"/>
                      </a:cubicBezTo>
                      <a:cubicBezTo>
                        <a:pt x="1" y="7"/>
                        <a:pt x="1" y="7"/>
                        <a:pt x="2" y="7"/>
                      </a:cubicBezTo>
                      <a:cubicBezTo>
                        <a:pt x="5" y="7"/>
                        <a:pt x="9" y="7"/>
                        <a:pt x="12" y="8"/>
                      </a:cubicBezTo>
                      <a:cubicBezTo>
                        <a:pt x="14" y="9"/>
                        <a:pt x="17" y="10"/>
                        <a:pt x="19" y="12"/>
                      </a:cubicBezTo>
                      <a:cubicBezTo>
                        <a:pt x="21" y="14"/>
                        <a:pt x="22" y="16"/>
                        <a:pt x="23" y="18"/>
                      </a:cubicBezTo>
                      <a:cubicBezTo>
                        <a:pt x="24" y="21"/>
                        <a:pt x="25" y="23"/>
                        <a:pt x="25" y="26"/>
                      </a:cubicBezTo>
                      <a:cubicBezTo>
                        <a:pt x="25" y="29"/>
                        <a:pt x="24" y="32"/>
                        <a:pt x="23" y="35"/>
                      </a:cubicBezTo>
                      <a:cubicBezTo>
                        <a:pt x="21" y="38"/>
                        <a:pt x="19" y="40"/>
                        <a:pt x="18" y="42"/>
                      </a:cubicBezTo>
                      <a:cubicBezTo>
                        <a:pt x="16" y="43"/>
                        <a:pt x="14" y="44"/>
                        <a:pt x="13" y="44"/>
                      </a:cubicBezTo>
                      <a:cubicBezTo>
                        <a:pt x="12" y="44"/>
                        <a:pt x="12" y="44"/>
                        <a:pt x="12" y="44"/>
                      </a:cubicBezTo>
                      <a:cubicBezTo>
                        <a:pt x="12" y="43"/>
                        <a:pt x="11" y="43"/>
                        <a:pt x="11" y="42"/>
                      </a:cubicBezTo>
                      <a:cubicBezTo>
                        <a:pt x="11" y="42"/>
                        <a:pt x="12" y="41"/>
                        <a:pt x="12" y="39"/>
                      </a:cubicBezTo>
                      <a:cubicBezTo>
                        <a:pt x="17" y="15"/>
                        <a:pt x="17" y="15"/>
                        <a:pt x="17" y="15"/>
                      </a:cubicBezTo>
                      <a:cubicBezTo>
                        <a:pt x="8" y="15"/>
                        <a:pt x="8" y="15"/>
                        <a:pt x="8" y="15"/>
                      </a:cubicBezTo>
                      <a:cubicBezTo>
                        <a:pt x="7" y="19"/>
                        <a:pt x="7" y="19"/>
                        <a:pt x="7" y="19"/>
                      </a:cubicBezTo>
                      <a:cubicBezTo>
                        <a:pt x="6" y="16"/>
                        <a:pt x="3" y="15"/>
                        <a:pt x="0" y="14"/>
                      </a:cubicBezTo>
                      <a:cubicBezTo>
                        <a:pt x="0" y="20"/>
                        <a:pt x="0" y="20"/>
                        <a:pt x="0" y="20"/>
                      </a:cubicBezTo>
                      <a:cubicBezTo>
                        <a:pt x="1" y="20"/>
                        <a:pt x="1" y="21"/>
                        <a:pt x="2" y="21"/>
                      </a:cubicBezTo>
                      <a:cubicBezTo>
                        <a:pt x="3" y="21"/>
                        <a:pt x="3" y="22"/>
                        <a:pt x="4" y="23"/>
                      </a:cubicBezTo>
                      <a:cubicBezTo>
                        <a:pt x="4" y="23"/>
                        <a:pt x="5" y="24"/>
                        <a:pt x="5" y="25"/>
                      </a:cubicBezTo>
                      <a:cubicBezTo>
                        <a:pt x="5" y="26"/>
                        <a:pt x="5" y="27"/>
                        <a:pt x="5" y="28"/>
                      </a:cubicBezTo>
                      <a:cubicBezTo>
                        <a:pt x="5" y="31"/>
                        <a:pt x="5" y="33"/>
                        <a:pt x="4" y="36"/>
                      </a:cubicBezTo>
                      <a:cubicBezTo>
                        <a:pt x="3" y="38"/>
                        <a:pt x="2" y="41"/>
                        <a:pt x="1" y="42"/>
                      </a:cubicBezTo>
                      <a:cubicBezTo>
                        <a:pt x="0" y="43"/>
                        <a:pt x="0" y="43"/>
                        <a:pt x="0" y="43"/>
                      </a:cubicBezTo>
                      <a:cubicBezTo>
                        <a:pt x="0" y="49"/>
                        <a:pt x="0" y="49"/>
                        <a:pt x="0" y="49"/>
                      </a:cubicBezTo>
                      <a:cubicBezTo>
                        <a:pt x="1" y="48"/>
                        <a:pt x="2" y="48"/>
                        <a:pt x="2" y="47"/>
                      </a:cubicBezTo>
                      <a:cubicBezTo>
                        <a:pt x="3" y="49"/>
                        <a:pt x="3" y="50"/>
                        <a:pt x="4" y="50"/>
                      </a:cubicBezTo>
                      <a:cubicBezTo>
                        <a:pt x="5" y="51"/>
                        <a:pt x="7" y="51"/>
                        <a:pt x="9" y="51"/>
                      </a:cubicBezTo>
                      <a:cubicBezTo>
                        <a:pt x="12" y="51"/>
                        <a:pt x="15" y="50"/>
                        <a:pt x="17" y="49"/>
                      </a:cubicBezTo>
                      <a:cubicBezTo>
                        <a:pt x="20" y="48"/>
                        <a:pt x="22" y="46"/>
                        <a:pt x="25" y="44"/>
                      </a:cubicBezTo>
                      <a:cubicBezTo>
                        <a:pt x="27" y="41"/>
                        <a:pt x="28" y="39"/>
                        <a:pt x="29" y="36"/>
                      </a:cubicBezTo>
                      <a:cubicBezTo>
                        <a:pt x="30" y="33"/>
                        <a:pt x="31" y="30"/>
                        <a:pt x="31" y="27"/>
                      </a:cubicBezTo>
                      <a:cubicBezTo>
                        <a:pt x="31" y="23"/>
                        <a:pt x="30" y="19"/>
                        <a:pt x="29" y="16"/>
                      </a:cubicBezTo>
                      <a:close/>
                    </a:path>
                  </a:pathLst>
                </a:custGeom>
                <a:solidFill>
                  <a:srgbClr val="F4F1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2" name="Google Shape;2942;p14"/>
                <p:cNvSpPr/>
                <p:nvPr/>
              </p:nvSpPr>
              <p:spPr>
                <a:xfrm>
                  <a:off x="7879013" y="5145557"/>
                  <a:ext cx="166060" cy="333360"/>
                </a:xfrm>
                <a:custGeom>
                  <a:avLst/>
                  <a:gdLst/>
                  <a:ahLst/>
                  <a:cxnLst/>
                  <a:rect l="l" t="t" r="r" b="b"/>
                  <a:pathLst>
                    <a:path w="33" h="66" extrusionOk="0">
                      <a:moveTo>
                        <a:pt x="21" y="3"/>
                      </a:moveTo>
                      <a:cubicBezTo>
                        <a:pt x="16" y="5"/>
                        <a:pt x="13" y="7"/>
                        <a:pt x="10" y="10"/>
                      </a:cubicBezTo>
                      <a:cubicBezTo>
                        <a:pt x="7" y="13"/>
                        <a:pt x="4" y="17"/>
                        <a:pt x="3" y="21"/>
                      </a:cubicBezTo>
                      <a:cubicBezTo>
                        <a:pt x="1" y="25"/>
                        <a:pt x="0" y="30"/>
                        <a:pt x="0" y="35"/>
                      </a:cubicBezTo>
                      <a:cubicBezTo>
                        <a:pt x="0" y="39"/>
                        <a:pt x="1" y="44"/>
                        <a:pt x="3" y="47"/>
                      </a:cubicBezTo>
                      <a:cubicBezTo>
                        <a:pt x="4" y="51"/>
                        <a:pt x="6" y="54"/>
                        <a:pt x="9" y="57"/>
                      </a:cubicBezTo>
                      <a:cubicBezTo>
                        <a:pt x="13" y="60"/>
                        <a:pt x="16" y="62"/>
                        <a:pt x="21" y="64"/>
                      </a:cubicBezTo>
                      <a:cubicBezTo>
                        <a:pt x="24" y="65"/>
                        <a:pt x="28" y="65"/>
                        <a:pt x="33" y="66"/>
                      </a:cubicBezTo>
                      <a:cubicBezTo>
                        <a:pt x="33" y="60"/>
                        <a:pt x="33" y="60"/>
                        <a:pt x="33" y="60"/>
                      </a:cubicBezTo>
                      <a:cubicBezTo>
                        <a:pt x="31" y="59"/>
                        <a:pt x="28" y="59"/>
                        <a:pt x="26" y="59"/>
                      </a:cubicBezTo>
                      <a:cubicBezTo>
                        <a:pt x="22" y="58"/>
                        <a:pt x="19" y="56"/>
                        <a:pt x="16" y="54"/>
                      </a:cubicBezTo>
                      <a:cubicBezTo>
                        <a:pt x="13" y="52"/>
                        <a:pt x="10" y="49"/>
                        <a:pt x="9" y="46"/>
                      </a:cubicBezTo>
                      <a:cubicBezTo>
                        <a:pt x="7" y="43"/>
                        <a:pt x="7" y="39"/>
                        <a:pt x="7" y="35"/>
                      </a:cubicBezTo>
                      <a:cubicBezTo>
                        <a:pt x="7" y="32"/>
                        <a:pt x="7" y="29"/>
                        <a:pt x="8" y="27"/>
                      </a:cubicBezTo>
                      <a:cubicBezTo>
                        <a:pt x="8" y="24"/>
                        <a:pt x="9" y="21"/>
                        <a:pt x="11" y="19"/>
                      </a:cubicBezTo>
                      <a:cubicBezTo>
                        <a:pt x="12" y="16"/>
                        <a:pt x="14" y="14"/>
                        <a:pt x="17" y="12"/>
                      </a:cubicBezTo>
                      <a:cubicBezTo>
                        <a:pt x="19" y="10"/>
                        <a:pt x="22" y="9"/>
                        <a:pt x="25" y="8"/>
                      </a:cubicBezTo>
                      <a:cubicBezTo>
                        <a:pt x="27" y="7"/>
                        <a:pt x="30" y="7"/>
                        <a:pt x="33" y="7"/>
                      </a:cubicBezTo>
                      <a:cubicBezTo>
                        <a:pt x="33" y="0"/>
                        <a:pt x="33" y="0"/>
                        <a:pt x="33" y="0"/>
                      </a:cubicBezTo>
                      <a:cubicBezTo>
                        <a:pt x="29" y="1"/>
                        <a:pt x="24" y="1"/>
                        <a:pt x="21" y="3"/>
                      </a:cubicBezTo>
                      <a:close/>
                      <a:moveTo>
                        <a:pt x="22" y="17"/>
                      </a:moveTo>
                      <a:cubicBezTo>
                        <a:pt x="19" y="20"/>
                        <a:pt x="17" y="23"/>
                        <a:pt x="15" y="26"/>
                      </a:cubicBezTo>
                      <a:cubicBezTo>
                        <a:pt x="14" y="29"/>
                        <a:pt x="13" y="33"/>
                        <a:pt x="13" y="36"/>
                      </a:cubicBezTo>
                      <a:cubicBezTo>
                        <a:pt x="13" y="40"/>
                        <a:pt x="14" y="43"/>
                        <a:pt x="15" y="45"/>
                      </a:cubicBezTo>
                      <a:cubicBezTo>
                        <a:pt x="17" y="47"/>
                        <a:pt x="19" y="49"/>
                        <a:pt x="21" y="50"/>
                      </a:cubicBezTo>
                      <a:cubicBezTo>
                        <a:pt x="23" y="51"/>
                        <a:pt x="26" y="51"/>
                        <a:pt x="29" y="51"/>
                      </a:cubicBezTo>
                      <a:cubicBezTo>
                        <a:pt x="30" y="51"/>
                        <a:pt x="32" y="50"/>
                        <a:pt x="33" y="49"/>
                      </a:cubicBezTo>
                      <a:cubicBezTo>
                        <a:pt x="33" y="43"/>
                        <a:pt x="33" y="43"/>
                        <a:pt x="33" y="43"/>
                      </a:cubicBezTo>
                      <a:cubicBezTo>
                        <a:pt x="31" y="44"/>
                        <a:pt x="30" y="45"/>
                        <a:pt x="28" y="45"/>
                      </a:cubicBezTo>
                      <a:cubicBezTo>
                        <a:pt x="26" y="45"/>
                        <a:pt x="25" y="44"/>
                        <a:pt x="24" y="43"/>
                      </a:cubicBezTo>
                      <a:cubicBezTo>
                        <a:pt x="22" y="41"/>
                        <a:pt x="22" y="39"/>
                        <a:pt x="22" y="36"/>
                      </a:cubicBezTo>
                      <a:cubicBezTo>
                        <a:pt x="22" y="34"/>
                        <a:pt x="22" y="31"/>
                        <a:pt x="23" y="29"/>
                      </a:cubicBezTo>
                      <a:cubicBezTo>
                        <a:pt x="24" y="26"/>
                        <a:pt x="25" y="24"/>
                        <a:pt x="27" y="23"/>
                      </a:cubicBezTo>
                      <a:cubicBezTo>
                        <a:pt x="28" y="21"/>
                        <a:pt x="30" y="20"/>
                        <a:pt x="32" y="20"/>
                      </a:cubicBezTo>
                      <a:cubicBezTo>
                        <a:pt x="32" y="20"/>
                        <a:pt x="33" y="20"/>
                        <a:pt x="33" y="20"/>
                      </a:cubicBezTo>
                      <a:cubicBezTo>
                        <a:pt x="33" y="14"/>
                        <a:pt x="33" y="14"/>
                        <a:pt x="33" y="14"/>
                      </a:cubicBezTo>
                      <a:cubicBezTo>
                        <a:pt x="32" y="14"/>
                        <a:pt x="32" y="14"/>
                        <a:pt x="31" y="14"/>
                      </a:cubicBezTo>
                      <a:cubicBezTo>
                        <a:pt x="28" y="14"/>
                        <a:pt x="25" y="15"/>
                        <a:pt x="22" y="1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3" name="Google Shape;2943;p14"/>
                <p:cNvSpPr/>
                <p:nvPr/>
              </p:nvSpPr>
              <p:spPr>
                <a:xfrm>
                  <a:off x="8035159" y="5079876"/>
                  <a:ext cx="242894" cy="464720"/>
                </a:xfrm>
                <a:custGeom>
                  <a:avLst/>
                  <a:gdLst/>
                  <a:ahLst/>
                  <a:cxnLst/>
                  <a:rect l="l" t="t" r="r" b="b"/>
                  <a:pathLst>
                    <a:path w="48" h="92" extrusionOk="0">
                      <a:moveTo>
                        <a:pt x="2" y="0"/>
                      </a:moveTo>
                      <a:cubicBezTo>
                        <a:pt x="2" y="0"/>
                        <a:pt x="2" y="0"/>
                        <a:pt x="2" y="0"/>
                      </a:cubicBezTo>
                      <a:cubicBezTo>
                        <a:pt x="0" y="4"/>
                        <a:pt x="0" y="4"/>
                        <a:pt x="0" y="4"/>
                      </a:cubicBezTo>
                      <a:cubicBezTo>
                        <a:pt x="2" y="13"/>
                        <a:pt x="2" y="13"/>
                        <a:pt x="2" y="13"/>
                      </a:cubicBezTo>
                      <a:cubicBezTo>
                        <a:pt x="3" y="13"/>
                        <a:pt x="3" y="13"/>
                        <a:pt x="4" y="13"/>
                      </a:cubicBezTo>
                      <a:cubicBezTo>
                        <a:pt x="8" y="13"/>
                        <a:pt x="12" y="14"/>
                        <a:pt x="16" y="15"/>
                      </a:cubicBezTo>
                      <a:cubicBezTo>
                        <a:pt x="19" y="16"/>
                        <a:pt x="22" y="18"/>
                        <a:pt x="25" y="21"/>
                      </a:cubicBezTo>
                      <a:cubicBezTo>
                        <a:pt x="27" y="23"/>
                        <a:pt x="29" y="26"/>
                        <a:pt x="31" y="29"/>
                      </a:cubicBezTo>
                      <a:cubicBezTo>
                        <a:pt x="32" y="32"/>
                        <a:pt x="33" y="36"/>
                        <a:pt x="33" y="40"/>
                      </a:cubicBezTo>
                      <a:cubicBezTo>
                        <a:pt x="33" y="43"/>
                        <a:pt x="32" y="46"/>
                        <a:pt x="31" y="49"/>
                      </a:cubicBezTo>
                      <a:cubicBezTo>
                        <a:pt x="30" y="52"/>
                        <a:pt x="29" y="54"/>
                        <a:pt x="27" y="57"/>
                      </a:cubicBezTo>
                      <a:cubicBezTo>
                        <a:pt x="24" y="59"/>
                        <a:pt x="22" y="61"/>
                        <a:pt x="19" y="62"/>
                      </a:cubicBezTo>
                      <a:cubicBezTo>
                        <a:pt x="17" y="63"/>
                        <a:pt x="14" y="64"/>
                        <a:pt x="11" y="64"/>
                      </a:cubicBezTo>
                      <a:cubicBezTo>
                        <a:pt x="9" y="64"/>
                        <a:pt x="7" y="64"/>
                        <a:pt x="6" y="63"/>
                      </a:cubicBezTo>
                      <a:cubicBezTo>
                        <a:pt x="5" y="63"/>
                        <a:pt x="5" y="62"/>
                        <a:pt x="4" y="60"/>
                      </a:cubicBezTo>
                      <a:cubicBezTo>
                        <a:pt x="4" y="61"/>
                        <a:pt x="3" y="61"/>
                        <a:pt x="2" y="62"/>
                      </a:cubicBezTo>
                      <a:cubicBezTo>
                        <a:pt x="0" y="68"/>
                        <a:pt x="0" y="68"/>
                        <a:pt x="0" y="68"/>
                      </a:cubicBezTo>
                      <a:cubicBezTo>
                        <a:pt x="2" y="73"/>
                        <a:pt x="2" y="73"/>
                        <a:pt x="2" y="73"/>
                      </a:cubicBezTo>
                      <a:cubicBezTo>
                        <a:pt x="4" y="73"/>
                        <a:pt x="7" y="73"/>
                        <a:pt x="9" y="72"/>
                      </a:cubicBezTo>
                      <a:cubicBezTo>
                        <a:pt x="14" y="72"/>
                        <a:pt x="17" y="71"/>
                        <a:pt x="20" y="69"/>
                      </a:cubicBezTo>
                      <a:cubicBezTo>
                        <a:pt x="21" y="69"/>
                        <a:pt x="21" y="69"/>
                        <a:pt x="22" y="68"/>
                      </a:cubicBezTo>
                      <a:cubicBezTo>
                        <a:pt x="22" y="75"/>
                        <a:pt x="22" y="75"/>
                        <a:pt x="22" y="75"/>
                      </a:cubicBezTo>
                      <a:cubicBezTo>
                        <a:pt x="20" y="76"/>
                        <a:pt x="18" y="77"/>
                        <a:pt x="15" y="78"/>
                      </a:cubicBezTo>
                      <a:cubicBezTo>
                        <a:pt x="12" y="78"/>
                        <a:pt x="8" y="79"/>
                        <a:pt x="5" y="79"/>
                      </a:cubicBezTo>
                      <a:cubicBezTo>
                        <a:pt x="4" y="79"/>
                        <a:pt x="3" y="79"/>
                        <a:pt x="2" y="79"/>
                      </a:cubicBezTo>
                      <a:cubicBezTo>
                        <a:pt x="0" y="89"/>
                        <a:pt x="0" y="89"/>
                        <a:pt x="0" y="89"/>
                      </a:cubicBezTo>
                      <a:cubicBezTo>
                        <a:pt x="2" y="92"/>
                        <a:pt x="2" y="92"/>
                        <a:pt x="2" y="92"/>
                      </a:cubicBezTo>
                      <a:cubicBezTo>
                        <a:pt x="2" y="92"/>
                        <a:pt x="2" y="92"/>
                        <a:pt x="2" y="92"/>
                      </a:cubicBezTo>
                      <a:cubicBezTo>
                        <a:pt x="28" y="92"/>
                        <a:pt x="48" y="72"/>
                        <a:pt x="48" y="46"/>
                      </a:cubicBezTo>
                      <a:cubicBezTo>
                        <a:pt x="48" y="20"/>
                        <a:pt x="28" y="0"/>
                        <a:pt x="2" y="0"/>
                      </a:cubicBezTo>
                      <a:close/>
                      <a:moveTo>
                        <a:pt x="6" y="49"/>
                      </a:moveTo>
                      <a:cubicBezTo>
                        <a:pt x="7" y="46"/>
                        <a:pt x="7" y="44"/>
                        <a:pt x="7" y="41"/>
                      </a:cubicBezTo>
                      <a:cubicBezTo>
                        <a:pt x="7" y="40"/>
                        <a:pt x="7" y="39"/>
                        <a:pt x="7" y="38"/>
                      </a:cubicBezTo>
                      <a:cubicBezTo>
                        <a:pt x="7" y="37"/>
                        <a:pt x="6" y="36"/>
                        <a:pt x="6" y="36"/>
                      </a:cubicBezTo>
                      <a:cubicBezTo>
                        <a:pt x="5" y="35"/>
                        <a:pt x="5" y="34"/>
                        <a:pt x="4" y="34"/>
                      </a:cubicBezTo>
                      <a:cubicBezTo>
                        <a:pt x="3" y="34"/>
                        <a:pt x="3" y="33"/>
                        <a:pt x="2" y="33"/>
                      </a:cubicBezTo>
                      <a:cubicBezTo>
                        <a:pt x="0" y="44"/>
                        <a:pt x="0" y="44"/>
                        <a:pt x="0" y="44"/>
                      </a:cubicBezTo>
                      <a:cubicBezTo>
                        <a:pt x="2" y="56"/>
                        <a:pt x="2" y="56"/>
                        <a:pt x="2" y="56"/>
                      </a:cubicBezTo>
                      <a:cubicBezTo>
                        <a:pt x="2" y="56"/>
                        <a:pt x="2" y="56"/>
                        <a:pt x="3" y="55"/>
                      </a:cubicBezTo>
                      <a:cubicBezTo>
                        <a:pt x="4" y="54"/>
                        <a:pt x="5" y="51"/>
                        <a:pt x="6" y="49"/>
                      </a:cubicBezTo>
                      <a:close/>
                      <a:moveTo>
                        <a:pt x="9" y="32"/>
                      </a:moveTo>
                      <a:cubicBezTo>
                        <a:pt x="10" y="28"/>
                        <a:pt x="10" y="28"/>
                        <a:pt x="10" y="28"/>
                      </a:cubicBezTo>
                      <a:cubicBezTo>
                        <a:pt x="19" y="28"/>
                        <a:pt x="19" y="28"/>
                        <a:pt x="19" y="28"/>
                      </a:cubicBezTo>
                      <a:cubicBezTo>
                        <a:pt x="14" y="52"/>
                        <a:pt x="14" y="52"/>
                        <a:pt x="14" y="52"/>
                      </a:cubicBezTo>
                      <a:cubicBezTo>
                        <a:pt x="14" y="54"/>
                        <a:pt x="13" y="55"/>
                        <a:pt x="13" y="55"/>
                      </a:cubicBezTo>
                      <a:cubicBezTo>
                        <a:pt x="13" y="56"/>
                        <a:pt x="14" y="56"/>
                        <a:pt x="14" y="57"/>
                      </a:cubicBezTo>
                      <a:cubicBezTo>
                        <a:pt x="14" y="57"/>
                        <a:pt x="14" y="57"/>
                        <a:pt x="15" y="57"/>
                      </a:cubicBezTo>
                      <a:cubicBezTo>
                        <a:pt x="16" y="57"/>
                        <a:pt x="18" y="56"/>
                        <a:pt x="20" y="55"/>
                      </a:cubicBezTo>
                      <a:cubicBezTo>
                        <a:pt x="21" y="53"/>
                        <a:pt x="23" y="51"/>
                        <a:pt x="25" y="48"/>
                      </a:cubicBezTo>
                      <a:cubicBezTo>
                        <a:pt x="26" y="45"/>
                        <a:pt x="27" y="42"/>
                        <a:pt x="27" y="39"/>
                      </a:cubicBezTo>
                      <a:cubicBezTo>
                        <a:pt x="27" y="36"/>
                        <a:pt x="26" y="34"/>
                        <a:pt x="25" y="31"/>
                      </a:cubicBezTo>
                      <a:cubicBezTo>
                        <a:pt x="24" y="29"/>
                        <a:pt x="23" y="27"/>
                        <a:pt x="21" y="25"/>
                      </a:cubicBezTo>
                      <a:cubicBezTo>
                        <a:pt x="19" y="23"/>
                        <a:pt x="16" y="22"/>
                        <a:pt x="14" y="21"/>
                      </a:cubicBezTo>
                      <a:cubicBezTo>
                        <a:pt x="11" y="20"/>
                        <a:pt x="7" y="20"/>
                        <a:pt x="4" y="20"/>
                      </a:cubicBezTo>
                      <a:cubicBezTo>
                        <a:pt x="3" y="20"/>
                        <a:pt x="3" y="20"/>
                        <a:pt x="2" y="20"/>
                      </a:cubicBezTo>
                      <a:cubicBezTo>
                        <a:pt x="0" y="23"/>
                        <a:pt x="0" y="23"/>
                        <a:pt x="0" y="23"/>
                      </a:cubicBezTo>
                      <a:cubicBezTo>
                        <a:pt x="2" y="27"/>
                        <a:pt x="2" y="27"/>
                        <a:pt x="2" y="27"/>
                      </a:cubicBezTo>
                      <a:cubicBezTo>
                        <a:pt x="5" y="28"/>
                        <a:pt x="8" y="29"/>
                        <a:pt x="9" y="32"/>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4" name="Google Shape;2944;p14"/>
                <p:cNvSpPr/>
                <p:nvPr/>
              </p:nvSpPr>
              <p:spPr>
                <a:xfrm>
                  <a:off x="7813334" y="5079876"/>
                  <a:ext cx="231740" cy="464720"/>
                </a:xfrm>
                <a:custGeom>
                  <a:avLst/>
                  <a:gdLst/>
                  <a:ahLst/>
                  <a:cxnLst/>
                  <a:rect l="l" t="t" r="r" b="b"/>
                  <a:pathLst>
                    <a:path w="46" h="92" extrusionOk="0">
                      <a:moveTo>
                        <a:pt x="0" y="46"/>
                      </a:moveTo>
                      <a:cubicBezTo>
                        <a:pt x="0" y="72"/>
                        <a:pt x="20" y="92"/>
                        <a:pt x="46" y="92"/>
                      </a:cubicBezTo>
                      <a:cubicBezTo>
                        <a:pt x="46" y="89"/>
                        <a:pt x="46" y="89"/>
                        <a:pt x="46" y="89"/>
                      </a:cubicBezTo>
                      <a:cubicBezTo>
                        <a:pt x="46" y="79"/>
                        <a:pt x="46" y="79"/>
                        <a:pt x="46" y="79"/>
                      </a:cubicBezTo>
                      <a:cubicBezTo>
                        <a:pt x="41" y="78"/>
                        <a:pt x="37" y="78"/>
                        <a:pt x="34" y="77"/>
                      </a:cubicBezTo>
                      <a:cubicBezTo>
                        <a:pt x="29" y="75"/>
                        <a:pt x="26" y="73"/>
                        <a:pt x="22" y="70"/>
                      </a:cubicBezTo>
                      <a:cubicBezTo>
                        <a:pt x="19" y="67"/>
                        <a:pt x="17" y="64"/>
                        <a:pt x="16" y="60"/>
                      </a:cubicBezTo>
                      <a:cubicBezTo>
                        <a:pt x="14" y="57"/>
                        <a:pt x="13" y="52"/>
                        <a:pt x="13" y="48"/>
                      </a:cubicBezTo>
                      <a:cubicBezTo>
                        <a:pt x="13" y="43"/>
                        <a:pt x="14" y="38"/>
                        <a:pt x="16" y="34"/>
                      </a:cubicBezTo>
                      <a:cubicBezTo>
                        <a:pt x="17" y="30"/>
                        <a:pt x="20" y="26"/>
                        <a:pt x="23" y="23"/>
                      </a:cubicBezTo>
                      <a:cubicBezTo>
                        <a:pt x="26" y="20"/>
                        <a:pt x="29" y="18"/>
                        <a:pt x="34" y="16"/>
                      </a:cubicBezTo>
                      <a:cubicBezTo>
                        <a:pt x="37" y="14"/>
                        <a:pt x="42" y="14"/>
                        <a:pt x="46" y="13"/>
                      </a:cubicBezTo>
                      <a:cubicBezTo>
                        <a:pt x="46" y="4"/>
                        <a:pt x="46" y="4"/>
                        <a:pt x="46" y="4"/>
                      </a:cubicBezTo>
                      <a:cubicBezTo>
                        <a:pt x="46" y="0"/>
                        <a:pt x="46" y="0"/>
                        <a:pt x="46" y="0"/>
                      </a:cubicBezTo>
                      <a:cubicBezTo>
                        <a:pt x="20" y="0"/>
                        <a:pt x="0" y="20"/>
                        <a:pt x="0" y="46"/>
                      </a:cubicBezTo>
                      <a:close/>
                      <a:moveTo>
                        <a:pt x="40" y="36"/>
                      </a:moveTo>
                      <a:cubicBezTo>
                        <a:pt x="38" y="37"/>
                        <a:pt x="37" y="39"/>
                        <a:pt x="36" y="42"/>
                      </a:cubicBezTo>
                      <a:cubicBezTo>
                        <a:pt x="35" y="44"/>
                        <a:pt x="35" y="47"/>
                        <a:pt x="35" y="49"/>
                      </a:cubicBezTo>
                      <a:cubicBezTo>
                        <a:pt x="35" y="52"/>
                        <a:pt x="35" y="54"/>
                        <a:pt x="37" y="56"/>
                      </a:cubicBezTo>
                      <a:cubicBezTo>
                        <a:pt x="38" y="57"/>
                        <a:pt x="39" y="58"/>
                        <a:pt x="41" y="58"/>
                      </a:cubicBezTo>
                      <a:cubicBezTo>
                        <a:pt x="43" y="58"/>
                        <a:pt x="44" y="57"/>
                        <a:pt x="46" y="56"/>
                      </a:cubicBezTo>
                      <a:cubicBezTo>
                        <a:pt x="46" y="33"/>
                        <a:pt x="46" y="33"/>
                        <a:pt x="46" y="33"/>
                      </a:cubicBezTo>
                      <a:cubicBezTo>
                        <a:pt x="46" y="33"/>
                        <a:pt x="45" y="33"/>
                        <a:pt x="45" y="33"/>
                      </a:cubicBezTo>
                      <a:cubicBezTo>
                        <a:pt x="43" y="33"/>
                        <a:pt x="41" y="34"/>
                        <a:pt x="40" y="36"/>
                      </a:cubicBezTo>
                      <a:close/>
                      <a:moveTo>
                        <a:pt x="30" y="25"/>
                      </a:moveTo>
                      <a:cubicBezTo>
                        <a:pt x="27" y="27"/>
                        <a:pt x="25" y="29"/>
                        <a:pt x="24" y="32"/>
                      </a:cubicBezTo>
                      <a:cubicBezTo>
                        <a:pt x="22" y="34"/>
                        <a:pt x="21" y="37"/>
                        <a:pt x="21" y="40"/>
                      </a:cubicBezTo>
                      <a:cubicBezTo>
                        <a:pt x="20" y="42"/>
                        <a:pt x="20" y="45"/>
                        <a:pt x="20" y="48"/>
                      </a:cubicBezTo>
                      <a:cubicBezTo>
                        <a:pt x="20" y="52"/>
                        <a:pt x="20" y="56"/>
                        <a:pt x="22" y="59"/>
                      </a:cubicBezTo>
                      <a:cubicBezTo>
                        <a:pt x="23" y="62"/>
                        <a:pt x="26" y="65"/>
                        <a:pt x="29" y="67"/>
                      </a:cubicBezTo>
                      <a:cubicBezTo>
                        <a:pt x="32" y="69"/>
                        <a:pt x="35" y="71"/>
                        <a:pt x="39" y="72"/>
                      </a:cubicBezTo>
                      <a:cubicBezTo>
                        <a:pt x="41" y="72"/>
                        <a:pt x="44" y="72"/>
                        <a:pt x="46" y="73"/>
                      </a:cubicBezTo>
                      <a:cubicBezTo>
                        <a:pt x="46" y="62"/>
                        <a:pt x="46" y="62"/>
                        <a:pt x="46" y="62"/>
                      </a:cubicBezTo>
                      <a:cubicBezTo>
                        <a:pt x="45" y="63"/>
                        <a:pt x="43" y="64"/>
                        <a:pt x="42" y="64"/>
                      </a:cubicBezTo>
                      <a:cubicBezTo>
                        <a:pt x="39" y="64"/>
                        <a:pt x="36" y="64"/>
                        <a:pt x="34" y="63"/>
                      </a:cubicBezTo>
                      <a:cubicBezTo>
                        <a:pt x="32" y="62"/>
                        <a:pt x="30" y="60"/>
                        <a:pt x="28" y="58"/>
                      </a:cubicBezTo>
                      <a:cubicBezTo>
                        <a:pt x="27" y="56"/>
                        <a:pt x="26" y="53"/>
                        <a:pt x="26" y="49"/>
                      </a:cubicBezTo>
                      <a:cubicBezTo>
                        <a:pt x="26" y="46"/>
                        <a:pt x="27" y="42"/>
                        <a:pt x="28" y="39"/>
                      </a:cubicBezTo>
                      <a:cubicBezTo>
                        <a:pt x="30" y="36"/>
                        <a:pt x="32" y="33"/>
                        <a:pt x="35" y="30"/>
                      </a:cubicBezTo>
                      <a:cubicBezTo>
                        <a:pt x="38" y="28"/>
                        <a:pt x="41" y="27"/>
                        <a:pt x="44" y="27"/>
                      </a:cubicBezTo>
                      <a:cubicBezTo>
                        <a:pt x="45" y="27"/>
                        <a:pt x="45" y="27"/>
                        <a:pt x="46" y="27"/>
                      </a:cubicBezTo>
                      <a:cubicBezTo>
                        <a:pt x="46" y="20"/>
                        <a:pt x="46" y="20"/>
                        <a:pt x="46" y="20"/>
                      </a:cubicBezTo>
                      <a:cubicBezTo>
                        <a:pt x="43" y="20"/>
                        <a:pt x="40" y="20"/>
                        <a:pt x="38" y="21"/>
                      </a:cubicBezTo>
                      <a:cubicBezTo>
                        <a:pt x="35" y="22"/>
                        <a:pt x="32" y="23"/>
                        <a:pt x="30" y="25"/>
                      </a:cubicBezTo>
                      <a:close/>
                    </a:path>
                  </a:pathLst>
                </a:custGeom>
                <a:solidFill>
                  <a:srgbClr val="76B2B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5" name="Google Shape;2945;p14"/>
                <p:cNvSpPr/>
                <p:nvPr/>
              </p:nvSpPr>
              <p:spPr>
                <a:xfrm>
                  <a:off x="9394623" y="4046339"/>
                  <a:ext cx="868718" cy="1376811"/>
                </a:xfrm>
                <a:custGeom>
                  <a:avLst/>
                  <a:gdLst/>
                  <a:ahLst/>
                  <a:cxnLst/>
                  <a:rect l="l" t="t" r="r" b="b"/>
                  <a:pathLst>
                    <a:path w="701" h="1111" extrusionOk="0">
                      <a:moveTo>
                        <a:pt x="216" y="142"/>
                      </a:moveTo>
                      <a:lnTo>
                        <a:pt x="0" y="509"/>
                      </a:lnTo>
                      <a:lnTo>
                        <a:pt x="693" y="1001"/>
                      </a:lnTo>
                      <a:lnTo>
                        <a:pt x="701" y="1111"/>
                      </a:lnTo>
                      <a:lnTo>
                        <a:pt x="701" y="0"/>
                      </a:lnTo>
                      <a:lnTo>
                        <a:pt x="216" y="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6" name="Google Shape;2946;p14"/>
                <p:cNvSpPr/>
                <p:nvPr/>
              </p:nvSpPr>
              <p:spPr>
                <a:xfrm>
                  <a:off x="10263340" y="4046339"/>
                  <a:ext cx="878632" cy="1376811"/>
                </a:xfrm>
                <a:custGeom>
                  <a:avLst/>
                  <a:gdLst/>
                  <a:ahLst/>
                  <a:cxnLst/>
                  <a:rect l="l" t="t" r="r" b="b"/>
                  <a:pathLst>
                    <a:path w="709" h="1111" extrusionOk="0">
                      <a:moveTo>
                        <a:pt x="709" y="505"/>
                      </a:moveTo>
                      <a:lnTo>
                        <a:pt x="485" y="187"/>
                      </a:lnTo>
                      <a:lnTo>
                        <a:pt x="0" y="0"/>
                      </a:lnTo>
                      <a:lnTo>
                        <a:pt x="0" y="1111"/>
                      </a:lnTo>
                      <a:lnTo>
                        <a:pt x="106" y="944"/>
                      </a:lnTo>
                      <a:lnTo>
                        <a:pt x="709" y="505"/>
                      </a:lnTo>
                      <a:close/>
                    </a:path>
                  </a:pathLst>
                </a:custGeom>
                <a:solidFill>
                  <a:srgbClr val="F4F1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7" name="Google Shape;2947;p14"/>
                <p:cNvSpPr/>
                <p:nvPr/>
              </p:nvSpPr>
              <p:spPr>
                <a:xfrm>
                  <a:off x="9580511" y="4455292"/>
                  <a:ext cx="707615" cy="519248"/>
                </a:xfrm>
                <a:custGeom>
                  <a:avLst/>
                  <a:gdLst/>
                  <a:ahLst/>
                  <a:cxnLst/>
                  <a:rect l="l" t="t" r="r" b="b"/>
                  <a:pathLst>
                    <a:path w="140" h="103" extrusionOk="0">
                      <a:moveTo>
                        <a:pt x="0" y="71"/>
                      </a:moveTo>
                      <a:cubicBezTo>
                        <a:pt x="45" y="103"/>
                        <a:pt x="45" y="103"/>
                        <a:pt x="45" y="103"/>
                      </a:cubicBezTo>
                      <a:cubicBezTo>
                        <a:pt x="65" y="75"/>
                        <a:pt x="98" y="56"/>
                        <a:pt x="136" y="56"/>
                      </a:cubicBezTo>
                      <a:cubicBezTo>
                        <a:pt x="140" y="29"/>
                        <a:pt x="140" y="29"/>
                        <a:pt x="140" y="29"/>
                      </a:cubicBezTo>
                      <a:cubicBezTo>
                        <a:pt x="136" y="0"/>
                        <a:pt x="136" y="0"/>
                        <a:pt x="136" y="0"/>
                      </a:cubicBezTo>
                      <a:cubicBezTo>
                        <a:pt x="80" y="0"/>
                        <a:pt x="30" y="28"/>
                        <a:pt x="0" y="71"/>
                      </a:cubicBezTo>
                      <a:close/>
                    </a:path>
                  </a:pathLst>
                </a:custGeom>
                <a:solidFill>
                  <a:srgbClr val="76B2B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8" name="Google Shape;2948;p14"/>
                <p:cNvSpPr/>
                <p:nvPr/>
              </p:nvSpPr>
              <p:spPr>
                <a:xfrm>
                  <a:off x="10268298" y="4455292"/>
                  <a:ext cx="681591" cy="519248"/>
                </a:xfrm>
                <a:custGeom>
                  <a:avLst/>
                  <a:gdLst/>
                  <a:ahLst/>
                  <a:cxnLst/>
                  <a:rect l="l" t="t" r="r" b="b"/>
                  <a:pathLst>
                    <a:path w="135" h="103" extrusionOk="0">
                      <a:moveTo>
                        <a:pt x="0" y="56"/>
                      </a:moveTo>
                      <a:cubicBezTo>
                        <a:pt x="37" y="56"/>
                        <a:pt x="70" y="75"/>
                        <a:pt x="91" y="103"/>
                      </a:cubicBezTo>
                      <a:cubicBezTo>
                        <a:pt x="135" y="70"/>
                        <a:pt x="135" y="70"/>
                        <a:pt x="135" y="70"/>
                      </a:cubicBezTo>
                      <a:cubicBezTo>
                        <a:pt x="105" y="28"/>
                        <a:pt x="56" y="0"/>
                        <a:pt x="0" y="0"/>
                      </a:cubicBezTo>
                      <a:cubicBezTo>
                        <a:pt x="0" y="0"/>
                        <a:pt x="0" y="0"/>
                        <a:pt x="0" y="0"/>
                      </a:cubicBezTo>
                      <a:cubicBezTo>
                        <a:pt x="0" y="56"/>
                        <a:pt x="0" y="56"/>
                        <a:pt x="0" y="56"/>
                      </a:cubicBezTo>
                      <a:cubicBezTo>
                        <a:pt x="0" y="56"/>
                        <a:pt x="0" y="56"/>
                        <a:pt x="0" y="56"/>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9" name="Google Shape;2949;p14"/>
                <p:cNvSpPr/>
                <p:nvPr/>
              </p:nvSpPr>
              <p:spPr>
                <a:xfrm>
                  <a:off x="10035317" y="4984453"/>
                  <a:ext cx="232980" cy="458525"/>
                </a:xfrm>
                <a:custGeom>
                  <a:avLst/>
                  <a:gdLst/>
                  <a:ahLst/>
                  <a:cxnLst/>
                  <a:rect l="l" t="t" r="r" b="b"/>
                  <a:pathLst>
                    <a:path w="46" h="91" extrusionOk="0">
                      <a:moveTo>
                        <a:pt x="0" y="46"/>
                      </a:moveTo>
                      <a:cubicBezTo>
                        <a:pt x="0" y="71"/>
                        <a:pt x="20" y="91"/>
                        <a:pt x="46" y="91"/>
                      </a:cubicBezTo>
                      <a:cubicBezTo>
                        <a:pt x="46" y="0"/>
                        <a:pt x="46" y="0"/>
                        <a:pt x="46" y="0"/>
                      </a:cubicBezTo>
                      <a:cubicBezTo>
                        <a:pt x="20" y="0"/>
                        <a:pt x="0" y="21"/>
                        <a:pt x="0" y="46"/>
                      </a:cubicBezTo>
                      <a:close/>
                    </a:path>
                  </a:pathLst>
                </a:custGeom>
                <a:solidFill>
                  <a:srgbClr val="76B2B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50" name="Google Shape;2950;p14"/>
                <p:cNvSpPr/>
                <p:nvPr/>
              </p:nvSpPr>
              <p:spPr>
                <a:xfrm>
                  <a:off x="10268298" y="4984453"/>
                  <a:ext cx="226784" cy="458525"/>
                </a:xfrm>
                <a:custGeom>
                  <a:avLst/>
                  <a:gdLst/>
                  <a:ahLst/>
                  <a:cxnLst/>
                  <a:rect l="l" t="t" r="r" b="b"/>
                  <a:pathLst>
                    <a:path w="45" h="91" extrusionOk="0">
                      <a:moveTo>
                        <a:pt x="0" y="91"/>
                      </a:moveTo>
                      <a:cubicBezTo>
                        <a:pt x="25" y="91"/>
                        <a:pt x="45" y="71"/>
                        <a:pt x="45" y="46"/>
                      </a:cubicBezTo>
                      <a:cubicBezTo>
                        <a:pt x="45" y="21"/>
                        <a:pt x="25" y="0"/>
                        <a:pt x="0" y="0"/>
                      </a:cubicBezTo>
                      <a:cubicBezTo>
                        <a:pt x="0" y="0"/>
                        <a:pt x="0" y="0"/>
                        <a:pt x="0" y="0"/>
                      </a:cubicBezTo>
                      <a:cubicBezTo>
                        <a:pt x="0" y="91"/>
                        <a:pt x="0" y="91"/>
                        <a:pt x="0" y="91"/>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51" name="Google Shape;2951;p14"/>
                <p:cNvSpPr/>
                <p:nvPr/>
              </p:nvSpPr>
              <p:spPr>
                <a:xfrm>
                  <a:off x="9186428" y="3970744"/>
                  <a:ext cx="1101697" cy="706374"/>
                </a:xfrm>
                <a:custGeom>
                  <a:avLst/>
                  <a:gdLst/>
                  <a:ahLst/>
                  <a:cxnLst/>
                  <a:rect l="l" t="t" r="r" b="b"/>
                  <a:pathLst>
                    <a:path w="218" h="140" extrusionOk="0">
                      <a:moveTo>
                        <a:pt x="0" y="111"/>
                      </a:moveTo>
                      <a:cubicBezTo>
                        <a:pt x="41" y="140"/>
                        <a:pt x="41" y="140"/>
                        <a:pt x="41" y="140"/>
                      </a:cubicBezTo>
                      <a:cubicBezTo>
                        <a:pt x="79" y="86"/>
                        <a:pt x="142" y="51"/>
                        <a:pt x="214" y="51"/>
                      </a:cubicBezTo>
                      <a:cubicBezTo>
                        <a:pt x="218" y="23"/>
                        <a:pt x="218" y="23"/>
                        <a:pt x="218" y="23"/>
                      </a:cubicBezTo>
                      <a:cubicBezTo>
                        <a:pt x="214" y="0"/>
                        <a:pt x="214" y="0"/>
                        <a:pt x="214" y="0"/>
                      </a:cubicBezTo>
                      <a:cubicBezTo>
                        <a:pt x="125" y="0"/>
                        <a:pt x="47" y="44"/>
                        <a:pt x="0" y="111"/>
                      </a:cubicBezTo>
                      <a:close/>
                    </a:path>
                  </a:pathLst>
                </a:custGeom>
                <a:solidFill>
                  <a:srgbClr val="76B2B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52" name="Google Shape;2952;p14"/>
                <p:cNvSpPr/>
                <p:nvPr/>
              </p:nvSpPr>
              <p:spPr>
                <a:xfrm>
                  <a:off x="10268296" y="3970744"/>
                  <a:ext cx="1075673" cy="701418"/>
                </a:xfrm>
                <a:custGeom>
                  <a:avLst/>
                  <a:gdLst/>
                  <a:ahLst/>
                  <a:cxnLst/>
                  <a:rect l="l" t="t" r="r" b="b"/>
                  <a:pathLst>
                    <a:path w="213" h="139" extrusionOk="0">
                      <a:moveTo>
                        <a:pt x="0" y="0"/>
                      </a:moveTo>
                      <a:cubicBezTo>
                        <a:pt x="0" y="0"/>
                        <a:pt x="0" y="0"/>
                        <a:pt x="0" y="0"/>
                      </a:cubicBezTo>
                      <a:cubicBezTo>
                        <a:pt x="0" y="51"/>
                        <a:pt x="0" y="51"/>
                        <a:pt x="0" y="51"/>
                      </a:cubicBezTo>
                      <a:cubicBezTo>
                        <a:pt x="0" y="51"/>
                        <a:pt x="0" y="51"/>
                        <a:pt x="0" y="51"/>
                      </a:cubicBezTo>
                      <a:cubicBezTo>
                        <a:pt x="71" y="51"/>
                        <a:pt x="134" y="86"/>
                        <a:pt x="173" y="139"/>
                      </a:cubicBezTo>
                      <a:cubicBezTo>
                        <a:pt x="213" y="109"/>
                        <a:pt x="213" y="109"/>
                        <a:pt x="213" y="109"/>
                      </a:cubicBezTo>
                      <a:cubicBezTo>
                        <a:pt x="166" y="43"/>
                        <a:pt x="88" y="0"/>
                        <a:pt x="0" y="0"/>
                      </a:cubicBezTo>
                      <a:close/>
                    </a:path>
                  </a:pathLst>
                </a:custGeom>
                <a:solidFill>
                  <a:srgbClr val="5D9B9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53" name="Google Shape;2953;p14"/>
                <p:cNvSpPr/>
                <p:nvPr/>
              </p:nvSpPr>
              <p:spPr>
                <a:xfrm>
                  <a:off x="12642708" y="6288129"/>
                  <a:ext cx="954263" cy="954265"/>
                </a:xfrm>
                <a:prstGeom prst="ellipse">
                  <a:avLst/>
                </a:prstGeom>
                <a:gradFill>
                  <a:gsLst>
                    <a:gs pos="0">
                      <a:schemeClr val="accent1"/>
                    </a:gs>
                    <a:gs pos="100000">
                      <a:srgbClr val="0973E1"/>
                    </a:gs>
                  </a:gsLst>
                  <a:lin ang="5400000" scaled="0"/>
                </a:gra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54" name="Google Shape;2954;p14"/>
                <p:cNvSpPr/>
                <p:nvPr/>
              </p:nvSpPr>
              <p:spPr>
                <a:xfrm>
                  <a:off x="12977689" y="6501266"/>
                  <a:ext cx="284301" cy="527990"/>
                </a:xfrm>
                <a:custGeom>
                  <a:avLst/>
                  <a:gdLst/>
                  <a:ahLst/>
                  <a:cxnLst/>
                  <a:rect l="l" t="t" r="r" b="b"/>
                  <a:pathLst>
                    <a:path w="249" h="453" extrusionOk="0">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lt1"/>
                </a:solidFill>
                <a:ln>
                  <a:noFill/>
                </a:ln>
              </p:spPr>
              <p:txBody>
                <a:bodyPr spcFirstLastPara="1" wrap="square" lIns="34275" tIns="17125" rIns="34275" bIns="171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55" name="Google Shape;2955;p14"/>
                <p:cNvSpPr/>
                <p:nvPr/>
              </p:nvSpPr>
              <p:spPr>
                <a:xfrm>
                  <a:off x="7074118" y="7329744"/>
                  <a:ext cx="731158" cy="731159"/>
                </a:xfrm>
                <a:prstGeom prst="ellipse">
                  <a:avLst/>
                </a:prstGeom>
                <a:gradFill>
                  <a:gsLst>
                    <a:gs pos="0">
                      <a:schemeClr val="accent4"/>
                    </a:gs>
                    <a:gs pos="100000">
                      <a:srgbClr val="D18A09"/>
                    </a:gs>
                  </a:gsLst>
                  <a:lin ang="5400000" scaled="0"/>
                </a:gra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56" name="Google Shape;2956;p14"/>
                <p:cNvSpPr/>
                <p:nvPr/>
              </p:nvSpPr>
              <p:spPr>
                <a:xfrm>
                  <a:off x="7227051" y="7486569"/>
                  <a:ext cx="425290" cy="417509"/>
                </a:xfrm>
                <a:custGeom>
                  <a:avLst/>
                  <a:gdLst/>
                  <a:ahLst/>
                  <a:cxnLst/>
                  <a:rect l="l" t="t" r="r" b="b"/>
                  <a:pathLst>
                    <a:path w="479" h="471" extrusionOk="0">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chemeClr val="lt1"/>
                </a:solidFill>
                <a:ln>
                  <a:noFill/>
                </a:ln>
              </p:spPr>
              <p:txBody>
                <a:bodyPr spcFirstLastPara="1" wrap="square" lIns="34275" tIns="17125" rIns="34275" bIns="171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57" name="Google Shape;2957;p14"/>
                <p:cNvSpPr/>
                <p:nvPr/>
              </p:nvSpPr>
              <p:spPr>
                <a:xfrm>
                  <a:off x="8079132" y="3942842"/>
                  <a:ext cx="810128" cy="810129"/>
                </a:xfrm>
                <a:prstGeom prst="ellipse">
                  <a:avLst/>
                </a:prstGeom>
                <a:gradFill>
                  <a:gsLst>
                    <a:gs pos="0">
                      <a:schemeClr val="accent5"/>
                    </a:gs>
                    <a:gs pos="100000">
                      <a:srgbClr val="D15509"/>
                    </a:gs>
                  </a:gsLst>
                  <a:lin ang="5400000" scaled="0"/>
                </a:gra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58" name="Google Shape;2958;p14"/>
                <p:cNvSpPr/>
                <p:nvPr/>
              </p:nvSpPr>
              <p:spPr>
                <a:xfrm>
                  <a:off x="8287373" y="4097928"/>
                  <a:ext cx="393645" cy="499956"/>
                </a:xfrm>
                <a:custGeom>
                  <a:avLst/>
                  <a:gdLst/>
                  <a:ahLst/>
                  <a:cxnLst/>
                  <a:rect l="l" t="t" r="r" b="b"/>
                  <a:pathLst>
                    <a:path w="400" h="506" extrusionOk="0">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chemeClr val="lt1"/>
                </a:solidFill>
                <a:ln>
                  <a:noFill/>
                </a:ln>
              </p:spPr>
              <p:txBody>
                <a:bodyPr spcFirstLastPara="1" wrap="square" lIns="34275" tIns="17125" rIns="34275" bIns="171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59" name="Google Shape;2959;p14"/>
                <p:cNvSpPr/>
                <p:nvPr/>
              </p:nvSpPr>
              <p:spPr>
                <a:xfrm>
                  <a:off x="11538054" y="3844691"/>
                  <a:ext cx="724898" cy="724898"/>
                </a:xfrm>
                <a:prstGeom prst="ellipse">
                  <a:avLst/>
                </a:prstGeom>
                <a:gradFill>
                  <a:gsLst>
                    <a:gs pos="0">
                      <a:schemeClr val="accent2"/>
                    </a:gs>
                    <a:gs pos="100000">
                      <a:srgbClr val="20C3A0"/>
                    </a:gs>
                  </a:gsLst>
                  <a:lin ang="5400000" scaled="0"/>
                </a:gra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60" name="Google Shape;2960;p14"/>
                <p:cNvSpPr/>
                <p:nvPr/>
              </p:nvSpPr>
              <p:spPr>
                <a:xfrm>
                  <a:off x="11697390" y="4043880"/>
                  <a:ext cx="406225" cy="326520"/>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lt1"/>
                </a:solidFill>
                <a:ln>
                  <a:noFill/>
                </a:ln>
              </p:spPr>
              <p:txBody>
                <a:bodyPr spcFirstLastPara="1" wrap="square" lIns="34275" tIns="17125" rIns="34275" bIns="171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61" name="Google Shape;2961;p14"/>
                <p:cNvSpPr/>
                <p:nvPr/>
              </p:nvSpPr>
              <p:spPr>
                <a:xfrm>
                  <a:off x="6369297" y="5005661"/>
                  <a:ext cx="899624" cy="899624"/>
                </a:xfrm>
                <a:prstGeom prst="ellipse">
                  <a:avLst/>
                </a:prstGeom>
                <a:gradFill>
                  <a:gsLst>
                    <a:gs pos="0">
                      <a:schemeClr val="accent3"/>
                    </a:gs>
                    <a:gs pos="100000">
                      <a:srgbClr val="FA134A"/>
                    </a:gs>
                  </a:gsLst>
                  <a:lin ang="5400000" scaled="0"/>
                </a:gra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62" name="Google Shape;2962;p14"/>
                <p:cNvSpPr/>
                <p:nvPr/>
              </p:nvSpPr>
              <p:spPr>
                <a:xfrm>
                  <a:off x="6584059" y="5169710"/>
                  <a:ext cx="457723" cy="557851"/>
                </a:xfrm>
                <a:custGeom>
                  <a:avLst/>
                  <a:gdLst/>
                  <a:ahLst/>
                  <a:cxnLst/>
                  <a:rect l="l" t="t" r="r" b="b"/>
                  <a:pathLst>
                    <a:path w="59" h="72" extrusionOk="0">
                      <a:moveTo>
                        <a:pt x="58" y="66"/>
                      </a:moveTo>
                      <a:cubicBezTo>
                        <a:pt x="58" y="69"/>
                        <a:pt x="55" y="71"/>
                        <a:pt x="52" y="71"/>
                      </a:cubicBezTo>
                      <a:cubicBezTo>
                        <a:pt x="45" y="72"/>
                        <a:pt x="37" y="72"/>
                        <a:pt x="30" y="72"/>
                      </a:cubicBezTo>
                      <a:cubicBezTo>
                        <a:pt x="22" y="72"/>
                        <a:pt x="15" y="72"/>
                        <a:pt x="7" y="71"/>
                      </a:cubicBezTo>
                      <a:cubicBezTo>
                        <a:pt x="4" y="71"/>
                        <a:pt x="2" y="69"/>
                        <a:pt x="1" y="66"/>
                      </a:cubicBezTo>
                      <a:cubicBezTo>
                        <a:pt x="0" y="61"/>
                        <a:pt x="0" y="56"/>
                        <a:pt x="0" y="52"/>
                      </a:cubicBezTo>
                      <a:cubicBezTo>
                        <a:pt x="0" y="47"/>
                        <a:pt x="0" y="42"/>
                        <a:pt x="1" y="38"/>
                      </a:cubicBezTo>
                      <a:cubicBezTo>
                        <a:pt x="2" y="34"/>
                        <a:pt x="4" y="32"/>
                        <a:pt x="7" y="32"/>
                      </a:cubicBezTo>
                      <a:cubicBezTo>
                        <a:pt x="15" y="31"/>
                        <a:pt x="22" y="31"/>
                        <a:pt x="30" y="31"/>
                      </a:cubicBezTo>
                      <a:cubicBezTo>
                        <a:pt x="37" y="31"/>
                        <a:pt x="45" y="31"/>
                        <a:pt x="52" y="32"/>
                      </a:cubicBezTo>
                      <a:cubicBezTo>
                        <a:pt x="55" y="32"/>
                        <a:pt x="58" y="34"/>
                        <a:pt x="58" y="38"/>
                      </a:cubicBezTo>
                      <a:cubicBezTo>
                        <a:pt x="59" y="42"/>
                        <a:pt x="59" y="47"/>
                        <a:pt x="59" y="52"/>
                      </a:cubicBezTo>
                      <a:cubicBezTo>
                        <a:pt x="59" y="56"/>
                        <a:pt x="59" y="61"/>
                        <a:pt x="58" y="66"/>
                      </a:cubicBezTo>
                      <a:close/>
                      <a:moveTo>
                        <a:pt x="17" y="42"/>
                      </a:moveTo>
                      <a:cubicBezTo>
                        <a:pt x="17" y="38"/>
                        <a:pt x="17" y="38"/>
                        <a:pt x="17" y="38"/>
                      </a:cubicBezTo>
                      <a:cubicBezTo>
                        <a:pt x="4" y="38"/>
                        <a:pt x="4" y="38"/>
                        <a:pt x="4" y="38"/>
                      </a:cubicBezTo>
                      <a:cubicBezTo>
                        <a:pt x="4" y="42"/>
                        <a:pt x="4" y="42"/>
                        <a:pt x="4" y="42"/>
                      </a:cubicBezTo>
                      <a:cubicBezTo>
                        <a:pt x="9" y="42"/>
                        <a:pt x="9" y="42"/>
                        <a:pt x="9" y="42"/>
                      </a:cubicBezTo>
                      <a:cubicBezTo>
                        <a:pt x="9" y="64"/>
                        <a:pt x="9" y="64"/>
                        <a:pt x="9" y="64"/>
                      </a:cubicBezTo>
                      <a:cubicBezTo>
                        <a:pt x="13" y="64"/>
                        <a:pt x="13" y="64"/>
                        <a:pt x="13" y="64"/>
                      </a:cubicBezTo>
                      <a:cubicBezTo>
                        <a:pt x="13" y="42"/>
                        <a:pt x="13" y="42"/>
                        <a:pt x="13" y="42"/>
                      </a:cubicBezTo>
                      <a:lnTo>
                        <a:pt x="17" y="42"/>
                      </a:lnTo>
                      <a:close/>
                      <a:moveTo>
                        <a:pt x="23" y="0"/>
                      </a:moveTo>
                      <a:cubicBezTo>
                        <a:pt x="19" y="16"/>
                        <a:pt x="19" y="16"/>
                        <a:pt x="19" y="16"/>
                      </a:cubicBezTo>
                      <a:cubicBezTo>
                        <a:pt x="19" y="27"/>
                        <a:pt x="19" y="27"/>
                        <a:pt x="19" y="27"/>
                      </a:cubicBezTo>
                      <a:cubicBezTo>
                        <a:pt x="15" y="27"/>
                        <a:pt x="15" y="27"/>
                        <a:pt x="15" y="27"/>
                      </a:cubicBezTo>
                      <a:cubicBezTo>
                        <a:pt x="15" y="16"/>
                        <a:pt x="15" y="16"/>
                        <a:pt x="15" y="16"/>
                      </a:cubicBezTo>
                      <a:cubicBezTo>
                        <a:pt x="14" y="14"/>
                        <a:pt x="13" y="12"/>
                        <a:pt x="12" y="8"/>
                      </a:cubicBezTo>
                      <a:cubicBezTo>
                        <a:pt x="11" y="5"/>
                        <a:pt x="10" y="3"/>
                        <a:pt x="9" y="0"/>
                      </a:cubicBezTo>
                      <a:cubicBezTo>
                        <a:pt x="14" y="0"/>
                        <a:pt x="14" y="0"/>
                        <a:pt x="14" y="0"/>
                      </a:cubicBezTo>
                      <a:cubicBezTo>
                        <a:pt x="17" y="11"/>
                        <a:pt x="17" y="11"/>
                        <a:pt x="17" y="11"/>
                      </a:cubicBezTo>
                      <a:cubicBezTo>
                        <a:pt x="19" y="0"/>
                        <a:pt x="19" y="0"/>
                        <a:pt x="19" y="0"/>
                      </a:cubicBezTo>
                      <a:lnTo>
                        <a:pt x="23" y="0"/>
                      </a:lnTo>
                      <a:close/>
                      <a:moveTo>
                        <a:pt x="28" y="64"/>
                      </a:moveTo>
                      <a:cubicBezTo>
                        <a:pt x="28" y="45"/>
                        <a:pt x="28" y="45"/>
                        <a:pt x="28" y="45"/>
                      </a:cubicBezTo>
                      <a:cubicBezTo>
                        <a:pt x="24" y="45"/>
                        <a:pt x="24" y="45"/>
                        <a:pt x="24" y="45"/>
                      </a:cubicBezTo>
                      <a:cubicBezTo>
                        <a:pt x="24" y="60"/>
                        <a:pt x="24" y="60"/>
                        <a:pt x="24" y="60"/>
                      </a:cubicBezTo>
                      <a:cubicBezTo>
                        <a:pt x="23" y="61"/>
                        <a:pt x="23" y="61"/>
                        <a:pt x="22" y="61"/>
                      </a:cubicBezTo>
                      <a:cubicBezTo>
                        <a:pt x="21" y="61"/>
                        <a:pt x="21" y="61"/>
                        <a:pt x="21" y="61"/>
                      </a:cubicBezTo>
                      <a:cubicBezTo>
                        <a:pt x="21" y="60"/>
                        <a:pt x="21" y="60"/>
                        <a:pt x="21" y="59"/>
                      </a:cubicBezTo>
                      <a:cubicBezTo>
                        <a:pt x="21" y="45"/>
                        <a:pt x="21" y="45"/>
                        <a:pt x="21" y="45"/>
                      </a:cubicBezTo>
                      <a:cubicBezTo>
                        <a:pt x="17" y="45"/>
                        <a:pt x="17" y="45"/>
                        <a:pt x="17" y="45"/>
                      </a:cubicBezTo>
                      <a:cubicBezTo>
                        <a:pt x="17" y="60"/>
                        <a:pt x="17" y="60"/>
                        <a:pt x="17" y="60"/>
                      </a:cubicBezTo>
                      <a:cubicBezTo>
                        <a:pt x="17" y="62"/>
                        <a:pt x="17" y="63"/>
                        <a:pt x="18" y="63"/>
                      </a:cubicBezTo>
                      <a:cubicBezTo>
                        <a:pt x="18" y="64"/>
                        <a:pt x="19" y="65"/>
                        <a:pt x="20" y="65"/>
                      </a:cubicBezTo>
                      <a:cubicBezTo>
                        <a:pt x="21" y="65"/>
                        <a:pt x="23" y="64"/>
                        <a:pt x="24" y="62"/>
                      </a:cubicBezTo>
                      <a:cubicBezTo>
                        <a:pt x="24" y="64"/>
                        <a:pt x="24" y="64"/>
                        <a:pt x="24" y="64"/>
                      </a:cubicBezTo>
                      <a:lnTo>
                        <a:pt x="28" y="64"/>
                      </a:lnTo>
                      <a:close/>
                      <a:moveTo>
                        <a:pt x="34" y="21"/>
                      </a:moveTo>
                      <a:cubicBezTo>
                        <a:pt x="34" y="23"/>
                        <a:pt x="34" y="24"/>
                        <a:pt x="33" y="25"/>
                      </a:cubicBezTo>
                      <a:cubicBezTo>
                        <a:pt x="32" y="27"/>
                        <a:pt x="31" y="28"/>
                        <a:pt x="29" y="28"/>
                      </a:cubicBezTo>
                      <a:cubicBezTo>
                        <a:pt x="27" y="28"/>
                        <a:pt x="26" y="27"/>
                        <a:pt x="25" y="25"/>
                      </a:cubicBezTo>
                      <a:cubicBezTo>
                        <a:pt x="24" y="24"/>
                        <a:pt x="23" y="23"/>
                        <a:pt x="23" y="21"/>
                      </a:cubicBezTo>
                      <a:cubicBezTo>
                        <a:pt x="23" y="14"/>
                        <a:pt x="23" y="14"/>
                        <a:pt x="23" y="14"/>
                      </a:cubicBezTo>
                      <a:cubicBezTo>
                        <a:pt x="23" y="12"/>
                        <a:pt x="24" y="10"/>
                        <a:pt x="25" y="9"/>
                      </a:cubicBezTo>
                      <a:cubicBezTo>
                        <a:pt x="26" y="8"/>
                        <a:pt x="27" y="7"/>
                        <a:pt x="29" y="7"/>
                      </a:cubicBezTo>
                      <a:cubicBezTo>
                        <a:pt x="31" y="7"/>
                        <a:pt x="32" y="8"/>
                        <a:pt x="33" y="9"/>
                      </a:cubicBezTo>
                      <a:cubicBezTo>
                        <a:pt x="34" y="10"/>
                        <a:pt x="34" y="12"/>
                        <a:pt x="34" y="14"/>
                      </a:cubicBezTo>
                      <a:lnTo>
                        <a:pt x="34" y="21"/>
                      </a:lnTo>
                      <a:close/>
                      <a:moveTo>
                        <a:pt x="30" y="13"/>
                      </a:moveTo>
                      <a:cubicBezTo>
                        <a:pt x="30" y="11"/>
                        <a:pt x="30" y="10"/>
                        <a:pt x="29" y="10"/>
                      </a:cubicBezTo>
                      <a:cubicBezTo>
                        <a:pt x="28" y="10"/>
                        <a:pt x="27" y="11"/>
                        <a:pt x="27" y="13"/>
                      </a:cubicBezTo>
                      <a:cubicBezTo>
                        <a:pt x="27" y="21"/>
                        <a:pt x="27" y="21"/>
                        <a:pt x="27" y="21"/>
                      </a:cubicBezTo>
                      <a:cubicBezTo>
                        <a:pt x="27" y="23"/>
                        <a:pt x="28" y="24"/>
                        <a:pt x="29" y="24"/>
                      </a:cubicBezTo>
                      <a:cubicBezTo>
                        <a:pt x="30" y="24"/>
                        <a:pt x="30" y="23"/>
                        <a:pt x="30" y="21"/>
                      </a:cubicBezTo>
                      <a:lnTo>
                        <a:pt x="30" y="13"/>
                      </a:lnTo>
                      <a:close/>
                      <a:moveTo>
                        <a:pt x="41" y="51"/>
                      </a:moveTo>
                      <a:cubicBezTo>
                        <a:pt x="41" y="49"/>
                        <a:pt x="41" y="47"/>
                        <a:pt x="41" y="47"/>
                      </a:cubicBezTo>
                      <a:cubicBezTo>
                        <a:pt x="41" y="45"/>
                        <a:pt x="40" y="44"/>
                        <a:pt x="38" y="44"/>
                      </a:cubicBezTo>
                      <a:cubicBezTo>
                        <a:pt x="37" y="44"/>
                        <a:pt x="36" y="45"/>
                        <a:pt x="34" y="46"/>
                      </a:cubicBezTo>
                      <a:cubicBezTo>
                        <a:pt x="34" y="38"/>
                        <a:pt x="34" y="38"/>
                        <a:pt x="34" y="38"/>
                      </a:cubicBezTo>
                      <a:cubicBezTo>
                        <a:pt x="31" y="38"/>
                        <a:pt x="31" y="38"/>
                        <a:pt x="31" y="38"/>
                      </a:cubicBezTo>
                      <a:cubicBezTo>
                        <a:pt x="31" y="64"/>
                        <a:pt x="31" y="64"/>
                        <a:pt x="31" y="64"/>
                      </a:cubicBezTo>
                      <a:cubicBezTo>
                        <a:pt x="34" y="64"/>
                        <a:pt x="34" y="64"/>
                        <a:pt x="34" y="64"/>
                      </a:cubicBezTo>
                      <a:cubicBezTo>
                        <a:pt x="34" y="62"/>
                        <a:pt x="34" y="62"/>
                        <a:pt x="34" y="62"/>
                      </a:cubicBezTo>
                      <a:cubicBezTo>
                        <a:pt x="36" y="64"/>
                        <a:pt x="37" y="65"/>
                        <a:pt x="38" y="65"/>
                      </a:cubicBezTo>
                      <a:cubicBezTo>
                        <a:pt x="40" y="65"/>
                        <a:pt x="41" y="64"/>
                        <a:pt x="41" y="62"/>
                      </a:cubicBezTo>
                      <a:cubicBezTo>
                        <a:pt x="41" y="62"/>
                        <a:pt x="41" y="60"/>
                        <a:pt x="41" y="58"/>
                      </a:cubicBezTo>
                      <a:lnTo>
                        <a:pt x="41" y="51"/>
                      </a:lnTo>
                      <a:close/>
                      <a:moveTo>
                        <a:pt x="38" y="59"/>
                      </a:moveTo>
                      <a:cubicBezTo>
                        <a:pt x="38" y="61"/>
                        <a:pt x="37" y="61"/>
                        <a:pt x="36" y="61"/>
                      </a:cubicBezTo>
                      <a:cubicBezTo>
                        <a:pt x="36" y="61"/>
                        <a:pt x="35" y="61"/>
                        <a:pt x="34" y="61"/>
                      </a:cubicBezTo>
                      <a:cubicBezTo>
                        <a:pt x="34" y="48"/>
                        <a:pt x="34" y="48"/>
                        <a:pt x="34" y="48"/>
                      </a:cubicBezTo>
                      <a:cubicBezTo>
                        <a:pt x="35" y="48"/>
                        <a:pt x="36" y="48"/>
                        <a:pt x="36" y="48"/>
                      </a:cubicBezTo>
                      <a:cubicBezTo>
                        <a:pt x="37" y="48"/>
                        <a:pt x="38" y="49"/>
                        <a:pt x="38" y="50"/>
                      </a:cubicBezTo>
                      <a:lnTo>
                        <a:pt x="38" y="59"/>
                      </a:lnTo>
                      <a:close/>
                      <a:moveTo>
                        <a:pt x="48" y="27"/>
                      </a:moveTo>
                      <a:cubicBezTo>
                        <a:pt x="44" y="27"/>
                        <a:pt x="44" y="27"/>
                        <a:pt x="44" y="27"/>
                      </a:cubicBezTo>
                      <a:cubicBezTo>
                        <a:pt x="44" y="25"/>
                        <a:pt x="44" y="25"/>
                        <a:pt x="44" y="25"/>
                      </a:cubicBezTo>
                      <a:cubicBezTo>
                        <a:pt x="42" y="27"/>
                        <a:pt x="41" y="28"/>
                        <a:pt x="40" y="28"/>
                      </a:cubicBezTo>
                      <a:cubicBezTo>
                        <a:pt x="39" y="28"/>
                        <a:pt x="38" y="27"/>
                        <a:pt x="37" y="26"/>
                      </a:cubicBezTo>
                      <a:cubicBezTo>
                        <a:pt x="37" y="25"/>
                        <a:pt x="37" y="24"/>
                        <a:pt x="37" y="23"/>
                      </a:cubicBezTo>
                      <a:cubicBezTo>
                        <a:pt x="37" y="7"/>
                        <a:pt x="37" y="7"/>
                        <a:pt x="37" y="7"/>
                      </a:cubicBezTo>
                      <a:cubicBezTo>
                        <a:pt x="41" y="7"/>
                        <a:pt x="41" y="7"/>
                        <a:pt x="41" y="7"/>
                      </a:cubicBezTo>
                      <a:cubicBezTo>
                        <a:pt x="41" y="22"/>
                        <a:pt x="41" y="22"/>
                        <a:pt x="41" y="22"/>
                      </a:cubicBezTo>
                      <a:cubicBezTo>
                        <a:pt x="41" y="23"/>
                        <a:pt x="41" y="23"/>
                        <a:pt x="41" y="23"/>
                      </a:cubicBezTo>
                      <a:cubicBezTo>
                        <a:pt x="41" y="24"/>
                        <a:pt x="41" y="24"/>
                        <a:pt x="42" y="24"/>
                      </a:cubicBezTo>
                      <a:cubicBezTo>
                        <a:pt x="42" y="24"/>
                        <a:pt x="43" y="24"/>
                        <a:pt x="44" y="22"/>
                      </a:cubicBezTo>
                      <a:cubicBezTo>
                        <a:pt x="44" y="7"/>
                        <a:pt x="44" y="7"/>
                        <a:pt x="44" y="7"/>
                      </a:cubicBezTo>
                      <a:cubicBezTo>
                        <a:pt x="48" y="7"/>
                        <a:pt x="48" y="7"/>
                        <a:pt x="48" y="7"/>
                      </a:cubicBezTo>
                      <a:lnTo>
                        <a:pt x="48" y="27"/>
                      </a:lnTo>
                      <a:close/>
                      <a:moveTo>
                        <a:pt x="55" y="58"/>
                      </a:moveTo>
                      <a:cubicBezTo>
                        <a:pt x="51" y="58"/>
                        <a:pt x="51" y="58"/>
                        <a:pt x="51" y="58"/>
                      </a:cubicBezTo>
                      <a:cubicBezTo>
                        <a:pt x="51" y="59"/>
                        <a:pt x="51" y="60"/>
                        <a:pt x="51" y="60"/>
                      </a:cubicBezTo>
                      <a:cubicBezTo>
                        <a:pt x="51" y="61"/>
                        <a:pt x="50" y="61"/>
                        <a:pt x="50" y="61"/>
                      </a:cubicBezTo>
                      <a:cubicBezTo>
                        <a:pt x="48" y="61"/>
                        <a:pt x="48" y="61"/>
                        <a:pt x="48" y="59"/>
                      </a:cubicBezTo>
                      <a:cubicBezTo>
                        <a:pt x="48" y="55"/>
                        <a:pt x="48" y="55"/>
                        <a:pt x="48" y="55"/>
                      </a:cubicBezTo>
                      <a:cubicBezTo>
                        <a:pt x="55" y="55"/>
                        <a:pt x="55" y="55"/>
                        <a:pt x="55" y="55"/>
                      </a:cubicBezTo>
                      <a:cubicBezTo>
                        <a:pt x="55" y="51"/>
                        <a:pt x="55" y="51"/>
                        <a:pt x="55" y="51"/>
                      </a:cubicBezTo>
                      <a:cubicBezTo>
                        <a:pt x="55" y="49"/>
                        <a:pt x="55" y="47"/>
                        <a:pt x="54" y="46"/>
                      </a:cubicBezTo>
                      <a:cubicBezTo>
                        <a:pt x="53" y="45"/>
                        <a:pt x="51" y="44"/>
                        <a:pt x="50" y="44"/>
                      </a:cubicBezTo>
                      <a:cubicBezTo>
                        <a:pt x="48" y="44"/>
                        <a:pt x="46" y="45"/>
                        <a:pt x="45" y="46"/>
                      </a:cubicBezTo>
                      <a:cubicBezTo>
                        <a:pt x="45" y="47"/>
                        <a:pt x="44" y="49"/>
                        <a:pt x="44" y="51"/>
                      </a:cubicBezTo>
                      <a:cubicBezTo>
                        <a:pt x="44" y="58"/>
                        <a:pt x="44" y="58"/>
                        <a:pt x="44" y="58"/>
                      </a:cubicBezTo>
                      <a:cubicBezTo>
                        <a:pt x="44" y="60"/>
                        <a:pt x="45" y="62"/>
                        <a:pt x="45" y="63"/>
                      </a:cubicBezTo>
                      <a:cubicBezTo>
                        <a:pt x="46" y="64"/>
                        <a:pt x="48" y="65"/>
                        <a:pt x="50" y="65"/>
                      </a:cubicBezTo>
                      <a:cubicBezTo>
                        <a:pt x="52" y="65"/>
                        <a:pt x="53" y="64"/>
                        <a:pt x="54" y="63"/>
                      </a:cubicBezTo>
                      <a:cubicBezTo>
                        <a:pt x="54" y="62"/>
                        <a:pt x="55" y="61"/>
                        <a:pt x="55" y="60"/>
                      </a:cubicBezTo>
                      <a:cubicBezTo>
                        <a:pt x="55" y="60"/>
                        <a:pt x="55" y="59"/>
                        <a:pt x="55" y="58"/>
                      </a:cubicBezTo>
                      <a:close/>
                      <a:moveTo>
                        <a:pt x="51" y="52"/>
                      </a:moveTo>
                      <a:cubicBezTo>
                        <a:pt x="48" y="52"/>
                        <a:pt x="48" y="52"/>
                        <a:pt x="48" y="52"/>
                      </a:cubicBezTo>
                      <a:cubicBezTo>
                        <a:pt x="48" y="50"/>
                        <a:pt x="48" y="50"/>
                        <a:pt x="48" y="50"/>
                      </a:cubicBezTo>
                      <a:cubicBezTo>
                        <a:pt x="48" y="49"/>
                        <a:pt x="48" y="48"/>
                        <a:pt x="50" y="48"/>
                      </a:cubicBezTo>
                      <a:cubicBezTo>
                        <a:pt x="51" y="48"/>
                        <a:pt x="51" y="49"/>
                        <a:pt x="51" y="50"/>
                      </a:cubicBezTo>
                      <a:lnTo>
                        <a:pt x="51" y="5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63" name="Google Shape;2963;p14"/>
                <p:cNvSpPr/>
                <p:nvPr/>
              </p:nvSpPr>
              <p:spPr>
                <a:xfrm>
                  <a:off x="12187900" y="7173581"/>
                  <a:ext cx="672929" cy="672929"/>
                </a:xfrm>
                <a:prstGeom prst="ellipse">
                  <a:avLst/>
                </a:prstGeom>
                <a:gradFill>
                  <a:gsLst>
                    <a:gs pos="0">
                      <a:schemeClr val="accent6"/>
                    </a:gs>
                    <a:gs pos="100000">
                      <a:srgbClr val="9144DE"/>
                    </a:gs>
                  </a:gsLst>
                  <a:lin ang="5400000" scaled="0"/>
                </a:gra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64" name="Google Shape;2964;p14"/>
                <p:cNvSpPr/>
                <p:nvPr/>
              </p:nvSpPr>
              <p:spPr>
                <a:xfrm>
                  <a:off x="12360182" y="7343966"/>
                  <a:ext cx="327358" cy="326751"/>
                </a:xfrm>
                <a:custGeom>
                  <a:avLst/>
                  <a:gdLst/>
                  <a:ahLst/>
                  <a:cxnLst/>
                  <a:rect l="l" t="t" r="r" b="b"/>
                  <a:pathLst>
                    <a:path w="204" h="204" extrusionOk="0">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2965" name="Google Shape;2965;p14"/>
              <p:cNvGrpSpPr/>
              <p:nvPr/>
            </p:nvGrpSpPr>
            <p:grpSpPr>
              <a:xfrm>
                <a:off x="7240781" y="874907"/>
                <a:ext cx="3372950" cy="1157048"/>
                <a:chOff x="6541874" y="1021060"/>
                <a:chExt cx="3372950" cy="1157048"/>
              </a:xfrm>
            </p:grpSpPr>
            <p:grpSp>
              <p:nvGrpSpPr>
                <p:cNvPr id="2966" name="Google Shape;2966;p14"/>
                <p:cNvGrpSpPr/>
                <p:nvPr/>
              </p:nvGrpSpPr>
              <p:grpSpPr>
                <a:xfrm>
                  <a:off x="6541874" y="1021060"/>
                  <a:ext cx="3372950" cy="1157048"/>
                  <a:chOff x="8593963" y="1408672"/>
                  <a:chExt cx="3372950" cy="1157048"/>
                </a:xfrm>
              </p:grpSpPr>
              <p:grpSp>
                <p:nvGrpSpPr>
                  <p:cNvPr id="2967" name="Google Shape;2967;p14"/>
                  <p:cNvGrpSpPr/>
                  <p:nvPr/>
                </p:nvGrpSpPr>
                <p:grpSpPr>
                  <a:xfrm>
                    <a:off x="10809865" y="1408672"/>
                    <a:ext cx="1157048" cy="1157048"/>
                    <a:chOff x="1193800" y="2968944"/>
                    <a:chExt cx="887087" cy="887087"/>
                  </a:xfrm>
                </p:grpSpPr>
                <p:grpSp>
                  <p:nvGrpSpPr>
                    <p:cNvPr id="2968" name="Google Shape;2968;p14"/>
                    <p:cNvGrpSpPr/>
                    <p:nvPr/>
                  </p:nvGrpSpPr>
                  <p:grpSpPr>
                    <a:xfrm>
                      <a:off x="1193800" y="2968944"/>
                      <a:ext cx="887087" cy="887087"/>
                      <a:chOff x="8422342" y="1789953"/>
                      <a:chExt cx="1524000" cy="1524000"/>
                    </a:xfrm>
                  </p:grpSpPr>
                  <p:sp>
                    <p:nvSpPr>
                      <p:cNvPr id="2969" name="Google Shape;2969;p14"/>
                      <p:cNvSpPr/>
                      <p:nvPr/>
                    </p:nvSpPr>
                    <p:spPr>
                      <a:xfrm>
                        <a:off x="8580679" y="1948291"/>
                        <a:ext cx="1207325" cy="1207325"/>
                      </a:xfrm>
                      <a:prstGeom prst="ellipse">
                        <a:avLst/>
                      </a:prstGeom>
                      <a:gradFill>
                        <a:gsLst>
                          <a:gs pos="0">
                            <a:schemeClr val="accent2"/>
                          </a:gs>
                          <a:gs pos="100000">
                            <a:srgbClr val="20C3A0"/>
                          </a:gs>
                        </a:gsLst>
                        <a:lin ang="5400000" scaled="0"/>
                      </a:gra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70" name="Google Shape;2970;p14"/>
                      <p:cNvSpPr/>
                      <p:nvPr/>
                    </p:nvSpPr>
                    <p:spPr>
                      <a:xfrm>
                        <a:off x="8422342" y="1789953"/>
                        <a:ext cx="1524000" cy="1524000"/>
                      </a:xfrm>
                      <a:prstGeom prst="arc">
                        <a:avLst>
                          <a:gd name="adj1" fmla="val 18292319"/>
                          <a:gd name="adj2" fmla="val 17066776"/>
                        </a:avLst>
                      </a:prstGeom>
                      <a:noFill/>
                      <a:ln w="44450" cap="rnd" cmpd="sng">
                        <a:solidFill>
                          <a:schemeClr val="accent2"/>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2971" name="Google Shape;2971;p14"/>
                    <p:cNvSpPr/>
                    <p:nvPr/>
                  </p:nvSpPr>
                  <p:spPr>
                    <a:xfrm>
                      <a:off x="1467590" y="3272224"/>
                      <a:ext cx="337205" cy="271045"/>
                    </a:xfrm>
                    <a:custGeom>
                      <a:avLst/>
                      <a:gdLst/>
                      <a:ahLst/>
                      <a:cxnLst/>
                      <a:rect l="l" t="t" r="r" b="b"/>
                      <a:pathLst>
                        <a:path w="462" h="374" extrusionOk="0">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lt1"/>
                    </a:solidFill>
                    <a:ln>
                      <a:noFill/>
                    </a:ln>
                  </p:spPr>
                  <p:txBody>
                    <a:bodyPr spcFirstLastPara="1" wrap="square" lIns="34275" tIns="17125" rIns="34275" bIns="171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2972" name="Google Shape;2972;p14"/>
                  <p:cNvSpPr/>
                  <p:nvPr/>
                </p:nvSpPr>
                <p:spPr>
                  <a:xfrm>
                    <a:off x="8593963" y="1528885"/>
                    <a:ext cx="2307898" cy="916623"/>
                  </a:xfrm>
                  <a:custGeom>
                    <a:avLst/>
                    <a:gdLst/>
                    <a:ahLst/>
                    <a:cxnLst/>
                    <a:rect l="l" t="t" r="r" b="b"/>
                    <a:pathLst>
                      <a:path w="2293182" h="702758" extrusionOk="0">
                        <a:moveTo>
                          <a:pt x="351379" y="0"/>
                        </a:moveTo>
                        <a:lnTo>
                          <a:pt x="2293132" y="0"/>
                        </a:lnTo>
                        <a:lnTo>
                          <a:pt x="2248507" y="37686"/>
                        </a:lnTo>
                        <a:cubicBezTo>
                          <a:pt x="2196042" y="90056"/>
                          <a:pt x="2156023" y="156289"/>
                          <a:pt x="2134803" y="232715"/>
                        </a:cubicBezTo>
                        <a:cubicBezTo>
                          <a:pt x="2086299" y="407404"/>
                          <a:pt x="2149405" y="587096"/>
                          <a:pt x="2281724" y="695139"/>
                        </a:cubicBezTo>
                        <a:lnTo>
                          <a:pt x="2293182" y="702758"/>
                        </a:lnTo>
                        <a:lnTo>
                          <a:pt x="351379" y="702757"/>
                        </a:lnTo>
                        <a:cubicBezTo>
                          <a:pt x="181576" y="702757"/>
                          <a:pt x="39904" y="582311"/>
                          <a:pt x="7139" y="422193"/>
                        </a:cubicBezTo>
                        <a:lnTo>
                          <a:pt x="0" y="351379"/>
                        </a:lnTo>
                        <a:lnTo>
                          <a:pt x="7139" y="280564"/>
                        </a:lnTo>
                        <a:cubicBezTo>
                          <a:pt x="39904" y="120447"/>
                          <a:pt x="181576" y="0"/>
                          <a:pt x="351379" y="0"/>
                        </a:cubicBezTo>
                        <a:close/>
                      </a:path>
                    </a:pathLst>
                  </a:custGeom>
                  <a:gradFill>
                    <a:gsLst>
                      <a:gs pos="0">
                        <a:schemeClr val="accent2"/>
                      </a:gs>
                      <a:gs pos="100000">
                        <a:srgbClr val="20C3A0"/>
                      </a:gs>
                    </a:gsLst>
                    <a:lin ang="5400000" scaled="0"/>
                  </a:gra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2973" name="Google Shape;2973;p14"/>
                <p:cNvGrpSpPr/>
                <p:nvPr/>
              </p:nvGrpSpPr>
              <p:grpSpPr>
                <a:xfrm>
                  <a:off x="6749933" y="1215966"/>
                  <a:ext cx="1773339" cy="762661"/>
                  <a:chOff x="9019542" y="1603578"/>
                  <a:chExt cx="1773339" cy="762661"/>
                </a:xfrm>
              </p:grpSpPr>
              <p:sp>
                <p:nvSpPr>
                  <p:cNvPr id="2974" name="Google Shape;2974;p14"/>
                  <p:cNvSpPr/>
                  <p:nvPr/>
                </p:nvSpPr>
                <p:spPr>
                  <a:xfrm>
                    <a:off x="9173635" y="1603578"/>
                    <a:ext cx="1619246" cy="293863"/>
                  </a:xfrm>
                  <a:prstGeom prst="rect">
                    <a:avLst/>
                  </a:prstGeom>
                  <a:noFill/>
                  <a:ln>
                    <a:noFill/>
                  </a:ln>
                </p:spPr>
                <p:txBody>
                  <a:bodyPr spcFirstLastPara="1" wrap="square" lIns="91425" tIns="45700" rIns="91425" bIns="45700" anchor="ctr" anchorCtr="0">
                    <a:spAutoFit/>
                  </a:bodyPr>
                  <a:lstStyle/>
                  <a:p>
                    <a:pPr marL="0" marR="0" lvl="0" indent="0" algn="r" rtl="0">
                      <a:lnSpc>
                        <a:spcPct val="12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Twitter</a:t>
                    </a:r>
                    <a:endParaRPr/>
                  </a:p>
                </p:txBody>
              </p:sp>
              <p:sp>
                <p:nvSpPr>
                  <p:cNvPr id="2975" name="Google Shape;2975;p14"/>
                  <p:cNvSpPr/>
                  <p:nvPr/>
                </p:nvSpPr>
                <p:spPr>
                  <a:xfrm>
                    <a:off x="9019542" y="1851290"/>
                    <a:ext cx="1773339" cy="514949"/>
                  </a:xfrm>
                  <a:prstGeom prst="rect">
                    <a:avLst/>
                  </a:prstGeom>
                  <a:noFill/>
                  <a:ln>
                    <a:noFill/>
                  </a:ln>
                </p:spPr>
                <p:txBody>
                  <a:bodyPr spcFirstLastPara="1" wrap="square" lIns="91425" tIns="45700" rIns="91425" bIns="45700" anchor="ctr" anchorCtr="0">
                    <a:spAutoFit/>
                  </a:bodyPr>
                  <a:lstStyle/>
                  <a:p>
                    <a:pPr marL="0" marR="0" lvl="0" indent="0" algn="r" rtl="0">
                      <a:lnSpc>
                        <a:spcPct val="120000"/>
                      </a:lnSpc>
                      <a:spcBef>
                        <a:spcPts val="0"/>
                      </a:spcBef>
                      <a:spcAft>
                        <a:spcPts val="0"/>
                      </a:spcAft>
                      <a:buClr>
                        <a:srgbClr val="FFFFFF"/>
                      </a:buClr>
                      <a:buSzPts val="1200"/>
                      <a:buFont typeface="Quattrocento Sans"/>
                      <a:buNone/>
                    </a:pPr>
                    <a:r>
                      <a:rPr lang="en-US" sz="1200" b="0" i="0" u="none" strike="noStrike" cap="none">
                        <a:solidFill>
                          <a:srgbClr val="FFFFFF"/>
                        </a:solidFill>
                        <a:latin typeface="Quattrocento Sans"/>
                        <a:ea typeface="Quattrocento Sans"/>
                        <a:cs typeface="Quattrocento Sans"/>
                        <a:sym typeface="Quattrocento Sans"/>
                      </a:rPr>
                      <a:t>A wonderful serenity has taken possession</a:t>
                    </a:r>
                    <a:endParaRPr/>
                  </a:p>
                </p:txBody>
              </p:sp>
            </p:grpSp>
          </p:grpSp>
          <p:grpSp>
            <p:nvGrpSpPr>
              <p:cNvPr id="2976" name="Google Shape;2976;p14"/>
              <p:cNvGrpSpPr/>
              <p:nvPr/>
            </p:nvGrpSpPr>
            <p:grpSpPr>
              <a:xfrm>
                <a:off x="8471834" y="4328067"/>
                <a:ext cx="3372950" cy="1157048"/>
                <a:chOff x="8310658" y="4416971"/>
                <a:chExt cx="3372950" cy="1157048"/>
              </a:xfrm>
            </p:grpSpPr>
            <p:grpSp>
              <p:nvGrpSpPr>
                <p:cNvPr id="2977" name="Google Shape;2977;p14"/>
                <p:cNvGrpSpPr/>
                <p:nvPr/>
              </p:nvGrpSpPr>
              <p:grpSpPr>
                <a:xfrm>
                  <a:off x="8310658" y="4416971"/>
                  <a:ext cx="3372950" cy="1157048"/>
                  <a:chOff x="8593963" y="1408672"/>
                  <a:chExt cx="3372950" cy="1157048"/>
                </a:xfrm>
              </p:grpSpPr>
              <p:grpSp>
                <p:nvGrpSpPr>
                  <p:cNvPr id="2978" name="Google Shape;2978;p14"/>
                  <p:cNvGrpSpPr/>
                  <p:nvPr/>
                </p:nvGrpSpPr>
                <p:grpSpPr>
                  <a:xfrm>
                    <a:off x="10809865" y="1408672"/>
                    <a:ext cx="1157048" cy="1157048"/>
                    <a:chOff x="8422342" y="1789953"/>
                    <a:chExt cx="1524000" cy="1524000"/>
                  </a:xfrm>
                </p:grpSpPr>
                <p:sp>
                  <p:nvSpPr>
                    <p:cNvPr id="2979" name="Google Shape;2979;p14"/>
                    <p:cNvSpPr/>
                    <p:nvPr/>
                  </p:nvSpPr>
                  <p:spPr>
                    <a:xfrm>
                      <a:off x="8580679" y="1948291"/>
                      <a:ext cx="1207325" cy="1207325"/>
                    </a:xfrm>
                    <a:prstGeom prst="ellipse">
                      <a:avLst/>
                    </a:prstGeom>
                    <a:gradFill>
                      <a:gsLst>
                        <a:gs pos="0">
                          <a:schemeClr val="accent1"/>
                        </a:gs>
                        <a:gs pos="100000">
                          <a:srgbClr val="0973E1"/>
                        </a:gs>
                      </a:gsLst>
                      <a:lin ang="5400000" scaled="0"/>
                    </a:gra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80" name="Google Shape;2980;p14"/>
                    <p:cNvSpPr/>
                    <p:nvPr/>
                  </p:nvSpPr>
                  <p:spPr>
                    <a:xfrm>
                      <a:off x="8422342" y="1789953"/>
                      <a:ext cx="1524000" cy="1524000"/>
                    </a:xfrm>
                    <a:prstGeom prst="arc">
                      <a:avLst>
                        <a:gd name="adj1" fmla="val 5339050"/>
                        <a:gd name="adj2" fmla="val 16228068"/>
                      </a:avLst>
                    </a:prstGeom>
                    <a:noFill/>
                    <a:ln w="44450" cap="rnd" cmpd="sng">
                      <a:solidFill>
                        <a:schemeClr val="accent1"/>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2981" name="Google Shape;2981;p14"/>
                  <p:cNvSpPr/>
                  <p:nvPr/>
                </p:nvSpPr>
                <p:spPr>
                  <a:xfrm>
                    <a:off x="8593963" y="1528885"/>
                    <a:ext cx="2307898" cy="916623"/>
                  </a:xfrm>
                  <a:custGeom>
                    <a:avLst/>
                    <a:gdLst/>
                    <a:ahLst/>
                    <a:cxnLst/>
                    <a:rect l="l" t="t" r="r" b="b"/>
                    <a:pathLst>
                      <a:path w="2293182" h="702758" extrusionOk="0">
                        <a:moveTo>
                          <a:pt x="351379" y="0"/>
                        </a:moveTo>
                        <a:lnTo>
                          <a:pt x="2293132" y="0"/>
                        </a:lnTo>
                        <a:lnTo>
                          <a:pt x="2248507" y="37686"/>
                        </a:lnTo>
                        <a:cubicBezTo>
                          <a:pt x="2196042" y="90056"/>
                          <a:pt x="2156023" y="156289"/>
                          <a:pt x="2134803" y="232715"/>
                        </a:cubicBezTo>
                        <a:cubicBezTo>
                          <a:pt x="2086299" y="407404"/>
                          <a:pt x="2149405" y="587096"/>
                          <a:pt x="2281724" y="695139"/>
                        </a:cubicBezTo>
                        <a:lnTo>
                          <a:pt x="2293182" y="702758"/>
                        </a:lnTo>
                        <a:lnTo>
                          <a:pt x="351379" y="702757"/>
                        </a:lnTo>
                        <a:cubicBezTo>
                          <a:pt x="181576" y="702757"/>
                          <a:pt x="39904" y="582311"/>
                          <a:pt x="7139" y="422193"/>
                        </a:cubicBezTo>
                        <a:lnTo>
                          <a:pt x="0" y="351379"/>
                        </a:lnTo>
                        <a:lnTo>
                          <a:pt x="7139" y="280564"/>
                        </a:lnTo>
                        <a:cubicBezTo>
                          <a:pt x="39904" y="120447"/>
                          <a:pt x="181576" y="0"/>
                          <a:pt x="351379" y="0"/>
                        </a:cubicBezTo>
                        <a:close/>
                      </a:path>
                    </a:pathLst>
                  </a:custGeom>
                  <a:gradFill>
                    <a:gsLst>
                      <a:gs pos="0">
                        <a:schemeClr val="accent1"/>
                      </a:gs>
                      <a:gs pos="100000">
                        <a:srgbClr val="0973E1"/>
                      </a:gs>
                    </a:gsLst>
                    <a:lin ang="5400000" scaled="0"/>
                  </a:gra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2982" name="Google Shape;2982;p14"/>
                <p:cNvGrpSpPr/>
                <p:nvPr/>
              </p:nvGrpSpPr>
              <p:grpSpPr>
                <a:xfrm>
                  <a:off x="8488438" y="4611877"/>
                  <a:ext cx="1773339" cy="762661"/>
                  <a:chOff x="8987495" y="1603578"/>
                  <a:chExt cx="1773339" cy="762661"/>
                </a:xfrm>
              </p:grpSpPr>
              <p:sp>
                <p:nvSpPr>
                  <p:cNvPr id="2983" name="Google Shape;2983;p14"/>
                  <p:cNvSpPr/>
                  <p:nvPr/>
                </p:nvSpPr>
                <p:spPr>
                  <a:xfrm>
                    <a:off x="9141588" y="1603578"/>
                    <a:ext cx="1619246" cy="293863"/>
                  </a:xfrm>
                  <a:prstGeom prst="rect">
                    <a:avLst/>
                  </a:prstGeom>
                  <a:noFill/>
                  <a:ln>
                    <a:noFill/>
                  </a:ln>
                </p:spPr>
                <p:txBody>
                  <a:bodyPr spcFirstLastPara="1" wrap="square" lIns="91425" tIns="45700" rIns="91425" bIns="45700" anchor="ctr" anchorCtr="0">
                    <a:spAutoFit/>
                  </a:bodyPr>
                  <a:lstStyle/>
                  <a:p>
                    <a:pPr marL="0" marR="0" lvl="0" indent="0" algn="r" rtl="0">
                      <a:lnSpc>
                        <a:spcPct val="12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Facebook</a:t>
                    </a:r>
                    <a:endParaRPr/>
                  </a:p>
                </p:txBody>
              </p:sp>
              <p:sp>
                <p:nvSpPr>
                  <p:cNvPr id="2984" name="Google Shape;2984;p14"/>
                  <p:cNvSpPr/>
                  <p:nvPr/>
                </p:nvSpPr>
                <p:spPr>
                  <a:xfrm>
                    <a:off x="8987495" y="1851290"/>
                    <a:ext cx="1773339" cy="514949"/>
                  </a:xfrm>
                  <a:prstGeom prst="rect">
                    <a:avLst/>
                  </a:prstGeom>
                  <a:noFill/>
                  <a:ln>
                    <a:noFill/>
                  </a:ln>
                </p:spPr>
                <p:txBody>
                  <a:bodyPr spcFirstLastPara="1" wrap="square" lIns="91425" tIns="45700" rIns="91425" bIns="45700" anchor="ctr" anchorCtr="0">
                    <a:spAutoFit/>
                  </a:bodyPr>
                  <a:lstStyle/>
                  <a:p>
                    <a:pPr marL="0" marR="0" lvl="0" indent="0" algn="r" rtl="0">
                      <a:lnSpc>
                        <a:spcPct val="120000"/>
                      </a:lnSpc>
                      <a:spcBef>
                        <a:spcPts val="0"/>
                      </a:spcBef>
                      <a:spcAft>
                        <a:spcPts val="0"/>
                      </a:spcAft>
                      <a:buClr>
                        <a:srgbClr val="FFFFFF"/>
                      </a:buClr>
                      <a:buSzPts val="1200"/>
                      <a:buFont typeface="Quattrocento Sans"/>
                      <a:buNone/>
                    </a:pPr>
                    <a:r>
                      <a:rPr lang="en-US" sz="1200" b="0" i="0" u="none" strike="noStrike" cap="none">
                        <a:solidFill>
                          <a:srgbClr val="FFFFFF"/>
                        </a:solidFill>
                        <a:latin typeface="Quattrocento Sans"/>
                        <a:ea typeface="Quattrocento Sans"/>
                        <a:cs typeface="Quattrocento Sans"/>
                        <a:sym typeface="Quattrocento Sans"/>
                      </a:rPr>
                      <a:t>A wonderful serenity has taken possession</a:t>
                    </a:r>
                    <a:endParaRPr/>
                  </a:p>
                </p:txBody>
              </p:sp>
            </p:grpSp>
            <p:sp>
              <p:nvSpPr>
                <p:cNvPr id="2985" name="Google Shape;2985;p14"/>
                <p:cNvSpPr/>
                <p:nvPr/>
              </p:nvSpPr>
              <p:spPr>
                <a:xfrm>
                  <a:off x="10979759" y="4755727"/>
                  <a:ext cx="250648" cy="465492"/>
                </a:xfrm>
                <a:custGeom>
                  <a:avLst/>
                  <a:gdLst/>
                  <a:ahLst/>
                  <a:cxnLst/>
                  <a:rect l="l" t="t" r="r" b="b"/>
                  <a:pathLst>
                    <a:path w="249" h="453" extrusionOk="0">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lt1"/>
                </a:solidFill>
                <a:ln>
                  <a:noFill/>
                </a:ln>
              </p:spPr>
              <p:txBody>
                <a:bodyPr spcFirstLastPara="1" wrap="square" lIns="34275" tIns="17125" rIns="34275" bIns="171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2986" name="Google Shape;2986;p14"/>
              <p:cNvGrpSpPr/>
              <p:nvPr/>
            </p:nvGrpSpPr>
            <p:grpSpPr>
              <a:xfrm>
                <a:off x="1031138" y="3445550"/>
                <a:ext cx="3372950" cy="1157048"/>
                <a:chOff x="512919" y="3778122"/>
                <a:chExt cx="3372950" cy="1157048"/>
              </a:xfrm>
            </p:grpSpPr>
            <p:grpSp>
              <p:nvGrpSpPr>
                <p:cNvPr id="2987" name="Google Shape;2987;p14"/>
                <p:cNvGrpSpPr/>
                <p:nvPr/>
              </p:nvGrpSpPr>
              <p:grpSpPr>
                <a:xfrm flipH="1">
                  <a:off x="512919" y="3778122"/>
                  <a:ext cx="3372950" cy="1157048"/>
                  <a:chOff x="6541874" y="1021060"/>
                  <a:chExt cx="3372950" cy="1157048"/>
                </a:xfrm>
              </p:grpSpPr>
              <p:grpSp>
                <p:nvGrpSpPr>
                  <p:cNvPr id="2988" name="Google Shape;2988;p14"/>
                  <p:cNvGrpSpPr/>
                  <p:nvPr/>
                </p:nvGrpSpPr>
                <p:grpSpPr>
                  <a:xfrm>
                    <a:off x="6541874" y="1021060"/>
                    <a:ext cx="3372950" cy="1157048"/>
                    <a:chOff x="8593963" y="1408672"/>
                    <a:chExt cx="3372950" cy="1157048"/>
                  </a:xfrm>
                </p:grpSpPr>
                <p:grpSp>
                  <p:nvGrpSpPr>
                    <p:cNvPr id="2989" name="Google Shape;2989;p14"/>
                    <p:cNvGrpSpPr/>
                    <p:nvPr/>
                  </p:nvGrpSpPr>
                  <p:grpSpPr>
                    <a:xfrm>
                      <a:off x="10809865" y="1408672"/>
                      <a:ext cx="1157048" cy="1157048"/>
                      <a:chOff x="8422342" y="1789953"/>
                      <a:chExt cx="1524000" cy="1524000"/>
                    </a:xfrm>
                  </p:grpSpPr>
                  <p:sp>
                    <p:nvSpPr>
                      <p:cNvPr id="2990" name="Google Shape;2990;p14"/>
                      <p:cNvSpPr/>
                      <p:nvPr/>
                    </p:nvSpPr>
                    <p:spPr>
                      <a:xfrm>
                        <a:off x="8580679" y="1948291"/>
                        <a:ext cx="1207325" cy="1207325"/>
                      </a:xfrm>
                      <a:prstGeom prst="ellipse">
                        <a:avLst/>
                      </a:prstGeom>
                      <a:gradFill>
                        <a:gsLst>
                          <a:gs pos="0">
                            <a:schemeClr val="accent3"/>
                          </a:gs>
                          <a:gs pos="100000">
                            <a:srgbClr val="FA134A"/>
                          </a:gs>
                        </a:gsLst>
                        <a:lin ang="5400000" scaled="0"/>
                      </a:gra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91" name="Google Shape;2991;p14"/>
                      <p:cNvSpPr/>
                      <p:nvPr/>
                    </p:nvSpPr>
                    <p:spPr>
                      <a:xfrm>
                        <a:off x="8422342" y="1789953"/>
                        <a:ext cx="1524000" cy="1524000"/>
                      </a:xfrm>
                      <a:prstGeom prst="arc">
                        <a:avLst>
                          <a:gd name="adj1" fmla="val 21384842"/>
                          <a:gd name="adj2" fmla="val 17066776"/>
                        </a:avLst>
                      </a:prstGeom>
                      <a:noFill/>
                      <a:ln w="44450" cap="rnd" cmpd="sng">
                        <a:solidFill>
                          <a:schemeClr val="accent3"/>
                        </a:solidFill>
                        <a:prstDash val="solid"/>
                        <a:miter lim="800000"/>
                        <a:headEnd type="none" w="sm" len="sm"/>
                        <a:tailEnd type="none" w="sm" len="sm"/>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2992" name="Google Shape;2992;p14"/>
                    <p:cNvSpPr/>
                    <p:nvPr/>
                  </p:nvSpPr>
                  <p:spPr>
                    <a:xfrm>
                      <a:off x="8593963" y="1528885"/>
                      <a:ext cx="2307898" cy="916623"/>
                    </a:xfrm>
                    <a:custGeom>
                      <a:avLst/>
                      <a:gdLst/>
                      <a:ahLst/>
                      <a:cxnLst/>
                      <a:rect l="l" t="t" r="r" b="b"/>
                      <a:pathLst>
                        <a:path w="2293182" h="702758" extrusionOk="0">
                          <a:moveTo>
                            <a:pt x="351379" y="0"/>
                          </a:moveTo>
                          <a:lnTo>
                            <a:pt x="2293132" y="0"/>
                          </a:lnTo>
                          <a:lnTo>
                            <a:pt x="2248507" y="37686"/>
                          </a:lnTo>
                          <a:cubicBezTo>
                            <a:pt x="2196042" y="90056"/>
                            <a:pt x="2156023" y="156289"/>
                            <a:pt x="2134803" y="232715"/>
                          </a:cubicBezTo>
                          <a:cubicBezTo>
                            <a:pt x="2086299" y="407404"/>
                            <a:pt x="2149405" y="587096"/>
                            <a:pt x="2281724" y="695139"/>
                          </a:cubicBezTo>
                          <a:lnTo>
                            <a:pt x="2293182" y="702758"/>
                          </a:lnTo>
                          <a:lnTo>
                            <a:pt x="351379" y="702757"/>
                          </a:lnTo>
                          <a:cubicBezTo>
                            <a:pt x="181576" y="702757"/>
                            <a:pt x="39904" y="582311"/>
                            <a:pt x="7139" y="422193"/>
                          </a:cubicBezTo>
                          <a:lnTo>
                            <a:pt x="0" y="351379"/>
                          </a:lnTo>
                          <a:lnTo>
                            <a:pt x="7139" y="280564"/>
                          </a:lnTo>
                          <a:cubicBezTo>
                            <a:pt x="39904" y="120447"/>
                            <a:pt x="181576" y="0"/>
                            <a:pt x="351379" y="0"/>
                          </a:cubicBezTo>
                          <a:close/>
                        </a:path>
                      </a:pathLst>
                    </a:custGeom>
                    <a:gradFill>
                      <a:gsLst>
                        <a:gs pos="0">
                          <a:schemeClr val="accent3"/>
                        </a:gs>
                        <a:gs pos="100000">
                          <a:srgbClr val="FA134A"/>
                        </a:gs>
                      </a:gsLst>
                      <a:lin ang="5400000" scaled="0"/>
                    </a:grad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2993" name="Google Shape;2993;p14"/>
                  <p:cNvGrpSpPr/>
                  <p:nvPr/>
                </p:nvGrpSpPr>
                <p:grpSpPr>
                  <a:xfrm>
                    <a:off x="6749933" y="1215966"/>
                    <a:ext cx="1773339" cy="762661"/>
                    <a:chOff x="9019542" y="1603578"/>
                    <a:chExt cx="1773339" cy="762661"/>
                  </a:xfrm>
                </p:grpSpPr>
                <p:sp>
                  <p:nvSpPr>
                    <p:cNvPr id="2994" name="Google Shape;2994;p14"/>
                    <p:cNvSpPr/>
                    <p:nvPr/>
                  </p:nvSpPr>
                  <p:spPr>
                    <a:xfrm>
                      <a:off x="9173635" y="1603578"/>
                      <a:ext cx="1619246" cy="293863"/>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Clr>
                          <a:srgbClr val="FFFFFF"/>
                        </a:buClr>
                        <a:buSzPts val="1200"/>
                        <a:buFont typeface="Quattrocento Sans"/>
                        <a:buNone/>
                      </a:pPr>
                      <a:r>
                        <a:rPr lang="en-US" sz="1200" b="1" i="0" u="none" strike="noStrike" cap="none">
                          <a:solidFill>
                            <a:srgbClr val="FFFFFF"/>
                          </a:solidFill>
                          <a:latin typeface="Quattrocento Sans"/>
                          <a:ea typeface="Quattrocento Sans"/>
                          <a:cs typeface="Quattrocento Sans"/>
                          <a:sym typeface="Quattrocento Sans"/>
                        </a:rPr>
                        <a:t>Youtube</a:t>
                      </a:r>
                      <a:endParaRPr sz="1200" b="1" i="0" u="none" strike="noStrike" cap="none">
                        <a:solidFill>
                          <a:srgbClr val="FFFFFF"/>
                        </a:solidFill>
                        <a:latin typeface="Quattrocento Sans"/>
                        <a:ea typeface="Quattrocento Sans"/>
                        <a:cs typeface="Quattrocento Sans"/>
                        <a:sym typeface="Quattrocento Sans"/>
                      </a:endParaRPr>
                    </a:p>
                  </p:txBody>
                </p:sp>
                <p:sp>
                  <p:nvSpPr>
                    <p:cNvPr id="2995" name="Google Shape;2995;p14"/>
                    <p:cNvSpPr/>
                    <p:nvPr/>
                  </p:nvSpPr>
                  <p:spPr>
                    <a:xfrm>
                      <a:off x="9019542" y="1851290"/>
                      <a:ext cx="1773339" cy="514949"/>
                    </a:xfrm>
                    <a:prstGeom prst="rect">
                      <a:avLst/>
                    </a:prstGeom>
                    <a:noFill/>
                    <a:ln>
                      <a:noFill/>
                    </a:ln>
                  </p:spPr>
                  <p:txBody>
                    <a:bodyPr spcFirstLastPara="1" wrap="square" lIns="91425" tIns="45700" rIns="91425" bIns="45700" anchor="ctr" anchorCtr="0">
                      <a:spAutoFit/>
                    </a:bodyPr>
                    <a:lstStyle/>
                    <a:p>
                      <a:pPr marL="0" marR="0" lvl="0" indent="0" algn="l" rtl="0">
                        <a:lnSpc>
                          <a:spcPct val="120000"/>
                        </a:lnSpc>
                        <a:spcBef>
                          <a:spcPts val="0"/>
                        </a:spcBef>
                        <a:spcAft>
                          <a:spcPts val="0"/>
                        </a:spcAft>
                        <a:buClr>
                          <a:srgbClr val="FFFFFF"/>
                        </a:buClr>
                        <a:buSzPts val="1200"/>
                        <a:buFont typeface="Quattrocento Sans"/>
                        <a:buNone/>
                      </a:pPr>
                      <a:r>
                        <a:rPr lang="en-US" sz="1200" b="0" i="0" u="none" strike="noStrike" cap="none">
                          <a:solidFill>
                            <a:srgbClr val="FFFFFF"/>
                          </a:solidFill>
                          <a:latin typeface="Quattrocento Sans"/>
                          <a:ea typeface="Quattrocento Sans"/>
                          <a:cs typeface="Quattrocento Sans"/>
                          <a:sym typeface="Quattrocento Sans"/>
                        </a:rPr>
                        <a:t>A wonderful serenity has taken possession</a:t>
                      </a:r>
                      <a:endParaRPr/>
                    </a:p>
                  </p:txBody>
                </p:sp>
              </p:grpSp>
            </p:grpSp>
            <p:sp>
              <p:nvSpPr>
                <p:cNvPr id="2996" name="Google Shape;2996;p14"/>
                <p:cNvSpPr/>
                <p:nvPr/>
              </p:nvSpPr>
              <p:spPr>
                <a:xfrm>
                  <a:off x="909712" y="4124163"/>
                  <a:ext cx="353292" cy="430576"/>
                </a:xfrm>
                <a:custGeom>
                  <a:avLst/>
                  <a:gdLst/>
                  <a:ahLst/>
                  <a:cxnLst/>
                  <a:rect l="l" t="t" r="r" b="b"/>
                  <a:pathLst>
                    <a:path w="59" h="72" extrusionOk="0">
                      <a:moveTo>
                        <a:pt x="58" y="66"/>
                      </a:moveTo>
                      <a:cubicBezTo>
                        <a:pt x="58" y="69"/>
                        <a:pt x="55" y="71"/>
                        <a:pt x="52" y="71"/>
                      </a:cubicBezTo>
                      <a:cubicBezTo>
                        <a:pt x="45" y="72"/>
                        <a:pt x="37" y="72"/>
                        <a:pt x="30" y="72"/>
                      </a:cubicBezTo>
                      <a:cubicBezTo>
                        <a:pt x="22" y="72"/>
                        <a:pt x="15" y="72"/>
                        <a:pt x="7" y="71"/>
                      </a:cubicBezTo>
                      <a:cubicBezTo>
                        <a:pt x="4" y="71"/>
                        <a:pt x="2" y="69"/>
                        <a:pt x="1" y="66"/>
                      </a:cubicBezTo>
                      <a:cubicBezTo>
                        <a:pt x="0" y="61"/>
                        <a:pt x="0" y="56"/>
                        <a:pt x="0" y="52"/>
                      </a:cubicBezTo>
                      <a:cubicBezTo>
                        <a:pt x="0" y="47"/>
                        <a:pt x="0" y="42"/>
                        <a:pt x="1" y="38"/>
                      </a:cubicBezTo>
                      <a:cubicBezTo>
                        <a:pt x="2" y="34"/>
                        <a:pt x="4" y="32"/>
                        <a:pt x="7" y="32"/>
                      </a:cubicBezTo>
                      <a:cubicBezTo>
                        <a:pt x="15" y="31"/>
                        <a:pt x="22" y="31"/>
                        <a:pt x="30" y="31"/>
                      </a:cubicBezTo>
                      <a:cubicBezTo>
                        <a:pt x="37" y="31"/>
                        <a:pt x="45" y="31"/>
                        <a:pt x="52" y="32"/>
                      </a:cubicBezTo>
                      <a:cubicBezTo>
                        <a:pt x="55" y="32"/>
                        <a:pt x="58" y="34"/>
                        <a:pt x="58" y="38"/>
                      </a:cubicBezTo>
                      <a:cubicBezTo>
                        <a:pt x="59" y="42"/>
                        <a:pt x="59" y="47"/>
                        <a:pt x="59" y="52"/>
                      </a:cubicBezTo>
                      <a:cubicBezTo>
                        <a:pt x="59" y="56"/>
                        <a:pt x="59" y="61"/>
                        <a:pt x="58" y="66"/>
                      </a:cubicBezTo>
                      <a:close/>
                      <a:moveTo>
                        <a:pt x="17" y="42"/>
                      </a:moveTo>
                      <a:cubicBezTo>
                        <a:pt x="17" y="38"/>
                        <a:pt x="17" y="38"/>
                        <a:pt x="17" y="38"/>
                      </a:cubicBezTo>
                      <a:cubicBezTo>
                        <a:pt x="4" y="38"/>
                        <a:pt x="4" y="38"/>
                        <a:pt x="4" y="38"/>
                      </a:cubicBezTo>
                      <a:cubicBezTo>
                        <a:pt x="4" y="42"/>
                        <a:pt x="4" y="42"/>
                        <a:pt x="4" y="42"/>
                      </a:cubicBezTo>
                      <a:cubicBezTo>
                        <a:pt x="9" y="42"/>
                        <a:pt x="9" y="42"/>
                        <a:pt x="9" y="42"/>
                      </a:cubicBezTo>
                      <a:cubicBezTo>
                        <a:pt x="9" y="64"/>
                        <a:pt x="9" y="64"/>
                        <a:pt x="9" y="64"/>
                      </a:cubicBezTo>
                      <a:cubicBezTo>
                        <a:pt x="13" y="64"/>
                        <a:pt x="13" y="64"/>
                        <a:pt x="13" y="64"/>
                      </a:cubicBezTo>
                      <a:cubicBezTo>
                        <a:pt x="13" y="42"/>
                        <a:pt x="13" y="42"/>
                        <a:pt x="13" y="42"/>
                      </a:cubicBezTo>
                      <a:lnTo>
                        <a:pt x="17" y="42"/>
                      </a:lnTo>
                      <a:close/>
                      <a:moveTo>
                        <a:pt x="23" y="0"/>
                      </a:moveTo>
                      <a:cubicBezTo>
                        <a:pt x="19" y="16"/>
                        <a:pt x="19" y="16"/>
                        <a:pt x="19" y="16"/>
                      </a:cubicBezTo>
                      <a:cubicBezTo>
                        <a:pt x="19" y="27"/>
                        <a:pt x="19" y="27"/>
                        <a:pt x="19" y="27"/>
                      </a:cubicBezTo>
                      <a:cubicBezTo>
                        <a:pt x="15" y="27"/>
                        <a:pt x="15" y="27"/>
                        <a:pt x="15" y="27"/>
                      </a:cubicBezTo>
                      <a:cubicBezTo>
                        <a:pt x="15" y="16"/>
                        <a:pt x="15" y="16"/>
                        <a:pt x="15" y="16"/>
                      </a:cubicBezTo>
                      <a:cubicBezTo>
                        <a:pt x="14" y="14"/>
                        <a:pt x="13" y="12"/>
                        <a:pt x="12" y="8"/>
                      </a:cubicBezTo>
                      <a:cubicBezTo>
                        <a:pt x="11" y="5"/>
                        <a:pt x="10" y="3"/>
                        <a:pt x="9" y="0"/>
                      </a:cubicBezTo>
                      <a:cubicBezTo>
                        <a:pt x="14" y="0"/>
                        <a:pt x="14" y="0"/>
                        <a:pt x="14" y="0"/>
                      </a:cubicBezTo>
                      <a:cubicBezTo>
                        <a:pt x="17" y="11"/>
                        <a:pt x="17" y="11"/>
                        <a:pt x="17" y="11"/>
                      </a:cubicBezTo>
                      <a:cubicBezTo>
                        <a:pt x="19" y="0"/>
                        <a:pt x="19" y="0"/>
                        <a:pt x="19" y="0"/>
                      </a:cubicBezTo>
                      <a:lnTo>
                        <a:pt x="23" y="0"/>
                      </a:lnTo>
                      <a:close/>
                      <a:moveTo>
                        <a:pt x="28" y="64"/>
                      </a:moveTo>
                      <a:cubicBezTo>
                        <a:pt x="28" y="45"/>
                        <a:pt x="28" y="45"/>
                        <a:pt x="28" y="45"/>
                      </a:cubicBezTo>
                      <a:cubicBezTo>
                        <a:pt x="24" y="45"/>
                        <a:pt x="24" y="45"/>
                        <a:pt x="24" y="45"/>
                      </a:cubicBezTo>
                      <a:cubicBezTo>
                        <a:pt x="24" y="60"/>
                        <a:pt x="24" y="60"/>
                        <a:pt x="24" y="60"/>
                      </a:cubicBezTo>
                      <a:cubicBezTo>
                        <a:pt x="23" y="61"/>
                        <a:pt x="23" y="61"/>
                        <a:pt x="22" y="61"/>
                      </a:cubicBezTo>
                      <a:cubicBezTo>
                        <a:pt x="21" y="61"/>
                        <a:pt x="21" y="61"/>
                        <a:pt x="21" y="61"/>
                      </a:cubicBezTo>
                      <a:cubicBezTo>
                        <a:pt x="21" y="60"/>
                        <a:pt x="21" y="60"/>
                        <a:pt x="21" y="59"/>
                      </a:cubicBezTo>
                      <a:cubicBezTo>
                        <a:pt x="21" y="45"/>
                        <a:pt x="21" y="45"/>
                        <a:pt x="21" y="45"/>
                      </a:cubicBezTo>
                      <a:cubicBezTo>
                        <a:pt x="17" y="45"/>
                        <a:pt x="17" y="45"/>
                        <a:pt x="17" y="45"/>
                      </a:cubicBezTo>
                      <a:cubicBezTo>
                        <a:pt x="17" y="60"/>
                        <a:pt x="17" y="60"/>
                        <a:pt x="17" y="60"/>
                      </a:cubicBezTo>
                      <a:cubicBezTo>
                        <a:pt x="17" y="62"/>
                        <a:pt x="17" y="63"/>
                        <a:pt x="18" y="63"/>
                      </a:cubicBezTo>
                      <a:cubicBezTo>
                        <a:pt x="18" y="64"/>
                        <a:pt x="19" y="65"/>
                        <a:pt x="20" y="65"/>
                      </a:cubicBezTo>
                      <a:cubicBezTo>
                        <a:pt x="21" y="65"/>
                        <a:pt x="23" y="64"/>
                        <a:pt x="24" y="62"/>
                      </a:cubicBezTo>
                      <a:cubicBezTo>
                        <a:pt x="24" y="64"/>
                        <a:pt x="24" y="64"/>
                        <a:pt x="24" y="64"/>
                      </a:cubicBezTo>
                      <a:lnTo>
                        <a:pt x="28" y="64"/>
                      </a:lnTo>
                      <a:close/>
                      <a:moveTo>
                        <a:pt x="34" y="21"/>
                      </a:moveTo>
                      <a:cubicBezTo>
                        <a:pt x="34" y="23"/>
                        <a:pt x="34" y="24"/>
                        <a:pt x="33" y="25"/>
                      </a:cubicBezTo>
                      <a:cubicBezTo>
                        <a:pt x="32" y="27"/>
                        <a:pt x="31" y="28"/>
                        <a:pt x="29" y="28"/>
                      </a:cubicBezTo>
                      <a:cubicBezTo>
                        <a:pt x="27" y="28"/>
                        <a:pt x="26" y="27"/>
                        <a:pt x="25" y="25"/>
                      </a:cubicBezTo>
                      <a:cubicBezTo>
                        <a:pt x="24" y="24"/>
                        <a:pt x="23" y="23"/>
                        <a:pt x="23" y="21"/>
                      </a:cubicBezTo>
                      <a:cubicBezTo>
                        <a:pt x="23" y="14"/>
                        <a:pt x="23" y="14"/>
                        <a:pt x="23" y="14"/>
                      </a:cubicBezTo>
                      <a:cubicBezTo>
                        <a:pt x="23" y="12"/>
                        <a:pt x="24" y="10"/>
                        <a:pt x="25" y="9"/>
                      </a:cubicBezTo>
                      <a:cubicBezTo>
                        <a:pt x="26" y="8"/>
                        <a:pt x="27" y="7"/>
                        <a:pt x="29" y="7"/>
                      </a:cubicBezTo>
                      <a:cubicBezTo>
                        <a:pt x="31" y="7"/>
                        <a:pt x="32" y="8"/>
                        <a:pt x="33" y="9"/>
                      </a:cubicBezTo>
                      <a:cubicBezTo>
                        <a:pt x="34" y="10"/>
                        <a:pt x="34" y="12"/>
                        <a:pt x="34" y="14"/>
                      </a:cubicBezTo>
                      <a:lnTo>
                        <a:pt x="34" y="21"/>
                      </a:lnTo>
                      <a:close/>
                      <a:moveTo>
                        <a:pt x="30" y="13"/>
                      </a:moveTo>
                      <a:cubicBezTo>
                        <a:pt x="30" y="11"/>
                        <a:pt x="30" y="10"/>
                        <a:pt x="29" y="10"/>
                      </a:cubicBezTo>
                      <a:cubicBezTo>
                        <a:pt x="28" y="10"/>
                        <a:pt x="27" y="11"/>
                        <a:pt x="27" y="13"/>
                      </a:cubicBezTo>
                      <a:cubicBezTo>
                        <a:pt x="27" y="21"/>
                        <a:pt x="27" y="21"/>
                        <a:pt x="27" y="21"/>
                      </a:cubicBezTo>
                      <a:cubicBezTo>
                        <a:pt x="27" y="23"/>
                        <a:pt x="28" y="24"/>
                        <a:pt x="29" y="24"/>
                      </a:cubicBezTo>
                      <a:cubicBezTo>
                        <a:pt x="30" y="24"/>
                        <a:pt x="30" y="23"/>
                        <a:pt x="30" y="21"/>
                      </a:cubicBezTo>
                      <a:lnTo>
                        <a:pt x="30" y="13"/>
                      </a:lnTo>
                      <a:close/>
                      <a:moveTo>
                        <a:pt x="41" y="51"/>
                      </a:moveTo>
                      <a:cubicBezTo>
                        <a:pt x="41" y="49"/>
                        <a:pt x="41" y="47"/>
                        <a:pt x="41" y="47"/>
                      </a:cubicBezTo>
                      <a:cubicBezTo>
                        <a:pt x="41" y="45"/>
                        <a:pt x="40" y="44"/>
                        <a:pt x="38" y="44"/>
                      </a:cubicBezTo>
                      <a:cubicBezTo>
                        <a:pt x="37" y="44"/>
                        <a:pt x="36" y="45"/>
                        <a:pt x="34" y="46"/>
                      </a:cubicBezTo>
                      <a:cubicBezTo>
                        <a:pt x="34" y="38"/>
                        <a:pt x="34" y="38"/>
                        <a:pt x="34" y="38"/>
                      </a:cubicBezTo>
                      <a:cubicBezTo>
                        <a:pt x="31" y="38"/>
                        <a:pt x="31" y="38"/>
                        <a:pt x="31" y="38"/>
                      </a:cubicBezTo>
                      <a:cubicBezTo>
                        <a:pt x="31" y="64"/>
                        <a:pt x="31" y="64"/>
                        <a:pt x="31" y="64"/>
                      </a:cubicBezTo>
                      <a:cubicBezTo>
                        <a:pt x="34" y="64"/>
                        <a:pt x="34" y="64"/>
                        <a:pt x="34" y="64"/>
                      </a:cubicBezTo>
                      <a:cubicBezTo>
                        <a:pt x="34" y="62"/>
                        <a:pt x="34" y="62"/>
                        <a:pt x="34" y="62"/>
                      </a:cubicBezTo>
                      <a:cubicBezTo>
                        <a:pt x="36" y="64"/>
                        <a:pt x="37" y="65"/>
                        <a:pt x="38" y="65"/>
                      </a:cubicBezTo>
                      <a:cubicBezTo>
                        <a:pt x="40" y="65"/>
                        <a:pt x="41" y="64"/>
                        <a:pt x="41" y="62"/>
                      </a:cubicBezTo>
                      <a:cubicBezTo>
                        <a:pt x="41" y="62"/>
                        <a:pt x="41" y="60"/>
                        <a:pt x="41" y="58"/>
                      </a:cubicBezTo>
                      <a:lnTo>
                        <a:pt x="41" y="51"/>
                      </a:lnTo>
                      <a:close/>
                      <a:moveTo>
                        <a:pt x="38" y="59"/>
                      </a:moveTo>
                      <a:cubicBezTo>
                        <a:pt x="38" y="61"/>
                        <a:pt x="37" y="61"/>
                        <a:pt x="36" y="61"/>
                      </a:cubicBezTo>
                      <a:cubicBezTo>
                        <a:pt x="36" y="61"/>
                        <a:pt x="35" y="61"/>
                        <a:pt x="34" y="61"/>
                      </a:cubicBezTo>
                      <a:cubicBezTo>
                        <a:pt x="34" y="48"/>
                        <a:pt x="34" y="48"/>
                        <a:pt x="34" y="48"/>
                      </a:cubicBezTo>
                      <a:cubicBezTo>
                        <a:pt x="35" y="48"/>
                        <a:pt x="36" y="48"/>
                        <a:pt x="36" y="48"/>
                      </a:cubicBezTo>
                      <a:cubicBezTo>
                        <a:pt x="37" y="48"/>
                        <a:pt x="38" y="49"/>
                        <a:pt x="38" y="50"/>
                      </a:cubicBezTo>
                      <a:lnTo>
                        <a:pt x="38" y="59"/>
                      </a:lnTo>
                      <a:close/>
                      <a:moveTo>
                        <a:pt x="48" y="27"/>
                      </a:moveTo>
                      <a:cubicBezTo>
                        <a:pt x="44" y="27"/>
                        <a:pt x="44" y="27"/>
                        <a:pt x="44" y="27"/>
                      </a:cubicBezTo>
                      <a:cubicBezTo>
                        <a:pt x="44" y="25"/>
                        <a:pt x="44" y="25"/>
                        <a:pt x="44" y="25"/>
                      </a:cubicBezTo>
                      <a:cubicBezTo>
                        <a:pt x="42" y="27"/>
                        <a:pt x="41" y="28"/>
                        <a:pt x="40" y="28"/>
                      </a:cubicBezTo>
                      <a:cubicBezTo>
                        <a:pt x="39" y="28"/>
                        <a:pt x="38" y="27"/>
                        <a:pt x="37" y="26"/>
                      </a:cubicBezTo>
                      <a:cubicBezTo>
                        <a:pt x="37" y="25"/>
                        <a:pt x="37" y="24"/>
                        <a:pt x="37" y="23"/>
                      </a:cubicBezTo>
                      <a:cubicBezTo>
                        <a:pt x="37" y="7"/>
                        <a:pt x="37" y="7"/>
                        <a:pt x="37" y="7"/>
                      </a:cubicBezTo>
                      <a:cubicBezTo>
                        <a:pt x="41" y="7"/>
                        <a:pt x="41" y="7"/>
                        <a:pt x="41" y="7"/>
                      </a:cubicBezTo>
                      <a:cubicBezTo>
                        <a:pt x="41" y="22"/>
                        <a:pt x="41" y="22"/>
                        <a:pt x="41" y="22"/>
                      </a:cubicBezTo>
                      <a:cubicBezTo>
                        <a:pt x="41" y="23"/>
                        <a:pt x="41" y="23"/>
                        <a:pt x="41" y="23"/>
                      </a:cubicBezTo>
                      <a:cubicBezTo>
                        <a:pt x="41" y="24"/>
                        <a:pt x="41" y="24"/>
                        <a:pt x="42" y="24"/>
                      </a:cubicBezTo>
                      <a:cubicBezTo>
                        <a:pt x="42" y="24"/>
                        <a:pt x="43" y="24"/>
                        <a:pt x="44" y="22"/>
                      </a:cubicBezTo>
                      <a:cubicBezTo>
                        <a:pt x="44" y="7"/>
                        <a:pt x="44" y="7"/>
                        <a:pt x="44" y="7"/>
                      </a:cubicBezTo>
                      <a:cubicBezTo>
                        <a:pt x="48" y="7"/>
                        <a:pt x="48" y="7"/>
                        <a:pt x="48" y="7"/>
                      </a:cubicBezTo>
                      <a:lnTo>
                        <a:pt x="48" y="27"/>
                      </a:lnTo>
                      <a:close/>
                      <a:moveTo>
                        <a:pt x="55" y="58"/>
                      </a:moveTo>
                      <a:cubicBezTo>
                        <a:pt x="51" y="58"/>
                        <a:pt x="51" y="58"/>
                        <a:pt x="51" y="58"/>
                      </a:cubicBezTo>
                      <a:cubicBezTo>
                        <a:pt x="51" y="59"/>
                        <a:pt x="51" y="60"/>
                        <a:pt x="51" y="60"/>
                      </a:cubicBezTo>
                      <a:cubicBezTo>
                        <a:pt x="51" y="61"/>
                        <a:pt x="50" y="61"/>
                        <a:pt x="50" y="61"/>
                      </a:cubicBezTo>
                      <a:cubicBezTo>
                        <a:pt x="48" y="61"/>
                        <a:pt x="48" y="61"/>
                        <a:pt x="48" y="59"/>
                      </a:cubicBezTo>
                      <a:cubicBezTo>
                        <a:pt x="48" y="55"/>
                        <a:pt x="48" y="55"/>
                        <a:pt x="48" y="55"/>
                      </a:cubicBezTo>
                      <a:cubicBezTo>
                        <a:pt x="55" y="55"/>
                        <a:pt x="55" y="55"/>
                        <a:pt x="55" y="55"/>
                      </a:cubicBezTo>
                      <a:cubicBezTo>
                        <a:pt x="55" y="51"/>
                        <a:pt x="55" y="51"/>
                        <a:pt x="55" y="51"/>
                      </a:cubicBezTo>
                      <a:cubicBezTo>
                        <a:pt x="55" y="49"/>
                        <a:pt x="55" y="47"/>
                        <a:pt x="54" y="46"/>
                      </a:cubicBezTo>
                      <a:cubicBezTo>
                        <a:pt x="53" y="45"/>
                        <a:pt x="51" y="44"/>
                        <a:pt x="50" y="44"/>
                      </a:cubicBezTo>
                      <a:cubicBezTo>
                        <a:pt x="48" y="44"/>
                        <a:pt x="46" y="45"/>
                        <a:pt x="45" y="46"/>
                      </a:cubicBezTo>
                      <a:cubicBezTo>
                        <a:pt x="45" y="47"/>
                        <a:pt x="44" y="49"/>
                        <a:pt x="44" y="51"/>
                      </a:cubicBezTo>
                      <a:cubicBezTo>
                        <a:pt x="44" y="58"/>
                        <a:pt x="44" y="58"/>
                        <a:pt x="44" y="58"/>
                      </a:cubicBezTo>
                      <a:cubicBezTo>
                        <a:pt x="44" y="60"/>
                        <a:pt x="45" y="62"/>
                        <a:pt x="45" y="63"/>
                      </a:cubicBezTo>
                      <a:cubicBezTo>
                        <a:pt x="46" y="64"/>
                        <a:pt x="48" y="65"/>
                        <a:pt x="50" y="65"/>
                      </a:cubicBezTo>
                      <a:cubicBezTo>
                        <a:pt x="52" y="65"/>
                        <a:pt x="53" y="64"/>
                        <a:pt x="54" y="63"/>
                      </a:cubicBezTo>
                      <a:cubicBezTo>
                        <a:pt x="54" y="62"/>
                        <a:pt x="55" y="61"/>
                        <a:pt x="55" y="60"/>
                      </a:cubicBezTo>
                      <a:cubicBezTo>
                        <a:pt x="55" y="60"/>
                        <a:pt x="55" y="59"/>
                        <a:pt x="55" y="58"/>
                      </a:cubicBezTo>
                      <a:close/>
                      <a:moveTo>
                        <a:pt x="51" y="52"/>
                      </a:moveTo>
                      <a:cubicBezTo>
                        <a:pt x="48" y="52"/>
                        <a:pt x="48" y="52"/>
                        <a:pt x="48" y="52"/>
                      </a:cubicBezTo>
                      <a:cubicBezTo>
                        <a:pt x="48" y="50"/>
                        <a:pt x="48" y="50"/>
                        <a:pt x="48" y="50"/>
                      </a:cubicBezTo>
                      <a:cubicBezTo>
                        <a:pt x="48" y="49"/>
                        <a:pt x="48" y="48"/>
                        <a:pt x="50" y="48"/>
                      </a:cubicBezTo>
                      <a:cubicBezTo>
                        <a:pt x="51" y="48"/>
                        <a:pt x="51" y="49"/>
                        <a:pt x="51" y="50"/>
                      </a:cubicBezTo>
                      <a:lnTo>
                        <a:pt x="51" y="5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4250728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0"/>
        <p:cNvGrpSpPr/>
        <p:nvPr/>
      </p:nvGrpSpPr>
      <p:grpSpPr>
        <a:xfrm>
          <a:off x="0" y="0"/>
          <a:ext cx="0" cy="0"/>
          <a:chOff x="0" y="0"/>
          <a:chExt cx="0" cy="0"/>
        </a:xfrm>
      </p:grpSpPr>
      <p:grpSp>
        <p:nvGrpSpPr>
          <p:cNvPr id="3001" name="Google Shape;3001;p15"/>
          <p:cNvGrpSpPr/>
          <p:nvPr/>
        </p:nvGrpSpPr>
        <p:grpSpPr>
          <a:xfrm rot="10800000" flipH="1">
            <a:off x="375163" y="3190377"/>
            <a:ext cx="4585807" cy="1915024"/>
            <a:chOff x="1131237" y="8971552"/>
            <a:chExt cx="9255003" cy="3830047"/>
          </a:xfrm>
        </p:grpSpPr>
        <p:sp>
          <p:nvSpPr>
            <p:cNvPr id="3002" name="Google Shape;3002;p15"/>
            <p:cNvSpPr/>
            <p:nvPr/>
          </p:nvSpPr>
          <p:spPr>
            <a:xfrm rot="10800000">
              <a:off x="1131237" y="8971552"/>
              <a:ext cx="9252509" cy="3830047"/>
            </a:xfrm>
            <a:custGeom>
              <a:avLst/>
              <a:gdLst/>
              <a:ahLst/>
              <a:cxnLst/>
              <a:rect l="l" t="t" r="r" b="b"/>
              <a:pathLst>
                <a:path w="7907947" h="3273470" extrusionOk="0">
                  <a:moveTo>
                    <a:pt x="7470179" y="0"/>
                  </a:moveTo>
                  <a:lnTo>
                    <a:pt x="7907947" y="1541576"/>
                  </a:lnTo>
                  <a:cubicBezTo>
                    <a:pt x="7907947" y="1541576"/>
                    <a:pt x="7907947" y="1541576"/>
                    <a:pt x="7222745" y="2474134"/>
                  </a:cubicBezTo>
                  <a:cubicBezTo>
                    <a:pt x="7222745" y="2474134"/>
                    <a:pt x="7222745" y="2474134"/>
                    <a:pt x="7070479" y="1903180"/>
                  </a:cubicBezTo>
                  <a:cubicBezTo>
                    <a:pt x="6823045" y="2226721"/>
                    <a:pt x="6575611" y="2607357"/>
                    <a:pt x="6404311" y="2816707"/>
                  </a:cubicBezTo>
                  <a:cubicBezTo>
                    <a:pt x="6118811" y="3216374"/>
                    <a:pt x="5490709" y="3254438"/>
                    <a:pt x="5281341" y="3254438"/>
                  </a:cubicBezTo>
                  <a:cubicBezTo>
                    <a:pt x="5243275" y="3254438"/>
                    <a:pt x="5224241" y="3273470"/>
                    <a:pt x="5224241" y="3273470"/>
                  </a:cubicBezTo>
                  <a:cubicBezTo>
                    <a:pt x="5224241" y="3273470"/>
                    <a:pt x="1019260" y="3273470"/>
                    <a:pt x="32496" y="3273470"/>
                  </a:cubicBezTo>
                  <a:lnTo>
                    <a:pt x="0" y="3273470"/>
                  </a:lnTo>
                  <a:lnTo>
                    <a:pt x="0" y="1693831"/>
                  </a:lnTo>
                  <a:lnTo>
                    <a:pt x="72480" y="1693831"/>
                  </a:lnTo>
                  <a:cubicBezTo>
                    <a:pt x="940840" y="1693831"/>
                    <a:pt x="3865735" y="1693831"/>
                    <a:pt x="4881641" y="1693831"/>
                  </a:cubicBezTo>
                  <a:cubicBezTo>
                    <a:pt x="4881641" y="1693831"/>
                    <a:pt x="4881641" y="1693831"/>
                    <a:pt x="4881641" y="1674799"/>
                  </a:cubicBezTo>
                  <a:cubicBezTo>
                    <a:pt x="5376509" y="1693831"/>
                    <a:pt x="5547809" y="1427385"/>
                    <a:pt x="5547809" y="1427385"/>
                  </a:cubicBezTo>
                  <a:cubicBezTo>
                    <a:pt x="5547809" y="1427385"/>
                    <a:pt x="5547809" y="1427385"/>
                    <a:pt x="5909443" y="970622"/>
                  </a:cubicBezTo>
                  <a:cubicBezTo>
                    <a:pt x="5909443" y="970622"/>
                    <a:pt x="5909443" y="970622"/>
                    <a:pt x="5186175" y="989654"/>
                  </a:cubicBezTo>
                  <a:cubicBezTo>
                    <a:pt x="5186175" y="989654"/>
                    <a:pt x="5186175" y="989654"/>
                    <a:pt x="5871375" y="57096"/>
                  </a:cubicBezTo>
                  <a:cubicBezTo>
                    <a:pt x="5871375" y="57096"/>
                    <a:pt x="5871375" y="57096"/>
                    <a:pt x="6537543" y="38064"/>
                  </a:cubicBezTo>
                  <a:cubicBezTo>
                    <a:pt x="6537543" y="38064"/>
                    <a:pt x="6537543" y="38064"/>
                    <a:pt x="747017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350">
                <a:solidFill>
                  <a:srgbClr val="FFFFFF"/>
                </a:solidFill>
                <a:latin typeface="Calibri"/>
                <a:ea typeface="Calibri"/>
                <a:cs typeface="Calibri"/>
                <a:sym typeface="Calibri"/>
              </a:endParaRPr>
            </a:p>
          </p:txBody>
        </p:sp>
        <p:pic>
          <p:nvPicPr>
            <p:cNvPr id="3003" name="Google Shape;3003;p15"/>
            <p:cNvPicPr preferRelativeResize="0"/>
            <p:nvPr/>
          </p:nvPicPr>
          <p:blipFill rotWithShape="1">
            <a:blip r:embed="rId3">
              <a:alphaModFix/>
            </a:blip>
            <a:srcRect/>
            <a:stretch/>
          </p:blipFill>
          <p:spPr>
            <a:xfrm flipH="1">
              <a:off x="4794810" y="8971552"/>
              <a:ext cx="5591430" cy="1851823"/>
            </a:xfrm>
            <a:prstGeom prst="rect">
              <a:avLst/>
            </a:prstGeom>
            <a:noFill/>
            <a:ln>
              <a:noFill/>
            </a:ln>
          </p:spPr>
        </p:pic>
      </p:grpSp>
      <p:grpSp>
        <p:nvGrpSpPr>
          <p:cNvPr id="3004" name="Google Shape;3004;p15"/>
          <p:cNvGrpSpPr/>
          <p:nvPr/>
        </p:nvGrpSpPr>
        <p:grpSpPr>
          <a:xfrm rot="10800000" flipH="1">
            <a:off x="863730" y="1209176"/>
            <a:ext cx="4584570" cy="1915024"/>
            <a:chOff x="884238" y="5124940"/>
            <a:chExt cx="9252509" cy="3830047"/>
          </a:xfrm>
        </p:grpSpPr>
        <p:sp>
          <p:nvSpPr>
            <p:cNvPr id="3005" name="Google Shape;3005;p15"/>
            <p:cNvSpPr/>
            <p:nvPr/>
          </p:nvSpPr>
          <p:spPr>
            <a:xfrm rot="10800000">
              <a:off x="884238" y="5124940"/>
              <a:ext cx="9252509" cy="3830047"/>
            </a:xfrm>
            <a:custGeom>
              <a:avLst/>
              <a:gdLst/>
              <a:ahLst/>
              <a:cxnLst/>
              <a:rect l="l" t="t" r="r" b="b"/>
              <a:pathLst>
                <a:path w="7907947" h="3273470" extrusionOk="0">
                  <a:moveTo>
                    <a:pt x="7470179" y="0"/>
                  </a:moveTo>
                  <a:lnTo>
                    <a:pt x="7907947" y="1541576"/>
                  </a:lnTo>
                  <a:cubicBezTo>
                    <a:pt x="7907947" y="1541576"/>
                    <a:pt x="7907947" y="1541576"/>
                    <a:pt x="7222745" y="2474134"/>
                  </a:cubicBezTo>
                  <a:cubicBezTo>
                    <a:pt x="7222745" y="2474134"/>
                    <a:pt x="7222745" y="2474134"/>
                    <a:pt x="7070479" y="1903180"/>
                  </a:cubicBezTo>
                  <a:cubicBezTo>
                    <a:pt x="6823045" y="2226721"/>
                    <a:pt x="6575611" y="2607357"/>
                    <a:pt x="6404311" y="2816707"/>
                  </a:cubicBezTo>
                  <a:cubicBezTo>
                    <a:pt x="6118811" y="3216374"/>
                    <a:pt x="5490709" y="3254438"/>
                    <a:pt x="5281341" y="3254438"/>
                  </a:cubicBezTo>
                  <a:cubicBezTo>
                    <a:pt x="5243275" y="3254438"/>
                    <a:pt x="5224241" y="3273470"/>
                    <a:pt x="5224241" y="3273470"/>
                  </a:cubicBezTo>
                  <a:cubicBezTo>
                    <a:pt x="5224241" y="3273470"/>
                    <a:pt x="1019260" y="3273470"/>
                    <a:pt x="32496" y="3273470"/>
                  </a:cubicBezTo>
                  <a:lnTo>
                    <a:pt x="0" y="3273470"/>
                  </a:lnTo>
                  <a:lnTo>
                    <a:pt x="0" y="1693831"/>
                  </a:lnTo>
                  <a:lnTo>
                    <a:pt x="72480" y="1693831"/>
                  </a:lnTo>
                  <a:cubicBezTo>
                    <a:pt x="940840" y="1693831"/>
                    <a:pt x="3865735" y="1693831"/>
                    <a:pt x="4881641" y="1693831"/>
                  </a:cubicBezTo>
                  <a:cubicBezTo>
                    <a:pt x="4881641" y="1693831"/>
                    <a:pt x="4881641" y="1693831"/>
                    <a:pt x="4881641" y="1674799"/>
                  </a:cubicBezTo>
                  <a:cubicBezTo>
                    <a:pt x="5376509" y="1693831"/>
                    <a:pt x="5547809" y="1427385"/>
                    <a:pt x="5547809" y="1427385"/>
                  </a:cubicBezTo>
                  <a:cubicBezTo>
                    <a:pt x="5547809" y="1427385"/>
                    <a:pt x="5547809" y="1427385"/>
                    <a:pt x="5909443" y="970622"/>
                  </a:cubicBezTo>
                  <a:cubicBezTo>
                    <a:pt x="5909443" y="970622"/>
                    <a:pt x="5909443" y="970622"/>
                    <a:pt x="5186175" y="989654"/>
                  </a:cubicBezTo>
                  <a:cubicBezTo>
                    <a:pt x="5186175" y="989654"/>
                    <a:pt x="5186175" y="989654"/>
                    <a:pt x="5871375" y="57096"/>
                  </a:cubicBezTo>
                  <a:cubicBezTo>
                    <a:pt x="5871375" y="57096"/>
                    <a:pt x="5871375" y="57096"/>
                    <a:pt x="6537543" y="38064"/>
                  </a:cubicBezTo>
                  <a:cubicBezTo>
                    <a:pt x="6537543" y="38064"/>
                    <a:pt x="6537543" y="38064"/>
                    <a:pt x="747017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350">
                <a:solidFill>
                  <a:srgbClr val="FFFFFF"/>
                </a:solidFill>
                <a:latin typeface="Calibri"/>
                <a:ea typeface="Calibri"/>
                <a:cs typeface="Calibri"/>
                <a:sym typeface="Calibri"/>
              </a:endParaRPr>
            </a:p>
          </p:txBody>
        </p:sp>
        <p:pic>
          <p:nvPicPr>
            <p:cNvPr id="3006" name="Google Shape;3006;p15"/>
            <p:cNvPicPr preferRelativeResize="0"/>
            <p:nvPr/>
          </p:nvPicPr>
          <p:blipFill rotWithShape="1">
            <a:blip r:embed="rId3">
              <a:alphaModFix/>
            </a:blip>
            <a:srcRect/>
            <a:stretch/>
          </p:blipFill>
          <p:spPr>
            <a:xfrm flipH="1">
              <a:off x="4545317" y="5126051"/>
              <a:ext cx="5591430" cy="1851823"/>
            </a:xfrm>
            <a:prstGeom prst="rect">
              <a:avLst/>
            </a:prstGeom>
            <a:noFill/>
            <a:ln>
              <a:noFill/>
            </a:ln>
          </p:spPr>
        </p:pic>
      </p:grpSp>
      <p:grpSp>
        <p:nvGrpSpPr>
          <p:cNvPr id="3007" name="Google Shape;3007;p15"/>
          <p:cNvGrpSpPr/>
          <p:nvPr/>
        </p:nvGrpSpPr>
        <p:grpSpPr>
          <a:xfrm>
            <a:off x="7433323" y="3897329"/>
            <a:ext cx="4644477" cy="1923306"/>
            <a:chOff x="13715288" y="6732188"/>
            <a:chExt cx="9288954" cy="3846612"/>
          </a:xfrm>
        </p:grpSpPr>
        <p:sp>
          <p:nvSpPr>
            <p:cNvPr id="3008" name="Google Shape;3008;p15"/>
            <p:cNvSpPr/>
            <p:nvPr/>
          </p:nvSpPr>
          <p:spPr>
            <a:xfrm>
              <a:off x="13751733" y="6732188"/>
              <a:ext cx="9252509" cy="3830047"/>
            </a:xfrm>
            <a:custGeom>
              <a:avLst/>
              <a:gdLst/>
              <a:ahLst/>
              <a:cxnLst/>
              <a:rect l="l" t="t" r="r" b="b"/>
              <a:pathLst>
                <a:path w="7907947" h="3273470" extrusionOk="0">
                  <a:moveTo>
                    <a:pt x="7470179" y="0"/>
                  </a:moveTo>
                  <a:lnTo>
                    <a:pt x="7907947" y="1541576"/>
                  </a:lnTo>
                  <a:cubicBezTo>
                    <a:pt x="7907947" y="1541576"/>
                    <a:pt x="7907947" y="1541576"/>
                    <a:pt x="7222745" y="2474134"/>
                  </a:cubicBezTo>
                  <a:cubicBezTo>
                    <a:pt x="7222745" y="2474134"/>
                    <a:pt x="7222745" y="2474134"/>
                    <a:pt x="7070479" y="1903180"/>
                  </a:cubicBezTo>
                  <a:cubicBezTo>
                    <a:pt x="6823045" y="2226721"/>
                    <a:pt x="6575611" y="2607357"/>
                    <a:pt x="6404311" y="2816707"/>
                  </a:cubicBezTo>
                  <a:cubicBezTo>
                    <a:pt x="6118811" y="3216374"/>
                    <a:pt x="5490709" y="3254438"/>
                    <a:pt x="5281341" y="3254438"/>
                  </a:cubicBezTo>
                  <a:cubicBezTo>
                    <a:pt x="5243275" y="3254438"/>
                    <a:pt x="5224241" y="3273470"/>
                    <a:pt x="5224241" y="3273470"/>
                  </a:cubicBezTo>
                  <a:cubicBezTo>
                    <a:pt x="5224241" y="3273470"/>
                    <a:pt x="1019260" y="3273470"/>
                    <a:pt x="32496" y="3273470"/>
                  </a:cubicBezTo>
                  <a:lnTo>
                    <a:pt x="0" y="3273470"/>
                  </a:lnTo>
                  <a:lnTo>
                    <a:pt x="0" y="1693831"/>
                  </a:lnTo>
                  <a:lnTo>
                    <a:pt x="72480" y="1693831"/>
                  </a:lnTo>
                  <a:cubicBezTo>
                    <a:pt x="940840" y="1693831"/>
                    <a:pt x="3865735" y="1693831"/>
                    <a:pt x="4881641" y="1693831"/>
                  </a:cubicBezTo>
                  <a:cubicBezTo>
                    <a:pt x="4881641" y="1693831"/>
                    <a:pt x="4881641" y="1693831"/>
                    <a:pt x="4881641" y="1674799"/>
                  </a:cubicBezTo>
                  <a:cubicBezTo>
                    <a:pt x="5376509" y="1693831"/>
                    <a:pt x="5547809" y="1427385"/>
                    <a:pt x="5547809" y="1427385"/>
                  </a:cubicBezTo>
                  <a:cubicBezTo>
                    <a:pt x="5547809" y="1427385"/>
                    <a:pt x="5547809" y="1427385"/>
                    <a:pt x="5909443" y="970622"/>
                  </a:cubicBezTo>
                  <a:cubicBezTo>
                    <a:pt x="5909443" y="970622"/>
                    <a:pt x="5909443" y="970622"/>
                    <a:pt x="5186175" y="989654"/>
                  </a:cubicBezTo>
                  <a:cubicBezTo>
                    <a:pt x="5186175" y="989654"/>
                    <a:pt x="5186175" y="989654"/>
                    <a:pt x="5871375" y="57096"/>
                  </a:cubicBezTo>
                  <a:cubicBezTo>
                    <a:pt x="5871375" y="57096"/>
                    <a:pt x="5871375" y="57096"/>
                    <a:pt x="6537543" y="38064"/>
                  </a:cubicBezTo>
                  <a:cubicBezTo>
                    <a:pt x="6537543" y="38064"/>
                    <a:pt x="6537543" y="38064"/>
                    <a:pt x="7470179"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350">
                <a:solidFill>
                  <a:srgbClr val="FFFFFF"/>
                </a:solidFill>
                <a:latin typeface="Calibri"/>
                <a:ea typeface="Calibri"/>
                <a:cs typeface="Calibri"/>
                <a:sym typeface="Calibri"/>
              </a:endParaRPr>
            </a:p>
          </p:txBody>
        </p:sp>
        <p:pic>
          <p:nvPicPr>
            <p:cNvPr id="3009" name="Google Shape;3009;p15"/>
            <p:cNvPicPr preferRelativeResize="0"/>
            <p:nvPr/>
          </p:nvPicPr>
          <p:blipFill rotWithShape="1">
            <a:blip r:embed="rId3">
              <a:alphaModFix/>
            </a:blip>
            <a:srcRect/>
            <a:stretch/>
          </p:blipFill>
          <p:spPr>
            <a:xfrm>
              <a:off x="13715288" y="8726977"/>
              <a:ext cx="4138552" cy="1851823"/>
            </a:xfrm>
            <a:prstGeom prst="rect">
              <a:avLst/>
            </a:prstGeom>
            <a:noFill/>
            <a:ln>
              <a:noFill/>
            </a:ln>
          </p:spPr>
        </p:pic>
      </p:grpSp>
      <p:grpSp>
        <p:nvGrpSpPr>
          <p:cNvPr id="3010" name="Google Shape;3010;p15"/>
          <p:cNvGrpSpPr/>
          <p:nvPr/>
        </p:nvGrpSpPr>
        <p:grpSpPr>
          <a:xfrm>
            <a:off x="7032346" y="1981200"/>
            <a:ext cx="4626255" cy="1929932"/>
            <a:chOff x="13722261" y="2872324"/>
            <a:chExt cx="9252509" cy="3859864"/>
          </a:xfrm>
        </p:grpSpPr>
        <p:sp>
          <p:nvSpPr>
            <p:cNvPr id="3011" name="Google Shape;3011;p15"/>
            <p:cNvSpPr/>
            <p:nvPr/>
          </p:nvSpPr>
          <p:spPr>
            <a:xfrm>
              <a:off x="13722261" y="2872324"/>
              <a:ext cx="9252509" cy="3830047"/>
            </a:xfrm>
            <a:custGeom>
              <a:avLst/>
              <a:gdLst/>
              <a:ahLst/>
              <a:cxnLst/>
              <a:rect l="l" t="t" r="r" b="b"/>
              <a:pathLst>
                <a:path w="7907947" h="3273470" extrusionOk="0">
                  <a:moveTo>
                    <a:pt x="7470179" y="0"/>
                  </a:moveTo>
                  <a:lnTo>
                    <a:pt x="7907947" y="1541576"/>
                  </a:lnTo>
                  <a:cubicBezTo>
                    <a:pt x="7907947" y="1541576"/>
                    <a:pt x="7907947" y="1541576"/>
                    <a:pt x="7222745" y="2474134"/>
                  </a:cubicBezTo>
                  <a:cubicBezTo>
                    <a:pt x="7222745" y="2474134"/>
                    <a:pt x="7222745" y="2474134"/>
                    <a:pt x="7070479" y="1903180"/>
                  </a:cubicBezTo>
                  <a:cubicBezTo>
                    <a:pt x="6823045" y="2226721"/>
                    <a:pt x="6575611" y="2607357"/>
                    <a:pt x="6404311" y="2816707"/>
                  </a:cubicBezTo>
                  <a:cubicBezTo>
                    <a:pt x="6118811" y="3216374"/>
                    <a:pt x="5490709" y="3254438"/>
                    <a:pt x="5281341" y="3254438"/>
                  </a:cubicBezTo>
                  <a:cubicBezTo>
                    <a:pt x="5243275" y="3254438"/>
                    <a:pt x="5224241" y="3273470"/>
                    <a:pt x="5224241" y="3273470"/>
                  </a:cubicBezTo>
                  <a:cubicBezTo>
                    <a:pt x="5224241" y="3273470"/>
                    <a:pt x="1019260" y="3273470"/>
                    <a:pt x="32496" y="3273470"/>
                  </a:cubicBezTo>
                  <a:lnTo>
                    <a:pt x="0" y="3273470"/>
                  </a:lnTo>
                  <a:lnTo>
                    <a:pt x="0" y="1693831"/>
                  </a:lnTo>
                  <a:lnTo>
                    <a:pt x="72480" y="1693831"/>
                  </a:lnTo>
                  <a:cubicBezTo>
                    <a:pt x="940840" y="1693831"/>
                    <a:pt x="3865735" y="1693831"/>
                    <a:pt x="4881641" y="1693831"/>
                  </a:cubicBezTo>
                  <a:cubicBezTo>
                    <a:pt x="4881641" y="1693831"/>
                    <a:pt x="4881641" y="1693831"/>
                    <a:pt x="4881641" y="1674799"/>
                  </a:cubicBezTo>
                  <a:cubicBezTo>
                    <a:pt x="5376509" y="1693831"/>
                    <a:pt x="5547809" y="1427385"/>
                    <a:pt x="5547809" y="1427385"/>
                  </a:cubicBezTo>
                  <a:cubicBezTo>
                    <a:pt x="5547809" y="1427385"/>
                    <a:pt x="5547809" y="1427385"/>
                    <a:pt x="5909443" y="970622"/>
                  </a:cubicBezTo>
                  <a:cubicBezTo>
                    <a:pt x="5909443" y="970622"/>
                    <a:pt x="5909443" y="970622"/>
                    <a:pt x="5186175" y="989654"/>
                  </a:cubicBezTo>
                  <a:cubicBezTo>
                    <a:pt x="5186175" y="989654"/>
                    <a:pt x="5186175" y="989654"/>
                    <a:pt x="5871375" y="57096"/>
                  </a:cubicBezTo>
                  <a:cubicBezTo>
                    <a:pt x="5871375" y="57096"/>
                    <a:pt x="5871375" y="57096"/>
                    <a:pt x="6537543" y="38064"/>
                  </a:cubicBezTo>
                  <a:cubicBezTo>
                    <a:pt x="6537543" y="38064"/>
                    <a:pt x="6537543" y="38064"/>
                    <a:pt x="747017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350">
                <a:solidFill>
                  <a:srgbClr val="FFFFFF"/>
                </a:solidFill>
                <a:latin typeface="Calibri"/>
                <a:ea typeface="Calibri"/>
                <a:cs typeface="Calibri"/>
                <a:sym typeface="Calibri"/>
              </a:endParaRPr>
            </a:p>
          </p:txBody>
        </p:sp>
        <p:pic>
          <p:nvPicPr>
            <p:cNvPr id="3012" name="Google Shape;3012;p15"/>
            <p:cNvPicPr preferRelativeResize="0"/>
            <p:nvPr/>
          </p:nvPicPr>
          <p:blipFill rotWithShape="1">
            <a:blip r:embed="rId3">
              <a:alphaModFix/>
            </a:blip>
            <a:srcRect/>
            <a:stretch/>
          </p:blipFill>
          <p:spPr>
            <a:xfrm>
              <a:off x="14703630" y="4880365"/>
              <a:ext cx="3150209" cy="1851823"/>
            </a:xfrm>
            <a:prstGeom prst="rect">
              <a:avLst/>
            </a:prstGeom>
            <a:noFill/>
            <a:ln>
              <a:noFill/>
            </a:ln>
          </p:spPr>
        </p:pic>
      </p:grpSp>
      <p:sp>
        <p:nvSpPr>
          <p:cNvPr id="3013" name="Google Shape;3013;p15"/>
          <p:cNvSpPr/>
          <p:nvPr/>
        </p:nvSpPr>
        <p:spPr>
          <a:xfrm>
            <a:off x="4103925" y="5081306"/>
            <a:ext cx="1422000" cy="1274396"/>
          </a:xfrm>
          <a:custGeom>
            <a:avLst/>
            <a:gdLst/>
            <a:ahLst/>
            <a:cxnLst/>
            <a:rect l="l" t="t" r="r" b="b"/>
            <a:pathLst>
              <a:path w="114" h="102" extrusionOk="0">
                <a:moveTo>
                  <a:pt x="96" y="20"/>
                </a:moveTo>
                <a:cubicBezTo>
                  <a:pt x="96" y="20"/>
                  <a:pt x="96" y="20"/>
                  <a:pt x="96" y="20"/>
                </a:cubicBezTo>
                <a:cubicBezTo>
                  <a:pt x="114" y="42"/>
                  <a:pt x="110" y="74"/>
                  <a:pt x="88" y="91"/>
                </a:cubicBezTo>
                <a:cubicBezTo>
                  <a:pt x="79" y="99"/>
                  <a:pt x="67" y="102"/>
                  <a:pt x="56" y="102"/>
                </a:cubicBezTo>
                <a:cubicBezTo>
                  <a:pt x="41" y="102"/>
                  <a:pt x="26" y="96"/>
                  <a:pt x="16" y="83"/>
                </a:cubicBezTo>
                <a:cubicBezTo>
                  <a:pt x="26" y="96"/>
                  <a:pt x="41" y="102"/>
                  <a:pt x="56" y="102"/>
                </a:cubicBezTo>
                <a:cubicBezTo>
                  <a:pt x="67" y="102"/>
                  <a:pt x="79" y="99"/>
                  <a:pt x="88" y="91"/>
                </a:cubicBezTo>
                <a:cubicBezTo>
                  <a:pt x="110" y="74"/>
                  <a:pt x="114" y="42"/>
                  <a:pt x="96" y="20"/>
                </a:cubicBezTo>
                <a:cubicBezTo>
                  <a:pt x="96" y="20"/>
                  <a:pt x="96" y="20"/>
                  <a:pt x="96" y="20"/>
                </a:cubicBezTo>
                <a:moveTo>
                  <a:pt x="21" y="14"/>
                </a:moveTo>
                <a:cubicBezTo>
                  <a:pt x="2" y="32"/>
                  <a:pt x="0" y="62"/>
                  <a:pt x="16" y="83"/>
                </a:cubicBezTo>
                <a:cubicBezTo>
                  <a:pt x="0" y="62"/>
                  <a:pt x="2" y="32"/>
                  <a:pt x="21" y="14"/>
                </a:cubicBezTo>
                <a:moveTo>
                  <a:pt x="56" y="0"/>
                </a:moveTo>
                <a:cubicBezTo>
                  <a:pt x="47" y="0"/>
                  <a:pt x="37" y="3"/>
                  <a:pt x="29" y="8"/>
                </a:cubicBezTo>
                <a:cubicBezTo>
                  <a:pt x="37" y="3"/>
                  <a:pt x="47" y="0"/>
                  <a:pt x="56" y="0"/>
                </a:cubicBezTo>
                <a:cubicBezTo>
                  <a:pt x="71" y="0"/>
                  <a:pt x="86" y="7"/>
                  <a:pt x="96" y="19"/>
                </a:cubicBezTo>
                <a:cubicBezTo>
                  <a:pt x="86" y="7"/>
                  <a:pt x="71" y="0"/>
                  <a:pt x="56" y="0"/>
                </a:cubicBezTo>
              </a:path>
            </a:pathLst>
          </a:custGeom>
          <a:solidFill>
            <a:srgbClr val="DDB352"/>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grpSp>
        <p:nvGrpSpPr>
          <p:cNvPr id="3014" name="Google Shape;3014;p15"/>
          <p:cNvGrpSpPr/>
          <p:nvPr/>
        </p:nvGrpSpPr>
        <p:grpSpPr>
          <a:xfrm>
            <a:off x="2286000" y="2250268"/>
            <a:ext cx="2929855" cy="741056"/>
            <a:chOff x="3629809" y="5375888"/>
            <a:chExt cx="5859709" cy="1482112"/>
          </a:xfrm>
        </p:grpSpPr>
        <p:sp>
          <p:nvSpPr>
            <p:cNvPr id="3015" name="Google Shape;3015;p15"/>
            <p:cNvSpPr txBox="1"/>
            <p:nvPr/>
          </p:nvSpPr>
          <p:spPr>
            <a:xfrm>
              <a:off x="3629809" y="5897774"/>
              <a:ext cx="5859709" cy="960226"/>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200">
                  <a:solidFill>
                    <a:srgbClr val="FFFFFF"/>
                  </a:solidFill>
                  <a:latin typeface="Lato"/>
                  <a:ea typeface="Lato"/>
                  <a:cs typeface="Lato"/>
                  <a:sym typeface="Lato"/>
                </a:rPr>
                <a:t>Lorem Ipsum has two main data statistical this methodologies.</a:t>
              </a:r>
              <a:endParaRPr/>
            </a:p>
          </p:txBody>
        </p:sp>
        <p:sp>
          <p:nvSpPr>
            <p:cNvPr id="3016" name="Google Shape;3016;p15"/>
            <p:cNvSpPr txBox="1"/>
            <p:nvPr/>
          </p:nvSpPr>
          <p:spPr>
            <a:xfrm>
              <a:off x="3629809" y="5375888"/>
              <a:ext cx="4195295" cy="738628"/>
            </a:xfrm>
            <a:prstGeom prst="rect">
              <a:avLst/>
            </a:prstGeom>
            <a:noFill/>
            <a:ln>
              <a:noFill/>
            </a:ln>
          </p:spPr>
          <p:txBody>
            <a:bodyPr spcFirstLastPara="1" wrap="square" lIns="91400" tIns="45700" rIns="91400" bIns="45700" anchor="t" anchorCtr="0">
              <a:spAutoFit/>
            </a:bodyPr>
            <a:lstStyle/>
            <a:p>
              <a:pPr marL="0" marR="0" lvl="0" indent="0" algn="l" rtl="0">
                <a:spcBef>
                  <a:spcPts val="0"/>
                </a:spcBef>
                <a:spcAft>
                  <a:spcPts val="0"/>
                </a:spcAft>
                <a:buNone/>
              </a:pPr>
              <a:r>
                <a:rPr lang="en-US" sz="1800" b="1">
                  <a:solidFill>
                    <a:srgbClr val="FFFFFF"/>
                  </a:solidFill>
                  <a:latin typeface="Lato"/>
                  <a:ea typeface="Lato"/>
                  <a:cs typeface="Lato"/>
                  <a:sym typeface="Lato"/>
                </a:rPr>
                <a:t>DATA HERE</a:t>
              </a:r>
              <a:endParaRPr sz="1800" b="1">
                <a:solidFill>
                  <a:srgbClr val="FFFFFF"/>
                </a:solidFill>
                <a:latin typeface="Lato"/>
                <a:ea typeface="Lato"/>
                <a:cs typeface="Lato"/>
                <a:sym typeface="Lato"/>
              </a:endParaRPr>
            </a:p>
          </p:txBody>
        </p:sp>
      </p:grpSp>
      <p:grpSp>
        <p:nvGrpSpPr>
          <p:cNvPr id="3017" name="Google Shape;3017;p15"/>
          <p:cNvGrpSpPr/>
          <p:nvPr/>
        </p:nvGrpSpPr>
        <p:grpSpPr>
          <a:xfrm>
            <a:off x="8234087" y="3048000"/>
            <a:ext cx="2929855" cy="741056"/>
            <a:chOff x="3629809" y="5375888"/>
            <a:chExt cx="5859709" cy="1482112"/>
          </a:xfrm>
        </p:grpSpPr>
        <p:sp>
          <p:nvSpPr>
            <p:cNvPr id="3018" name="Google Shape;3018;p15"/>
            <p:cNvSpPr txBox="1"/>
            <p:nvPr/>
          </p:nvSpPr>
          <p:spPr>
            <a:xfrm>
              <a:off x="3629809" y="5897774"/>
              <a:ext cx="5859709" cy="960226"/>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200">
                  <a:solidFill>
                    <a:srgbClr val="FFFFFF"/>
                  </a:solidFill>
                  <a:latin typeface="Lato"/>
                  <a:ea typeface="Lato"/>
                  <a:cs typeface="Lato"/>
                  <a:sym typeface="Lato"/>
                </a:rPr>
                <a:t>Lorem Ipsum has two main data statistical this methodologies.</a:t>
              </a:r>
              <a:endParaRPr/>
            </a:p>
          </p:txBody>
        </p:sp>
        <p:sp>
          <p:nvSpPr>
            <p:cNvPr id="3019" name="Google Shape;3019;p15"/>
            <p:cNvSpPr txBox="1"/>
            <p:nvPr/>
          </p:nvSpPr>
          <p:spPr>
            <a:xfrm>
              <a:off x="3629809" y="5375888"/>
              <a:ext cx="4195295" cy="738628"/>
            </a:xfrm>
            <a:prstGeom prst="rect">
              <a:avLst/>
            </a:prstGeom>
            <a:noFill/>
            <a:ln>
              <a:noFill/>
            </a:ln>
          </p:spPr>
          <p:txBody>
            <a:bodyPr spcFirstLastPara="1" wrap="square" lIns="91400" tIns="45700" rIns="91400" bIns="45700" anchor="t" anchorCtr="0">
              <a:spAutoFit/>
            </a:bodyPr>
            <a:lstStyle/>
            <a:p>
              <a:pPr marL="0" marR="0" lvl="0" indent="0" algn="l" rtl="0">
                <a:spcBef>
                  <a:spcPts val="0"/>
                </a:spcBef>
                <a:spcAft>
                  <a:spcPts val="0"/>
                </a:spcAft>
                <a:buNone/>
              </a:pPr>
              <a:r>
                <a:rPr lang="en-US" sz="1800" b="1">
                  <a:solidFill>
                    <a:srgbClr val="FFFFFF"/>
                  </a:solidFill>
                  <a:latin typeface="Lato"/>
                  <a:ea typeface="Lato"/>
                  <a:cs typeface="Lato"/>
                  <a:sym typeface="Lato"/>
                </a:rPr>
                <a:t>DATA HERE</a:t>
              </a:r>
              <a:endParaRPr sz="1800" b="1">
                <a:solidFill>
                  <a:srgbClr val="FFFFFF"/>
                </a:solidFill>
                <a:latin typeface="Lato"/>
                <a:ea typeface="Lato"/>
                <a:cs typeface="Lato"/>
                <a:sym typeface="Lato"/>
              </a:endParaRPr>
            </a:p>
          </p:txBody>
        </p:sp>
      </p:grpSp>
      <p:grpSp>
        <p:nvGrpSpPr>
          <p:cNvPr id="3020" name="Google Shape;3020;p15"/>
          <p:cNvGrpSpPr/>
          <p:nvPr/>
        </p:nvGrpSpPr>
        <p:grpSpPr>
          <a:xfrm>
            <a:off x="8229600" y="4930804"/>
            <a:ext cx="2929855" cy="741056"/>
            <a:chOff x="3629809" y="5375888"/>
            <a:chExt cx="5859709" cy="1482112"/>
          </a:xfrm>
        </p:grpSpPr>
        <p:sp>
          <p:nvSpPr>
            <p:cNvPr id="3021" name="Google Shape;3021;p15"/>
            <p:cNvSpPr txBox="1"/>
            <p:nvPr/>
          </p:nvSpPr>
          <p:spPr>
            <a:xfrm>
              <a:off x="3629809" y="5897774"/>
              <a:ext cx="5859709" cy="960226"/>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200">
                  <a:solidFill>
                    <a:srgbClr val="FFFFFF"/>
                  </a:solidFill>
                  <a:latin typeface="Lato"/>
                  <a:ea typeface="Lato"/>
                  <a:cs typeface="Lato"/>
                  <a:sym typeface="Lato"/>
                </a:rPr>
                <a:t>Lorem Ipsum has two main data statistical this methodologies.</a:t>
              </a:r>
              <a:endParaRPr/>
            </a:p>
          </p:txBody>
        </p:sp>
        <p:sp>
          <p:nvSpPr>
            <p:cNvPr id="3022" name="Google Shape;3022;p15"/>
            <p:cNvSpPr txBox="1"/>
            <p:nvPr/>
          </p:nvSpPr>
          <p:spPr>
            <a:xfrm>
              <a:off x="3629809" y="5375888"/>
              <a:ext cx="4195295" cy="738628"/>
            </a:xfrm>
            <a:prstGeom prst="rect">
              <a:avLst/>
            </a:prstGeom>
            <a:noFill/>
            <a:ln>
              <a:noFill/>
            </a:ln>
          </p:spPr>
          <p:txBody>
            <a:bodyPr spcFirstLastPara="1" wrap="square" lIns="91400" tIns="45700" rIns="91400" bIns="45700" anchor="t" anchorCtr="0">
              <a:spAutoFit/>
            </a:bodyPr>
            <a:lstStyle/>
            <a:p>
              <a:pPr marL="0" marR="0" lvl="0" indent="0" algn="l" rtl="0">
                <a:spcBef>
                  <a:spcPts val="0"/>
                </a:spcBef>
                <a:spcAft>
                  <a:spcPts val="0"/>
                </a:spcAft>
                <a:buNone/>
              </a:pPr>
              <a:r>
                <a:rPr lang="en-US" sz="1800" b="1">
                  <a:solidFill>
                    <a:srgbClr val="FFFFFF"/>
                  </a:solidFill>
                  <a:latin typeface="Lato"/>
                  <a:ea typeface="Lato"/>
                  <a:cs typeface="Lato"/>
                  <a:sym typeface="Lato"/>
                </a:rPr>
                <a:t>DATA HERE</a:t>
              </a:r>
              <a:endParaRPr sz="1800" b="1">
                <a:solidFill>
                  <a:srgbClr val="FFFFFF"/>
                </a:solidFill>
                <a:latin typeface="Lato"/>
                <a:ea typeface="Lato"/>
                <a:cs typeface="Lato"/>
                <a:sym typeface="Lato"/>
              </a:endParaRPr>
            </a:p>
          </p:txBody>
        </p:sp>
      </p:grpSp>
      <p:grpSp>
        <p:nvGrpSpPr>
          <p:cNvPr id="3023" name="Google Shape;3023;p15"/>
          <p:cNvGrpSpPr/>
          <p:nvPr/>
        </p:nvGrpSpPr>
        <p:grpSpPr>
          <a:xfrm>
            <a:off x="1730857" y="4221279"/>
            <a:ext cx="2929855" cy="741056"/>
            <a:chOff x="3629809" y="5375888"/>
            <a:chExt cx="5859709" cy="1482112"/>
          </a:xfrm>
        </p:grpSpPr>
        <p:sp>
          <p:nvSpPr>
            <p:cNvPr id="3024" name="Google Shape;3024;p15"/>
            <p:cNvSpPr txBox="1"/>
            <p:nvPr/>
          </p:nvSpPr>
          <p:spPr>
            <a:xfrm>
              <a:off x="3629809" y="5897774"/>
              <a:ext cx="5859709" cy="960226"/>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200">
                  <a:solidFill>
                    <a:srgbClr val="FFFFFF"/>
                  </a:solidFill>
                  <a:latin typeface="Lato"/>
                  <a:ea typeface="Lato"/>
                  <a:cs typeface="Lato"/>
                  <a:sym typeface="Lato"/>
                </a:rPr>
                <a:t>Lorem Ipsum has two main data statistical this methodologies.</a:t>
              </a:r>
              <a:endParaRPr/>
            </a:p>
          </p:txBody>
        </p:sp>
        <p:sp>
          <p:nvSpPr>
            <p:cNvPr id="3025" name="Google Shape;3025;p15"/>
            <p:cNvSpPr txBox="1"/>
            <p:nvPr/>
          </p:nvSpPr>
          <p:spPr>
            <a:xfrm>
              <a:off x="3629809" y="5375888"/>
              <a:ext cx="4195295" cy="738628"/>
            </a:xfrm>
            <a:prstGeom prst="rect">
              <a:avLst/>
            </a:prstGeom>
            <a:noFill/>
            <a:ln>
              <a:noFill/>
            </a:ln>
          </p:spPr>
          <p:txBody>
            <a:bodyPr spcFirstLastPara="1" wrap="square" lIns="91400" tIns="45700" rIns="91400" bIns="45700" anchor="t" anchorCtr="0">
              <a:spAutoFit/>
            </a:bodyPr>
            <a:lstStyle/>
            <a:p>
              <a:pPr marL="0" marR="0" lvl="0" indent="0" algn="l" rtl="0">
                <a:spcBef>
                  <a:spcPts val="0"/>
                </a:spcBef>
                <a:spcAft>
                  <a:spcPts val="0"/>
                </a:spcAft>
                <a:buNone/>
              </a:pPr>
              <a:r>
                <a:rPr lang="en-US" sz="1800" b="1">
                  <a:solidFill>
                    <a:srgbClr val="FFFFFF"/>
                  </a:solidFill>
                  <a:latin typeface="Lato"/>
                  <a:ea typeface="Lato"/>
                  <a:cs typeface="Lato"/>
                  <a:sym typeface="Lato"/>
                </a:rPr>
                <a:t>DATA HERE</a:t>
              </a:r>
              <a:endParaRPr sz="1800" b="1">
                <a:solidFill>
                  <a:srgbClr val="FFFFFF"/>
                </a:solidFill>
                <a:latin typeface="Lato"/>
                <a:ea typeface="Lato"/>
                <a:cs typeface="Lato"/>
                <a:sym typeface="Lato"/>
              </a:endParaRPr>
            </a:p>
          </p:txBody>
        </p:sp>
      </p:grpSp>
      <p:grpSp>
        <p:nvGrpSpPr>
          <p:cNvPr id="3026" name="Google Shape;3026;p15"/>
          <p:cNvGrpSpPr/>
          <p:nvPr/>
        </p:nvGrpSpPr>
        <p:grpSpPr>
          <a:xfrm>
            <a:off x="3924300" y="76200"/>
            <a:ext cx="4323412" cy="583744"/>
            <a:chOff x="7797850" y="330617"/>
            <a:chExt cx="8646824" cy="1167488"/>
          </a:xfrm>
        </p:grpSpPr>
        <p:sp>
          <p:nvSpPr>
            <p:cNvPr id="3027" name="Google Shape;3027;p15"/>
            <p:cNvSpPr txBox="1"/>
            <p:nvPr/>
          </p:nvSpPr>
          <p:spPr>
            <a:xfrm>
              <a:off x="7797850" y="330617"/>
              <a:ext cx="8646824" cy="630926"/>
            </a:xfrm>
            <a:prstGeom prst="rect">
              <a:avLst/>
            </a:prstGeom>
            <a:noFill/>
            <a:ln>
              <a:noFill/>
            </a:ln>
          </p:spPr>
          <p:txBody>
            <a:bodyPr spcFirstLastPara="1" wrap="square" lIns="45700" tIns="22850" rIns="45700" bIns="22850" anchor="t" anchorCtr="0">
              <a:spAutoFit/>
            </a:bodyPr>
            <a:lstStyle/>
            <a:p>
              <a:pPr marL="0" marR="0" lvl="0" indent="0" algn="ctr" rtl="0">
                <a:spcBef>
                  <a:spcPts val="0"/>
                </a:spcBef>
                <a:spcAft>
                  <a:spcPts val="0"/>
                </a:spcAft>
                <a:buNone/>
              </a:pPr>
              <a:r>
                <a:rPr lang="en-US" sz="1750" b="1">
                  <a:solidFill>
                    <a:srgbClr val="0CA6BC"/>
                  </a:solidFill>
                  <a:latin typeface="Lato"/>
                  <a:ea typeface="Lato"/>
                  <a:cs typeface="Lato"/>
                  <a:sym typeface="Lato"/>
                </a:rPr>
                <a:t>PRESENTATION</a:t>
              </a:r>
              <a:endParaRPr sz="1750" b="1">
                <a:solidFill>
                  <a:srgbClr val="0CA6BC"/>
                </a:solidFill>
                <a:latin typeface="Lato"/>
                <a:ea typeface="Lato"/>
                <a:cs typeface="Lato"/>
                <a:sym typeface="Lato"/>
              </a:endParaRPr>
            </a:p>
          </p:txBody>
        </p:sp>
        <p:sp>
          <p:nvSpPr>
            <p:cNvPr id="3028" name="Google Shape;3028;p15"/>
            <p:cNvSpPr txBox="1"/>
            <p:nvPr/>
          </p:nvSpPr>
          <p:spPr>
            <a:xfrm>
              <a:off x="9954520" y="864017"/>
              <a:ext cx="4472386" cy="634088"/>
            </a:xfrm>
            <a:prstGeom prst="rect">
              <a:avLst/>
            </a:prstGeom>
            <a:noFill/>
            <a:ln>
              <a:noFill/>
            </a:ln>
          </p:spPr>
          <p:txBody>
            <a:bodyPr spcFirstLastPara="1" wrap="square" lIns="108725" tIns="54350" rIns="108725" bIns="54350" anchor="t" anchorCtr="0">
              <a:spAutoFit/>
            </a:bodyPr>
            <a:lstStyle/>
            <a:p>
              <a:pPr marL="0" marR="0" lvl="0" indent="0" algn="ctr" rtl="0">
                <a:lnSpc>
                  <a:spcPct val="120000"/>
                </a:lnSpc>
                <a:spcBef>
                  <a:spcPts val="0"/>
                </a:spcBef>
                <a:spcAft>
                  <a:spcPts val="0"/>
                </a:spcAft>
                <a:buClr>
                  <a:srgbClr val="000000"/>
                </a:buClr>
                <a:buSzPts val="1250"/>
                <a:buFont typeface="Arial"/>
                <a:buNone/>
              </a:pPr>
              <a:r>
                <a:rPr lang="en-US" sz="1250">
                  <a:solidFill>
                    <a:srgbClr val="000000"/>
                  </a:solidFill>
                  <a:latin typeface="Lato Light"/>
                  <a:ea typeface="Lato Light"/>
                  <a:cs typeface="Lato Light"/>
                  <a:sym typeface="Lato Light"/>
                </a:rPr>
                <a:t>Your great subtitle in this line</a:t>
              </a:r>
              <a:endParaRPr/>
            </a:p>
          </p:txBody>
        </p:sp>
      </p:grpSp>
      <p:grpSp>
        <p:nvGrpSpPr>
          <p:cNvPr id="3029" name="Google Shape;3029;p15"/>
          <p:cNvGrpSpPr/>
          <p:nvPr/>
        </p:nvGrpSpPr>
        <p:grpSpPr>
          <a:xfrm>
            <a:off x="8085477" y="944583"/>
            <a:ext cx="3458824" cy="1099192"/>
            <a:chOff x="12876453" y="3946638"/>
            <a:chExt cx="6917647" cy="2198384"/>
          </a:xfrm>
        </p:grpSpPr>
        <p:sp>
          <p:nvSpPr>
            <p:cNvPr id="3030" name="Google Shape;3030;p15"/>
            <p:cNvSpPr txBox="1"/>
            <p:nvPr/>
          </p:nvSpPr>
          <p:spPr>
            <a:xfrm>
              <a:off x="12876453" y="4512896"/>
              <a:ext cx="6248399" cy="1632126"/>
            </a:xfrm>
            <a:prstGeom prst="rect">
              <a:avLst/>
            </a:prstGeom>
            <a:noFill/>
            <a:ln>
              <a:noFill/>
            </a:ln>
          </p:spPr>
          <p:txBody>
            <a:bodyPr spcFirstLastPara="1" wrap="square" lIns="121925" tIns="60950" rIns="121925" bIns="60950" anchor="ctr" anchorCtr="0">
              <a:spAutoFit/>
            </a:bodyPr>
            <a:lstStyle/>
            <a:p>
              <a:pPr marL="0" marR="0" lvl="0" indent="0" algn="l" rtl="0">
                <a:lnSpc>
                  <a:spcPct val="130000"/>
                </a:lnSpc>
                <a:spcBef>
                  <a:spcPts val="0"/>
                </a:spcBef>
                <a:spcAft>
                  <a:spcPts val="0"/>
                </a:spcAft>
                <a:buNone/>
              </a:pPr>
              <a:r>
                <a:rPr lang="en-US" sz="1200">
                  <a:solidFill>
                    <a:srgbClr val="A5A5A5"/>
                  </a:solidFill>
                  <a:latin typeface="Lato"/>
                  <a:ea typeface="Lato"/>
                  <a:cs typeface="Lato"/>
                  <a:sym typeface="Lato"/>
                </a:rPr>
                <a:t>Lorem ipsum dolor sit amet, consectetur adipiscing elit. Aliquam tincidunt ante nec sem congue convallis. </a:t>
              </a:r>
              <a:endParaRPr sz="1200">
                <a:solidFill>
                  <a:srgbClr val="A5A5A5"/>
                </a:solidFill>
                <a:latin typeface="Lato"/>
                <a:ea typeface="Lato"/>
                <a:cs typeface="Lato"/>
                <a:sym typeface="Lato"/>
              </a:endParaRPr>
            </a:p>
          </p:txBody>
        </p:sp>
        <p:sp>
          <p:nvSpPr>
            <p:cNvPr id="3031" name="Google Shape;3031;p15"/>
            <p:cNvSpPr txBox="1"/>
            <p:nvPr/>
          </p:nvSpPr>
          <p:spPr>
            <a:xfrm>
              <a:off x="12920367" y="3946638"/>
              <a:ext cx="6873733"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0CA6BC"/>
                  </a:solidFill>
                  <a:latin typeface="Lato Black"/>
                  <a:ea typeface="Lato Black"/>
                  <a:cs typeface="Lato Black"/>
                  <a:sym typeface="Lato Black"/>
                </a:rPr>
                <a:t>FEATURE </a:t>
              </a:r>
              <a:r>
                <a:rPr lang="en-US" sz="2200" b="1">
                  <a:solidFill>
                    <a:srgbClr val="FCB71C"/>
                  </a:solidFill>
                  <a:latin typeface="Lato Black"/>
                  <a:ea typeface="Lato Black"/>
                  <a:cs typeface="Lato Black"/>
                  <a:sym typeface="Lato Black"/>
                </a:rPr>
                <a:t>CONTENT</a:t>
              </a:r>
              <a:endParaRPr/>
            </a:p>
          </p:txBody>
        </p:sp>
      </p:grpSp>
      <p:sp>
        <p:nvSpPr>
          <p:cNvPr id="3032" name="Google Shape;3032;p15"/>
          <p:cNvSpPr txBox="1"/>
          <p:nvPr/>
        </p:nvSpPr>
        <p:spPr>
          <a:xfrm>
            <a:off x="959460" y="5405128"/>
            <a:ext cx="1174563" cy="480113"/>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200">
                <a:solidFill>
                  <a:srgbClr val="BFBFBF"/>
                </a:solidFill>
                <a:latin typeface="Lato"/>
                <a:ea typeface="Lato"/>
                <a:cs typeface="Lato"/>
                <a:sym typeface="Lato"/>
              </a:rPr>
              <a:t>Lorem Ipsum has two main</a:t>
            </a:r>
            <a:endParaRPr/>
          </a:p>
        </p:txBody>
      </p:sp>
      <p:sp>
        <p:nvSpPr>
          <p:cNvPr id="3033" name="Google Shape;3033;p15"/>
          <p:cNvSpPr/>
          <p:nvPr/>
        </p:nvSpPr>
        <p:spPr>
          <a:xfrm>
            <a:off x="642151" y="5504242"/>
            <a:ext cx="279209" cy="279209"/>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350">
              <a:solidFill>
                <a:srgbClr val="FFFFFF"/>
              </a:solidFill>
              <a:latin typeface="Calibri"/>
              <a:ea typeface="Calibri"/>
              <a:cs typeface="Calibri"/>
              <a:sym typeface="Calibri"/>
            </a:endParaRPr>
          </a:p>
        </p:txBody>
      </p:sp>
      <p:sp>
        <p:nvSpPr>
          <p:cNvPr id="3034" name="Google Shape;3034;p15"/>
          <p:cNvSpPr txBox="1"/>
          <p:nvPr/>
        </p:nvSpPr>
        <p:spPr>
          <a:xfrm>
            <a:off x="959460" y="5996887"/>
            <a:ext cx="1174563" cy="480113"/>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200">
                <a:solidFill>
                  <a:srgbClr val="BFBFBF"/>
                </a:solidFill>
                <a:latin typeface="Lato"/>
                <a:ea typeface="Lato"/>
                <a:cs typeface="Lato"/>
                <a:sym typeface="Lato"/>
              </a:rPr>
              <a:t>Lorem Ipsum has two main</a:t>
            </a:r>
            <a:endParaRPr/>
          </a:p>
        </p:txBody>
      </p:sp>
      <p:sp>
        <p:nvSpPr>
          <p:cNvPr id="3035" name="Google Shape;3035;p15"/>
          <p:cNvSpPr/>
          <p:nvPr/>
        </p:nvSpPr>
        <p:spPr>
          <a:xfrm>
            <a:off x="642151" y="6096000"/>
            <a:ext cx="279209" cy="279209"/>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350">
              <a:solidFill>
                <a:srgbClr val="FFFFFF"/>
              </a:solidFill>
              <a:latin typeface="Calibri"/>
              <a:ea typeface="Calibri"/>
              <a:cs typeface="Calibri"/>
              <a:sym typeface="Calibri"/>
            </a:endParaRPr>
          </a:p>
        </p:txBody>
      </p:sp>
      <p:sp>
        <p:nvSpPr>
          <p:cNvPr id="3036" name="Google Shape;3036;p15"/>
          <p:cNvSpPr txBox="1"/>
          <p:nvPr/>
        </p:nvSpPr>
        <p:spPr>
          <a:xfrm>
            <a:off x="2599811" y="5996887"/>
            <a:ext cx="1174563" cy="480113"/>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200">
                <a:solidFill>
                  <a:srgbClr val="BFBFBF"/>
                </a:solidFill>
                <a:latin typeface="Lato"/>
                <a:ea typeface="Lato"/>
                <a:cs typeface="Lato"/>
                <a:sym typeface="Lato"/>
              </a:rPr>
              <a:t>Lorem Ipsum has two main</a:t>
            </a:r>
            <a:endParaRPr/>
          </a:p>
        </p:txBody>
      </p:sp>
      <p:sp>
        <p:nvSpPr>
          <p:cNvPr id="3037" name="Google Shape;3037;p15"/>
          <p:cNvSpPr/>
          <p:nvPr/>
        </p:nvSpPr>
        <p:spPr>
          <a:xfrm>
            <a:off x="2282502" y="6096000"/>
            <a:ext cx="279209" cy="2792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350">
              <a:solidFill>
                <a:srgbClr val="FFFFFF"/>
              </a:solidFill>
              <a:latin typeface="Calibri"/>
              <a:ea typeface="Calibri"/>
              <a:cs typeface="Calibri"/>
              <a:sym typeface="Calibri"/>
            </a:endParaRPr>
          </a:p>
        </p:txBody>
      </p:sp>
      <p:sp>
        <p:nvSpPr>
          <p:cNvPr id="3038" name="Google Shape;3038;p15"/>
          <p:cNvSpPr txBox="1"/>
          <p:nvPr/>
        </p:nvSpPr>
        <p:spPr>
          <a:xfrm>
            <a:off x="2599811" y="5405128"/>
            <a:ext cx="1174563" cy="480113"/>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200">
                <a:solidFill>
                  <a:srgbClr val="BFBFBF"/>
                </a:solidFill>
                <a:latin typeface="Lato"/>
                <a:ea typeface="Lato"/>
                <a:cs typeface="Lato"/>
                <a:sym typeface="Lato"/>
              </a:rPr>
              <a:t>Lorem Ipsum has two main</a:t>
            </a:r>
            <a:endParaRPr/>
          </a:p>
        </p:txBody>
      </p:sp>
      <p:sp>
        <p:nvSpPr>
          <p:cNvPr id="3039" name="Google Shape;3039;p15"/>
          <p:cNvSpPr/>
          <p:nvPr/>
        </p:nvSpPr>
        <p:spPr>
          <a:xfrm>
            <a:off x="2282502" y="5504242"/>
            <a:ext cx="279209" cy="27920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350">
              <a:solidFill>
                <a:srgbClr val="FFFFFF"/>
              </a:solidFill>
              <a:latin typeface="Calibri"/>
              <a:ea typeface="Calibri"/>
              <a:cs typeface="Calibri"/>
              <a:sym typeface="Calibri"/>
            </a:endParaRPr>
          </a:p>
        </p:txBody>
      </p:sp>
      <p:grpSp>
        <p:nvGrpSpPr>
          <p:cNvPr id="3040" name="Google Shape;3040;p15"/>
          <p:cNvGrpSpPr/>
          <p:nvPr/>
        </p:nvGrpSpPr>
        <p:grpSpPr>
          <a:xfrm>
            <a:off x="3586977" y="646639"/>
            <a:ext cx="4338466" cy="6211361"/>
            <a:chOff x="4880930" y="2726064"/>
            <a:chExt cx="7882269" cy="11285008"/>
          </a:xfrm>
        </p:grpSpPr>
        <p:sp>
          <p:nvSpPr>
            <p:cNvPr id="3041" name="Google Shape;3041;p15"/>
            <p:cNvSpPr/>
            <p:nvPr/>
          </p:nvSpPr>
          <p:spPr>
            <a:xfrm>
              <a:off x="6372199" y="10527690"/>
              <a:ext cx="2993983" cy="3281865"/>
            </a:xfrm>
            <a:custGeom>
              <a:avLst/>
              <a:gdLst/>
              <a:ahLst/>
              <a:cxnLst/>
              <a:rect l="l" t="t" r="r" b="b"/>
              <a:pathLst>
                <a:path w="104" h="114" extrusionOk="0">
                  <a:moveTo>
                    <a:pt x="0" y="68"/>
                  </a:moveTo>
                  <a:cubicBezTo>
                    <a:pt x="73" y="0"/>
                    <a:pt x="73" y="0"/>
                    <a:pt x="73" y="0"/>
                  </a:cubicBezTo>
                  <a:cubicBezTo>
                    <a:pt x="104" y="38"/>
                    <a:pt x="104" y="38"/>
                    <a:pt x="104" y="38"/>
                  </a:cubicBezTo>
                  <a:cubicBezTo>
                    <a:pt x="98" y="47"/>
                    <a:pt x="98" y="47"/>
                    <a:pt x="98" y="47"/>
                  </a:cubicBezTo>
                  <a:cubicBezTo>
                    <a:pt x="98" y="47"/>
                    <a:pt x="89" y="70"/>
                    <a:pt x="66" y="114"/>
                  </a:cubicBezTo>
                  <a:cubicBezTo>
                    <a:pt x="47" y="95"/>
                    <a:pt x="19" y="88"/>
                    <a:pt x="0" y="68"/>
                  </a:cubicBezTo>
                  <a:close/>
                </a:path>
              </a:pathLst>
            </a:custGeom>
            <a:solidFill>
              <a:srgbClr val="F2C7A2"/>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42" name="Google Shape;3042;p15"/>
            <p:cNvSpPr/>
            <p:nvPr/>
          </p:nvSpPr>
          <p:spPr>
            <a:xfrm>
              <a:off x="8214649" y="5259433"/>
              <a:ext cx="4548550" cy="6966766"/>
            </a:xfrm>
            <a:custGeom>
              <a:avLst/>
              <a:gdLst/>
              <a:ahLst/>
              <a:cxnLst/>
              <a:rect l="l" t="t" r="r" b="b"/>
              <a:pathLst>
                <a:path w="158" h="242" extrusionOk="0">
                  <a:moveTo>
                    <a:pt x="11" y="0"/>
                  </a:moveTo>
                  <a:cubicBezTo>
                    <a:pt x="146" y="0"/>
                    <a:pt x="146" y="0"/>
                    <a:pt x="146" y="0"/>
                  </a:cubicBezTo>
                  <a:cubicBezTo>
                    <a:pt x="153" y="0"/>
                    <a:pt x="158" y="5"/>
                    <a:pt x="158" y="12"/>
                  </a:cubicBezTo>
                  <a:cubicBezTo>
                    <a:pt x="158" y="230"/>
                    <a:pt x="158" y="230"/>
                    <a:pt x="158" y="230"/>
                  </a:cubicBezTo>
                  <a:cubicBezTo>
                    <a:pt x="158" y="237"/>
                    <a:pt x="153" y="242"/>
                    <a:pt x="146" y="242"/>
                  </a:cubicBezTo>
                  <a:cubicBezTo>
                    <a:pt x="11" y="242"/>
                    <a:pt x="11" y="242"/>
                    <a:pt x="11" y="242"/>
                  </a:cubicBezTo>
                  <a:cubicBezTo>
                    <a:pt x="5" y="242"/>
                    <a:pt x="0" y="237"/>
                    <a:pt x="0" y="230"/>
                  </a:cubicBezTo>
                  <a:cubicBezTo>
                    <a:pt x="0" y="12"/>
                    <a:pt x="0" y="12"/>
                    <a:pt x="0" y="12"/>
                  </a:cubicBezTo>
                  <a:cubicBezTo>
                    <a:pt x="0" y="5"/>
                    <a:pt x="5" y="0"/>
                    <a:pt x="11" y="0"/>
                  </a:cubicBezTo>
                </a:path>
              </a:pathLst>
            </a:custGeom>
            <a:solidFill>
              <a:srgbClr val="102947"/>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43" name="Google Shape;3043;p15"/>
            <p:cNvSpPr/>
            <p:nvPr/>
          </p:nvSpPr>
          <p:spPr>
            <a:xfrm>
              <a:off x="8732837" y="5633680"/>
              <a:ext cx="3512171" cy="431824"/>
            </a:xfrm>
            <a:custGeom>
              <a:avLst/>
              <a:gdLst/>
              <a:ahLst/>
              <a:cxnLst/>
              <a:rect l="l" t="t" r="r" b="b"/>
              <a:pathLst>
                <a:path w="122" h="15" extrusionOk="0">
                  <a:moveTo>
                    <a:pt x="6" y="0"/>
                  </a:moveTo>
                  <a:cubicBezTo>
                    <a:pt x="116" y="0"/>
                    <a:pt x="116" y="0"/>
                    <a:pt x="116" y="0"/>
                  </a:cubicBezTo>
                  <a:cubicBezTo>
                    <a:pt x="119" y="0"/>
                    <a:pt x="122" y="3"/>
                    <a:pt x="122" y="6"/>
                  </a:cubicBezTo>
                  <a:cubicBezTo>
                    <a:pt x="122" y="9"/>
                    <a:pt x="122" y="9"/>
                    <a:pt x="122" y="9"/>
                  </a:cubicBezTo>
                  <a:cubicBezTo>
                    <a:pt x="122" y="12"/>
                    <a:pt x="119" y="15"/>
                    <a:pt x="116" y="15"/>
                  </a:cubicBezTo>
                  <a:cubicBezTo>
                    <a:pt x="6" y="15"/>
                    <a:pt x="6" y="15"/>
                    <a:pt x="6" y="15"/>
                  </a:cubicBezTo>
                  <a:cubicBezTo>
                    <a:pt x="3" y="15"/>
                    <a:pt x="0" y="12"/>
                    <a:pt x="0" y="9"/>
                  </a:cubicBezTo>
                  <a:cubicBezTo>
                    <a:pt x="0" y="6"/>
                    <a:pt x="0" y="6"/>
                    <a:pt x="0" y="6"/>
                  </a:cubicBezTo>
                  <a:cubicBezTo>
                    <a:pt x="0" y="3"/>
                    <a:pt x="3" y="0"/>
                    <a:pt x="6" y="0"/>
                  </a:cubicBezTo>
                  <a:close/>
                </a:path>
              </a:pathLst>
            </a:custGeom>
            <a:solidFill>
              <a:srgbClr val="0D1822"/>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44" name="Google Shape;3044;p15"/>
            <p:cNvSpPr/>
            <p:nvPr/>
          </p:nvSpPr>
          <p:spPr>
            <a:xfrm>
              <a:off x="8732837" y="6324600"/>
              <a:ext cx="3512171" cy="1612145"/>
            </a:xfrm>
            <a:custGeom>
              <a:avLst/>
              <a:gdLst/>
              <a:ahLst/>
              <a:cxnLst/>
              <a:rect l="l" t="t" r="r" b="b"/>
              <a:pathLst>
                <a:path w="122" h="56" extrusionOk="0">
                  <a:moveTo>
                    <a:pt x="5" y="0"/>
                  </a:moveTo>
                  <a:cubicBezTo>
                    <a:pt x="117" y="0"/>
                    <a:pt x="117" y="0"/>
                    <a:pt x="117" y="0"/>
                  </a:cubicBezTo>
                  <a:cubicBezTo>
                    <a:pt x="119" y="0"/>
                    <a:pt x="122" y="2"/>
                    <a:pt x="122" y="5"/>
                  </a:cubicBezTo>
                  <a:cubicBezTo>
                    <a:pt x="122" y="51"/>
                    <a:pt x="122" y="51"/>
                    <a:pt x="122" y="51"/>
                  </a:cubicBezTo>
                  <a:cubicBezTo>
                    <a:pt x="122" y="54"/>
                    <a:pt x="119" y="56"/>
                    <a:pt x="117" y="56"/>
                  </a:cubicBezTo>
                  <a:cubicBezTo>
                    <a:pt x="5" y="56"/>
                    <a:pt x="5" y="56"/>
                    <a:pt x="5" y="56"/>
                  </a:cubicBezTo>
                  <a:cubicBezTo>
                    <a:pt x="2" y="56"/>
                    <a:pt x="0" y="54"/>
                    <a:pt x="0" y="51"/>
                  </a:cubicBezTo>
                  <a:cubicBezTo>
                    <a:pt x="0" y="5"/>
                    <a:pt x="0" y="5"/>
                    <a:pt x="0" y="5"/>
                  </a:cubicBezTo>
                  <a:cubicBezTo>
                    <a:pt x="0" y="2"/>
                    <a:pt x="2" y="0"/>
                    <a:pt x="5" y="0"/>
                  </a:cubicBezTo>
                  <a:close/>
                </a:path>
              </a:pathLst>
            </a:custGeom>
            <a:solidFill>
              <a:srgbClr val="ECF3FB"/>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45" name="Google Shape;3045;p15"/>
            <p:cNvSpPr/>
            <p:nvPr/>
          </p:nvSpPr>
          <p:spPr>
            <a:xfrm>
              <a:off x="8732837" y="8138262"/>
              <a:ext cx="978802" cy="950014"/>
            </a:xfrm>
            <a:custGeom>
              <a:avLst/>
              <a:gdLst/>
              <a:ahLst/>
              <a:cxnLst/>
              <a:rect l="l" t="t" r="r" b="b"/>
              <a:pathLst>
                <a:path w="34" h="33" extrusionOk="0">
                  <a:moveTo>
                    <a:pt x="3" y="0"/>
                  </a:moveTo>
                  <a:cubicBezTo>
                    <a:pt x="31" y="0"/>
                    <a:pt x="31" y="0"/>
                    <a:pt x="31" y="0"/>
                  </a:cubicBezTo>
                  <a:cubicBezTo>
                    <a:pt x="32" y="0"/>
                    <a:pt x="34" y="2"/>
                    <a:pt x="34" y="3"/>
                  </a:cubicBezTo>
                  <a:cubicBezTo>
                    <a:pt x="34" y="31"/>
                    <a:pt x="34" y="31"/>
                    <a:pt x="34" y="31"/>
                  </a:cubicBezTo>
                  <a:cubicBezTo>
                    <a:pt x="34" y="32"/>
                    <a:pt x="32" y="33"/>
                    <a:pt x="31" y="33"/>
                  </a:cubicBezTo>
                  <a:cubicBezTo>
                    <a:pt x="3" y="33"/>
                    <a:pt x="3" y="33"/>
                    <a:pt x="3" y="33"/>
                  </a:cubicBezTo>
                  <a:cubicBezTo>
                    <a:pt x="2" y="33"/>
                    <a:pt x="0" y="32"/>
                    <a:pt x="0" y="31"/>
                  </a:cubicBezTo>
                  <a:cubicBezTo>
                    <a:pt x="0" y="3"/>
                    <a:pt x="0" y="3"/>
                    <a:pt x="0" y="3"/>
                  </a:cubicBezTo>
                  <a:cubicBezTo>
                    <a:pt x="0" y="2"/>
                    <a:pt x="2" y="0"/>
                    <a:pt x="3" y="0"/>
                  </a:cubicBezTo>
                  <a:close/>
                </a:path>
              </a:pathLst>
            </a:custGeom>
            <a:solidFill>
              <a:srgbClr val="F4F3DF"/>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46" name="Google Shape;3046;p15"/>
            <p:cNvSpPr/>
            <p:nvPr/>
          </p:nvSpPr>
          <p:spPr>
            <a:xfrm>
              <a:off x="9999523" y="8138262"/>
              <a:ext cx="978802" cy="950014"/>
            </a:xfrm>
            <a:custGeom>
              <a:avLst/>
              <a:gdLst/>
              <a:ahLst/>
              <a:cxnLst/>
              <a:rect l="l" t="t" r="r" b="b"/>
              <a:pathLst>
                <a:path w="34" h="33" extrusionOk="0">
                  <a:moveTo>
                    <a:pt x="3" y="0"/>
                  </a:moveTo>
                  <a:cubicBezTo>
                    <a:pt x="31" y="0"/>
                    <a:pt x="31" y="0"/>
                    <a:pt x="31" y="0"/>
                  </a:cubicBezTo>
                  <a:cubicBezTo>
                    <a:pt x="32" y="0"/>
                    <a:pt x="34" y="2"/>
                    <a:pt x="34" y="3"/>
                  </a:cubicBezTo>
                  <a:cubicBezTo>
                    <a:pt x="34" y="31"/>
                    <a:pt x="34" y="31"/>
                    <a:pt x="34" y="31"/>
                  </a:cubicBezTo>
                  <a:cubicBezTo>
                    <a:pt x="34" y="32"/>
                    <a:pt x="32" y="33"/>
                    <a:pt x="31" y="33"/>
                  </a:cubicBezTo>
                  <a:cubicBezTo>
                    <a:pt x="3" y="33"/>
                    <a:pt x="3" y="33"/>
                    <a:pt x="3" y="33"/>
                  </a:cubicBezTo>
                  <a:cubicBezTo>
                    <a:pt x="2" y="33"/>
                    <a:pt x="0" y="32"/>
                    <a:pt x="0" y="31"/>
                  </a:cubicBezTo>
                  <a:cubicBezTo>
                    <a:pt x="0" y="3"/>
                    <a:pt x="0" y="3"/>
                    <a:pt x="0" y="3"/>
                  </a:cubicBezTo>
                  <a:cubicBezTo>
                    <a:pt x="0" y="2"/>
                    <a:pt x="2" y="0"/>
                    <a:pt x="3" y="0"/>
                  </a:cubicBezTo>
                  <a:close/>
                </a:path>
              </a:pathLst>
            </a:custGeom>
            <a:solidFill>
              <a:srgbClr val="F4F3DF"/>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47" name="Google Shape;3047;p15"/>
            <p:cNvSpPr/>
            <p:nvPr/>
          </p:nvSpPr>
          <p:spPr>
            <a:xfrm>
              <a:off x="11266207" y="8138262"/>
              <a:ext cx="978802" cy="950014"/>
            </a:xfrm>
            <a:custGeom>
              <a:avLst/>
              <a:gdLst/>
              <a:ahLst/>
              <a:cxnLst/>
              <a:rect l="l" t="t" r="r" b="b"/>
              <a:pathLst>
                <a:path w="34" h="33" extrusionOk="0">
                  <a:moveTo>
                    <a:pt x="3" y="0"/>
                  </a:moveTo>
                  <a:cubicBezTo>
                    <a:pt x="30" y="0"/>
                    <a:pt x="30" y="0"/>
                    <a:pt x="30" y="0"/>
                  </a:cubicBezTo>
                  <a:cubicBezTo>
                    <a:pt x="32" y="0"/>
                    <a:pt x="34" y="2"/>
                    <a:pt x="34" y="3"/>
                  </a:cubicBezTo>
                  <a:cubicBezTo>
                    <a:pt x="34" y="31"/>
                    <a:pt x="34" y="31"/>
                    <a:pt x="34" y="31"/>
                  </a:cubicBezTo>
                  <a:cubicBezTo>
                    <a:pt x="34" y="32"/>
                    <a:pt x="32" y="33"/>
                    <a:pt x="30" y="33"/>
                  </a:cubicBezTo>
                  <a:cubicBezTo>
                    <a:pt x="3" y="33"/>
                    <a:pt x="3" y="33"/>
                    <a:pt x="3" y="33"/>
                  </a:cubicBezTo>
                  <a:cubicBezTo>
                    <a:pt x="2" y="33"/>
                    <a:pt x="0" y="32"/>
                    <a:pt x="0" y="31"/>
                  </a:cubicBezTo>
                  <a:cubicBezTo>
                    <a:pt x="0" y="3"/>
                    <a:pt x="0" y="3"/>
                    <a:pt x="0" y="3"/>
                  </a:cubicBezTo>
                  <a:cubicBezTo>
                    <a:pt x="0" y="2"/>
                    <a:pt x="2" y="0"/>
                    <a:pt x="3" y="0"/>
                  </a:cubicBezTo>
                  <a:close/>
                </a:path>
              </a:pathLst>
            </a:custGeom>
            <a:solidFill>
              <a:srgbClr val="F4F3DF"/>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48" name="Google Shape;3048;p15"/>
            <p:cNvSpPr/>
            <p:nvPr/>
          </p:nvSpPr>
          <p:spPr>
            <a:xfrm>
              <a:off x="8732837" y="9433734"/>
              <a:ext cx="978802" cy="950014"/>
            </a:xfrm>
            <a:custGeom>
              <a:avLst/>
              <a:gdLst/>
              <a:ahLst/>
              <a:cxnLst/>
              <a:rect l="l" t="t" r="r" b="b"/>
              <a:pathLst>
                <a:path w="34" h="33" extrusionOk="0">
                  <a:moveTo>
                    <a:pt x="3" y="0"/>
                  </a:moveTo>
                  <a:cubicBezTo>
                    <a:pt x="31" y="0"/>
                    <a:pt x="31" y="0"/>
                    <a:pt x="31" y="0"/>
                  </a:cubicBezTo>
                  <a:cubicBezTo>
                    <a:pt x="32" y="0"/>
                    <a:pt x="34" y="1"/>
                    <a:pt x="34" y="3"/>
                  </a:cubicBezTo>
                  <a:cubicBezTo>
                    <a:pt x="34" y="31"/>
                    <a:pt x="34" y="31"/>
                    <a:pt x="34" y="31"/>
                  </a:cubicBezTo>
                  <a:cubicBezTo>
                    <a:pt x="34" y="32"/>
                    <a:pt x="32" y="33"/>
                    <a:pt x="31" y="33"/>
                  </a:cubicBezTo>
                  <a:cubicBezTo>
                    <a:pt x="3" y="33"/>
                    <a:pt x="3" y="33"/>
                    <a:pt x="3" y="33"/>
                  </a:cubicBezTo>
                  <a:cubicBezTo>
                    <a:pt x="2" y="33"/>
                    <a:pt x="0" y="32"/>
                    <a:pt x="0" y="31"/>
                  </a:cubicBezTo>
                  <a:cubicBezTo>
                    <a:pt x="0" y="3"/>
                    <a:pt x="0" y="3"/>
                    <a:pt x="0" y="3"/>
                  </a:cubicBezTo>
                  <a:cubicBezTo>
                    <a:pt x="0" y="1"/>
                    <a:pt x="2" y="0"/>
                    <a:pt x="3" y="0"/>
                  </a:cubicBezTo>
                  <a:close/>
                </a:path>
              </a:pathLst>
            </a:custGeom>
            <a:solidFill>
              <a:srgbClr val="F4F3DF"/>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49" name="Google Shape;3049;p15"/>
            <p:cNvSpPr/>
            <p:nvPr/>
          </p:nvSpPr>
          <p:spPr>
            <a:xfrm>
              <a:off x="9999523" y="9433734"/>
              <a:ext cx="978802" cy="950014"/>
            </a:xfrm>
            <a:custGeom>
              <a:avLst/>
              <a:gdLst/>
              <a:ahLst/>
              <a:cxnLst/>
              <a:rect l="l" t="t" r="r" b="b"/>
              <a:pathLst>
                <a:path w="34" h="33" extrusionOk="0">
                  <a:moveTo>
                    <a:pt x="3" y="0"/>
                  </a:moveTo>
                  <a:cubicBezTo>
                    <a:pt x="31" y="0"/>
                    <a:pt x="31" y="0"/>
                    <a:pt x="31" y="0"/>
                  </a:cubicBezTo>
                  <a:cubicBezTo>
                    <a:pt x="32" y="0"/>
                    <a:pt x="34" y="1"/>
                    <a:pt x="34" y="3"/>
                  </a:cubicBezTo>
                  <a:cubicBezTo>
                    <a:pt x="34" y="31"/>
                    <a:pt x="34" y="31"/>
                    <a:pt x="34" y="31"/>
                  </a:cubicBezTo>
                  <a:cubicBezTo>
                    <a:pt x="34" y="32"/>
                    <a:pt x="32" y="33"/>
                    <a:pt x="31" y="33"/>
                  </a:cubicBezTo>
                  <a:cubicBezTo>
                    <a:pt x="3" y="33"/>
                    <a:pt x="3" y="33"/>
                    <a:pt x="3" y="33"/>
                  </a:cubicBezTo>
                  <a:cubicBezTo>
                    <a:pt x="2" y="33"/>
                    <a:pt x="0" y="32"/>
                    <a:pt x="0" y="31"/>
                  </a:cubicBezTo>
                  <a:cubicBezTo>
                    <a:pt x="0" y="3"/>
                    <a:pt x="0" y="3"/>
                    <a:pt x="0" y="3"/>
                  </a:cubicBezTo>
                  <a:cubicBezTo>
                    <a:pt x="0" y="1"/>
                    <a:pt x="2" y="0"/>
                    <a:pt x="3" y="0"/>
                  </a:cubicBezTo>
                  <a:close/>
                </a:path>
              </a:pathLst>
            </a:custGeom>
            <a:solidFill>
              <a:srgbClr val="F4F3DF"/>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50" name="Google Shape;3050;p15"/>
            <p:cNvSpPr/>
            <p:nvPr/>
          </p:nvSpPr>
          <p:spPr>
            <a:xfrm>
              <a:off x="11266207" y="9433734"/>
              <a:ext cx="978802" cy="950014"/>
            </a:xfrm>
            <a:custGeom>
              <a:avLst/>
              <a:gdLst/>
              <a:ahLst/>
              <a:cxnLst/>
              <a:rect l="l" t="t" r="r" b="b"/>
              <a:pathLst>
                <a:path w="34" h="33" extrusionOk="0">
                  <a:moveTo>
                    <a:pt x="3" y="0"/>
                  </a:moveTo>
                  <a:cubicBezTo>
                    <a:pt x="30" y="0"/>
                    <a:pt x="30" y="0"/>
                    <a:pt x="30" y="0"/>
                  </a:cubicBezTo>
                  <a:cubicBezTo>
                    <a:pt x="32" y="0"/>
                    <a:pt x="34" y="1"/>
                    <a:pt x="34" y="3"/>
                  </a:cubicBezTo>
                  <a:cubicBezTo>
                    <a:pt x="34" y="31"/>
                    <a:pt x="34" y="31"/>
                    <a:pt x="34" y="31"/>
                  </a:cubicBezTo>
                  <a:cubicBezTo>
                    <a:pt x="34" y="32"/>
                    <a:pt x="32" y="33"/>
                    <a:pt x="30" y="33"/>
                  </a:cubicBezTo>
                  <a:cubicBezTo>
                    <a:pt x="3" y="33"/>
                    <a:pt x="3" y="33"/>
                    <a:pt x="3" y="33"/>
                  </a:cubicBezTo>
                  <a:cubicBezTo>
                    <a:pt x="2" y="33"/>
                    <a:pt x="0" y="32"/>
                    <a:pt x="0" y="31"/>
                  </a:cubicBezTo>
                  <a:cubicBezTo>
                    <a:pt x="0" y="3"/>
                    <a:pt x="0" y="3"/>
                    <a:pt x="0" y="3"/>
                  </a:cubicBezTo>
                  <a:cubicBezTo>
                    <a:pt x="0" y="1"/>
                    <a:pt x="2" y="0"/>
                    <a:pt x="3" y="0"/>
                  </a:cubicBezTo>
                </a:path>
              </a:pathLst>
            </a:custGeom>
            <a:solidFill>
              <a:srgbClr val="F4F3DF"/>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51" name="Google Shape;3051;p15"/>
            <p:cNvSpPr/>
            <p:nvPr/>
          </p:nvSpPr>
          <p:spPr>
            <a:xfrm>
              <a:off x="8732837" y="10729207"/>
              <a:ext cx="978802" cy="950014"/>
            </a:xfrm>
            <a:custGeom>
              <a:avLst/>
              <a:gdLst/>
              <a:ahLst/>
              <a:cxnLst/>
              <a:rect l="l" t="t" r="r" b="b"/>
              <a:pathLst>
                <a:path w="34" h="33" extrusionOk="0">
                  <a:moveTo>
                    <a:pt x="3" y="0"/>
                  </a:moveTo>
                  <a:cubicBezTo>
                    <a:pt x="31" y="0"/>
                    <a:pt x="31" y="0"/>
                    <a:pt x="31" y="0"/>
                  </a:cubicBezTo>
                  <a:cubicBezTo>
                    <a:pt x="32" y="0"/>
                    <a:pt x="34" y="2"/>
                    <a:pt x="34" y="3"/>
                  </a:cubicBezTo>
                  <a:cubicBezTo>
                    <a:pt x="34" y="30"/>
                    <a:pt x="34" y="30"/>
                    <a:pt x="34" y="30"/>
                  </a:cubicBezTo>
                  <a:cubicBezTo>
                    <a:pt x="34" y="32"/>
                    <a:pt x="32" y="33"/>
                    <a:pt x="31" y="33"/>
                  </a:cubicBezTo>
                  <a:cubicBezTo>
                    <a:pt x="3" y="33"/>
                    <a:pt x="3" y="33"/>
                    <a:pt x="3" y="33"/>
                  </a:cubicBezTo>
                  <a:cubicBezTo>
                    <a:pt x="2" y="33"/>
                    <a:pt x="0" y="32"/>
                    <a:pt x="0" y="30"/>
                  </a:cubicBezTo>
                  <a:cubicBezTo>
                    <a:pt x="0" y="3"/>
                    <a:pt x="0" y="3"/>
                    <a:pt x="0" y="3"/>
                  </a:cubicBezTo>
                  <a:cubicBezTo>
                    <a:pt x="0" y="2"/>
                    <a:pt x="2" y="0"/>
                    <a:pt x="3" y="0"/>
                  </a:cubicBezTo>
                  <a:close/>
                </a:path>
              </a:pathLst>
            </a:custGeom>
            <a:solidFill>
              <a:srgbClr val="DB5626"/>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52" name="Google Shape;3052;p15"/>
            <p:cNvSpPr/>
            <p:nvPr/>
          </p:nvSpPr>
          <p:spPr>
            <a:xfrm>
              <a:off x="9999523" y="10729207"/>
              <a:ext cx="978802" cy="950014"/>
            </a:xfrm>
            <a:custGeom>
              <a:avLst/>
              <a:gdLst/>
              <a:ahLst/>
              <a:cxnLst/>
              <a:rect l="l" t="t" r="r" b="b"/>
              <a:pathLst>
                <a:path w="34" h="33" extrusionOk="0">
                  <a:moveTo>
                    <a:pt x="3" y="0"/>
                  </a:moveTo>
                  <a:cubicBezTo>
                    <a:pt x="31" y="0"/>
                    <a:pt x="31" y="0"/>
                    <a:pt x="31" y="0"/>
                  </a:cubicBezTo>
                  <a:cubicBezTo>
                    <a:pt x="32" y="0"/>
                    <a:pt x="34" y="2"/>
                    <a:pt x="34" y="3"/>
                  </a:cubicBezTo>
                  <a:cubicBezTo>
                    <a:pt x="34" y="30"/>
                    <a:pt x="34" y="30"/>
                    <a:pt x="34" y="30"/>
                  </a:cubicBezTo>
                  <a:cubicBezTo>
                    <a:pt x="34" y="32"/>
                    <a:pt x="32" y="33"/>
                    <a:pt x="31" y="33"/>
                  </a:cubicBezTo>
                  <a:cubicBezTo>
                    <a:pt x="3" y="33"/>
                    <a:pt x="3" y="33"/>
                    <a:pt x="3" y="33"/>
                  </a:cubicBezTo>
                  <a:cubicBezTo>
                    <a:pt x="2" y="33"/>
                    <a:pt x="0" y="32"/>
                    <a:pt x="0" y="30"/>
                  </a:cubicBezTo>
                  <a:cubicBezTo>
                    <a:pt x="0" y="3"/>
                    <a:pt x="0" y="3"/>
                    <a:pt x="0" y="3"/>
                  </a:cubicBezTo>
                  <a:cubicBezTo>
                    <a:pt x="0" y="2"/>
                    <a:pt x="2" y="0"/>
                    <a:pt x="3" y="0"/>
                  </a:cubicBezTo>
                </a:path>
              </a:pathLst>
            </a:custGeom>
            <a:solidFill>
              <a:srgbClr val="F29D1F"/>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53" name="Google Shape;3053;p15"/>
            <p:cNvSpPr/>
            <p:nvPr/>
          </p:nvSpPr>
          <p:spPr>
            <a:xfrm>
              <a:off x="9193450" y="2726064"/>
              <a:ext cx="2590946" cy="3339442"/>
            </a:xfrm>
            <a:prstGeom prst="rect">
              <a:avLst/>
            </a:prstGeom>
            <a:solidFill>
              <a:srgbClr val="F2F2F2"/>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54" name="Google Shape;3054;p15"/>
            <p:cNvSpPr/>
            <p:nvPr/>
          </p:nvSpPr>
          <p:spPr>
            <a:xfrm>
              <a:off x="9193450" y="5921564"/>
              <a:ext cx="2590946" cy="143942"/>
            </a:xfrm>
            <a:prstGeom prst="rect">
              <a:avLst/>
            </a:prstGeom>
            <a:solidFill>
              <a:srgbClr val="E6E6E5"/>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55" name="Google Shape;3055;p15"/>
            <p:cNvSpPr/>
            <p:nvPr/>
          </p:nvSpPr>
          <p:spPr>
            <a:xfrm>
              <a:off x="9625275" y="3186677"/>
              <a:ext cx="1727297" cy="201519"/>
            </a:xfrm>
            <a:prstGeom prst="rect">
              <a:avLst/>
            </a:prstGeom>
            <a:solidFill>
              <a:srgbClr val="81818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56" name="Google Shape;3056;p15"/>
            <p:cNvSpPr/>
            <p:nvPr/>
          </p:nvSpPr>
          <p:spPr>
            <a:xfrm>
              <a:off x="9625275" y="3647289"/>
              <a:ext cx="1727297" cy="201519"/>
            </a:xfrm>
            <a:prstGeom prst="rect">
              <a:avLst/>
            </a:prstGeom>
            <a:solidFill>
              <a:srgbClr val="81818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57" name="Google Shape;3057;p15"/>
            <p:cNvSpPr/>
            <p:nvPr/>
          </p:nvSpPr>
          <p:spPr>
            <a:xfrm>
              <a:off x="9625275" y="4107902"/>
              <a:ext cx="1727297" cy="201519"/>
            </a:xfrm>
            <a:prstGeom prst="rect">
              <a:avLst/>
            </a:prstGeom>
            <a:solidFill>
              <a:srgbClr val="81818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58" name="Google Shape;3058;p15"/>
            <p:cNvSpPr/>
            <p:nvPr/>
          </p:nvSpPr>
          <p:spPr>
            <a:xfrm>
              <a:off x="9625275" y="4597301"/>
              <a:ext cx="1727297" cy="201519"/>
            </a:xfrm>
            <a:prstGeom prst="rect">
              <a:avLst/>
            </a:prstGeom>
            <a:solidFill>
              <a:srgbClr val="81818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59" name="Google Shape;3059;p15"/>
            <p:cNvSpPr/>
            <p:nvPr/>
          </p:nvSpPr>
          <p:spPr>
            <a:xfrm>
              <a:off x="9625275" y="5057914"/>
              <a:ext cx="1727297" cy="201519"/>
            </a:xfrm>
            <a:prstGeom prst="rect">
              <a:avLst/>
            </a:prstGeom>
            <a:solidFill>
              <a:srgbClr val="81818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60" name="Google Shape;3060;p15"/>
            <p:cNvSpPr/>
            <p:nvPr/>
          </p:nvSpPr>
          <p:spPr>
            <a:xfrm>
              <a:off x="6113103" y="6410965"/>
              <a:ext cx="2648522" cy="6707670"/>
            </a:xfrm>
            <a:custGeom>
              <a:avLst/>
              <a:gdLst/>
              <a:ahLst/>
              <a:cxnLst/>
              <a:rect l="l" t="t" r="r" b="b"/>
              <a:pathLst>
                <a:path w="92" h="233" extrusionOk="0">
                  <a:moveTo>
                    <a:pt x="47" y="185"/>
                  </a:moveTo>
                  <a:cubicBezTo>
                    <a:pt x="30" y="233"/>
                    <a:pt x="30" y="233"/>
                    <a:pt x="30" y="233"/>
                  </a:cubicBezTo>
                  <a:cubicBezTo>
                    <a:pt x="20" y="223"/>
                    <a:pt x="10" y="213"/>
                    <a:pt x="0" y="203"/>
                  </a:cubicBezTo>
                  <a:cubicBezTo>
                    <a:pt x="37" y="133"/>
                    <a:pt x="37" y="133"/>
                    <a:pt x="37" y="133"/>
                  </a:cubicBezTo>
                  <a:cubicBezTo>
                    <a:pt x="53" y="27"/>
                    <a:pt x="53" y="27"/>
                    <a:pt x="53" y="27"/>
                  </a:cubicBezTo>
                  <a:cubicBezTo>
                    <a:pt x="53" y="27"/>
                    <a:pt x="92" y="0"/>
                    <a:pt x="75" y="93"/>
                  </a:cubicBezTo>
                  <a:cubicBezTo>
                    <a:pt x="75" y="93"/>
                    <a:pt x="92" y="140"/>
                    <a:pt x="47" y="185"/>
                  </a:cubicBezTo>
                </a:path>
              </a:pathLst>
            </a:custGeom>
            <a:solidFill>
              <a:srgbClr val="F2C7A2"/>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61" name="Google Shape;3061;p15"/>
            <p:cNvSpPr/>
            <p:nvPr/>
          </p:nvSpPr>
          <p:spPr>
            <a:xfrm>
              <a:off x="7523729" y="7360977"/>
              <a:ext cx="86365" cy="690920"/>
            </a:xfrm>
            <a:custGeom>
              <a:avLst/>
              <a:gdLst/>
              <a:ahLst/>
              <a:cxnLst/>
              <a:rect l="l" t="t" r="r" b="b"/>
              <a:pathLst>
                <a:path w="3" h="24" extrusionOk="0">
                  <a:moveTo>
                    <a:pt x="3" y="0"/>
                  </a:moveTo>
                  <a:cubicBezTo>
                    <a:pt x="3" y="0"/>
                    <a:pt x="3" y="0"/>
                    <a:pt x="3" y="0"/>
                  </a:cubicBezTo>
                  <a:cubicBezTo>
                    <a:pt x="0" y="24"/>
                    <a:pt x="0" y="24"/>
                    <a:pt x="0" y="24"/>
                  </a:cubicBezTo>
                  <a:cubicBezTo>
                    <a:pt x="0" y="24"/>
                    <a:pt x="0" y="24"/>
                    <a:pt x="0" y="24"/>
                  </a:cubicBezTo>
                  <a:cubicBezTo>
                    <a:pt x="3" y="0"/>
                    <a:pt x="3" y="0"/>
                    <a:pt x="3" y="0"/>
                  </a:cubicBezTo>
                </a:path>
              </a:pathLst>
            </a:custGeom>
            <a:solidFill>
              <a:srgbClr val="90AEB9"/>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62" name="Google Shape;3062;p15"/>
            <p:cNvSpPr/>
            <p:nvPr/>
          </p:nvSpPr>
          <p:spPr>
            <a:xfrm>
              <a:off x="7523729" y="7360977"/>
              <a:ext cx="403036" cy="690920"/>
            </a:xfrm>
            <a:custGeom>
              <a:avLst/>
              <a:gdLst/>
              <a:ahLst/>
              <a:cxnLst/>
              <a:rect l="l" t="t" r="r" b="b"/>
              <a:pathLst>
                <a:path w="14" h="24" extrusionOk="0">
                  <a:moveTo>
                    <a:pt x="14" y="0"/>
                  </a:moveTo>
                  <a:cubicBezTo>
                    <a:pt x="3" y="0"/>
                    <a:pt x="3" y="0"/>
                    <a:pt x="3" y="0"/>
                  </a:cubicBezTo>
                  <a:cubicBezTo>
                    <a:pt x="0" y="24"/>
                    <a:pt x="0" y="24"/>
                    <a:pt x="0" y="24"/>
                  </a:cubicBezTo>
                  <a:cubicBezTo>
                    <a:pt x="0" y="24"/>
                    <a:pt x="0" y="24"/>
                    <a:pt x="0" y="24"/>
                  </a:cubicBezTo>
                  <a:cubicBezTo>
                    <a:pt x="14" y="24"/>
                    <a:pt x="14" y="0"/>
                    <a:pt x="14" y="0"/>
                  </a:cubicBezTo>
                </a:path>
              </a:pathLst>
            </a:custGeom>
            <a:solidFill>
              <a:srgbClr val="F6D7BB"/>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63" name="Google Shape;3063;p15"/>
            <p:cNvSpPr/>
            <p:nvPr/>
          </p:nvSpPr>
          <p:spPr>
            <a:xfrm>
              <a:off x="5537337" y="11794374"/>
              <a:ext cx="3483382" cy="2216698"/>
            </a:xfrm>
            <a:custGeom>
              <a:avLst/>
              <a:gdLst/>
              <a:ahLst/>
              <a:cxnLst/>
              <a:rect l="l" t="t" r="r" b="b"/>
              <a:pathLst>
                <a:path w="726" h="462" extrusionOk="0">
                  <a:moveTo>
                    <a:pt x="618" y="462"/>
                  </a:moveTo>
                  <a:lnTo>
                    <a:pt x="0" y="96"/>
                  </a:lnTo>
                  <a:lnTo>
                    <a:pt x="60" y="0"/>
                  </a:lnTo>
                  <a:lnTo>
                    <a:pt x="726" y="390"/>
                  </a:lnTo>
                  <a:lnTo>
                    <a:pt x="684" y="462"/>
                  </a:lnTo>
                  <a:lnTo>
                    <a:pt x="618" y="462"/>
                  </a:lnTo>
                  <a:close/>
                </a:path>
              </a:pathLst>
            </a:custGeom>
            <a:solidFill>
              <a:srgbClr val="FFFFFF"/>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64" name="Google Shape;3064;p15"/>
            <p:cNvSpPr/>
            <p:nvPr/>
          </p:nvSpPr>
          <p:spPr>
            <a:xfrm>
              <a:off x="4880930" y="12082256"/>
              <a:ext cx="3967061" cy="1928816"/>
            </a:xfrm>
            <a:custGeom>
              <a:avLst/>
              <a:gdLst/>
              <a:ahLst/>
              <a:cxnLst/>
              <a:rect l="l" t="t" r="r" b="b"/>
              <a:pathLst>
                <a:path w="11113" h="10000" extrusionOk="0">
                  <a:moveTo>
                    <a:pt x="0" y="10000"/>
                  </a:moveTo>
                  <a:lnTo>
                    <a:pt x="2161" y="0"/>
                  </a:lnTo>
                  <a:lnTo>
                    <a:pt x="11113" y="9701"/>
                  </a:lnTo>
                  <a:cubicBezTo>
                    <a:pt x="11086" y="9801"/>
                    <a:pt x="11059" y="9900"/>
                    <a:pt x="11032" y="10000"/>
                  </a:cubicBezTo>
                  <a:lnTo>
                    <a:pt x="0" y="10000"/>
                  </a:lnTo>
                  <a:close/>
                </a:path>
              </a:pathLst>
            </a:custGeom>
            <a:solidFill>
              <a:srgbClr val="2B2B2A"/>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sp>
          <p:nvSpPr>
            <p:cNvPr id="3065" name="Google Shape;3065;p15"/>
            <p:cNvSpPr/>
            <p:nvPr/>
          </p:nvSpPr>
          <p:spPr>
            <a:xfrm>
              <a:off x="11210608" y="10735765"/>
              <a:ext cx="978802" cy="950014"/>
            </a:xfrm>
            <a:custGeom>
              <a:avLst/>
              <a:gdLst/>
              <a:ahLst/>
              <a:cxnLst/>
              <a:rect l="l" t="t" r="r" b="b"/>
              <a:pathLst>
                <a:path w="34" h="33" extrusionOk="0">
                  <a:moveTo>
                    <a:pt x="3" y="0"/>
                  </a:moveTo>
                  <a:cubicBezTo>
                    <a:pt x="31" y="0"/>
                    <a:pt x="31" y="0"/>
                    <a:pt x="31" y="0"/>
                  </a:cubicBezTo>
                  <a:cubicBezTo>
                    <a:pt x="32" y="0"/>
                    <a:pt x="34" y="2"/>
                    <a:pt x="34" y="3"/>
                  </a:cubicBezTo>
                  <a:cubicBezTo>
                    <a:pt x="34" y="30"/>
                    <a:pt x="34" y="30"/>
                    <a:pt x="34" y="30"/>
                  </a:cubicBezTo>
                  <a:cubicBezTo>
                    <a:pt x="34" y="32"/>
                    <a:pt x="32" y="33"/>
                    <a:pt x="31" y="33"/>
                  </a:cubicBezTo>
                  <a:cubicBezTo>
                    <a:pt x="3" y="33"/>
                    <a:pt x="3" y="33"/>
                    <a:pt x="3" y="33"/>
                  </a:cubicBezTo>
                  <a:cubicBezTo>
                    <a:pt x="2" y="33"/>
                    <a:pt x="0" y="32"/>
                    <a:pt x="0" y="30"/>
                  </a:cubicBezTo>
                  <a:cubicBezTo>
                    <a:pt x="0" y="3"/>
                    <a:pt x="0" y="3"/>
                    <a:pt x="0" y="3"/>
                  </a:cubicBezTo>
                  <a:cubicBezTo>
                    <a:pt x="0" y="2"/>
                    <a:pt x="2" y="0"/>
                    <a:pt x="3" y="0"/>
                  </a:cubicBezTo>
                </a:path>
              </a:pathLst>
            </a:custGeom>
            <a:solidFill>
              <a:srgbClr val="60DEAB"/>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335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32992324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rot="5400000">
            <a:off x="5265758" y="3790123"/>
            <a:ext cx="1660487" cy="2093579"/>
          </a:xfrm>
          <a:custGeom>
            <a:avLst/>
            <a:gdLst>
              <a:gd name="connsiteX0" fmla="*/ 0 w 1258024"/>
              <a:gd name="connsiteY0" fmla="*/ 1735396 h 2193858"/>
              <a:gd name="connsiteX1" fmla="*/ 0 w 1258024"/>
              <a:gd name="connsiteY1" fmla="*/ 1406774 h 2193858"/>
              <a:gd name="connsiteX2" fmla="*/ 1 w 1258024"/>
              <a:gd name="connsiteY2" fmla="*/ 1406773 h 2193858"/>
              <a:gd name="connsiteX3" fmla="*/ 1 w 1258024"/>
              <a:gd name="connsiteY3" fmla="*/ 1183768 h 2193858"/>
              <a:gd name="connsiteX4" fmla="*/ 1 w 1258024"/>
              <a:gd name="connsiteY4" fmla="*/ 969855 h 2193858"/>
              <a:gd name="connsiteX5" fmla="*/ 0 w 1258024"/>
              <a:gd name="connsiteY5" fmla="*/ 969855 h 2193858"/>
              <a:gd name="connsiteX6" fmla="*/ 0 w 1258024"/>
              <a:gd name="connsiteY6" fmla="*/ 725307 h 2193858"/>
              <a:gd name="connsiteX7" fmla="*/ 0 w 1258024"/>
              <a:gd name="connsiteY7" fmla="*/ 641232 h 2193858"/>
              <a:gd name="connsiteX8" fmla="*/ 0 w 1258024"/>
              <a:gd name="connsiteY8" fmla="*/ 396684 h 2193858"/>
              <a:gd name="connsiteX9" fmla="*/ 629012 w 1258024"/>
              <a:gd name="connsiteY9" fmla="*/ 0 h 2193858"/>
              <a:gd name="connsiteX10" fmla="*/ 1258024 w 1258024"/>
              <a:gd name="connsiteY10" fmla="*/ 396683 h 2193858"/>
              <a:gd name="connsiteX11" fmla="*/ 1258024 w 1258024"/>
              <a:gd name="connsiteY11" fmla="*/ 641231 h 2193858"/>
              <a:gd name="connsiteX12" fmla="*/ 1258024 w 1258024"/>
              <a:gd name="connsiteY12" fmla="*/ 725307 h 2193858"/>
              <a:gd name="connsiteX13" fmla="*/ 1258024 w 1258024"/>
              <a:gd name="connsiteY13" fmla="*/ 969855 h 2193858"/>
              <a:gd name="connsiteX14" fmla="*/ 1258024 w 1258024"/>
              <a:gd name="connsiteY14" fmla="*/ 1183768 h 2193858"/>
              <a:gd name="connsiteX15" fmla="*/ 1258024 w 1258024"/>
              <a:gd name="connsiteY15" fmla="*/ 1406773 h 2193858"/>
              <a:gd name="connsiteX16" fmla="*/ 1258024 w 1258024"/>
              <a:gd name="connsiteY16" fmla="*/ 1428316 h 2193858"/>
              <a:gd name="connsiteX17" fmla="*/ 1258024 w 1258024"/>
              <a:gd name="connsiteY17" fmla="*/ 1735397 h 2193858"/>
              <a:gd name="connsiteX18" fmla="*/ 1258024 w 1258024"/>
              <a:gd name="connsiteY18" fmla="*/ 2193858 h 2193858"/>
              <a:gd name="connsiteX19" fmla="*/ 894539 w 1258024"/>
              <a:gd name="connsiteY19" fmla="*/ 1964627 h 2193858"/>
              <a:gd name="connsiteX20" fmla="*/ 629012 w 1258024"/>
              <a:gd name="connsiteY20" fmla="*/ 1797175 h 2193858"/>
              <a:gd name="connsiteX21" fmla="*/ 363486 w 1258024"/>
              <a:gd name="connsiteY21" fmla="*/ 1964627 h 2193858"/>
              <a:gd name="connsiteX22" fmla="*/ 363487 w 1258024"/>
              <a:gd name="connsiteY22" fmla="*/ 1964627 h 2193858"/>
              <a:gd name="connsiteX23" fmla="*/ 1 w 1258024"/>
              <a:gd name="connsiteY23" fmla="*/ 2193858 h 2193858"/>
              <a:gd name="connsiteX24" fmla="*/ 1 w 1258024"/>
              <a:gd name="connsiteY24" fmla="*/ 1735397 h 219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024" h="2193858">
                <a:moveTo>
                  <a:pt x="0" y="1735396"/>
                </a:moveTo>
                <a:lnTo>
                  <a:pt x="0" y="1406774"/>
                </a:lnTo>
                <a:lnTo>
                  <a:pt x="1" y="1406773"/>
                </a:lnTo>
                <a:lnTo>
                  <a:pt x="1" y="1183768"/>
                </a:lnTo>
                <a:lnTo>
                  <a:pt x="1" y="969855"/>
                </a:lnTo>
                <a:lnTo>
                  <a:pt x="0" y="969855"/>
                </a:lnTo>
                <a:lnTo>
                  <a:pt x="0" y="725307"/>
                </a:lnTo>
                <a:lnTo>
                  <a:pt x="0" y="641232"/>
                </a:lnTo>
                <a:lnTo>
                  <a:pt x="0" y="396684"/>
                </a:lnTo>
                <a:lnTo>
                  <a:pt x="629012" y="0"/>
                </a:lnTo>
                <a:lnTo>
                  <a:pt x="1258024" y="396683"/>
                </a:lnTo>
                <a:lnTo>
                  <a:pt x="1258024" y="641231"/>
                </a:lnTo>
                <a:lnTo>
                  <a:pt x="1258024" y="725307"/>
                </a:lnTo>
                <a:lnTo>
                  <a:pt x="1258024" y="969855"/>
                </a:lnTo>
                <a:lnTo>
                  <a:pt x="1258024" y="1183768"/>
                </a:lnTo>
                <a:lnTo>
                  <a:pt x="1258024" y="1406773"/>
                </a:lnTo>
                <a:lnTo>
                  <a:pt x="1258024" y="1428316"/>
                </a:lnTo>
                <a:lnTo>
                  <a:pt x="1258024" y="1735397"/>
                </a:lnTo>
                <a:lnTo>
                  <a:pt x="1258024" y="2193858"/>
                </a:lnTo>
                <a:lnTo>
                  <a:pt x="894539" y="1964627"/>
                </a:lnTo>
                <a:lnTo>
                  <a:pt x="629012" y="1797175"/>
                </a:lnTo>
                <a:lnTo>
                  <a:pt x="363486" y="1964627"/>
                </a:lnTo>
                <a:lnTo>
                  <a:pt x="363487" y="1964627"/>
                </a:lnTo>
                <a:lnTo>
                  <a:pt x="1" y="2193858"/>
                </a:lnTo>
                <a:lnTo>
                  <a:pt x="1" y="17353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p:cNvSpPr/>
          <p:nvPr/>
        </p:nvSpPr>
        <p:spPr>
          <a:xfrm>
            <a:off x="5834411" y="3869149"/>
            <a:ext cx="405104" cy="40510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ext Placeholder 1"/>
          <p:cNvSpPr>
            <a:spLocks noGrp="1"/>
          </p:cNvSpPr>
          <p:nvPr>
            <p:ph type="body" sz="quarter" idx="10"/>
          </p:nvPr>
        </p:nvSpPr>
        <p:spPr/>
        <p:txBody>
          <a:bodyPr/>
          <a:lstStyle/>
          <a:p>
            <a:r>
              <a:rPr lang="en-US" dirty="0"/>
              <a:t>Here is your custom footer</a:t>
            </a:r>
          </a:p>
        </p:txBody>
      </p:sp>
      <p:sp>
        <p:nvSpPr>
          <p:cNvPr id="7" name="Freeform 6"/>
          <p:cNvSpPr/>
          <p:nvPr/>
        </p:nvSpPr>
        <p:spPr>
          <a:xfrm rot="5400000">
            <a:off x="1781338" y="2090724"/>
            <a:ext cx="1660487" cy="2093579"/>
          </a:xfrm>
          <a:custGeom>
            <a:avLst/>
            <a:gdLst>
              <a:gd name="connsiteX0" fmla="*/ 0 w 1258024"/>
              <a:gd name="connsiteY0" fmla="*/ 1735396 h 2193858"/>
              <a:gd name="connsiteX1" fmla="*/ 0 w 1258024"/>
              <a:gd name="connsiteY1" fmla="*/ 1406774 h 2193858"/>
              <a:gd name="connsiteX2" fmla="*/ 1 w 1258024"/>
              <a:gd name="connsiteY2" fmla="*/ 1406773 h 2193858"/>
              <a:gd name="connsiteX3" fmla="*/ 1 w 1258024"/>
              <a:gd name="connsiteY3" fmla="*/ 1183768 h 2193858"/>
              <a:gd name="connsiteX4" fmla="*/ 1 w 1258024"/>
              <a:gd name="connsiteY4" fmla="*/ 969855 h 2193858"/>
              <a:gd name="connsiteX5" fmla="*/ 0 w 1258024"/>
              <a:gd name="connsiteY5" fmla="*/ 969855 h 2193858"/>
              <a:gd name="connsiteX6" fmla="*/ 0 w 1258024"/>
              <a:gd name="connsiteY6" fmla="*/ 725307 h 2193858"/>
              <a:gd name="connsiteX7" fmla="*/ 0 w 1258024"/>
              <a:gd name="connsiteY7" fmla="*/ 641232 h 2193858"/>
              <a:gd name="connsiteX8" fmla="*/ 0 w 1258024"/>
              <a:gd name="connsiteY8" fmla="*/ 396684 h 2193858"/>
              <a:gd name="connsiteX9" fmla="*/ 629012 w 1258024"/>
              <a:gd name="connsiteY9" fmla="*/ 0 h 2193858"/>
              <a:gd name="connsiteX10" fmla="*/ 1258024 w 1258024"/>
              <a:gd name="connsiteY10" fmla="*/ 396683 h 2193858"/>
              <a:gd name="connsiteX11" fmla="*/ 1258024 w 1258024"/>
              <a:gd name="connsiteY11" fmla="*/ 641231 h 2193858"/>
              <a:gd name="connsiteX12" fmla="*/ 1258024 w 1258024"/>
              <a:gd name="connsiteY12" fmla="*/ 725307 h 2193858"/>
              <a:gd name="connsiteX13" fmla="*/ 1258024 w 1258024"/>
              <a:gd name="connsiteY13" fmla="*/ 969855 h 2193858"/>
              <a:gd name="connsiteX14" fmla="*/ 1258024 w 1258024"/>
              <a:gd name="connsiteY14" fmla="*/ 1183768 h 2193858"/>
              <a:gd name="connsiteX15" fmla="*/ 1258024 w 1258024"/>
              <a:gd name="connsiteY15" fmla="*/ 1406773 h 2193858"/>
              <a:gd name="connsiteX16" fmla="*/ 1258024 w 1258024"/>
              <a:gd name="connsiteY16" fmla="*/ 1428316 h 2193858"/>
              <a:gd name="connsiteX17" fmla="*/ 1258024 w 1258024"/>
              <a:gd name="connsiteY17" fmla="*/ 1735397 h 2193858"/>
              <a:gd name="connsiteX18" fmla="*/ 1258024 w 1258024"/>
              <a:gd name="connsiteY18" fmla="*/ 2193858 h 2193858"/>
              <a:gd name="connsiteX19" fmla="*/ 894539 w 1258024"/>
              <a:gd name="connsiteY19" fmla="*/ 1964627 h 2193858"/>
              <a:gd name="connsiteX20" fmla="*/ 629012 w 1258024"/>
              <a:gd name="connsiteY20" fmla="*/ 1797175 h 2193858"/>
              <a:gd name="connsiteX21" fmla="*/ 363486 w 1258024"/>
              <a:gd name="connsiteY21" fmla="*/ 1964627 h 2193858"/>
              <a:gd name="connsiteX22" fmla="*/ 363487 w 1258024"/>
              <a:gd name="connsiteY22" fmla="*/ 1964627 h 2193858"/>
              <a:gd name="connsiteX23" fmla="*/ 1 w 1258024"/>
              <a:gd name="connsiteY23" fmla="*/ 2193858 h 2193858"/>
              <a:gd name="connsiteX24" fmla="*/ 1 w 1258024"/>
              <a:gd name="connsiteY24" fmla="*/ 1735397 h 219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024" h="2193858">
                <a:moveTo>
                  <a:pt x="0" y="1735396"/>
                </a:moveTo>
                <a:lnTo>
                  <a:pt x="0" y="1406774"/>
                </a:lnTo>
                <a:lnTo>
                  <a:pt x="1" y="1406773"/>
                </a:lnTo>
                <a:lnTo>
                  <a:pt x="1" y="1183768"/>
                </a:lnTo>
                <a:lnTo>
                  <a:pt x="1" y="969855"/>
                </a:lnTo>
                <a:lnTo>
                  <a:pt x="0" y="969855"/>
                </a:lnTo>
                <a:lnTo>
                  <a:pt x="0" y="725307"/>
                </a:lnTo>
                <a:lnTo>
                  <a:pt x="0" y="641232"/>
                </a:lnTo>
                <a:lnTo>
                  <a:pt x="0" y="396684"/>
                </a:lnTo>
                <a:lnTo>
                  <a:pt x="629012" y="0"/>
                </a:lnTo>
                <a:lnTo>
                  <a:pt x="1258024" y="396683"/>
                </a:lnTo>
                <a:lnTo>
                  <a:pt x="1258024" y="641231"/>
                </a:lnTo>
                <a:lnTo>
                  <a:pt x="1258024" y="725307"/>
                </a:lnTo>
                <a:lnTo>
                  <a:pt x="1258024" y="969855"/>
                </a:lnTo>
                <a:lnTo>
                  <a:pt x="1258024" y="1183768"/>
                </a:lnTo>
                <a:lnTo>
                  <a:pt x="1258024" y="1406773"/>
                </a:lnTo>
                <a:lnTo>
                  <a:pt x="1258024" y="1428316"/>
                </a:lnTo>
                <a:lnTo>
                  <a:pt x="1258024" y="1735397"/>
                </a:lnTo>
                <a:lnTo>
                  <a:pt x="1258024" y="2193858"/>
                </a:lnTo>
                <a:lnTo>
                  <a:pt x="894539" y="1964627"/>
                </a:lnTo>
                <a:lnTo>
                  <a:pt x="629012" y="1797175"/>
                </a:lnTo>
                <a:lnTo>
                  <a:pt x="363486" y="1964627"/>
                </a:lnTo>
                <a:lnTo>
                  <a:pt x="363487" y="1964627"/>
                </a:lnTo>
                <a:lnTo>
                  <a:pt x="1" y="2193858"/>
                </a:lnTo>
                <a:lnTo>
                  <a:pt x="1" y="17353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7"/>
          <p:cNvSpPr/>
          <p:nvPr/>
        </p:nvSpPr>
        <p:spPr>
          <a:xfrm rot="5400000">
            <a:off x="3544814" y="2090724"/>
            <a:ext cx="1660487" cy="2093579"/>
          </a:xfrm>
          <a:custGeom>
            <a:avLst/>
            <a:gdLst>
              <a:gd name="connsiteX0" fmla="*/ 0 w 1258024"/>
              <a:gd name="connsiteY0" fmla="*/ 1735396 h 2193858"/>
              <a:gd name="connsiteX1" fmla="*/ 0 w 1258024"/>
              <a:gd name="connsiteY1" fmla="*/ 1406774 h 2193858"/>
              <a:gd name="connsiteX2" fmla="*/ 1 w 1258024"/>
              <a:gd name="connsiteY2" fmla="*/ 1406773 h 2193858"/>
              <a:gd name="connsiteX3" fmla="*/ 1 w 1258024"/>
              <a:gd name="connsiteY3" fmla="*/ 1183768 h 2193858"/>
              <a:gd name="connsiteX4" fmla="*/ 1 w 1258024"/>
              <a:gd name="connsiteY4" fmla="*/ 969855 h 2193858"/>
              <a:gd name="connsiteX5" fmla="*/ 0 w 1258024"/>
              <a:gd name="connsiteY5" fmla="*/ 969855 h 2193858"/>
              <a:gd name="connsiteX6" fmla="*/ 0 w 1258024"/>
              <a:gd name="connsiteY6" fmla="*/ 725307 h 2193858"/>
              <a:gd name="connsiteX7" fmla="*/ 0 w 1258024"/>
              <a:gd name="connsiteY7" fmla="*/ 641232 h 2193858"/>
              <a:gd name="connsiteX8" fmla="*/ 0 w 1258024"/>
              <a:gd name="connsiteY8" fmla="*/ 396684 h 2193858"/>
              <a:gd name="connsiteX9" fmla="*/ 629012 w 1258024"/>
              <a:gd name="connsiteY9" fmla="*/ 0 h 2193858"/>
              <a:gd name="connsiteX10" fmla="*/ 1258024 w 1258024"/>
              <a:gd name="connsiteY10" fmla="*/ 396683 h 2193858"/>
              <a:gd name="connsiteX11" fmla="*/ 1258024 w 1258024"/>
              <a:gd name="connsiteY11" fmla="*/ 641231 h 2193858"/>
              <a:gd name="connsiteX12" fmla="*/ 1258024 w 1258024"/>
              <a:gd name="connsiteY12" fmla="*/ 725307 h 2193858"/>
              <a:gd name="connsiteX13" fmla="*/ 1258024 w 1258024"/>
              <a:gd name="connsiteY13" fmla="*/ 969855 h 2193858"/>
              <a:gd name="connsiteX14" fmla="*/ 1258024 w 1258024"/>
              <a:gd name="connsiteY14" fmla="*/ 1183768 h 2193858"/>
              <a:gd name="connsiteX15" fmla="*/ 1258024 w 1258024"/>
              <a:gd name="connsiteY15" fmla="*/ 1406773 h 2193858"/>
              <a:gd name="connsiteX16" fmla="*/ 1258024 w 1258024"/>
              <a:gd name="connsiteY16" fmla="*/ 1428316 h 2193858"/>
              <a:gd name="connsiteX17" fmla="*/ 1258024 w 1258024"/>
              <a:gd name="connsiteY17" fmla="*/ 1735397 h 2193858"/>
              <a:gd name="connsiteX18" fmla="*/ 1258024 w 1258024"/>
              <a:gd name="connsiteY18" fmla="*/ 2193858 h 2193858"/>
              <a:gd name="connsiteX19" fmla="*/ 894539 w 1258024"/>
              <a:gd name="connsiteY19" fmla="*/ 1964627 h 2193858"/>
              <a:gd name="connsiteX20" fmla="*/ 629012 w 1258024"/>
              <a:gd name="connsiteY20" fmla="*/ 1797175 h 2193858"/>
              <a:gd name="connsiteX21" fmla="*/ 363486 w 1258024"/>
              <a:gd name="connsiteY21" fmla="*/ 1964627 h 2193858"/>
              <a:gd name="connsiteX22" fmla="*/ 363487 w 1258024"/>
              <a:gd name="connsiteY22" fmla="*/ 1964627 h 2193858"/>
              <a:gd name="connsiteX23" fmla="*/ 1 w 1258024"/>
              <a:gd name="connsiteY23" fmla="*/ 2193858 h 2193858"/>
              <a:gd name="connsiteX24" fmla="*/ 1 w 1258024"/>
              <a:gd name="connsiteY24" fmla="*/ 1735397 h 219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024" h="2193858">
                <a:moveTo>
                  <a:pt x="0" y="1735396"/>
                </a:moveTo>
                <a:lnTo>
                  <a:pt x="0" y="1406774"/>
                </a:lnTo>
                <a:lnTo>
                  <a:pt x="1" y="1406773"/>
                </a:lnTo>
                <a:lnTo>
                  <a:pt x="1" y="1183768"/>
                </a:lnTo>
                <a:lnTo>
                  <a:pt x="1" y="969855"/>
                </a:lnTo>
                <a:lnTo>
                  <a:pt x="0" y="969855"/>
                </a:lnTo>
                <a:lnTo>
                  <a:pt x="0" y="725307"/>
                </a:lnTo>
                <a:lnTo>
                  <a:pt x="0" y="641232"/>
                </a:lnTo>
                <a:lnTo>
                  <a:pt x="0" y="396684"/>
                </a:lnTo>
                <a:lnTo>
                  <a:pt x="629012" y="0"/>
                </a:lnTo>
                <a:lnTo>
                  <a:pt x="1258024" y="396683"/>
                </a:lnTo>
                <a:lnTo>
                  <a:pt x="1258024" y="641231"/>
                </a:lnTo>
                <a:lnTo>
                  <a:pt x="1258024" y="725307"/>
                </a:lnTo>
                <a:lnTo>
                  <a:pt x="1258024" y="969855"/>
                </a:lnTo>
                <a:lnTo>
                  <a:pt x="1258024" y="1183768"/>
                </a:lnTo>
                <a:lnTo>
                  <a:pt x="1258024" y="1406773"/>
                </a:lnTo>
                <a:lnTo>
                  <a:pt x="1258024" y="1428316"/>
                </a:lnTo>
                <a:lnTo>
                  <a:pt x="1258024" y="1735397"/>
                </a:lnTo>
                <a:lnTo>
                  <a:pt x="1258024" y="2193858"/>
                </a:lnTo>
                <a:lnTo>
                  <a:pt x="894539" y="1964627"/>
                </a:lnTo>
                <a:lnTo>
                  <a:pt x="629012" y="1797175"/>
                </a:lnTo>
                <a:lnTo>
                  <a:pt x="363486" y="1964627"/>
                </a:lnTo>
                <a:lnTo>
                  <a:pt x="363487" y="1964627"/>
                </a:lnTo>
                <a:lnTo>
                  <a:pt x="1" y="2193858"/>
                </a:lnTo>
                <a:lnTo>
                  <a:pt x="1" y="173539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p:cNvSpPr/>
          <p:nvPr/>
        </p:nvSpPr>
        <p:spPr>
          <a:xfrm rot="5400000">
            <a:off x="5318922" y="2090724"/>
            <a:ext cx="1660487" cy="2093579"/>
          </a:xfrm>
          <a:custGeom>
            <a:avLst/>
            <a:gdLst>
              <a:gd name="connsiteX0" fmla="*/ 0 w 1258024"/>
              <a:gd name="connsiteY0" fmla="*/ 1735396 h 2193858"/>
              <a:gd name="connsiteX1" fmla="*/ 0 w 1258024"/>
              <a:gd name="connsiteY1" fmla="*/ 1406774 h 2193858"/>
              <a:gd name="connsiteX2" fmla="*/ 1 w 1258024"/>
              <a:gd name="connsiteY2" fmla="*/ 1406773 h 2193858"/>
              <a:gd name="connsiteX3" fmla="*/ 1 w 1258024"/>
              <a:gd name="connsiteY3" fmla="*/ 1183768 h 2193858"/>
              <a:gd name="connsiteX4" fmla="*/ 1 w 1258024"/>
              <a:gd name="connsiteY4" fmla="*/ 969855 h 2193858"/>
              <a:gd name="connsiteX5" fmla="*/ 0 w 1258024"/>
              <a:gd name="connsiteY5" fmla="*/ 969855 h 2193858"/>
              <a:gd name="connsiteX6" fmla="*/ 0 w 1258024"/>
              <a:gd name="connsiteY6" fmla="*/ 725307 h 2193858"/>
              <a:gd name="connsiteX7" fmla="*/ 0 w 1258024"/>
              <a:gd name="connsiteY7" fmla="*/ 641232 h 2193858"/>
              <a:gd name="connsiteX8" fmla="*/ 0 w 1258024"/>
              <a:gd name="connsiteY8" fmla="*/ 396684 h 2193858"/>
              <a:gd name="connsiteX9" fmla="*/ 629012 w 1258024"/>
              <a:gd name="connsiteY9" fmla="*/ 0 h 2193858"/>
              <a:gd name="connsiteX10" fmla="*/ 1258024 w 1258024"/>
              <a:gd name="connsiteY10" fmla="*/ 396683 h 2193858"/>
              <a:gd name="connsiteX11" fmla="*/ 1258024 w 1258024"/>
              <a:gd name="connsiteY11" fmla="*/ 641231 h 2193858"/>
              <a:gd name="connsiteX12" fmla="*/ 1258024 w 1258024"/>
              <a:gd name="connsiteY12" fmla="*/ 725307 h 2193858"/>
              <a:gd name="connsiteX13" fmla="*/ 1258024 w 1258024"/>
              <a:gd name="connsiteY13" fmla="*/ 969855 h 2193858"/>
              <a:gd name="connsiteX14" fmla="*/ 1258024 w 1258024"/>
              <a:gd name="connsiteY14" fmla="*/ 1183768 h 2193858"/>
              <a:gd name="connsiteX15" fmla="*/ 1258024 w 1258024"/>
              <a:gd name="connsiteY15" fmla="*/ 1406773 h 2193858"/>
              <a:gd name="connsiteX16" fmla="*/ 1258024 w 1258024"/>
              <a:gd name="connsiteY16" fmla="*/ 1428316 h 2193858"/>
              <a:gd name="connsiteX17" fmla="*/ 1258024 w 1258024"/>
              <a:gd name="connsiteY17" fmla="*/ 1735397 h 2193858"/>
              <a:gd name="connsiteX18" fmla="*/ 1258024 w 1258024"/>
              <a:gd name="connsiteY18" fmla="*/ 2193858 h 2193858"/>
              <a:gd name="connsiteX19" fmla="*/ 894539 w 1258024"/>
              <a:gd name="connsiteY19" fmla="*/ 1964627 h 2193858"/>
              <a:gd name="connsiteX20" fmla="*/ 629012 w 1258024"/>
              <a:gd name="connsiteY20" fmla="*/ 1797175 h 2193858"/>
              <a:gd name="connsiteX21" fmla="*/ 363486 w 1258024"/>
              <a:gd name="connsiteY21" fmla="*/ 1964627 h 2193858"/>
              <a:gd name="connsiteX22" fmla="*/ 363487 w 1258024"/>
              <a:gd name="connsiteY22" fmla="*/ 1964627 h 2193858"/>
              <a:gd name="connsiteX23" fmla="*/ 1 w 1258024"/>
              <a:gd name="connsiteY23" fmla="*/ 2193858 h 2193858"/>
              <a:gd name="connsiteX24" fmla="*/ 1 w 1258024"/>
              <a:gd name="connsiteY24" fmla="*/ 1735397 h 219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024" h="2193858">
                <a:moveTo>
                  <a:pt x="0" y="1735396"/>
                </a:moveTo>
                <a:lnTo>
                  <a:pt x="0" y="1406774"/>
                </a:lnTo>
                <a:lnTo>
                  <a:pt x="1" y="1406773"/>
                </a:lnTo>
                <a:lnTo>
                  <a:pt x="1" y="1183768"/>
                </a:lnTo>
                <a:lnTo>
                  <a:pt x="1" y="969855"/>
                </a:lnTo>
                <a:lnTo>
                  <a:pt x="0" y="969855"/>
                </a:lnTo>
                <a:lnTo>
                  <a:pt x="0" y="725307"/>
                </a:lnTo>
                <a:lnTo>
                  <a:pt x="0" y="641232"/>
                </a:lnTo>
                <a:lnTo>
                  <a:pt x="0" y="396684"/>
                </a:lnTo>
                <a:lnTo>
                  <a:pt x="629012" y="0"/>
                </a:lnTo>
                <a:lnTo>
                  <a:pt x="1258024" y="396683"/>
                </a:lnTo>
                <a:lnTo>
                  <a:pt x="1258024" y="641231"/>
                </a:lnTo>
                <a:lnTo>
                  <a:pt x="1258024" y="725307"/>
                </a:lnTo>
                <a:lnTo>
                  <a:pt x="1258024" y="969855"/>
                </a:lnTo>
                <a:lnTo>
                  <a:pt x="1258024" y="1183768"/>
                </a:lnTo>
                <a:lnTo>
                  <a:pt x="1258024" y="1406773"/>
                </a:lnTo>
                <a:lnTo>
                  <a:pt x="1258024" y="1428316"/>
                </a:lnTo>
                <a:lnTo>
                  <a:pt x="1258024" y="1735397"/>
                </a:lnTo>
                <a:lnTo>
                  <a:pt x="1258024" y="2193858"/>
                </a:lnTo>
                <a:lnTo>
                  <a:pt x="894539" y="1964627"/>
                </a:lnTo>
                <a:lnTo>
                  <a:pt x="629012" y="1797175"/>
                </a:lnTo>
                <a:lnTo>
                  <a:pt x="363486" y="1964627"/>
                </a:lnTo>
                <a:lnTo>
                  <a:pt x="363487" y="1964627"/>
                </a:lnTo>
                <a:lnTo>
                  <a:pt x="1" y="2193858"/>
                </a:lnTo>
                <a:lnTo>
                  <a:pt x="1" y="173539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p:cNvSpPr/>
          <p:nvPr/>
        </p:nvSpPr>
        <p:spPr>
          <a:xfrm rot="5400000">
            <a:off x="7029234" y="3790123"/>
            <a:ext cx="1660487" cy="2093579"/>
          </a:xfrm>
          <a:custGeom>
            <a:avLst/>
            <a:gdLst>
              <a:gd name="connsiteX0" fmla="*/ 0 w 1258024"/>
              <a:gd name="connsiteY0" fmla="*/ 1735396 h 2193858"/>
              <a:gd name="connsiteX1" fmla="*/ 0 w 1258024"/>
              <a:gd name="connsiteY1" fmla="*/ 1406774 h 2193858"/>
              <a:gd name="connsiteX2" fmla="*/ 1 w 1258024"/>
              <a:gd name="connsiteY2" fmla="*/ 1406773 h 2193858"/>
              <a:gd name="connsiteX3" fmla="*/ 1 w 1258024"/>
              <a:gd name="connsiteY3" fmla="*/ 1183768 h 2193858"/>
              <a:gd name="connsiteX4" fmla="*/ 1 w 1258024"/>
              <a:gd name="connsiteY4" fmla="*/ 969855 h 2193858"/>
              <a:gd name="connsiteX5" fmla="*/ 0 w 1258024"/>
              <a:gd name="connsiteY5" fmla="*/ 969855 h 2193858"/>
              <a:gd name="connsiteX6" fmla="*/ 0 w 1258024"/>
              <a:gd name="connsiteY6" fmla="*/ 725307 h 2193858"/>
              <a:gd name="connsiteX7" fmla="*/ 0 w 1258024"/>
              <a:gd name="connsiteY7" fmla="*/ 641232 h 2193858"/>
              <a:gd name="connsiteX8" fmla="*/ 0 w 1258024"/>
              <a:gd name="connsiteY8" fmla="*/ 396684 h 2193858"/>
              <a:gd name="connsiteX9" fmla="*/ 629012 w 1258024"/>
              <a:gd name="connsiteY9" fmla="*/ 0 h 2193858"/>
              <a:gd name="connsiteX10" fmla="*/ 1258024 w 1258024"/>
              <a:gd name="connsiteY10" fmla="*/ 396683 h 2193858"/>
              <a:gd name="connsiteX11" fmla="*/ 1258024 w 1258024"/>
              <a:gd name="connsiteY11" fmla="*/ 641231 h 2193858"/>
              <a:gd name="connsiteX12" fmla="*/ 1258024 w 1258024"/>
              <a:gd name="connsiteY12" fmla="*/ 725307 h 2193858"/>
              <a:gd name="connsiteX13" fmla="*/ 1258024 w 1258024"/>
              <a:gd name="connsiteY13" fmla="*/ 969855 h 2193858"/>
              <a:gd name="connsiteX14" fmla="*/ 1258024 w 1258024"/>
              <a:gd name="connsiteY14" fmla="*/ 1183768 h 2193858"/>
              <a:gd name="connsiteX15" fmla="*/ 1258024 w 1258024"/>
              <a:gd name="connsiteY15" fmla="*/ 1406773 h 2193858"/>
              <a:gd name="connsiteX16" fmla="*/ 1258024 w 1258024"/>
              <a:gd name="connsiteY16" fmla="*/ 1428316 h 2193858"/>
              <a:gd name="connsiteX17" fmla="*/ 1258024 w 1258024"/>
              <a:gd name="connsiteY17" fmla="*/ 1735397 h 2193858"/>
              <a:gd name="connsiteX18" fmla="*/ 1258024 w 1258024"/>
              <a:gd name="connsiteY18" fmla="*/ 2193858 h 2193858"/>
              <a:gd name="connsiteX19" fmla="*/ 894539 w 1258024"/>
              <a:gd name="connsiteY19" fmla="*/ 1964627 h 2193858"/>
              <a:gd name="connsiteX20" fmla="*/ 629012 w 1258024"/>
              <a:gd name="connsiteY20" fmla="*/ 1797175 h 2193858"/>
              <a:gd name="connsiteX21" fmla="*/ 363486 w 1258024"/>
              <a:gd name="connsiteY21" fmla="*/ 1964627 h 2193858"/>
              <a:gd name="connsiteX22" fmla="*/ 363487 w 1258024"/>
              <a:gd name="connsiteY22" fmla="*/ 1964627 h 2193858"/>
              <a:gd name="connsiteX23" fmla="*/ 1 w 1258024"/>
              <a:gd name="connsiteY23" fmla="*/ 2193858 h 2193858"/>
              <a:gd name="connsiteX24" fmla="*/ 1 w 1258024"/>
              <a:gd name="connsiteY24" fmla="*/ 1735397 h 219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024" h="2193858">
                <a:moveTo>
                  <a:pt x="0" y="1735396"/>
                </a:moveTo>
                <a:lnTo>
                  <a:pt x="0" y="1406774"/>
                </a:lnTo>
                <a:lnTo>
                  <a:pt x="1" y="1406773"/>
                </a:lnTo>
                <a:lnTo>
                  <a:pt x="1" y="1183768"/>
                </a:lnTo>
                <a:lnTo>
                  <a:pt x="1" y="969855"/>
                </a:lnTo>
                <a:lnTo>
                  <a:pt x="0" y="969855"/>
                </a:lnTo>
                <a:lnTo>
                  <a:pt x="0" y="725307"/>
                </a:lnTo>
                <a:lnTo>
                  <a:pt x="0" y="641232"/>
                </a:lnTo>
                <a:lnTo>
                  <a:pt x="0" y="396684"/>
                </a:lnTo>
                <a:lnTo>
                  <a:pt x="629012" y="0"/>
                </a:lnTo>
                <a:lnTo>
                  <a:pt x="1258024" y="396683"/>
                </a:lnTo>
                <a:lnTo>
                  <a:pt x="1258024" y="641231"/>
                </a:lnTo>
                <a:lnTo>
                  <a:pt x="1258024" y="725307"/>
                </a:lnTo>
                <a:lnTo>
                  <a:pt x="1258024" y="969855"/>
                </a:lnTo>
                <a:lnTo>
                  <a:pt x="1258024" y="1183768"/>
                </a:lnTo>
                <a:lnTo>
                  <a:pt x="1258024" y="1406773"/>
                </a:lnTo>
                <a:lnTo>
                  <a:pt x="1258024" y="1428316"/>
                </a:lnTo>
                <a:lnTo>
                  <a:pt x="1258024" y="1735397"/>
                </a:lnTo>
                <a:lnTo>
                  <a:pt x="1258024" y="2193858"/>
                </a:lnTo>
                <a:lnTo>
                  <a:pt x="894539" y="1964627"/>
                </a:lnTo>
                <a:lnTo>
                  <a:pt x="629012" y="1797175"/>
                </a:lnTo>
                <a:lnTo>
                  <a:pt x="363486" y="1964627"/>
                </a:lnTo>
                <a:lnTo>
                  <a:pt x="363487" y="1964627"/>
                </a:lnTo>
                <a:lnTo>
                  <a:pt x="1" y="2193858"/>
                </a:lnTo>
                <a:lnTo>
                  <a:pt x="1" y="173539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rot="5400000">
            <a:off x="8803342" y="3790123"/>
            <a:ext cx="1660487" cy="2093579"/>
          </a:xfrm>
          <a:custGeom>
            <a:avLst/>
            <a:gdLst>
              <a:gd name="connsiteX0" fmla="*/ 0 w 1258024"/>
              <a:gd name="connsiteY0" fmla="*/ 1735396 h 2193858"/>
              <a:gd name="connsiteX1" fmla="*/ 0 w 1258024"/>
              <a:gd name="connsiteY1" fmla="*/ 1406774 h 2193858"/>
              <a:gd name="connsiteX2" fmla="*/ 1 w 1258024"/>
              <a:gd name="connsiteY2" fmla="*/ 1406773 h 2193858"/>
              <a:gd name="connsiteX3" fmla="*/ 1 w 1258024"/>
              <a:gd name="connsiteY3" fmla="*/ 1183768 h 2193858"/>
              <a:gd name="connsiteX4" fmla="*/ 1 w 1258024"/>
              <a:gd name="connsiteY4" fmla="*/ 969855 h 2193858"/>
              <a:gd name="connsiteX5" fmla="*/ 0 w 1258024"/>
              <a:gd name="connsiteY5" fmla="*/ 969855 h 2193858"/>
              <a:gd name="connsiteX6" fmla="*/ 0 w 1258024"/>
              <a:gd name="connsiteY6" fmla="*/ 725307 h 2193858"/>
              <a:gd name="connsiteX7" fmla="*/ 0 w 1258024"/>
              <a:gd name="connsiteY7" fmla="*/ 641232 h 2193858"/>
              <a:gd name="connsiteX8" fmla="*/ 0 w 1258024"/>
              <a:gd name="connsiteY8" fmla="*/ 396684 h 2193858"/>
              <a:gd name="connsiteX9" fmla="*/ 629012 w 1258024"/>
              <a:gd name="connsiteY9" fmla="*/ 0 h 2193858"/>
              <a:gd name="connsiteX10" fmla="*/ 1258024 w 1258024"/>
              <a:gd name="connsiteY10" fmla="*/ 396683 h 2193858"/>
              <a:gd name="connsiteX11" fmla="*/ 1258024 w 1258024"/>
              <a:gd name="connsiteY11" fmla="*/ 641231 h 2193858"/>
              <a:gd name="connsiteX12" fmla="*/ 1258024 w 1258024"/>
              <a:gd name="connsiteY12" fmla="*/ 725307 h 2193858"/>
              <a:gd name="connsiteX13" fmla="*/ 1258024 w 1258024"/>
              <a:gd name="connsiteY13" fmla="*/ 969855 h 2193858"/>
              <a:gd name="connsiteX14" fmla="*/ 1258024 w 1258024"/>
              <a:gd name="connsiteY14" fmla="*/ 1183768 h 2193858"/>
              <a:gd name="connsiteX15" fmla="*/ 1258024 w 1258024"/>
              <a:gd name="connsiteY15" fmla="*/ 1406773 h 2193858"/>
              <a:gd name="connsiteX16" fmla="*/ 1258024 w 1258024"/>
              <a:gd name="connsiteY16" fmla="*/ 1428316 h 2193858"/>
              <a:gd name="connsiteX17" fmla="*/ 1258024 w 1258024"/>
              <a:gd name="connsiteY17" fmla="*/ 1735397 h 2193858"/>
              <a:gd name="connsiteX18" fmla="*/ 1258024 w 1258024"/>
              <a:gd name="connsiteY18" fmla="*/ 2193858 h 2193858"/>
              <a:gd name="connsiteX19" fmla="*/ 894539 w 1258024"/>
              <a:gd name="connsiteY19" fmla="*/ 1964627 h 2193858"/>
              <a:gd name="connsiteX20" fmla="*/ 629012 w 1258024"/>
              <a:gd name="connsiteY20" fmla="*/ 1797175 h 2193858"/>
              <a:gd name="connsiteX21" fmla="*/ 363486 w 1258024"/>
              <a:gd name="connsiteY21" fmla="*/ 1964627 h 2193858"/>
              <a:gd name="connsiteX22" fmla="*/ 363487 w 1258024"/>
              <a:gd name="connsiteY22" fmla="*/ 1964627 h 2193858"/>
              <a:gd name="connsiteX23" fmla="*/ 1 w 1258024"/>
              <a:gd name="connsiteY23" fmla="*/ 2193858 h 2193858"/>
              <a:gd name="connsiteX24" fmla="*/ 1 w 1258024"/>
              <a:gd name="connsiteY24" fmla="*/ 1735397 h 219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024" h="2193858">
                <a:moveTo>
                  <a:pt x="0" y="1735396"/>
                </a:moveTo>
                <a:lnTo>
                  <a:pt x="0" y="1406774"/>
                </a:lnTo>
                <a:lnTo>
                  <a:pt x="1" y="1406773"/>
                </a:lnTo>
                <a:lnTo>
                  <a:pt x="1" y="1183768"/>
                </a:lnTo>
                <a:lnTo>
                  <a:pt x="1" y="969855"/>
                </a:lnTo>
                <a:lnTo>
                  <a:pt x="0" y="969855"/>
                </a:lnTo>
                <a:lnTo>
                  <a:pt x="0" y="725307"/>
                </a:lnTo>
                <a:lnTo>
                  <a:pt x="0" y="641232"/>
                </a:lnTo>
                <a:lnTo>
                  <a:pt x="0" y="396684"/>
                </a:lnTo>
                <a:lnTo>
                  <a:pt x="629012" y="0"/>
                </a:lnTo>
                <a:lnTo>
                  <a:pt x="1258024" y="396683"/>
                </a:lnTo>
                <a:lnTo>
                  <a:pt x="1258024" y="641231"/>
                </a:lnTo>
                <a:lnTo>
                  <a:pt x="1258024" y="725307"/>
                </a:lnTo>
                <a:lnTo>
                  <a:pt x="1258024" y="969855"/>
                </a:lnTo>
                <a:lnTo>
                  <a:pt x="1258024" y="1183768"/>
                </a:lnTo>
                <a:lnTo>
                  <a:pt x="1258024" y="1406773"/>
                </a:lnTo>
                <a:lnTo>
                  <a:pt x="1258024" y="1428316"/>
                </a:lnTo>
                <a:lnTo>
                  <a:pt x="1258024" y="1735397"/>
                </a:lnTo>
                <a:lnTo>
                  <a:pt x="1258024" y="2193858"/>
                </a:lnTo>
                <a:lnTo>
                  <a:pt x="894539" y="1964627"/>
                </a:lnTo>
                <a:lnTo>
                  <a:pt x="629012" y="1797175"/>
                </a:lnTo>
                <a:lnTo>
                  <a:pt x="363486" y="1964627"/>
                </a:lnTo>
                <a:lnTo>
                  <a:pt x="363487" y="1964627"/>
                </a:lnTo>
                <a:lnTo>
                  <a:pt x="1" y="2193858"/>
                </a:lnTo>
                <a:lnTo>
                  <a:pt x="1" y="173539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p:cNvSpPr txBox="1"/>
          <p:nvPr/>
        </p:nvSpPr>
        <p:spPr>
          <a:xfrm>
            <a:off x="2971800" y="493273"/>
            <a:ext cx="6248400" cy="502702"/>
          </a:xfrm>
          <a:prstGeom prst="rect">
            <a:avLst/>
          </a:prstGeom>
          <a:noFill/>
        </p:spPr>
        <p:txBody>
          <a:bodyPr wrap="square" rtlCol="0">
            <a:spAutoFit/>
          </a:bodyPr>
          <a:lstStyle/>
          <a:p>
            <a:pPr>
              <a:lnSpc>
                <a:spcPts val="3200"/>
              </a:lnSpc>
            </a:pPr>
            <a:r>
              <a:rPr lang="en-US" sz="3000" dirty="0">
                <a:solidFill>
                  <a:srgbClr val="BFBFBF"/>
                </a:solidFill>
                <a:latin typeface="Montserrat Light" charset="0"/>
                <a:ea typeface="Montserrat Light" charset="0"/>
                <a:cs typeface="Montserrat Light" charset="0"/>
              </a:rPr>
              <a:t>Infographic : </a:t>
            </a:r>
            <a:r>
              <a:rPr lang="en-US" sz="3000" b="1" dirty="0">
                <a:latin typeface="Montserrat" charset="0"/>
                <a:ea typeface="Montserrat" charset="0"/>
                <a:cs typeface="Montserrat" charset="0"/>
              </a:rPr>
              <a:t>TEXT HERE</a:t>
            </a:r>
          </a:p>
        </p:txBody>
      </p:sp>
      <p:sp>
        <p:nvSpPr>
          <p:cNvPr id="17" name="TextBox 16"/>
          <p:cNvSpPr txBox="1"/>
          <p:nvPr/>
        </p:nvSpPr>
        <p:spPr>
          <a:xfrm>
            <a:off x="2476897" y="975956"/>
            <a:ext cx="7218432" cy="246221"/>
          </a:xfrm>
          <a:prstGeom prst="rect">
            <a:avLst/>
          </a:prstGeom>
          <a:noFill/>
        </p:spPr>
        <p:txBody>
          <a:bodyPr wrap="square" numCol="1" spcCol="0" rtlCol="0" anchor="ctr">
            <a:spAutoFit/>
          </a:bodyPr>
          <a:lstStyle/>
          <a:p>
            <a:pPr algn="ctr"/>
            <a:r>
              <a:rPr lang="en-US" sz="1000" b="1" dirty="0">
                <a:latin typeface="Montserrat Light" charset="0"/>
                <a:ea typeface="Montserrat Light" charset="0"/>
                <a:cs typeface="Montserrat Light" charset="0"/>
              </a:rPr>
              <a:t>The example text goes here with your own detailed summery. Loren opium dolor sit amen example text line.</a:t>
            </a:r>
          </a:p>
        </p:txBody>
      </p:sp>
      <p:sp>
        <p:nvSpPr>
          <p:cNvPr id="18" name="Oval 17"/>
          <p:cNvSpPr/>
          <p:nvPr/>
        </p:nvSpPr>
        <p:spPr>
          <a:xfrm>
            <a:off x="2327316" y="2136077"/>
            <a:ext cx="405104" cy="40510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TextBox 18"/>
          <p:cNvSpPr txBox="1"/>
          <p:nvPr/>
        </p:nvSpPr>
        <p:spPr>
          <a:xfrm flipH="1">
            <a:off x="2325035" y="2148941"/>
            <a:ext cx="389923" cy="348813"/>
          </a:xfrm>
          <a:prstGeom prst="rect">
            <a:avLst/>
          </a:prstGeom>
          <a:noFill/>
        </p:spPr>
        <p:txBody>
          <a:bodyPr wrap="square" numCol="1" spcCol="457200" rtlCol="0">
            <a:spAutoFit/>
          </a:bodyPr>
          <a:lstStyle/>
          <a:p>
            <a:pPr algn="ctr">
              <a:lnSpc>
                <a:spcPts val="2000"/>
              </a:lnSpc>
            </a:pPr>
            <a:r>
              <a:rPr lang="en-US" sz="1200" dirty="0">
                <a:solidFill>
                  <a:schemeClr val="tx1">
                    <a:alpha val="55000"/>
                  </a:schemeClr>
                </a:solidFill>
                <a:latin typeface="Montserrat" charset="0"/>
                <a:ea typeface="Montserrat" charset="0"/>
                <a:cs typeface="Montserrat" charset="0"/>
              </a:rPr>
              <a:t>01</a:t>
            </a:r>
          </a:p>
        </p:txBody>
      </p:sp>
      <p:sp>
        <p:nvSpPr>
          <p:cNvPr id="20" name="Oval 19"/>
          <p:cNvSpPr/>
          <p:nvPr/>
        </p:nvSpPr>
        <p:spPr>
          <a:xfrm>
            <a:off x="4049792" y="2136077"/>
            <a:ext cx="405104" cy="40510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TextBox 20"/>
          <p:cNvSpPr txBox="1"/>
          <p:nvPr/>
        </p:nvSpPr>
        <p:spPr>
          <a:xfrm flipH="1">
            <a:off x="4047511" y="2148941"/>
            <a:ext cx="389923" cy="348813"/>
          </a:xfrm>
          <a:prstGeom prst="rect">
            <a:avLst/>
          </a:prstGeom>
          <a:noFill/>
        </p:spPr>
        <p:txBody>
          <a:bodyPr wrap="square" numCol="1" spcCol="457200" rtlCol="0">
            <a:spAutoFit/>
          </a:bodyPr>
          <a:lstStyle/>
          <a:p>
            <a:pPr algn="ctr">
              <a:lnSpc>
                <a:spcPts val="2000"/>
              </a:lnSpc>
            </a:pPr>
            <a:r>
              <a:rPr lang="en-US" sz="1200" dirty="0">
                <a:solidFill>
                  <a:schemeClr val="tx1">
                    <a:alpha val="55000"/>
                  </a:schemeClr>
                </a:solidFill>
                <a:latin typeface="Montserrat" charset="0"/>
                <a:ea typeface="Montserrat" charset="0"/>
                <a:cs typeface="Montserrat" charset="0"/>
              </a:rPr>
              <a:t>02</a:t>
            </a:r>
          </a:p>
        </p:txBody>
      </p:sp>
      <p:sp>
        <p:nvSpPr>
          <p:cNvPr id="22" name="Oval 21"/>
          <p:cNvSpPr/>
          <p:nvPr/>
        </p:nvSpPr>
        <p:spPr>
          <a:xfrm>
            <a:off x="5899857" y="2136077"/>
            <a:ext cx="405104" cy="40510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TextBox 22"/>
          <p:cNvSpPr txBox="1"/>
          <p:nvPr/>
        </p:nvSpPr>
        <p:spPr>
          <a:xfrm flipH="1">
            <a:off x="5897576" y="2148941"/>
            <a:ext cx="389923" cy="348813"/>
          </a:xfrm>
          <a:prstGeom prst="rect">
            <a:avLst/>
          </a:prstGeom>
          <a:noFill/>
        </p:spPr>
        <p:txBody>
          <a:bodyPr wrap="square" numCol="1" spcCol="457200" rtlCol="0">
            <a:spAutoFit/>
          </a:bodyPr>
          <a:lstStyle/>
          <a:p>
            <a:pPr algn="ctr">
              <a:lnSpc>
                <a:spcPts val="2000"/>
              </a:lnSpc>
            </a:pPr>
            <a:r>
              <a:rPr lang="en-US" sz="1200" dirty="0">
                <a:solidFill>
                  <a:schemeClr val="tx1">
                    <a:alpha val="55000"/>
                  </a:schemeClr>
                </a:solidFill>
                <a:latin typeface="Montserrat" charset="0"/>
                <a:ea typeface="Montserrat" charset="0"/>
                <a:cs typeface="Montserrat" charset="0"/>
              </a:rPr>
              <a:t>03</a:t>
            </a:r>
          </a:p>
        </p:txBody>
      </p:sp>
      <p:sp>
        <p:nvSpPr>
          <p:cNvPr id="25" name="TextBox 24"/>
          <p:cNvSpPr txBox="1"/>
          <p:nvPr/>
        </p:nvSpPr>
        <p:spPr>
          <a:xfrm flipH="1">
            <a:off x="5832129" y="3882013"/>
            <a:ext cx="389923" cy="348813"/>
          </a:xfrm>
          <a:prstGeom prst="rect">
            <a:avLst/>
          </a:prstGeom>
          <a:noFill/>
        </p:spPr>
        <p:txBody>
          <a:bodyPr wrap="square" numCol="1" spcCol="457200" rtlCol="0">
            <a:spAutoFit/>
          </a:bodyPr>
          <a:lstStyle/>
          <a:p>
            <a:pPr algn="ctr">
              <a:lnSpc>
                <a:spcPts val="2000"/>
              </a:lnSpc>
            </a:pPr>
            <a:r>
              <a:rPr lang="en-US" sz="1200" dirty="0">
                <a:solidFill>
                  <a:schemeClr val="tx1">
                    <a:alpha val="55000"/>
                  </a:schemeClr>
                </a:solidFill>
                <a:latin typeface="Montserrat" charset="0"/>
                <a:ea typeface="Montserrat" charset="0"/>
                <a:cs typeface="Montserrat" charset="0"/>
              </a:rPr>
              <a:t>04</a:t>
            </a:r>
          </a:p>
        </p:txBody>
      </p:sp>
      <p:sp>
        <p:nvSpPr>
          <p:cNvPr id="26" name="Oval 25"/>
          <p:cNvSpPr/>
          <p:nvPr/>
        </p:nvSpPr>
        <p:spPr>
          <a:xfrm>
            <a:off x="7556887" y="3869149"/>
            <a:ext cx="405104" cy="40510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TextBox 26"/>
          <p:cNvSpPr txBox="1"/>
          <p:nvPr/>
        </p:nvSpPr>
        <p:spPr>
          <a:xfrm flipH="1">
            <a:off x="7554605" y="3882013"/>
            <a:ext cx="389923" cy="348813"/>
          </a:xfrm>
          <a:prstGeom prst="rect">
            <a:avLst/>
          </a:prstGeom>
          <a:noFill/>
        </p:spPr>
        <p:txBody>
          <a:bodyPr wrap="square" numCol="1" spcCol="457200" rtlCol="0">
            <a:spAutoFit/>
          </a:bodyPr>
          <a:lstStyle/>
          <a:p>
            <a:pPr algn="ctr">
              <a:lnSpc>
                <a:spcPts val="2000"/>
              </a:lnSpc>
            </a:pPr>
            <a:r>
              <a:rPr lang="en-US" sz="1200" dirty="0">
                <a:solidFill>
                  <a:schemeClr val="tx1">
                    <a:alpha val="55000"/>
                  </a:schemeClr>
                </a:solidFill>
                <a:latin typeface="Montserrat" charset="0"/>
                <a:ea typeface="Montserrat" charset="0"/>
                <a:cs typeface="Montserrat" charset="0"/>
              </a:rPr>
              <a:t>05</a:t>
            </a:r>
          </a:p>
        </p:txBody>
      </p:sp>
      <p:sp>
        <p:nvSpPr>
          <p:cNvPr id="28" name="Oval 27"/>
          <p:cNvSpPr/>
          <p:nvPr/>
        </p:nvSpPr>
        <p:spPr>
          <a:xfrm>
            <a:off x="9406952" y="3869149"/>
            <a:ext cx="405104" cy="40510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TextBox 28"/>
          <p:cNvSpPr txBox="1"/>
          <p:nvPr/>
        </p:nvSpPr>
        <p:spPr>
          <a:xfrm flipH="1">
            <a:off x="9404671" y="3882013"/>
            <a:ext cx="389923" cy="348813"/>
          </a:xfrm>
          <a:prstGeom prst="rect">
            <a:avLst/>
          </a:prstGeom>
          <a:noFill/>
        </p:spPr>
        <p:txBody>
          <a:bodyPr wrap="square" numCol="1" spcCol="457200" rtlCol="0">
            <a:spAutoFit/>
          </a:bodyPr>
          <a:lstStyle/>
          <a:p>
            <a:pPr algn="ctr">
              <a:lnSpc>
                <a:spcPts val="2000"/>
              </a:lnSpc>
            </a:pPr>
            <a:r>
              <a:rPr lang="en-US" sz="1200" dirty="0">
                <a:solidFill>
                  <a:schemeClr val="tx1">
                    <a:alpha val="55000"/>
                  </a:schemeClr>
                </a:solidFill>
                <a:latin typeface="Montserrat" charset="0"/>
                <a:ea typeface="Montserrat" charset="0"/>
                <a:cs typeface="Montserrat" charset="0"/>
              </a:rPr>
              <a:t>06</a:t>
            </a:r>
          </a:p>
        </p:txBody>
      </p:sp>
      <p:sp>
        <p:nvSpPr>
          <p:cNvPr id="30" name="Rectangle 29"/>
          <p:cNvSpPr/>
          <p:nvPr/>
        </p:nvSpPr>
        <p:spPr>
          <a:xfrm>
            <a:off x="2356384" y="2589622"/>
            <a:ext cx="521297" cy="630942"/>
          </a:xfrm>
          <a:prstGeom prst="rect">
            <a:avLst/>
          </a:prstGeom>
        </p:spPr>
        <p:txBody>
          <a:bodyPr wrap="none" anchor="ctr">
            <a:spAutoFit/>
          </a:bodyPr>
          <a:lstStyle/>
          <a:p>
            <a:pPr algn="ctr"/>
            <a:r>
              <a:rPr lang="en-US" sz="3500" dirty="0">
                <a:solidFill>
                  <a:srgbClr val="FEFEFE"/>
                </a:solidFill>
                <a:latin typeface="FontAwesome" pitchFamily="2" charset="0"/>
              </a:rPr>
              <a:t></a:t>
            </a:r>
          </a:p>
        </p:txBody>
      </p:sp>
      <p:sp>
        <p:nvSpPr>
          <p:cNvPr id="31" name="Rectangle 30"/>
          <p:cNvSpPr/>
          <p:nvPr/>
        </p:nvSpPr>
        <p:spPr>
          <a:xfrm>
            <a:off x="7636036" y="4314822"/>
            <a:ext cx="521297" cy="630942"/>
          </a:xfrm>
          <a:prstGeom prst="rect">
            <a:avLst/>
          </a:prstGeom>
        </p:spPr>
        <p:txBody>
          <a:bodyPr wrap="none" anchor="ctr">
            <a:spAutoFit/>
          </a:bodyPr>
          <a:lstStyle/>
          <a:p>
            <a:pPr algn="ctr"/>
            <a:r>
              <a:rPr lang="en-US" sz="3500" dirty="0">
                <a:solidFill>
                  <a:srgbClr val="FEFEFE"/>
                </a:solidFill>
                <a:latin typeface="FontAwesome" pitchFamily="2" charset="0"/>
              </a:rPr>
              <a:t></a:t>
            </a:r>
          </a:p>
        </p:txBody>
      </p:sp>
      <p:sp>
        <p:nvSpPr>
          <p:cNvPr id="32" name="Rectangle 31"/>
          <p:cNvSpPr/>
          <p:nvPr/>
        </p:nvSpPr>
        <p:spPr>
          <a:xfrm>
            <a:off x="5842915" y="4314822"/>
            <a:ext cx="521297" cy="630942"/>
          </a:xfrm>
          <a:prstGeom prst="rect">
            <a:avLst/>
          </a:prstGeom>
        </p:spPr>
        <p:txBody>
          <a:bodyPr wrap="none" anchor="ctr">
            <a:spAutoFit/>
          </a:bodyPr>
          <a:lstStyle/>
          <a:p>
            <a:pPr algn="ctr"/>
            <a:r>
              <a:rPr lang="en-US" sz="3500" dirty="0">
                <a:solidFill>
                  <a:srgbClr val="FEFEFE"/>
                </a:solidFill>
                <a:latin typeface="FontAwesome" pitchFamily="2" charset="0"/>
              </a:rPr>
              <a:t></a:t>
            </a:r>
          </a:p>
        </p:txBody>
      </p:sp>
      <p:sp>
        <p:nvSpPr>
          <p:cNvPr id="33" name="Rectangle 32"/>
          <p:cNvSpPr/>
          <p:nvPr/>
        </p:nvSpPr>
        <p:spPr>
          <a:xfrm>
            <a:off x="5898216" y="2589622"/>
            <a:ext cx="521297" cy="630942"/>
          </a:xfrm>
          <a:prstGeom prst="rect">
            <a:avLst/>
          </a:prstGeom>
        </p:spPr>
        <p:txBody>
          <a:bodyPr wrap="none" anchor="ctr">
            <a:spAutoFit/>
          </a:bodyPr>
          <a:lstStyle/>
          <a:p>
            <a:pPr algn="ctr"/>
            <a:r>
              <a:rPr lang="en-US" sz="3500" dirty="0">
                <a:solidFill>
                  <a:srgbClr val="FEFEFE"/>
                </a:solidFill>
                <a:latin typeface="FontAwesome" pitchFamily="2" charset="0"/>
              </a:rPr>
              <a:t></a:t>
            </a:r>
          </a:p>
        </p:txBody>
      </p:sp>
      <p:sp>
        <p:nvSpPr>
          <p:cNvPr id="34" name="Rectangle 33"/>
          <p:cNvSpPr/>
          <p:nvPr/>
        </p:nvSpPr>
        <p:spPr>
          <a:xfrm>
            <a:off x="4169718" y="2589622"/>
            <a:ext cx="521297" cy="630942"/>
          </a:xfrm>
          <a:prstGeom prst="rect">
            <a:avLst/>
          </a:prstGeom>
        </p:spPr>
        <p:txBody>
          <a:bodyPr wrap="none" anchor="ctr">
            <a:spAutoFit/>
          </a:bodyPr>
          <a:lstStyle/>
          <a:p>
            <a:pPr algn="ctr"/>
            <a:r>
              <a:rPr lang="en-US" sz="3500" dirty="0">
                <a:solidFill>
                  <a:srgbClr val="FEFEFE"/>
                </a:solidFill>
                <a:latin typeface="FontAwesome" pitchFamily="2" charset="0"/>
              </a:rPr>
              <a:t></a:t>
            </a:r>
          </a:p>
        </p:txBody>
      </p:sp>
      <p:sp>
        <p:nvSpPr>
          <p:cNvPr id="35" name="Rectangle 34"/>
          <p:cNvSpPr/>
          <p:nvPr/>
        </p:nvSpPr>
        <p:spPr>
          <a:xfrm>
            <a:off x="9358509" y="4291740"/>
            <a:ext cx="550151" cy="677108"/>
          </a:xfrm>
          <a:prstGeom prst="rect">
            <a:avLst/>
          </a:prstGeom>
        </p:spPr>
        <p:txBody>
          <a:bodyPr wrap="none" anchor="ctr">
            <a:spAutoFit/>
          </a:bodyPr>
          <a:lstStyle/>
          <a:p>
            <a:pPr algn="ctr"/>
            <a:r>
              <a:rPr lang="en-US" sz="3800" dirty="0">
                <a:solidFill>
                  <a:srgbClr val="FEFEFE"/>
                </a:solidFill>
                <a:latin typeface="FontAwesome" pitchFamily="2" charset="0"/>
              </a:rPr>
              <a:t></a:t>
            </a:r>
          </a:p>
        </p:txBody>
      </p:sp>
      <p:sp>
        <p:nvSpPr>
          <p:cNvPr id="36" name="TextBox 35"/>
          <p:cNvSpPr txBox="1"/>
          <p:nvPr/>
        </p:nvSpPr>
        <p:spPr>
          <a:xfrm>
            <a:off x="1997343" y="3265351"/>
            <a:ext cx="1165916" cy="461665"/>
          </a:xfrm>
          <a:prstGeom prst="rect">
            <a:avLst/>
          </a:prstGeom>
          <a:noFill/>
        </p:spPr>
        <p:txBody>
          <a:bodyPr wrap="square" numCol="1" spcCol="457200" rtlCol="0">
            <a:spAutoFit/>
          </a:bodyPr>
          <a:lstStyle/>
          <a:p>
            <a:pPr algn="ctr"/>
            <a:r>
              <a:rPr lang="en-US" sz="1200" dirty="0">
                <a:solidFill>
                  <a:srgbClr val="FEFEFE"/>
                </a:solidFill>
                <a:latin typeface="Montserrat" charset="0"/>
                <a:ea typeface="Montserrat" charset="0"/>
                <a:cs typeface="Montserrat" charset="0"/>
              </a:rPr>
              <a:t>Also he </a:t>
            </a:r>
            <a:r>
              <a:rPr lang="en-US" sz="1200">
                <a:solidFill>
                  <a:srgbClr val="FEFEFE"/>
                </a:solidFill>
                <a:latin typeface="Montserrat" charset="0"/>
                <a:ea typeface="Montserrat" charset="0"/>
                <a:cs typeface="Montserrat" charset="0"/>
              </a:rPr>
              <a:t>his male bring</a:t>
            </a:r>
            <a:endParaRPr lang="en-US" sz="1200" dirty="0">
              <a:solidFill>
                <a:srgbClr val="FEFEFE"/>
              </a:solidFill>
              <a:latin typeface="Montserrat" charset="0"/>
              <a:ea typeface="Montserrat" charset="0"/>
              <a:cs typeface="Montserrat" charset="0"/>
            </a:endParaRPr>
          </a:p>
        </p:txBody>
      </p:sp>
      <p:sp>
        <p:nvSpPr>
          <p:cNvPr id="37" name="TextBox 36"/>
          <p:cNvSpPr txBox="1"/>
          <p:nvPr/>
        </p:nvSpPr>
        <p:spPr>
          <a:xfrm>
            <a:off x="3847410" y="3265351"/>
            <a:ext cx="1165916" cy="461665"/>
          </a:xfrm>
          <a:prstGeom prst="rect">
            <a:avLst/>
          </a:prstGeom>
          <a:noFill/>
        </p:spPr>
        <p:txBody>
          <a:bodyPr wrap="square" numCol="1" spcCol="457200" rtlCol="0">
            <a:spAutoFit/>
          </a:bodyPr>
          <a:lstStyle/>
          <a:p>
            <a:pPr algn="ctr"/>
            <a:r>
              <a:rPr lang="en-US" sz="1200" dirty="0">
                <a:solidFill>
                  <a:srgbClr val="FEFEFE"/>
                </a:solidFill>
                <a:latin typeface="Montserrat" charset="0"/>
                <a:ea typeface="Montserrat" charset="0"/>
                <a:cs typeface="Montserrat" charset="0"/>
              </a:rPr>
              <a:t>Also he </a:t>
            </a:r>
            <a:r>
              <a:rPr lang="en-US" sz="1200">
                <a:solidFill>
                  <a:srgbClr val="FEFEFE"/>
                </a:solidFill>
                <a:latin typeface="Montserrat" charset="0"/>
                <a:ea typeface="Montserrat" charset="0"/>
                <a:cs typeface="Montserrat" charset="0"/>
              </a:rPr>
              <a:t>his male bring</a:t>
            </a:r>
            <a:endParaRPr lang="en-US" sz="1200" dirty="0">
              <a:solidFill>
                <a:srgbClr val="FEFEFE"/>
              </a:solidFill>
              <a:latin typeface="Montserrat" charset="0"/>
              <a:ea typeface="Montserrat" charset="0"/>
              <a:cs typeface="Montserrat" charset="0"/>
            </a:endParaRPr>
          </a:p>
        </p:txBody>
      </p:sp>
      <p:sp>
        <p:nvSpPr>
          <p:cNvPr id="38" name="TextBox 37"/>
          <p:cNvSpPr txBox="1"/>
          <p:nvPr/>
        </p:nvSpPr>
        <p:spPr>
          <a:xfrm>
            <a:off x="5569886" y="3265351"/>
            <a:ext cx="1165916" cy="461665"/>
          </a:xfrm>
          <a:prstGeom prst="rect">
            <a:avLst/>
          </a:prstGeom>
          <a:noFill/>
        </p:spPr>
        <p:txBody>
          <a:bodyPr wrap="square" numCol="1" spcCol="457200" rtlCol="0">
            <a:spAutoFit/>
          </a:bodyPr>
          <a:lstStyle/>
          <a:p>
            <a:pPr algn="ctr"/>
            <a:r>
              <a:rPr lang="en-US" sz="1200" dirty="0">
                <a:solidFill>
                  <a:srgbClr val="FEFEFE"/>
                </a:solidFill>
                <a:latin typeface="Montserrat" charset="0"/>
                <a:ea typeface="Montserrat" charset="0"/>
                <a:cs typeface="Montserrat" charset="0"/>
              </a:rPr>
              <a:t>Also he </a:t>
            </a:r>
            <a:r>
              <a:rPr lang="en-US" sz="1200">
                <a:solidFill>
                  <a:srgbClr val="FEFEFE"/>
                </a:solidFill>
                <a:latin typeface="Montserrat" charset="0"/>
                <a:ea typeface="Montserrat" charset="0"/>
                <a:cs typeface="Montserrat" charset="0"/>
              </a:rPr>
              <a:t>his male bring</a:t>
            </a:r>
            <a:endParaRPr lang="en-US" sz="1200" dirty="0">
              <a:solidFill>
                <a:srgbClr val="FEFEFE"/>
              </a:solidFill>
              <a:latin typeface="Montserrat" charset="0"/>
              <a:ea typeface="Montserrat" charset="0"/>
              <a:cs typeface="Montserrat" charset="0"/>
            </a:endParaRPr>
          </a:p>
        </p:txBody>
      </p:sp>
      <p:sp>
        <p:nvSpPr>
          <p:cNvPr id="39" name="TextBox 38"/>
          <p:cNvSpPr txBox="1"/>
          <p:nvPr/>
        </p:nvSpPr>
        <p:spPr>
          <a:xfrm>
            <a:off x="5569886" y="4987825"/>
            <a:ext cx="1165916" cy="461665"/>
          </a:xfrm>
          <a:prstGeom prst="rect">
            <a:avLst/>
          </a:prstGeom>
          <a:noFill/>
        </p:spPr>
        <p:txBody>
          <a:bodyPr wrap="square" numCol="1" spcCol="457200" rtlCol="0">
            <a:spAutoFit/>
          </a:bodyPr>
          <a:lstStyle/>
          <a:p>
            <a:pPr algn="ctr"/>
            <a:r>
              <a:rPr lang="en-US" sz="1200" dirty="0">
                <a:solidFill>
                  <a:srgbClr val="FEFEFE"/>
                </a:solidFill>
                <a:latin typeface="Montserrat" charset="0"/>
                <a:ea typeface="Montserrat" charset="0"/>
                <a:cs typeface="Montserrat" charset="0"/>
              </a:rPr>
              <a:t>Also he </a:t>
            </a:r>
            <a:r>
              <a:rPr lang="en-US" sz="1200">
                <a:solidFill>
                  <a:srgbClr val="FEFEFE"/>
                </a:solidFill>
                <a:latin typeface="Montserrat" charset="0"/>
                <a:ea typeface="Montserrat" charset="0"/>
                <a:cs typeface="Montserrat" charset="0"/>
              </a:rPr>
              <a:t>his male bring</a:t>
            </a:r>
            <a:endParaRPr lang="en-US" sz="1200" dirty="0">
              <a:solidFill>
                <a:srgbClr val="FEFEFE"/>
              </a:solidFill>
              <a:latin typeface="Montserrat" charset="0"/>
              <a:ea typeface="Montserrat" charset="0"/>
              <a:cs typeface="Montserrat" charset="0"/>
            </a:endParaRPr>
          </a:p>
        </p:txBody>
      </p:sp>
      <p:sp>
        <p:nvSpPr>
          <p:cNvPr id="40" name="TextBox 39"/>
          <p:cNvSpPr txBox="1"/>
          <p:nvPr/>
        </p:nvSpPr>
        <p:spPr>
          <a:xfrm>
            <a:off x="7302993" y="4987825"/>
            <a:ext cx="1165916" cy="461665"/>
          </a:xfrm>
          <a:prstGeom prst="rect">
            <a:avLst/>
          </a:prstGeom>
          <a:noFill/>
        </p:spPr>
        <p:txBody>
          <a:bodyPr wrap="square" numCol="1" spcCol="457200" rtlCol="0">
            <a:spAutoFit/>
          </a:bodyPr>
          <a:lstStyle/>
          <a:p>
            <a:pPr algn="ctr"/>
            <a:r>
              <a:rPr lang="en-US" sz="1200" dirty="0">
                <a:solidFill>
                  <a:srgbClr val="FEFEFE"/>
                </a:solidFill>
                <a:latin typeface="Montserrat" charset="0"/>
                <a:ea typeface="Montserrat" charset="0"/>
                <a:cs typeface="Montserrat" charset="0"/>
              </a:rPr>
              <a:t>Also he </a:t>
            </a:r>
            <a:r>
              <a:rPr lang="en-US" sz="1200">
                <a:solidFill>
                  <a:srgbClr val="FEFEFE"/>
                </a:solidFill>
                <a:latin typeface="Montserrat" charset="0"/>
                <a:ea typeface="Montserrat" charset="0"/>
                <a:cs typeface="Montserrat" charset="0"/>
              </a:rPr>
              <a:t>his male bring</a:t>
            </a:r>
            <a:endParaRPr lang="en-US" sz="1200" dirty="0">
              <a:solidFill>
                <a:srgbClr val="FEFEFE"/>
              </a:solidFill>
              <a:latin typeface="Montserrat" charset="0"/>
              <a:ea typeface="Montserrat" charset="0"/>
              <a:cs typeface="Montserrat" charset="0"/>
            </a:endParaRPr>
          </a:p>
        </p:txBody>
      </p:sp>
      <p:sp>
        <p:nvSpPr>
          <p:cNvPr id="41" name="TextBox 40"/>
          <p:cNvSpPr txBox="1"/>
          <p:nvPr/>
        </p:nvSpPr>
        <p:spPr>
          <a:xfrm>
            <a:off x="9078631" y="4987825"/>
            <a:ext cx="1165916" cy="461665"/>
          </a:xfrm>
          <a:prstGeom prst="rect">
            <a:avLst/>
          </a:prstGeom>
          <a:noFill/>
        </p:spPr>
        <p:txBody>
          <a:bodyPr wrap="square" numCol="1" spcCol="457200" rtlCol="0">
            <a:spAutoFit/>
          </a:bodyPr>
          <a:lstStyle/>
          <a:p>
            <a:pPr algn="ctr"/>
            <a:r>
              <a:rPr lang="en-US" sz="1200" dirty="0">
                <a:solidFill>
                  <a:srgbClr val="FEFEFE"/>
                </a:solidFill>
                <a:latin typeface="Montserrat" charset="0"/>
                <a:ea typeface="Montserrat" charset="0"/>
                <a:cs typeface="Montserrat" charset="0"/>
              </a:rPr>
              <a:t>Also he </a:t>
            </a:r>
            <a:r>
              <a:rPr lang="en-US" sz="1200">
                <a:solidFill>
                  <a:srgbClr val="FEFEFE"/>
                </a:solidFill>
                <a:latin typeface="Montserrat" charset="0"/>
                <a:ea typeface="Montserrat" charset="0"/>
                <a:cs typeface="Montserrat" charset="0"/>
              </a:rPr>
              <a:t>his male bring</a:t>
            </a:r>
            <a:endParaRPr lang="en-US" sz="1200" dirty="0">
              <a:solidFill>
                <a:srgbClr val="FEFEFE"/>
              </a:solidFill>
              <a:latin typeface="Montserrat" charset="0"/>
              <a:ea typeface="Montserrat" charset="0"/>
              <a:cs typeface="Montserrat" charset="0"/>
            </a:endParaRPr>
          </a:p>
        </p:txBody>
      </p:sp>
      <p:grpSp>
        <p:nvGrpSpPr>
          <p:cNvPr id="105" name="Group 104"/>
          <p:cNvGrpSpPr/>
          <p:nvPr/>
        </p:nvGrpSpPr>
        <p:grpSpPr>
          <a:xfrm>
            <a:off x="7323753" y="2278508"/>
            <a:ext cx="1186983" cy="1343939"/>
            <a:chOff x="2197689" y="5658698"/>
            <a:chExt cx="654706" cy="741278"/>
          </a:xfrm>
        </p:grpSpPr>
        <p:sp>
          <p:nvSpPr>
            <p:cNvPr id="115" name="Shape 15"/>
            <p:cNvSpPr/>
            <p:nvPr/>
          </p:nvSpPr>
          <p:spPr>
            <a:xfrm>
              <a:off x="2235340" y="5917554"/>
              <a:ext cx="41739" cy="212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D6D6D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16" name="Shape 29"/>
            <p:cNvSpPr/>
            <p:nvPr/>
          </p:nvSpPr>
          <p:spPr>
            <a:xfrm>
              <a:off x="2197689" y="5658698"/>
              <a:ext cx="654706" cy="741278"/>
            </a:xfrm>
            <a:custGeom>
              <a:avLst/>
              <a:gdLst/>
              <a:ahLst/>
              <a:cxnLst>
                <a:cxn ang="0">
                  <a:pos x="wd2" y="hd2"/>
                </a:cxn>
                <a:cxn ang="5400000">
                  <a:pos x="wd2" y="hd2"/>
                </a:cxn>
                <a:cxn ang="10800000">
                  <a:pos x="wd2" y="hd2"/>
                </a:cxn>
                <a:cxn ang="16200000">
                  <a:pos x="wd2" y="hd2"/>
                </a:cxn>
              </a:cxnLst>
              <a:rect l="0" t="0" r="r" b="b"/>
              <a:pathLst>
                <a:path w="21294" h="21329" extrusionOk="0">
                  <a:moveTo>
                    <a:pt x="1121" y="3116"/>
                  </a:moveTo>
                  <a:lnTo>
                    <a:pt x="15042" y="39"/>
                  </a:lnTo>
                  <a:cubicBezTo>
                    <a:pt x="15831" y="-135"/>
                    <a:pt x="16638" y="294"/>
                    <a:pt x="16835" y="992"/>
                  </a:cubicBezTo>
                  <a:lnTo>
                    <a:pt x="21250" y="16628"/>
                  </a:lnTo>
                  <a:cubicBezTo>
                    <a:pt x="21447" y="17326"/>
                    <a:pt x="20963" y="18040"/>
                    <a:pt x="20173" y="18214"/>
                  </a:cubicBezTo>
                  <a:lnTo>
                    <a:pt x="6253" y="21290"/>
                  </a:lnTo>
                  <a:cubicBezTo>
                    <a:pt x="5463" y="21465"/>
                    <a:pt x="4656" y="21036"/>
                    <a:pt x="4459" y="20338"/>
                  </a:cubicBezTo>
                  <a:lnTo>
                    <a:pt x="44" y="4702"/>
                  </a:lnTo>
                  <a:cubicBezTo>
                    <a:pt x="-153" y="4004"/>
                    <a:pt x="331" y="3290"/>
                    <a:pt x="1121" y="3116"/>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17" name="Shape 31"/>
            <p:cNvSpPr/>
            <p:nvPr/>
          </p:nvSpPr>
          <p:spPr>
            <a:xfrm>
              <a:off x="2677749" y="6049335"/>
              <a:ext cx="114998" cy="116584"/>
            </a:xfrm>
            <a:custGeom>
              <a:avLst/>
              <a:gdLst/>
              <a:ahLst/>
              <a:cxnLst>
                <a:cxn ang="0">
                  <a:pos x="wd2" y="hd2"/>
                </a:cxn>
                <a:cxn ang="5400000">
                  <a:pos x="wd2" y="hd2"/>
                </a:cxn>
                <a:cxn ang="10800000">
                  <a:pos x="wd2" y="hd2"/>
                </a:cxn>
                <a:cxn ang="16200000">
                  <a:pos x="wd2" y="hd2"/>
                </a:cxn>
              </a:cxnLst>
              <a:rect l="0" t="0" r="r" b="b"/>
              <a:pathLst>
                <a:path w="20808" h="20818" extrusionOk="0">
                  <a:moveTo>
                    <a:pt x="2900" y="2688"/>
                  </a:moveTo>
                  <a:lnTo>
                    <a:pt x="13346" y="112"/>
                  </a:lnTo>
                  <a:cubicBezTo>
                    <a:pt x="15391" y="-391"/>
                    <a:pt x="17479" y="846"/>
                    <a:pt x="17989" y="2864"/>
                  </a:cubicBezTo>
                  <a:lnTo>
                    <a:pt x="20694" y="13548"/>
                  </a:lnTo>
                  <a:cubicBezTo>
                    <a:pt x="21204" y="15564"/>
                    <a:pt x="19951" y="17627"/>
                    <a:pt x="17908" y="18130"/>
                  </a:cubicBezTo>
                  <a:lnTo>
                    <a:pt x="7462" y="20706"/>
                  </a:lnTo>
                  <a:cubicBezTo>
                    <a:pt x="5417" y="21209"/>
                    <a:pt x="3329" y="19972"/>
                    <a:pt x="2819" y="17954"/>
                  </a:cubicBezTo>
                  <a:lnTo>
                    <a:pt x="114" y="7270"/>
                  </a:lnTo>
                  <a:cubicBezTo>
                    <a:pt x="-396" y="5254"/>
                    <a:pt x="857" y="3191"/>
                    <a:pt x="2900" y="2688"/>
                  </a:cubicBezTo>
                  <a:close/>
                </a:path>
              </a:pathLst>
            </a:custGeom>
            <a:solidFill>
              <a:schemeClr val="accent4">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18" name="Freeform 117"/>
            <p:cNvSpPr/>
            <p:nvPr/>
          </p:nvSpPr>
          <p:spPr>
            <a:xfrm>
              <a:off x="2232985" y="5696350"/>
              <a:ext cx="531535" cy="671941"/>
            </a:xfrm>
            <a:custGeom>
              <a:avLst/>
              <a:gdLst>
                <a:gd name="connsiteX0" fmla="*/ 191432 w 531535"/>
                <a:gd name="connsiteY0" fmla="*/ 555990 h 671941"/>
                <a:gd name="connsiteX1" fmla="*/ 217089 w 531535"/>
                <a:gd name="connsiteY1" fmla="*/ 571402 h 671941"/>
                <a:gd name="connsiteX2" fmla="*/ 232030 w 531535"/>
                <a:gd name="connsiteY2" fmla="*/ 631235 h 671941"/>
                <a:gd name="connsiteX3" fmla="*/ 216631 w 531535"/>
                <a:gd name="connsiteY3" fmla="*/ 656895 h 671941"/>
                <a:gd name="connsiteX4" fmla="*/ 158898 w 531535"/>
                <a:gd name="connsiteY4" fmla="*/ 671309 h 671941"/>
                <a:gd name="connsiteX5" fmla="*/ 133251 w 531535"/>
                <a:gd name="connsiteY5" fmla="*/ 655909 h 671941"/>
                <a:gd name="connsiteX6" fmla="*/ 118300 w 531535"/>
                <a:gd name="connsiteY6" fmla="*/ 596077 h 671941"/>
                <a:gd name="connsiteX7" fmla="*/ 133699 w 531535"/>
                <a:gd name="connsiteY7" fmla="*/ 570417 h 671941"/>
                <a:gd name="connsiteX8" fmla="*/ 309085 w 531535"/>
                <a:gd name="connsiteY8" fmla="*/ 527758 h 671941"/>
                <a:gd name="connsiteX9" fmla="*/ 334746 w 531535"/>
                <a:gd name="connsiteY9" fmla="*/ 543158 h 671941"/>
                <a:gd name="connsiteX10" fmla="*/ 349696 w 531535"/>
                <a:gd name="connsiteY10" fmla="*/ 602990 h 671941"/>
                <a:gd name="connsiteX11" fmla="*/ 334298 w 531535"/>
                <a:gd name="connsiteY11" fmla="*/ 628650 h 671941"/>
                <a:gd name="connsiteX12" fmla="*/ 276555 w 531535"/>
                <a:gd name="connsiteY12" fmla="*/ 643076 h 671941"/>
                <a:gd name="connsiteX13" fmla="*/ 250900 w 531535"/>
                <a:gd name="connsiteY13" fmla="*/ 627664 h 671941"/>
                <a:gd name="connsiteX14" fmla="*/ 235956 w 531535"/>
                <a:gd name="connsiteY14" fmla="*/ 567833 h 671941"/>
                <a:gd name="connsiteX15" fmla="*/ 251353 w 531535"/>
                <a:gd name="connsiteY15" fmla="*/ 542173 h 671941"/>
                <a:gd name="connsiteX16" fmla="*/ 429100 w 531535"/>
                <a:gd name="connsiteY16" fmla="*/ 497165 h 671941"/>
                <a:gd name="connsiteX17" fmla="*/ 454760 w 531535"/>
                <a:gd name="connsiteY17" fmla="*/ 512566 h 671941"/>
                <a:gd name="connsiteX18" fmla="*/ 469710 w 531535"/>
                <a:gd name="connsiteY18" fmla="*/ 572398 h 671941"/>
                <a:gd name="connsiteX19" fmla="*/ 454313 w 531535"/>
                <a:gd name="connsiteY19" fmla="*/ 598064 h 671941"/>
                <a:gd name="connsiteX20" fmla="*/ 396581 w 531535"/>
                <a:gd name="connsiteY20" fmla="*/ 612484 h 671941"/>
                <a:gd name="connsiteX21" fmla="*/ 370921 w 531535"/>
                <a:gd name="connsiteY21" fmla="*/ 597084 h 671941"/>
                <a:gd name="connsiteX22" fmla="*/ 355971 w 531535"/>
                <a:gd name="connsiteY22" fmla="*/ 537240 h 671941"/>
                <a:gd name="connsiteX23" fmla="*/ 371368 w 531535"/>
                <a:gd name="connsiteY23" fmla="*/ 511591 h 671941"/>
                <a:gd name="connsiteX24" fmla="*/ 163192 w 531535"/>
                <a:gd name="connsiteY24" fmla="*/ 443041 h 671941"/>
                <a:gd name="connsiteX25" fmla="*/ 188856 w 531535"/>
                <a:gd name="connsiteY25" fmla="*/ 458441 h 671941"/>
                <a:gd name="connsiteX26" fmla="*/ 203796 w 531535"/>
                <a:gd name="connsiteY26" fmla="*/ 518273 h 671941"/>
                <a:gd name="connsiteX27" fmla="*/ 188397 w 531535"/>
                <a:gd name="connsiteY27" fmla="*/ 543933 h 671941"/>
                <a:gd name="connsiteX28" fmla="*/ 130664 w 531535"/>
                <a:gd name="connsiteY28" fmla="*/ 558359 h 671941"/>
                <a:gd name="connsiteX29" fmla="*/ 105006 w 531535"/>
                <a:gd name="connsiteY29" fmla="*/ 542947 h 671941"/>
                <a:gd name="connsiteX30" fmla="*/ 90055 w 531535"/>
                <a:gd name="connsiteY30" fmla="*/ 483115 h 671941"/>
                <a:gd name="connsiteX31" fmla="*/ 105454 w 531535"/>
                <a:gd name="connsiteY31" fmla="*/ 457455 h 671941"/>
                <a:gd name="connsiteX32" fmla="*/ 280860 w 531535"/>
                <a:gd name="connsiteY32" fmla="*/ 412449 h 671941"/>
                <a:gd name="connsiteX33" fmla="*/ 306518 w 531535"/>
                <a:gd name="connsiteY33" fmla="*/ 427849 h 671941"/>
                <a:gd name="connsiteX34" fmla="*/ 321469 w 531535"/>
                <a:gd name="connsiteY34" fmla="*/ 487692 h 671941"/>
                <a:gd name="connsiteX35" fmla="*/ 306059 w 531535"/>
                <a:gd name="connsiteY35" fmla="*/ 513347 h 671941"/>
                <a:gd name="connsiteX36" fmla="*/ 248326 w 531535"/>
                <a:gd name="connsiteY36" fmla="*/ 527767 h 671941"/>
                <a:gd name="connsiteX37" fmla="*/ 222668 w 531535"/>
                <a:gd name="connsiteY37" fmla="*/ 512367 h 671941"/>
                <a:gd name="connsiteX38" fmla="*/ 207717 w 531535"/>
                <a:gd name="connsiteY38" fmla="*/ 452523 h 671941"/>
                <a:gd name="connsiteX39" fmla="*/ 223127 w 531535"/>
                <a:gd name="connsiteY39" fmla="*/ 426875 h 671941"/>
                <a:gd name="connsiteX40" fmla="*/ 398514 w 531535"/>
                <a:gd name="connsiteY40" fmla="*/ 381851 h 671941"/>
                <a:gd name="connsiteX41" fmla="*/ 424170 w 531535"/>
                <a:gd name="connsiteY41" fmla="*/ 397250 h 671941"/>
                <a:gd name="connsiteX42" fmla="*/ 439121 w 531535"/>
                <a:gd name="connsiteY42" fmla="*/ 457094 h 671941"/>
                <a:gd name="connsiteX43" fmla="*/ 423712 w 531535"/>
                <a:gd name="connsiteY43" fmla="*/ 482752 h 671941"/>
                <a:gd name="connsiteX44" fmla="*/ 365981 w 531535"/>
                <a:gd name="connsiteY44" fmla="*/ 497172 h 671941"/>
                <a:gd name="connsiteX45" fmla="*/ 340324 w 531535"/>
                <a:gd name="connsiteY45" fmla="*/ 481772 h 671941"/>
                <a:gd name="connsiteX46" fmla="*/ 325384 w 531535"/>
                <a:gd name="connsiteY46" fmla="*/ 421939 h 671941"/>
                <a:gd name="connsiteX47" fmla="*/ 340783 w 531535"/>
                <a:gd name="connsiteY47" fmla="*/ 396276 h 671941"/>
                <a:gd name="connsiteX48" fmla="*/ 398514 w 531535"/>
                <a:gd name="connsiteY48" fmla="*/ 381851 h 671941"/>
                <a:gd name="connsiteX49" fmla="*/ 132600 w 531535"/>
                <a:gd name="connsiteY49" fmla="*/ 327726 h 671941"/>
                <a:gd name="connsiteX50" fmla="*/ 158258 w 531535"/>
                <a:gd name="connsiteY50" fmla="*/ 343125 h 671941"/>
                <a:gd name="connsiteX51" fmla="*/ 173209 w 531535"/>
                <a:gd name="connsiteY51" fmla="*/ 402970 h 671941"/>
                <a:gd name="connsiteX52" fmla="*/ 157799 w 531535"/>
                <a:gd name="connsiteY52" fmla="*/ 428628 h 671941"/>
                <a:gd name="connsiteX53" fmla="*/ 100067 w 531535"/>
                <a:gd name="connsiteY53" fmla="*/ 443053 h 671941"/>
                <a:gd name="connsiteX54" fmla="*/ 74409 w 531535"/>
                <a:gd name="connsiteY54" fmla="*/ 427648 h 671941"/>
                <a:gd name="connsiteX55" fmla="*/ 59469 w 531535"/>
                <a:gd name="connsiteY55" fmla="*/ 367814 h 671941"/>
                <a:gd name="connsiteX56" fmla="*/ 74868 w 531535"/>
                <a:gd name="connsiteY56" fmla="*/ 342151 h 671941"/>
                <a:gd name="connsiteX57" fmla="*/ 252606 w 531535"/>
                <a:gd name="connsiteY57" fmla="*/ 297134 h 671941"/>
                <a:gd name="connsiteX58" fmla="*/ 278266 w 531535"/>
                <a:gd name="connsiteY58" fmla="*/ 312535 h 671941"/>
                <a:gd name="connsiteX59" fmla="*/ 293216 w 531535"/>
                <a:gd name="connsiteY59" fmla="*/ 372378 h 671941"/>
                <a:gd name="connsiteX60" fmla="*/ 277819 w 531535"/>
                <a:gd name="connsiteY60" fmla="*/ 398038 h 671941"/>
                <a:gd name="connsiteX61" fmla="*/ 220077 w 531535"/>
                <a:gd name="connsiteY61" fmla="*/ 412465 h 671941"/>
                <a:gd name="connsiteX62" fmla="*/ 194427 w 531535"/>
                <a:gd name="connsiteY62" fmla="*/ 397053 h 671941"/>
                <a:gd name="connsiteX63" fmla="*/ 179478 w 531535"/>
                <a:gd name="connsiteY63" fmla="*/ 337220 h 671941"/>
                <a:gd name="connsiteX64" fmla="*/ 194875 w 531535"/>
                <a:gd name="connsiteY64" fmla="*/ 311560 h 671941"/>
                <a:gd name="connsiteX65" fmla="*/ 370280 w 531535"/>
                <a:gd name="connsiteY65" fmla="*/ 266542 h 671941"/>
                <a:gd name="connsiteX66" fmla="*/ 395937 w 531535"/>
                <a:gd name="connsiteY66" fmla="*/ 281942 h 671941"/>
                <a:gd name="connsiteX67" fmla="*/ 410877 w 531535"/>
                <a:gd name="connsiteY67" fmla="*/ 341786 h 671941"/>
                <a:gd name="connsiteX68" fmla="*/ 395478 w 531535"/>
                <a:gd name="connsiteY68" fmla="*/ 367446 h 671941"/>
                <a:gd name="connsiteX69" fmla="*/ 337742 w 531535"/>
                <a:gd name="connsiteY69" fmla="*/ 381872 h 671941"/>
                <a:gd name="connsiteX70" fmla="*/ 312091 w 531535"/>
                <a:gd name="connsiteY70" fmla="*/ 366471 h 671941"/>
                <a:gd name="connsiteX71" fmla="*/ 297140 w 531535"/>
                <a:gd name="connsiteY71" fmla="*/ 306628 h 671941"/>
                <a:gd name="connsiteX72" fmla="*/ 312538 w 531535"/>
                <a:gd name="connsiteY72" fmla="*/ 280968 h 671941"/>
                <a:gd name="connsiteX73" fmla="*/ 490298 w 531535"/>
                <a:gd name="connsiteY73" fmla="*/ 238303 h 671941"/>
                <a:gd name="connsiteX74" fmla="*/ 515956 w 531535"/>
                <a:gd name="connsiteY74" fmla="*/ 253708 h 671941"/>
                <a:gd name="connsiteX75" fmla="*/ 530908 w 531535"/>
                <a:gd name="connsiteY75" fmla="*/ 313542 h 671941"/>
                <a:gd name="connsiteX76" fmla="*/ 515497 w 531535"/>
                <a:gd name="connsiteY76" fmla="*/ 339206 h 671941"/>
                <a:gd name="connsiteX77" fmla="*/ 457770 w 531535"/>
                <a:gd name="connsiteY77" fmla="*/ 353631 h 671941"/>
                <a:gd name="connsiteX78" fmla="*/ 432107 w 531535"/>
                <a:gd name="connsiteY78" fmla="*/ 338226 h 671941"/>
                <a:gd name="connsiteX79" fmla="*/ 417155 w 531535"/>
                <a:gd name="connsiteY79" fmla="*/ 278386 h 671941"/>
                <a:gd name="connsiteX80" fmla="*/ 432565 w 531535"/>
                <a:gd name="connsiteY80" fmla="*/ 252728 h 671941"/>
                <a:gd name="connsiteX81" fmla="*/ 104367 w 531535"/>
                <a:gd name="connsiteY81" fmla="*/ 212418 h 671941"/>
                <a:gd name="connsiteX82" fmla="*/ 130025 w 531535"/>
                <a:gd name="connsiteY82" fmla="*/ 227819 h 671941"/>
                <a:gd name="connsiteX83" fmla="*/ 144965 w 531535"/>
                <a:gd name="connsiteY83" fmla="*/ 287662 h 671941"/>
                <a:gd name="connsiteX84" fmla="*/ 129566 w 531535"/>
                <a:gd name="connsiteY84" fmla="*/ 313322 h 671941"/>
                <a:gd name="connsiteX85" fmla="*/ 71833 w 531535"/>
                <a:gd name="connsiteY85" fmla="*/ 327749 h 671941"/>
                <a:gd name="connsiteX86" fmla="*/ 46175 w 531535"/>
                <a:gd name="connsiteY86" fmla="*/ 312348 h 671941"/>
                <a:gd name="connsiteX87" fmla="*/ 31224 w 531535"/>
                <a:gd name="connsiteY87" fmla="*/ 252504 h 671941"/>
                <a:gd name="connsiteX88" fmla="*/ 46623 w 531535"/>
                <a:gd name="connsiteY88" fmla="*/ 226844 h 671941"/>
                <a:gd name="connsiteX89" fmla="*/ 222023 w 531535"/>
                <a:gd name="connsiteY89" fmla="*/ 181826 h 671941"/>
                <a:gd name="connsiteX90" fmla="*/ 247681 w 531535"/>
                <a:gd name="connsiteY90" fmla="*/ 197226 h 671941"/>
                <a:gd name="connsiteX91" fmla="*/ 262632 w 531535"/>
                <a:gd name="connsiteY91" fmla="*/ 257069 h 671941"/>
                <a:gd name="connsiteX92" fmla="*/ 247222 w 531535"/>
                <a:gd name="connsiteY92" fmla="*/ 282729 h 671941"/>
                <a:gd name="connsiteX93" fmla="*/ 189490 w 531535"/>
                <a:gd name="connsiteY93" fmla="*/ 297155 h 671941"/>
                <a:gd name="connsiteX94" fmla="*/ 163832 w 531535"/>
                <a:gd name="connsiteY94" fmla="*/ 281754 h 671941"/>
                <a:gd name="connsiteX95" fmla="*/ 148892 w 531535"/>
                <a:gd name="connsiteY95" fmla="*/ 221912 h 671941"/>
                <a:gd name="connsiteX96" fmla="*/ 164280 w 531535"/>
                <a:gd name="connsiteY96" fmla="*/ 196252 h 671941"/>
                <a:gd name="connsiteX97" fmla="*/ 342030 w 531535"/>
                <a:gd name="connsiteY97" fmla="*/ 153587 h 671941"/>
                <a:gd name="connsiteX98" fmla="*/ 367691 w 531535"/>
                <a:gd name="connsiteY98" fmla="*/ 168986 h 671941"/>
                <a:gd name="connsiteX99" fmla="*/ 382641 w 531535"/>
                <a:gd name="connsiteY99" fmla="*/ 228820 h 671941"/>
                <a:gd name="connsiteX100" fmla="*/ 367244 w 531535"/>
                <a:gd name="connsiteY100" fmla="*/ 254484 h 671941"/>
                <a:gd name="connsiteX101" fmla="*/ 309500 w 531535"/>
                <a:gd name="connsiteY101" fmla="*/ 268909 h 671941"/>
                <a:gd name="connsiteX102" fmla="*/ 283840 w 531535"/>
                <a:gd name="connsiteY102" fmla="*/ 253504 h 671941"/>
                <a:gd name="connsiteX103" fmla="*/ 268901 w 531535"/>
                <a:gd name="connsiteY103" fmla="*/ 193664 h 671941"/>
                <a:gd name="connsiteX104" fmla="*/ 284298 w 531535"/>
                <a:gd name="connsiteY104" fmla="*/ 168001 h 671941"/>
                <a:gd name="connsiteX105" fmla="*/ 459703 w 531535"/>
                <a:gd name="connsiteY105" fmla="*/ 122995 h 671941"/>
                <a:gd name="connsiteX106" fmla="*/ 485352 w 531535"/>
                <a:gd name="connsiteY106" fmla="*/ 138401 h 671941"/>
                <a:gd name="connsiteX107" fmla="*/ 500302 w 531535"/>
                <a:gd name="connsiteY107" fmla="*/ 198245 h 671941"/>
                <a:gd name="connsiteX108" fmla="*/ 484905 w 531535"/>
                <a:gd name="connsiteY108" fmla="*/ 223905 h 671941"/>
                <a:gd name="connsiteX109" fmla="*/ 427173 w 531535"/>
                <a:gd name="connsiteY109" fmla="*/ 238320 h 671941"/>
                <a:gd name="connsiteX110" fmla="*/ 401513 w 531535"/>
                <a:gd name="connsiteY110" fmla="*/ 222919 h 671941"/>
                <a:gd name="connsiteX111" fmla="*/ 386563 w 531535"/>
                <a:gd name="connsiteY111" fmla="*/ 163081 h 671941"/>
                <a:gd name="connsiteX112" fmla="*/ 401960 w 531535"/>
                <a:gd name="connsiteY112" fmla="*/ 137415 h 671941"/>
                <a:gd name="connsiteX113" fmla="*/ 427557 w 531535"/>
                <a:gd name="connsiteY113" fmla="*/ 677 h 671941"/>
                <a:gd name="connsiteX114" fmla="*/ 455346 w 531535"/>
                <a:gd name="connsiteY114" fmla="*/ 17360 h 671941"/>
                <a:gd name="connsiteX115" fmla="*/ 470960 w 531535"/>
                <a:gd name="connsiteY115" fmla="*/ 79861 h 671941"/>
                <a:gd name="connsiteX116" fmla="*/ 454287 w 531535"/>
                <a:gd name="connsiteY116" fmla="*/ 107629 h 671941"/>
                <a:gd name="connsiteX117" fmla="*/ 44068 w 531535"/>
                <a:gd name="connsiteY117" fmla="*/ 210101 h 671941"/>
                <a:gd name="connsiteX118" fmla="*/ 16278 w 531535"/>
                <a:gd name="connsiteY118" fmla="*/ 193428 h 671941"/>
                <a:gd name="connsiteX119" fmla="*/ 686 w 531535"/>
                <a:gd name="connsiteY119" fmla="*/ 130927 h 671941"/>
                <a:gd name="connsiteX120" fmla="*/ 17359 w 531535"/>
                <a:gd name="connsiteY120" fmla="*/ 103159 h 6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1535" h="671941">
                  <a:moveTo>
                    <a:pt x="191432" y="555990"/>
                  </a:moveTo>
                  <a:cubicBezTo>
                    <a:pt x="202718" y="553174"/>
                    <a:pt x="214271" y="560101"/>
                    <a:pt x="217089" y="571402"/>
                  </a:cubicBezTo>
                  <a:cubicBezTo>
                    <a:pt x="217089" y="571402"/>
                    <a:pt x="232030" y="631235"/>
                    <a:pt x="232030" y="631235"/>
                  </a:cubicBezTo>
                  <a:cubicBezTo>
                    <a:pt x="234860" y="642524"/>
                    <a:pt x="227934" y="654078"/>
                    <a:pt x="216631" y="656895"/>
                  </a:cubicBezTo>
                  <a:lnTo>
                    <a:pt x="158898" y="671309"/>
                  </a:lnTo>
                  <a:cubicBezTo>
                    <a:pt x="147605" y="674138"/>
                    <a:pt x="136064" y="667199"/>
                    <a:pt x="133251" y="655909"/>
                  </a:cubicBezTo>
                  <a:lnTo>
                    <a:pt x="118300" y="596077"/>
                  </a:lnTo>
                  <a:cubicBezTo>
                    <a:pt x="115470" y="584787"/>
                    <a:pt x="122406" y="573233"/>
                    <a:pt x="133699" y="570417"/>
                  </a:cubicBezTo>
                  <a:close/>
                  <a:moveTo>
                    <a:pt x="309085" y="527758"/>
                  </a:moveTo>
                  <a:cubicBezTo>
                    <a:pt x="320377" y="524930"/>
                    <a:pt x="331927" y="531869"/>
                    <a:pt x="334746" y="543158"/>
                  </a:cubicBezTo>
                  <a:cubicBezTo>
                    <a:pt x="334746" y="543158"/>
                    <a:pt x="349696" y="602990"/>
                    <a:pt x="349696" y="602990"/>
                  </a:cubicBezTo>
                  <a:cubicBezTo>
                    <a:pt x="352514" y="614280"/>
                    <a:pt x="345589" y="625833"/>
                    <a:pt x="334298" y="628650"/>
                  </a:cubicBezTo>
                  <a:lnTo>
                    <a:pt x="276555" y="643076"/>
                  </a:lnTo>
                  <a:cubicBezTo>
                    <a:pt x="265264" y="645893"/>
                    <a:pt x="253724" y="638966"/>
                    <a:pt x="250900" y="627664"/>
                  </a:cubicBezTo>
                  <a:lnTo>
                    <a:pt x="235956" y="567833"/>
                  </a:lnTo>
                  <a:cubicBezTo>
                    <a:pt x="233137" y="556543"/>
                    <a:pt x="240062" y="544990"/>
                    <a:pt x="251353" y="542173"/>
                  </a:cubicBezTo>
                  <a:close/>
                  <a:moveTo>
                    <a:pt x="429100" y="497165"/>
                  </a:moveTo>
                  <a:cubicBezTo>
                    <a:pt x="440391" y="494336"/>
                    <a:pt x="451953" y="501270"/>
                    <a:pt x="454760" y="512566"/>
                  </a:cubicBezTo>
                  <a:cubicBezTo>
                    <a:pt x="454760" y="512566"/>
                    <a:pt x="469710" y="572398"/>
                    <a:pt x="469710" y="572398"/>
                  </a:cubicBezTo>
                  <a:cubicBezTo>
                    <a:pt x="472529" y="583699"/>
                    <a:pt x="465604" y="595241"/>
                    <a:pt x="454313" y="598064"/>
                  </a:cubicBezTo>
                  <a:lnTo>
                    <a:pt x="396581" y="612484"/>
                  </a:lnTo>
                  <a:cubicBezTo>
                    <a:pt x="385279" y="615301"/>
                    <a:pt x="373739" y="608373"/>
                    <a:pt x="370921" y="597084"/>
                  </a:cubicBezTo>
                  <a:lnTo>
                    <a:pt x="355971" y="537240"/>
                  </a:lnTo>
                  <a:cubicBezTo>
                    <a:pt x="353152" y="525950"/>
                    <a:pt x="360077" y="514397"/>
                    <a:pt x="371368" y="511591"/>
                  </a:cubicBezTo>
                  <a:close/>
                  <a:moveTo>
                    <a:pt x="163192" y="443041"/>
                  </a:moveTo>
                  <a:cubicBezTo>
                    <a:pt x="174490" y="440212"/>
                    <a:pt x="186026" y="447151"/>
                    <a:pt x="188856" y="458441"/>
                  </a:cubicBezTo>
                  <a:lnTo>
                    <a:pt x="203796" y="518273"/>
                  </a:lnTo>
                  <a:cubicBezTo>
                    <a:pt x="206626" y="529563"/>
                    <a:pt x="199689" y="541116"/>
                    <a:pt x="188397" y="543933"/>
                  </a:cubicBezTo>
                  <a:lnTo>
                    <a:pt x="130664" y="558359"/>
                  </a:lnTo>
                  <a:cubicBezTo>
                    <a:pt x="119372" y="561176"/>
                    <a:pt x="107825" y="554249"/>
                    <a:pt x="105006" y="542947"/>
                  </a:cubicBezTo>
                  <a:lnTo>
                    <a:pt x="90055" y="483115"/>
                  </a:lnTo>
                  <a:cubicBezTo>
                    <a:pt x="87236" y="471825"/>
                    <a:pt x="94162" y="460272"/>
                    <a:pt x="105454" y="457455"/>
                  </a:cubicBezTo>
                  <a:close/>
                  <a:moveTo>
                    <a:pt x="280860" y="412449"/>
                  </a:moveTo>
                  <a:cubicBezTo>
                    <a:pt x="292147" y="409620"/>
                    <a:pt x="303699" y="416559"/>
                    <a:pt x="306518" y="427849"/>
                  </a:cubicBezTo>
                  <a:lnTo>
                    <a:pt x="321469" y="487692"/>
                  </a:lnTo>
                  <a:cubicBezTo>
                    <a:pt x="324288" y="498982"/>
                    <a:pt x="317351" y="510524"/>
                    <a:pt x="306059" y="513347"/>
                  </a:cubicBezTo>
                  <a:lnTo>
                    <a:pt x="248326" y="527767"/>
                  </a:lnTo>
                  <a:cubicBezTo>
                    <a:pt x="237034" y="530584"/>
                    <a:pt x="225487" y="523657"/>
                    <a:pt x="222668" y="512367"/>
                  </a:cubicBezTo>
                  <a:cubicBezTo>
                    <a:pt x="222668" y="512367"/>
                    <a:pt x="207717" y="452523"/>
                    <a:pt x="207717" y="452523"/>
                  </a:cubicBezTo>
                  <a:cubicBezTo>
                    <a:pt x="204898" y="441233"/>
                    <a:pt x="211835" y="429691"/>
                    <a:pt x="223127" y="426875"/>
                  </a:cubicBezTo>
                  <a:close/>
                  <a:moveTo>
                    <a:pt x="398514" y="381851"/>
                  </a:moveTo>
                  <a:cubicBezTo>
                    <a:pt x="409805" y="379034"/>
                    <a:pt x="421351" y="385961"/>
                    <a:pt x="424170" y="397250"/>
                  </a:cubicBezTo>
                  <a:lnTo>
                    <a:pt x="439121" y="457094"/>
                  </a:lnTo>
                  <a:cubicBezTo>
                    <a:pt x="441940" y="468389"/>
                    <a:pt x="435003" y="479924"/>
                    <a:pt x="423712" y="482752"/>
                  </a:cubicBezTo>
                  <a:lnTo>
                    <a:pt x="365981" y="497172"/>
                  </a:lnTo>
                  <a:cubicBezTo>
                    <a:pt x="354695" y="499989"/>
                    <a:pt x="343143" y="493061"/>
                    <a:pt x="340324" y="481772"/>
                  </a:cubicBezTo>
                  <a:lnTo>
                    <a:pt x="325384" y="421939"/>
                  </a:lnTo>
                  <a:cubicBezTo>
                    <a:pt x="322555" y="410645"/>
                    <a:pt x="329491" y="399098"/>
                    <a:pt x="340783" y="396276"/>
                  </a:cubicBezTo>
                  <a:cubicBezTo>
                    <a:pt x="340783" y="396276"/>
                    <a:pt x="398514" y="381851"/>
                    <a:pt x="398514" y="381851"/>
                  </a:cubicBezTo>
                  <a:close/>
                  <a:moveTo>
                    <a:pt x="132600" y="327726"/>
                  </a:moveTo>
                  <a:cubicBezTo>
                    <a:pt x="143893" y="324909"/>
                    <a:pt x="155439" y="331836"/>
                    <a:pt x="158258" y="343125"/>
                  </a:cubicBezTo>
                  <a:lnTo>
                    <a:pt x="173209" y="402970"/>
                  </a:lnTo>
                  <a:cubicBezTo>
                    <a:pt x="176028" y="414259"/>
                    <a:pt x="169092" y="425800"/>
                    <a:pt x="157799" y="428628"/>
                  </a:cubicBezTo>
                  <a:lnTo>
                    <a:pt x="100067" y="443053"/>
                  </a:lnTo>
                  <a:cubicBezTo>
                    <a:pt x="88780" y="445864"/>
                    <a:pt x="77233" y="438937"/>
                    <a:pt x="74409" y="427648"/>
                  </a:cubicBezTo>
                  <a:lnTo>
                    <a:pt x="59469" y="367814"/>
                  </a:lnTo>
                  <a:cubicBezTo>
                    <a:pt x="56639" y="356509"/>
                    <a:pt x="63575" y="344973"/>
                    <a:pt x="74868" y="342151"/>
                  </a:cubicBezTo>
                  <a:close/>
                  <a:moveTo>
                    <a:pt x="252606" y="297134"/>
                  </a:moveTo>
                  <a:cubicBezTo>
                    <a:pt x="263897" y="294317"/>
                    <a:pt x="275448" y="301245"/>
                    <a:pt x="278266" y="312535"/>
                  </a:cubicBezTo>
                  <a:lnTo>
                    <a:pt x="293216" y="372378"/>
                  </a:lnTo>
                  <a:cubicBezTo>
                    <a:pt x="296034" y="383668"/>
                    <a:pt x="289110" y="395222"/>
                    <a:pt x="277819" y="398038"/>
                  </a:cubicBezTo>
                  <a:cubicBezTo>
                    <a:pt x="277819" y="398038"/>
                    <a:pt x="220077" y="412465"/>
                    <a:pt x="220077" y="412465"/>
                  </a:cubicBezTo>
                  <a:cubicBezTo>
                    <a:pt x="208786" y="415281"/>
                    <a:pt x="197246" y="408354"/>
                    <a:pt x="194427" y="397053"/>
                  </a:cubicBezTo>
                  <a:lnTo>
                    <a:pt x="179478" y="337220"/>
                  </a:lnTo>
                  <a:cubicBezTo>
                    <a:pt x="176659" y="325930"/>
                    <a:pt x="183584" y="314377"/>
                    <a:pt x="194875" y="311560"/>
                  </a:cubicBezTo>
                  <a:close/>
                  <a:moveTo>
                    <a:pt x="370280" y="266542"/>
                  </a:moveTo>
                  <a:cubicBezTo>
                    <a:pt x="381572" y="263725"/>
                    <a:pt x="393118" y="270658"/>
                    <a:pt x="395937" y="281942"/>
                  </a:cubicBezTo>
                  <a:cubicBezTo>
                    <a:pt x="395937" y="281942"/>
                    <a:pt x="410877" y="341786"/>
                    <a:pt x="410877" y="341786"/>
                  </a:cubicBezTo>
                  <a:cubicBezTo>
                    <a:pt x="413706" y="353076"/>
                    <a:pt x="406770" y="364629"/>
                    <a:pt x="395478" y="367446"/>
                  </a:cubicBezTo>
                  <a:lnTo>
                    <a:pt x="337742" y="381872"/>
                  </a:lnTo>
                  <a:cubicBezTo>
                    <a:pt x="326450" y="384688"/>
                    <a:pt x="314910" y="377761"/>
                    <a:pt x="312091" y="366471"/>
                  </a:cubicBezTo>
                  <a:lnTo>
                    <a:pt x="297140" y="306628"/>
                  </a:lnTo>
                  <a:cubicBezTo>
                    <a:pt x="294321" y="295338"/>
                    <a:pt x="301247" y="283785"/>
                    <a:pt x="312538" y="280968"/>
                  </a:cubicBezTo>
                  <a:close/>
                  <a:moveTo>
                    <a:pt x="490298" y="238303"/>
                  </a:moveTo>
                  <a:cubicBezTo>
                    <a:pt x="501591" y="235492"/>
                    <a:pt x="513137" y="242408"/>
                    <a:pt x="515956" y="253708"/>
                  </a:cubicBezTo>
                  <a:lnTo>
                    <a:pt x="530908" y="313542"/>
                  </a:lnTo>
                  <a:cubicBezTo>
                    <a:pt x="533726" y="324836"/>
                    <a:pt x="526790" y="336383"/>
                    <a:pt x="515497" y="339206"/>
                  </a:cubicBezTo>
                  <a:lnTo>
                    <a:pt x="457770" y="353631"/>
                  </a:lnTo>
                  <a:cubicBezTo>
                    <a:pt x="446478" y="356447"/>
                    <a:pt x="434926" y="349520"/>
                    <a:pt x="432107" y="338226"/>
                  </a:cubicBezTo>
                  <a:lnTo>
                    <a:pt x="417155" y="278386"/>
                  </a:lnTo>
                  <a:cubicBezTo>
                    <a:pt x="414336" y="267097"/>
                    <a:pt x="421273" y="255556"/>
                    <a:pt x="432565" y="252728"/>
                  </a:cubicBezTo>
                  <a:close/>
                  <a:moveTo>
                    <a:pt x="104367" y="212418"/>
                  </a:moveTo>
                  <a:cubicBezTo>
                    <a:pt x="115659" y="209601"/>
                    <a:pt x="127206" y="216529"/>
                    <a:pt x="130025" y="227819"/>
                  </a:cubicBezTo>
                  <a:lnTo>
                    <a:pt x="144965" y="287662"/>
                  </a:lnTo>
                  <a:cubicBezTo>
                    <a:pt x="147795" y="298952"/>
                    <a:pt x="140858" y="310506"/>
                    <a:pt x="129566" y="313322"/>
                  </a:cubicBezTo>
                  <a:lnTo>
                    <a:pt x="71833" y="327749"/>
                  </a:lnTo>
                  <a:cubicBezTo>
                    <a:pt x="60541" y="330565"/>
                    <a:pt x="48994" y="323638"/>
                    <a:pt x="46175" y="312348"/>
                  </a:cubicBezTo>
                  <a:lnTo>
                    <a:pt x="31224" y="252504"/>
                  </a:lnTo>
                  <a:cubicBezTo>
                    <a:pt x="28405" y="241214"/>
                    <a:pt x="35342" y="229661"/>
                    <a:pt x="46623" y="226844"/>
                  </a:cubicBezTo>
                  <a:close/>
                  <a:moveTo>
                    <a:pt x="222023" y="181826"/>
                  </a:moveTo>
                  <a:cubicBezTo>
                    <a:pt x="233310" y="179009"/>
                    <a:pt x="244857" y="185942"/>
                    <a:pt x="247681" y="197226"/>
                  </a:cubicBezTo>
                  <a:lnTo>
                    <a:pt x="262632" y="257069"/>
                  </a:lnTo>
                  <a:cubicBezTo>
                    <a:pt x="265451" y="268359"/>
                    <a:pt x="258514" y="279912"/>
                    <a:pt x="247222" y="282729"/>
                  </a:cubicBezTo>
                  <a:lnTo>
                    <a:pt x="189490" y="297155"/>
                  </a:lnTo>
                  <a:cubicBezTo>
                    <a:pt x="178197" y="299971"/>
                    <a:pt x="166651" y="293044"/>
                    <a:pt x="163832" y="281754"/>
                  </a:cubicBezTo>
                  <a:cubicBezTo>
                    <a:pt x="163832" y="281754"/>
                    <a:pt x="148892" y="221912"/>
                    <a:pt x="148892" y="221912"/>
                  </a:cubicBezTo>
                  <a:cubicBezTo>
                    <a:pt x="146062" y="210622"/>
                    <a:pt x="152987" y="199080"/>
                    <a:pt x="164280" y="196252"/>
                  </a:cubicBezTo>
                  <a:close/>
                  <a:moveTo>
                    <a:pt x="342030" y="153587"/>
                  </a:moveTo>
                  <a:cubicBezTo>
                    <a:pt x="353322" y="150770"/>
                    <a:pt x="364873" y="157697"/>
                    <a:pt x="367691" y="168986"/>
                  </a:cubicBezTo>
                  <a:lnTo>
                    <a:pt x="382641" y="228820"/>
                  </a:lnTo>
                  <a:cubicBezTo>
                    <a:pt x="385460" y="240115"/>
                    <a:pt x="378535" y="251661"/>
                    <a:pt x="367244" y="254484"/>
                  </a:cubicBezTo>
                  <a:lnTo>
                    <a:pt x="309500" y="268909"/>
                  </a:lnTo>
                  <a:cubicBezTo>
                    <a:pt x="298209" y="271725"/>
                    <a:pt x="286669" y="264798"/>
                    <a:pt x="283840" y="253504"/>
                  </a:cubicBezTo>
                  <a:cubicBezTo>
                    <a:pt x="283840" y="253504"/>
                    <a:pt x="268901" y="193664"/>
                    <a:pt x="268901" y="193664"/>
                  </a:cubicBezTo>
                  <a:cubicBezTo>
                    <a:pt x="266082" y="182375"/>
                    <a:pt x="273007" y="170834"/>
                    <a:pt x="284298" y="168001"/>
                  </a:cubicBezTo>
                  <a:close/>
                  <a:moveTo>
                    <a:pt x="459703" y="122995"/>
                  </a:moveTo>
                  <a:cubicBezTo>
                    <a:pt x="470983" y="120184"/>
                    <a:pt x="482534" y="127111"/>
                    <a:pt x="485352" y="138401"/>
                  </a:cubicBezTo>
                  <a:lnTo>
                    <a:pt x="500302" y="198245"/>
                  </a:lnTo>
                  <a:cubicBezTo>
                    <a:pt x="503121" y="209535"/>
                    <a:pt x="496196" y="221077"/>
                    <a:pt x="484905" y="223905"/>
                  </a:cubicBezTo>
                  <a:lnTo>
                    <a:pt x="427173" y="238320"/>
                  </a:lnTo>
                  <a:cubicBezTo>
                    <a:pt x="415871" y="241148"/>
                    <a:pt x="404331" y="234209"/>
                    <a:pt x="401513" y="222919"/>
                  </a:cubicBezTo>
                  <a:cubicBezTo>
                    <a:pt x="401513" y="222919"/>
                    <a:pt x="386563" y="163081"/>
                    <a:pt x="386563" y="163081"/>
                  </a:cubicBezTo>
                  <a:cubicBezTo>
                    <a:pt x="383745" y="151786"/>
                    <a:pt x="390669" y="140244"/>
                    <a:pt x="401960" y="137415"/>
                  </a:cubicBezTo>
                  <a:close/>
                  <a:moveTo>
                    <a:pt x="427557" y="677"/>
                  </a:moveTo>
                  <a:cubicBezTo>
                    <a:pt x="439775" y="-2366"/>
                    <a:pt x="452280" y="5137"/>
                    <a:pt x="455346" y="17360"/>
                  </a:cubicBezTo>
                  <a:lnTo>
                    <a:pt x="470960" y="79861"/>
                  </a:lnTo>
                  <a:cubicBezTo>
                    <a:pt x="474004" y="92073"/>
                    <a:pt x="466505" y="104576"/>
                    <a:pt x="454287" y="107629"/>
                  </a:cubicBezTo>
                  <a:lnTo>
                    <a:pt x="44068" y="210101"/>
                  </a:lnTo>
                  <a:cubicBezTo>
                    <a:pt x="31849" y="213154"/>
                    <a:pt x="19344" y="205651"/>
                    <a:pt x="16278" y="193428"/>
                  </a:cubicBezTo>
                  <a:lnTo>
                    <a:pt x="686" y="130927"/>
                  </a:lnTo>
                  <a:cubicBezTo>
                    <a:pt x="-2380" y="118714"/>
                    <a:pt x="5119" y="106202"/>
                    <a:pt x="17359" y="103159"/>
                  </a:cubicBezTo>
                  <a:close/>
                </a:path>
              </a:pathLst>
            </a:custGeom>
            <a:solidFill>
              <a:schemeClr val="tx2">
                <a:lumMod val="20000"/>
                <a:lumOff val="8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19" name="Shape 46"/>
            <p:cNvSpPr/>
            <p:nvPr/>
          </p:nvSpPr>
          <p:spPr>
            <a:xfrm>
              <a:off x="2705988" y="6164644"/>
              <a:ext cx="115002" cy="116578"/>
            </a:xfrm>
            <a:custGeom>
              <a:avLst/>
              <a:gdLst/>
              <a:ahLst/>
              <a:cxnLst>
                <a:cxn ang="0">
                  <a:pos x="wd2" y="hd2"/>
                </a:cxn>
                <a:cxn ang="5400000">
                  <a:pos x="wd2" y="hd2"/>
                </a:cxn>
                <a:cxn ang="10800000">
                  <a:pos x="wd2" y="hd2"/>
                </a:cxn>
                <a:cxn ang="16200000">
                  <a:pos x="wd2" y="hd2"/>
                </a:cxn>
              </a:cxnLst>
              <a:rect l="0" t="0" r="r" b="b"/>
              <a:pathLst>
                <a:path w="20806" h="20817" extrusionOk="0">
                  <a:moveTo>
                    <a:pt x="2902" y="2687"/>
                  </a:moveTo>
                  <a:lnTo>
                    <a:pt x="13347" y="113"/>
                  </a:lnTo>
                  <a:cubicBezTo>
                    <a:pt x="15390" y="-392"/>
                    <a:pt x="17477" y="847"/>
                    <a:pt x="17989" y="2863"/>
                  </a:cubicBezTo>
                  <a:lnTo>
                    <a:pt x="20692" y="13549"/>
                  </a:lnTo>
                  <a:cubicBezTo>
                    <a:pt x="21204" y="15565"/>
                    <a:pt x="19949" y="17626"/>
                    <a:pt x="17906" y="18130"/>
                  </a:cubicBezTo>
                  <a:lnTo>
                    <a:pt x="7461" y="20705"/>
                  </a:lnTo>
                  <a:cubicBezTo>
                    <a:pt x="5418" y="21208"/>
                    <a:pt x="3329" y="19971"/>
                    <a:pt x="2819" y="17955"/>
                  </a:cubicBezTo>
                  <a:lnTo>
                    <a:pt x="114" y="7269"/>
                  </a:lnTo>
                  <a:cubicBezTo>
                    <a:pt x="-396" y="5253"/>
                    <a:pt x="857" y="3190"/>
                    <a:pt x="2902" y="2687"/>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20" name="Freeform 119"/>
            <p:cNvSpPr/>
            <p:nvPr/>
          </p:nvSpPr>
          <p:spPr>
            <a:xfrm>
              <a:off x="2300450" y="5858516"/>
              <a:ext cx="480537" cy="477948"/>
            </a:xfrm>
            <a:custGeom>
              <a:avLst/>
              <a:gdLst>
                <a:gd name="connsiteX0" fmla="*/ 102082 w 480537"/>
                <a:gd name="connsiteY0" fmla="*/ 440122 h 477948"/>
                <a:gd name="connsiteX1" fmla="*/ 98261 w 480537"/>
                <a:gd name="connsiteY1" fmla="*/ 443562 h 477948"/>
                <a:gd name="connsiteX2" fmla="*/ 98632 w 480537"/>
                <a:gd name="connsiteY2" fmla="*/ 451385 h 477948"/>
                <a:gd name="connsiteX3" fmla="*/ 101403 w 480537"/>
                <a:gd name="connsiteY3" fmla="*/ 462478 h 477948"/>
                <a:gd name="connsiteX4" fmla="*/ 104795 w 480537"/>
                <a:gd name="connsiteY4" fmla="*/ 469605 h 477948"/>
                <a:gd name="connsiteX5" fmla="*/ 105932 w 480537"/>
                <a:gd name="connsiteY5" fmla="*/ 470444 h 477948"/>
                <a:gd name="connsiteX6" fmla="*/ 109810 w 480537"/>
                <a:gd name="connsiteY6" fmla="*/ 470837 h 477948"/>
                <a:gd name="connsiteX7" fmla="*/ 113593 w 480537"/>
                <a:gd name="connsiteY7" fmla="*/ 467416 h 477948"/>
                <a:gd name="connsiteX8" fmla="*/ 113210 w 480537"/>
                <a:gd name="connsiteY8" fmla="*/ 459524 h 477948"/>
                <a:gd name="connsiteX9" fmla="*/ 110441 w 480537"/>
                <a:gd name="connsiteY9" fmla="*/ 448433 h 477948"/>
                <a:gd name="connsiteX10" fmla="*/ 107059 w 480537"/>
                <a:gd name="connsiteY10" fmla="*/ 441383 h 477948"/>
                <a:gd name="connsiteX11" fmla="*/ 105932 w 480537"/>
                <a:gd name="connsiteY11" fmla="*/ 440553 h 477948"/>
                <a:gd name="connsiteX12" fmla="*/ 102082 w 480537"/>
                <a:gd name="connsiteY12" fmla="*/ 440122 h 477948"/>
                <a:gd name="connsiteX13" fmla="*/ 105932 w 480537"/>
                <a:gd name="connsiteY13" fmla="*/ 433062 h 477948"/>
                <a:gd name="connsiteX14" fmla="*/ 112064 w 480537"/>
                <a:gd name="connsiteY14" fmla="*/ 435316 h 477948"/>
                <a:gd name="connsiteX15" fmla="*/ 119181 w 480537"/>
                <a:gd name="connsiteY15" fmla="*/ 447183 h 477948"/>
                <a:gd name="connsiteX16" fmla="*/ 121522 w 480537"/>
                <a:gd name="connsiteY16" fmla="*/ 456582 h 477948"/>
                <a:gd name="connsiteX17" fmla="*/ 120853 w 480537"/>
                <a:gd name="connsiteY17" fmla="*/ 470396 h 477948"/>
                <a:gd name="connsiteX18" fmla="*/ 111453 w 480537"/>
                <a:gd name="connsiteY18" fmla="*/ 477399 h 477948"/>
                <a:gd name="connsiteX19" fmla="*/ 105932 w 480537"/>
                <a:gd name="connsiteY19" fmla="*/ 477887 h 477948"/>
                <a:gd name="connsiteX20" fmla="*/ 99778 w 480537"/>
                <a:gd name="connsiteY20" fmla="*/ 475660 h 477948"/>
                <a:gd name="connsiteX21" fmla="*/ 92671 w 480537"/>
                <a:gd name="connsiteY21" fmla="*/ 463787 h 477948"/>
                <a:gd name="connsiteX22" fmla="*/ 90321 w 480537"/>
                <a:gd name="connsiteY22" fmla="*/ 454396 h 477948"/>
                <a:gd name="connsiteX23" fmla="*/ 91009 w 480537"/>
                <a:gd name="connsiteY23" fmla="*/ 440572 h 477948"/>
                <a:gd name="connsiteX24" fmla="*/ 100438 w 480537"/>
                <a:gd name="connsiteY24" fmla="*/ 433541 h 477948"/>
                <a:gd name="connsiteX25" fmla="*/ 105932 w 480537"/>
                <a:gd name="connsiteY25" fmla="*/ 433062 h 477948"/>
                <a:gd name="connsiteX26" fmla="*/ 224372 w 480537"/>
                <a:gd name="connsiteY26" fmla="*/ 414465 h 477948"/>
                <a:gd name="connsiteX27" fmla="*/ 229961 w 480537"/>
                <a:gd name="connsiteY27" fmla="*/ 415038 h 477948"/>
                <a:gd name="connsiteX28" fmla="*/ 233066 w 480537"/>
                <a:gd name="connsiteY28" fmla="*/ 419384 h 477948"/>
                <a:gd name="connsiteX29" fmla="*/ 233725 w 480537"/>
                <a:gd name="connsiteY29" fmla="*/ 422022 h 477948"/>
                <a:gd name="connsiteX30" fmla="*/ 233028 w 480537"/>
                <a:gd name="connsiteY30" fmla="*/ 427266 h 477948"/>
                <a:gd name="connsiteX31" fmla="*/ 228404 w 480537"/>
                <a:gd name="connsiteY31" fmla="*/ 430352 h 477948"/>
                <a:gd name="connsiteX32" fmla="*/ 222853 w 480537"/>
                <a:gd name="connsiteY32" fmla="*/ 429798 h 477948"/>
                <a:gd name="connsiteX33" fmla="*/ 219758 w 480537"/>
                <a:gd name="connsiteY33" fmla="*/ 425518 h 477948"/>
                <a:gd name="connsiteX34" fmla="*/ 219098 w 480537"/>
                <a:gd name="connsiteY34" fmla="*/ 422882 h 477948"/>
                <a:gd name="connsiteX35" fmla="*/ 219806 w 480537"/>
                <a:gd name="connsiteY35" fmla="*/ 417608 h 477948"/>
                <a:gd name="connsiteX36" fmla="*/ 224372 w 480537"/>
                <a:gd name="connsiteY36" fmla="*/ 414465 h 477948"/>
                <a:gd name="connsiteX37" fmla="*/ 345255 w 480537"/>
                <a:gd name="connsiteY37" fmla="*/ 378871 h 477948"/>
                <a:gd name="connsiteX38" fmla="*/ 348140 w 480537"/>
                <a:gd name="connsiteY38" fmla="*/ 390411 h 477948"/>
                <a:gd name="connsiteX39" fmla="*/ 358686 w 480537"/>
                <a:gd name="connsiteY39" fmla="*/ 387774 h 477948"/>
                <a:gd name="connsiteX40" fmla="*/ 360530 w 480537"/>
                <a:gd name="connsiteY40" fmla="*/ 395159 h 477948"/>
                <a:gd name="connsiteX41" fmla="*/ 349984 w 480537"/>
                <a:gd name="connsiteY41" fmla="*/ 397795 h 477948"/>
                <a:gd name="connsiteX42" fmla="*/ 353013 w 480537"/>
                <a:gd name="connsiteY42" fmla="*/ 409920 h 477948"/>
                <a:gd name="connsiteX43" fmla="*/ 344930 w 480537"/>
                <a:gd name="connsiteY43" fmla="*/ 411934 h 477948"/>
                <a:gd name="connsiteX44" fmla="*/ 341901 w 480537"/>
                <a:gd name="connsiteY44" fmla="*/ 399811 h 477948"/>
                <a:gd name="connsiteX45" fmla="*/ 331298 w 480537"/>
                <a:gd name="connsiteY45" fmla="*/ 402458 h 477948"/>
                <a:gd name="connsiteX46" fmla="*/ 329453 w 480537"/>
                <a:gd name="connsiteY46" fmla="*/ 395083 h 477948"/>
                <a:gd name="connsiteX47" fmla="*/ 340057 w 480537"/>
                <a:gd name="connsiteY47" fmla="*/ 392436 h 477948"/>
                <a:gd name="connsiteX48" fmla="*/ 337172 w 480537"/>
                <a:gd name="connsiteY48" fmla="*/ 380896 h 477948"/>
                <a:gd name="connsiteX49" fmla="*/ 478866 w 480537"/>
                <a:gd name="connsiteY49" fmla="*/ 367958 h 477948"/>
                <a:gd name="connsiteX50" fmla="*/ 480537 w 480537"/>
                <a:gd name="connsiteY50" fmla="*/ 374665 h 477948"/>
                <a:gd name="connsiteX51" fmla="*/ 465003 w 480537"/>
                <a:gd name="connsiteY51" fmla="*/ 378553 h 477948"/>
                <a:gd name="connsiteX52" fmla="*/ 454295 w 480537"/>
                <a:gd name="connsiteY52" fmla="*/ 381228 h 477948"/>
                <a:gd name="connsiteX53" fmla="*/ 452622 w 480537"/>
                <a:gd name="connsiteY53" fmla="*/ 374512 h 477948"/>
                <a:gd name="connsiteX54" fmla="*/ 465003 w 480537"/>
                <a:gd name="connsiteY54" fmla="*/ 371426 h 477948"/>
                <a:gd name="connsiteX55" fmla="*/ 475712 w 480537"/>
                <a:gd name="connsiteY55" fmla="*/ 355338 h 477948"/>
                <a:gd name="connsiteX56" fmla="*/ 477384 w 480537"/>
                <a:gd name="connsiteY56" fmla="*/ 362044 h 477948"/>
                <a:gd name="connsiteX57" fmla="*/ 465003 w 480537"/>
                <a:gd name="connsiteY57" fmla="*/ 365131 h 477948"/>
                <a:gd name="connsiteX58" fmla="*/ 451140 w 480537"/>
                <a:gd name="connsiteY58" fmla="*/ 368598 h 477948"/>
                <a:gd name="connsiteX59" fmla="*/ 449469 w 480537"/>
                <a:gd name="connsiteY59" fmla="*/ 361891 h 477948"/>
                <a:gd name="connsiteX60" fmla="*/ 465003 w 480537"/>
                <a:gd name="connsiteY60" fmla="*/ 358012 h 477948"/>
                <a:gd name="connsiteX61" fmla="*/ 78027 w 480537"/>
                <a:gd name="connsiteY61" fmla="*/ 317687 h 477948"/>
                <a:gd name="connsiteX62" fmla="*/ 88679 w 480537"/>
                <a:gd name="connsiteY62" fmla="*/ 360334 h 477948"/>
                <a:gd name="connsiteX63" fmla="*/ 80120 w 480537"/>
                <a:gd name="connsiteY63" fmla="*/ 362474 h 477948"/>
                <a:gd name="connsiteX64" fmla="*/ 71358 w 480537"/>
                <a:gd name="connsiteY64" fmla="*/ 327383 h 477948"/>
                <a:gd name="connsiteX65" fmla="*/ 62694 w 480537"/>
                <a:gd name="connsiteY65" fmla="*/ 329543 h 477948"/>
                <a:gd name="connsiteX66" fmla="*/ 61184 w 480537"/>
                <a:gd name="connsiteY66" fmla="*/ 323514 h 477948"/>
                <a:gd name="connsiteX67" fmla="*/ 190365 w 480537"/>
                <a:gd name="connsiteY67" fmla="*/ 287756 h 477948"/>
                <a:gd name="connsiteX68" fmla="*/ 201580 w 480537"/>
                <a:gd name="connsiteY68" fmla="*/ 288594 h 477948"/>
                <a:gd name="connsiteX69" fmla="*/ 207627 w 480537"/>
                <a:gd name="connsiteY69" fmla="*/ 296793 h 477948"/>
                <a:gd name="connsiteX70" fmla="*/ 207284 w 480537"/>
                <a:gd name="connsiteY70" fmla="*/ 304445 h 477948"/>
                <a:gd name="connsiteX71" fmla="*/ 202412 w 480537"/>
                <a:gd name="connsiteY71" fmla="*/ 314770 h 477948"/>
                <a:gd name="connsiteX72" fmla="*/ 196890 w 480537"/>
                <a:gd name="connsiteY72" fmla="*/ 324956 h 477948"/>
                <a:gd name="connsiteX73" fmla="*/ 196985 w 480537"/>
                <a:gd name="connsiteY73" fmla="*/ 325089 h 477948"/>
                <a:gd name="connsiteX74" fmla="*/ 214916 w 480537"/>
                <a:gd name="connsiteY74" fmla="*/ 320609 h 477948"/>
                <a:gd name="connsiteX75" fmla="*/ 216550 w 480537"/>
                <a:gd name="connsiteY75" fmla="*/ 327162 h 477948"/>
                <a:gd name="connsiteX76" fmla="*/ 187442 w 480537"/>
                <a:gd name="connsiteY76" fmla="*/ 334442 h 477948"/>
                <a:gd name="connsiteX77" fmla="*/ 186037 w 480537"/>
                <a:gd name="connsiteY77" fmla="*/ 328843 h 477948"/>
                <a:gd name="connsiteX78" fmla="*/ 196145 w 480537"/>
                <a:gd name="connsiteY78" fmla="*/ 310616 h 477948"/>
                <a:gd name="connsiteX79" fmla="*/ 198943 w 480537"/>
                <a:gd name="connsiteY79" fmla="*/ 303755 h 477948"/>
                <a:gd name="connsiteX80" fmla="*/ 199117 w 480537"/>
                <a:gd name="connsiteY80" fmla="*/ 299067 h 477948"/>
                <a:gd name="connsiteX81" fmla="*/ 196556 w 480537"/>
                <a:gd name="connsiteY81" fmla="*/ 295014 h 477948"/>
                <a:gd name="connsiteX82" fmla="*/ 192017 w 480537"/>
                <a:gd name="connsiteY82" fmla="*/ 294337 h 477948"/>
                <a:gd name="connsiteX83" fmla="*/ 188025 w 480537"/>
                <a:gd name="connsiteY83" fmla="*/ 297470 h 477948"/>
                <a:gd name="connsiteX84" fmla="*/ 187824 w 480537"/>
                <a:gd name="connsiteY84" fmla="*/ 303193 h 477948"/>
                <a:gd name="connsiteX85" fmla="*/ 179504 w 480537"/>
                <a:gd name="connsiteY85" fmla="*/ 305275 h 477948"/>
                <a:gd name="connsiteX86" fmla="*/ 179408 w 480537"/>
                <a:gd name="connsiteY86" fmla="*/ 305114 h 477948"/>
                <a:gd name="connsiteX87" fmla="*/ 180754 w 480537"/>
                <a:gd name="connsiteY87" fmla="*/ 294404 h 477948"/>
                <a:gd name="connsiteX88" fmla="*/ 190365 w 480537"/>
                <a:gd name="connsiteY88" fmla="*/ 287756 h 477948"/>
                <a:gd name="connsiteX89" fmla="*/ 310218 w 480537"/>
                <a:gd name="connsiteY89" fmla="*/ 257222 h 477948"/>
                <a:gd name="connsiteX90" fmla="*/ 321577 w 480537"/>
                <a:gd name="connsiteY90" fmla="*/ 257739 h 477948"/>
                <a:gd name="connsiteX91" fmla="*/ 327768 w 480537"/>
                <a:gd name="connsiteY91" fmla="*/ 265781 h 477948"/>
                <a:gd name="connsiteX92" fmla="*/ 327329 w 480537"/>
                <a:gd name="connsiteY92" fmla="*/ 271515 h 477948"/>
                <a:gd name="connsiteX93" fmla="*/ 323468 w 480537"/>
                <a:gd name="connsiteY93" fmla="*/ 276625 h 477948"/>
                <a:gd name="connsiteX94" fmla="*/ 329841 w 480537"/>
                <a:gd name="connsiteY94" fmla="*/ 279149 h 477948"/>
                <a:gd name="connsiteX95" fmla="*/ 333213 w 480537"/>
                <a:gd name="connsiteY95" fmla="*/ 284735 h 477948"/>
                <a:gd name="connsiteX96" fmla="*/ 331254 w 480537"/>
                <a:gd name="connsiteY96" fmla="*/ 295025 h 477948"/>
                <a:gd name="connsiteX97" fmla="*/ 321186 w 480537"/>
                <a:gd name="connsiteY97" fmla="*/ 301091 h 477948"/>
                <a:gd name="connsiteX98" fmla="*/ 310190 w 480537"/>
                <a:gd name="connsiteY98" fmla="*/ 300499 h 477948"/>
                <a:gd name="connsiteX99" fmla="*/ 303856 w 480537"/>
                <a:gd name="connsiteY99" fmla="*/ 292646 h 477948"/>
                <a:gd name="connsiteX100" fmla="*/ 303865 w 480537"/>
                <a:gd name="connsiteY100" fmla="*/ 292446 h 477948"/>
                <a:gd name="connsiteX101" fmla="*/ 312148 w 480537"/>
                <a:gd name="connsiteY101" fmla="*/ 290373 h 477948"/>
                <a:gd name="connsiteX102" fmla="*/ 314928 w 480537"/>
                <a:gd name="connsiteY102" fmla="*/ 293993 h 477948"/>
                <a:gd name="connsiteX103" fmla="*/ 319771 w 480537"/>
                <a:gd name="connsiteY103" fmla="*/ 294480 h 477948"/>
                <a:gd name="connsiteX104" fmla="*/ 324042 w 480537"/>
                <a:gd name="connsiteY104" fmla="*/ 291671 h 477948"/>
                <a:gd name="connsiteX105" fmla="*/ 324645 w 480537"/>
                <a:gd name="connsiteY105" fmla="*/ 286800 h 477948"/>
                <a:gd name="connsiteX106" fmla="*/ 321720 w 480537"/>
                <a:gd name="connsiteY106" fmla="*/ 282281 h 477948"/>
                <a:gd name="connsiteX107" fmla="*/ 316371 w 480537"/>
                <a:gd name="connsiteY107" fmla="*/ 281947 h 477948"/>
                <a:gd name="connsiteX108" fmla="*/ 311565 w 480537"/>
                <a:gd name="connsiteY108" fmla="*/ 283150 h 477948"/>
                <a:gd name="connsiteX109" fmla="*/ 309961 w 480537"/>
                <a:gd name="connsiteY109" fmla="*/ 276731 h 477948"/>
                <a:gd name="connsiteX110" fmla="*/ 314766 w 480537"/>
                <a:gd name="connsiteY110" fmla="*/ 275526 h 477948"/>
                <a:gd name="connsiteX111" fmla="*/ 318873 w 480537"/>
                <a:gd name="connsiteY111" fmla="*/ 272804 h 477948"/>
                <a:gd name="connsiteX112" fmla="*/ 319226 w 480537"/>
                <a:gd name="connsiteY112" fmla="*/ 267999 h 477948"/>
                <a:gd name="connsiteX113" fmla="*/ 316735 w 480537"/>
                <a:gd name="connsiteY113" fmla="*/ 264234 h 477948"/>
                <a:gd name="connsiteX114" fmla="*/ 312100 w 480537"/>
                <a:gd name="connsiteY114" fmla="*/ 263757 h 477948"/>
                <a:gd name="connsiteX115" fmla="*/ 308413 w 480537"/>
                <a:gd name="connsiteY115" fmla="*/ 266164 h 477948"/>
                <a:gd name="connsiteX116" fmla="*/ 307695 w 480537"/>
                <a:gd name="connsiteY116" fmla="*/ 270272 h 477948"/>
                <a:gd name="connsiteX117" fmla="*/ 299404 w 480537"/>
                <a:gd name="connsiteY117" fmla="*/ 272336 h 477948"/>
                <a:gd name="connsiteX118" fmla="*/ 299299 w 480537"/>
                <a:gd name="connsiteY118" fmla="*/ 272174 h 477948"/>
                <a:gd name="connsiteX119" fmla="*/ 301076 w 480537"/>
                <a:gd name="connsiteY119" fmla="*/ 262955 h 477948"/>
                <a:gd name="connsiteX120" fmla="*/ 310218 w 480537"/>
                <a:gd name="connsiteY120" fmla="*/ 257222 h 477948"/>
                <a:gd name="connsiteX121" fmla="*/ 442444 w 480537"/>
                <a:gd name="connsiteY121" fmla="*/ 247090 h 477948"/>
                <a:gd name="connsiteX122" fmla="*/ 444088 w 480537"/>
                <a:gd name="connsiteY122" fmla="*/ 253672 h 477948"/>
                <a:gd name="connsiteX123" fmla="*/ 427580 w 480537"/>
                <a:gd name="connsiteY123" fmla="*/ 257799 h 477948"/>
                <a:gd name="connsiteX124" fmla="*/ 425936 w 480537"/>
                <a:gd name="connsiteY124" fmla="*/ 251208 h 477948"/>
                <a:gd name="connsiteX125" fmla="*/ 48683 w 480537"/>
                <a:gd name="connsiteY125" fmla="*/ 213573 h 477948"/>
                <a:gd name="connsiteX126" fmla="*/ 48301 w 480537"/>
                <a:gd name="connsiteY126" fmla="*/ 214938 h 477948"/>
                <a:gd name="connsiteX127" fmla="*/ 47804 w 480537"/>
                <a:gd name="connsiteY127" fmla="*/ 216476 h 477948"/>
                <a:gd name="connsiteX128" fmla="*/ 42894 w 480537"/>
                <a:gd name="connsiteY128" fmla="*/ 231380 h 477948"/>
                <a:gd name="connsiteX129" fmla="*/ 47804 w 480537"/>
                <a:gd name="connsiteY129" fmla="*/ 230157 h 477948"/>
                <a:gd name="connsiteX130" fmla="*/ 52705 w 480537"/>
                <a:gd name="connsiteY130" fmla="*/ 228934 h 477948"/>
                <a:gd name="connsiteX131" fmla="*/ 48874 w 480537"/>
                <a:gd name="connsiteY131" fmla="*/ 213582 h 477948"/>
                <a:gd name="connsiteX132" fmla="*/ 54540 w 480537"/>
                <a:gd name="connsiteY132" fmla="*/ 200025 h 477948"/>
                <a:gd name="connsiteX133" fmla="*/ 61236 w 480537"/>
                <a:gd name="connsiteY133" fmla="*/ 226804 h 477948"/>
                <a:gd name="connsiteX134" fmla="*/ 66061 w 480537"/>
                <a:gd name="connsiteY134" fmla="*/ 225591 h 477948"/>
                <a:gd name="connsiteX135" fmla="*/ 67713 w 480537"/>
                <a:gd name="connsiteY135" fmla="*/ 232212 h 477948"/>
                <a:gd name="connsiteX136" fmla="*/ 62879 w 480537"/>
                <a:gd name="connsiteY136" fmla="*/ 233425 h 477948"/>
                <a:gd name="connsiteX137" fmla="*/ 65201 w 480537"/>
                <a:gd name="connsiteY137" fmla="*/ 242672 h 477948"/>
                <a:gd name="connsiteX138" fmla="*/ 56670 w 480537"/>
                <a:gd name="connsiteY138" fmla="*/ 244812 h 477948"/>
                <a:gd name="connsiteX139" fmla="*/ 54357 w 480537"/>
                <a:gd name="connsiteY139" fmla="*/ 235546 h 477948"/>
                <a:gd name="connsiteX140" fmla="*/ 47804 w 480537"/>
                <a:gd name="connsiteY140" fmla="*/ 237188 h 477948"/>
                <a:gd name="connsiteX141" fmla="*/ 36962 w 480537"/>
                <a:gd name="connsiteY141" fmla="*/ 239892 h 477948"/>
                <a:gd name="connsiteX142" fmla="*/ 35299 w 480537"/>
                <a:gd name="connsiteY142" fmla="*/ 234858 h 477948"/>
                <a:gd name="connsiteX143" fmla="*/ 45940 w 480537"/>
                <a:gd name="connsiteY143" fmla="*/ 202184 h 477948"/>
                <a:gd name="connsiteX144" fmla="*/ 47804 w 480537"/>
                <a:gd name="connsiteY144" fmla="*/ 201717 h 477948"/>
                <a:gd name="connsiteX145" fmla="*/ 176738 w 480537"/>
                <a:gd name="connsiteY145" fmla="*/ 169433 h 477948"/>
                <a:gd name="connsiteX146" fmla="*/ 178459 w 480537"/>
                <a:gd name="connsiteY146" fmla="*/ 176293 h 477948"/>
                <a:gd name="connsiteX147" fmla="*/ 161683 w 480537"/>
                <a:gd name="connsiteY147" fmla="*/ 180477 h 477948"/>
                <a:gd name="connsiteX148" fmla="*/ 162963 w 480537"/>
                <a:gd name="connsiteY148" fmla="*/ 190605 h 477948"/>
                <a:gd name="connsiteX149" fmla="*/ 165446 w 480537"/>
                <a:gd name="connsiteY149" fmla="*/ 188445 h 477948"/>
                <a:gd name="connsiteX150" fmla="*/ 168982 w 480537"/>
                <a:gd name="connsiteY150" fmla="*/ 186935 h 477948"/>
                <a:gd name="connsiteX151" fmla="*/ 179432 w 480537"/>
                <a:gd name="connsiteY151" fmla="*/ 188273 h 477948"/>
                <a:gd name="connsiteX152" fmla="*/ 185481 w 480537"/>
                <a:gd name="connsiteY152" fmla="*/ 198027 h 477948"/>
                <a:gd name="connsiteX153" fmla="*/ 184324 w 480537"/>
                <a:gd name="connsiteY153" fmla="*/ 209177 h 477948"/>
                <a:gd name="connsiteX154" fmla="*/ 174656 w 480537"/>
                <a:gd name="connsiteY154" fmla="*/ 215922 h 477948"/>
                <a:gd name="connsiteX155" fmla="*/ 163794 w 480537"/>
                <a:gd name="connsiteY155" fmla="*/ 215224 h 477948"/>
                <a:gd name="connsiteX156" fmla="*/ 157536 w 480537"/>
                <a:gd name="connsiteY156" fmla="*/ 207408 h 477948"/>
                <a:gd name="connsiteX157" fmla="*/ 157565 w 480537"/>
                <a:gd name="connsiteY157" fmla="*/ 207236 h 477948"/>
                <a:gd name="connsiteX158" fmla="*/ 165687 w 480537"/>
                <a:gd name="connsiteY158" fmla="*/ 204782 h 477948"/>
                <a:gd name="connsiteX159" fmla="*/ 168418 w 480537"/>
                <a:gd name="connsiteY159" fmla="*/ 208814 h 477948"/>
                <a:gd name="connsiteX160" fmla="*/ 173024 w 480537"/>
                <a:gd name="connsiteY160" fmla="*/ 209359 h 477948"/>
                <a:gd name="connsiteX161" fmla="*/ 176901 w 480537"/>
                <a:gd name="connsiteY161" fmla="*/ 206129 h 477948"/>
                <a:gd name="connsiteX162" fmla="*/ 176931 w 480537"/>
                <a:gd name="connsiteY162" fmla="*/ 200225 h 477948"/>
                <a:gd name="connsiteX163" fmla="*/ 173931 w 480537"/>
                <a:gd name="connsiteY163" fmla="*/ 194683 h 477948"/>
                <a:gd name="connsiteX164" fmla="*/ 168867 w 480537"/>
                <a:gd name="connsiteY164" fmla="*/ 193584 h 477948"/>
                <a:gd name="connsiteX165" fmla="*/ 165333 w 480537"/>
                <a:gd name="connsiteY165" fmla="*/ 195439 h 477948"/>
                <a:gd name="connsiteX166" fmla="*/ 164081 w 480537"/>
                <a:gd name="connsiteY166" fmla="*/ 198361 h 477948"/>
                <a:gd name="connsiteX167" fmla="*/ 156429 w 480537"/>
                <a:gd name="connsiteY167" fmla="*/ 199737 h 477948"/>
                <a:gd name="connsiteX168" fmla="*/ 152961 w 480537"/>
                <a:gd name="connsiteY168" fmla="*/ 175366 h 477948"/>
                <a:gd name="connsiteX169" fmla="*/ 288468 w 480537"/>
                <a:gd name="connsiteY169" fmla="*/ 163280 h 477948"/>
                <a:gd name="connsiteX170" fmla="*/ 287274 w 480537"/>
                <a:gd name="connsiteY170" fmla="*/ 163462 h 477948"/>
                <a:gd name="connsiteX171" fmla="*/ 283414 w 480537"/>
                <a:gd name="connsiteY171" fmla="*/ 165229 h 477948"/>
                <a:gd name="connsiteX172" fmla="*/ 281369 w 480537"/>
                <a:gd name="connsiteY172" fmla="*/ 167952 h 477948"/>
                <a:gd name="connsiteX173" fmla="*/ 282077 w 480537"/>
                <a:gd name="connsiteY173" fmla="*/ 170798 h 477948"/>
                <a:gd name="connsiteX174" fmla="*/ 285849 w 480537"/>
                <a:gd name="connsiteY174" fmla="*/ 178135 h 477948"/>
                <a:gd name="connsiteX175" fmla="*/ 288468 w 480537"/>
                <a:gd name="connsiteY175" fmla="*/ 179634 h 477948"/>
                <a:gd name="connsiteX176" fmla="*/ 291400 w 480537"/>
                <a:gd name="connsiteY176" fmla="*/ 179645 h 477948"/>
                <a:gd name="connsiteX177" fmla="*/ 295041 w 480537"/>
                <a:gd name="connsiteY177" fmla="*/ 176167 h 477948"/>
                <a:gd name="connsiteX178" fmla="*/ 295165 w 480537"/>
                <a:gd name="connsiteY178" fmla="*/ 169920 h 477948"/>
                <a:gd name="connsiteX179" fmla="*/ 292126 w 480537"/>
                <a:gd name="connsiteY179" fmla="*/ 164590 h 477948"/>
                <a:gd name="connsiteX180" fmla="*/ 288468 w 480537"/>
                <a:gd name="connsiteY180" fmla="*/ 163280 h 477948"/>
                <a:gd name="connsiteX181" fmla="*/ 288468 w 480537"/>
                <a:gd name="connsiteY181" fmla="*/ 141203 h 477948"/>
                <a:gd name="connsiteX182" fmla="*/ 288516 w 480537"/>
                <a:gd name="connsiteY182" fmla="*/ 141203 h 477948"/>
                <a:gd name="connsiteX183" fmla="*/ 292929 w 480537"/>
                <a:gd name="connsiteY183" fmla="*/ 141509 h 477948"/>
                <a:gd name="connsiteX184" fmla="*/ 292968 w 480537"/>
                <a:gd name="connsiteY184" fmla="*/ 148168 h 477948"/>
                <a:gd name="connsiteX185" fmla="*/ 289279 w 480537"/>
                <a:gd name="connsiteY185" fmla="*/ 148013 h 477948"/>
                <a:gd name="connsiteX186" fmla="*/ 288468 w 480537"/>
                <a:gd name="connsiteY186" fmla="*/ 148062 h 477948"/>
                <a:gd name="connsiteX187" fmla="*/ 285696 w 480537"/>
                <a:gd name="connsiteY187" fmla="*/ 148548 h 477948"/>
                <a:gd name="connsiteX188" fmla="*/ 280166 w 480537"/>
                <a:gd name="connsiteY188" fmla="*/ 153029 h 477948"/>
                <a:gd name="connsiteX189" fmla="*/ 280004 w 480537"/>
                <a:gd name="connsiteY189" fmla="*/ 161646 h 477948"/>
                <a:gd name="connsiteX190" fmla="*/ 280128 w 480537"/>
                <a:gd name="connsiteY190" fmla="*/ 161760 h 477948"/>
                <a:gd name="connsiteX191" fmla="*/ 283174 w 480537"/>
                <a:gd name="connsiteY191" fmla="*/ 158514 h 477948"/>
                <a:gd name="connsiteX192" fmla="*/ 287905 w 480537"/>
                <a:gd name="connsiteY192" fmla="*/ 156429 h 477948"/>
                <a:gd name="connsiteX193" fmla="*/ 288468 w 480537"/>
                <a:gd name="connsiteY193" fmla="*/ 156296 h 477948"/>
                <a:gd name="connsiteX194" fmla="*/ 297867 w 480537"/>
                <a:gd name="connsiteY194" fmla="*/ 158254 h 477948"/>
                <a:gd name="connsiteX195" fmla="*/ 303695 w 480537"/>
                <a:gd name="connsiteY195" fmla="*/ 167789 h 477948"/>
                <a:gd name="connsiteX196" fmla="*/ 302349 w 480537"/>
                <a:gd name="connsiteY196" fmla="*/ 179425 h 477948"/>
                <a:gd name="connsiteX197" fmla="*/ 293044 w 480537"/>
                <a:gd name="connsiteY197" fmla="*/ 186198 h 477948"/>
                <a:gd name="connsiteX198" fmla="*/ 288468 w 480537"/>
                <a:gd name="connsiteY198" fmla="*/ 186741 h 477948"/>
                <a:gd name="connsiteX199" fmla="*/ 280892 w 480537"/>
                <a:gd name="connsiteY199" fmla="*/ 184363 h 477948"/>
                <a:gd name="connsiteX200" fmla="*/ 273469 w 480537"/>
                <a:gd name="connsiteY200" fmla="*/ 172727 h 477948"/>
                <a:gd name="connsiteX201" fmla="*/ 271387 w 480537"/>
                <a:gd name="connsiteY201" fmla="*/ 164416 h 477948"/>
                <a:gd name="connsiteX202" fmla="*/ 272885 w 480537"/>
                <a:gd name="connsiteY202" fmla="*/ 149876 h 477948"/>
                <a:gd name="connsiteX203" fmla="*/ 283958 w 480537"/>
                <a:gd name="connsiteY203" fmla="*/ 141853 h 477948"/>
                <a:gd name="connsiteX204" fmla="*/ 288468 w 480537"/>
                <a:gd name="connsiteY204" fmla="*/ 141203 h 477948"/>
                <a:gd name="connsiteX205" fmla="*/ 417336 w 480537"/>
                <a:gd name="connsiteY205" fmla="*/ 120015 h 477948"/>
                <a:gd name="connsiteX206" fmla="*/ 411700 w 480537"/>
                <a:gd name="connsiteY206" fmla="*/ 138062 h 477948"/>
                <a:gd name="connsiteX207" fmla="*/ 425570 w 480537"/>
                <a:gd name="connsiteY207" fmla="*/ 151618 h 477948"/>
                <a:gd name="connsiteX208" fmla="*/ 415950 w 480537"/>
                <a:gd name="connsiteY208" fmla="*/ 154026 h 477948"/>
                <a:gd name="connsiteX209" fmla="*/ 408135 w 480537"/>
                <a:gd name="connsiteY209" fmla="*/ 144807 h 477948"/>
                <a:gd name="connsiteX210" fmla="*/ 405565 w 480537"/>
                <a:gd name="connsiteY210" fmla="*/ 156623 h 477948"/>
                <a:gd name="connsiteX211" fmla="*/ 395917 w 480537"/>
                <a:gd name="connsiteY211" fmla="*/ 159031 h 477948"/>
                <a:gd name="connsiteX212" fmla="*/ 401773 w 480537"/>
                <a:gd name="connsiteY212" fmla="*/ 140546 h 477948"/>
                <a:gd name="connsiteX213" fmla="*/ 388284 w 480537"/>
                <a:gd name="connsiteY213" fmla="*/ 127277 h 477948"/>
                <a:gd name="connsiteX214" fmla="*/ 397894 w 480537"/>
                <a:gd name="connsiteY214" fmla="*/ 124869 h 477948"/>
                <a:gd name="connsiteX215" fmla="*/ 405165 w 480537"/>
                <a:gd name="connsiteY215" fmla="*/ 133763 h 477948"/>
                <a:gd name="connsiteX216" fmla="*/ 405337 w 480537"/>
                <a:gd name="connsiteY216" fmla="*/ 133714 h 477948"/>
                <a:gd name="connsiteX217" fmla="*/ 407676 w 480537"/>
                <a:gd name="connsiteY217" fmla="*/ 122423 h 477948"/>
                <a:gd name="connsiteX218" fmla="*/ 30122 w 480537"/>
                <a:gd name="connsiteY218" fmla="*/ 84716 h 477948"/>
                <a:gd name="connsiteX219" fmla="*/ 31774 w 480537"/>
                <a:gd name="connsiteY219" fmla="*/ 91297 h 477948"/>
                <a:gd name="connsiteX220" fmla="*/ 26156 w 480537"/>
                <a:gd name="connsiteY220" fmla="*/ 108609 h 477948"/>
                <a:gd name="connsiteX221" fmla="*/ 26758 w 480537"/>
                <a:gd name="connsiteY221" fmla="*/ 126253 h 477948"/>
                <a:gd name="connsiteX222" fmla="*/ 27436 w 480537"/>
                <a:gd name="connsiteY222" fmla="*/ 130695 h 477948"/>
                <a:gd name="connsiteX223" fmla="*/ 18876 w 480537"/>
                <a:gd name="connsiteY223" fmla="*/ 132836 h 477948"/>
                <a:gd name="connsiteX224" fmla="*/ 18208 w 480537"/>
                <a:gd name="connsiteY224" fmla="*/ 128394 h 477948"/>
                <a:gd name="connsiteX225" fmla="*/ 18170 w 480537"/>
                <a:gd name="connsiteY225" fmla="*/ 110062 h 477948"/>
                <a:gd name="connsiteX226" fmla="*/ 23550 w 480537"/>
                <a:gd name="connsiteY226" fmla="*/ 93362 h 477948"/>
                <a:gd name="connsiteX227" fmla="*/ 1643 w 480537"/>
                <a:gd name="connsiteY227" fmla="*/ 98825 h 477948"/>
                <a:gd name="connsiteX228" fmla="*/ 0 w 480537"/>
                <a:gd name="connsiteY228" fmla="*/ 92244 h 477948"/>
                <a:gd name="connsiteX229" fmla="*/ 141166 w 480537"/>
                <a:gd name="connsiteY229" fmla="*/ 81547 h 477948"/>
                <a:gd name="connsiteX230" fmla="*/ 139550 w 480537"/>
                <a:gd name="connsiteY230" fmla="*/ 81777 h 477948"/>
                <a:gd name="connsiteX231" fmla="*/ 135671 w 480537"/>
                <a:gd name="connsiteY231" fmla="*/ 84586 h 477948"/>
                <a:gd name="connsiteX232" fmla="*/ 135184 w 480537"/>
                <a:gd name="connsiteY232" fmla="*/ 89592 h 477948"/>
                <a:gd name="connsiteX233" fmla="*/ 137975 w 480537"/>
                <a:gd name="connsiteY233" fmla="*/ 93795 h 477948"/>
                <a:gd name="connsiteX234" fmla="*/ 141166 w 480537"/>
                <a:gd name="connsiteY234" fmla="*/ 94637 h 477948"/>
                <a:gd name="connsiteX235" fmla="*/ 142770 w 480537"/>
                <a:gd name="connsiteY235" fmla="*/ 94398 h 477948"/>
                <a:gd name="connsiteX236" fmla="*/ 146639 w 480537"/>
                <a:gd name="connsiteY236" fmla="*/ 91617 h 477948"/>
                <a:gd name="connsiteX237" fmla="*/ 147136 w 480537"/>
                <a:gd name="connsiteY237" fmla="*/ 86601 h 477948"/>
                <a:gd name="connsiteX238" fmla="*/ 144318 w 480537"/>
                <a:gd name="connsiteY238" fmla="*/ 82427 h 477948"/>
                <a:gd name="connsiteX239" fmla="*/ 141166 w 480537"/>
                <a:gd name="connsiteY239" fmla="*/ 81547 h 477948"/>
                <a:gd name="connsiteX240" fmla="*/ 135032 w 480537"/>
                <a:gd name="connsiteY240" fmla="*/ 63683 h 477948"/>
                <a:gd name="connsiteX241" fmla="*/ 131765 w 480537"/>
                <a:gd name="connsiteY241" fmla="*/ 66128 h 477948"/>
                <a:gd name="connsiteX242" fmla="*/ 131477 w 480537"/>
                <a:gd name="connsiteY242" fmla="*/ 70638 h 477948"/>
                <a:gd name="connsiteX243" fmla="*/ 133866 w 480537"/>
                <a:gd name="connsiteY243" fmla="*/ 74527 h 477948"/>
                <a:gd name="connsiteX244" fmla="*/ 137965 w 480537"/>
                <a:gd name="connsiteY244" fmla="*/ 75177 h 477948"/>
                <a:gd name="connsiteX245" fmla="*/ 141166 w 480537"/>
                <a:gd name="connsiteY245" fmla="*/ 72796 h 477948"/>
                <a:gd name="connsiteX246" fmla="*/ 141213 w 480537"/>
                <a:gd name="connsiteY246" fmla="*/ 72693 h 477948"/>
                <a:gd name="connsiteX247" fmla="*/ 141499 w 480537"/>
                <a:gd name="connsiteY247" fmla="*/ 68135 h 477948"/>
                <a:gd name="connsiteX248" fmla="*/ 141166 w 480537"/>
                <a:gd name="connsiteY248" fmla="*/ 67065 h 477948"/>
                <a:gd name="connsiteX249" fmla="*/ 139092 w 480537"/>
                <a:gd name="connsiteY249" fmla="*/ 64333 h 477948"/>
                <a:gd name="connsiteX250" fmla="*/ 135032 w 480537"/>
                <a:gd name="connsiteY250" fmla="*/ 63683 h 477948"/>
                <a:gd name="connsiteX251" fmla="*/ 141166 w 480537"/>
                <a:gd name="connsiteY251" fmla="*/ 56795 h 477948"/>
                <a:gd name="connsiteX252" fmla="*/ 143974 w 480537"/>
                <a:gd name="connsiteY252" fmla="*/ 57760 h 477948"/>
                <a:gd name="connsiteX253" fmla="*/ 149926 w 480537"/>
                <a:gd name="connsiteY253" fmla="*/ 65622 h 477948"/>
                <a:gd name="connsiteX254" fmla="*/ 149647 w 480537"/>
                <a:gd name="connsiteY254" fmla="*/ 71689 h 477948"/>
                <a:gd name="connsiteX255" fmla="*/ 145961 w 480537"/>
                <a:gd name="connsiteY255" fmla="*/ 76694 h 477948"/>
                <a:gd name="connsiteX256" fmla="*/ 152342 w 480537"/>
                <a:gd name="connsiteY256" fmla="*/ 79456 h 477948"/>
                <a:gd name="connsiteX257" fmla="*/ 155839 w 480537"/>
                <a:gd name="connsiteY257" fmla="*/ 85063 h 477948"/>
                <a:gd name="connsiteX258" fmla="*/ 154090 w 480537"/>
                <a:gd name="connsiteY258" fmla="*/ 95162 h 477948"/>
                <a:gd name="connsiteX259" fmla="*/ 144404 w 480537"/>
                <a:gd name="connsiteY259" fmla="*/ 100961 h 477948"/>
                <a:gd name="connsiteX260" fmla="*/ 141166 w 480537"/>
                <a:gd name="connsiteY260" fmla="*/ 101543 h 477948"/>
                <a:gd name="connsiteX261" fmla="*/ 133045 w 480537"/>
                <a:gd name="connsiteY261" fmla="*/ 100416 h 477948"/>
                <a:gd name="connsiteX262" fmla="*/ 126759 w 480537"/>
                <a:gd name="connsiteY262" fmla="*/ 92324 h 477948"/>
                <a:gd name="connsiteX263" fmla="*/ 127170 w 480537"/>
                <a:gd name="connsiteY263" fmla="*/ 85732 h 477948"/>
                <a:gd name="connsiteX264" fmla="*/ 131516 w 480537"/>
                <a:gd name="connsiteY264" fmla="*/ 80268 h 477948"/>
                <a:gd name="connsiteX265" fmla="*/ 125909 w 480537"/>
                <a:gd name="connsiteY265" fmla="*/ 77612 h 477948"/>
                <a:gd name="connsiteX266" fmla="*/ 122823 w 480537"/>
                <a:gd name="connsiteY266" fmla="*/ 72396 h 477948"/>
                <a:gd name="connsiteX267" fmla="*/ 124351 w 480537"/>
                <a:gd name="connsiteY267" fmla="*/ 62662 h 477948"/>
                <a:gd name="connsiteX268" fmla="*/ 133388 w 480537"/>
                <a:gd name="connsiteY268" fmla="*/ 57091 h 477948"/>
                <a:gd name="connsiteX269" fmla="*/ 141166 w 480537"/>
                <a:gd name="connsiteY269" fmla="*/ 56795 h 477948"/>
                <a:gd name="connsiteX270" fmla="*/ 257877 w 480537"/>
                <a:gd name="connsiteY270" fmla="*/ 35319 h 477948"/>
                <a:gd name="connsiteX271" fmla="*/ 255231 w 480537"/>
                <a:gd name="connsiteY271" fmla="*/ 35347 h 477948"/>
                <a:gd name="connsiteX272" fmla="*/ 251620 w 480537"/>
                <a:gd name="connsiteY272" fmla="*/ 38797 h 477948"/>
                <a:gd name="connsiteX273" fmla="*/ 251467 w 480537"/>
                <a:gd name="connsiteY273" fmla="*/ 45053 h 477948"/>
                <a:gd name="connsiteX274" fmla="*/ 254410 w 480537"/>
                <a:gd name="connsiteY274" fmla="*/ 50566 h 477948"/>
                <a:gd name="connsiteX275" fmla="*/ 257877 w 480537"/>
                <a:gd name="connsiteY275" fmla="*/ 51932 h 477948"/>
                <a:gd name="connsiteX276" fmla="*/ 259167 w 480537"/>
                <a:gd name="connsiteY276" fmla="*/ 51759 h 477948"/>
                <a:gd name="connsiteX277" fmla="*/ 262653 w 480537"/>
                <a:gd name="connsiteY277" fmla="*/ 50041 h 477948"/>
                <a:gd name="connsiteX278" fmla="*/ 264679 w 480537"/>
                <a:gd name="connsiteY278" fmla="*/ 47299 h 477948"/>
                <a:gd name="connsiteX279" fmla="*/ 263705 w 480537"/>
                <a:gd name="connsiteY279" fmla="*/ 43373 h 477948"/>
                <a:gd name="connsiteX280" fmla="*/ 260283 w 480537"/>
                <a:gd name="connsiteY280" fmla="*/ 36656 h 477948"/>
                <a:gd name="connsiteX281" fmla="*/ 257877 w 480537"/>
                <a:gd name="connsiteY281" fmla="*/ 35319 h 477948"/>
                <a:gd name="connsiteX282" fmla="*/ 257877 w 480537"/>
                <a:gd name="connsiteY282" fmla="*/ 28240 h 477948"/>
                <a:gd name="connsiteX283" fmla="*/ 265272 w 480537"/>
                <a:gd name="connsiteY283" fmla="*/ 30608 h 477948"/>
                <a:gd name="connsiteX284" fmla="*/ 272503 w 480537"/>
                <a:gd name="connsiteY284" fmla="*/ 42226 h 477948"/>
                <a:gd name="connsiteX285" fmla="*/ 275025 w 480537"/>
                <a:gd name="connsiteY285" fmla="*/ 52306 h 477948"/>
                <a:gd name="connsiteX286" fmla="*/ 273516 w 480537"/>
                <a:gd name="connsiteY286" fmla="*/ 65661 h 477948"/>
                <a:gd name="connsiteX287" fmla="*/ 263008 w 480537"/>
                <a:gd name="connsiteY287" fmla="*/ 73016 h 477948"/>
                <a:gd name="connsiteX288" fmla="*/ 258327 w 480537"/>
                <a:gd name="connsiteY288" fmla="*/ 73714 h 477948"/>
                <a:gd name="connsiteX289" fmla="*/ 257877 w 480537"/>
                <a:gd name="connsiteY289" fmla="*/ 73733 h 477948"/>
                <a:gd name="connsiteX290" fmla="*/ 253607 w 480537"/>
                <a:gd name="connsiteY290" fmla="*/ 73465 h 477948"/>
                <a:gd name="connsiteX291" fmla="*/ 253063 w 480537"/>
                <a:gd name="connsiteY291" fmla="*/ 67036 h 477948"/>
                <a:gd name="connsiteX292" fmla="*/ 257094 w 480537"/>
                <a:gd name="connsiteY292" fmla="*/ 67160 h 477948"/>
                <a:gd name="connsiteX293" fmla="*/ 257877 w 480537"/>
                <a:gd name="connsiteY293" fmla="*/ 67103 h 477948"/>
                <a:gd name="connsiteX294" fmla="*/ 261374 w 480537"/>
                <a:gd name="connsiteY294" fmla="*/ 66454 h 477948"/>
                <a:gd name="connsiteX295" fmla="*/ 266245 w 480537"/>
                <a:gd name="connsiteY295" fmla="*/ 62576 h 477948"/>
                <a:gd name="connsiteX296" fmla="*/ 266580 w 480537"/>
                <a:gd name="connsiteY296" fmla="*/ 54885 h 477948"/>
                <a:gd name="connsiteX297" fmla="*/ 266055 w 480537"/>
                <a:gd name="connsiteY297" fmla="*/ 52772 h 477948"/>
                <a:gd name="connsiteX298" fmla="*/ 263333 w 480537"/>
                <a:gd name="connsiteY298" fmla="*/ 56376 h 477948"/>
                <a:gd name="connsiteX299" fmla="*/ 259299 w 480537"/>
                <a:gd name="connsiteY299" fmla="*/ 58381 h 477948"/>
                <a:gd name="connsiteX300" fmla="*/ 257877 w 480537"/>
                <a:gd name="connsiteY300" fmla="*/ 58676 h 477948"/>
                <a:gd name="connsiteX301" fmla="*/ 248984 w 480537"/>
                <a:gd name="connsiteY301" fmla="*/ 56842 h 477948"/>
                <a:gd name="connsiteX302" fmla="*/ 242936 w 480537"/>
                <a:gd name="connsiteY302" fmla="*/ 47183 h 477948"/>
                <a:gd name="connsiteX303" fmla="*/ 244331 w 480537"/>
                <a:gd name="connsiteY303" fmla="*/ 35557 h 477948"/>
                <a:gd name="connsiteX304" fmla="*/ 253550 w 480537"/>
                <a:gd name="connsiteY304" fmla="*/ 28757 h 477948"/>
                <a:gd name="connsiteX305" fmla="*/ 257877 w 480537"/>
                <a:gd name="connsiteY305" fmla="*/ 28240 h 477948"/>
                <a:gd name="connsiteX306" fmla="*/ 391632 w 480537"/>
                <a:gd name="connsiteY306" fmla="*/ 23958 h 477948"/>
                <a:gd name="connsiteX307" fmla="*/ 390315 w 480537"/>
                <a:gd name="connsiteY307" fmla="*/ 24071 h 477948"/>
                <a:gd name="connsiteX308" fmla="*/ 387935 w 480537"/>
                <a:gd name="connsiteY308" fmla="*/ 25936 h 477948"/>
                <a:gd name="connsiteX309" fmla="*/ 387725 w 480537"/>
                <a:gd name="connsiteY309" fmla="*/ 29021 h 477948"/>
                <a:gd name="connsiteX310" fmla="*/ 388291 w 480537"/>
                <a:gd name="connsiteY310" fmla="*/ 31266 h 477948"/>
                <a:gd name="connsiteX311" fmla="*/ 390008 w 480537"/>
                <a:gd name="connsiteY311" fmla="*/ 33864 h 477948"/>
                <a:gd name="connsiteX312" fmla="*/ 391632 w 480537"/>
                <a:gd name="connsiteY312" fmla="*/ 34495 h 477948"/>
                <a:gd name="connsiteX313" fmla="*/ 392951 w 480537"/>
                <a:gd name="connsiteY313" fmla="*/ 34390 h 477948"/>
                <a:gd name="connsiteX314" fmla="*/ 395406 w 480537"/>
                <a:gd name="connsiteY314" fmla="*/ 32614 h 477948"/>
                <a:gd name="connsiteX315" fmla="*/ 395482 w 480537"/>
                <a:gd name="connsiteY315" fmla="*/ 29471 h 477948"/>
                <a:gd name="connsiteX316" fmla="*/ 394919 w 480537"/>
                <a:gd name="connsiteY316" fmla="*/ 27216 h 477948"/>
                <a:gd name="connsiteX317" fmla="*/ 393286 w 480537"/>
                <a:gd name="connsiteY317" fmla="*/ 24607 h 477948"/>
                <a:gd name="connsiteX318" fmla="*/ 391632 w 480537"/>
                <a:gd name="connsiteY318" fmla="*/ 23958 h 477948"/>
                <a:gd name="connsiteX319" fmla="*/ 391632 w 480537"/>
                <a:gd name="connsiteY319" fmla="*/ 18941 h 477948"/>
                <a:gd name="connsiteX320" fmla="*/ 396591 w 480537"/>
                <a:gd name="connsiteY320" fmla="*/ 20117 h 477948"/>
                <a:gd name="connsiteX321" fmla="*/ 400612 w 480537"/>
                <a:gd name="connsiteY321" fmla="*/ 25802 h 477948"/>
                <a:gd name="connsiteX322" fmla="*/ 401177 w 480537"/>
                <a:gd name="connsiteY322" fmla="*/ 28047 h 477948"/>
                <a:gd name="connsiteX323" fmla="*/ 400317 w 480537"/>
                <a:gd name="connsiteY323" fmla="*/ 34952 h 477948"/>
                <a:gd name="connsiteX324" fmla="*/ 394135 w 480537"/>
                <a:gd name="connsiteY324" fmla="*/ 39139 h 477948"/>
                <a:gd name="connsiteX325" fmla="*/ 391632 w 480537"/>
                <a:gd name="connsiteY325" fmla="*/ 39530 h 477948"/>
                <a:gd name="connsiteX326" fmla="*/ 386647 w 480537"/>
                <a:gd name="connsiteY326" fmla="*/ 38354 h 477948"/>
                <a:gd name="connsiteX327" fmla="*/ 384200 w 480537"/>
                <a:gd name="connsiteY327" fmla="*/ 36158 h 477948"/>
                <a:gd name="connsiteX328" fmla="*/ 382604 w 480537"/>
                <a:gd name="connsiteY328" fmla="*/ 32690 h 477948"/>
                <a:gd name="connsiteX329" fmla="*/ 382041 w 480537"/>
                <a:gd name="connsiteY329" fmla="*/ 30435 h 477948"/>
                <a:gd name="connsiteX330" fmla="*/ 382929 w 480537"/>
                <a:gd name="connsiteY330" fmla="*/ 23556 h 477948"/>
                <a:gd name="connsiteX331" fmla="*/ 384200 w 480537"/>
                <a:gd name="connsiteY331" fmla="*/ 21913 h 477948"/>
                <a:gd name="connsiteX332" fmla="*/ 389131 w 480537"/>
                <a:gd name="connsiteY332" fmla="*/ 19334 h 477948"/>
                <a:gd name="connsiteX333" fmla="*/ 391632 w 480537"/>
                <a:gd name="connsiteY333" fmla="*/ 18941 h 477948"/>
                <a:gd name="connsiteX334" fmla="*/ 365209 w 480537"/>
                <a:gd name="connsiteY334" fmla="*/ 5033 h 477948"/>
                <a:gd name="connsiteX335" fmla="*/ 363899 w 480537"/>
                <a:gd name="connsiteY335" fmla="*/ 5158 h 477948"/>
                <a:gd name="connsiteX336" fmla="*/ 361550 w 480537"/>
                <a:gd name="connsiteY336" fmla="*/ 7011 h 477948"/>
                <a:gd name="connsiteX337" fmla="*/ 361348 w 480537"/>
                <a:gd name="connsiteY337" fmla="*/ 10116 h 477948"/>
                <a:gd name="connsiteX338" fmla="*/ 361913 w 480537"/>
                <a:gd name="connsiteY338" fmla="*/ 12360 h 477948"/>
                <a:gd name="connsiteX339" fmla="*/ 363555 w 480537"/>
                <a:gd name="connsiteY339" fmla="*/ 14978 h 477948"/>
                <a:gd name="connsiteX340" fmla="*/ 365209 w 480537"/>
                <a:gd name="connsiteY340" fmla="*/ 15598 h 477948"/>
                <a:gd name="connsiteX341" fmla="*/ 366545 w 480537"/>
                <a:gd name="connsiteY341" fmla="*/ 15464 h 477948"/>
                <a:gd name="connsiteX342" fmla="*/ 368867 w 480537"/>
                <a:gd name="connsiteY342" fmla="*/ 13659 h 477948"/>
                <a:gd name="connsiteX343" fmla="*/ 369077 w 480537"/>
                <a:gd name="connsiteY343" fmla="*/ 10574 h 477948"/>
                <a:gd name="connsiteX344" fmla="*/ 368514 w 480537"/>
                <a:gd name="connsiteY344" fmla="*/ 8328 h 477948"/>
                <a:gd name="connsiteX345" fmla="*/ 366870 w 480537"/>
                <a:gd name="connsiteY345" fmla="*/ 5682 h 477948"/>
                <a:gd name="connsiteX346" fmla="*/ 365209 w 480537"/>
                <a:gd name="connsiteY346" fmla="*/ 5033 h 477948"/>
                <a:gd name="connsiteX347" fmla="*/ 381985 w 480537"/>
                <a:gd name="connsiteY347" fmla="*/ 418 h 477948"/>
                <a:gd name="connsiteX348" fmla="*/ 384200 w 480537"/>
                <a:gd name="connsiteY348" fmla="*/ 964 h 477948"/>
                <a:gd name="connsiteX349" fmla="*/ 386695 w 480537"/>
                <a:gd name="connsiteY349" fmla="*/ 1574 h 477948"/>
                <a:gd name="connsiteX350" fmla="*/ 384200 w 480537"/>
                <a:gd name="connsiteY350" fmla="*/ 9245 h 477948"/>
                <a:gd name="connsiteX351" fmla="*/ 374198 w 480537"/>
                <a:gd name="connsiteY351" fmla="*/ 40103 h 477948"/>
                <a:gd name="connsiteX352" fmla="*/ 372288 w 480537"/>
                <a:gd name="connsiteY352" fmla="*/ 39643 h 477948"/>
                <a:gd name="connsiteX353" fmla="*/ 369488 w 480537"/>
                <a:gd name="connsiteY353" fmla="*/ 38947 h 477948"/>
                <a:gd name="connsiteX354" fmla="*/ 372288 w 480537"/>
                <a:gd name="connsiteY354" fmla="*/ 30301 h 477948"/>
                <a:gd name="connsiteX355" fmla="*/ 365209 w 480537"/>
                <a:gd name="connsiteY355" fmla="*/ 16 h 477948"/>
                <a:gd name="connsiteX356" fmla="*/ 370194 w 480537"/>
                <a:gd name="connsiteY356" fmla="*/ 1192 h 477948"/>
                <a:gd name="connsiteX357" fmla="*/ 372288 w 480537"/>
                <a:gd name="connsiteY357" fmla="*/ 2997 h 477948"/>
                <a:gd name="connsiteX358" fmla="*/ 374209 w 480537"/>
                <a:gd name="connsiteY358" fmla="*/ 6905 h 477948"/>
                <a:gd name="connsiteX359" fmla="*/ 374761 w 480537"/>
                <a:gd name="connsiteY359" fmla="*/ 9151 h 477948"/>
                <a:gd name="connsiteX360" fmla="*/ 373901 w 480537"/>
                <a:gd name="connsiteY360" fmla="*/ 16028 h 477948"/>
                <a:gd name="connsiteX361" fmla="*/ 372288 w 480537"/>
                <a:gd name="connsiteY361" fmla="*/ 17978 h 477948"/>
                <a:gd name="connsiteX362" fmla="*/ 367730 w 480537"/>
                <a:gd name="connsiteY362" fmla="*/ 20212 h 477948"/>
                <a:gd name="connsiteX363" fmla="*/ 365209 w 480537"/>
                <a:gd name="connsiteY363" fmla="*/ 20605 h 477948"/>
                <a:gd name="connsiteX364" fmla="*/ 360250 w 480537"/>
                <a:gd name="connsiteY364" fmla="*/ 19440 h 477948"/>
                <a:gd name="connsiteX365" fmla="*/ 356218 w 480537"/>
                <a:gd name="connsiteY365" fmla="*/ 13784 h 477948"/>
                <a:gd name="connsiteX366" fmla="*/ 355655 w 480537"/>
                <a:gd name="connsiteY366" fmla="*/ 11540 h 477948"/>
                <a:gd name="connsiteX367" fmla="*/ 356534 w 480537"/>
                <a:gd name="connsiteY367" fmla="*/ 4622 h 477948"/>
                <a:gd name="connsiteX368" fmla="*/ 362715 w 480537"/>
                <a:gd name="connsiteY368" fmla="*/ 409 h 477948"/>
                <a:gd name="connsiteX369" fmla="*/ 365209 w 480537"/>
                <a:gd name="connsiteY369" fmla="*/ 16 h 47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480537" h="477948">
                  <a:moveTo>
                    <a:pt x="102082" y="440122"/>
                  </a:moveTo>
                  <a:cubicBezTo>
                    <a:pt x="100142" y="440610"/>
                    <a:pt x="98872" y="441755"/>
                    <a:pt x="98261" y="443562"/>
                  </a:cubicBezTo>
                  <a:cubicBezTo>
                    <a:pt x="97667" y="445376"/>
                    <a:pt x="97782" y="447986"/>
                    <a:pt x="98632" y="451385"/>
                  </a:cubicBezTo>
                  <a:lnTo>
                    <a:pt x="101403" y="462478"/>
                  </a:lnTo>
                  <a:cubicBezTo>
                    <a:pt x="102263" y="465915"/>
                    <a:pt x="103390" y="468295"/>
                    <a:pt x="104795" y="469605"/>
                  </a:cubicBezTo>
                  <a:cubicBezTo>
                    <a:pt x="105149" y="469948"/>
                    <a:pt x="105530" y="470226"/>
                    <a:pt x="105932" y="470444"/>
                  </a:cubicBezTo>
                  <a:cubicBezTo>
                    <a:pt x="107068" y="471075"/>
                    <a:pt x="108358" y="471201"/>
                    <a:pt x="109810" y="470837"/>
                  </a:cubicBezTo>
                  <a:cubicBezTo>
                    <a:pt x="111721" y="470358"/>
                    <a:pt x="112992" y="469223"/>
                    <a:pt x="113593" y="467416"/>
                  </a:cubicBezTo>
                  <a:cubicBezTo>
                    <a:pt x="114196" y="465591"/>
                    <a:pt x="114072" y="462965"/>
                    <a:pt x="113210" y="459524"/>
                  </a:cubicBezTo>
                  <a:lnTo>
                    <a:pt x="110441" y="448433"/>
                  </a:lnTo>
                  <a:cubicBezTo>
                    <a:pt x="109600" y="445052"/>
                    <a:pt x="108463" y="442692"/>
                    <a:pt x="107059" y="441383"/>
                  </a:cubicBezTo>
                  <a:cubicBezTo>
                    <a:pt x="106695" y="441049"/>
                    <a:pt x="106324" y="440762"/>
                    <a:pt x="105932" y="440553"/>
                  </a:cubicBezTo>
                  <a:cubicBezTo>
                    <a:pt x="104785" y="439911"/>
                    <a:pt x="103496" y="439769"/>
                    <a:pt x="102082" y="440122"/>
                  </a:cubicBezTo>
                  <a:close/>
                  <a:moveTo>
                    <a:pt x="105932" y="433062"/>
                  </a:moveTo>
                  <a:cubicBezTo>
                    <a:pt x="108137" y="433271"/>
                    <a:pt x="110183" y="434028"/>
                    <a:pt x="112064" y="435316"/>
                  </a:cubicBezTo>
                  <a:cubicBezTo>
                    <a:pt x="115408" y="437601"/>
                    <a:pt x="117778" y="441555"/>
                    <a:pt x="119181" y="447183"/>
                  </a:cubicBezTo>
                  <a:cubicBezTo>
                    <a:pt x="119181" y="447183"/>
                    <a:pt x="121522" y="456582"/>
                    <a:pt x="121522" y="456582"/>
                  </a:cubicBezTo>
                  <a:cubicBezTo>
                    <a:pt x="122936" y="462229"/>
                    <a:pt x="122717" y="466825"/>
                    <a:pt x="120853" y="470396"/>
                  </a:cubicBezTo>
                  <a:cubicBezTo>
                    <a:pt x="119000" y="473971"/>
                    <a:pt x="115867" y="476291"/>
                    <a:pt x="111453" y="477399"/>
                  </a:cubicBezTo>
                  <a:cubicBezTo>
                    <a:pt x="109504" y="477887"/>
                    <a:pt x="107660" y="478050"/>
                    <a:pt x="105932" y="477887"/>
                  </a:cubicBezTo>
                  <a:cubicBezTo>
                    <a:pt x="103696" y="477678"/>
                    <a:pt x="101651" y="476931"/>
                    <a:pt x="99778" y="475660"/>
                  </a:cubicBezTo>
                  <a:cubicBezTo>
                    <a:pt x="96455" y="473387"/>
                    <a:pt x="94085" y="469442"/>
                    <a:pt x="92671" y="463787"/>
                  </a:cubicBezTo>
                  <a:lnTo>
                    <a:pt x="90321" y="454396"/>
                  </a:lnTo>
                  <a:cubicBezTo>
                    <a:pt x="88927" y="448759"/>
                    <a:pt x="89155" y="444153"/>
                    <a:pt x="91009" y="440572"/>
                  </a:cubicBezTo>
                  <a:cubicBezTo>
                    <a:pt x="92852" y="436988"/>
                    <a:pt x="95997" y="434647"/>
                    <a:pt x="100438" y="433541"/>
                  </a:cubicBezTo>
                  <a:cubicBezTo>
                    <a:pt x="102368" y="433054"/>
                    <a:pt x="104203" y="432891"/>
                    <a:pt x="105932" y="433062"/>
                  </a:cubicBezTo>
                  <a:close/>
                  <a:moveTo>
                    <a:pt x="224372" y="414465"/>
                  </a:moveTo>
                  <a:cubicBezTo>
                    <a:pt x="226522" y="413930"/>
                    <a:pt x="228385" y="414121"/>
                    <a:pt x="229961" y="415038"/>
                  </a:cubicBezTo>
                  <a:cubicBezTo>
                    <a:pt x="231537" y="415965"/>
                    <a:pt x="232578" y="417417"/>
                    <a:pt x="233066" y="419384"/>
                  </a:cubicBezTo>
                  <a:lnTo>
                    <a:pt x="233725" y="422022"/>
                  </a:lnTo>
                  <a:cubicBezTo>
                    <a:pt x="234212" y="423990"/>
                    <a:pt x="233983" y="425747"/>
                    <a:pt x="233028" y="427266"/>
                  </a:cubicBezTo>
                  <a:cubicBezTo>
                    <a:pt x="232072" y="428785"/>
                    <a:pt x="230534" y="429826"/>
                    <a:pt x="228404" y="430352"/>
                  </a:cubicBezTo>
                  <a:cubicBezTo>
                    <a:pt x="226273" y="430887"/>
                    <a:pt x="224420" y="430696"/>
                    <a:pt x="222853" y="429798"/>
                  </a:cubicBezTo>
                  <a:cubicBezTo>
                    <a:pt x="221277" y="428900"/>
                    <a:pt x="220245" y="427467"/>
                    <a:pt x="219758" y="425518"/>
                  </a:cubicBezTo>
                  <a:cubicBezTo>
                    <a:pt x="219758" y="425518"/>
                    <a:pt x="219098" y="422882"/>
                    <a:pt x="219098" y="422882"/>
                  </a:cubicBezTo>
                  <a:cubicBezTo>
                    <a:pt x="218611" y="420923"/>
                    <a:pt x="218841" y="419165"/>
                    <a:pt x="219806" y="417608"/>
                  </a:cubicBezTo>
                  <a:cubicBezTo>
                    <a:pt x="220762" y="416032"/>
                    <a:pt x="222280" y="414990"/>
                    <a:pt x="224372" y="414465"/>
                  </a:cubicBezTo>
                  <a:close/>
                  <a:moveTo>
                    <a:pt x="345255" y="378871"/>
                  </a:moveTo>
                  <a:cubicBezTo>
                    <a:pt x="345255" y="378871"/>
                    <a:pt x="348140" y="390411"/>
                    <a:pt x="348140" y="390411"/>
                  </a:cubicBezTo>
                  <a:lnTo>
                    <a:pt x="358686" y="387774"/>
                  </a:lnTo>
                  <a:lnTo>
                    <a:pt x="360530" y="395159"/>
                  </a:lnTo>
                  <a:lnTo>
                    <a:pt x="349984" y="397795"/>
                  </a:lnTo>
                  <a:lnTo>
                    <a:pt x="353013" y="409920"/>
                  </a:lnTo>
                  <a:lnTo>
                    <a:pt x="344930" y="411934"/>
                  </a:lnTo>
                  <a:lnTo>
                    <a:pt x="341901" y="399811"/>
                  </a:lnTo>
                  <a:lnTo>
                    <a:pt x="331298" y="402458"/>
                  </a:lnTo>
                  <a:lnTo>
                    <a:pt x="329453" y="395083"/>
                  </a:lnTo>
                  <a:lnTo>
                    <a:pt x="340057" y="392436"/>
                  </a:lnTo>
                  <a:lnTo>
                    <a:pt x="337172" y="380896"/>
                  </a:lnTo>
                  <a:close/>
                  <a:moveTo>
                    <a:pt x="478866" y="367958"/>
                  </a:moveTo>
                  <a:lnTo>
                    <a:pt x="480537" y="374665"/>
                  </a:lnTo>
                  <a:cubicBezTo>
                    <a:pt x="480537" y="374665"/>
                    <a:pt x="465003" y="378553"/>
                    <a:pt x="465003" y="378553"/>
                  </a:cubicBezTo>
                  <a:lnTo>
                    <a:pt x="454295" y="381228"/>
                  </a:lnTo>
                  <a:lnTo>
                    <a:pt x="452622" y="374512"/>
                  </a:lnTo>
                  <a:cubicBezTo>
                    <a:pt x="452622" y="374512"/>
                    <a:pt x="465003" y="371426"/>
                    <a:pt x="465003" y="371426"/>
                  </a:cubicBezTo>
                  <a:close/>
                  <a:moveTo>
                    <a:pt x="475712" y="355338"/>
                  </a:moveTo>
                  <a:lnTo>
                    <a:pt x="477384" y="362044"/>
                  </a:lnTo>
                  <a:lnTo>
                    <a:pt x="465003" y="365131"/>
                  </a:lnTo>
                  <a:lnTo>
                    <a:pt x="451140" y="368598"/>
                  </a:lnTo>
                  <a:lnTo>
                    <a:pt x="449469" y="361891"/>
                  </a:lnTo>
                  <a:lnTo>
                    <a:pt x="465003" y="358012"/>
                  </a:lnTo>
                  <a:close/>
                  <a:moveTo>
                    <a:pt x="78027" y="317687"/>
                  </a:moveTo>
                  <a:cubicBezTo>
                    <a:pt x="78027" y="317687"/>
                    <a:pt x="88679" y="360334"/>
                    <a:pt x="88679" y="360334"/>
                  </a:cubicBezTo>
                  <a:lnTo>
                    <a:pt x="80120" y="362474"/>
                  </a:lnTo>
                  <a:lnTo>
                    <a:pt x="71358" y="327383"/>
                  </a:lnTo>
                  <a:lnTo>
                    <a:pt x="62694" y="329543"/>
                  </a:lnTo>
                  <a:lnTo>
                    <a:pt x="61184" y="323514"/>
                  </a:lnTo>
                  <a:close/>
                  <a:moveTo>
                    <a:pt x="190365" y="287756"/>
                  </a:moveTo>
                  <a:cubicBezTo>
                    <a:pt x="194769" y="286656"/>
                    <a:pt x="198505" y="286924"/>
                    <a:pt x="201580" y="288594"/>
                  </a:cubicBezTo>
                  <a:cubicBezTo>
                    <a:pt x="204667" y="290249"/>
                    <a:pt x="206672" y="292981"/>
                    <a:pt x="207627" y="296793"/>
                  </a:cubicBezTo>
                  <a:cubicBezTo>
                    <a:pt x="208268" y="299373"/>
                    <a:pt x="208153" y="301921"/>
                    <a:pt x="207284" y="304445"/>
                  </a:cubicBezTo>
                  <a:cubicBezTo>
                    <a:pt x="206414" y="306985"/>
                    <a:pt x="204782" y="310425"/>
                    <a:pt x="202412" y="314770"/>
                  </a:cubicBezTo>
                  <a:lnTo>
                    <a:pt x="196890" y="324956"/>
                  </a:lnTo>
                  <a:lnTo>
                    <a:pt x="196985" y="325089"/>
                  </a:lnTo>
                  <a:lnTo>
                    <a:pt x="214916" y="320609"/>
                  </a:lnTo>
                  <a:cubicBezTo>
                    <a:pt x="214916" y="320609"/>
                    <a:pt x="216550" y="327162"/>
                    <a:pt x="216550" y="327162"/>
                  </a:cubicBezTo>
                  <a:lnTo>
                    <a:pt x="187442" y="334442"/>
                  </a:lnTo>
                  <a:lnTo>
                    <a:pt x="186037" y="328843"/>
                  </a:lnTo>
                  <a:lnTo>
                    <a:pt x="196145" y="310616"/>
                  </a:lnTo>
                  <a:cubicBezTo>
                    <a:pt x="197569" y="307826"/>
                    <a:pt x="198505" y="305552"/>
                    <a:pt x="198943" y="303755"/>
                  </a:cubicBezTo>
                  <a:cubicBezTo>
                    <a:pt x="199392" y="301979"/>
                    <a:pt x="199449" y="300412"/>
                    <a:pt x="199117" y="299067"/>
                  </a:cubicBezTo>
                  <a:cubicBezTo>
                    <a:pt x="198667" y="297280"/>
                    <a:pt x="197808" y="295932"/>
                    <a:pt x="196556" y="295014"/>
                  </a:cubicBezTo>
                  <a:cubicBezTo>
                    <a:pt x="195303" y="294127"/>
                    <a:pt x="193795" y="293897"/>
                    <a:pt x="192017" y="294337"/>
                  </a:cubicBezTo>
                  <a:cubicBezTo>
                    <a:pt x="190040" y="294833"/>
                    <a:pt x="188713" y="295875"/>
                    <a:pt x="188025" y="297470"/>
                  </a:cubicBezTo>
                  <a:cubicBezTo>
                    <a:pt x="187327" y="299056"/>
                    <a:pt x="187270" y="300977"/>
                    <a:pt x="187824" y="303193"/>
                  </a:cubicBezTo>
                  <a:lnTo>
                    <a:pt x="179504" y="305275"/>
                  </a:lnTo>
                  <a:lnTo>
                    <a:pt x="179408" y="305114"/>
                  </a:lnTo>
                  <a:cubicBezTo>
                    <a:pt x="178347" y="301293"/>
                    <a:pt x="178786" y="297720"/>
                    <a:pt x="180754" y="294404"/>
                  </a:cubicBezTo>
                  <a:cubicBezTo>
                    <a:pt x="182712" y="291081"/>
                    <a:pt x="185922" y="288864"/>
                    <a:pt x="190365" y="287756"/>
                  </a:cubicBezTo>
                  <a:close/>
                  <a:moveTo>
                    <a:pt x="310218" y="257222"/>
                  </a:moveTo>
                  <a:cubicBezTo>
                    <a:pt x="314631" y="256115"/>
                    <a:pt x="318415" y="256285"/>
                    <a:pt x="321577" y="257739"/>
                  </a:cubicBezTo>
                  <a:cubicBezTo>
                    <a:pt x="324729" y="259190"/>
                    <a:pt x="326793" y="261874"/>
                    <a:pt x="327768" y="265781"/>
                  </a:cubicBezTo>
                  <a:cubicBezTo>
                    <a:pt x="328226" y="267635"/>
                    <a:pt x="328082" y="269546"/>
                    <a:pt x="327329" y="271515"/>
                  </a:cubicBezTo>
                  <a:cubicBezTo>
                    <a:pt x="326574" y="273473"/>
                    <a:pt x="325293" y="275173"/>
                    <a:pt x="323468" y="276625"/>
                  </a:cubicBezTo>
                  <a:cubicBezTo>
                    <a:pt x="326038" y="276882"/>
                    <a:pt x="328168" y="277723"/>
                    <a:pt x="329841" y="279149"/>
                  </a:cubicBezTo>
                  <a:cubicBezTo>
                    <a:pt x="331513" y="280570"/>
                    <a:pt x="332639" y="282443"/>
                    <a:pt x="333213" y="284735"/>
                  </a:cubicBezTo>
                  <a:cubicBezTo>
                    <a:pt x="334187" y="288651"/>
                    <a:pt x="333537" y="292071"/>
                    <a:pt x="331254" y="295025"/>
                  </a:cubicBezTo>
                  <a:cubicBezTo>
                    <a:pt x="328971" y="297958"/>
                    <a:pt x="325618" y="299993"/>
                    <a:pt x="321186" y="301091"/>
                  </a:cubicBezTo>
                  <a:cubicBezTo>
                    <a:pt x="317211" y="302085"/>
                    <a:pt x="313553" y="301893"/>
                    <a:pt x="310190" y="300499"/>
                  </a:cubicBezTo>
                  <a:cubicBezTo>
                    <a:pt x="306827" y="299103"/>
                    <a:pt x="304706" y="296485"/>
                    <a:pt x="303856" y="292646"/>
                  </a:cubicBezTo>
                  <a:lnTo>
                    <a:pt x="303865" y="292446"/>
                  </a:lnTo>
                  <a:lnTo>
                    <a:pt x="312148" y="290373"/>
                  </a:lnTo>
                  <a:cubicBezTo>
                    <a:pt x="312569" y="292016"/>
                    <a:pt x="313495" y="293218"/>
                    <a:pt x="314928" y="293993"/>
                  </a:cubicBezTo>
                  <a:cubicBezTo>
                    <a:pt x="316371" y="294766"/>
                    <a:pt x="317976" y="294929"/>
                    <a:pt x="319771" y="294480"/>
                  </a:cubicBezTo>
                  <a:cubicBezTo>
                    <a:pt x="321740" y="293985"/>
                    <a:pt x="323173" y="293048"/>
                    <a:pt x="324042" y="291671"/>
                  </a:cubicBezTo>
                  <a:cubicBezTo>
                    <a:pt x="324912" y="290296"/>
                    <a:pt x="325112" y="288672"/>
                    <a:pt x="324645" y="286800"/>
                  </a:cubicBezTo>
                  <a:cubicBezTo>
                    <a:pt x="324079" y="284544"/>
                    <a:pt x="323115" y="283035"/>
                    <a:pt x="321720" y="282281"/>
                  </a:cubicBezTo>
                  <a:cubicBezTo>
                    <a:pt x="320335" y="281507"/>
                    <a:pt x="318558" y="281402"/>
                    <a:pt x="316371" y="281947"/>
                  </a:cubicBezTo>
                  <a:lnTo>
                    <a:pt x="311565" y="283150"/>
                  </a:lnTo>
                  <a:cubicBezTo>
                    <a:pt x="311565" y="283150"/>
                    <a:pt x="309961" y="276731"/>
                    <a:pt x="309961" y="276731"/>
                  </a:cubicBezTo>
                  <a:lnTo>
                    <a:pt x="314766" y="275526"/>
                  </a:lnTo>
                  <a:cubicBezTo>
                    <a:pt x="316801" y="275031"/>
                    <a:pt x="318166" y="274122"/>
                    <a:pt x="318873" y="272804"/>
                  </a:cubicBezTo>
                  <a:cubicBezTo>
                    <a:pt x="319590" y="271504"/>
                    <a:pt x="319704" y="269899"/>
                    <a:pt x="319226" y="267999"/>
                  </a:cubicBezTo>
                  <a:cubicBezTo>
                    <a:pt x="318797" y="266288"/>
                    <a:pt x="317976" y="265028"/>
                    <a:pt x="316735" y="264234"/>
                  </a:cubicBezTo>
                  <a:cubicBezTo>
                    <a:pt x="315502" y="263451"/>
                    <a:pt x="313964" y="263289"/>
                    <a:pt x="312100" y="263757"/>
                  </a:cubicBezTo>
                  <a:cubicBezTo>
                    <a:pt x="310504" y="264149"/>
                    <a:pt x="309263" y="264962"/>
                    <a:pt x="308413" y="266164"/>
                  </a:cubicBezTo>
                  <a:cubicBezTo>
                    <a:pt x="307542" y="267369"/>
                    <a:pt x="307314" y="268744"/>
                    <a:pt x="307695" y="270272"/>
                  </a:cubicBezTo>
                  <a:lnTo>
                    <a:pt x="299404" y="272336"/>
                  </a:lnTo>
                  <a:lnTo>
                    <a:pt x="299299" y="272174"/>
                  </a:lnTo>
                  <a:cubicBezTo>
                    <a:pt x="298353" y="268859"/>
                    <a:pt x="298936" y="265792"/>
                    <a:pt x="301076" y="262955"/>
                  </a:cubicBezTo>
                  <a:cubicBezTo>
                    <a:pt x="303206" y="260116"/>
                    <a:pt x="306253" y="258215"/>
                    <a:pt x="310218" y="257222"/>
                  </a:cubicBezTo>
                  <a:close/>
                  <a:moveTo>
                    <a:pt x="442444" y="247090"/>
                  </a:moveTo>
                  <a:cubicBezTo>
                    <a:pt x="442444" y="247090"/>
                    <a:pt x="444088" y="253672"/>
                    <a:pt x="444088" y="253672"/>
                  </a:cubicBezTo>
                  <a:lnTo>
                    <a:pt x="427580" y="257799"/>
                  </a:lnTo>
                  <a:lnTo>
                    <a:pt x="425936" y="251208"/>
                  </a:lnTo>
                  <a:close/>
                  <a:moveTo>
                    <a:pt x="48683" y="213573"/>
                  </a:moveTo>
                  <a:lnTo>
                    <a:pt x="48301" y="214938"/>
                  </a:lnTo>
                  <a:lnTo>
                    <a:pt x="47804" y="216476"/>
                  </a:lnTo>
                  <a:lnTo>
                    <a:pt x="42894" y="231380"/>
                  </a:lnTo>
                  <a:lnTo>
                    <a:pt x="47804" y="230157"/>
                  </a:lnTo>
                  <a:lnTo>
                    <a:pt x="52705" y="228934"/>
                  </a:lnTo>
                  <a:lnTo>
                    <a:pt x="48874" y="213582"/>
                  </a:lnTo>
                  <a:close/>
                  <a:moveTo>
                    <a:pt x="54540" y="200025"/>
                  </a:moveTo>
                  <a:cubicBezTo>
                    <a:pt x="54540" y="200025"/>
                    <a:pt x="61236" y="226804"/>
                    <a:pt x="61236" y="226804"/>
                  </a:cubicBezTo>
                  <a:lnTo>
                    <a:pt x="66061" y="225591"/>
                  </a:lnTo>
                  <a:lnTo>
                    <a:pt x="67713" y="232212"/>
                  </a:lnTo>
                  <a:lnTo>
                    <a:pt x="62879" y="233425"/>
                  </a:lnTo>
                  <a:lnTo>
                    <a:pt x="65201" y="242672"/>
                  </a:lnTo>
                  <a:lnTo>
                    <a:pt x="56670" y="244812"/>
                  </a:lnTo>
                  <a:lnTo>
                    <a:pt x="54357" y="235546"/>
                  </a:lnTo>
                  <a:lnTo>
                    <a:pt x="47804" y="237188"/>
                  </a:lnTo>
                  <a:lnTo>
                    <a:pt x="36962" y="239892"/>
                  </a:lnTo>
                  <a:lnTo>
                    <a:pt x="35299" y="234858"/>
                  </a:lnTo>
                  <a:lnTo>
                    <a:pt x="45940" y="202184"/>
                  </a:lnTo>
                  <a:lnTo>
                    <a:pt x="47804" y="201717"/>
                  </a:lnTo>
                  <a:close/>
                  <a:moveTo>
                    <a:pt x="176738" y="169433"/>
                  </a:moveTo>
                  <a:lnTo>
                    <a:pt x="178459" y="176293"/>
                  </a:lnTo>
                  <a:lnTo>
                    <a:pt x="161683" y="180477"/>
                  </a:lnTo>
                  <a:lnTo>
                    <a:pt x="162963" y="190605"/>
                  </a:lnTo>
                  <a:cubicBezTo>
                    <a:pt x="163593" y="189820"/>
                    <a:pt x="164415" y="189113"/>
                    <a:pt x="165446" y="188445"/>
                  </a:cubicBezTo>
                  <a:cubicBezTo>
                    <a:pt x="166460" y="187796"/>
                    <a:pt x="167635" y="187280"/>
                    <a:pt x="168982" y="186935"/>
                  </a:cubicBezTo>
                  <a:cubicBezTo>
                    <a:pt x="173070" y="185845"/>
                    <a:pt x="176558" y="186287"/>
                    <a:pt x="179432" y="188273"/>
                  </a:cubicBezTo>
                  <a:cubicBezTo>
                    <a:pt x="182338" y="190242"/>
                    <a:pt x="184344" y="193499"/>
                    <a:pt x="185481" y="198027"/>
                  </a:cubicBezTo>
                  <a:cubicBezTo>
                    <a:pt x="186502" y="202125"/>
                    <a:pt x="186110" y="205852"/>
                    <a:pt x="184324" y="209177"/>
                  </a:cubicBezTo>
                  <a:cubicBezTo>
                    <a:pt x="182527" y="212510"/>
                    <a:pt x="179308" y="214756"/>
                    <a:pt x="174656" y="215922"/>
                  </a:cubicBezTo>
                  <a:cubicBezTo>
                    <a:pt x="170749" y="216896"/>
                    <a:pt x="167118" y="216665"/>
                    <a:pt x="163794" y="215224"/>
                  </a:cubicBezTo>
                  <a:cubicBezTo>
                    <a:pt x="160460" y="213791"/>
                    <a:pt x="158387" y="211183"/>
                    <a:pt x="157536" y="207408"/>
                  </a:cubicBezTo>
                  <a:lnTo>
                    <a:pt x="157565" y="207236"/>
                  </a:lnTo>
                  <a:lnTo>
                    <a:pt x="165687" y="204782"/>
                  </a:lnTo>
                  <a:cubicBezTo>
                    <a:pt x="166163" y="206674"/>
                    <a:pt x="167072" y="208021"/>
                    <a:pt x="168418" y="208814"/>
                  </a:cubicBezTo>
                  <a:cubicBezTo>
                    <a:pt x="169755" y="209616"/>
                    <a:pt x="171294" y="209787"/>
                    <a:pt x="173024" y="209359"/>
                  </a:cubicBezTo>
                  <a:cubicBezTo>
                    <a:pt x="175019" y="208860"/>
                    <a:pt x="176319" y="207781"/>
                    <a:pt x="176901" y="206129"/>
                  </a:cubicBezTo>
                  <a:cubicBezTo>
                    <a:pt x="177494" y="204485"/>
                    <a:pt x="177504" y="202516"/>
                    <a:pt x="176931" y="200225"/>
                  </a:cubicBezTo>
                  <a:cubicBezTo>
                    <a:pt x="176319" y="197770"/>
                    <a:pt x="175325" y="195916"/>
                    <a:pt x="173931" y="194683"/>
                  </a:cubicBezTo>
                  <a:cubicBezTo>
                    <a:pt x="172544" y="193450"/>
                    <a:pt x="170854" y="193088"/>
                    <a:pt x="168867" y="193584"/>
                  </a:cubicBezTo>
                  <a:cubicBezTo>
                    <a:pt x="167233" y="193995"/>
                    <a:pt x="166039" y="194608"/>
                    <a:pt x="165333" y="195439"/>
                  </a:cubicBezTo>
                  <a:cubicBezTo>
                    <a:pt x="164606" y="196250"/>
                    <a:pt x="164196" y="197225"/>
                    <a:pt x="164081" y="198361"/>
                  </a:cubicBezTo>
                  <a:cubicBezTo>
                    <a:pt x="164081" y="198361"/>
                    <a:pt x="156429" y="199737"/>
                    <a:pt x="156429" y="199737"/>
                  </a:cubicBezTo>
                  <a:lnTo>
                    <a:pt x="152961" y="175366"/>
                  </a:lnTo>
                  <a:close/>
                  <a:moveTo>
                    <a:pt x="288468" y="163280"/>
                  </a:moveTo>
                  <a:cubicBezTo>
                    <a:pt x="288077" y="163299"/>
                    <a:pt x="287684" y="163356"/>
                    <a:pt x="287274" y="163462"/>
                  </a:cubicBezTo>
                  <a:cubicBezTo>
                    <a:pt x="285687" y="163852"/>
                    <a:pt x="284407" y="164435"/>
                    <a:pt x="283414" y="165229"/>
                  </a:cubicBezTo>
                  <a:cubicBezTo>
                    <a:pt x="282429" y="166021"/>
                    <a:pt x="281742" y="166919"/>
                    <a:pt x="281369" y="167952"/>
                  </a:cubicBezTo>
                  <a:lnTo>
                    <a:pt x="282077" y="170798"/>
                  </a:lnTo>
                  <a:cubicBezTo>
                    <a:pt x="282917" y="174180"/>
                    <a:pt x="284177" y="176625"/>
                    <a:pt x="285849" y="178135"/>
                  </a:cubicBezTo>
                  <a:cubicBezTo>
                    <a:pt x="286681" y="178881"/>
                    <a:pt x="287550" y="179387"/>
                    <a:pt x="288468" y="179634"/>
                  </a:cubicBezTo>
                  <a:cubicBezTo>
                    <a:pt x="289403" y="179892"/>
                    <a:pt x="290378" y="179892"/>
                    <a:pt x="291400" y="179645"/>
                  </a:cubicBezTo>
                  <a:cubicBezTo>
                    <a:pt x="293158" y="179204"/>
                    <a:pt x="294371" y="178040"/>
                    <a:pt x="295041" y="176167"/>
                  </a:cubicBezTo>
                  <a:cubicBezTo>
                    <a:pt x="295699" y="174296"/>
                    <a:pt x="295738" y="172211"/>
                    <a:pt x="295165" y="169920"/>
                  </a:cubicBezTo>
                  <a:cubicBezTo>
                    <a:pt x="294573" y="167569"/>
                    <a:pt x="293570" y="165774"/>
                    <a:pt x="292126" y="164590"/>
                  </a:cubicBezTo>
                  <a:cubicBezTo>
                    <a:pt x="291017" y="163652"/>
                    <a:pt x="289796" y="163221"/>
                    <a:pt x="288468" y="163280"/>
                  </a:cubicBezTo>
                  <a:close/>
                  <a:moveTo>
                    <a:pt x="288468" y="141203"/>
                  </a:moveTo>
                  <a:lnTo>
                    <a:pt x="288516" y="141203"/>
                  </a:lnTo>
                  <a:cubicBezTo>
                    <a:pt x="289949" y="141165"/>
                    <a:pt x="291420" y="141260"/>
                    <a:pt x="292929" y="141509"/>
                  </a:cubicBezTo>
                  <a:lnTo>
                    <a:pt x="292968" y="148168"/>
                  </a:lnTo>
                  <a:cubicBezTo>
                    <a:pt x="291573" y="148043"/>
                    <a:pt x="290330" y="147984"/>
                    <a:pt x="289279" y="148013"/>
                  </a:cubicBezTo>
                  <a:cubicBezTo>
                    <a:pt x="289012" y="148024"/>
                    <a:pt x="288745" y="148032"/>
                    <a:pt x="288468" y="148062"/>
                  </a:cubicBezTo>
                  <a:cubicBezTo>
                    <a:pt x="287618" y="148138"/>
                    <a:pt x="286699" y="148301"/>
                    <a:pt x="285696" y="148548"/>
                  </a:cubicBezTo>
                  <a:cubicBezTo>
                    <a:pt x="283099" y="149198"/>
                    <a:pt x="281264" y="150689"/>
                    <a:pt x="280166" y="153029"/>
                  </a:cubicBezTo>
                  <a:cubicBezTo>
                    <a:pt x="279086" y="155361"/>
                    <a:pt x="279019" y="158235"/>
                    <a:pt x="280004" y="161646"/>
                  </a:cubicBezTo>
                  <a:lnTo>
                    <a:pt x="280128" y="161760"/>
                  </a:lnTo>
                  <a:cubicBezTo>
                    <a:pt x="280834" y="160528"/>
                    <a:pt x="281856" y="159449"/>
                    <a:pt x="283174" y="158514"/>
                  </a:cubicBezTo>
                  <a:cubicBezTo>
                    <a:pt x="284502" y="157576"/>
                    <a:pt x="286079" y="156890"/>
                    <a:pt x="287905" y="156429"/>
                  </a:cubicBezTo>
                  <a:lnTo>
                    <a:pt x="288468" y="156296"/>
                  </a:lnTo>
                  <a:cubicBezTo>
                    <a:pt x="292039" y="155532"/>
                    <a:pt x="295174" y="156191"/>
                    <a:pt x="297867" y="158254"/>
                  </a:cubicBezTo>
                  <a:cubicBezTo>
                    <a:pt x="300706" y="160414"/>
                    <a:pt x="302644" y="163605"/>
                    <a:pt x="303695" y="167789"/>
                  </a:cubicBezTo>
                  <a:cubicBezTo>
                    <a:pt x="304765" y="172089"/>
                    <a:pt x="304326" y="175977"/>
                    <a:pt x="302349" y="179425"/>
                  </a:cubicBezTo>
                  <a:cubicBezTo>
                    <a:pt x="300381" y="182883"/>
                    <a:pt x="297286" y="185146"/>
                    <a:pt x="293044" y="186198"/>
                  </a:cubicBezTo>
                  <a:cubicBezTo>
                    <a:pt x="291458" y="186599"/>
                    <a:pt x="289939" y="186781"/>
                    <a:pt x="288468" y="186741"/>
                  </a:cubicBezTo>
                  <a:cubicBezTo>
                    <a:pt x="285745" y="186686"/>
                    <a:pt x="283223" y="185892"/>
                    <a:pt x="280892" y="184363"/>
                  </a:cubicBezTo>
                  <a:cubicBezTo>
                    <a:pt x="277300" y="182023"/>
                    <a:pt x="274816" y="178135"/>
                    <a:pt x="273469" y="172727"/>
                  </a:cubicBezTo>
                  <a:lnTo>
                    <a:pt x="271387" y="164416"/>
                  </a:lnTo>
                  <a:cubicBezTo>
                    <a:pt x="270001" y="158837"/>
                    <a:pt x="270498" y="153984"/>
                    <a:pt x="272885" y="149876"/>
                  </a:cubicBezTo>
                  <a:cubicBezTo>
                    <a:pt x="275293" y="145769"/>
                    <a:pt x="278982" y="143103"/>
                    <a:pt x="283958" y="141853"/>
                  </a:cubicBezTo>
                  <a:cubicBezTo>
                    <a:pt x="285545" y="141460"/>
                    <a:pt x="287043" y="141241"/>
                    <a:pt x="288468" y="141203"/>
                  </a:cubicBezTo>
                  <a:close/>
                  <a:moveTo>
                    <a:pt x="417336" y="120015"/>
                  </a:moveTo>
                  <a:lnTo>
                    <a:pt x="411700" y="138062"/>
                  </a:lnTo>
                  <a:lnTo>
                    <a:pt x="425570" y="151618"/>
                  </a:lnTo>
                  <a:lnTo>
                    <a:pt x="415950" y="154026"/>
                  </a:lnTo>
                  <a:lnTo>
                    <a:pt x="408135" y="144807"/>
                  </a:lnTo>
                  <a:lnTo>
                    <a:pt x="405565" y="156623"/>
                  </a:lnTo>
                  <a:lnTo>
                    <a:pt x="395917" y="159031"/>
                  </a:lnTo>
                  <a:lnTo>
                    <a:pt x="401773" y="140546"/>
                  </a:lnTo>
                  <a:lnTo>
                    <a:pt x="388284" y="127277"/>
                  </a:lnTo>
                  <a:lnTo>
                    <a:pt x="397894" y="124869"/>
                  </a:lnTo>
                  <a:cubicBezTo>
                    <a:pt x="397894" y="124869"/>
                    <a:pt x="405165" y="133763"/>
                    <a:pt x="405165" y="133763"/>
                  </a:cubicBezTo>
                  <a:lnTo>
                    <a:pt x="405337" y="133714"/>
                  </a:lnTo>
                  <a:lnTo>
                    <a:pt x="407676" y="122423"/>
                  </a:lnTo>
                  <a:close/>
                  <a:moveTo>
                    <a:pt x="30122" y="84716"/>
                  </a:moveTo>
                  <a:cubicBezTo>
                    <a:pt x="30122" y="84716"/>
                    <a:pt x="31774" y="91297"/>
                    <a:pt x="31774" y="91297"/>
                  </a:cubicBezTo>
                  <a:cubicBezTo>
                    <a:pt x="28536" y="97796"/>
                    <a:pt x="26673" y="103554"/>
                    <a:pt x="26156" y="108609"/>
                  </a:cubicBezTo>
                  <a:cubicBezTo>
                    <a:pt x="25641" y="113653"/>
                    <a:pt x="25850" y="119539"/>
                    <a:pt x="26758" y="126253"/>
                  </a:cubicBezTo>
                  <a:lnTo>
                    <a:pt x="27436" y="130695"/>
                  </a:lnTo>
                  <a:lnTo>
                    <a:pt x="18876" y="132836"/>
                  </a:lnTo>
                  <a:lnTo>
                    <a:pt x="18208" y="128394"/>
                  </a:lnTo>
                  <a:cubicBezTo>
                    <a:pt x="17301" y="121965"/>
                    <a:pt x="17290" y="115852"/>
                    <a:pt x="18170" y="110062"/>
                  </a:cubicBezTo>
                  <a:cubicBezTo>
                    <a:pt x="19059" y="104272"/>
                    <a:pt x="20836" y="98711"/>
                    <a:pt x="23550" y="93362"/>
                  </a:cubicBezTo>
                  <a:lnTo>
                    <a:pt x="1643" y="98825"/>
                  </a:lnTo>
                  <a:lnTo>
                    <a:pt x="0" y="92244"/>
                  </a:lnTo>
                  <a:close/>
                  <a:moveTo>
                    <a:pt x="141166" y="81547"/>
                  </a:moveTo>
                  <a:cubicBezTo>
                    <a:pt x="140650" y="81566"/>
                    <a:pt x="140105" y="81634"/>
                    <a:pt x="139550" y="81777"/>
                  </a:cubicBezTo>
                  <a:cubicBezTo>
                    <a:pt x="137755" y="82227"/>
                    <a:pt x="136465" y="83164"/>
                    <a:pt x="135671" y="84586"/>
                  </a:cubicBezTo>
                  <a:cubicBezTo>
                    <a:pt x="134859" y="86011"/>
                    <a:pt x="134707" y="87682"/>
                    <a:pt x="135184" y="89592"/>
                  </a:cubicBezTo>
                  <a:cubicBezTo>
                    <a:pt x="135681" y="91550"/>
                    <a:pt x="136617" y="92955"/>
                    <a:pt x="137975" y="93795"/>
                  </a:cubicBezTo>
                  <a:cubicBezTo>
                    <a:pt x="138929" y="94388"/>
                    <a:pt x="139990" y="94675"/>
                    <a:pt x="141166" y="94637"/>
                  </a:cubicBezTo>
                  <a:cubicBezTo>
                    <a:pt x="141682" y="94618"/>
                    <a:pt x="142215" y="94542"/>
                    <a:pt x="142770" y="94398"/>
                  </a:cubicBezTo>
                  <a:cubicBezTo>
                    <a:pt x="144538" y="93957"/>
                    <a:pt x="145837" y="93031"/>
                    <a:pt x="146639" y="91617"/>
                  </a:cubicBezTo>
                  <a:cubicBezTo>
                    <a:pt x="147461" y="90222"/>
                    <a:pt x="147622" y="88541"/>
                    <a:pt x="147136" y="86601"/>
                  </a:cubicBezTo>
                  <a:cubicBezTo>
                    <a:pt x="146658" y="84700"/>
                    <a:pt x="145722" y="83297"/>
                    <a:pt x="144318" y="82427"/>
                  </a:cubicBezTo>
                  <a:cubicBezTo>
                    <a:pt x="143352" y="81826"/>
                    <a:pt x="142303" y="81528"/>
                    <a:pt x="141166" y="81547"/>
                  </a:cubicBezTo>
                  <a:close/>
                  <a:moveTo>
                    <a:pt x="135032" y="63683"/>
                  </a:moveTo>
                  <a:cubicBezTo>
                    <a:pt x="133465" y="64075"/>
                    <a:pt x="132375" y="64888"/>
                    <a:pt x="131765" y="66128"/>
                  </a:cubicBezTo>
                  <a:cubicBezTo>
                    <a:pt x="131134" y="67371"/>
                    <a:pt x="131039" y="68880"/>
                    <a:pt x="131477" y="70638"/>
                  </a:cubicBezTo>
                  <a:cubicBezTo>
                    <a:pt x="131927" y="72415"/>
                    <a:pt x="132720" y="73714"/>
                    <a:pt x="133866" y="74527"/>
                  </a:cubicBezTo>
                  <a:cubicBezTo>
                    <a:pt x="135023" y="75356"/>
                    <a:pt x="136378" y="75567"/>
                    <a:pt x="137965" y="75177"/>
                  </a:cubicBezTo>
                  <a:cubicBezTo>
                    <a:pt x="139464" y="74803"/>
                    <a:pt x="140525" y="74020"/>
                    <a:pt x="141166" y="72796"/>
                  </a:cubicBezTo>
                  <a:lnTo>
                    <a:pt x="141213" y="72693"/>
                  </a:lnTo>
                  <a:cubicBezTo>
                    <a:pt x="141843" y="71440"/>
                    <a:pt x="141939" y="69912"/>
                    <a:pt x="141499" y="68135"/>
                  </a:cubicBezTo>
                  <a:cubicBezTo>
                    <a:pt x="141403" y="67753"/>
                    <a:pt x="141289" y="67399"/>
                    <a:pt x="141166" y="67065"/>
                  </a:cubicBezTo>
                  <a:cubicBezTo>
                    <a:pt x="140697" y="65882"/>
                    <a:pt x="140009" y="64964"/>
                    <a:pt x="139092" y="64333"/>
                  </a:cubicBezTo>
                  <a:cubicBezTo>
                    <a:pt x="137936" y="63512"/>
                    <a:pt x="136569" y="63301"/>
                    <a:pt x="135032" y="63683"/>
                  </a:cubicBezTo>
                  <a:close/>
                  <a:moveTo>
                    <a:pt x="141166" y="56795"/>
                  </a:moveTo>
                  <a:cubicBezTo>
                    <a:pt x="142149" y="57004"/>
                    <a:pt x="143084" y="57329"/>
                    <a:pt x="143974" y="57760"/>
                  </a:cubicBezTo>
                  <a:cubicBezTo>
                    <a:pt x="146993" y="59222"/>
                    <a:pt x="148970" y="61830"/>
                    <a:pt x="149926" y="65622"/>
                  </a:cubicBezTo>
                  <a:cubicBezTo>
                    <a:pt x="150451" y="67753"/>
                    <a:pt x="150366" y="69768"/>
                    <a:pt x="149647" y="71689"/>
                  </a:cubicBezTo>
                  <a:cubicBezTo>
                    <a:pt x="148932" y="73609"/>
                    <a:pt x="147718" y="75280"/>
                    <a:pt x="145961" y="76694"/>
                  </a:cubicBezTo>
                  <a:cubicBezTo>
                    <a:pt x="148473" y="77086"/>
                    <a:pt x="150603" y="77994"/>
                    <a:pt x="152342" y="79456"/>
                  </a:cubicBezTo>
                  <a:cubicBezTo>
                    <a:pt x="154100" y="80897"/>
                    <a:pt x="155266" y="82771"/>
                    <a:pt x="155839" y="85063"/>
                  </a:cubicBezTo>
                  <a:cubicBezTo>
                    <a:pt x="156822" y="89009"/>
                    <a:pt x="156240" y="92373"/>
                    <a:pt x="154090" y="95162"/>
                  </a:cubicBezTo>
                  <a:cubicBezTo>
                    <a:pt x="151951" y="97941"/>
                    <a:pt x="148711" y="99881"/>
                    <a:pt x="144404" y="100961"/>
                  </a:cubicBezTo>
                  <a:cubicBezTo>
                    <a:pt x="143284" y="101237"/>
                    <a:pt x="142206" y="101438"/>
                    <a:pt x="141166" y="101543"/>
                  </a:cubicBezTo>
                  <a:cubicBezTo>
                    <a:pt x="138146" y="101868"/>
                    <a:pt x="135443" y="101495"/>
                    <a:pt x="133045" y="100416"/>
                  </a:cubicBezTo>
                  <a:cubicBezTo>
                    <a:pt x="129834" y="98965"/>
                    <a:pt x="127743" y="96279"/>
                    <a:pt x="126759" y="92324"/>
                  </a:cubicBezTo>
                  <a:cubicBezTo>
                    <a:pt x="126185" y="90014"/>
                    <a:pt x="126319" y="87825"/>
                    <a:pt x="127170" y="85732"/>
                  </a:cubicBezTo>
                  <a:cubicBezTo>
                    <a:pt x="128029" y="83630"/>
                    <a:pt x="129481" y="81815"/>
                    <a:pt x="131516" y="80268"/>
                  </a:cubicBezTo>
                  <a:cubicBezTo>
                    <a:pt x="129300" y="79846"/>
                    <a:pt x="127437" y="78958"/>
                    <a:pt x="125909" y="77612"/>
                  </a:cubicBezTo>
                  <a:cubicBezTo>
                    <a:pt x="124390" y="76255"/>
                    <a:pt x="123358" y="74516"/>
                    <a:pt x="122823" y="72396"/>
                  </a:cubicBezTo>
                  <a:cubicBezTo>
                    <a:pt x="121886" y="68604"/>
                    <a:pt x="122392" y="65365"/>
                    <a:pt x="124351" y="62662"/>
                  </a:cubicBezTo>
                  <a:cubicBezTo>
                    <a:pt x="126310" y="59967"/>
                    <a:pt x="129318" y="58114"/>
                    <a:pt x="133388" y="57091"/>
                  </a:cubicBezTo>
                  <a:cubicBezTo>
                    <a:pt x="136236" y="56384"/>
                    <a:pt x="138824" y="56289"/>
                    <a:pt x="141166" y="56795"/>
                  </a:cubicBezTo>
                  <a:close/>
                  <a:moveTo>
                    <a:pt x="257877" y="35319"/>
                  </a:moveTo>
                  <a:cubicBezTo>
                    <a:pt x="257036" y="35100"/>
                    <a:pt x="256158" y="35108"/>
                    <a:pt x="255231" y="35347"/>
                  </a:cubicBezTo>
                  <a:cubicBezTo>
                    <a:pt x="253512" y="35768"/>
                    <a:pt x="252307" y="36913"/>
                    <a:pt x="251620" y="38797"/>
                  </a:cubicBezTo>
                  <a:cubicBezTo>
                    <a:pt x="250942" y="40659"/>
                    <a:pt x="250894" y="42751"/>
                    <a:pt x="251467" y="45053"/>
                  </a:cubicBezTo>
                  <a:cubicBezTo>
                    <a:pt x="252068" y="47481"/>
                    <a:pt x="253043" y="49315"/>
                    <a:pt x="254410" y="50566"/>
                  </a:cubicBezTo>
                  <a:cubicBezTo>
                    <a:pt x="255432" y="51502"/>
                    <a:pt x="256588" y="51960"/>
                    <a:pt x="257877" y="51932"/>
                  </a:cubicBezTo>
                  <a:cubicBezTo>
                    <a:pt x="258288" y="51932"/>
                    <a:pt x="258728" y="51865"/>
                    <a:pt x="259167" y="51759"/>
                  </a:cubicBezTo>
                  <a:cubicBezTo>
                    <a:pt x="260580" y="51407"/>
                    <a:pt x="261746" y="50844"/>
                    <a:pt x="262653" y="50041"/>
                  </a:cubicBezTo>
                  <a:cubicBezTo>
                    <a:pt x="263590" y="49248"/>
                    <a:pt x="264260" y="48341"/>
                    <a:pt x="264679" y="47299"/>
                  </a:cubicBezTo>
                  <a:lnTo>
                    <a:pt x="263705" y="43373"/>
                  </a:lnTo>
                  <a:cubicBezTo>
                    <a:pt x="262921" y="40250"/>
                    <a:pt x="261775" y="38012"/>
                    <a:pt x="260283" y="36656"/>
                  </a:cubicBezTo>
                  <a:cubicBezTo>
                    <a:pt x="259531" y="35977"/>
                    <a:pt x="258728" y="35538"/>
                    <a:pt x="257877" y="35319"/>
                  </a:cubicBezTo>
                  <a:close/>
                  <a:moveTo>
                    <a:pt x="257877" y="28240"/>
                  </a:moveTo>
                  <a:cubicBezTo>
                    <a:pt x="260532" y="28297"/>
                    <a:pt x="262998" y="29090"/>
                    <a:pt x="265272" y="30608"/>
                  </a:cubicBezTo>
                  <a:cubicBezTo>
                    <a:pt x="268740" y="32930"/>
                    <a:pt x="271146" y="36800"/>
                    <a:pt x="272503" y="42226"/>
                  </a:cubicBezTo>
                  <a:lnTo>
                    <a:pt x="275025" y="52306"/>
                  </a:lnTo>
                  <a:cubicBezTo>
                    <a:pt x="276325" y="57493"/>
                    <a:pt x="275808" y="61934"/>
                    <a:pt x="273516" y="65661"/>
                  </a:cubicBezTo>
                  <a:cubicBezTo>
                    <a:pt x="271223" y="69395"/>
                    <a:pt x="267727" y="71842"/>
                    <a:pt x="263008" y="73016"/>
                  </a:cubicBezTo>
                  <a:cubicBezTo>
                    <a:pt x="261537" y="73379"/>
                    <a:pt x="259969" y="73619"/>
                    <a:pt x="258327" y="73714"/>
                  </a:cubicBezTo>
                  <a:lnTo>
                    <a:pt x="257877" y="73733"/>
                  </a:lnTo>
                  <a:cubicBezTo>
                    <a:pt x="256397" y="73771"/>
                    <a:pt x="254963" y="73695"/>
                    <a:pt x="253607" y="73465"/>
                  </a:cubicBezTo>
                  <a:lnTo>
                    <a:pt x="253063" y="67036"/>
                  </a:lnTo>
                  <a:cubicBezTo>
                    <a:pt x="254457" y="67209"/>
                    <a:pt x="255794" y="67255"/>
                    <a:pt x="257094" y="67160"/>
                  </a:cubicBezTo>
                  <a:lnTo>
                    <a:pt x="257877" y="67103"/>
                  </a:lnTo>
                  <a:cubicBezTo>
                    <a:pt x="258957" y="66989"/>
                    <a:pt x="260122" y="66768"/>
                    <a:pt x="261374" y="66454"/>
                  </a:cubicBezTo>
                  <a:cubicBezTo>
                    <a:pt x="263620" y="65891"/>
                    <a:pt x="265244" y="64600"/>
                    <a:pt x="266245" y="62576"/>
                  </a:cubicBezTo>
                  <a:cubicBezTo>
                    <a:pt x="267240" y="60549"/>
                    <a:pt x="267354" y="57989"/>
                    <a:pt x="266580" y="54885"/>
                  </a:cubicBezTo>
                  <a:lnTo>
                    <a:pt x="266055" y="52772"/>
                  </a:lnTo>
                  <a:cubicBezTo>
                    <a:pt x="265395" y="54225"/>
                    <a:pt x="264488" y="55429"/>
                    <a:pt x="263333" y="56376"/>
                  </a:cubicBezTo>
                  <a:cubicBezTo>
                    <a:pt x="262167" y="57339"/>
                    <a:pt x="260819" y="57999"/>
                    <a:pt x="259299" y="58381"/>
                  </a:cubicBezTo>
                  <a:cubicBezTo>
                    <a:pt x="258813" y="58506"/>
                    <a:pt x="258346" y="58600"/>
                    <a:pt x="257877" y="58676"/>
                  </a:cubicBezTo>
                  <a:cubicBezTo>
                    <a:pt x="254505" y="59231"/>
                    <a:pt x="251534" y="58611"/>
                    <a:pt x="248984" y="56842"/>
                  </a:cubicBezTo>
                  <a:cubicBezTo>
                    <a:pt x="246051" y="54817"/>
                    <a:pt x="244035" y="51608"/>
                    <a:pt x="242936" y="47183"/>
                  </a:cubicBezTo>
                  <a:cubicBezTo>
                    <a:pt x="241875" y="42934"/>
                    <a:pt x="242343" y="39064"/>
                    <a:pt x="244331" y="35557"/>
                  </a:cubicBezTo>
                  <a:cubicBezTo>
                    <a:pt x="246317" y="32061"/>
                    <a:pt x="249394" y="29807"/>
                    <a:pt x="253550" y="28757"/>
                  </a:cubicBezTo>
                  <a:cubicBezTo>
                    <a:pt x="255049" y="28383"/>
                    <a:pt x="256483" y="28221"/>
                    <a:pt x="257877" y="28240"/>
                  </a:cubicBezTo>
                  <a:close/>
                  <a:moveTo>
                    <a:pt x="391632" y="23958"/>
                  </a:moveTo>
                  <a:cubicBezTo>
                    <a:pt x="391223" y="23930"/>
                    <a:pt x="390783" y="23967"/>
                    <a:pt x="390315" y="24071"/>
                  </a:cubicBezTo>
                  <a:cubicBezTo>
                    <a:pt x="389148" y="24378"/>
                    <a:pt x="388356" y="24990"/>
                    <a:pt x="387935" y="25936"/>
                  </a:cubicBezTo>
                  <a:cubicBezTo>
                    <a:pt x="387524" y="26881"/>
                    <a:pt x="387448" y="27914"/>
                    <a:pt x="387725" y="29021"/>
                  </a:cubicBezTo>
                  <a:lnTo>
                    <a:pt x="388291" y="31266"/>
                  </a:lnTo>
                  <a:cubicBezTo>
                    <a:pt x="388566" y="32374"/>
                    <a:pt x="389131" y="33242"/>
                    <a:pt x="390008" y="33864"/>
                  </a:cubicBezTo>
                  <a:cubicBezTo>
                    <a:pt x="390515" y="34217"/>
                    <a:pt x="391049" y="34428"/>
                    <a:pt x="391632" y="34495"/>
                  </a:cubicBezTo>
                  <a:cubicBezTo>
                    <a:pt x="392054" y="34543"/>
                    <a:pt x="392492" y="34504"/>
                    <a:pt x="392951" y="34390"/>
                  </a:cubicBezTo>
                  <a:cubicBezTo>
                    <a:pt x="394222" y="34074"/>
                    <a:pt x="395045" y="33473"/>
                    <a:pt x="395406" y="32614"/>
                  </a:cubicBezTo>
                  <a:cubicBezTo>
                    <a:pt x="395770" y="31743"/>
                    <a:pt x="395798" y="30703"/>
                    <a:pt x="395482" y="29471"/>
                  </a:cubicBezTo>
                  <a:lnTo>
                    <a:pt x="394919" y="27216"/>
                  </a:lnTo>
                  <a:cubicBezTo>
                    <a:pt x="394651" y="26116"/>
                    <a:pt x="394098" y="25238"/>
                    <a:pt x="393286" y="24607"/>
                  </a:cubicBezTo>
                  <a:cubicBezTo>
                    <a:pt x="392788" y="24226"/>
                    <a:pt x="392245" y="24015"/>
                    <a:pt x="391632" y="23958"/>
                  </a:cubicBezTo>
                  <a:close/>
                  <a:moveTo>
                    <a:pt x="391632" y="18941"/>
                  </a:moveTo>
                  <a:cubicBezTo>
                    <a:pt x="393505" y="18837"/>
                    <a:pt x="395157" y="19239"/>
                    <a:pt x="396591" y="20117"/>
                  </a:cubicBezTo>
                  <a:cubicBezTo>
                    <a:pt x="398644" y="21379"/>
                    <a:pt x="399982" y="23280"/>
                    <a:pt x="400612" y="25802"/>
                  </a:cubicBezTo>
                  <a:lnTo>
                    <a:pt x="401177" y="28047"/>
                  </a:lnTo>
                  <a:cubicBezTo>
                    <a:pt x="401807" y="30587"/>
                    <a:pt x="401530" y="32891"/>
                    <a:pt x="400317" y="34952"/>
                  </a:cubicBezTo>
                  <a:cubicBezTo>
                    <a:pt x="399113" y="37018"/>
                    <a:pt x="397050" y="38411"/>
                    <a:pt x="394135" y="39139"/>
                  </a:cubicBezTo>
                  <a:cubicBezTo>
                    <a:pt x="393267" y="39357"/>
                    <a:pt x="392427" y="39491"/>
                    <a:pt x="391632" y="39530"/>
                  </a:cubicBezTo>
                  <a:cubicBezTo>
                    <a:pt x="389761" y="39625"/>
                    <a:pt x="388098" y="39234"/>
                    <a:pt x="386647" y="38354"/>
                  </a:cubicBezTo>
                  <a:cubicBezTo>
                    <a:pt x="385681" y="37762"/>
                    <a:pt x="384861" y="37027"/>
                    <a:pt x="384200" y="36158"/>
                  </a:cubicBezTo>
                  <a:cubicBezTo>
                    <a:pt x="383475" y="35174"/>
                    <a:pt x="382940" y="34017"/>
                    <a:pt x="382604" y="32690"/>
                  </a:cubicBezTo>
                  <a:lnTo>
                    <a:pt x="382041" y="30435"/>
                  </a:lnTo>
                  <a:cubicBezTo>
                    <a:pt x="381411" y="27941"/>
                    <a:pt x="381708" y="25640"/>
                    <a:pt x="382929" y="23556"/>
                  </a:cubicBezTo>
                  <a:cubicBezTo>
                    <a:pt x="383282" y="22955"/>
                    <a:pt x="383713" y="22410"/>
                    <a:pt x="384200" y="21913"/>
                  </a:cubicBezTo>
                  <a:cubicBezTo>
                    <a:pt x="385424" y="20709"/>
                    <a:pt x="387067" y="19849"/>
                    <a:pt x="389131" y="19334"/>
                  </a:cubicBezTo>
                  <a:cubicBezTo>
                    <a:pt x="389999" y="19105"/>
                    <a:pt x="390831" y="18980"/>
                    <a:pt x="391632" y="18941"/>
                  </a:cubicBezTo>
                  <a:close/>
                  <a:moveTo>
                    <a:pt x="365209" y="5033"/>
                  </a:moveTo>
                  <a:cubicBezTo>
                    <a:pt x="364798" y="4994"/>
                    <a:pt x="364367" y="5042"/>
                    <a:pt x="363899" y="5158"/>
                  </a:cubicBezTo>
                  <a:cubicBezTo>
                    <a:pt x="362754" y="5444"/>
                    <a:pt x="361959" y="6064"/>
                    <a:pt x="361550" y="7011"/>
                  </a:cubicBezTo>
                  <a:cubicBezTo>
                    <a:pt x="361130" y="7947"/>
                    <a:pt x="361062" y="8987"/>
                    <a:pt x="361348" y="10116"/>
                  </a:cubicBezTo>
                  <a:lnTo>
                    <a:pt x="361913" y="12360"/>
                  </a:lnTo>
                  <a:cubicBezTo>
                    <a:pt x="362191" y="13497"/>
                    <a:pt x="362743" y="14366"/>
                    <a:pt x="363555" y="14978"/>
                  </a:cubicBezTo>
                  <a:cubicBezTo>
                    <a:pt x="364042" y="15341"/>
                    <a:pt x="364596" y="15551"/>
                    <a:pt x="365209" y="15598"/>
                  </a:cubicBezTo>
                  <a:cubicBezTo>
                    <a:pt x="365629" y="15628"/>
                    <a:pt x="366069" y="15588"/>
                    <a:pt x="366545" y="15464"/>
                  </a:cubicBezTo>
                  <a:cubicBezTo>
                    <a:pt x="367673" y="15188"/>
                    <a:pt x="368457" y="14576"/>
                    <a:pt x="368867" y="13659"/>
                  </a:cubicBezTo>
                  <a:cubicBezTo>
                    <a:pt x="369298" y="12723"/>
                    <a:pt x="369354" y="11711"/>
                    <a:pt x="369077" y="10574"/>
                  </a:cubicBezTo>
                  <a:lnTo>
                    <a:pt x="368514" y="8328"/>
                  </a:lnTo>
                  <a:cubicBezTo>
                    <a:pt x="368236" y="7191"/>
                    <a:pt x="367682" y="6313"/>
                    <a:pt x="366870" y="5682"/>
                  </a:cubicBezTo>
                  <a:cubicBezTo>
                    <a:pt x="366374" y="5301"/>
                    <a:pt x="365820" y="5081"/>
                    <a:pt x="365209" y="5033"/>
                  </a:cubicBezTo>
                  <a:close/>
                  <a:moveTo>
                    <a:pt x="381985" y="418"/>
                  </a:moveTo>
                  <a:lnTo>
                    <a:pt x="384200" y="964"/>
                  </a:lnTo>
                  <a:lnTo>
                    <a:pt x="386695" y="1574"/>
                  </a:lnTo>
                  <a:cubicBezTo>
                    <a:pt x="386695" y="1574"/>
                    <a:pt x="384200" y="9245"/>
                    <a:pt x="384200" y="9245"/>
                  </a:cubicBezTo>
                  <a:lnTo>
                    <a:pt x="374198" y="40103"/>
                  </a:lnTo>
                  <a:lnTo>
                    <a:pt x="372288" y="39643"/>
                  </a:lnTo>
                  <a:lnTo>
                    <a:pt x="369488" y="38947"/>
                  </a:lnTo>
                  <a:cubicBezTo>
                    <a:pt x="369488" y="38947"/>
                    <a:pt x="372288" y="30301"/>
                    <a:pt x="372288" y="30301"/>
                  </a:cubicBezTo>
                  <a:close/>
                  <a:moveTo>
                    <a:pt x="365209" y="16"/>
                  </a:moveTo>
                  <a:cubicBezTo>
                    <a:pt x="367100" y="-88"/>
                    <a:pt x="368763" y="303"/>
                    <a:pt x="370194" y="1192"/>
                  </a:cubicBezTo>
                  <a:cubicBezTo>
                    <a:pt x="371008" y="1699"/>
                    <a:pt x="371703" y="2292"/>
                    <a:pt x="372288" y="2997"/>
                  </a:cubicBezTo>
                  <a:cubicBezTo>
                    <a:pt x="373185" y="4067"/>
                    <a:pt x="373825" y="5368"/>
                    <a:pt x="374209" y="6905"/>
                  </a:cubicBezTo>
                  <a:lnTo>
                    <a:pt x="374761" y="9151"/>
                  </a:lnTo>
                  <a:cubicBezTo>
                    <a:pt x="375393" y="11672"/>
                    <a:pt x="375105" y="13964"/>
                    <a:pt x="373901" y="16028"/>
                  </a:cubicBezTo>
                  <a:cubicBezTo>
                    <a:pt x="373473" y="16764"/>
                    <a:pt x="372938" y="17414"/>
                    <a:pt x="372288" y="17978"/>
                  </a:cubicBezTo>
                  <a:cubicBezTo>
                    <a:pt x="371123" y="18999"/>
                    <a:pt x="369603" y="19745"/>
                    <a:pt x="367730" y="20212"/>
                  </a:cubicBezTo>
                  <a:cubicBezTo>
                    <a:pt x="366851" y="20432"/>
                    <a:pt x="366010" y="20556"/>
                    <a:pt x="365209" y="20605"/>
                  </a:cubicBezTo>
                  <a:cubicBezTo>
                    <a:pt x="363345" y="20700"/>
                    <a:pt x="361684" y="20318"/>
                    <a:pt x="360250" y="19440"/>
                  </a:cubicBezTo>
                  <a:cubicBezTo>
                    <a:pt x="358198" y="18188"/>
                    <a:pt x="356848" y="16307"/>
                    <a:pt x="356218" y="13784"/>
                  </a:cubicBezTo>
                  <a:cubicBezTo>
                    <a:pt x="356218" y="13784"/>
                    <a:pt x="355655" y="11540"/>
                    <a:pt x="355655" y="11540"/>
                  </a:cubicBezTo>
                  <a:cubicBezTo>
                    <a:pt x="355034" y="9017"/>
                    <a:pt x="355330" y="6715"/>
                    <a:pt x="356534" y="4622"/>
                  </a:cubicBezTo>
                  <a:cubicBezTo>
                    <a:pt x="357747" y="2540"/>
                    <a:pt x="359811" y="1135"/>
                    <a:pt x="362715" y="409"/>
                  </a:cubicBezTo>
                  <a:cubicBezTo>
                    <a:pt x="363585" y="190"/>
                    <a:pt x="364414" y="56"/>
                    <a:pt x="365209" y="16"/>
                  </a:cubicBezTo>
                  <a:close/>
                </a:path>
              </a:pathLst>
            </a:custGeom>
            <a:solidFill>
              <a:srgbClr val="010101">
                <a:alpha val="60000"/>
              </a:srgb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106" name="Group 105"/>
          <p:cNvGrpSpPr/>
          <p:nvPr/>
        </p:nvGrpSpPr>
        <p:grpSpPr>
          <a:xfrm>
            <a:off x="7202897" y="1977590"/>
            <a:ext cx="917171" cy="1818327"/>
            <a:chOff x="2573939" y="4310398"/>
            <a:chExt cx="482134" cy="955851"/>
          </a:xfrm>
        </p:grpSpPr>
        <p:sp>
          <p:nvSpPr>
            <p:cNvPr id="107" name="Freeform 106"/>
            <p:cNvSpPr/>
            <p:nvPr/>
          </p:nvSpPr>
          <p:spPr>
            <a:xfrm>
              <a:off x="2573939" y="4310398"/>
              <a:ext cx="449263" cy="948826"/>
            </a:xfrm>
            <a:custGeom>
              <a:avLst/>
              <a:gdLst>
                <a:gd name="connsiteX0" fmla="*/ 426005 w 426795"/>
                <a:gd name="connsiteY0" fmla="*/ 0 h 901374"/>
                <a:gd name="connsiteX1" fmla="*/ 426005 w 426795"/>
                <a:gd name="connsiteY1" fmla="*/ 6 h 901374"/>
                <a:gd name="connsiteX2" fmla="*/ 426011 w 426795"/>
                <a:gd name="connsiteY2" fmla="*/ 0 h 901374"/>
                <a:gd name="connsiteX3" fmla="*/ 426005 w 426795"/>
                <a:gd name="connsiteY3" fmla="*/ 15 h 901374"/>
                <a:gd name="connsiteX4" fmla="*/ 426795 w 426795"/>
                <a:gd name="connsiteY4" fmla="*/ 119349 h 901374"/>
                <a:gd name="connsiteX5" fmla="*/ 88362 w 426795"/>
                <a:gd name="connsiteY5" fmla="*/ 901374 h 901374"/>
                <a:gd name="connsiteX6" fmla="*/ 44180 w 426795"/>
                <a:gd name="connsiteY6" fmla="*/ 882261 h 901374"/>
                <a:gd name="connsiteX7" fmla="*/ 42503 w 426795"/>
                <a:gd name="connsiteY7" fmla="*/ 886136 h 901374"/>
                <a:gd name="connsiteX8" fmla="*/ 0 w 426795"/>
                <a:gd name="connsiteY8" fmla="*/ 863162 h 901374"/>
                <a:gd name="connsiteX9" fmla="*/ 5 w 426795"/>
                <a:gd name="connsiteY9" fmla="*/ 863151 h 901374"/>
                <a:gd name="connsiteX10" fmla="*/ 0 w 426795"/>
                <a:gd name="connsiteY10" fmla="*/ 863149 h 901374"/>
                <a:gd name="connsiteX11" fmla="*/ 338452 w 426795"/>
                <a:gd name="connsiteY11" fmla="*/ 81124 h 901374"/>
                <a:gd name="connsiteX12" fmla="*/ 338455 w 426795"/>
                <a:gd name="connsiteY12" fmla="*/ 81121 h 901374"/>
                <a:gd name="connsiteX13" fmla="*/ 338462 w 426795"/>
                <a:gd name="connsiteY13" fmla="*/ 81106 h 901374"/>
                <a:gd name="connsiteX14" fmla="*/ 390847 w 426795"/>
                <a:gd name="connsiteY14" fmla="*/ 32577 h 90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6795" h="901374">
                  <a:moveTo>
                    <a:pt x="426005" y="0"/>
                  </a:moveTo>
                  <a:lnTo>
                    <a:pt x="426005" y="6"/>
                  </a:lnTo>
                  <a:lnTo>
                    <a:pt x="426011" y="0"/>
                  </a:lnTo>
                  <a:lnTo>
                    <a:pt x="426005" y="15"/>
                  </a:lnTo>
                  <a:lnTo>
                    <a:pt x="426795" y="119349"/>
                  </a:lnTo>
                  <a:lnTo>
                    <a:pt x="88362" y="901374"/>
                  </a:lnTo>
                  <a:lnTo>
                    <a:pt x="44180" y="882261"/>
                  </a:lnTo>
                  <a:lnTo>
                    <a:pt x="42503" y="886136"/>
                  </a:lnTo>
                  <a:cubicBezTo>
                    <a:pt x="27375" y="879654"/>
                    <a:pt x="13254" y="871942"/>
                    <a:pt x="0" y="863162"/>
                  </a:cubicBezTo>
                  <a:lnTo>
                    <a:pt x="5" y="863151"/>
                  </a:lnTo>
                  <a:lnTo>
                    <a:pt x="0" y="863149"/>
                  </a:lnTo>
                  <a:cubicBezTo>
                    <a:pt x="0" y="863149"/>
                    <a:pt x="338452" y="81124"/>
                    <a:pt x="338452" y="81124"/>
                  </a:cubicBezTo>
                  <a:lnTo>
                    <a:pt x="338455" y="81121"/>
                  </a:lnTo>
                  <a:lnTo>
                    <a:pt x="338462" y="81106"/>
                  </a:lnTo>
                  <a:lnTo>
                    <a:pt x="390847" y="32577"/>
                  </a:lnTo>
                  <a:close/>
                </a:path>
              </a:pathLst>
            </a:custGeom>
            <a:solidFill>
              <a:srgbClr val="010101">
                <a:alpha val="20000"/>
              </a:srgb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grpSp>
          <p:nvGrpSpPr>
            <p:cNvPr id="108" name="Group 107"/>
            <p:cNvGrpSpPr/>
            <p:nvPr/>
          </p:nvGrpSpPr>
          <p:grpSpPr>
            <a:xfrm>
              <a:off x="2610883" y="4313565"/>
              <a:ext cx="445190" cy="952684"/>
              <a:chOff x="2617315" y="4626760"/>
              <a:chExt cx="445190" cy="952684"/>
            </a:xfrm>
          </p:grpSpPr>
          <p:sp>
            <p:nvSpPr>
              <p:cNvPr id="109" name="Shape 63"/>
              <p:cNvSpPr/>
              <p:nvPr/>
            </p:nvSpPr>
            <p:spPr>
              <a:xfrm>
                <a:off x="2617315" y="4626760"/>
                <a:ext cx="444292" cy="952684"/>
              </a:xfrm>
              <a:custGeom>
                <a:avLst/>
                <a:gdLst/>
                <a:ahLst/>
                <a:cxnLst>
                  <a:cxn ang="0">
                    <a:pos x="wd2" y="hd2"/>
                  </a:cxn>
                  <a:cxn ang="5400000">
                    <a:pos x="wd2" y="hd2"/>
                  </a:cxn>
                  <a:cxn ang="10800000">
                    <a:pos x="wd2" y="hd2"/>
                  </a:cxn>
                  <a:cxn ang="16200000">
                    <a:pos x="wd2" y="hd2"/>
                  </a:cxn>
                </a:cxnLst>
                <a:rect l="0" t="0" r="r" b="b"/>
                <a:pathLst>
                  <a:path w="21427" h="21519" extrusionOk="0">
                    <a:moveTo>
                      <a:pt x="17167" y="1832"/>
                    </a:moveTo>
                    <a:lnTo>
                      <a:pt x="21389" y="0"/>
                    </a:lnTo>
                    <a:lnTo>
                      <a:pt x="21427" y="2696"/>
                    </a:lnTo>
                    <a:lnTo>
                      <a:pt x="4364" y="21161"/>
                    </a:lnTo>
                    <a:cubicBezTo>
                      <a:pt x="4087" y="21461"/>
                      <a:pt x="3338" y="21600"/>
                      <a:pt x="2699" y="21471"/>
                    </a:cubicBezTo>
                    <a:lnTo>
                      <a:pt x="763" y="21078"/>
                    </a:lnTo>
                    <a:cubicBezTo>
                      <a:pt x="123" y="20948"/>
                      <a:pt x="-173" y="20597"/>
                      <a:pt x="103" y="20298"/>
                    </a:cubicBezTo>
                    <a:cubicBezTo>
                      <a:pt x="103" y="20298"/>
                      <a:pt x="17167" y="1832"/>
                      <a:pt x="17167" y="1832"/>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10" name="Shape 64"/>
              <p:cNvSpPr/>
              <p:nvPr/>
            </p:nvSpPr>
            <p:spPr>
              <a:xfrm>
                <a:off x="2617315" y="4626760"/>
                <a:ext cx="443513" cy="941849"/>
              </a:xfrm>
              <a:custGeom>
                <a:avLst/>
                <a:gdLst/>
                <a:ahLst/>
                <a:cxnLst>
                  <a:cxn ang="0">
                    <a:pos x="wd2" y="hd2"/>
                  </a:cxn>
                  <a:cxn ang="5400000">
                    <a:pos x="wd2" y="hd2"/>
                  </a:cxn>
                  <a:cxn ang="10800000">
                    <a:pos x="wd2" y="hd2"/>
                  </a:cxn>
                  <a:cxn ang="16200000">
                    <a:pos x="wd2" y="hd2"/>
                  </a:cxn>
                </a:cxnLst>
                <a:rect l="0" t="0" r="r" b="b"/>
                <a:pathLst>
                  <a:path w="21427" h="21600" extrusionOk="0">
                    <a:moveTo>
                      <a:pt x="17197" y="1860"/>
                    </a:moveTo>
                    <a:lnTo>
                      <a:pt x="21427" y="0"/>
                    </a:lnTo>
                    <a:lnTo>
                      <a:pt x="19248" y="2390"/>
                    </a:lnTo>
                    <a:lnTo>
                      <a:pt x="1735" y="21600"/>
                    </a:lnTo>
                    <a:lnTo>
                      <a:pt x="765" y="21400"/>
                    </a:lnTo>
                    <a:cubicBezTo>
                      <a:pt x="124" y="21269"/>
                      <a:pt x="-173" y="20912"/>
                      <a:pt x="104" y="20609"/>
                    </a:cubicBezTo>
                    <a:cubicBezTo>
                      <a:pt x="104" y="20609"/>
                      <a:pt x="17197" y="1860"/>
                      <a:pt x="17197" y="1860"/>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11" name="Shape 67"/>
              <p:cNvSpPr/>
              <p:nvPr/>
            </p:nvSpPr>
            <p:spPr>
              <a:xfrm>
                <a:off x="2647907" y="4626760"/>
                <a:ext cx="414598" cy="873190"/>
              </a:xfrm>
              <a:custGeom>
                <a:avLst/>
                <a:gdLst/>
                <a:ahLst/>
                <a:cxnLst>
                  <a:cxn ang="0">
                    <a:pos x="wd2" y="hd2"/>
                  </a:cxn>
                  <a:cxn ang="5400000">
                    <a:pos x="wd2" y="hd2"/>
                  </a:cxn>
                  <a:cxn ang="10800000">
                    <a:pos x="wd2" y="hd2"/>
                  </a:cxn>
                  <a:cxn ang="16200000">
                    <a:pos x="wd2" y="hd2"/>
                  </a:cxn>
                </a:cxnLst>
                <a:rect l="0" t="0" r="r" b="b"/>
                <a:pathLst>
                  <a:path w="21600" h="21600" extrusionOk="0">
                    <a:moveTo>
                      <a:pt x="16998" y="2006"/>
                    </a:moveTo>
                    <a:lnTo>
                      <a:pt x="21559" y="0"/>
                    </a:lnTo>
                    <a:lnTo>
                      <a:pt x="21600" y="2953"/>
                    </a:lnTo>
                    <a:lnTo>
                      <a:pt x="4603" y="21600"/>
                    </a:lnTo>
                    <a:cubicBezTo>
                      <a:pt x="2846" y="21405"/>
                      <a:pt x="1329" y="21086"/>
                      <a:pt x="0" y="20654"/>
                    </a:cubicBezTo>
                    <a:cubicBezTo>
                      <a:pt x="0" y="20654"/>
                      <a:pt x="16998" y="2006"/>
                      <a:pt x="16998" y="2006"/>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12" name="Shape 68"/>
              <p:cNvSpPr/>
              <p:nvPr/>
            </p:nvSpPr>
            <p:spPr>
              <a:xfrm>
                <a:off x="2647907" y="4626760"/>
                <a:ext cx="413815" cy="858239"/>
              </a:xfrm>
              <a:custGeom>
                <a:avLst/>
                <a:gdLst/>
                <a:ahLst/>
                <a:cxnLst>
                  <a:cxn ang="0">
                    <a:pos x="wd2" y="hd2"/>
                  </a:cxn>
                  <a:cxn ang="5400000">
                    <a:pos x="wd2" y="hd2"/>
                  </a:cxn>
                  <a:cxn ang="10800000">
                    <a:pos x="wd2" y="hd2"/>
                  </a:cxn>
                  <a:cxn ang="16200000">
                    <a:pos x="wd2" y="hd2"/>
                  </a:cxn>
                </a:cxnLst>
                <a:rect l="0" t="0" r="r" b="b"/>
                <a:pathLst>
                  <a:path w="21600" h="21600" extrusionOk="0">
                    <a:moveTo>
                      <a:pt x="17030" y="2041"/>
                    </a:moveTo>
                    <a:lnTo>
                      <a:pt x="21600" y="0"/>
                    </a:lnTo>
                    <a:lnTo>
                      <a:pt x="19245" y="2623"/>
                    </a:lnTo>
                    <a:lnTo>
                      <a:pt x="2212" y="21600"/>
                    </a:lnTo>
                    <a:cubicBezTo>
                      <a:pt x="1419" y="21436"/>
                      <a:pt x="685" y="21240"/>
                      <a:pt x="0" y="21014"/>
                    </a:cubicBezTo>
                    <a:cubicBezTo>
                      <a:pt x="0" y="21014"/>
                      <a:pt x="17030" y="2041"/>
                      <a:pt x="17030" y="2041"/>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13" name="Shape 69"/>
              <p:cNvSpPr/>
              <p:nvPr/>
            </p:nvSpPr>
            <p:spPr>
              <a:xfrm>
                <a:off x="2972654" y="4626760"/>
                <a:ext cx="88346" cy="119346"/>
              </a:xfrm>
              <a:custGeom>
                <a:avLst/>
                <a:gdLst/>
                <a:ahLst/>
                <a:cxnLst>
                  <a:cxn ang="0">
                    <a:pos x="wd2" y="hd2"/>
                  </a:cxn>
                  <a:cxn ang="5400000">
                    <a:pos x="wd2" y="hd2"/>
                  </a:cxn>
                  <a:cxn ang="10800000">
                    <a:pos x="wd2" y="hd2"/>
                  </a:cxn>
                  <a:cxn ang="16200000">
                    <a:pos x="wd2" y="hd2"/>
                  </a:cxn>
                </a:cxnLst>
                <a:rect l="0" t="0" r="r" b="b"/>
                <a:pathLst>
                  <a:path w="21600" h="21600" extrusionOk="0">
                    <a:moveTo>
                      <a:pt x="0" y="14680"/>
                    </a:moveTo>
                    <a:lnTo>
                      <a:pt x="21407" y="0"/>
                    </a:lnTo>
                    <a:lnTo>
                      <a:pt x="21600" y="21600"/>
                    </a:lnTo>
                    <a:cubicBezTo>
                      <a:pt x="17892" y="20973"/>
                      <a:pt x="14124" y="20065"/>
                      <a:pt x="10377" y="18865"/>
                    </a:cubicBezTo>
                    <a:cubicBezTo>
                      <a:pt x="6630" y="17665"/>
                      <a:pt x="3155" y="16252"/>
                      <a:pt x="0" y="14680"/>
                    </a:cubicBezTo>
                    <a:close/>
                  </a:path>
                </a:pathLst>
              </a:custGeom>
              <a:solidFill>
                <a:srgbClr val="FFFFFF">
                  <a:alpha val="5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14" name="Shape 71"/>
              <p:cNvSpPr/>
              <p:nvPr/>
            </p:nvSpPr>
            <p:spPr>
              <a:xfrm>
                <a:off x="3031485" y="4626760"/>
                <a:ext cx="29203" cy="39432"/>
              </a:xfrm>
              <a:custGeom>
                <a:avLst/>
                <a:gdLst/>
                <a:ahLst/>
                <a:cxnLst>
                  <a:cxn ang="0">
                    <a:pos x="wd2" y="hd2"/>
                  </a:cxn>
                  <a:cxn ang="5400000">
                    <a:pos x="wd2" y="hd2"/>
                  </a:cxn>
                  <a:cxn ang="10800000">
                    <a:pos x="wd2" y="hd2"/>
                  </a:cxn>
                  <a:cxn ang="16200000">
                    <a:pos x="wd2" y="hd2"/>
                  </a:cxn>
                </a:cxnLst>
                <a:rect l="0" t="0" r="r" b="b"/>
                <a:pathLst>
                  <a:path w="21600" h="21600" extrusionOk="0">
                    <a:moveTo>
                      <a:pt x="0" y="14681"/>
                    </a:moveTo>
                    <a:lnTo>
                      <a:pt x="21403" y="0"/>
                    </a:lnTo>
                    <a:lnTo>
                      <a:pt x="21600" y="21600"/>
                    </a:lnTo>
                    <a:cubicBezTo>
                      <a:pt x="17892" y="20973"/>
                      <a:pt x="14117" y="20061"/>
                      <a:pt x="10378" y="18867"/>
                    </a:cubicBezTo>
                    <a:cubicBezTo>
                      <a:pt x="6635" y="17665"/>
                      <a:pt x="3156" y="16250"/>
                      <a:pt x="0" y="14681"/>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grpSp>
        <p:nvGrpSpPr>
          <p:cNvPr id="145" name="Group 144"/>
          <p:cNvGrpSpPr/>
          <p:nvPr/>
        </p:nvGrpSpPr>
        <p:grpSpPr>
          <a:xfrm>
            <a:off x="996235" y="5282369"/>
            <a:ext cx="3021839" cy="744078"/>
            <a:chOff x="1103595" y="5078995"/>
            <a:chExt cx="3283822" cy="899308"/>
          </a:xfrm>
        </p:grpSpPr>
        <p:sp>
          <p:nvSpPr>
            <p:cNvPr id="129" name="Rounded Rectangle 128"/>
            <p:cNvSpPr/>
            <p:nvPr/>
          </p:nvSpPr>
          <p:spPr>
            <a:xfrm>
              <a:off x="1103595" y="5139153"/>
              <a:ext cx="182880" cy="1828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30" name="TextBox 129"/>
            <p:cNvSpPr txBox="1"/>
            <p:nvPr/>
          </p:nvSpPr>
          <p:spPr>
            <a:xfrm>
              <a:off x="1334459" y="5078995"/>
              <a:ext cx="1224158" cy="313087"/>
            </a:xfrm>
            <a:prstGeom prst="rect">
              <a:avLst/>
            </a:prstGeom>
            <a:noFill/>
          </p:spPr>
          <p:txBody>
            <a:bodyPr wrap="square" numCol="1" spcCol="0" rtlCol="0" anchor="ctr">
              <a:spAutoFit/>
            </a:bodyPr>
            <a:lstStyle/>
            <a:p>
              <a:pPr>
                <a:lnSpc>
                  <a:spcPts val="1300"/>
                </a:lnSpc>
              </a:pPr>
              <a:r>
                <a:rPr lang="en-US" sz="800" b="1" dirty="0">
                  <a:latin typeface="Montserrat Light" charset="0"/>
                  <a:ea typeface="Montserrat Light" charset="0"/>
                  <a:cs typeface="Montserrat Light" charset="0"/>
                </a:rPr>
                <a:t>Text goes</a:t>
              </a:r>
            </a:p>
          </p:txBody>
        </p:sp>
        <p:sp>
          <p:nvSpPr>
            <p:cNvPr id="131" name="Rounded Rectangle 130"/>
            <p:cNvSpPr/>
            <p:nvPr/>
          </p:nvSpPr>
          <p:spPr>
            <a:xfrm>
              <a:off x="1103595" y="5423339"/>
              <a:ext cx="182880" cy="1828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32" name="TextBox 131"/>
            <p:cNvSpPr txBox="1"/>
            <p:nvPr/>
          </p:nvSpPr>
          <p:spPr>
            <a:xfrm>
              <a:off x="1334459" y="5363181"/>
              <a:ext cx="1224158" cy="313087"/>
            </a:xfrm>
            <a:prstGeom prst="rect">
              <a:avLst/>
            </a:prstGeom>
            <a:noFill/>
          </p:spPr>
          <p:txBody>
            <a:bodyPr wrap="square" numCol="1" spcCol="0" rtlCol="0" anchor="ctr">
              <a:spAutoFit/>
            </a:bodyPr>
            <a:lstStyle/>
            <a:p>
              <a:pPr>
                <a:lnSpc>
                  <a:spcPts val="1300"/>
                </a:lnSpc>
              </a:pPr>
              <a:r>
                <a:rPr lang="en-US" sz="800" b="1" dirty="0">
                  <a:latin typeface="Montserrat Light" charset="0"/>
                  <a:ea typeface="Montserrat Light" charset="0"/>
                  <a:cs typeface="Montserrat Light" charset="0"/>
                </a:rPr>
                <a:t>Example text goes</a:t>
              </a:r>
            </a:p>
          </p:txBody>
        </p:sp>
        <p:sp>
          <p:nvSpPr>
            <p:cNvPr id="133" name="Rounded Rectangle 132"/>
            <p:cNvSpPr/>
            <p:nvPr/>
          </p:nvSpPr>
          <p:spPr>
            <a:xfrm>
              <a:off x="1103595" y="5725372"/>
              <a:ext cx="182880" cy="1828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34" name="TextBox 133"/>
            <p:cNvSpPr txBox="1"/>
            <p:nvPr/>
          </p:nvSpPr>
          <p:spPr>
            <a:xfrm>
              <a:off x="1334459" y="5665216"/>
              <a:ext cx="1224158" cy="313087"/>
            </a:xfrm>
            <a:prstGeom prst="rect">
              <a:avLst/>
            </a:prstGeom>
            <a:noFill/>
          </p:spPr>
          <p:txBody>
            <a:bodyPr wrap="square" numCol="1" spcCol="0" rtlCol="0" anchor="ctr">
              <a:spAutoFit/>
            </a:bodyPr>
            <a:lstStyle/>
            <a:p>
              <a:pPr>
                <a:lnSpc>
                  <a:spcPts val="1300"/>
                </a:lnSpc>
              </a:pPr>
              <a:r>
                <a:rPr lang="en-US" sz="800" b="1" dirty="0">
                  <a:latin typeface="Montserrat Light" charset="0"/>
                  <a:ea typeface="Montserrat Light" charset="0"/>
                  <a:cs typeface="Montserrat Light" charset="0"/>
                </a:rPr>
                <a:t>Example text goes</a:t>
              </a:r>
            </a:p>
          </p:txBody>
        </p:sp>
        <p:sp>
          <p:nvSpPr>
            <p:cNvPr id="137" name="Rounded Rectangle 136"/>
            <p:cNvSpPr/>
            <p:nvPr/>
          </p:nvSpPr>
          <p:spPr>
            <a:xfrm>
              <a:off x="2932395" y="5139153"/>
              <a:ext cx="182880" cy="1828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38" name="TextBox 137"/>
            <p:cNvSpPr txBox="1"/>
            <p:nvPr/>
          </p:nvSpPr>
          <p:spPr>
            <a:xfrm>
              <a:off x="3163259" y="5078995"/>
              <a:ext cx="1224158" cy="313087"/>
            </a:xfrm>
            <a:prstGeom prst="rect">
              <a:avLst/>
            </a:prstGeom>
            <a:noFill/>
          </p:spPr>
          <p:txBody>
            <a:bodyPr wrap="square" numCol="1" spcCol="0" rtlCol="0" anchor="ctr">
              <a:spAutoFit/>
            </a:bodyPr>
            <a:lstStyle/>
            <a:p>
              <a:pPr>
                <a:lnSpc>
                  <a:spcPts val="1300"/>
                </a:lnSpc>
              </a:pPr>
              <a:r>
                <a:rPr lang="en-US" sz="800" b="1" dirty="0">
                  <a:latin typeface="Montserrat Light" charset="0"/>
                  <a:ea typeface="Montserrat Light" charset="0"/>
                  <a:cs typeface="Montserrat Light" charset="0"/>
                </a:rPr>
                <a:t>Text goes</a:t>
              </a:r>
            </a:p>
          </p:txBody>
        </p:sp>
        <p:sp>
          <p:nvSpPr>
            <p:cNvPr id="139" name="Rounded Rectangle 138"/>
            <p:cNvSpPr/>
            <p:nvPr/>
          </p:nvSpPr>
          <p:spPr>
            <a:xfrm>
              <a:off x="2932395" y="5423339"/>
              <a:ext cx="182880" cy="1828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40" name="TextBox 139"/>
            <p:cNvSpPr txBox="1"/>
            <p:nvPr/>
          </p:nvSpPr>
          <p:spPr>
            <a:xfrm>
              <a:off x="3163259" y="5363181"/>
              <a:ext cx="1224158" cy="313087"/>
            </a:xfrm>
            <a:prstGeom prst="rect">
              <a:avLst/>
            </a:prstGeom>
            <a:noFill/>
          </p:spPr>
          <p:txBody>
            <a:bodyPr wrap="square" numCol="1" spcCol="0" rtlCol="0" anchor="ctr">
              <a:spAutoFit/>
            </a:bodyPr>
            <a:lstStyle/>
            <a:p>
              <a:pPr>
                <a:lnSpc>
                  <a:spcPts val="1300"/>
                </a:lnSpc>
              </a:pPr>
              <a:r>
                <a:rPr lang="en-US" sz="800" b="1" dirty="0">
                  <a:latin typeface="Montserrat Light" charset="0"/>
                  <a:ea typeface="Montserrat Light" charset="0"/>
                  <a:cs typeface="Montserrat Light" charset="0"/>
                </a:rPr>
                <a:t>Example text goes</a:t>
              </a:r>
            </a:p>
          </p:txBody>
        </p:sp>
        <p:sp>
          <p:nvSpPr>
            <p:cNvPr id="141" name="Rounded Rectangle 140"/>
            <p:cNvSpPr/>
            <p:nvPr/>
          </p:nvSpPr>
          <p:spPr>
            <a:xfrm>
              <a:off x="2932395" y="5725372"/>
              <a:ext cx="182880" cy="18288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tx1"/>
                </a:solidFill>
              </a:endParaRPr>
            </a:p>
          </p:txBody>
        </p:sp>
        <p:sp>
          <p:nvSpPr>
            <p:cNvPr id="142" name="TextBox 141"/>
            <p:cNvSpPr txBox="1"/>
            <p:nvPr/>
          </p:nvSpPr>
          <p:spPr>
            <a:xfrm>
              <a:off x="3163259" y="5665216"/>
              <a:ext cx="1224158" cy="313087"/>
            </a:xfrm>
            <a:prstGeom prst="rect">
              <a:avLst/>
            </a:prstGeom>
            <a:noFill/>
          </p:spPr>
          <p:txBody>
            <a:bodyPr wrap="square" numCol="1" spcCol="0" rtlCol="0" anchor="ctr">
              <a:spAutoFit/>
            </a:bodyPr>
            <a:lstStyle/>
            <a:p>
              <a:pPr>
                <a:lnSpc>
                  <a:spcPts val="1300"/>
                </a:lnSpc>
              </a:pPr>
              <a:r>
                <a:rPr lang="en-US" sz="800" b="1" dirty="0">
                  <a:latin typeface="Montserrat Light" charset="0"/>
                  <a:ea typeface="Montserrat Light" charset="0"/>
                  <a:cs typeface="Montserrat Light" charset="0"/>
                </a:rPr>
                <a:t>Example text goes</a:t>
              </a:r>
            </a:p>
          </p:txBody>
        </p:sp>
      </p:grpSp>
      <p:sp>
        <p:nvSpPr>
          <p:cNvPr id="144" name="TextBox 143"/>
          <p:cNvSpPr txBox="1"/>
          <p:nvPr/>
        </p:nvSpPr>
        <p:spPr>
          <a:xfrm>
            <a:off x="925469" y="4579962"/>
            <a:ext cx="3011931" cy="461665"/>
          </a:xfrm>
          <a:prstGeom prst="rect">
            <a:avLst/>
          </a:prstGeom>
          <a:noFill/>
        </p:spPr>
        <p:txBody>
          <a:bodyPr wrap="square" numCol="1" spcCol="457200" rtlCol="0">
            <a:spAutoFit/>
          </a:bodyPr>
          <a:lstStyle/>
          <a:p>
            <a:r>
              <a:rPr lang="en-US" sz="1200" dirty="0">
                <a:latin typeface="Montserrat" charset="0"/>
                <a:ea typeface="Montserrat" charset="0"/>
                <a:cs typeface="Montserrat" charset="0"/>
              </a:rPr>
              <a:t>Creepiest god air fish land. Darkness air saying fruitful were</a:t>
            </a:r>
          </a:p>
        </p:txBody>
      </p:sp>
    </p:spTree>
    <p:extLst>
      <p:ext uri="{BB962C8B-B14F-4D97-AF65-F5344CB8AC3E}">
        <p14:creationId xmlns:p14="http://schemas.microsoft.com/office/powerpoint/2010/main" val="12306743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2" presetClass="entr" presetSubtype="8" fill="hold" nodeType="with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500"/>
                                        <p:tgtEl>
                                          <p:spTgt spid="106"/>
                                        </p:tgtEl>
                                        <p:attrNameLst>
                                          <p:attrName>ppt_x</p:attrName>
                                        </p:attrNameLst>
                                      </p:cBhvr>
                                      <p:tavLst>
                                        <p:tav tm="0">
                                          <p:val>
                                            <p:strVal val="#ppt_x-#ppt_w*1.125000"/>
                                          </p:val>
                                        </p:tav>
                                        <p:tav tm="100000">
                                          <p:val>
                                            <p:strVal val="#ppt_x"/>
                                          </p:val>
                                        </p:tav>
                                      </p:tavLst>
                                    </p:anim>
                                    <p:animEffect transition="in" filter="wipe(right)">
                                      <p:cBhvr>
                                        <p:cTn id="67" dur="500"/>
                                        <p:tgtEl>
                                          <p:spTgt spid="106"/>
                                        </p:tgtEl>
                                      </p:cBhvr>
                                    </p:animEffect>
                                  </p:childTnLst>
                                </p:cTn>
                              </p:par>
                              <p:par>
                                <p:cTn id="68" presetID="12" presetClass="entr" presetSubtype="8" fill="hold" nodeType="with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additive="base">
                                        <p:cTn id="70" dur="500"/>
                                        <p:tgtEl>
                                          <p:spTgt spid="105"/>
                                        </p:tgtEl>
                                        <p:attrNameLst>
                                          <p:attrName>ppt_x</p:attrName>
                                        </p:attrNameLst>
                                      </p:cBhvr>
                                      <p:tavLst>
                                        <p:tav tm="0">
                                          <p:val>
                                            <p:strVal val="#ppt_x-#ppt_w*1.125000"/>
                                          </p:val>
                                        </p:tav>
                                        <p:tav tm="100000">
                                          <p:val>
                                            <p:strVal val="#ppt_x"/>
                                          </p:val>
                                        </p:tav>
                                      </p:tavLst>
                                    </p:anim>
                                    <p:animEffect transition="in" filter="wipe(right)">
                                      <p:cBhvr>
                                        <p:cTn id="71" dur="500"/>
                                        <p:tgtEl>
                                          <p:spTgt spid="105"/>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8"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p:tgtEl>
                                          <p:spTgt spid="24"/>
                                        </p:tgtEl>
                                        <p:attrNameLst>
                                          <p:attrName>ppt_x</p:attrName>
                                        </p:attrNameLst>
                                      </p:cBhvr>
                                      <p:tavLst>
                                        <p:tav tm="0">
                                          <p:val>
                                            <p:strVal val="#ppt_x-#ppt_w*1.125000"/>
                                          </p:val>
                                        </p:tav>
                                        <p:tav tm="100000">
                                          <p:val>
                                            <p:strVal val="#ppt_x"/>
                                          </p:val>
                                        </p:tav>
                                      </p:tavLst>
                                    </p:anim>
                                    <p:animEffect transition="in" filter="wipe(right)">
                                      <p:cBhvr>
                                        <p:cTn id="77" dur="500"/>
                                        <p:tgtEl>
                                          <p:spTgt spid="24"/>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p:tgtEl>
                                          <p:spTgt spid="25"/>
                                        </p:tgtEl>
                                        <p:attrNameLst>
                                          <p:attrName>ppt_x</p:attrName>
                                        </p:attrNameLst>
                                      </p:cBhvr>
                                      <p:tavLst>
                                        <p:tav tm="0">
                                          <p:val>
                                            <p:strVal val="#ppt_x-#ppt_w*1.125000"/>
                                          </p:val>
                                        </p:tav>
                                        <p:tav tm="100000">
                                          <p:val>
                                            <p:strVal val="#ppt_x"/>
                                          </p:val>
                                        </p:tav>
                                      </p:tavLst>
                                    </p:anim>
                                    <p:animEffect transition="in" filter="wipe(right)">
                                      <p:cBhvr>
                                        <p:cTn id="81" dur="500"/>
                                        <p:tgtEl>
                                          <p:spTgt spid="25"/>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p:tgtEl>
                                          <p:spTgt spid="32"/>
                                        </p:tgtEl>
                                        <p:attrNameLst>
                                          <p:attrName>ppt_x</p:attrName>
                                        </p:attrNameLst>
                                      </p:cBhvr>
                                      <p:tavLst>
                                        <p:tav tm="0">
                                          <p:val>
                                            <p:strVal val="#ppt_x-#ppt_w*1.125000"/>
                                          </p:val>
                                        </p:tav>
                                        <p:tav tm="100000">
                                          <p:val>
                                            <p:strVal val="#ppt_x"/>
                                          </p:val>
                                        </p:tav>
                                      </p:tavLst>
                                    </p:anim>
                                    <p:animEffect transition="in" filter="wipe(right)">
                                      <p:cBhvr>
                                        <p:cTn id="85" dur="500"/>
                                        <p:tgtEl>
                                          <p:spTgt spid="3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additive="base">
                                        <p:cTn id="88" dur="500"/>
                                        <p:tgtEl>
                                          <p:spTgt spid="39"/>
                                        </p:tgtEl>
                                        <p:attrNameLst>
                                          <p:attrName>ppt_x</p:attrName>
                                        </p:attrNameLst>
                                      </p:cBhvr>
                                      <p:tavLst>
                                        <p:tav tm="0">
                                          <p:val>
                                            <p:strVal val="#ppt_x-#ppt_w*1.125000"/>
                                          </p:val>
                                        </p:tav>
                                        <p:tav tm="100000">
                                          <p:val>
                                            <p:strVal val="#ppt_x"/>
                                          </p:val>
                                        </p:tav>
                                      </p:tavLst>
                                    </p:anim>
                                    <p:animEffect transition="in" filter="wipe(right)">
                                      <p:cBhvr>
                                        <p:cTn id="89" dur="500"/>
                                        <p:tgtEl>
                                          <p:spTgt spid="39"/>
                                        </p:tgtEl>
                                      </p:cBhvr>
                                    </p:animEffect>
                                  </p:childTnLst>
                                </p:cTn>
                              </p:par>
                              <p:par>
                                <p:cTn id="90" presetID="12" presetClass="entr" presetSubtype="8" fill="hold" grpId="0" nodeType="with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additive="base">
                                        <p:cTn id="92" dur="500"/>
                                        <p:tgtEl>
                                          <p:spTgt spid="12"/>
                                        </p:tgtEl>
                                        <p:attrNameLst>
                                          <p:attrName>ppt_x</p:attrName>
                                        </p:attrNameLst>
                                      </p:cBhvr>
                                      <p:tavLst>
                                        <p:tav tm="0">
                                          <p:val>
                                            <p:strVal val="#ppt_x-#ppt_w*1.125000"/>
                                          </p:val>
                                        </p:tav>
                                        <p:tav tm="100000">
                                          <p:val>
                                            <p:strVal val="#ppt_x"/>
                                          </p:val>
                                        </p:tav>
                                      </p:tavLst>
                                    </p:anim>
                                    <p:animEffect transition="in" filter="wipe(right)">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500"/>
                                        <p:tgtEl>
                                          <p:spTgt spid="1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500"/>
                                        <p:tgtEl>
                                          <p:spTgt spid="2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500"/>
                                        <p:tgtEl>
                                          <p:spTgt spid="40"/>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14"/>
                                        </p:tgtEl>
                                        <p:attrNameLst>
                                          <p:attrName>style.visibility</p:attrName>
                                        </p:attrNameLst>
                                      </p:cBhvr>
                                      <p:to>
                                        <p:strVal val="visible"/>
                                      </p:to>
                                    </p:set>
                                    <p:anim calcmode="lin" valueType="num">
                                      <p:cBhvr>
                                        <p:cTn id="115" dur="500" fill="hold"/>
                                        <p:tgtEl>
                                          <p:spTgt spid="14"/>
                                        </p:tgtEl>
                                        <p:attrNameLst>
                                          <p:attrName>ppt_w</p:attrName>
                                        </p:attrNameLst>
                                      </p:cBhvr>
                                      <p:tavLst>
                                        <p:tav tm="0">
                                          <p:val>
                                            <p:fltVal val="0"/>
                                          </p:val>
                                        </p:tav>
                                        <p:tav tm="100000">
                                          <p:val>
                                            <p:strVal val="#ppt_w"/>
                                          </p:val>
                                        </p:tav>
                                      </p:tavLst>
                                    </p:anim>
                                    <p:anim calcmode="lin" valueType="num">
                                      <p:cBhvr>
                                        <p:cTn id="116" dur="500" fill="hold"/>
                                        <p:tgtEl>
                                          <p:spTgt spid="14"/>
                                        </p:tgtEl>
                                        <p:attrNameLst>
                                          <p:attrName>ppt_h</p:attrName>
                                        </p:attrNameLst>
                                      </p:cBhvr>
                                      <p:tavLst>
                                        <p:tav tm="0">
                                          <p:val>
                                            <p:fltVal val="0"/>
                                          </p:val>
                                        </p:tav>
                                        <p:tav tm="100000">
                                          <p:val>
                                            <p:strVal val="#ppt_h"/>
                                          </p:val>
                                        </p:tav>
                                      </p:tavLst>
                                    </p:anim>
                                    <p:animEffect transition="in" filter="fade">
                                      <p:cBhvr>
                                        <p:cTn id="117" dur="500"/>
                                        <p:tgtEl>
                                          <p:spTgt spid="14"/>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p:cTn id="120" dur="500" fill="hold"/>
                                        <p:tgtEl>
                                          <p:spTgt spid="28"/>
                                        </p:tgtEl>
                                        <p:attrNameLst>
                                          <p:attrName>ppt_w</p:attrName>
                                        </p:attrNameLst>
                                      </p:cBhvr>
                                      <p:tavLst>
                                        <p:tav tm="0">
                                          <p:val>
                                            <p:fltVal val="0"/>
                                          </p:val>
                                        </p:tav>
                                        <p:tav tm="100000">
                                          <p:val>
                                            <p:strVal val="#ppt_w"/>
                                          </p:val>
                                        </p:tav>
                                      </p:tavLst>
                                    </p:anim>
                                    <p:anim calcmode="lin" valueType="num">
                                      <p:cBhvr>
                                        <p:cTn id="121" dur="500" fill="hold"/>
                                        <p:tgtEl>
                                          <p:spTgt spid="28"/>
                                        </p:tgtEl>
                                        <p:attrNameLst>
                                          <p:attrName>ppt_h</p:attrName>
                                        </p:attrNameLst>
                                      </p:cBhvr>
                                      <p:tavLst>
                                        <p:tav tm="0">
                                          <p:val>
                                            <p:fltVal val="0"/>
                                          </p:val>
                                        </p:tav>
                                        <p:tav tm="100000">
                                          <p:val>
                                            <p:strVal val="#ppt_h"/>
                                          </p:val>
                                        </p:tav>
                                      </p:tavLst>
                                    </p:anim>
                                    <p:animEffect transition="in" filter="fade">
                                      <p:cBhvr>
                                        <p:cTn id="122" dur="500"/>
                                        <p:tgtEl>
                                          <p:spTgt spid="28"/>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29"/>
                                        </p:tgtEl>
                                        <p:attrNameLst>
                                          <p:attrName>style.visibility</p:attrName>
                                        </p:attrNameLst>
                                      </p:cBhvr>
                                      <p:to>
                                        <p:strVal val="visible"/>
                                      </p:to>
                                    </p:set>
                                    <p:anim calcmode="lin" valueType="num">
                                      <p:cBhvr>
                                        <p:cTn id="125" dur="500" fill="hold"/>
                                        <p:tgtEl>
                                          <p:spTgt spid="29"/>
                                        </p:tgtEl>
                                        <p:attrNameLst>
                                          <p:attrName>ppt_w</p:attrName>
                                        </p:attrNameLst>
                                      </p:cBhvr>
                                      <p:tavLst>
                                        <p:tav tm="0">
                                          <p:val>
                                            <p:fltVal val="0"/>
                                          </p:val>
                                        </p:tav>
                                        <p:tav tm="100000">
                                          <p:val>
                                            <p:strVal val="#ppt_w"/>
                                          </p:val>
                                        </p:tav>
                                      </p:tavLst>
                                    </p:anim>
                                    <p:anim calcmode="lin" valueType="num">
                                      <p:cBhvr>
                                        <p:cTn id="126" dur="500" fill="hold"/>
                                        <p:tgtEl>
                                          <p:spTgt spid="29"/>
                                        </p:tgtEl>
                                        <p:attrNameLst>
                                          <p:attrName>ppt_h</p:attrName>
                                        </p:attrNameLst>
                                      </p:cBhvr>
                                      <p:tavLst>
                                        <p:tav tm="0">
                                          <p:val>
                                            <p:fltVal val="0"/>
                                          </p:val>
                                        </p:tav>
                                        <p:tav tm="100000">
                                          <p:val>
                                            <p:strVal val="#ppt_h"/>
                                          </p:val>
                                        </p:tav>
                                      </p:tavLst>
                                    </p:anim>
                                    <p:animEffect transition="in" filter="fade">
                                      <p:cBhvr>
                                        <p:cTn id="127" dur="500"/>
                                        <p:tgtEl>
                                          <p:spTgt spid="29"/>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35"/>
                                        </p:tgtEl>
                                        <p:attrNameLst>
                                          <p:attrName>style.visibility</p:attrName>
                                        </p:attrNameLst>
                                      </p:cBhvr>
                                      <p:to>
                                        <p:strVal val="visible"/>
                                      </p:to>
                                    </p:set>
                                    <p:anim calcmode="lin" valueType="num">
                                      <p:cBhvr>
                                        <p:cTn id="130" dur="500" fill="hold"/>
                                        <p:tgtEl>
                                          <p:spTgt spid="35"/>
                                        </p:tgtEl>
                                        <p:attrNameLst>
                                          <p:attrName>ppt_w</p:attrName>
                                        </p:attrNameLst>
                                      </p:cBhvr>
                                      <p:tavLst>
                                        <p:tav tm="0">
                                          <p:val>
                                            <p:fltVal val="0"/>
                                          </p:val>
                                        </p:tav>
                                        <p:tav tm="100000">
                                          <p:val>
                                            <p:strVal val="#ppt_w"/>
                                          </p:val>
                                        </p:tav>
                                      </p:tavLst>
                                    </p:anim>
                                    <p:anim calcmode="lin" valueType="num">
                                      <p:cBhvr>
                                        <p:cTn id="131" dur="500" fill="hold"/>
                                        <p:tgtEl>
                                          <p:spTgt spid="35"/>
                                        </p:tgtEl>
                                        <p:attrNameLst>
                                          <p:attrName>ppt_h</p:attrName>
                                        </p:attrNameLst>
                                      </p:cBhvr>
                                      <p:tavLst>
                                        <p:tav tm="0">
                                          <p:val>
                                            <p:fltVal val="0"/>
                                          </p:val>
                                        </p:tav>
                                        <p:tav tm="100000">
                                          <p:val>
                                            <p:strVal val="#ppt_h"/>
                                          </p:val>
                                        </p:tav>
                                      </p:tavLst>
                                    </p:anim>
                                    <p:animEffect transition="in" filter="fade">
                                      <p:cBhvr>
                                        <p:cTn id="132" dur="500"/>
                                        <p:tgtEl>
                                          <p:spTgt spid="35"/>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41"/>
                                        </p:tgtEl>
                                        <p:attrNameLst>
                                          <p:attrName>style.visibility</p:attrName>
                                        </p:attrNameLst>
                                      </p:cBhvr>
                                      <p:to>
                                        <p:strVal val="visible"/>
                                      </p:to>
                                    </p:set>
                                    <p:anim calcmode="lin" valueType="num">
                                      <p:cBhvr>
                                        <p:cTn id="135" dur="500" fill="hold"/>
                                        <p:tgtEl>
                                          <p:spTgt spid="41"/>
                                        </p:tgtEl>
                                        <p:attrNameLst>
                                          <p:attrName>ppt_w</p:attrName>
                                        </p:attrNameLst>
                                      </p:cBhvr>
                                      <p:tavLst>
                                        <p:tav tm="0">
                                          <p:val>
                                            <p:fltVal val="0"/>
                                          </p:val>
                                        </p:tav>
                                        <p:tav tm="100000">
                                          <p:val>
                                            <p:strVal val="#ppt_w"/>
                                          </p:val>
                                        </p:tav>
                                      </p:tavLst>
                                    </p:anim>
                                    <p:anim calcmode="lin" valueType="num">
                                      <p:cBhvr>
                                        <p:cTn id="136" dur="500" fill="hold"/>
                                        <p:tgtEl>
                                          <p:spTgt spid="41"/>
                                        </p:tgtEl>
                                        <p:attrNameLst>
                                          <p:attrName>ppt_h</p:attrName>
                                        </p:attrNameLst>
                                      </p:cBhvr>
                                      <p:tavLst>
                                        <p:tav tm="0">
                                          <p:val>
                                            <p:fltVal val="0"/>
                                          </p:val>
                                        </p:tav>
                                        <p:tav tm="100000">
                                          <p:val>
                                            <p:strVal val="#ppt_h"/>
                                          </p:val>
                                        </p:tav>
                                      </p:tavLst>
                                    </p:anim>
                                    <p:animEffect transition="in" filter="fade">
                                      <p:cBhvr>
                                        <p:cTn id="137" dur="500"/>
                                        <p:tgtEl>
                                          <p:spTgt spid="4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45"/>
                                        </p:tgtEl>
                                        <p:attrNameLst>
                                          <p:attrName>style.visibility</p:attrName>
                                        </p:attrNameLst>
                                      </p:cBhvr>
                                      <p:to>
                                        <p:strVal val="visible"/>
                                      </p:to>
                                    </p:set>
                                    <p:animEffect transition="in" filter="fade">
                                      <p:cBhvr>
                                        <p:cTn id="142" dur="500"/>
                                        <p:tgtEl>
                                          <p:spTgt spid="14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44"/>
                                        </p:tgtEl>
                                        <p:attrNameLst>
                                          <p:attrName>style.visibility</p:attrName>
                                        </p:attrNameLst>
                                      </p:cBhvr>
                                      <p:to>
                                        <p:strVal val="visible"/>
                                      </p:to>
                                    </p:set>
                                    <p:animEffect transition="in" filter="fade">
                                      <p:cBhvr>
                                        <p:cTn id="145"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animBg="1"/>
      <p:bldP spid="7" grpId="0" animBg="1"/>
      <p:bldP spid="8" grpId="0" animBg="1"/>
      <p:bldP spid="9" grpId="0" animBg="1"/>
      <p:bldP spid="13" grpId="0" animBg="1"/>
      <p:bldP spid="14" grpId="0" animBg="1"/>
      <p:bldP spid="18" grpId="0" animBg="1"/>
      <p:bldP spid="19" grpId="0"/>
      <p:bldP spid="20" grpId="0" animBg="1"/>
      <p:bldP spid="21" grpId="0"/>
      <p:bldP spid="22" grpId="0" animBg="1"/>
      <p:bldP spid="23" grpId="0"/>
      <p:bldP spid="25" grpId="0"/>
      <p:bldP spid="26" grpId="0" animBg="1"/>
      <p:bldP spid="27" grpId="0"/>
      <p:bldP spid="28" grpId="0" animBg="1"/>
      <p:bldP spid="29" grpId="0"/>
      <p:bldP spid="30" grpId="0"/>
      <p:bldP spid="31" grpId="0"/>
      <p:bldP spid="32" grpId="0"/>
      <p:bldP spid="33" grpId="0"/>
      <p:bldP spid="34" grpId="0"/>
      <p:bldP spid="35" grpId="0"/>
      <p:bldP spid="36" grpId="0"/>
      <p:bldP spid="37" grpId="0"/>
      <p:bldP spid="38" grpId="0"/>
      <p:bldP spid="39" grpId="0"/>
      <p:bldP spid="40" grpId="0"/>
      <p:bldP spid="41" grpId="0"/>
      <p:bldP spid="14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6000">
              <a:schemeClr val="tx2">
                <a:lumMod val="20000"/>
                <a:lumOff val="80000"/>
              </a:schemeClr>
            </a:gs>
            <a:gs pos="87000">
              <a:schemeClr val="tx2">
                <a:lumMod val="40000"/>
                <a:lumOff val="60000"/>
              </a:schemeClr>
            </a:gs>
          </a:gsLst>
          <a:lin ang="36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Here is your custom footer</a:t>
            </a:r>
          </a:p>
        </p:txBody>
      </p:sp>
      <p:sp>
        <p:nvSpPr>
          <p:cNvPr id="3" name="TextBox 2"/>
          <p:cNvSpPr txBox="1"/>
          <p:nvPr/>
        </p:nvSpPr>
        <p:spPr>
          <a:xfrm>
            <a:off x="2971800" y="493273"/>
            <a:ext cx="6248400" cy="502702"/>
          </a:xfrm>
          <a:prstGeom prst="rect">
            <a:avLst/>
          </a:prstGeom>
          <a:noFill/>
        </p:spPr>
        <p:txBody>
          <a:bodyPr wrap="square" rtlCol="0">
            <a:spAutoFit/>
          </a:bodyPr>
          <a:lstStyle/>
          <a:p>
            <a:pPr>
              <a:lnSpc>
                <a:spcPts val="3200"/>
              </a:lnSpc>
            </a:pPr>
            <a:r>
              <a:rPr lang="en-US" sz="3000" dirty="0">
                <a:solidFill>
                  <a:schemeClr val="tx2"/>
                </a:solidFill>
                <a:latin typeface="Montserrat Light" charset="0"/>
                <a:ea typeface="Montserrat Light" charset="0"/>
                <a:cs typeface="Montserrat Light" charset="0"/>
              </a:rPr>
              <a:t>Infographic : </a:t>
            </a:r>
            <a:r>
              <a:rPr lang="en-US" sz="3000" b="1" dirty="0">
                <a:latin typeface="Montserrat" charset="0"/>
                <a:ea typeface="Montserrat" charset="0"/>
                <a:cs typeface="Montserrat" charset="0"/>
              </a:rPr>
              <a:t>TEXT HERE</a:t>
            </a:r>
          </a:p>
        </p:txBody>
      </p:sp>
      <p:sp>
        <p:nvSpPr>
          <p:cNvPr id="4" name="TextBox 3"/>
          <p:cNvSpPr txBox="1"/>
          <p:nvPr/>
        </p:nvSpPr>
        <p:spPr>
          <a:xfrm>
            <a:off x="2476897" y="975956"/>
            <a:ext cx="7218432" cy="246221"/>
          </a:xfrm>
          <a:prstGeom prst="rect">
            <a:avLst/>
          </a:prstGeom>
          <a:noFill/>
        </p:spPr>
        <p:txBody>
          <a:bodyPr wrap="square" numCol="1" spcCol="0" rtlCol="0" anchor="ctr">
            <a:spAutoFit/>
          </a:bodyPr>
          <a:lstStyle/>
          <a:p>
            <a:pPr algn="ctr"/>
            <a:r>
              <a:rPr lang="en-US" sz="1000" b="1" dirty="0">
                <a:solidFill>
                  <a:srgbClr val="010101"/>
                </a:solidFill>
                <a:latin typeface="Montserrat Light" charset="0"/>
                <a:ea typeface="Montserrat Light" charset="0"/>
                <a:cs typeface="Montserrat Light" charset="0"/>
              </a:rPr>
              <a:t>The example text goes here with your own detailed summery. Loren opium dolor sit amen example text line.</a:t>
            </a:r>
          </a:p>
        </p:txBody>
      </p:sp>
      <p:sp>
        <p:nvSpPr>
          <p:cNvPr id="6" name="Shape 6"/>
          <p:cNvSpPr/>
          <p:nvPr/>
        </p:nvSpPr>
        <p:spPr>
          <a:xfrm>
            <a:off x="407263" y="5336223"/>
            <a:ext cx="1771659" cy="177165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 name="Shape 7"/>
          <p:cNvSpPr/>
          <p:nvPr/>
        </p:nvSpPr>
        <p:spPr>
          <a:xfrm>
            <a:off x="1448577" y="4530297"/>
            <a:ext cx="2030859" cy="203085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nvGrpSpPr>
          <p:cNvPr id="8" name="Group 7"/>
          <p:cNvGrpSpPr/>
          <p:nvPr/>
        </p:nvGrpSpPr>
        <p:grpSpPr>
          <a:xfrm>
            <a:off x="2056327" y="5519839"/>
            <a:ext cx="2351549" cy="1562069"/>
            <a:chOff x="6919266" y="2220698"/>
            <a:chExt cx="3741177" cy="2485162"/>
          </a:xfrm>
        </p:grpSpPr>
        <p:grpSp>
          <p:nvGrpSpPr>
            <p:cNvPr id="26" name="Group 25"/>
            <p:cNvGrpSpPr/>
            <p:nvPr/>
          </p:nvGrpSpPr>
          <p:grpSpPr>
            <a:xfrm>
              <a:off x="6919266" y="3086797"/>
              <a:ext cx="3124130" cy="1619063"/>
              <a:chOff x="6913980" y="3201803"/>
              <a:chExt cx="3124130" cy="1619063"/>
            </a:xfrm>
          </p:grpSpPr>
          <p:sp>
            <p:nvSpPr>
              <p:cNvPr id="37" name="Shape 12"/>
              <p:cNvSpPr/>
              <p:nvPr/>
            </p:nvSpPr>
            <p:spPr>
              <a:xfrm>
                <a:off x="6913980" y="3488884"/>
                <a:ext cx="3124130" cy="1329176"/>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8" name="Shape 13"/>
              <p:cNvSpPr/>
              <p:nvPr/>
            </p:nvSpPr>
            <p:spPr>
              <a:xfrm>
                <a:off x="6913980" y="3555210"/>
                <a:ext cx="1500942"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9" name="Shape 14"/>
              <p:cNvSpPr/>
              <p:nvPr/>
            </p:nvSpPr>
            <p:spPr>
              <a:xfrm>
                <a:off x="8410004" y="4107929"/>
                <a:ext cx="1533061"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0" name="Shape 15"/>
              <p:cNvSpPr/>
              <p:nvPr/>
            </p:nvSpPr>
            <p:spPr>
              <a:xfrm>
                <a:off x="6913980" y="3201803"/>
                <a:ext cx="3124130" cy="1329169"/>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27" name="Group 26"/>
            <p:cNvGrpSpPr/>
            <p:nvPr/>
          </p:nvGrpSpPr>
          <p:grpSpPr>
            <a:xfrm>
              <a:off x="7506329" y="2825776"/>
              <a:ext cx="3129148" cy="1619057"/>
              <a:chOff x="4482815" y="5446950"/>
              <a:chExt cx="3129148" cy="1619057"/>
            </a:xfrm>
          </p:grpSpPr>
          <p:sp>
            <p:nvSpPr>
              <p:cNvPr id="33" name="Shape 8"/>
              <p:cNvSpPr/>
              <p:nvPr/>
            </p:nvSpPr>
            <p:spPr>
              <a:xfrm>
                <a:off x="4482815" y="5734031"/>
                <a:ext cx="3124124" cy="1329171"/>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accent5">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4" name="Shape 9"/>
              <p:cNvSpPr/>
              <p:nvPr/>
            </p:nvSpPr>
            <p:spPr>
              <a:xfrm>
                <a:off x="4482815" y="5800357"/>
                <a:ext cx="1500943" cy="1265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chemeClr val="accent5">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5" name="Shape 10"/>
              <p:cNvSpPr/>
              <p:nvPr/>
            </p:nvSpPr>
            <p:spPr>
              <a:xfrm>
                <a:off x="5986209" y="6353076"/>
                <a:ext cx="1533066" cy="675803"/>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6" name="Shape 11"/>
              <p:cNvSpPr/>
              <p:nvPr/>
            </p:nvSpPr>
            <p:spPr>
              <a:xfrm>
                <a:off x="4487839" y="5446950"/>
                <a:ext cx="3124124" cy="1329164"/>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28" name="Group 27"/>
            <p:cNvGrpSpPr/>
            <p:nvPr/>
          </p:nvGrpSpPr>
          <p:grpSpPr>
            <a:xfrm>
              <a:off x="7531301" y="2220698"/>
              <a:ext cx="3129142" cy="1636349"/>
              <a:chOff x="7107934" y="786594"/>
              <a:chExt cx="3129142" cy="1636349"/>
            </a:xfrm>
          </p:grpSpPr>
          <p:sp>
            <p:nvSpPr>
              <p:cNvPr id="29" name="Shape 16"/>
              <p:cNvSpPr/>
              <p:nvPr/>
            </p:nvSpPr>
            <p:spPr>
              <a:xfrm>
                <a:off x="7112958" y="1093771"/>
                <a:ext cx="3124118" cy="1329172"/>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0" name="Shape 17"/>
              <p:cNvSpPr/>
              <p:nvPr/>
            </p:nvSpPr>
            <p:spPr>
              <a:xfrm>
                <a:off x="7112958" y="1152727"/>
                <a:ext cx="1500936"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1" name="Shape 18"/>
              <p:cNvSpPr/>
              <p:nvPr/>
            </p:nvSpPr>
            <p:spPr>
              <a:xfrm>
                <a:off x="8608983" y="1712815"/>
                <a:ext cx="1533066"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2" name="Shape 19"/>
              <p:cNvSpPr/>
              <p:nvPr/>
            </p:nvSpPr>
            <p:spPr>
              <a:xfrm>
                <a:off x="7107934" y="786594"/>
                <a:ext cx="3124118" cy="1329170"/>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grpSp>
        <p:nvGrpSpPr>
          <p:cNvPr id="9" name="Group 8"/>
          <p:cNvGrpSpPr/>
          <p:nvPr/>
        </p:nvGrpSpPr>
        <p:grpSpPr>
          <a:xfrm>
            <a:off x="327791" y="5779312"/>
            <a:ext cx="1105732" cy="1106531"/>
            <a:chOff x="1902665" y="3496253"/>
            <a:chExt cx="1759156" cy="1760426"/>
          </a:xfrm>
        </p:grpSpPr>
        <p:sp>
          <p:nvSpPr>
            <p:cNvPr id="22" name="Shape 26"/>
            <p:cNvSpPr/>
            <p:nvPr/>
          </p:nvSpPr>
          <p:spPr>
            <a:xfrm>
              <a:off x="3339733" y="4933322"/>
              <a:ext cx="320194" cy="320193"/>
            </a:xfrm>
            <a:custGeom>
              <a:avLst/>
              <a:gdLst/>
              <a:ahLst/>
              <a:cxnLst>
                <a:cxn ang="0">
                  <a:pos x="wd2" y="hd2"/>
                </a:cxn>
                <a:cxn ang="5400000">
                  <a:pos x="wd2" y="hd2"/>
                </a:cxn>
                <a:cxn ang="10800000">
                  <a:pos x="wd2" y="hd2"/>
                </a:cxn>
                <a:cxn ang="16200000">
                  <a:pos x="wd2" y="hd2"/>
                </a:cxn>
              </a:cxnLst>
              <a:rect l="0" t="0" r="r" b="b"/>
              <a:pathLst>
                <a:path w="21600" h="21600" extrusionOk="0">
                  <a:moveTo>
                    <a:pt x="5960" y="14527"/>
                  </a:moveTo>
                  <a:lnTo>
                    <a:pt x="0" y="8569"/>
                  </a:lnTo>
                  <a:lnTo>
                    <a:pt x="8570" y="0"/>
                  </a:lnTo>
                  <a:lnTo>
                    <a:pt x="14529" y="5959"/>
                  </a:lnTo>
                  <a:lnTo>
                    <a:pt x="14533" y="5956"/>
                  </a:lnTo>
                  <a:lnTo>
                    <a:pt x="21600" y="21600"/>
                  </a:lnTo>
                  <a:lnTo>
                    <a:pt x="5956" y="14529"/>
                  </a:lnTo>
                  <a:cubicBezTo>
                    <a:pt x="5956" y="14529"/>
                    <a:pt x="5960" y="14527"/>
                    <a:pt x="5960" y="14527"/>
                  </a:cubicBezTo>
                  <a:close/>
                </a:path>
              </a:pathLst>
            </a:custGeom>
            <a:solidFill>
              <a:schemeClr val="accent4">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3" name="Shape 27"/>
            <p:cNvSpPr/>
            <p:nvPr/>
          </p:nvSpPr>
          <p:spPr>
            <a:xfrm>
              <a:off x="1902665" y="3496253"/>
              <a:ext cx="1647350" cy="1647369"/>
            </a:xfrm>
            <a:custGeom>
              <a:avLst/>
              <a:gdLst/>
              <a:ahLst/>
              <a:cxnLst>
                <a:cxn ang="0">
                  <a:pos x="wd2" y="hd2"/>
                </a:cxn>
                <a:cxn ang="5400000">
                  <a:pos x="wd2" y="hd2"/>
                </a:cxn>
                <a:cxn ang="10800000">
                  <a:pos x="wd2" y="hd2"/>
                </a:cxn>
                <a:cxn ang="16200000">
                  <a:pos x="wd2" y="hd2"/>
                </a:cxn>
              </a:cxnLst>
              <a:rect l="0" t="0" r="r" b="b"/>
              <a:pathLst>
                <a:path w="21491" h="21491" extrusionOk="0">
                  <a:moveTo>
                    <a:pt x="3319" y="1662"/>
                  </a:moveTo>
                  <a:lnTo>
                    <a:pt x="3012" y="1970"/>
                  </a:lnTo>
                  <a:cubicBezTo>
                    <a:pt x="3029" y="1665"/>
                    <a:pt x="2925" y="1354"/>
                    <a:pt x="2692" y="1121"/>
                  </a:cubicBezTo>
                  <a:lnTo>
                    <a:pt x="1895" y="325"/>
                  </a:lnTo>
                  <a:cubicBezTo>
                    <a:pt x="1462" y="-109"/>
                    <a:pt x="759" y="-109"/>
                    <a:pt x="325" y="325"/>
                  </a:cubicBezTo>
                  <a:cubicBezTo>
                    <a:pt x="-109" y="759"/>
                    <a:pt x="-109" y="1463"/>
                    <a:pt x="325" y="1897"/>
                  </a:cubicBezTo>
                  <a:lnTo>
                    <a:pt x="1120" y="2693"/>
                  </a:lnTo>
                  <a:cubicBezTo>
                    <a:pt x="1353" y="2926"/>
                    <a:pt x="1664" y="3029"/>
                    <a:pt x="1970" y="3012"/>
                  </a:cubicBezTo>
                  <a:lnTo>
                    <a:pt x="1662" y="3319"/>
                  </a:lnTo>
                  <a:lnTo>
                    <a:pt x="19834" y="21491"/>
                  </a:lnTo>
                  <a:cubicBezTo>
                    <a:pt x="19834" y="21491"/>
                    <a:pt x="19735" y="20975"/>
                    <a:pt x="20307" y="21017"/>
                  </a:cubicBezTo>
                  <a:lnTo>
                    <a:pt x="2249" y="2959"/>
                  </a:lnTo>
                  <a:cubicBezTo>
                    <a:pt x="2411" y="2906"/>
                    <a:pt x="2564" y="2821"/>
                    <a:pt x="2693" y="2692"/>
                  </a:cubicBezTo>
                  <a:cubicBezTo>
                    <a:pt x="2821" y="2564"/>
                    <a:pt x="2907" y="2411"/>
                    <a:pt x="2959" y="2249"/>
                  </a:cubicBezTo>
                  <a:lnTo>
                    <a:pt x="21018" y="20307"/>
                  </a:lnTo>
                  <a:cubicBezTo>
                    <a:pt x="21101" y="19842"/>
                    <a:pt x="21491" y="19834"/>
                    <a:pt x="21491" y="19834"/>
                  </a:cubicBezTo>
                  <a:cubicBezTo>
                    <a:pt x="21491" y="19834"/>
                    <a:pt x="3319" y="1662"/>
                    <a:pt x="3319" y="1662"/>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4" name="Shape 28"/>
            <p:cNvSpPr/>
            <p:nvPr/>
          </p:nvSpPr>
          <p:spPr>
            <a:xfrm>
              <a:off x="2072165" y="3665754"/>
              <a:ext cx="1447324" cy="1447271"/>
            </a:xfrm>
            <a:custGeom>
              <a:avLst/>
              <a:gdLst/>
              <a:ahLst/>
              <a:cxnLst>
                <a:cxn ang="0">
                  <a:pos x="wd2" y="hd2"/>
                </a:cxn>
                <a:cxn ang="5400000">
                  <a:pos x="wd2" y="hd2"/>
                </a:cxn>
                <a:cxn ang="10800000">
                  <a:pos x="wd2" y="hd2"/>
                </a:cxn>
                <a:cxn ang="16200000">
                  <a:pos x="wd2" y="hd2"/>
                </a:cxn>
              </a:cxnLst>
              <a:rect l="0" t="0" r="r" b="b"/>
              <a:pathLst>
                <a:path w="21600" h="21600" extrusionOk="0">
                  <a:moveTo>
                    <a:pt x="20787" y="21600"/>
                  </a:moveTo>
                  <a:cubicBezTo>
                    <a:pt x="20630" y="20566"/>
                    <a:pt x="21600" y="20788"/>
                    <a:pt x="21600" y="20788"/>
                  </a:cubicBezTo>
                  <a:lnTo>
                    <a:pt x="812" y="0"/>
                  </a:lnTo>
                  <a:lnTo>
                    <a:pt x="0" y="812"/>
                  </a:lnTo>
                  <a:cubicBezTo>
                    <a:pt x="0" y="812"/>
                    <a:pt x="20787" y="21600"/>
                    <a:pt x="20787" y="21600"/>
                  </a:cubicBezTo>
                  <a:close/>
                </a:path>
              </a:pathLst>
            </a:custGeom>
            <a:solidFill>
              <a:schemeClr val="accent5">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5" name="Freeform 24"/>
            <p:cNvSpPr/>
            <p:nvPr/>
          </p:nvSpPr>
          <p:spPr>
            <a:xfrm>
              <a:off x="1946886" y="3540470"/>
              <a:ext cx="1714935" cy="1716209"/>
            </a:xfrm>
            <a:custGeom>
              <a:avLst/>
              <a:gdLst>
                <a:gd name="connsiteX0" fmla="*/ 1687205 w 1714935"/>
                <a:gd name="connsiteY0" fmla="*/ 1654833 h 1716209"/>
                <a:gd name="connsiteX1" fmla="*/ 1714935 w 1714935"/>
                <a:gd name="connsiteY1" fmla="*/ 1716209 h 1716209"/>
                <a:gd name="connsiteX2" fmla="*/ 1651505 w 1714935"/>
                <a:gd name="connsiteY2" fmla="*/ 1687544 h 1716209"/>
                <a:gd name="connsiteX3" fmla="*/ 1687205 w 1714935"/>
                <a:gd name="connsiteY3" fmla="*/ 1654833 h 1716209"/>
                <a:gd name="connsiteX4" fmla="*/ 138883 w 1714935"/>
                <a:gd name="connsiteY4" fmla="*/ 0 h 1716209"/>
                <a:gd name="connsiteX5" fmla="*/ 148770 w 1714935"/>
                <a:gd name="connsiteY5" fmla="*/ 4094 h 1716209"/>
                <a:gd name="connsiteX6" fmla="*/ 148770 w 1714935"/>
                <a:gd name="connsiteY6" fmla="*/ 23855 h 1716209"/>
                <a:gd name="connsiteX7" fmla="*/ 147797 w 1714935"/>
                <a:gd name="connsiteY7" fmla="*/ 24827 h 1716209"/>
                <a:gd name="connsiteX8" fmla="*/ 193422 w 1714935"/>
                <a:gd name="connsiteY8" fmla="*/ 70469 h 1716209"/>
                <a:gd name="connsiteX9" fmla="*/ 194373 w 1714935"/>
                <a:gd name="connsiteY9" fmla="*/ 69517 h 1716209"/>
                <a:gd name="connsiteX10" fmla="*/ 214131 w 1714935"/>
                <a:gd name="connsiteY10" fmla="*/ 69497 h 1716209"/>
                <a:gd name="connsiteX11" fmla="*/ 214131 w 1714935"/>
                <a:gd name="connsiteY11" fmla="*/ 89288 h 1716209"/>
                <a:gd name="connsiteX12" fmla="*/ 89209 w 1714935"/>
                <a:gd name="connsiteY12" fmla="*/ 214188 h 1716209"/>
                <a:gd name="connsiteX13" fmla="*/ 69451 w 1714935"/>
                <a:gd name="connsiteY13" fmla="*/ 214188 h 1716209"/>
                <a:gd name="connsiteX14" fmla="*/ 68623 w 1714935"/>
                <a:gd name="connsiteY14" fmla="*/ 195676 h 1716209"/>
                <a:gd name="connsiteX15" fmla="*/ 22599 w 1714935"/>
                <a:gd name="connsiteY15" fmla="*/ 149594 h 1716209"/>
                <a:gd name="connsiteX16" fmla="*/ 4090 w 1714935"/>
                <a:gd name="connsiteY16" fmla="*/ 148796 h 1716209"/>
                <a:gd name="connsiteX17" fmla="*/ 4090 w 1714935"/>
                <a:gd name="connsiteY17" fmla="*/ 128974 h 1716209"/>
                <a:gd name="connsiteX18" fmla="*/ 128950 w 1714935"/>
                <a:gd name="connsiteY18" fmla="*/ 4094 h 1716209"/>
                <a:gd name="connsiteX19" fmla="*/ 138883 w 1714935"/>
                <a:gd name="connsiteY19" fmla="*/ 0 h 171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935" h="1716209">
                  <a:moveTo>
                    <a:pt x="1687205" y="1654833"/>
                  </a:moveTo>
                  <a:lnTo>
                    <a:pt x="1714935" y="1716209"/>
                  </a:lnTo>
                  <a:lnTo>
                    <a:pt x="1651505" y="1687544"/>
                  </a:lnTo>
                  <a:cubicBezTo>
                    <a:pt x="1651505" y="1687544"/>
                    <a:pt x="1687205" y="1654833"/>
                    <a:pt x="1687205" y="1654833"/>
                  </a:cubicBezTo>
                  <a:close/>
                  <a:moveTo>
                    <a:pt x="138883" y="0"/>
                  </a:moveTo>
                  <a:cubicBezTo>
                    <a:pt x="142467" y="4"/>
                    <a:pt x="146043" y="1372"/>
                    <a:pt x="148770" y="4094"/>
                  </a:cubicBezTo>
                  <a:cubicBezTo>
                    <a:pt x="154223" y="9559"/>
                    <a:pt x="154223" y="18401"/>
                    <a:pt x="148770" y="23855"/>
                  </a:cubicBezTo>
                  <a:lnTo>
                    <a:pt x="147797" y="24827"/>
                  </a:lnTo>
                  <a:lnTo>
                    <a:pt x="193422" y="70469"/>
                  </a:lnTo>
                  <a:lnTo>
                    <a:pt x="194373" y="69517"/>
                  </a:lnTo>
                  <a:cubicBezTo>
                    <a:pt x="199888" y="64012"/>
                    <a:pt x="208678" y="64073"/>
                    <a:pt x="214131" y="69497"/>
                  </a:cubicBezTo>
                  <a:cubicBezTo>
                    <a:pt x="219646" y="74951"/>
                    <a:pt x="219646" y="83803"/>
                    <a:pt x="214131" y="89288"/>
                  </a:cubicBezTo>
                  <a:lnTo>
                    <a:pt x="89209" y="214188"/>
                  </a:lnTo>
                  <a:cubicBezTo>
                    <a:pt x="83756" y="219663"/>
                    <a:pt x="74966" y="219633"/>
                    <a:pt x="69451" y="214188"/>
                  </a:cubicBezTo>
                  <a:cubicBezTo>
                    <a:pt x="64428" y="209061"/>
                    <a:pt x="64243" y="201171"/>
                    <a:pt x="68623" y="195676"/>
                  </a:cubicBezTo>
                  <a:lnTo>
                    <a:pt x="22599" y="149594"/>
                  </a:lnTo>
                  <a:cubicBezTo>
                    <a:pt x="17115" y="154015"/>
                    <a:pt x="9165" y="153872"/>
                    <a:pt x="4090" y="148796"/>
                  </a:cubicBezTo>
                  <a:cubicBezTo>
                    <a:pt x="-1364" y="143332"/>
                    <a:pt x="-1364" y="134469"/>
                    <a:pt x="4090" y="128974"/>
                  </a:cubicBezTo>
                  <a:lnTo>
                    <a:pt x="128950" y="4094"/>
                  </a:lnTo>
                  <a:cubicBezTo>
                    <a:pt x="131708" y="1357"/>
                    <a:pt x="135299" y="-4"/>
                    <a:pt x="138883" y="0"/>
                  </a:cubicBezTo>
                  <a:close/>
                </a:path>
              </a:pathLst>
            </a:custGeom>
            <a:solidFill>
              <a:schemeClr val="tx2">
                <a:lumMod val="5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10" name="Group 9"/>
          <p:cNvGrpSpPr/>
          <p:nvPr/>
        </p:nvGrpSpPr>
        <p:grpSpPr>
          <a:xfrm>
            <a:off x="1321265" y="4099501"/>
            <a:ext cx="2298777" cy="2762067"/>
            <a:chOff x="3612396" y="467356"/>
            <a:chExt cx="3657220" cy="4394288"/>
          </a:xfrm>
        </p:grpSpPr>
        <p:sp>
          <p:nvSpPr>
            <p:cNvPr id="18" name="Shape 20"/>
            <p:cNvSpPr/>
            <p:nvPr/>
          </p:nvSpPr>
          <p:spPr>
            <a:xfrm>
              <a:off x="4025104" y="1418032"/>
              <a:ext cx="2366232" cy="2883819"/>
            </a:xfrm>
            <a:custGeom>
              <a:avLst/>
              <a:gdLst/>
              <a:ahLst/>
              <a:cxnLst>
                <a:cxn ang="0">
                  <a:pos x="wd2" y="hd2"/>
                </a:cxn>
                <a:cxn ang="5400000">
                  <a:pos x="wd2" y="hd2"/>
                </a:cxn>
                <a:cxn ang="10800000">
                  <a:pos x="wd2" y="hd2"/>
                </a:cxn>
                <a:cxn ang="16200000">
                  <a:pos x="wd2" y="hd2"/>
                </a:cxn>
              </a:cxnLst>
              <a:rect l="0" t="0" r="r" b="b"/>
              <a:pathLst>
                <a:path w="21600" h="21600" extrusionOk="0">
                  <a:moveTo>
                    <a:pt x="20074" y="13386"/>
                  </a:moveTo>
                  <a:cubicBezTo>
                    <a:pt x="21037" y="12061"/>
                    <a:pt x="21600" y="10517"/>
                    <a:pt x="21600" y="8862"/>
                  </a:cubicBezTo>
                  <a:cubicBezTo>
                    <a:pt x="21600" y="3968"/>
                    <a:pt x="16765" y="0"/>
                    <a:pt x="10800" y="0"/>
                  </a:cubicBezTo>
                  <a:cubicBezTo>
                    <a:pt x="4835" y="0"/>
                    <a:pt x="0" y="3968"/>
                    <a:pt x="0" y="8862"/>
                  </a:cubicBezTo>
                  <a:cubicBezTo>
                    <a:pt x="0" y="10517"/>
                    <a:pt x="563" y="12061"/>
                    <a:pt x="1525" y="13386"/>
                  </a:cubicBezTo>
                  <a:lnTo>
                    <a:pt x="1484" y="13386"/>
                  </a:lnTo>
                  <a:cubicBezTo>
                    <a:pt x="5914" y="19018"/>
                    <a:pt x="5455" y="21600"/>
                    <a:pt x="5455" y="21600"/>
                  </a:cubicBezTo>
                  <a:lnTo>
                    <a:pt x="10800" y="21600"/>
                  </a:lnTo>
                  <a:lnTo>
                    <a:pt x="16145" y="21600"/>
                  </a:lnTo>
                  <a:cubicBezTo>
                    <a:pt x="16145" y="21600"/>
                    <a:pt x="15684" y="19018"/>
                    <a:pt x="20114" y="13386"/>
                  </a:cubicBezTo>
                  <a:cubicBezTo>
                    <a:pt x="20114" y="13386"/>
                    <a:pt x="20074" y="13386"/>
                    <a:pt x="20074" y="13386"/>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9" name="Shape 25"/>
            <p:cNvSpPr/>
            <p:nvPr/>
          </p:nvSpPr>
          <p:spPr>
            <a:xfrm>
              <a:off x="5204237" y="1418032"/>
              <a:ext cx="1188978" cy="3443612"/>
            </a:xfrm>
            <a:custGeom>
              <a:avLst/>
              <a:gdLst/>
              <a:ahLst/>
              <a:cxnLst>
                <a:cxn ang="0">
                  <a:pos x="wd2" y="hd2"/>
                </a:cxn>
                <a:cxn ang="5400000">
                  <a:pos x="wd2" y="hd2"/>
                </a:cxn>
                <a:cxn ang="10800000">
                  <a:pos x="wd2" y="hd2"/>
                </a:cxn>
                <a:cxn ang="16200000">
                  <a:pos x="wd2" y="hd2"/>
                </a:cxn>
              </a:cxnLst>
              <a:rect l="0" t="0" r="r" b="b"/>
              <a:pathLst>
                <a:path w="21600" h="21600" extrusionOk="0">
                  <a:moveTo>
                    <a:pt x="18564" y="11210"/>
                  </a:moveTo>
                  <a:cubicBezTo>
                    <a:pt x="20480" y="10100"/>
                    <a:pt x="21600" y="8808"/>
                    <a:pt x="21600" y="7422"/>
                  </a:cubicBezTo>
                  <a:cubicBezTo>
                    <a:pt x="21600" y="3323"/>
                    <a:pt x="11978" y="0"/>
                    <a:pt x="106" y="0"/>
                  </a:cubicBezTo>
                  <a:cubicBezTo>
                    <a:pt x="71" y="0"/>
                    <a:pt x="36" y="1"/>
                    <a:pt x="0" y="1"/>
                  </a:cubicBezTo>
                  <a:lnTo>
                    <a:pt x="0" y="8712"/>
                  </a:lnTo>
                  <a:lnTo>
                    <a:pt x="0" y="9278"/>
                  </a:lnTo>
                  <a:lnTo>
                    <a:pt x="0" y="18089"/>
                  </a:lnTo>
                  <a:lnTo>
                    <a:pt x="0" y="18425"/>
                  </a:lnTo>
                  <a:lnTo>
                    <a:pt x="0" y="19058"/>
                  </a:lnTo>
                  <a:lnTo>
                    <a:pt x="0" y="19670"/>
                  </a:lnTo>
                  <a:lnTo>
                    <a:pt x="0" y="20303"/>
                  </a:lnTo>
                  <a:lnTo>
                    <a:pt x="0" y="21080"/>
                  </a:lnTo>
                  <a:lnTo>
                    <a:pt x="0" y="21340"/>
                  </a:lnTo>
                  <a:lnTo>
                    <a:pt x="0" y="21600"/>
                  </a:lnTo>
                  <a:lnTo>
                    <a:pt x="9070" y="21600"/>
                  </a:lnTo>
                  <a:cubicBezTo>
                    <a:pt x="9462" y="21600"/>
                    <a:pt x="9783" y="21484"/>
                    <a:pt x="9783" y="21340"/>
                  </a:cubicBezTo>
                  <a:cubicBezTo>
                    <a:pt x="9783" y="21197"/>
                    <a:pt x="9462" y="21080"/>
                    <a:pt x="9070" y="21080"/>
                  </a:cubicBezTo>
                  <a:lnTo>
                    <a:pt x="8925" y="21080"/>
                  </a:lnTo>
                  <a:lnTo>
                    <a:pt x="10218" y="20303"/>
                  </a:lnTo>
                  <a:lnTo>
                    <a:pt x="11008" y="20303"/>
                  </a:lnTo>
                  <a:cubicBezTo>
                    <a:pt x="11491" y="20303"/>
                    <a:pt x="11877" y="20161"/>
                    <a:pt x="11877" y="19987"/>
                  </a:cubicBezTo>
                  <a:cubicBezTo>
                    <a:pt x="11877" y="19811"/>
                    <a:pt x="11491" y="19670"/>
                    <a:pt x="11008" y="19670"/>
                  </a:cubicBezTo>
                  <a:lnTo>
                    <a:pt x="10744" y="19670"/>
                  </a:lnTo>
                  <a:lnTo>
                    <a:pt x="10744" y="19058"/>
                  </a:lnTo>
                  <a:lnTo>
                    <a:pt x="11008" y="19058"/>
                  </a:lnTo>
                  <a:cubicBezTo>
                    <a:pt x="11491" y="19058"/>
                    <a:pt x="11877" y="18916"/>
                    <a:pt x="11877" y="18742"/>
                  </a:cubicBezTo>
                  <a:cubicBezTo>
                    <a:pt x="11877" y="18567"/>
                    <a:pt x="11491" y="18425"/>
                    <a:pt x="11008" y="18425"/>
                  </a:cubicBezTo>
                  <a:lnTo>
                    <a:pt x="10744" y="18425"/>
                  </a:lnTo>
                  <a:lnTo>
                    <a:pt x="10744" y="18089"/>
                  </a:lnTo>
                  <a:cubicBezTo>
                    <a:pt x="10744" y="18089"/>
                    <a:pt x="9826" y="15927"/>
                    <a:pt x="18643" y="11210"/>
                  </a:cubicBezTo>
                  <a:cubicBezTo>
                    <a:pt x="18643" y="11210"/>
                    <a:pt x="18564" y="11210"/>
                    <a:pt x="18564" y="11210"/>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0" name="Freeform 19"/>
            <p:cNvSpPr/>
            <p:nvPr/>
          </p:nvSpPr>
          <p:spPr>
            <a:xfrm>
              <a:off x="3612396" y="467356"/>
              <a:ext cx="3657220" cy="4352992"/>
            </a:xfrm>
            <a:custGeom>
              <a:avLst/>
              <a:gdLst>
                <a:gd name="connsiteX0" fmla="*/ 1706493 w 3657220"/>
                <a:gd name="connsiteY0" fmla="*/ 2315203 h 4352992"/>
                <a:gd name="connsiteX1" fmla="*/ 1643051 w 3657220"/>
                <a:gd name="connsiteY1" fmla="*/ 2379467 h 4352992"/>
                <a:gd name="connsiteX2" fmla="*/ 1548922 w 3657220"/>
                <a:gd name="connsiteY2" fmla="*/ 2472292 h 4352992"/>
                <a:gd name="connsiteX3" fmla="*/ 1527879 w 3657220"/>
                <a:gd name="connsiteY3" fmla="*/ 2493019 h 4352992"/>
                <a:gd name="connsiteX4" fmla="*/ 1506023 w 3657220"/>
                <a:gd name="connsiteY4" fmla="*/ 2473482 h 4352992"/>
                <a:gd name="connsiteX5" fmla="*/ 1424670 w 3657220"/>
                <a:gd name="connsiteY5" fmla="*/ 2397714 h 4352992"/>
                <a:gd name="connsiteX6" fmla="*/ 1361666 w 3657220"/>
                <a:gd name="connsiteY6" fmla="*/ 2338112 h 4352992"/>
                <a:gd name="connsiteX7" fmla="*/ 1273863 w 3657220"/>
                <a:gd name="connsiteY7" fmla="*/ 2423301 h 4352992"/>
                <a:gd name="connsiteX8" fmla="*/ 1260711 w 3657220"/>
                <a:gd name="connsiteY8" fmla="*/ 2435598 h 4352992"/>
                <a:gd name="connsiteX9" fmla="*/ 1248248 w 3657220"/>
                <a:gd name="connsiteY9" fmla="*/ 2425978 h 4352992"/>
                <a:gd name="connsiteX10" fmla="*/ 1168837 w 3657220"/>
                <a:gd name="connsiteY10" fmla="*/ 2363996 h 4352992"/>
                <a:gd name="connsiteX11" fmla="*/ 1101074 w 3657220"/>
                <a:gd name="connsiteY11" fmla="*/ 2377087 h 4352992"/>
                <a:gd name="connsiteX12" fmla="*/ 1102640 w 3657220"/>
                <a:gd name="connsiteY12" fmla="*/ 2392657 h 4352992"/>
                <a:gd name="connsiteX13" fmla="*/ 1050972 w 3657220"/>
                <a:gd name="connsiteY13" fmla="*/ 2474275 h 4352992"/>
                <a:gd name="connsiteX14" fmla="*/ 1333171 w 3657220"/>
                <a:gd name="connsiteY14" fmla="*/ 3834619 h 4352992"/>
                <a:gd name="connsiteX15" fmla="*/ 1597584 w 3657220"/>
                <a:gd name="connsiteY15" fmla="*/ 3834619 h 4352992"/>
                <a:gd name="connsiteX16" fmla="*/ 1862122 w 3657220"/>
                <a:gd name="connsiteY16" fmla="*/ 3834619 h 4352992"/>
                <a:gd name="connsiteX17" fmla="*/ 2144383 w 3657220"/>
                <a:gd name="connsiteY17" fmla="*/ 2474275 h 4352992"/>
                <a:gd name="connsiteX18" fmla="*/ 2092528 w 3657220"/>
                <a:gd name="connsiteY18" fmla="*/ 2392657 h 4352992"/>
                <a:gd name="connsiteX19" fmla="*/ 2097726 w 3657220"/>
                <a:gd name="connsiteY19" fmla="*/ 2363500 h 4352992"/>
                <a:gd name="connsiteX20" fmla="*/ 2076996 w 3657220"/>
                <a:gd name="connsiteY20" fmla="*/ 2356459 h 4352992"/>
                <a:gd name="connsiteX21" fmla="*/ 1985184 w 3657220"/>
                <a:gd name="connsiteY21" fmla="*/ 2322740 h 4352992"/>
                <a:gd name="connsiteX22" fmla="*/ 1912161 w 3657220"/>
                <a:gd name="connsiteY22" fmla="*/ 2424590 h 4352992"/>
                <a:gd name="connsiteX23" fmla="*/ 1898195 w 3657220"/>
                <a:gd name="connsiteY23" fmla="*/ 2443334 h 4352992"/>
                <a:gd name="connsiteX24" fmla="*/ 1878217 w 3657220"/>
                <a:gd name="connsiteY24" fmla="*/ 2428160 h 4352992"/>
                <a:gd name="connsiteX25" fmla="*/ 1835630 w 3657220"/>
                <a:gd name="connsiteY25" fmla="*/ 2395929 h 4352992"/>
                <a:gd name="connsiteX26" fmla="*/ 1816341 w 3657220"/>
                <a:gd name="connsiteY26" fmla="*/ 2425780 h 4352992"/>
                <a:gd name="connsiteX27" fmla="*/ 1791102 w 3657220"/>
                <a:gd name="connsiteY27" fmla="*/ 2464953 h 4352992"/>
                <a:gd name="connsiteX28" fmla="*/ 1767429 w 3657220"/>
                <a:gd name="connsiteY28" fmla="*/ 2423301 h 4352992"/>
                <a:gd name="connsiteX29" fmla="*/ 1726220 w 3657220"/>
                <a:gd name="connsiteY29" fmla="*/ 2351004 h 4352992"/>
                <a:gd name="connsiteX30" fmla="*/ 1706493 w 3657220"/>
                <a:gd name="connsiteY30" fmla="*/ 2315203 h 4352992"/>
                <a:gd name="connsiteX31" fmla="*/ 1721774 w 3657220"/>
                <a:gd name="connsiteY31" fmla="*/ 2210874 h 4352992"/>
                <a:gd name="connsiteX32" fmla="*/ 1741376 w 3657220"/>
                <a:gd name="connsiteY32" fmla="*/ 2248262 h 4352992"/>
                <a:gd name="connsiteX33" fmla="*/ 1780080 w 3657220"/>
                <a:gd name="connsiteY33" fmla="*/ 2321947 h 4352992"/>
                <a:gd name="connsiteX34" fmla="*/ 1796801 w 3657220"/>
                <a:gd name="connsiteY34" fmla="*/ 2354674 h 4352992"/>
                <a:gd name="connsiteX35" fmla="*/ 1806321 w 3657220"/>
                <a:gd name="connsiteY35" fmla="*/ 2341484 h 4352992"/>
                <a:gd name="connsiteX36" fmla="*/ 1824170 w 3657220"/>
                <a:gd name="connsiteY36" fmla="*/ 2316492 h 4352992"/>
                <a:gd name="connsiteX37" fmla="*/ 1845901 w 3657220"/>
                <a:gd name="connsiteY37" fmla="*/ 2335732 h 4352992"/>
                <a:gd name="connsiteX38" fmla="*/ 1891243 w 3657220"/>
                <a:gd name="connsiteY38" fmla="*/ 2375897 h 4352992"/>
                <a:gd name="connsiteX39" fmla="*/ 1965269 w 3657220"/>
                <a:gd name="connsiteY39" fmla="*/ 2291204 h 4352992"/>
                <a:gd name="connsiteX40" fmla="*/ 1974663 w 3657220"/>
                <a:gd name="connsiteY40" fmla="*/ 2280493 h 4352992"/>
                <a:gd name="connsiteX41" fmla="*/ 1985873 w 3657220"/>
                <a:gd name="connsiteY41" fmla="*/ 2286146 h 4352992"/>
                <a:gd name="connsiteX42" fmla="*/ 2085138 w 3657220"/>
                <a:gd name="connsiteY42" fmla="*/ 2338112 h 4352992"/>
                <a:gd name="connsiteX43" fmla="*/ 2104302 w 3657220"/>
                <a:gd name="connsiteY43" fmla="*/ 2348823 h 4352992"/>
                <a:gd name="connsiteX44" fmla="*/ 2183337 w 3657220"/>
                <a:gd name="connsiteY44" fmla="*/ 2302013 h 4352992"/>
                <a:gd name="connsiteX45" fmla="*/ 2273959 w 3657220"/>
                <a:gd name="connsiteY45" fmla="*/ 2392657 h 4352992"/>
                <a:gd name="connsiteX46" fmla="*/ 2186594 w 3657220"/>
                <a:gd name="connsiteY46" fmla="*/ 2483102 h 4352992"/>
                <a:gd name="connsiteX47" fmla="*/ 1906211 w 3657220"/>
                <a:gd name="connsiteY47" fmla="*/ 3834619 h 4352992"/>
                <a:gd name="connsiteX48" fmla="*/ 2183150 w 3657220"/>
                <a:gd name="connsiteY48" fmla="*/ 3834619 h 4352992"/>
                <a:gd name="connsiteX49" fmla="*/ 2183150 w 3657220"/>
                <a:gd name="connsiteY49" fmla="*/ 4137094 h 4352992"/>
                <a:gd name="connsiteX50" fmla="*/ 2059147 w 3657220"/>
                <a:gd name="connsiteY50" fmla="*/ 4352992 h 4352992"/>
                <a:gd name="connsiteX51" fmla="*/ 1597584 w 3657220"/>
                <a:gd name="connsiteY51" fmla="*/ 4352992 h 4352992"/>
                <a:gd name="connsiteX52" fmla="*/ 1136020 w 3657220"/>
                <a:gd name="connsiteY52" fmla="*/ 4352992 h 4352992"/>
                <a:gd name="connsiteX53" fmla="*/ 1012018 w 3657220"/>
                <a:gd name="connsiteY53" fmla="*/ 4137094 h 4352992"/>
                <a:gd name="connsiteX54" fmla="*/ 1012018 w 3657220"/>
                <a:gd name="connsiteY54" fmla="*/ 3834619 h 4352992"/>
                <a:gd name="connsiteX55" fmla="*/ 1289144 w 3657220"/>
                <a:gd name="connsiteY55" fmla="*/ 3834619 h 4352992"/>
                <a:gd name="connsiteX56" fmla="*/ 1008761 w 3657220"/>
                <a:gd name="connsiteY56" fmla="*/ 2483102 h 4352992"/>
                <a:gd name="connsiteX57" fmla="*/ 921208 w 3657220"/>
                <a:gd name="connsiteY57" fmla="*/ 2392657 h 4352992"/>
                <a:gd name="connsiteX58" fmla="*/ 1012018 w 3657220"/>
                <a:gd name="connsiteY58" fmla="*/ 2302013 h 4352992"/>
                <a:gd name="connsiteX59" fmla="*/ 1096753 w 3657220"/>
                <a:gd name="connsiteY59" fmla="*/ 2361417 h 4352992"/>
                <a:gd name="connsiteX60" fmla="*/ 1168837 w 3657220"/>
                <a:gd name="connsiteY60" fmla="*/ 2336327 h 4352992"/>
                <a:gd name="connsiteX61" fmla="*/ 1173910 w 3657220"/>
                <a:gd name="connsiteY61" fmla="*/ 2334542 h 4352992"/>
                <a:gd name="connsiteX62" fmla="*/ 1180172 w 3657220"/>
                <a:gd name="connsiteY62" fmla="*/ 2338211 h 4352992"/>
                <a:gd name="connsiteX63" fmla="*/ 1255513 w 3657220"/>
                <a:gd name="connsiteY63" fmla="*/ 2384128 h 4352992"/>
                <a:gd name="connsiteX64" fmla="*/ 1342440 w 3657220"/>
                <a:gd name="connsiteY64" fmla="*/ 2284063 h 4352992"/>
                <a:gd name="connsiteX65" fmla="*/ 1358347 w 3657220"/>
                <a:gd name="connsiteY65" fmla="*/ 2265815 h 4352992"/>
                <a:gd name="connsiteX66" fmla="*/ 1378826 w 3657220"/>
                <a:gd name="connsiteY66" fmla="*/ 2282576 h 4352992"/>
                <a:gd name="connsiteX67" fmla="*/ 1463561 w 3657220"/>
                <a:gd name="connsiteY67" fmla="*/ 2354376 h 4352992"/>
                <a:gd name="connsiteX68" fmla="*/ 1525124 w 3657220"/>
                <a:gd name="connsiteY68" fmla="*/ 2407532 h 4352992"/>
                <a:gd name="connsiteX69" fmla="*/ 1597458 w 3657220"/>
                <a:gd name="connsiteY69" fmla="*/ 2333947 h 4352992"/>
                <a:gd name="connsiteX70" fmla="*/ 1691400 w 3657220"/>
                <a:gd name="connsiteY70" fmla="*/ 2240923 h 4352992"/>
                <a:gd name="connsiteX71" fmla="*/ 3137661 w 3657220"/>
                <a:gd name="connsiteY71" fmla="*/ 2085591 h 4352992"/>
                <a:gd name="connsiteX72" fmla="*/ 3137803 w 3657220"/>
                <a:gd name="connsiteY72" fmla="*/ 2085591 h 4352992"/>
                <a:gd name="connsiteX73" fmla="*/ 3563320 w 3657220"/>
                <a:gd name="connsiteY73" fmla="*/ 2086229 h 4352992"/>
                <a:gd name="connsiteX74" fmla="*/ 3657220 w 3657220"/>
                <a:gd name="connsiteY74" fmla="*/ 2180369 h 4352992"/>
                <a:gd name="connsiteX75" fmla="*/ 3563206 w 3657220"/>
                <a:gd name="connsiteY75" fmla="*/ 2274238 h 4352992"/>
                <a:gd name="connsiteX76" fmla="*/ 3563064 w 3657220"/>
                <a:gd name="connsiteY76" fmla="*/ 2274238 h 4352992"/>
                <a:gd name="connsiteX77" fmla="*/ 3137547 w 3657220"/>
                <a:gd name="connsiteY77" fmla="*/ 2273601 h 4352992"/>
                <a:gd name="connsiteX78" fmla="*/ 3043647 w 3657220"/>
                <a:gd name="connsiteY78" fmla="*/ 2179460 h 4352992"/>
                <a:gd name="connsiteX79" fmla="*/ 3137661 w 3657220"/>
                <a:gd name="connsiteY79" fmla="*/ 2085591 h 4352992"/>
                <a:gd name="connsiteX80" fmla="*/ 93912 w 3657220"/>
                <a:gd name="connsiteY80" fmla="*/ 729578 h 4352992"/>
                <a:gd name="connsiteX81" fmla="*/ 160400 w 3657220"/>
                <a:gd name="connsiteY81" fmla="*/ 757041 h 4352992"/>
                <a:gd name="connsiteX82" fmla="*/ 425938 w 3657220"/>
                <a:gd name="connsiteY82" fmla="*/ 1021969 h 4352992"/>
                <a:gd name="connsiteX83" fmla="*/ 426113 w 3657220"/>
                <a:gd name="connsiteY83" fmla="*/ 1154926 h 4352992"/>
                <a:gd name="connsiteX84" fmla="*/ 359554 w 3657220"/>
                <a:gd name="connsiteY84" fmla="*/ 1182527 h 4352992"/>
                <a:gd name="connsiteX85" fmla="*/ 293169 w 3657220"/>
                <a:gd name="connsiteY85" fmla="*/ 1155076 h 4352992"/>
                <a:gd name="connsiteX86" fmla="*/ 27609 w 3657220"/>
                <a:gd name="connsiteY86" fmla="*/ 890147 h 4352992"/>
                <a:gd name="connsiteX87" fmla="*/ 27456 w 3657220"/>
                <a:gd name="connsiteY87" fmla="*/ 757190 h 4352992"/>
                <a:gd name="connsiteX88" fmla="*/ 93912 w 3657220"/>
                <a:gd name="connsiteY88" fmla="*/ 729578 h 4352992"/>
                <a:gd name="connsiteX89" fmla="*/ 3006239 w 3657220"/>
                <a:gd name="connsiteY89" fmla="*/ 633789 h 4352992"/>
                <a:gd name="connsiteX90" fmla="*/ 3072663 w 3657220"/>
                <a:gd name="connsiteY90" fmla="*/ 661412 h 4352992"/>
                <a:gd name="connsiteX91" fmla="*/ 3072488 w 3657220"/>
                <a:gd name="connsiteY91" fmla="*/ 794366 h 4352992"/>
                <a:gd name="connsiteX92" fmla="*/ 2806089 w 3657220"/>
                <a:gd name="connsiteY92" fmla="*/ 1060080 h 4352992"/>
                <a:gd name="connsiteX93" fmla="*/ 2739692 w 3657220"/>
                <a:gd name="connsiteY93" fmla="*/ 1087537 h 4352992"/>
                <a:gd name="connsiteX94" fmla="*/ 2673141 w 3657220"/>
                <a:gd name="connsiteY94" fmla="*/ 1059909 h 4352992"/>
                <a:gd name="connsiteX95" fmla="*/ 2673316 w 3657220"/>
                <a:gd name="connsiteY95" fmla="*/ 926977 h 4352992"/>
                <a:gd name="connsiteX96" fmla="*/ 2939715 w 3657220"/>
                <a:gd name="connsiteY96" fmla="*/ 661241 h 4352992"/>
                <a:gd name="connsiteX97" fmla="*/ 3006239 w 3657220"/>
                <a:gd name="connsiteY97" fmla="*/ 633789 h 4352992"/>
                <a:gd name="connsiteX98" fmla="*/ 1583297 w 3657220"/>
                <a:gd name="connsiteY98" fmla="*/ 0 h 4352992"/>
                <a:gd name="connsiteX99" fmla="*/ 1583436 w 3657220"/>
                <a:gd name="connsiteY99" fmla="*/ 0 h 4352992"/>
                <a:gd name="connsiteX100" fmla="*/ 1677298 w 3657220"/>
                <a:gd name="connsiteY100" fmla="*/ 94173 h 4352992"/>
                <a:gd name="connsiteX101" fmla="*/ 1676677 w 3657220"/>
                <a:gd name="connsiteY101" fmla="*/ 495731 h 4352992"/>
                <a:gd name="connsiteX102" fmla="*/ 1582676 w 3657220"/>
                <a:gd name="connsiteY102" fmla="*/ 589604 h 4352992"/>
                <a:gd name="connsiteX103" fmla="*/ 1582519 w 3657220"/>
                <a:gd name="connsiteY103" fmla="*/ 589604 h 4352992"/>
                <a:gd name="connsiteX104" fmla="*/ 1488666 w 3657220"/>
                <a:gd name="connsiteY104" fmla="*/ 495459 h 4352992"/>
                <a:gd name="connsiteX105" fmla="*/ 1489287 w 3657220"/>
                <a:gd name="connsiteY105" fmla="*/ 93845 h 4352992"/>
                <a:gd name="connsiteX106" fmla="*/ 1583297 w 3657220"/>
                <a:gd name="connsiteY106" fmla="*/ 0 h 435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57220" h="4352992">
                  <a:moveTo>
                    <a:pt x="1706493" y="2315203"/>
                  </a:moveTo>
                  <a:cubicBezTo>
                    <a:pt x="1685387" y="2336724"/>
                    <a:pt x="1664407" y="2358244"/>
                    <a:pt x="1643051" y="2379467"/>
                  </a:cubicBezTo>
                  <a:lnTo>
                    <a:pt x="1548922" y="2472292"/>
                  </a:lnTo>
                  <a:lnTo>
                    <a:pt x="1527879" y="2493019"/>
                  </a:lnTo>
                  <a:lnTo>
                    <a:pt x="1506023" y="2473482"/>
                  </a:lnTo>
                  <a:cubicBezTo>
                    <a:pt x="1478466" y="2448689"/>
                    <a:pt x="1451787" y="2423003"/>
                    <a:pt x="1424670" y="2397714"/>
                  </a:cubicBezTo>
                  <a:cubicBezTo>
                    <a:pt x="1403689" y="2377880"/>
                    <a:pt x="1382584" y="2358046"/>
                    <a:pt x="1361666" y="2338112"/>
                  </a:cubicBezTo>
                  <a:cubicBezTo>
                    <a:pt x="1332545" y="2366674"/>
                    <a:pt x="1303674" y="2395433"/>
                    <a:pt x="1273863" y="2423301"/>
                  </a:cubicBezTo>
                  <a:lnTo>
                    <a:pt x="1260711" y="2435598"/>
                  </a:lnTo>
                  <a:lnTo>
                    <a:pt x="1248248" y="2425978"/>
                  </a:lnTo>
                  <a:cubicBezTo>
                    <a:pt x="1221694" y="2405450"/>
                    <a:pt x="1195078" y="2385020"/>
                    <a:pt x="1168837" y="2363996"/>
                  </a:cubicBezTo>
                  <a:cubicBezTo>
                    <a:pt x="1146291" y="2368558"/>
                    <a:pt x="1123745" y="2373021"/>
                    <a:pt x="1101074" y="2377087"/>
                  </a:cubicBezTo>
                  <a:cubicBezTo>
                    <a:pt x="1101951" y="2382144"/>
                    <a:pt x="1102640" y="2387301"/>
                    <a:pt x="1102640" y="2392657"/>
                  </a:cubicBezTo>
                  <a:cubicBezTo>
                    <a:pt x="1102640" y="2428755"/>
                    <a:pt x="1081409" y="2459697"/>
                    <a:pt x="1050972" y="2474275"/>
                  </a:cubicBezTo>
                  <a:lnTo>
                    <a:pt x="1333171" y="3834619"/>
                  </a:lnTo>
                  <a:lnTo>
                    <a:pt x="1597584" y="3834619"/>
                  </a:lnTo>
                  <a:cubicBezTo>
                    <a:pt x="1597584" y="3834619"/>
                    <a:pt x="1862122" y="3834619"/>
                    <a:pt x="1862122" y="3834619"/>
                  </a:cubicBezTo>
                  <a:lnTo>
                    <a:pt x="2144383" y="2474275"/>
                  </a:lnTo>
                  <a:cubicBezTo>
                    <a:pt x="2113758" y="2459697"/>
                    <a:pt x="2092528" y="2428854"/>
                    <a:pt x="2092528" y="2392657"/>
                  </a:cubicBezTo>
                  <a:cubicBezTo>
                    <a:pt x="2092528" y="2382442"/>
                    <a:pt x="2094594" y="2372723"/>
                    <a:pt x="2097726" y="2363500"/>
                  </a:cubicBezTo>
                  <a:cubicBezTo>
                    <a:pt x="2090837" y="2361120"/>
                    <a:pt x="2083885" y="2358938"/>
                    <a:pt x="2076996" y="2356459"/>
                  </a:cubicBezTo>
                  <a:cubicBezTo>
                    <a:pt x="2046371" y="2345252"/>
                    <a:pt x="2015684" y="2334244"/>
                    <a:pt x="1985184" y="2322740"/>
                  </a:cubicBezTo>
                  <a:cubicBezTo>
                    <a:pt x="1961010" y="2356856"/>
                    <a:pt x="1937024" y="2391070"/>
                    <a:pt x="1912161" y="2424590"/>
                  </a:cubicBezTo>
                  <a:lnTo>
                    <a:pt x="1898195" y="2443334"/>
                  </a:lnTo>
                  <a:lnTo>
                    <a:pt x="1878217" y="2428160"/>
                  </a:lnTo>
                  <a:lnTo>
                    <a:pt x="1835630" y="2395929"/>
                  </a:lnTo>
                  <a:lnTo>
                    <a:pt x="1816341" y="2425780"/>
                  </a:lnTo>
                  <a:lnTo>
                    <a:pt x="1791102" y="2464953"/>
                  </a:lnTo>
                  <a:lnTo>
                    <a:pt x="1767429" y="2423301"/>
                  </a:lnTo>
                  <a:lnTo>
                    <a:pt x="1726220" y="2351004"/>
                  </a:lnTo>
                  <a:cubicBezTo>
                    <a:pt x="1719457" y="2339203"/>
                    <a:pt x="1713006" y="2327203"/>
                    <a:pt x="1706493" y="2315203"/>
                  </a:cubicBezTo>
                  <a:close/>
                  <a:moveTo>
                    <a:pt x="1721774" y="2210874"/>
                  </a:moveTo>
                  <a:lnTo>
                    <a:pt x="1741376" y="2248262"/>
                  </a:lnTo>
                  <a:cubicBezTo>
                    <a:pt x="1754277" y="2272857"/>
                    <a:pt x="1767554" y="2297154"/>
                    <a:pt x="1780080" y="2321947"/>
                  </a:cubicBezTo>
                  <a:lnTo>
                    <a:pt x="1796801" y="2354674"/>
                  </a:lnTo>
                  <a:lnTo>
                    <a:pt x="1806321" y="2341484"/>
                  </a:lnTo>
                  <a:lnTo>
                    <a:pt x="1824170" y="2316492"/>
                  </a:lnTo>
                  <a:lnTo>
                    <a:pt x="1845901" y="2335732"/>
                  </a:lnTo>
                  <a:lnTo>
                    <a:pt x="1891243" y="2375897"/>
                  </a:lnTo>
                  <a:cubicBezTo>
                    <a:pt x="1915731" y="2347434"/>
                    <a:pt x="1940469" y="2319368"/>
                    <a:pt x="1965269" y="2291204"/>
                  </a:cubicBezTo>
                  <a:lnTo>
                    <a:pt x="1974663" y="2280493"/>
                  </a:lnTo>
                  <a:lnTo>
                    <a:pt x="1985873" y="2286146"/>
                  </a:lnTo>
                  <a:cubicBezTo>
                    <a:pt x="2019128" y="2303005"/>
                    <a:pt x="2052070" y="2320856"/>
                    <a:pt x="2085138" y="2338112"/>
                  </a:cubicBezTo>
                  <a:cubicBezTo>
                    <a:pt x="2091588" y="2341682"/>
                    <a:pt x="2097914" y="2345352"/>
                    <a:pt x="2104302" y="2348823"/>
                  </a:cubicBezTo>
                  <a:cubicBezTo>
                    <a:pt x="2119771" y="2320955"/>
                    <a:pt x="2149143" y="2302013"/>
                    <a:pt x="2183337" y="2302013"/>
                  </a:cubicBezTo>
                  <a:cubicBezTo>
                    <a:pt x="2233377" y="2302013"/>
                    <a:pt x="2273959" y="2342575"/>
                    <a:pt x="2273959" y="2392657"/>
                  </a:cubicBezTo>
                  <a:cubicBezTo>
                    <a:pt x="2273959" y="2441648"/>
                    <a:pt x="2235068" y="2481317"/>
                    <a:pt x="2186594" y="2483102"/>
                  </a:cubicBezTo>
                  <a:lnTo>
                    <a:pt x="1906211" y="3834619"/>
                  </a:lnTo>
                  <a:lnTo>
                    <a:pt x="2183150" y="3834619"/>
                  </a:lnTo>
                  <a:lnTo>
                    <a:pt x="2183150" y="4137094"/>
                  </a:lnTo>
                  <a:lnTo>
                    <a:pt x="2059147" y="4352992"/>
                  </a:lnTo>
                  <a:lnTo>
                    <a:pt x="1597584" y="4352992"/>
                  </a:lnTo>
                  <a:lnTo>
                    <a:pt x="1136020" y="4352992"/>
                  </a:lnTo>
                  <a:lnTo>
                    <a:pt x="1012018" y="4137094"/>
                  </a:lnTo>
                  <a:lnTo>
                    <a:pt x="1012018" y="3834619"/>
                  </a:lnTo>
                  <a:lnTo>
                    <a:pt x="1289144" y="3834619"/>
                  </a:lnTo>
                  <a:lnTo>
                    <a:pt x="1008761" y="2483102"/>
                  </a:lnTo>
                  <a:cubicBezTo>
                    <a:pt x="960100" y="2481317"/>
                    <a:pt x="921208" y="2441648"/>
                    <a:pt x="921208" y="2392657"/>
                  </a:cubicBezTo>
                  <a:cubicBezTo>
                    <a:pt x="921208" y="2342575"/>
                    <a:pt x="961791" y="2302013"/>
                    <a:pt x="1012018" y="2302013"/>
                  </a:cubicBezTo>
                  <a:cubicBezTo>
                    <a:pt x="1051035" y="2302013"/>
                    <a:pt x="1084039" y="2326806"/>
                    <a:pt x="1096753" y="2361417"/>
                  </a:cubicBezTo>
                  <a:cubicBezTo>
                    <a:pt x="1120739" y="2352789"/>
                    <a:pt x="1144788" y="2344459"/>
                    <a:pt x="1168837" y="2336327"/>
                  </a:cubicBezTo>
                  <a:lnTo>
                    <a:pt x="1173910" y="2334542"/>
                  </a:lnTo>
                  <a:lnTo>
                    <a:pt x="1180172" y="2338211"/>
                  </a:lnTo>
                  <a:cubicBezTo>
                    <a:pt x="1205536" y="2353186"/>
                    <a:pt x="1230525" y="2368657"/>
                    <a:pt x="1255513" y="2384128"/>
                  </a:cubicBezTo>
                  <a:cubicBezTo>
                    <a:pt x="1284134" y="2350409"/>
                    <a:pt x="1313443" y="2317385"/>
                    <a:pt x="1342440" y="2284063"/>
                  </a:cubicBezTo>
                  <a:lnTo>
                    <a:pt x="1358347" y="2265815"/>
                  </a:lnTo>
                  <a:lnTo>
                    <a:pt x="1378826" y="2282576"/>
                  </a:lnTo>
                  <a:cubicBezTo>
                    <a:pt x="1407510" y="2305980"/>
                    <a:pt x="1435316" y="2330476"/>
                    <a:pt x="1463561" y="2354376"/>
                  </a:cubicBezTo>
                  <a:cubicBezTo>
                    <a:pt x="1484040" y="2372128"/>
                    <a:pt x="1504645" y="2389781"/>
                    <a:pt x="1525124" y="2407532"/>
                  </a:cubicBezTo>
                  <a:lnTo>
                    <a:pt x="1597458" y="2333947"/>
                  </a:lnTo>
                  <a:cubicBezTo>
                    <a:pt x="1628459" y="2302608"/>
                    <a:pt x="1660086" y="2271964"/>
                    <a:pt x="1691400" y="2240923"/>
                  </a:cubicBezTo>
                  <a:close/>
                  <a:moveTo>
                    <a:pt x="3137661" y="2085591"/>
                  </a:moveTo>
                  <a:cubicBezTo>
                    <a:pt x="3137717" y="2085591"/>
                    <a:pt x="3137746" y="2085591"/>
                    <a:pt x="3137803" y="2085591"/>
                  </a:cubicBezTo>
                  <a:lnTo>
                    <a:pt x="3563320" y="2086229"/>
                  </a:lnTo>
                  <a:cubicBezTo>
                    <a:pt x="3615256" y="2086307"/>
                    <a:pt x="3657276" y="2128456"/>
                    <a:pt x="3657220" y="2180369"/>
                  </a:cubicBezTo>
                  <a:cubicBezTo>
                    <a:pt x="3657134" y="2232247"/>
                    <a:pt x="3615057" y="2274238"/>
                    <a:pt x="3563206" y="2274238"/>
                  </a:cubicBezTo>
                  <a:cubicBezTo>
                    <a:pt x="3563150" y="2274238"/>
                    <a:pt x="3563121" y="2274238"/>
                    <a:pt x="3563064" y="2274238"/>
                  </a:cubicBezTo>
                  <a:lnTo>
                    <a:pt x="3137547" y="2273601"/>
                  </a:lnTo>
                  <a:cubicBezTo>
                    <a:pt x="3085611" y="2273522"/>
                    <a:pt x="3043590" y="2231373"/>
                    <a:pt x="3043647" y="2179460"/>
                  </a:cubicBezTo>
                  <a:cubicBezTo>
                    <a:pt x="3043732" y="2127583"/>
                    <a:pt x="3085810" y="2085591"/>
                    <a:pt x="3137661" y="2085591"/>
                  </a:cubicBezTo>
                  <a:close/>
                  <a:moveTo>
                    <a:pt x="93912" y="729578"/>
                  </a:moveTo>
                  <a:cubicBezTo>
                    <a:pt x="117970" y="729552"/>
                    <a:pt x="142034" y="738704"/>
                    <a:pt x="160400" y="757041"/>
                  </a:cubicBezTo>
                  <a:cubicBezTo>
                    <a:pt x="160400" y="757041"/>
                    <a:pt x="425938" y="1021969"/>
                    <a:pt x="425938" y="1021969"/>
                  </a:cubicBezTo>
                  <a:cubicBezTo>
                    <a:pt x="462714" y="1058643"/>
                    <a:pt x="462780" y="1118167"/>
                    <a:pt x="426113" y="1154926"/>
                  </a:cubicBezTo>
                  <a:cubicBezTo>
                    <a:pt x="407736" y="1173305"/>
                    <a:pt x="383634" y="1182527"/>
                    <a:pt x="359554" y="1182527"/>
                  </a:cubicBezTo>
                  <a:cubicBezTo>
                    <a:pt x="335539" y="1182527"/>
                    <a:pt x="311502" y="1173369"/>
                    <a:pt x="293169" y="1155076"/>
                  </a:cubicBezTo>
                  <a:lnTo>
                    <a:pt x="27609" y="890147"/>
                  </a:lnTo>
                  <a:cubicBezTo>
                    <a:pt x="-9145" y="853495"/>
                    <a:pt x="-9210" y="793949"/>
                    <a:pt x="27456" y="757190"/>
                  </a:cubicBezTo>
                  <a:cubicBezTo>
                    <a:pt x="45801" y="738811"/>
                    <a:pt x="69854" y="729605"/>
                    <a:pt x="93912" y="729578"/>
                  </a:cubicBezTo>
                  <a:close/>
                  <a:moveTo>
                    <a:pt x="3006239" y="633789"/>
                  </a:moveTo>
                  <a:cubicBezTo>
                    <a:pt x="3030298" y="633822"/>
                    <a:pt x="3054340" y="643033"/>
                    <a:pt x="3072663" y="661412"/>
                  </a:cubicBezTo>
                  <a:cubicBezTo>
                    <a:pt x="3109332" y="698171"/>
                    <a:pt x="3109266" y="757693"/>
                    <a:pt x="3072488" y="794366"/>
                  </a:cubicBezTo>
                  <a:lnTo>
                    <a:pt x="2806089" y="1060080"/>
                  </a:lnTo>
                  <a:cubicBezTo>
                    <a:pt x="2787744" y="1078385"/>
                    <a:pt x="2763707" y="1087537"/>
                    <a:pt x="2739692" y="1087537"/>
                  </a:cubicBezTo>
                  <a:cubicBezTo>
                    <a:pt x="2715589" y="1087537"/>
                    <a:pt x="2691508" y="1078321"/>
                    <a:pt x="2673141" y="1059909"/>
                  </a:cubicBezTo>
                  <a:cubicBezTo>
                    <a:pt x="2636473" y="1023150"/>
                    <a:pt x="2636539" y="963629"/>
                    <a:pt x="2673316" y="926977"/>
                  </a:cubicBezTo>
                  <a:lnTo>
                    <a:pt x="2939715" y="661241"/>
                  </a:lnTo>
                  <a:cubicBezTo>
                    <a:pt x="2958104" y="642904"/>
                    <a:pt x="2982180" y="633757"/>
                    <a:pt x="3006239" y="633789"/>
                  </a:cubicBezTo>
                  <a:close/>
                  <a:moveTo>
                    <a:pt x="1583297" y="0"/>
                  </a:moveTo>
                  <a:cubicBezTo>
                    <a:pt x="1583340" y="0"/>
                    <a:pt x="1583393" y="0"/>
                    <a:pt x="1583436" y="0"/>
                  </a:cubicBezTo>
                  <a:cubicBezTo>
                    <a:pt x="1635349" y="82"/>
                    <a:pt x="1677385" y="42255"/>
                    <a:pt x="1677298" y="94173"/>
                  </a:cubicBezTo>
                  <a:lnTo>
                    <a:pt x="1676677" y="495731"/>
                  </a:lnTo>
                  <a:cubicBezTo>
                    <a:pt x="1676589" y="547622"/>
                    <a:pt x="1634519" y="589604"/>
                    <a:pt x="1582676" y="589604"/>
                  </a:cubicBezTo>
                  <a:cubicBezTo>
                    <a:pt x="1582623" y="589604"/>
                    <a:pt x="1582571" y="589604"/>
                    <a:pt x="1582519" y="589604"/>
                  </a:cubicBezTo>
                  <a:cubicBezTo>
                    <a:pt x="1530614" y="589522"/>
                    <a:pt x="1488579" y="547376"/>
                    <a:pt x="1488666" y="495459"/>
                  </a:cubicBezTo>
                  <a:lnTo>
                    <a:pt x="1489287" y="93845"/>
                  </a:lnTo>
                  <a:cubicBezTo>
                    <a:pt x="1489374" y="41982"/>
                    <a:pt x="1531445" y="0"/>
                    <a:pt x="1583297" y="0"/>
                  </a:cubicBezTo>
                  <a:close/>
                </a:path>
              </a:pathLst>
            </a:custGeom>
            <a:solidFill>
              <a:schemeClr val="accent1">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1" name="Freeform 20"/>
            <p:cNvSpPr/>
            <p:nvPr/>
          </p:nvSpPr>
          <p:spPr>
            <a:xfrm>
              <a:off x="4563084" y="4358495"/>
              <a:ext cx="1295819" cy="503025"/>
            </a:xfrm>
            <a:custGeom>
              <a:avLst/>
              <a:gdLst>
                <a:gd name="connsiteX0" fmla="*/ 149797 w 1295819"/>
                <a:gd name="connsiteY0" fmla="*/ 420066 h 503025"/>
                <a:gd name="connsiteX1" fmla="*/ 1136461 w 1295819"/>
                <a:gd name="connsiteY1" fmla="*/ 420066 h 503025"/>
                <a:gd name="connsiteX2" fmla="*/ 1175714 w 1295819"/>
                <a:gd name="connsiteY2" fmla="*/ 461603 h 503025"/>
                <a:gd name="connsiteX3" fmla="*/ 1136461 w 1295819"/>
                <a:gd name="connsiteY3" fmla="*/ 503025 h 503025"/>
                <a:gd name="connsiteX4" fmla="*/ 149797 w 1295819"/>
                <a:gd name="connsiteY4" fmla="*/ 503025 h 503025"/>
                <a:gd name="connsiteX5" fmla="*/ 110543 w 1295819"/>
                <a:gd name="connsiteY5" fmla="*/ 461603 h 503025"/>
                <a:gd name="connsiteX6" fmla="*/ 149797 w 1295819"/>
                <a:gd name="connsiteY6" fmla="*/ 420066 h 503025"/>
                <a:gd name="connsiteX7" fmla="*/ 47634 w 1295819"/>
                <a:gd name="connsiteY7" fmla="*/ 198978 h 503025"/>
                <a:gd name="connsiteX8" fmla="*/ 1248006 w 1295819"/>
                <a:gd name="connsiteY8" fmla="*/ 198978 h 503025"/>
                <a:gd name="connsiteX9" fmla="*/ 1295819 w 1295819"/>
                <a:gd name="connsiteY9" fmla="*/ 249516 h 503025"/>
                <a:gd name="connsiteX10" fmla="*/ 1248006 w 1295819"/>
                <a:gd name="connsiteY10" fmla="*/ 299895 h 503025"/>
                <a:gd name="connsiteX11" fmla="*/ 47634 w 1295819"/>
                <a:gd name="connsiteY11" fmla="*/ 299895 h 503025"/>
                <a:gd name="connsiteX12" fmla="*/ 0 w 1295819"/>
                <a:gd name="connsiteY12" fmla="*/ 249516 h 503025"/>
                <a:gd name="connsiteX13" fmla="*/ 47634 w 1295819"/>
                <a:gd name="connsiteY13" fmla="*/ 198978 h 503025"/>
                <a:gd name="connsiteX14" fmla="*/ 47634 w 1295819"/>
                <a:gd name="connsiteY14" fmla="*/ 0 h 503025"/>
                <a:gd name="connsiteX15" fmla="*/ 1248006 w 1295819"/>
                <a:gd name="connsiteY15" fmla="*/ 0 h 503025"/>
                <a:gd name="connsiteX16" fmla="*/ 1295819 w 1295819"/>
                <a:gd name="connsiteY16" fmla="*/ 50548 h 503025"/>
                <a:gd name="connsiteX17" fmla="*/ 1248006 w 1295819"/>
                <a:gd name="connsiteY17" fmla="*/ 100973 h 503025"/>
                <a:gd name="connsiteX18" fmla="*/ 47634 w 1295819"/>
                <a:gd name="connsiteY18" fmla="*/ 100973 h 503025"/>
                <a:gd name="connsiteX19" fmla="*/ 0 w 1295819"/>
                <a:gd name="connsiteY19" fmla="*/ 50548 h 503025"/>
                <a:gd name="connsiteX20" fmla="*/ 47634 w 1295819"/>
                <a:gd name="connsiteY20" fmla="*/ 0 h 5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5819" h="503025">
                  <a:moveTo>
                    <a:pt x="149797" y="420066"/>
                  </a:moveTo>
                  <a:lnTo>
                    <a:pt x="1136461" y="420066"/>
                  </a:lnTo>
                  <a:cubicBezTo>
                    <a:pt x="1158060" y="420066"/>
                    <a:pt x="1175714" y="438724"/>
                    <a:pt x="1175714" y="461603"/>
                  </a:cubicBezTo>
                  <a:cubicBezTo>
                    <a:pt x="1175714" y="484517"/>
                    <a:pt x="1158060" y="503025"/>
                    <a:pt x="1136461" y="503025"/>
                  </a:cubicBezTo>
                  <a:lnTo>
                    <a:pt x="149797" y="503025"/>
                  </a:lnTo>
                  <a:cubicBezTo>
                    <a:pt x="128050" y="503025"/>
                    <a:pt x="110543" y="484517"/>
                    <a:pt x="110543" y="461603"/>
                  </a:cubicBezTo>
                  <a:cubicBezTo>
                    <a:pt x="110543" y="438724"/>
                    <a:pt x="128050" y="420066"/>
                    <a:pt x="149797" y="420066"/>
                  </a:cubicBezTo>
                  <a:close/>
                  <a:moveTo>
                    <a:pt x="47634" y="198978"/>
                  </a:moveTo>
                  <a:lnTo>
                    <a:pt x="1248006" y="198978"/>
                  </a:lnTo>
                  <a:cubicBezTo>
                    <a:pt x="1274582" y="198978"/>
                    <a:pt x="1295819" y="221558"/>
                    <a:pt x="1295819" y="249516"/>
                  </a:cubicBezTo>
                  <a:cubicBezTo>
                    <a:pt x="1295819" y="277315"/>
                    <a:pt x="1274582" y="299895"/>
                    <a:pt x="1248006" y="299895"/>
                  </a:cubicBezTo>
                  <a:lnTo>
                    <a:pt x="47634" y="299895"/>
                  </a:lnTo>
                  <a:cubicBezTo>
                    <a:pt x="21417" y="299895"/>
                    <a:pt x="0" y="277315"/>
                    <a:pt x="0" y="249516"/>
                  </a:cubicBezTo>
                  <a:cubicBezTo>
                    <a:pt x="0" y="221558"/>
                    <a:pt x="21417" y="198978"/>
                    <a:pt x="47634" y="198978"/>
                  </a:cubicBezTo>
                  <a:close/>
                  <a:moveTo>
                    <a:pt x="47634" y="0"/>
                  </a:moveTo>
                  <a:lnTo>
                    <a:pt x="1248006" y="0"/>
                  </a:lnTo>
                  <a:cubicBezTo>
                    <a:pt x="1274582" y="0"/>
                    <a:pt x="1295819" y="22644"/>
                    <a:pt x="1295819" y="50548"/>
                  </a:cubicBezTo>
                  <a:cubicBezTo>
                    <a:pt x="1295819" y="78320"/>
                    <a:pt x="1274582" y="100973"/>
                    <a:pt x="1248006" y="100973"/>
                  </a:cubicBezTo>
                  <a:lnTo>
                    <a:pt x="47634" y="100973"/>
                  </a:lnTo>
                  <a:cubicBezTo>
                    <a:pt x="21417" y="100973"/>
                    <a:pt x="0" y="78320"/>
                    <a:pt x="0" y="50548"/>
                  </a:cubicBezTo>
                  <a:cubicBezTo>
                    <a:pt x="0" y="22644"/>
                    <a:pt x="21417" y="0"/>
                    <a:pt x="47634" y="0"/>
                  </a:cubicBezTo>
                  <a:close/>
                </a:path>
              </a:pathLst>
            </a:custGeom>
            <a:solidFill>
              <a:schemeClr val="accent1">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11" name="Group 10"/>
          <p:cNvGrpSpPr/>
          <p:nvPr/>
        </p:nvGrpSpPr>
        <p:grpSpPr>
          <a:xfrm>
            <a:off x="720861" y="4991362"/>
            <a:ext cx="1298409" cy="1443111"/>
            <a:chOff x="472966" y="437878"/>
            <a:chExt cx="2065693" cy="2295907"/>
          </a:xfrm>
        </p:grpSpPr>
        <p:sp>
          <p:nvSpPr>
            <p:cNvPr id="12" name="Shape 31"/>
            <p:cNvSpPr/>
            <p:nvPr/>
          </p:nvSpPr>
          <p:spPr>
            <a:xfrm>
              <a:off x="863554" y="791617"/>
              <a:ext cx="1264092" cy="1451550"/>
            </a:xfrm>
            <a:custGeom>
              <a:avLst/>
              <a:gdLst/>
              <a:ahLst/>
              <a:cxnLst>
                <a:cxn ang="0">
                  <a:pos x="wd2" y="hd2"/>
                </a:cxn>
                <a:cxn ang="5400000">
                  <a:pos x="wd2" y="hd2"/>
                </a:cxn>
                <a:cxn ang="10800000">
                  <a:pos x="wd2" y="hd2"/>
                </a:cxn>
                <a:cxn ang="16200000">
                  <a:pos x="wd2" y="hd2"/>
                </a:cxn>
              </a:cxnLst>
              <a:rect l="0" t="0" r="r" b="b"/>
              <a:pathLst>
                <a:path w="21111" h="21265" extrusionOk="0">
                  <a:moveTo>
                    <a:pt x="9559" y="1"/>
                  </a:moveTo>
                  <a:cubicBezTo>
                    <a:pt x="6586" y="38"/>
                    <a:pt x="-129" y="2280"/>
                    <a:pt x="2" y="8931"/>
                  </a:cubicBezTo>
                  <a:cubicBezTo>
                    <a:pt x="132" y="15583"/>
                    <a:pt x="5905" y="18289"/>
                    <a:pt x="6996" y="21122"/>
                  </a:cubicBezTo>
                  <a:cubicBezTo>
                    <a:pt x="6996" y="21122"/>
                    <a:pt x="12935" y="21523"/>
                    <a:pt x="14747" y="20982"/>
                  </a:cubicBezTo>
                  <a:cubicBezTo>
                    <a:pt x="14747" y="20982"/>
                    <a:pt x="15366" y="19359"/>
                    <a:pt x="16741" y="17752"/>
                  </a:cubicBezTo>
                  <a:cubicBezTo>
                    <a:pt x="18116" y="16146"/>
                    <a:pt x="21471" y="12985"/>
                    <a:pt x="21079" y="7851"/>
                  </a:cubicBezTo>
                  <a:cubicBezTo>
                    <a:pt x="20768" y="3771"/>
                    <a:pt x="15919" y="-77"/>
                    <a:pt x="9559" y="1"/>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3" name="Shape 32"/>
            <p:cNvSpPr/>
            <p:nvPr/>
          </p:nvSpPr>
          <p:spPr>
            <a:xfrm>
              <a:off x="915141" y="828465"/>
              <a:ext cx="1156689" cy="1352828"/>
            </a:xfrm>
            <a:custGeom>
              <a:avLst/>
              <a:gdLst/>
              <a:ahLst/>
              <a:cxnLst>
                <a:cxn ang="0">
                  <a:pos x="wd2" y="hd2"/>
                </a:cxn>
                <a:cxn ang="5400000">
                  <a:pos x="wd2" y="hd2"/>
                </a:cxn>
                <a:cxn ang="10800000">
                  <a:pos x="wd2" y="hd2"/>
                </a:cxn>
                <a:cxn ang="16200000">
                  <a:pos x="wd2" y="hd2"/>
                </a:cxn>
              </a:cxnLst>
              <a:rect l="0" t="0" r="r" b="b"/>
              <a:pathLst>
                <a:path w="21111" h="21271" extrusionOk="0">
                  <a:moveTo>
                    <a:pt x="9264" y="1"/>
                  </a:moveTo>
                  <a:cubicBezTo>
                    <a:pt x="6291" y="36"/>
                    <a:pt x="-129" y="2626"/>
                    <a:pt x="2" y="9158"/>
                  </a:cubicBezTo>
                  <a:cubicBezTo>
                    <a:pt x="132" y="15691"/>
                    <a:pt x="5905" y="18348"/>
                    <a:pt x="6996" y="21131"/>
                  </a:cubicBezTo>
                  <a:cubicBezTo>
                    <a:pt x="6996" y="21131"/>
                    <a:pt x="12935" y="21524"/>
                    <a:pt x="14747" y="20993"/>
                  </a:cubicBezTo>
                  <a:cubicBezTo>
                    <a:pt x="14747" y="20993"/>
                    <a:pt x="15366" y="19398"/>
                    <a:pt x="16741" y="17821"/>
                  </a:cubicBezTo>
                  <a:cubicBezTo>
                    <a:pt x="18116" y="16244"/>
                    <a:pt x="21471" y="13139"/>
                    <a:pt x="21079" y="8097"/>
                  </a:cubicBezTo>
                  <a:cubicBezTo>
                    <a:pt x="20768" y="4090"/>
                    <a:pt x="15623" y="-76"/>
                    <a:pt x="9264" y="1"/>
                  </a:cubicBezTo>
                  <a:close/>
                </a:path>
              </a:pathLst>
            </a:custGeom>
            <a:solidFill>
              <a:schemeClr val="accent5">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4" name="Shape 33"/>
            <p:cNvSpPr/>
            <p:nvPr/>
          </p:nvSpPr>
          <p:spPr>
            <a:xfrm>
              <a:off x="974098" y="894791"/>
              <a:ext cx="976277" cy="476342"/>
            </a:xfrm>
            <a:custGeom>
              <a:avLst/>
              <a:gdLst/>
              <a:ahLst/>
              <a:cxnLst>
                <a:cxn ang="0">
                  <a:pos x="wd2" y="hd2"/>
                </a:cxn>
                <a:cxn ang="5400000">
                  <a:pos x="wd2" y="hd2"/>
                </a:cxn>
                <a:cxn ang="10800000">
                  <a:pos x="wd2" y="hd2"/>
                </a:cxn>
                <a:cxn ang="16200000">
                  <a:pos x="wd2" y="hd2"/>
                </a:cxn>
              </a:cxnLst>
              <a:rect l="0" t="0" r="r" b="b"/>
              <a:pathLst>
                <a:path w="19704" h="19283" extrusionOk="0">
                  <a:moveTo>
                    <a:pt x="9766" y="11"/>
                  </a:moveTo>
                  <a:cubicBezTo>
                    <a:pt x="4820" y="-388"/>
                    <a:pt x="-145" y="10620"/>
                    <a:pt x="4" y="15916"/>
                  </a:cubicBezTo>
                  <a:cubicBezTo>
                    <a:pt x="152" y="21212"/>
                    <a:pt x="6867" y="19314"/>
                    <a:pt x="8634" y="16645"/>
                  </a:cubicBezTo>
                  <a:cubicBezTo>
                    <a:pt x="10401" y="13977"/>
                    <a:pt x="15135" y="19484"/>
                    <a:pt x="18295" y="19046"/>
                  </a:cubicBezTo>
                  <a:cubicBezTo>
                    <a:pt x="21455" y="18609"/>
                    <a:pt x="19589" y="802"/>
                    <a:pt x="9766" y="11"/>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5" name="Freeform 14"/>
            <p:cNvSpPr/>
            <p:nvPr/>
          </p:nvSpPr>
          <p:spPr>
            <a:xfrm>
              <a:off x="1202555" y="1683337"/>
              <a:ext cx="583585" cy="859460"/>
            </a:xfrm>
            <a:custGeom>
              <a:avLst/>
              <a:gdLst>
                <a:gd name="connsiteX0" fmla="*/ 50226 w 583585"/>
                <a:gd name="connsiteY0" fmla="*/ 759067 h 859460"/>
                <a:gd name="connsiteX1" fmla="*/ 533386 w 583585"/>
                <a:gd name="connsiteY1" fmla="*/ 759067 h 859460"/>
                <a:gd name="connsiteX2" fmla="*/ 583585 w 583585"/>
                <a:gd name="connsiteY2" fmla="*/ 809268 h 859460"/>
                <a:gd name="connsiteX3" fmla="*/ 533386 w 583585"/>
                <a:gd name="connsiteY3" fmla="*/ 859460 h 859460"/>
                <a:gd name="connsiteX4" fmla="*/ 50226 w 583585"/>
                <a:gd name="connsiteY4" fmla="*/ 859460 h 859460"/>
                <a:gd name="connsiteX5" fmla="*/ 0 w 583585"/>
                <a:gd name="connsiteY5" fmla="*/ 809268 h 859460"/>
                <a:gd name="connsiteX6" fmla="*/ 50226 w 583585"/>
                <a:gd name="connsiteY6" fmla="*/ 759067 h 859460"/>
                <a:gd name="connsiteX7" fmla="*/ 50226 w 583585"/>
                <a:gd name="connsiteY7" fmla="*/ 633784 h 859460"/>
                <a:gd name="connsiteX8" fmla="*/ 533386 w 583585"/>
                <a:gd name="connsiteY8" fmla="*/ 633784 h 859460"/>
                <a:gd name="connsiteX9" fmla="*/ 583585 w 583585"/>
                <a:gd name="connsiteY9" fmla="*/ 683973 h 859460"/>
                <a:gd name="connsiteX10" fmla="*/ 533386 w 583585"/>
                <a:gd name="connsiteY10" fmla="*/ 734172 h 859460"/>
                <a:gd name="connsiteX11" fmla="*/ 50226 w 583585"/>
                <a:gd name="connsiteY11" fmla="*/ 734172 h 859460"/>
                <a:gd name="connsiteX12" fmla="*/ 0 w 583585"/>
                <a:gd name="connsiteY12" fmla="*/ 683973 h 859460"/>
                <a:gd name="connsiteX13" fmla="*/ 50226 w 583585"/>
                <a:gd name="connsiteY13" fmla="*/ 633784 h 859460"/>
                <a:gd name="connsiteX14" fmla="*/ 291793 w 583585"/>
                <a:gd name="connsiteY14" fmla="*/ 142063 h 859460"/>
                <a:gd name="connsiteX15" fmla="*/ 273583 w 583585"/>
                <a:gd name="connsiteY15" fmla="*/ 148931 h 859460"/>
                <a:gd name="connsiteX16" fmla="*/ 193637 w 583585"/>
                <a:gd name="connsiteY16" fmla="*/ 164058 h 859460"/>
                <a:gd name="connsiteX17" fmla="*/ 233137 w 583585"/>
                <a:gd name="connsiteY17" fmla="*/ 500237 h 859460"/>
                <a:gd name="connsiteX18" fmla="*/ 350448 w 583585"/>
                <a:gd name="connsiteY18" fmla="*/ 500237 h 859460"/>
                <a:gd name="connsiteX19" fmla="*/ 389975 w 583585"/>
                <a:gd name="connsiteY19" fmla="*/ 164058 h 859460"/>
                <a:gd name="connsiteX20" fmla="*/ 310030 w 583585"/>
                <a:gd name="connsiteY20" fmla="*/ 148931 h 859460"/>
                <a:gd name="connsiteX21" fmla="*/ 291793 w 583585"/>
                <a:gd name="connsiteY21" fmla="*/ 142063 h 859460"/>
                <a:gd name="connsiteX22" fmla="*/ 503278 w 583585"/>
                <a:gd name="connsiteY22" fmla="*/ 55436 h 859460"/>
                <a:gd name="connsiteX23" fmla="*/ 473001 w 583585"/>
                <a:gd name="connsiteY23" fmla="*/ 75522 h 859460"/>
                <a:gd name="connsiteX24" fmla="*/ 448010 w 583585"/>
                <a:gd name="connsiteY24" fmla="*/ 120430 h 859460"/>
                <a:gd name="connsiteX25" fmla="*/ 501775 w 583585"/>
                <a:gd name="connsiteY25" fmla="*/ 104747 h 859460"/>
                <a:gd name="connsiteX26" fmla="*/ 532981 w 583585"/>
                <a:gd name="connsiteY26" fmla="*/ 67875 h 859460"/>
                <a:gd name="connsiteX27" fmla="*/ 525632 w 583585"/>
                <a:gd name="connsiteY27" fmla="*/ 57226 h 859460"/>
                <a:gd name="connsiteX28" fmla="*/ 503278 w 583585"/>
                <a:gd name="connsiteY28" fmla="*/ 55436 h 859460"/>
                <a:gd name="connsiteX29" fmla="*/ 80314 w 583585"/>
                <a:gd name="connsiteY29" fmla="*/ 55436 h 859460"/>
                <a:gd name="connsiteX30" fmla="*/ 57980 w 583585"/>
                <a:gd name="connsiteY30" fmla="*/ 57226 h 859460"/>
                <a:gd name="connsiteX31" fmla="*/ 50631 w 583585"/>
                <a:gd name="connsiteY31" fmla="*/ 67875 h 859460"/>
                <a:gd name="connsiteX32" fmla="*/ 81837 w 583585"/>
                <a:gd name="connsiteY32" fmla="*/ 104747 h 859460"/>
                <a:gd name="connsiteX33" fmla="*/ 135603 w 583585"/>
                <a:gd name="connsiteY33" fmla="*/ 120430 h 859460"/>
                <a:gd name="connsiteX34" fmla="*/ 110611 w 583585"/>
                <a:gd name="connsiteY34" fmla="*/ 75522 h 859460"/>
                <a:gd name="connsiteX35" fmla="*/ 80314 w 583585"/>
                <a:gd name="connsiteY35" fmla="*/ 55436 h 859460"/>
                <a:gd name="connsiteX36" fmla="*/ 291793 w 583585"/>
                <a:gd name="connsiteY36" fmla="*/ 43406 h 859460"/>
                <a:gd name="connsiteX37" fmla="*/ 250861 w 583585"/>
                <a:gd name="connsiteY37" fmla="*/ 65067 h 859460"/>
                <a:gd name="connsiteX38" fmla="*/ 291793 w 583585"/>
                <a:gd name="connsiteY38" fmla="*/ 93151 h 859460"/>
                <a:gd name="connsiteX39" fmla="*/ 332725 w 583585"/>
                <a:gd name="connsiteY39" fmla="*/ 65067 h 859460"/>
                <a:gd name="connsiteX40" fmla="*/ 291793 w 583585"/>
                <a:gd name="connsiteY40" fmla="*/ 43406 h 859460"/>
                <a:gd name="connsiteX41" fmla="*/ 291793 w 583585"/>
                <a:gd name="connsiteY41" fmla="*/ 0 h 859460"/>
                <a:gd name="connsiteX42" fmla="*/ 375845 w 583585"/>
                <a:gd name="connsiteY42" fmla="*/ 62342 h 859460"/>
                <a:gd name="connsiteX43" fmla="*/ 347071 w 583585"/>
                <a:gd name="connsiteY43" fmla="*/ 114090 h 859460"/>
                <a:gd name="connsiteX44" fmla="*/ 402160 w 583585"/>
                <a:gd name="connsiteY44" fmla="*/ 121653 h 859460"/>
                <a:gd name="connsiteX45" fmla="*/ 441336 w 583585"/>
                <a:gd name="connsiteY45" fmla="*/ 46159 h 859460"/>
                <a:gd name="connsiteX46" fmla="*/ 546571 w 583585"/>
                <a:gd name="connsiteY46" fmla="*/ 19465 h 859460"/>
                <a:gd name="connsiteX47" fmla="*/ 574642 w 583585"/>
                <a:gd name="connsiteY47" fmla="*/ 79193 h 859460"/>
                <a:gd name="connsiteX48" fmla="*/ 522552 w 583585"/>
                <a:gd name="connsiteY48" fmla="*/ 142619 h 859460"/>
                <a:gd name="connsiteX49" fmla="*/ 434204 w 583585"/>
                <a:gd name="connsiteY49" fmla="*/ 164753 h 859460"/>
                <a:gd name="connsiteX50" fmla="*/ 393677 w 583585"/>
                <a:gd name="connsiteY50" fmla="*/ 500237 h 859460"/>
                <a:gd name="connsiteX51" fmla="*/ 533386 w 583585"/>
                <a:gd name="connsiteY51" fmla="*/ 500237 h 859460"/>
                <a:gd name="connsiteX52" fmla="*/ 583585 w 583585"/>
                <a:gd name="connsiteY52" fmla="*/ 550428 h 859460"/>
                <a:gd name="connsiteX53" fmla="*/ 533386 w 583585"/>
                <a:gd name="connsiteY53" fmla="*/ 600618 h 859460"/>
                <a:gd name="connsiteX54" fmla="*/ 50226 w 583585"/>
                <a:gd name="connsiteY54" fmla="*/ 600618 h 859460"/>
                <a:gd name="connsiteX55" fmla="*/ 0 w 583585"/>
                <a:gd name="connsiteY55" fmla="*/ 550428 h 859460"/>
                <a:gd name="connsiteX56" fmla="*/ 50226 w 583585"/>
                <a:gd name="connsiteY56" fmla="*/ 500237 h 859460"/>
                <a:gd name="connsiteX57" fmla="*/ 189908 w 583585"/>
                <a:gd name="connsiteY57" fmla="*/ 500237 h 859460"/>
                <a:gd name="connsiteX58" fmla="*/ 149409 w 583585"/>
                <a:gd name="connsiteY58" fmla="*/ 164753 h 859460"/>
                <a:gd name="connsiteX59" fmla="*/ 61060 w 583585"/>
                <a:gd name="connsiteY59" fmla="*/ 142619 h 859460"/>
                <a:gd name="connsiteX60" fmla="*/ 8970 w 583585"/>
                <a:gd name="connsiteY60" fmla="*/ 79193 h 859460"/>
                <a:gd name="connsiteX61" fmla="*/ 37014 w 583585"/>
                <a:gd name="connsiteY61" fmla="*/ 19465 h 859460"/>
                <a:gd name="connsiteX62" fmla="*/ 142249 w 583585"/>
                <a:gd name="connsiteY62" fmla="*/ 46159 h 859460"/>
                <a:gd name="connsiteX63" fmla="*/ 181425 w 583585"/>
                <a:gd name="connsiteY63" fmla="*/ 121653 h 859460"/>
                <a:gd name="connsiteX64" fmla="*/ 236541 w 583585"/>
                <a:gd name="connsiteY64" fmla="*/ 114090 h 859460"/>
                <a:gd name="connsiteX65" fmla="*/ 207767 w 583585"/>
                <a:gd name="connsiteY65" fmla="*/ 62342 h 859460"/>
                <a:gd name="connsiteX66" fmla="*/ 291793 w 583585"/>
                <a:gd name="connsiteY66" fmla="*/ 0 h 85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3585" h="859460">
                  <a:moveTo>
                    <a:pt x="50226" y="759067"/>
                  </a:moveTo>
                  <a:lnTo>
                    <a:pt x="533386" y="759067"/>
                  </a:lnTo>
                  <a:cubicBezTo>
                    <a:pt x="561106" y="759067"/>
                    <a:pt x="583585" y="781539"/>
                    <a:pt x="583585" y="809268"/>
                  </a:cubicBezTo>
                  <a:cubicBezTo>
                    <a:pt x="583585" y="836983"/>
                    <a:pt x="561106" y="859460"/>
                    <a:pt x="533386" y="859460"/>
                  </a:cubicBezTo>
                  <a:lnTo>
                    <a:pt x="50226" y="859460"/>
                  </a:lnTo>
                  <a:cubicBezTo>
                    <a:pt x="22479" y="859460"/>
                    <a:pt x="0" y="836983"/>
                    <a:pt x="0" y="809268"/>
                  </a:cubicBezTo>
                  <a:cubicBezTo>
                    <a:pt x="0" y="781539"/>
                    <a:pt x="22479" y="759067"/>
                    <a:pt x="50226" y="759067"/>
                  </a:cubicBezTo>
                  <a:close/>
                  <a:moveTo>
                    <a:pt x="50226" y="633784"/>
                  </a:moveTo>
                  <a:lnTo>
                    <a:pt x="533386" y="633784"/>
                  </a:lnTo>
                  <a:cubicBezTo>
                    <a:pt x="561106" y="633784"/>
                    <a:pt x="583585" y="656255"/>
                    <a:pt x="583585" y="683973"/>
                  </a:cubicBezTo>
                  <a:cubicBezTo>
                    <a:pt x="583585" y="711701"/>
                    <a:pt x="561106" y="734172"/>
                    <a:pt x="533386" y="734172"/>
                  </a:cubicBezTo>
                  <a:lnTo>
                    <a:pt x="50226" y="734172"/>
                  </a:lnTo>
                  <a:cubicBezTo>
                    <a:pt x="22479" y="734172"/>
                    <a:pt x="0" y="711701"/>
                    <a:pt x="0" y="683973"/>
                  </a:cubicBezTo>
                  <a:cubicBezTo>
                    <a:pt x="0" y="656255"/>
                    <a:pt x="22479" y="633784"/>
                    <a:pt x="50226" y="633784"/>
                  </a:cubicBezTo>
                  <a:close/>
                  <a:moveTo>
                    <a:pt x="291793" y="142063"/>
                  </a:moveTo>
                  <a:cubicBezTo>
                    <a:pt x="285903" y="144621"/>
                    <a:pt x="279851" y="146957"/>
                    <a:pt x="273583" y="148931"/>
                  </a:cubicBezTo>
                  <a:cubicBezTo>
                    <a:pt x="249618" y="156355"/>
                    <a:pt x="221924" y="161833"/>
                    <a:pt x="193637" y="164058"/>
                  </a:cubicBezTo>
                  <a:cubicBezTo>
                    <a:pt x="225572" y="292162"/>
                    <a:pt x="232191" y="468009"/>
                    <a:pt x="233137" y="500237"/>
                  </a:cubicBezTo>
                  <a:lnTo>
                    <a:pt x="350448" y="500237"/>
                  </a:lnTo>
                  <a:cubicBezTo>
                    <a:pt x="351421" y="468009"/>
                    <a:pt x="358013" y="292162"/>
                    <a:pt x="389975" y="164058"/>
                  </a:cubicBezTo>
                  <a:cubicBezTo>
                    <a:pt x="361661" y="161833"/>
                    <a:pt x="333994" y="156355"/>
                    <a:pt x="310030" y="148931"/>
                  </a:cubicBezTo>
                  <a:cubicBezTo>
                    <a:pt x="303734" y="146957"/>
                    <a:pt x="297709" y="144621"/>
                    <a:pt x="291793" y="142063"/>
                  </a:cubicBezTo>
                  <a:close/>
                  <a:moveTo>
                    <a:pt x="503278" y="55436"/>
                  </a:moveTo>
                  <a:cubicBezTo>
                    <a:pt x="494163" y="57865"/>
                    <a:pt x="483727" y="63941"/>
                    <a:pt x="473001" y="75522"/>
                  </a:cubicBezTo>
                  <a:cubicBezTo>
                    <a:pt x="463707" y="85560"/>
                    <a:pt x="455413" y="101048"/>
                    <a:pt x="448010" y="120430"/>
                  </a:cubicBezTo>
                  <a:cubicBezTo>
                    <a:pt x="467976" y="118094"/>
                    <a:pt x="486564" y="113089"/>
                    <a:pt x="501775" y="104747"/>
                  </a:cubicBezTo>
                  <a:cubicBezTo>
                    <a:pt x="518526" y="95571"/>
                    <a:pt x="528712" y="83503"/>
                    <a:pt x="532981" y="67875"/>
                  </a:cubicBezTo>
                  <a:cubicBezTo>
                    <a:pt x="533872" y="64566"/>
                    <a:pt x="530765" y="60090"/>
                    <a:pt x="525632" y="57226"/>
                  </a:cubicBezTo>
                  <a:cubicBezTo>
                    <a:pt x="520188" y="54223"/>
                    <a:pt x="512393" y="53006"/>
                    <a:pt x="503278" y="55436"/>
                  </a:cubicBezTo>
                  <a:close/>
                  <a:moveTo>
                    <a:pt x="80314" y="55436"/>
                  </a:moveTo>
                  <a:cubicBezTo>
                    <a:pt x="71199" y="53006"/>
                    <a:pt x="63411" y="54223"/>
                    <a:pt x="57980" y="57226"/>
                  </a:cubicBezTo>
                  <a:cubicBezTo>
                    <a:pt x="52820" y="60090"/>
                    <a:pt x="49740" y="64566"/>
                    <a:pt x="50631" y="67875"/>
                  </a:cubicBezTo>
                  <a:cubicBezTo>
                    <a:pt x="54900" y="83503"/>
                    <a:pt x="65113" y="95571"/>
                    <a:pt x="81837" y="104747"/>
                  </a:cubicBezTo>
                  <a:cubicBezTo>
                    <a:pt x="97048" y="113089"/>
                    <a:pt x="115609" y="118094"/>
                    <a:pt x="135603" y="120430"/>
                  </a:cubicBezTo>
                  <a:cubicBezTo>
                    <a:pt x="128173" y="101048"/>
                    <a:pt x="119878" y="85560"/>
                    <a:pt x="110611" y="75522"/>
                  </a:cubicBezTo>
                  <a:cubicBezTo>
                    <a:pt x="99871" y="63941"/>
                    <a:pt x="89429" y="57865"/>
                    <a:pt x="80314" y="55436"/>
                  </a:cubicBezTo>
                  <a:close/>
                  <a:moveTo>
                    <a:pt x="291793" y="43406"/>
                  </a:moveTo>
                  <a:cubicBezTo>
                    <a:pt x="273934" y="43406"/>
                    <a:pt x="251293" y="58310"/>
                    <a:pt x="250861" y="65067"/>
                  </a:cubicBezTo>
                  <a:cubicBezTo>
                    <a:pt x="250482" y="71018"/>
                    <a:pt x="261533" y="83308"/>
                    <a:pt x="291793" y="93151"/>
                  </a:cubicBezTo>
                  <a:cubicBezTo>
                    <a:pt x="322080" y="83308"/>
                    <a:pt x="333103" y="71018"/>
                    <a:pt x="332725" y="65067"/>
                  </a:cubicBezTo>
                  <a:cubicBezTo>
                    <a:pt x="332292" y="58310"/>
                    <a:pt x="309651" y="43406"/>
                    <a:pt x="291793" y="43406"/>
                  </a:cubicBezTo>
                  <a:close/>
                  <a:moveTo>
                    <a:pt x="291793" y="0"/>
                  </a:moveTo>
                  <a:cubicBezTo>
                    <a:pt x="334751" y="0"/>
                    <a:pt x="373873" y="31699"/>
                    <a:pt x="375845" y="62342"/>
                  </a:cubicBezTo>
                  <a:cubicBezTo>
                    <a:pt x="376520" y="73103"/>
                    <a:pt x="373873" y="94792"/>
                    <a:pt x="347071" y="114090"/>
                  </a:cubicBezTo>
                  <a:cubicBezTo>
                    <a:pt x="364444" y="117955"/>
                    <a:pt x="383302" y="120624"/>
                    <a:pt x="402160" y="121653"/>
                  </a:cubicBezTo>
                  <a:cubicBezTo>
                    <a:pt x="412913" y="89509"/>
                    <a:pt x="425801" y="62926"/>
                    <a:pt x="441336" y="46159"/>
                  </a:cubicBezTo>
                  <a:cubicBezTo>
                    <a:pt x="479783" y="4699"/>
                    <a:pt x="522065" y="5867"/>
                    <a:pt x="546571" y="19465"/>
                  </a:cubicBezTo>
                  <a:cubicBezTo>
                    <a:pt x="569590" y="32255"/>
                    <a:pt x="580883" y="56252"/>
                    <a:pt x="574642" y="79193"/>
                  </a:cubicBezTo>
                  <a:cubicBezTo>
                    <a:pt x="567374" y="105998"/>
                    <a:pt x="549326" y="127909"/>
                    <a:pt x="522552" y="142619"/>
                  </a:cubicBezTo>
                  <a:cubicBezTo>
                    <a:pt x="497533" y="156355"/>
                    <a:pt x="466490" y="163112"/>
                    <a:pt x="434204" y="164753"/>
                  </a:cubicBezTo>
                  <a:cubicBezTo>
                    <a:pt x="406916" y="269611"/>
                    <a:pt x="395919" y="427412"/>
                    <a:pt x="393677" y="500237"/>
                  </a:cubicBezTo>
                  <a:lnTo>
                    <a:pt x="533386" y="500237"/>
                  </a:lnTo>
                  <a:cubicBezTo>
                    <a:pt x="561106" y="500237"/>
                    <a:pt x="583585" y="522705"/>
                    <a:pt x="583585" y="550428"/>
                  </a:cubicBezTo>
                  <a:cubicBezTo>
                    <a:pt x="583585" y="578151"/>
                    <a:pt x="561106" y="600618"/>
                    <a:pt x="533386" y="600618"/>
                  </a:cubicBezTo>
                  <a:lnTo>
                    <a:pt x="50226" y="600618"/>
                  </a:lnTo>
                  <a:cubicBezTo>
                    <a:pt x="22479" y="600618"/>
                    <a:pt x="0" y="578151"/>
                    <a:pt x="0" y="550428"/>
                  </a:cubicBezTo>
                  <a:cubicBezTo>
                    <a:pt x="0" y="522705"/>
                    <a:pt x="22479" y="500237"/>
                    <a:pt x="50226" y="500237"/>
                  </a:cubicBezTo>
                  <a:lnTo>
                    <a:pt x="189908" y="500237"/>
                  </a:lnTo>
                  <a:cubicBezTo>
                    <a:pt x="187693" y="427412"/>
                    <a:pt x="176670" y="269611"/>
                    <a:pt x="149409" y="164753"/>
                  </a:cubicBezTo>
                  <a:cubicBezTo>
                    <a:pt x="117095" y="163112"/>
                    <a:pt x="86079" y="156355"/>
                    <a:pt x="61060" y="142619"/>
                  </a:cubicBezTo>
                  <a:cubicBezTo>
                    <a:pt x="34259" y="127909"/>
                    <a:pt x="16265" y="105998"/>
                    <a:pt x="8970" y="79193"/>
                  </a:cubicBezTo>
                  <a:cubicBezTo>
                    <a:pt x="2729" y="56252"/>
                    <a:pt x="13995" y="32255"/>
                    <a:pt x="37014" y="19465"/>
                  </a:cubicBezTo>
                  <a:cubicBezTo>
                    <a:pt x="61547" y="5867"/>
                    <a:pt x="103803" y="4699"/>
                    <a:pt x="142249" y="46159"/>
                  </a:cubicBezTo>
                  <a:cubicBezTo>
                    <a:pt x="157784" y="62926"/>
                    <a:pt x="170726" y="89509"/>
                    <a:pt x="181425" y="121653"/>
                  </a:cubicBezTo>
                  <a:cubicBezTo>
                    <a:pt x="200310" y="120624"/>
                    <a:pt x="219169" y="117955"/>
                    <a:pt x="236541" y="114090"/>
                  </a:cubicBezTo>
                  <a:cubicBezTo>
                    <a:pt x="209712" y="94792"/>
                    <a:pt x="207092" y="73103"/>
                    <a:pt x="207767" y="62342"/>
                  </a:cubicBezTo>
                  <a:cubicBezTo>
                    <a:pt x="209712" y="31699"/>
                    <a:pt x="248834" y="0"/>
                    <a:pt x="291793" y="0"/>
                  </a:cubicBezTo>
                  <a:close/>
                </a:path>
              </a:pathLst>
            </a:custGeom>
            <a:solidFill>
              <a:schemeClr val="tx2">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6" name="Shape 37"/>
            <p:cNvSpPr/>
            <p:nvPr/>
          </p:nvSpPr>
          <p:spPr>
            <a:xfrm>
              <a:off x="1313099" y="2575056"/>
              <a:ext cx="365667" cy="158729"/>
            </a:xfrm>
            <a:custGeom>
              <a:avLst/>
              <a:gdLst/>
              <a:ahLst/>
              <a:cxnLst>
                <a:cxn ang="0">
                  <a:pos x="wd2" y="hd2"/>
                </a:cxn>
                <a:cxn ang="5400000">
                  <a:pos x="wd2" y="hd2"/>
                </a:cxn>
                <a:cxn ang="10800000">
                  <a:pos x="wd2" y="hd2"/>
                </a:cxn>
                <a:cxn ang="16200000">
                  <a:pos x="wd2" y="hd2"/>
                </a:cxn>
              </a:cxnLst>
              <a:rect l="0" t="0" r="r" b="b"/>
              <a:pathLst>
                <a:path w="21600" h="21600" extrusionOk="0">
                  <a:moveTo>
                    <a:pt x="0" y="3934"/>
                  </a:moveTo>
                  <a:cubicBezTo>
                    <a:pt x="0" y="13691"/>
                    <a:pt x="3433" y="21600"/>
                    <a:pt x="7668" y="21600"/>
                  </a:cubicBezTo>
                  <a:lnTo>
                    <a:pt x="13932" y="21600"/>
                  </a:lnTo>
                  <a:cubicBezTo>
                    <a:pt x="18167" y="21600"/>
                    <a:pt x="21600" y="13691"/>
                    <a:pt x="21600" y="3934"/>
                  </a:cubicBezTo>
                  <a:lnTo>
                    <a:pt x="21600" y="0"/>
                  </a:lnTo>
                  <a:lnTo>
                    <a:pt x="0" y="0"/>
                  </a:lnTo>
                  <a:cubicBezTo>
                    <a:pt x="0" y="0"/>
                    <a:pt x="0" y="3934"/>
                    <a:pt x="0" y="3934"/>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7" name="Freeform 16"/>
            <p:cNvSpPr/>
            <p:nvPr/>
          </p:nvSpPr>
          <p:spPr>
            <a:xfrm>
              <a:off x="472966" y="437878"/>
              <a:ext cx="2065693" cy="1149707"/>
            </a:xfrm>
            <a:custGeom>
              <a:avLst/>
              <a:gdLst>
                <a:gd name="connsiteX0" fmla="*/ 1801715 w 2065693"/>
                <a:gd name="connsiteY0" fmla="*/ 1053850 h 1149707"/>
                <a:gd name="connsiteX1" fmla="*/ 1801787 w 2065693"/>
                <a:gd name="connsiteY1" fmla="*/ 1053850 h 1149707"/>
                <a:gd name="connsiteX2" fmla="*/ 2017996 w 2065693"/>
                <a:gd name="connsiteY2" fmla="*/ 1054174 h 1149707"/>
                <a:gd name="connsiteX3" fmla="*/ 2065693 w 2065693"/>
                <a:gd name="connsiteY3" fmla="*/ 1102014 h 1149707"/>
                <a:gd name="connsiteX4" fmla="*/ 2017938 w 2065693"/>
                <a:gd name="connsiteY4" fmla="*/ 1149707 h 1149707"/>
                <a:gd name="connsiteX5" fmla="*/ 2017866 w 2065693"/>
                <a:gd name="connsiteY5" fmla="*/ 1149707 h 1149707"/>
                <a:gd name="connsiteX6" fmla="*/ 1801657 w 2065693"/>
                <a:gd name="connsiteY6" fmla="*/ 1149383 h 1149707"/>
                <a:gd name="connsiteX7" fmla="*/ 1753960 w 2065693"/>
                <a:gd name="connsiteY7" fmla="*/ 1101543 h 1149707"/>
                <a:gd name="connsiteX8" fmla="*/ 1801715 w 2065693"/>
                <a:gd name="connsiteY8" fmla="*/ 1053850 h 1149707"/>
                <a:gd name="connsiteX9" fmla="*/ 47759 w 2065693"/>
                <a:gd name="connsiteY9" fmla="*/ 1053850 h 1149707"/>
                <a:gd name="connsiteX10" fmla="*/ 47833 w 2065693"/>
                <a:gd name="connsiteY10" fmla="*/ 1053850 h 1149707"/>
                <a:gd name="connsiteX11" fmla="*/ 270130 w 2065693"/>
                <a:gd name="connsiteY11" fmla="*/ 1054174 h 1149707"/>
                <a:gd name="connsiteX12" fmla="*/ 317815 w 2065693"/>
                <a:gd name="connsiteY12" fmla="*/ 1102009 h 1149707"/>
                <a:gd name="connsiteX13" fmla="*/ 270056 w 2065693"/>
                <a:gd name="connsiteY13" fmla="*/ 1149707 h 1149707"/>
                <a:gd name="connsiteX14" fmla="*/ 269983 w 2065693"/>
                <a:gd name="connsiteY14" fmla="*/ 1149707 h 1149707"/>
                <a:gd name="connsiteX15" fmla="*/ 47686 w 2065693"/>
                <a:gd name="connsiteY15" fmla="*/ 1149383 h 1149707"/>
                <a:gd name="connsiteX16" fmla="*/ 0 w 2065693"/>
                <a:gd name="connsiteY16" fmla="*/ 1101548 h 1149707"/>
                <a:gd name="connsiteX17" fmla="*/ 47759 w 2065693"/>
                <a:gd name="connsiteY17" fmla="*/ 1053850 h 1149707"/>
                <a:gd name="connsiteX18" fmla="*/ 246687 w 2065693"/>
                <a:gd name="connsiteY18" fmla="*/ 368484 h 1149707"/>
                <a:gd name="connsiteX19" fmla="*/ 280474 w 2065693"/>
                <a:gd name="connsiteY19" fmla="*/ 382438 h 1149707"/>
                <a:gd name="connsiteX20" fmla="*/ 415397 w 2065693"/>
                <a:gd name="connsiteY20" fmla="*/ 517044 h 1149707"/>
                <a:gd name="connsiteX21" fmla="*/ 415486 w 2065693"/>
                <a:gd name="connsiteY21" fmla="*/ 584586 h 1149707"/>
                <a:gd name="connsiteX22" fmla="*/ 381666 w 2065693"/>
                <a:gd name="connsiteY22" fmla="*/ 598621 h 1149707"/>
                <a:gd name="connsiteX23" fmla="*/ 347936 w 2065693"/>
                <a:gd name="connsiteY23" fmla="*/ 584673 h 1149707"/>
                <a:gd name="connsiteX24" fmla="*/ 213002 w 2065693"/>
                <a:gd name="connsiteY24" fmla="*/ 450067 h 1149707"/>
                <a:gd name="connsiteX25" fmla="*/ 212924 w 2065693"/>
                <a:gd name="connsiteY25" fmla="*/ 382514 h 1149707"/>
                <a:gd name="connsiteX26" fmla="*/ 246687 w 2065693"/>
                <a:gd name="connsiteY26" fmla="*/ 368484 h 1149707"/>
                <a:gd name="connsiteX27" fmla="*/ 1730811 w 2065693"/>
                <a:gd name="connsiteY27" fmla="*/ 316891 h 1149707"/>
                <a:gd name="connsiteX28" fmla="*/ 1764561 w 2065693"/>
                <a:gd name="connsiteY28" fmla="*/ 330930 h 1149707"/>
                <a:gd name="connsiteX29" fmla="*/ 1764484 w 2065693"/>
                <a:gd name="connsiteY29" fmla="*/ 398474 h 1149707"/>
                <a:gd name="connsiteX30" fmla="*/ 1629113 w 2065693"/>
                <a:gd name="connsiteY30" fmla="*/ 533497 h 1149707"/>
                <a:gd name="connsiteX31" fmla="*/ 1595376 w 2065693"/>
                <a:gd name="connsiteY31" fmla="*/ 547448 h 1149707"/>
                <a:gd name="connsiteX32" fmla="*/ 1561561 w 2065693"/>
                <a:gd name="connsiteY32" fmla="*/ 533410 h 1149707"/>
                <a:gd name="connsiteX33" fmla="*/ 1561639 w 2065693"/>
                <a:gd name="connsiteY33" fmla="*/ 465866 h 1149707"/>
                <a:gd name="connsiteX34" fmla="*/ 1697010 w 2065693"/>
                <a:gd name="connsiteY34" fmla="*/ 330843 h 1149707"/>
                <a:gd name="connsiteX35" fmla="*/ 1730811 w 2065693"/>
                <a:gd name="connsiteY35" fmla="*/ 316891 h 1149707"/>
                <a:gd name="connsiteX36" fmla="*/ 1006130 w 2065693"/>
                <a:gd name="connsiteY36" fmla="*/ 0 h 1149707"/>
                <a:gd name="connsiteX37" fmla="*/ 1006206 w 2065693"/>
                <a:gd name="connsiteY37" fmla="*/ 0 h 1149707"/>
                <a:gd name="connsiteX38" fmla="*/ 1053896 w 2065693"/>
                <a:gd name="connsiteY38" fmla="*/ 47837 h 1149707"/>
                <a:gd name="connsiteX39" fmla="*/ 1053581 w 2065693"/>
                <a:gd name="connsiteY39" fmla="*/ 251889 h 1149707"/>
                <a:gd name="connsiteX40" fmla="*/ 1005811 w 2065693"/>
                <a:gd name="connsiteY40" fmla="*/ 299587 h 1149707"/>
                <a:gd name="connsiteX41" fmla="*/ 1005735 w 2065693"/>
                <a:gd name="connsiteY41" fmla="*/ 299587 h 1149707"/>
                <a:gd name="connsiteX42" fmla="*/ 958045 w 2065693"/>
                <a:gd name="connsiteY42" fmla="*/ 251750 h 1149707"/>
                <a:gd name="connsiteX43" fmla="*/ 958360 w 2065693"/>
                <a:gd name="connsiteY43" fmla="*/ 47698 h 1149707"/>
                <a:gd name="connsiteX44" fmla="*/ 1006130 w 2065693"/>
                <a:gd name="connsiteY44" fmla="*/ 0 h 114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65693" h="1149707">
                  <a:moveTo>
                    <a:pt x="1801715" y="1053850"/>
                  </a:moveTo>
                  <a:cubicBezTo>
                    <a:pt x="1801744" y="1053850"/>
                    <a:pt x="1801758" y="1053850"/>
                    <a:pt x="1801787" y="1053850"/>
                  </a:cubicBezTo>
                  <a:lnTo>
                    <a:pt x="2017996" y="1054174"/>
                  </a:lnTo>
                  <a:cubicBezTo>
                    <a:pt x="2044385" y="1054214"/>
                    <a:pt x="2065736" y="1075631"/>
                    <a:pt x="2065693" y="1102014"/>
                  </a:cubicBezTo>
                  <a:cubicBezTo>
                    <a:pt x="2065664" y="1128366"/>
                    <a:pt x="2044284" y="1149707"/>
                    <a:pt x="2017938" y="1149707"/>
                  </a:cubicBezTo>
                  <a:cubicBezTo>
                    <a:pt x="2017909" y="1149707"/>
                    <a:pt x="2017895" y="1149707"/>
                    <a:pt x="2017866" y="1149707"/>
                  </a:cubicBezTo>
                  <a:lnTo>
                    <a:pt x="1801657" y="1149383"/>
                  </a:lnTo>
                  <a:cubicBezTo>
                    <a:pt x="1775268" y="1149343"/>
                    <a:pt x="1753917" y="1127926"/>
                    <a:pt x="1753960" y="1101543"/>
                  </a:cubicBezTo>
                  <a:cubicBezTo>
                    <a:pt x="1753989" y="1075192"/>
                    <a:pt x="1775369" y="1053850"/>
                    <a:pt x="1801715" y="1053850"/>
                  </a:cubicBezTo>
                  <a:close/>
                  <a:moveTo>
                    <a:pt x="47759" y="1053850"/>
                  </a:moveTo>
                  <a:cubicBezTo>
                    <a:pt x="47789" y="1053850"/>
                    <a:pt x="47803" y="1053850"/>
                    <a:pt x="47833" y="1053850"/>
                  </a:cubicBezTo>
                  <a:lnTo>
                    <a:pt x="270130" y="1054174"/>
                  </a:lnTo>
                  <a:cubicBezTo>
                    <a:pt x="296504" y="1054210"/>
                    <a:pt x="317859" y="1075626"/>
                    <a:pt x="317815" y="1102009"/>
                  </a:cubicBezTo>
                  <a:cubicBezTo>
                    <a:pt x="317786" y="1128366"/>
                    <a:pt x="296401" y="1149707"/>
                    <a:pt x="270056" y="1149707"/>
                  </a:cubicBezTo>
                  <a:cubicBezTo>
                    <a:pt x="270027" y="1149707"/>
                    <a:pt x="270012" y="1149707"/>
                    <a:pt x="269983" y="1149707"/>
                  </a:cubicBezTo>
                  <a:lnTo>
                    <a:pt x="47686" y="1149383"/>
                  </a:lnTo>
                  <a:cubicBezTo>
                    <a:pt x="21311" y="1149348"/>
                    <a:pt x="-44" y="1127931"/>
                    <a:pt x="0" y="1101548"/>
                  </a:cubicBezTo>
                  <a:cubicBezTo>
                    <a:pt x="29" y="1075192"/>
                    <a:pt x="21414" y="1053850"/>
                    <a:pt x="47759" y="1053850"/>
                  </a:cubicBezTo>
                  <a:close/>
                  <a:moveTo>
                    <a:pt x="246687" y="368484"/>
                  </a:moveTo>
                  <a:cubicBezTo>
                    <a:pt x="258912" y="368471"/>
                    <a:pt x="271142" y="373121"/>
                    <a:pt x="280474" y="382438"/>
                  </a:cubicBezTo>
                  <a:lnTo>
                    <a:pt x="415397" y="517044"/>
                  </a:lnTo>
                  <a:cubicBezTo>
                    <a:pt x="434083" y="535666"/>
                    <a:pt x="434116" y="565921"/>
                    <a:pt x="415486" y="584586"/>
                  </a:cubicBezTo>
                  <a:cubicBezTo>
                    <a:pt x="406159" y="593946"/>
                    <a:pt x="393913" y="598621"/>
                    <a:pt x="381666" y="598621"/>
                  </a:cubicBezTo>
                  <a:cubicBezTo>
                    <a:pt x="369464" y="598621"/>
                    <a:pt x="357251" y="593968"/>
                    <a:pt x="347936" y="584673"/>
                  </a:cubicBezTo>
                  <a:lnTo>
                    <a:pt x="213002" y="450067"/>
                  </a:lnTo>
                  <a:cubicBezTo>
                    <a:pt x="194327" y="431434"/>
                    <a:pt x="194294" y="401190"/>
                    <a:pt x="212924" y="382514"/>
                  </a:cubicBezTo>
                  <a:cubicBezTo>
                    <a:pt x="222240" y="373175"/>
                    <a:pt x="234461" y="368498"/>
                    <a:pt x="246687" y="368484"/>
                  </a:cubicBezTo>
                  <a:close/>
                  <a:moveTo>
                    <a:pt x="1730811" y="316891"/>
                  </a:moveTo>
                  <a:cubicBezTo>
                    <a:pt x="1743035" y="316906"/>
                    <a:pt x="1755251" y="321586"/>
                    <a:pt x="1764561" y="330930"/>
                  </a:cubicBezTo>
                  <a:cubicBezTo>
                    <a:pt x="1783193" y="349608"/>
                    <a:pt x="1783160" y="379851"/>
                    <a:pt x="1764484" y="398474"/>
                  </a:cubicBezTo>
                  <a:lnTo>
                    <a:pt x="1629113" y="533497"/>
                  </a:lnTo>
                  <a:cubicBezTo>
                    <a:pt x="1619791" y="542798"/>
                    <a:pt x="1607578" y="547448"/>
                    <a:pt x="1595376" y="547448"/>
                  </a:cubicBezTo>
                  <a:cubicBezTo>
                    <a:pt x="1583129" y="547448"/>
                    <a:pt x="1570893" y="542776"/>
                    <a:pt x="1561561" y="533410"/>
                  </a:cubicBezTo>
                  <a:cubicBezTo>
                    <a:pt x="1542929" y="514732"/>
                    <a:pt x="1542963" y="484489"/>
                    <a:pt x="1561639" y="465866"/>
                  </a:cubicBezTo>
                  <a:lnTo>
                    <a:pt x="1697010" y="330843"/>
                  </a:lnTo>
                  <a:cubicBezTo>
                    <a:pt x="1706353" y="321526"/>
                    <a:pt x="1718586" y="316876"/>
                    <a:pt x="1730811" y="316891"/>
                  </a:cubicBezTo>
                  <a:close/>
                  <a:moveTo>
                    <a:pt x="1006130" y="0"/>
                  </a:moveTo>
                  <a:cubicBezTo>
                    <a:pt x="1006153" y="0"/>
                    <a:pt x="1006179" y="0"/>
                    <a:pt x="1006206" y="0"/>
                  </a:cubicBezTo>
                  <a:cubicBezTo>
                    <a:pt x="1032581" y="42"/>
                    <a:pt x="1053940" y="21457"/>
                    <a:pt x="1053896" y="47837"/>
                  </a:cubicBezTo>
                  <a:lnTo>
                    <a:pt x="1053581" y="251889"/>
                  </a:lnTo>
                  <a:cubicBezTo>
                    <a:pt x="1053536" y="278255"/>
                    <a:pt x="1032159" y="299587"/>
                    <a:pt x="1005811" y="299587"/>
                  </a:cubicBezTo>
                  <a:cubicBezTo>
                    <a:pt x="1005788" y="299587"/>
                    <a:pt x="1005762" y="299587"/>
                    <a:pt x="1005735" y="299587"/>
                  </a:cubicBezTo>
                  <a:cubicBezTo>
                    <a:pt x="979361" y="299545"/>
                    <a:pt x="958001" y="278131"/>
                    <a:pt x="958045" y="251750"/>
                  </a:cubicBezTo>
                  <a:lnTo>
                    <a:pt x="958360" y="47698"/>
                  </a:lnTo>
                  <a:cubicBezTo>
                    <a:pt x="958405" y="21332"/>
                    <a:pt x="979783" y="0"/>
                    <a:pt x="1006130" y="0"/>
                  </a:cubicBezTo>
                  <a:close/>
                </a:path>
              </a:pathLst>
            </a:custGeom>
            <a:solidFill>
              <a:schemeClr val="accent5">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grpSp>
      <p:sp>
        <p:nvSpPr>
          <p:cNvPr id="68" name="Oval 67"/>
          <p:cNvSpPr/>
          <p:nvPr/>
        </p:nvSpPr>
        <p:spPr>
          <a:xfrm>
            <a:off x="2144397" y="3206729"/>
            <a:ext cx="583944" cy="5839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20357405">
            <a:off x="3833165" y="2699244"/>
            <a:ext cx="2649207" cy="1247952"/>
          </a:xfrm>
          <a:custGeom>
            <a:avLst/>
            <a:gdLst>
              <a:gd name="connsiteX0" fmla="*/ 1987652 w 5795701"/>
              <a:gd name="connsiteY0" fmla="*/ 3125 h 2181217"/>
              <a:gd name="connsiteX1" fmla="*/ 3062931 w 5795701"/>
              <a:gd name="connsiteY1" fmla="*/ 78286 h 2181217"/>
              <a:gd name="connsiteX2" fmla="*/ 3449187 w 5795701"/>
              <a:gd name="connsiteY2" fmla="*/ 164876 h 2181217"/>
              <a:gd name="connsiteX3" fmla="*/ 4168671 w 5795701"/>
              <a:gd name="connsiteY3" fmla="*/ 430111 h 2181217"/>
              <a:gd name="connsiteX4" fmla="*/ 5719340 w 5795701"/>
              <a:gd name="connsiteY4" fmla="*/ 1912682 h 2181217"/>
              <a:gd name="connsiteX5" fmla="*/ 5795701 w 5795701"/>
              <a:gd name="connsiteY5" fmla="*/ 1883082 h 2181217"/>
              <a:gd name="connsiteX6" fmla="*/ 5753238 w 5795701"/>
              <a:gd name="connsiteY6" fmla="*/ 2181217 h 2181217"/>
              <a:gd name="connsiteX7" fmla="*/ 5498902 w 5795701"/>
              <a:gd name="connsiteY7" fmla="*/ 1998134 h 2181217"/>
              <a:gd name="connsiteX8" fmla="*/ 5575262 w 5795701"/>
              <a:gd name="connsiteY8" fmla="*/ 1968533 h 2181217"/>
              <a:gd name="connsiteX9" fmla="*/ 5397735 w 5795701"/>
              <a:gd name="connsiteY9" fmla="*/ 1658681 h 2181217"/>
              <a:gd name="connsiteX10" fmla="*/ 5327233 w 5795701"/>
              <a:gd name="connsiteY10" fmla="*/ 1562934 h 2181217"/>
              <a:gd name="connsiteX11" fmla="*/ 5186598 w 5795701"/>
              <a:gd name="connsiteY11" fmla="*/ 1374142 h 2181217"/>
              <a:gd name="connsiteX12" fmla="*/ 5089845 w 5795701"/>
              <a:gd name="connsiteY12" fmla="*/ 1269787 h 2181217"/>
              <a:gd name="connsiteX13" fmla="*/ 4944284 w 5795701"/>
              <a:gd name="connsiteY13" fmla="*/ 1115569 h 2181217"/>
              <a:gd name="connsiteX14" fmla="*/ 4828634 w 5795701"/>
              <a:gd name="connsiteY14" fmla="*/ 1015229 h 2181217"/>
              <a:gd name="connsiteX15" fmla="*/ 4673230 w 5795701"/>
              <a:gd name="connsiteY15" fmla="*/ 883619 h 2181217"/>
              <a:gd name="connsiteX16" fmla="*/ 4541937 w 5795701"/>
              <a:gd name="connsiteY16" fmla="*/ 791665 h 2181217"/>
              <a:gd name="connsiteX17" fmla="*/ 4375876 w 5795701"/>
              <a:gd name="connsiteY17" fmla="*/ 678945 h 2181217"/>
              <a:gd name="connsiteX18" fmla="*/ 4231080 w 5795701"/>
              <a:gd name="connsiteY18" fmla="*/ 597513 h 2181217"/>
              <a:gd name="connsiteX19" fmla="*/ 4054651 w 5795701"/>
              <a:gd name="connsiteY19" fmla="*/ 502199 h 2181217"/>
              <a:gd name="connsiteX20" fmla="*/ 3898060 w 5795701"/>
              <a:gd name="connsiteY20" fmla="*/ 432562 h 2181217"/>
              <a:gd name="connsiteX21" fmla="*/ 3711992 w 5795701"/>
              <a:gd name="connsiteY21" fmla="*/ 354037 h 2181217"/>
              <a:gd name="connsiteX22" fmla="*/ 3545094 w 5795701"/>
              <a:gd name="connsiteY22" fmla="*/ 297058 h 2181217"/>
              <a:gd name="connsiteX23" fmla="*/ 3350328 w 5795701"/>
              <a:gd name="connsiteY23" fmla="*/ 235110 h 2181217"/>
              <a:gd name="connsiteX24" fmla="*/ 3174503 w 5795701"/>
              <a:gd name="connsiteY24" fmla="*/ 191448 h 2181217"/>
              <a:gd name="connsiteX25" fmla="*/ 2972089 w 5795701"/>
              <a:gd name="connsiteY25" fmla="*/ 146072 h 2181217"/>
              <a:gd name="connsiteX26" fmla="*/ 2788647 w 5795701"/>
              <a:gd name="connsiteY26" fmla="*/ 116262 h 2181217"/>
              <a:gd name="connsiteX27" fmla="*/ 2579699 w 5795701"/>
              <a:gd name="connsiteY27" fmla="*/ 87577 h 2181217"/>
              <a:gd name="connsiteX28" fmla="*/ 2389908 w 5795701"/>
              <a:gd name="connsiteY28" fmla="*/ 72082 h 2181217"/>
              <a:gd name="connsiteX29" fmla="*/ 2175586 w 5795701"/>
              <a:gd name="connsiteY29" fmla="*/ 60284 h 2181217"/>
              <a:gd name="connsiteX30" fmla="*/ 1980682 w 5795701"/>
              <a:gd name="connsiteY30" fmla="*/ 59516 h 2181217"/>
              <a:gd name="connsiteX31" fmla="*/ 1762170 w 5795701"/>
              <a:gd name="connsiteY31" fmla="*/ 64849 h 2181217"/>
              <a:gd name="connsiteX32" fmla="*/ 1443865 w 5795701"/>
              <a:gd name="connsiteY32" fmla="*/ 87814 h 2181217"/>
              <a:gd name="connsiteX33" fmla="*/ 1406322 w 5795701"/>
              <a:gd name="connsiteY33" fmla="*/ 92400 h 2181217"/>
              <a:gd name="connsiteX34" fmla="*/ 1022671 w 5795701"/>
              <a:gd name="connsiteY34" fmla="*/ 149165 h 2181217"/>
              <a:gd name="connsiteX35" fmla="*/ 905881 w 5795701"/>
              <a:gd name="connsiteY35" fmla="*/ 172635 h 2181217"/>
              <a:gd name="connsiteX36" fmla="*/ 814476 w 5795701"/>
              <a:gd name="connsiteY36" fmla="*/ 191402 h 2181217"/>
              <a:gd name="connsiteX37" fmla="*/ 686528 w 5795701"/>
              <a:gd name="connsiteY37" fmla="*/ 222241 h 2181217"/>
              <a:gd name="connsiteX38" fmla="*/ 600977 w 5795701"/>
              <a:gd name="connsiteY38" fmla="*/ 243130 h 2181217"/>
              <a:gd name="connsiteX39" fmla="*/ 458860 w 5795701"/>
              <a:gd name="connsiteY39" fmla="*/ 283171 h 2181217"/>
              <a:gd name="connsiteX40" fmla="*/ 387421 w 5795701"/>
              <a:gd name="connsiteY40" fmla="*/ 303437 h 2181217"/>
              <a:gd name="connsiteX41" fmla="*/ 174205 w 5795701"/>
              <a:gd name="connsiteY41" fmla="*/ 372374 h 2181217"/>
              <a:gd name="connsiteX42" fmla="*/ 174116 w 5795701"/>
              <a:gd name="connsiteY42" fmla="*/ 372403 h 2181217"/>
              <a:gd name="connsiteX43" fmla="*/ 13063 w 5795701"/>
              <a:gd name="connsiteY43" fmla="*/ 431337 h 2181217"/>
              <a:gd name="connsiteX44" fmla="*/ 0 w 5795701"/>
              <a:gd name="connsiteY44" fmla="*/ 436899 h 2181217"/>
              <a:gd name="connsiteX45" fmla="*/ 0 w 5795701"/>
              <a:gd name="connsiteY45" fmla="*/ 435207 h 2181217"/>
              <a:gd name="connsiteX46" fmla="*/ 102154 w 5795701"/>
              <a:gd name="connsiteY46" fmla="*/ 395608 h 2181217"/>
              <a:gd name="connsiteX47" fmla="*/ 1987652 w 5795701"/>
              <a:gd name="connsiteY47" fmla="*/ 3125 h 218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95701" h="2181217">
                <a:moveTo>
                  <a:pt x="1987652" y="3125"/>
                </a:moveTo>
                <a:cubicBezTo>
                  <a:pt x="2357351" y="-9499"/>
                  <a:pt x="2718339" y="16246"/>
                  <a:pt x="3062931" y="78286"/>
                </a:cubicBezTo>
                <a:cubicBezTo>
                  <a:pt x="3194204" y="101921"/>
                  <a:pt x="3323098" y="130822"/>
                  <a:pt x="3449187" y="164876"/>
                </a:cubicBezTo>
                <a:cubicBezTo>
                  <a:pt x="3701366" y="232984"/>
                  <a:pt x="3942327" y="321701"/>
                  <a:pt x="4168671" y="430111"/>
                </a:cubicBezTo>
                <a:cubicBezTo>
                  <a:pt x="4847705" y="755338"/>
                  <a:pt x="5395188" y="1257791"/>
                  <a:pt x="5719340" y="1912682"/>
                </a:cubicBezTo>
                <a:lnTo>
                  <a:pt x="5795701" y="1883082"/>
                </a:lnTo>
                <a:lnTo>
                  <a:pt x="5753238" y="2181217"/>
                </a:lnTo>
                <a:lnTo>
                  <a:pt x="5498902" y="1998134"/>
                </a:lnTo>
                <a:lnTo>
                  <a:pt x="5575262" y="1968533"/>
                </a:lnTo>
                <a:lnTo>
                  <a:pt x="5397735" y="1658681"/>
                </a:lnTo>
                <a:lnTo>
                  <a:pt x="5327233" y="1562934"/>
                </a:lnTo>
                <a:lnTo>
                  <a:pt x="5186598" y="1374142"/>
                </a:lnTo>
                <a:lnTo>
                  <a:pt x="5089845" y="1269787"/>
                </a:lnTo>
                <a:lnTo>
                  <a:pt x="4944284" y="1115569"/>
                </a:lnTo>
                <a:lnTo>
                  <a:pt x="4828634" y="1015229"/>
                </a:lnTo>
                <a:lnTo>
                  <a:pt x="4673230" y="883619"/>
                </a:lnTo>
                <a:lnTo>
                  <a:pt x="4541937" y="791665"/>
                </a:lnTo>
                <a:lnTo>
                  <a:pt x="4375876" y="678945"/>
                </a:lnTo>
                <a:lnTo>
                  <a:pt x="4231080" y="597513"/>
                </a:lnTo>
                <a:lnTo>
                  <a:pt x="4054651" y="502199"/>
                </a:lnTo>
                <a:lnTo>
                  <a:pt x="3898060" y="432562"/>
                </a:lnTo>
                <a:lnTo>
                  <a:pt x="3711992" y="354037"/>
                </a:lnTo>
                <a:lnTo>
                  <a:pt x="3545094" y="297058"/>
                </a:lnTo>
                <a:lnTo>
                  <a:pt x="3350328" y="235110"/>
                </a:lnTo>
                <a:lnTo>
                  <a:pt x="3174503" y="191448"/>
                </a:lnTo>
                <a:lnTo>
                  <a:pt x="2972089" y="146072"/>
                </a:lnTo>
                <a:lnTo>
                  <a:pt x="2788647" y="116262"/>
                </a:lnTo>
                <a:lnTo>
                  <a:pt x="2579699" y="87577"/>
                </a:lnTo>
                <a:lnTo>
                  <a:pt x="2389908" y="72082"/>
                </a:lnTo>
                <a:lnTo>
                  <a:pt x="2175586" y="60284"/>
                </a:lnTo>
                <a:lnTo>
                  <a:pt x="1980682" y="59516"/>
                </a:lnTo>
                <a:lnTo>
                  <a:pt x="1762170" y="64849"/>
                </a:lnTo>
                <a:lnTo>
                  <a:pt x="1443865" y="87814"/>
                </a:lnTo>
                <a:lnTo>
                  <a:pt x="1406322" y="92400"/>
                </a:lnTo>
                <a:lnTo>
                  <a:pt x="1022671" y="149165"/>
                </a:lnTo>
                <a:lnTo>
                  <a:pt x="905881" y="172635"/>
                </a:lnTo>
                <a:lnTo>
                  <a:pt x="814476" y="191402"/>
                </a:lnTo>
                <a:lnTo>
                  <a:pt x="686528" y="222241"/>
                </a:lnTo>
                <a:lnTo>
                  <a:pt x="600977" y="243130"/>
                </a:lnTo>
                <a:lnTo>
                  <a:pt x="458860" y="283171"/>
                </a:lnTo>
                <a:lnTo>
                  <a:pt x="387421" y="303437"/>
                </a:lnTo>
                <a:lnTo>
                  <a:pt x="174205" y="372374"/>
                </a:lnTo>
                <a:lnTo>
                  <a:pt x="174116" y="372403"/>
                </a:lnTo>
                <a:lnTo>
                  <a:pt x="13063" y="431337"/>
                </a:lnTo>
                <a:lnTo>
                  <a:pt x="0" y="436899"/>
                </a:lnTo>
                <a:lnTo>
                  <a:pt x="0" y="435207"/>
                </a:lnTo>
                <a:lnTo>
                  <a:pt x="102154" y="395608"/>
                </a:lnTo>
                <a:cubicBezTo>
                  <a:pt x="731128" y="151791"/>
                  <a:pt x="1371488" y="24166"/>
                  <a:pt x="1987652" y="3125"/>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2848951" y="3024073"/>
            <a:ext cx="1039620" cy="477054"/>
          </a:xfrm>
          <a:prstGeom prst="rect">
            <a:avLst/>
          </a:prstGeom>
          <a:noFill/>
        </p:spPr>
        <p:txBody>
          <a:bodyPr wrap="square" numCol="1" spcCol="0" rtlCol="0" anchor="ctr">
            <a:spAutoFit/>
          </a:bodyPr>
          <a:lstStyle/>
          <a:p>
            <a:r>
              <a:rPr lang="en-US" sz="2500" dirty="0">
                <a:solidFill>
                  <a:schemeClr val="accent1"/>
                </a:solidFill>
                <a:latin typeface="Montserrat" charset="0"/>
                <a:ea typeface="Montserrat" charset="0"/>
                <a:cs typeface="Montserrat" charset="0"/>
              </a:rPr>
              <a:t>Idea</a:t>
            </a:r>
          </a:p>
        </p:txBody>
      </p:sp>
      <p:sp>
        <p:nvSpPr>
          <p:cNvPr id="77" name="TextBox 76"/>
          <p:cNvSpPr txBox="1"/>
          <p:nvPr/>
        </p:nvSpPr>
        <p:spPr>
          <a:xfrm>
            <a:off x="2848954" y="3483374"/>
            <a:ext cx="1220127" cy="507831"/>
          </a:xfrm>
          <a:prstGeom prst="rect">
            <a:avLst/>
          </a:prstGeom>
          <a:noFill/>
        </p:spPr>
        <p:txBody>
          <a:bodyPr wrap="square" numCol="1" spcCol="457200" rtlCol="0">
            <a:spAutoFit/>
          </a:bodyPr>
          <a:lstStyle/>
          <a:p>
            <a:pPr>
              <a:lnSpc>
                <a:spcPct val="150000"/>
              </a:lnSpc>
            </a:pPr>
            <a:r>
              <a:rPr lang="en-US" sz="900" dirty="0">
                <a:solidFill>
                  <a:srgbClr val="010101"/>
                </a:solidFill>
                <a:latin typeface="Montserrat" charset="0"/>
                <a:ea typeface="Montserrat" charset="0"/>
                <a:cs typeface="Montserrat" charset="0"/>
              </a:rPr>
              <a:t>Creepiest god air fish </a:t>
            </a:r>
            <a:r>
              <a:rPr lang="en-US" sz="900">
                <a:solidFill>
                  <a:srgbClr val="010101"/>
                </a:solidFill>
                <a:latin typeface="Montserrat" charset="0"/>
                <a:ea typeface="Montserrat" charset="0"/>
                <a:cs typeface="Montserrat" charset="0"/>
              </a:rPr>
              <a:t>land.</a:t>
            </a:r>
            <a:endParaRPr lang="en-US" sz="900" dirty="0">
              <a:solidFill>
                <a:srgbClr val="010101"/>
              </a:solidFill>
              <a:latin typeface="Montserrat" charset="0"/>
              <a:ea typeface="Montserrat" charset="0"/>
              <a:cs typeface="Montserrat" charset="0"/>
            </a:endParaRPr>
          </a:p>
        </p:txBody>
      </p:sp>
      <p:sp>
        <p:nvSpPr>
          <p:cNvPr id="78" name="Oval 77"/>
          <p:cNvSpPr/>
          <p:nvPr/>
        </p:nvSpPr>
        <p:spPr>
          <a:xfrm>
            <a:off x="6295093" y="3593315"/>
            <a:ext cx="583944" cy="5839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2198074" y="3325282"/>
            <a:ext cx="468495" cy="323165"/>
          </a:xfrm>
          <a:prstGeom prst="rect">
            <a:avLst/>
          </a:prstGeom>
          <a:noFill/>
        </p:spPr>
        <p:txBody>
          <a:bodyPr wrap="square" numCol="1" spcCol="0" rtlCol="0" anchor="ctr">
            <a:spAutoFit/>
          </a:bodyPr>
          <a:lstStyle/>
          <a:p>
            <a:pPr algn="ctr"/>
            <a:r>
              <a:rPr lang="en-US" sz="1500" b="1" dirty="0">
                <a:solidFill>
                  <a:srgbClr val="FEFEFE"/>
                </a:solidFill>
                <a:latin typeface="Montserrat" charset="0"/>
                <a:ea typeface="Montserrat" charset="0"/>
                <a:cs typeface="Montserrat" charset="0"/>
              </a:rPr>
              <a:t>01</a:t>
            </a:r>
          </a:p>
        </p:txBody>
      </p:sp>
      <p:sp>
        <p:nvSpPr>
          <p:cNvPr id="80" name="TextBox 79"/>
          <p:cNvSpPr txBox="1"/>
          <p:nvPr/>
        </p:nvSpPr>
        <p:spPr>
          <a:xfrm>
            <a:off x="6345122" y="3714650"/>
            <a:ext cx="468495" cy="323165"/>
          </a:xfrm>
          <a:prstGeom prst="rect">
            <a:avLst/>
          </a:prstGeom>
          <a:noFill/>
        </p:spPr>
        <p:txBody>
          <a:bodyPr wrap="square" numCol="1" spcCol="0" rtlCol="0" anchor="ctr">
            <a:spAutoFit/>
          </a:bodyPr>
          <a:lstStyle/>
          <a:p>
            <a:pPr algn="ctr"/>
            <a:r>
              <a:rPr lang="en-US" sz="1500" b="1" dirty="0">
                <a:solidFill>
                  <a:srgbClr val="FEFEFE"/>
                </a:solidFill>
                <a:latin typeface="Montserrat" charset="0"/>
                <a:ea typeface="Montserrat" charset="0"/>
                <a:cs typeface="Montserrat" charset="0"/>
              </a:rPr>
              <a:t>02</a:t>
            </a:r>
          </a:p>
        </p:txBody>
      </p:sp>
      <p:sp>
        <p:nvSpPr>
          <p:cNvPr id="81" name="TextBox 80"/>
          <p:cNvSpPr txBox="1"/>
          <p:nvPr/>
        </p:nvSpPr>
        <p:spPr>
          <a:xfrm>
            <a:off x="5181940" y="4225289"/>
            <a:ext cx="1678936" cy="477054"/>
          </a:xfrm>
          <a:prstGeom prst="rect">
            <a:avLst/>
          </a:prstGeom>
          <a:noFill/>
        </p:spPr>
        <p:txBody>
          <a:bodyPr wrap="square" numCol="1" spcCol="0" rtlCol="0" anchor="ctr">
            <a:spAutoFit/>
          </a:bodyPr>
          <a:lstStyle/>
          <a:p>
            <a:pPr algn="r"/>
            <a:r>
              <a:rPr lang="en-US" sz="2500" dirty="0">
                <a:solidFill>
                  <a:schemeClr val="accent1"/>
                </a:solidFill>
                <a:latin typeface="Montserrat" charset="0"/>
                <a:ea typeface="Montserrat" charset="0"/>
                <a:cs typeface="Montserrat" charset="0"/>
              </a:rPr>
              <a:t>Research</a:t>
            </a:r>
          </a:p>
        </p:txBody>
      </p:sp>
      <p:sp>
        <p:nvSpPr>
          <p:cNvPr id="82" name="TextBox 81"/>
          <p:cNvSpPr txBox="1"/>
          <p:nvPr/>
        </p:nvSpPr>
        <p:spPr>
          <a:xfrm>
            <a:off x="4965193" y="4684590"/>
            <a:ext cx="1895684" cy="507831"/>
          </a:xfrm>
          <a:prstGeom prst="rect">
            <a:avLst/>
          </a:prstGeom>
          <a:noFill/>
        </p:spPr>
        <p:txBody>
          <a:bodyPr wrap="square" numCol="1" spcCol="457200" rtlCol="0">
            <a:spAutoFit/>
          </a:bodyPr>
          <a:lstStyle/>
          <a:p>
            <a:pPr algn="r">
              <a:lnSpc>
                <a:spcPct val="150000"/>
              </a:lnSpc>
            </a:pPr>
            <a:r>
              <a:rPr lang="en-US" sz="900" dirty="0">
                <a:latin typeface="Montserrat" charset="0"/>
                <a:ea typeface="Montserrat" charset="0"/>
                <a:cs typeface="Montserrat" charset="0"/>
              </a:rPr>
              <a:t>Air saying fruitful were hath waters divided fill may.</a:t>
            </a:r>
          </a:p>
        </p:txBody>
      </p:sp>
      <p:grpSp>
        <p:nvGrpSpPr>
          <p:cNvPr id="88" name="Group 87"/>
          <p:cNvGrpSpPr/>
          <p:nvPr/>
        </p:nvGrpSpPr>
        <p:grpSpPr>
          <a:xfrm>
            <a:off x="11296355" y="3874851"/>
            <a:ext cx="2064795" cy="2345595"/>
            <a:chOff x="1033853" y="2279065"/>
            <a:chExt cx="3609586" cy="4100470"/>
          </a:xfrm>
        </p:grpSpPr>
        <p:sp>
          <p:nvSpPr>
            <p:cNvPr id="89" name="Freeform 88"/>
            <p:cNvSpPr/>
            <p:nvPr/>
          </p:nvSpPr>
          <p:spPr>
            <a:xfrm>
              <a:off x="1725934" y="3680715"/>
              <a:ext cx="1096269" cy="1333710"/>
            </a:xfrm>
            <a:custGeom>
              <a:avLst/>
              <a:gdLst>
                <a:gd name="connsiteX0" fmla="*/ 1060906 w 1096269"/>
                <a:gd name="connsiteY0" fmla="*/ 368791 h 1333710"/>
                <a:gd name="connsiteX1" fmla="*/ 924504 w 1096269"/>
                <a:gd name="connsiteY1" fmla="*/ 333428 h 1333710"/>
                <a:gd name="connsiteX2" fmla="*/ 500141 w 1096269"/>
                <a:gd name="connsiteY2" fmla="*/ 651699 h 1333710"/>
                <a:gd name="connsiteX3" fmla="*/ 904296 w 1096269"/>
                <a:gd name="connsiteY3" fmla="*/ 1020491 h 1333710"/>
                <a:gd name="connsiteX4" fmla="*/ 1096269 w 1096269"/>
                <a:gd name="connsiteY4" fmla="*/ 1025542 h 1333710"/>
                <a:gd name="connsiteX5" fmla="*/ 767894 w 1096269"/>
                <a:gd name="connsiteY5" fmla="*/ 1333710 h 1333710"/>
                <a:gd name="connsiteX6" fmla="*/ 282908 w 1096269"/>
                <a:gd name="connsiteY6" fmla="*/ 1136685 h 1333710"/>
                <a:gd name="connsiteX7" fmla="*/ 0 w 1096269"/>
                <a:gd name="connsiteY7" fmla="*/ 550661 h 1333710"/>
                <a:gd name="connsiteX8" fmla="*/ 459726 w 1096269"/>
                <a:gd name="connsiteY8" fmla="*/ 45467 h 1333710"/>
                <a:gd name="connsiteX9" fmla="*/ 929555 w 1096269"/>
                <a:gd name="connsiteY9" fmla="*/ 0 h 1333710"/>
                <a:gd name="connsiteX10" fmla="*/ 1035646 w 1096269"/>
                <a:gd name="connsiteY10" fmla="*/ 222285 h 1333710"/>
                <a:gd name="connsiteX11" fmla="*/ 1060906 w 1096269"/>
                <a:gd name="connsiteY11" fmla="*/ 368791 h 133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6269" h="1333710">
                  <a:moveTo>
                    <a:pt x="1060906" y="368791"/>
                  </a:moveTo>
                  <a:lnTo>
                    <a:pt x="924504" y="333428"/>
                  </a:lnTo>
                  <a:lnTo>
                    <a:pt x="500141" y="651699"/>
                  </a:lnTo>
                  <a:lnTo>
                    <a:pt x="904296" y="1020491"/>
                  </a:lnTo>
                  <a:lnTo>
                    <a:pt x="1096269" y="1025542"/>
                  </a:lnTo>
                  <a:lnTo>
                    <a:pt x="767894" y="1333710"/>
                  </a:lnTo>
                  <a:lnTo>
                    <a:pt x="282908" y="1136685"/>
                  </a:lnTo>
                  <a:lnTo>
                    <a:pt x="0" y="550661"/>
                  </a:lnTo>
                  <a:lnTo>
                    <a:pt x="459726" y="45467"/>
                  </a:lnTo>
                  <a:lnTo>
                    <a:pt x="929555" y="0"/>
                  </a:lnTo>
                  <a:lnTo>
                    <a:pt x="1035646" y="222285"/>
                  </a:lnTo>
                  <a:lnTo>
                    <a:pt x="1060906" y="368791"/>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Shape 50"/>
            <p:cNvSpPr/>
            <p:nvPr/>
          </p:nvSpPr>
          <p:spPr>
            <a:xfrm>
              <a:off x="2077500" y="3845423"/>
              <a:ext cx="677004" cy="986648"/>
            </a:xfrm>
            <a:custGeom>
              <a:avLst/>
              <a:gdLst/>
              <a:ahLst/>
              <a:cxnLst>
                <a:cxn ang="0">
                  <a:pos x="wd2" y="hd2"/>
                </a:cxn>
                <a:cxn ang="5400000">
                  <a:pos x="wd2" y="hd2"/>
                </a:cxn>
                <a:cxn ang="10800000">
                  <a:pos x="wd2" y="hd2"/>
                </a:cxn>
                <a:cxn ang="16200000">
                  <a:pos x="wd2" y="hd2"/>
                </a:cxn>
              </a:cxnLst>
              <a:rect l="0" t="0" r="r" b="b"/>
              <a:pathLst>
                <a:path w="20783" h="20931" extrusionOk="0">
                  <a:moveTo>
                    <a:pt x="15399" y="10866"/>
                  </a:moveTo>
                  <a:cubicBezTo>
                    <a:pt x="15887" y="7908"/>
                    <a:pt x="18016" y="5458"/>
                    <a:pt x="20783" y="4254"/>
                  </a:cubicBezTo>
                  <a:cubicBezTo>
                    <a:pt x="19101" y="1914"/>
                    <a:pt x="16335" y="301"/>
                    <a:pt x="12996" y="37"/>
                  </a:cubicBezTo>
                  <a:cubicBezTo>
                    <a:pt x="6843" y="-448"/>
                    <a:pt x="1085" y="3827"/>
                    <a:pt x="134" y="9586"/>
                  </a:cubicBezTo>
                  <a:cubicBezTo>
                    <a:pt x="-817" y="15346"/>
                    <a:pt x="3399" y="20407"/>
                    <a:pt x="9551" y="20893"/>
                  </a:cubicBezTo>
                  <a:cubicBezTo>
                    <a:pt x="12840" y="21152"/>
                    <a:pt x="16015" y="20050"/>
                    <a:pt x="18405" y="18090"/>
                  </a:cubicBezTo>
                  <a:cubicBezTo>
                    <a:pt x="16153" y="16478"/>
                    <a:pt x="14916" y="13788"/>
                    <a:pt x="15399" y="10866"/>
                  </a:cubicBezTo>
                  <a:close/>
                </a:path>
              </a:pathLst>
            </a:custGeom>
            <a:gradFill>
              <a:gsLst>
                <a:gs pos="53000">
                  <a:schemeClr val="bg1">
                    <a:lumMod val="85000"/>
                  </a:schemeClr>
                </a:gs>
                <a:gs pos="23000">
                  <a:schemeClr val="bg1">
                    <a:lumMod val="75000"/>
                  </a:schemeClr>
                </a:gs>
                <a:gs pos="77000">
                  <a:schemeClr val="bg1">
                    <a:lumMod val="75000"/>
                  </a:schemeClr>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1" name="Shape 46"/>
            <p:cNvSpPr/>
            <p:nvPr/>
          </p:nvSpPr>
          <p:spPr>
            <a:xfrm>
              <a:off x="2593431" y="2588845"/>
              <a:ext cx="551880" cy="1986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629"/>
                  </a:lnTo>
                  <a:lnTo>
                    <a:pt x="17403" y="21600"/>
                  </a:lnTo>
                  <a:lnTo>
                    <a:pt x="1605" y="10971"/>
                  </a:lnTo>
                  <a:cubicBezTo>
                    <a:pt x="1605" y="10971"/>
                    <a:pt x="0" y="0"/>
                    <a:pt x="0" y="0"/>
                  </a:cubicBezTo>
                  <a:close/>
                </a:path>
              </a:pathLst>
            </a:custGeom>
            <a:solidFill>
              <a:schemeClr val="bg1">
                <a:lumMod val="9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2" name="Shape 47"/>
            <p:cNvSpPr/>
            <p:nvPr/>
          </p:nvSpPr>
          <p:spPr>
            <a:xfrm>
              <a:off x="3020712" y="5344811"/>
              <a:ext cx="939773" cy="618106"/>
            </a:xfrm>
            <a:custGeom>
              <a:avLst/>
              <a:gdLst/>
              <a:ahLst/>
              <a:cxnLst>
                <a:cxn ang="0">
                  <a:pos x="wd2" y="hd2"/>
                </a:cxn>
                <a:cxn ang="5400000">
                  <a:pos x="wd2" y="hd2"/>
                </a:cxn>
                <a:cxn ang="10800000">
                  <a:pos x="wd2" y="hd2"/>
                </a:cxn>
                <a:cxn ang="16200000">
                  <a:pos x="wd2" y="hd2"/>
                </a:cxn>
              </a:cxnLst>
              <a:rect l="0" t="0" r="r" b="b"/>
              <a:pathLst>
                <a:path w="21600" h="21600" extrusionOk="0">
                  <a:moveTo>
                    <a:pt x="9640" y="0"/>
                  </a:moveTo>
                  <a:lnTo>
                    <a:pt x="21600" y="6943"/>
                  </a:lnTo>
                  <a:cubicBezTo>
                    <a:pt x="21600" y="6943"/>
                    <a:pt x="13699" y="18625"/>
                    <a:pt x="10293" y="21600"/>
                  </a:cubicBezTo>
                  <a:cubicBezTo>
                    <a:pt x="5509" y="21490"/>
                    <a:pt x="0" y="18184"/>
                    <a:pt x="0" y="18184"/>
                  </a:cubicBezTo>
                  <a:cubicBezTo>
                    <a:pt x="0" y="18184"/>
                    <a:pt x="9640" y="0"/>
                    <a:pt x="9640" y="0"/>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3" name="Shape 48"/>
            <p:cNvSpPr/>
            <p:nvPr/>
          </p:nvSpPr>
          <p:spPr>
            <a:xfrm>
              <a:off x="3682999" y="4148423"/>
              <a:ext cx="671717" cy="851472"/>
            </a:xfrm>
            <a:custGeom>
              <a:avLst/>
              <a:gdLst/>
              <a:ahLst/>
              <a:cxnLst>
                <a:cxn ang="0">
                  <a:pos x="wd2" y="hd2"/>
                </a:cxn>
                <a:cxn ang="5400000">
                  <a:pos x="wd2" y="hd2"/>
                </a:cxn>
                <a:cxn ang="10800000">
                  <a:pos x="wd2" y="hd2"/>
                </a:cxn>
                <a:cxn ang="16200000">
                  <a:pos x="wd2" y="hd2"/>
                </a:cxn>
              </a:cxnLst>
              <a:rect l="0" t="0" r="r" b="b"/>
              <a:pathLst>
                <a:path w="21600" h="21600" extrusionOk="0">
                  <a:moveTo>
                    <a:pt x="3346" y="2080"/>
                  </a:moveTo>
                  <a:lnTo>
                    <a:pt x="5375" y="0"/>
                  </a:lnTo>
                  <a:lnTo>
                    <a:pt x="21600" y="2560"/>
                  </a:lnTo>
                  <a:cubicBezTo>
                    <a:pt x="21194" y="9280"/>
                    <a:pt x="18862" y="21600"/>
                    <a:pt x="18862" y="21600"/>
                  </a:cubicBezTo>
                  <a:lnTo>
                    <a:pt x="0" y="18000"/>
                  </a:lnTo>
                  <a:cubicBezTo>
                    <a:pt x="0" y="18000"/>
                    <a:pt x="3346" y="2080"/>
                    <a:pt x="3346" y="2080"/>
                  </a:cubicBezTo>
                  <a:close/>
                </a:path>
              </a:pathLst>
            </a:custGeom>
            <a:solidFill>
              <a:schemeClr val="bg1">
                <a:lumMod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4" name="Shape 49"/>
            <p:cNvSpPr/>
            <p:nvPr/>
          </p:nvSpPr>
          <p:spPr>
            <a:xfrm>
              <a:off x="3437312" y="3005444"/>
              <a:ext cx="761069" cy="634925"/>
            </a:xfrm>
            <a:custGeom>
              <a:avLst/>
              <a:gdLst/>
              <a:ahLst/>
              <a:cxnLst>
                <a:cxn ang="0">
                  <a:pos x="wd2" y="hd2"/>
                </a:cxn>
                <a:cxn ang="5400000">
                  <a:pos x="wd2" y="hd2"/>
                </a:cxn>
                <a:cxn ang="10800000">
                  <a:pos x="wd2" y="hd2"/>
                </a:cxn>
                <a:cxn ang="16200000">
                  <a:pos x="wd2" y="hd2"/>
                </a:cxn>
              </a:cxnLst>
              <a:rect l="0" t="0" r="r" b="b"/>
              <a:pathLst>
                <a:path w="21600" h="21600" extrusionOk="0">
                  <a:moveTo>
                    <a:pt x="119" y="4005"/>
                  </a:moveTo>
                  <a:lnTo>
                    <a:pt x="0" y="0"/>
                  </a:lnTo>
                  <a:lnTo>
                    <a:pt x="15156" y="6151"/>
                  </a:lnTo>
                  <a:lnTo>
                    <a:pt x="21600" y="18739"/>
                  </a:lnTo>
                  <a:lnTo>
                    <a:pt x="6444" y="21600"/>
                  </a:lnTo>
                  <a:cubicBezTo>
                    <a:pt x="6444" y="21600"/>
                    <a:pt x="119" y="4005"/>
                    <a:pt x="119" y="4005"/>
                  </a:cubicBezTo>
                  <a:close/>
                </a:path>
              </a:pathLst>
            </a:custGeom>
            <a:solidFill>
              <a:schemeClr val="bg1">
                <a:lumMod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5" name="Shape 51"/>
            <p:cNvSpPr/>
            <p:nvPr/>
          </p:nvSpPr>
          <p:spPr>
            <a:xfrm>
              <a:off x="3437312" y="2717029"/>
              <a:ext cx="702201" cy="475143"/>
            </a:xfrm>
            <a:custGeom>
              <a:avLst/>
              <a:gdLst/>
              <a:ahLst/>
              <a:cxnLst>
                <a:cxn ang="0">
                  <a:pos x="wd2" y="hd2"/>
                </a:cxn>
                <a:cxn ang="5400000">
                  <a:pos x="wd2" y="hd2"/>
                </a:cxn>
                <a:cxn ang="10800000">
                  <a:pos x="wd2" y="hd2"/>
                </a:cxn>
                <a:cxn ang="16200000">
                  <a:pos x="wd2" y="hd2"/>
                </a:cxn>
              </a:cxnLst>
              <a:rect l="0" t="0" r="r" b="b"/>
              <a:pathLst>
                <a:path w="21600" h="21600" extrusionOk="0">
                  <a:moveTo>
                    <a:pt x="21600" y="6881"/>
                  </a:moveTo>
                  <a:lnTo>
                    <a:pt x="5691" y="0"/>
                  </a:lnTo>
                  <a:lnTo>
                    <a:pt x="0" y="13381"/>
                  </a:lnTo>
                  <a:lnTo>
                    <a:pt x="16426" y="21600"/>
                  </a:lnTo>
                  <a:cubicBezTo>
                    <a:pt x="16426" y="21600"/>
                    <a:pt x="21600" y="6881"/>
                    <a:pt x="21600" y="6881"/>
                  </a:cubicBezTo>
                  <a:close/>
                </a:path>
              </a:pathLst>
            </a:custGeom>
            <a:solidFill>
              <a:schemeClr val="bg1">
                <a:lumMod val="9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6" name="Shape 52"/>
            <p:cNvSpPr/>
            <p:nvPr/>
          </p:nvSpPr>
          <p:spPr>
            <a:xfrm>
              <a:off x="4056870" y="3475454"/>
              <a:ext cx="586569" cy="696946"/>
            </a:xfrm>
            <a:custGeom>
              <a:avLst/>
              <a:gdLst/>
              <a:ahLst/>
              <a:cxnLst>
                <a:cxn ang="0">
                  <a:pos x="wd2" y="hd2"/>
                </a:cxn>
                <a:cxn ang="5400000">
                  <a:pos x="wd2" y="hd2"/>
                </a:cxn>
                <a:cxn ang="10800000">
                  <a:pos x="wd2" y="hd2"/>
                </a:cxn>
                <a:cxn ang="16200000">
                  <a:pos x="wd2" y="hd2"/>
                </a:cxn>
              </a:cxnLst>
              <a:rect l="0" t="0" r="r" b="b"/>
              <a:pathLst>
                <a:path w="21600" h="21600" extrusionOk="0">
                  <a:moveTo>
                    <a:pt x="18813" y="3225"/>
                  </a:moveTo>
                  <a:lnTo>
                    <a:pt x="21600" y="21600"/>
                  </a:lnTo>
                  <a:lnTo>
                    <a:pt x="2787" y="18375"/>
                  </a:lnTo>
                  <a:lnTo>
                    <a:pt x="0" y="0"/>
                  </a:lnTo>
                  <a:cubicBezTo>
                    <a:pt x="0" y="0"/>
                    <a:pt x="18813" y="3225"/>
                    <a:pt x="18813" y="3225"/>
                  </a:cubicBezTo>
                  <a:close/>
                </a:path>
              </a:pathLst>
            </a:custGeom>
            <a:solidFill>
              <a:schemeClr val="bg1">
                <a:lumMod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7" name="Shape 53"/>
            <p:cNvSpPr/>
            <p:nvPr/>
          </p:nvSpPr>
          <p:spPr>
            <a:xfrm>
              <a:off x="3848859" y="4062966"/>
              <a:ext cx="792605" cy="188165"/>
            </a:xfrm>
            <a:custGeom>
              <a:avLst/>
              <a:gdLst/>
              <a:ahLst/>
              <a:cxnLst>
                <a:cxn ang="0">
                  <a:pos x="wd2" y="hd2"/>
                </a:cxn>
                <a:cxn ang="5400000">
                  <a:pos x="wd2" y="hd2"/>
                </a:cxn>
                <a:cxn ang="10800000">
                  <a:pos x="wd2" y="hd2"/>
                </a:cxn>
                <a:cxn ang="16200000">
                  <a:pos x="wd2" y="hd2"/>
                </a:cxn>
              </a:cxnLst>
              <a:rect l="0" t="0" r="r" b="b"/>
              <a:pathLst>
                <a:path w="21600" h="21600" extrusionOk="0">
                  <a:moveTo>
                    <a:pt x="21600" y="11946"/>
                  </a:moveTo>
                  <a:lnTo>
                    <a:pt x="7677" y="0"/>
                  </a:lnTo>
                  <a:lnTo>
                    <a:pt x="0" y="10016"/>
                  </a:lnTo>
                  <a:lnTo>
                    <a:pt x="13751" y="21600"/>
                  </a:lnTo>
                  <a:cubicBezTo>
                    <a:pt x="13751" y="21600"/>
                    <a:pt x="21600" y="11946"/>
                    <a:pt x="21600" y="11946"/>
                  </a:cubicBezTo>
                  <a:close/>
                </a:path>
              </a:pathLst>
            </a:custGeom>
            <a:solidFill>
              <a:schemeClr val="bg1">
                <a:lumMod val="6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8" name="Shape 54"/>
            <p:cNvSpPr/>
            <p:nvPr/>
          </p:nvSpPr>
          <p:spPr>
            <a:xfrm>
              <a:off x="3752721" y="4858489"/>
              <a:ext cx="773682" cy="199729"/>
            </a:xfrm>
            <a:custGeom>
              <a:avLst/>
              <a:gdLst/>
              <a:ahLst/>
              <a:cxnLst>
                <a:cxn ang="0">
                  <a:pos x="wd2" y="hd2"/>
                </a:cxn>
                <a:cxn ang="5400000">
                  <a:pos x="wd2" y="hd2"/>
                </a:cxn>
                <a:cxn ang="10800000">
                  <a:pos x="wd2" y="hd2"/>
                </a:cxn>
                <a:cxn ang="16200000">
                  <a:pos x="wd2" y="hd2"/>
                </a:cxn>
              </a:cxnLst>
              <a:rect l="0" t="0" r="r" b="b"/>
              <a:pathLst>
                <a:path w="21600" h="21600" extrusionOk="0">
                  <a:moveTo>
                    <a:pt x="14087" y="2046"/>
                  </a:moveTo>
                  <a:lnTo>
                    <a:pt x="21600" y="21600"/>
                  </a:lnTo>
                  <a:lnTo>
                    <a:pt x="7513" y="19554"/>
                  </a:lnTo>
                  <a:lnTo>
                    <a:pt x="0" y="0"/>
                  </a:lnTo>
                  <a:cubicBezTo>
                    <a:pt x="0" y="0"/>
                    <a:pt x="14087" y="2046"/>
                    <a:pt x="14087" y="2046"/>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9" name="Shape 55"/>
            <p:cNvSpPr/>
            <p:nvPr/>
          </p:nvSpPr>
          <p:spPr>
            <a:xfrm>
              <a:off x="3768455" y="5035032"/>
              <a:ext cx="761069" cy="549779"/>
            </a:xfrm>
            <a:custGeom>
              <a:avLst/>
              <a:gdLst/>
              <a:ahLst/>
              <a:cxnLst>
                <a:cxn ang="0">
                  <a:pos x="wd2" y="hd2"/>
                </a:cxn>
                <a:cxn ang="5400000">
                  <a:pos x="wd2" y="hd2"/>
                </a:cxn>
                <a:cxn ang="10800000">
                  <a:pos x="wd2" y="hd2"/>
                </a:cxn>
                <a:cxn ang="16200000">
                  <a:pos x="wd2" y="hd2"/>
                </a:cxn>
              </a:cxnLst>
              <a:rect l="0" t="0" r="r" b="b"/>
              <a:pathLst>
                <a:path w="21600" h="21600" extrusionOk="0">
                  <a:moveTo>
                    <a:pt x="7280" y="0"/>
                  </a:moveTo>
                  <a:lnTo>
                    <a:pt x="21600" y="743"/>
                  </a:lnTo>
                  <a:lnTo>
                    <a:pt x="15126" y="21600"/>
                  </a:lnTo>
                  <a:lnTo>
                    <a:pt x="0" y="20650"/>
                  </a:lnTo>
                  <a:lnTo>
                    <a:pt x="7280" y="0"/>
                  </a:lnTo>
                </a:path>
              </a:pathLst>
            </a:custGeom>
            <a:solidFill>
              <a:schemeClr val="bg1">
                <a:lumMod val="9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0" name="Shape 56"/>
            <p:cNvSpPr/>
            <p:nvPr/>
          </p:nvSpPr>
          <p:spPr>
            <a:xfrm>
              <a:off x="3095487" y="5814821"/>
              <a:ext cx="633874" cy="373177"/>
            </a:xfrm>
            <a:custGeom>
              <a:avLst/>
              <a:gdLst/>
              <a:ahLst/>
              <a:cxnLst>
                <a:cxn ang="0">
                  <a:pos x="wd2" y="hd2"/>
                </a:cxn>
                <a:cxn ang="5400000">
                  <a:pos x="wd2" y="hd2"/>
                </a:cxn>
                <a:cxn ang="10800000">
                  <a:pos x="wd2" y="hd2"/>
                </a:cxn>
                <a:cxn ang="16200000">
                  <a:pos x="wd2" y="hd2"/>
                </a:cxn>
              </a:cxnLst>
              <a:rect l="0" t="0" r="r" b="b"/>
              <a:pathLst>
                <a:path w="21600" h="21600" extrusionOk="0">
                  <a:moveTo>
                    <a:pt x="18161" y="0"/>
                  </a:moveTo>
                  <a:lnTo>
                    <a:pt x="21600" y="19227"/>
                  </a:lnTo>
                  <a:lnTo>
                    <a:pt x="3439" y="21600"/>
                  </a:lnTo>
                  <a:lnTo>
                    <a:pt x="0" y="2373"/>
                  </a:lnTo>
                  <a:cubicBezTo>
                    <a:pt x="0" y="2373"/>
                    <a:pt x="18161" y="0"/>
                    <a:pt x="18161" y="0"/>
                  </a:cubicBezTo>
                  <a:close/>
                </a:path>
              </a:pathLst>
            </a:custGeom>
            <a:solidFill>
              <a:schemeClr val="bg1">
                <a:lumMod val="9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1" name="Shape 57"/>
            <p:cNvSpPr/>
            <p:nvPr/>
          </p:nvSpPr>
          <p:spPr>
            <a:xfrm>
              <a:off x="2753661" y="6140912"/>
              <a:ext cx="974462" cy="23862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9786" y="3711"/>
                  </a:lnTo>
                  <a:lnTo>
                    <a:pt x="0" y="21600"/>
                  </a:lnTo>
                  <a:lnTo>
                    <a:pt x="10765" y="21029"/>
                  </a:lnTo>
                  <a:cubicBezTo>
                    <a:pt x="10765" y="21029"/>
                    <a:pt x="21600" y="0"/>
                    <a:pt x="21600" y="0"/>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2" name="Shape 58"/>
            <p:cNvSpPr/>
            <p:nvPr/>
          </p:nvSpPr>
          <p:spPr>
            <a:xfrm>
              <a:off x="2075063" y="5959318"/>
              <a:ext cx="668564" cy="381586"/>
            </a:xfrm>
            <a:custGeom>
              <a:avLst/>
              <a:gdLst/>
              <a:ahLst/>
              <a:cxnLst>
                <a:cxn ang="0">
                  <a:pos x="wd2" y="hd2"/>
                </a:cxn>
                <a:cxn ang="5400000">
                  <a:pos x="wd2" y="hd2"/>
                </a:cxn>
                <a:cxn ang="10800000">
                  <a:pos x="wd2" y="hd2"/>
                </a:cxn>
                <a:cxn ang="16200000">
                  <a:pos x="wd2" y="hd2"/>
                </a:cxn>
              </a:cxnLst>
              <a:rect l="0" t="0" r="r" b="b"/>
              <a:pathLst>
                <a:path w="21600" h="21600" extrusionOk="0">
                  <a:moveTo>
                    <a:pt x="7200" y="2797"/>
                  </a:moveTo>
                  <a:lnTo>
                    <a:pt x="3260" y="4225"/>
                  </a:lnTo>
                  <a:lnTo>
                    <a:pt x="0" y="21124"/>
                  </a:lnTo>
                  <a:lnTo>
                    <a:pt x="18034" y="21600"/>
                  </a:lnTo>
                  <a:lnTo>
                    <a:pt x="21600" y="9104"/>
                  </a:lnTo>
                  <a:lnTo>
                    <a:pt x="15487" y="0"/>
                  </a:lnTo>
                  <a:cubicBezTo>
                    <a:pt x="15487" y="0"/>
                    <a:pt x="7200" y="2797"/>
                    <a:pt x="7200" y="2797"/>
                  </a:cubicBezTo>
                  <a:close/>
                </a:path>
              </a:pathLst>
            </a:custGeom>
            <a:solidFill>
              <a:schemeClr val="bg1">
                <a:lumMod val="9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3" name="Shape 59"/>
            <p:cNvSpPr/>
            <p:nvPr/>
          </p:nvSpPr>
          <p:spPr>
            <a:xfrm>
              <a:off x="1279540" y="5440950"/>
              <a:ext cx="371074" cy="177653"/>
            </a:xfrm>
            <a:custGeom>
              <a:avLst/>
              <a:gdLst/>
              <a:ahLst/>
              <a:cxnLst>
                <a:cxn ang="0">
                  <a:pos x="wd2" y="hd2"/>
                </a:cxn>
                <a:cxn ang="5400000">
                  <a:pos x="wd2" y="hd2"/>
                </a:cxn>
                <a:cxn ang="10800000">
                  <a:pos x="wd2" y="hd2"/>
                </a:cxn>
                <a:cxn ang="16200000">
                  <a:pos x="wd2" y="hd2"/>
                </a:cxn>
              </a:cxnLst>
              <a:rect l="0" t="0" r="r" b="b"/>
              <a:pathLst>
                <a:path w="21600" h="21600" extrusionOk="0">
                  <a:moveTo>
                    <a:pt x="0" y="17894"/>
                  </a:moveTo>
                  <a:lnTo>
                    <a:pt x="11259" y="0"/>
                  </a:lnTo>
                  <a:lnTo>
                    <a:pt x="14686" y="1534"/>
                  </a:lnTo>
                  <a:lnTo>
                    <a:pt x="21600" y="21600"/>
                  </a:lnTo>
                  <a:cubicBezTo>
                    <a:pt x="21600" y="21600"/>
                    <a:pt x="0" y="17894"/>
                    <a:pt x="0" y="17894"/>
                  </a:cubicBezTo>
                  <a:close/>
                </a:path>
              </a:pathLst>
            </a:custGeom>
            <a:solidFill>
              <a:schemeClr val="bg1">
                <a:lumMod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4" name="Shape 60"/>
            <p:cNvSpPr/>
            <p:nvPr/>
          </p:nvSpPr>
          <p:spPr>
            <a:xfrm>
              <a:off x="1087263" y="3822331"/>
              <a:ext cx="288029" cy="121939"/>
            </a:xfrm>
            <a:custGeom>
              <a:avLst/>
              <a:gdLst/>
              <a:ahLst/>
              <a:cxnLst>
                <a:cxn ang="0">
                  <a:pos x="wd2" y="hd2"/>
                </a:cxn>
                <a:cxn ang="5400000">
                  <a:pos x="wd2" y="hd2"/>
                </a:cxn>
                <a:cxn ang="10800000">
                  <a:pos x="wd2" y="hd2"/>
                </a:cxn>
                <a:cxn ang="16200000">
                  <a:pos x="wd2" y="hd2"/>
                </a:cxn>
              </a:cxnLst>
              <a:rect l="0" t="0" r="r" b="b"/>
              <a:pathLst>
                <a:path w="21600" h="21600" extrusionOk="0">
                  <a:moveTo>
                    <a:pt x="19235" y="12662"/>
                  </a:moveTo>
                  <a:lnTo>
                    <a:pt x="0" y="21600"/>
                  </a:lnTo>
                  <a:lnTo>
                    <a:pt x="21600" y="0"/>
                  </a:lnTo>
                  <a:cubicBezTo>
                    <a:pt x="21600" y="0"/>
                    <a:pt x="19235" y="12662"/>
                    <a:pt x="19235" y="12662"/>
                  </a:cubicBezTo>
                  <a:close/>
                </a:path>
              </a:pathLst>
            </a:custGeom>
            <a:solidFill>
              <a:schemeClr val="bg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5" name="Shape 61"/>
            <p:cNvSpPr/>
            <p:nvPr/>
          </p:nvSpPr>
          <p:spPr>
            <a:xfrm>
              <a:off x="1664093" y="2786173"/>
              <a:ext cx="395252" cy="2396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043" y="18568"/>
                  </a:lnTo>
                  <a:lnTo>
                    <a:pt x="10800" y="21600"/>
                  </a:lnTo>
                  <a:lnTo>
                    <a:pt x="21600" y="8242"/>
                  </a:lnTo>
                  <a:cubicBezTo>
                    <a:pt x="21600" y="8242"/>
                    <a:pt x="0" y="0"/>
                    <a:pt x="0" y="0"/>
                  </a:cubicBezTo>
                  <a:close/>
                </a:path>
              </a:pathLst>
            </a:custGeom>
            <a:solidFill>
              <a:schemeClr val="bg1">
                <a:lumMod val="8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6" name="Shape 62"/>
            <p:cNvSpPr/>
            <p:nvPr/>
          </p:nvSpPr>
          <p:spPr>
            <a:xfrm>
              <a:off x="2614795" y="2279065"/>
              <a:ext cx="543470" cy="469886"/>
            </a:xfrm>
            <a:custGeom>
              <a:avLst/>
              <a:gdLst/>
              <a:ahLst/>
              <a:cxnLst>
                <a:cxn ang="0">
                  <a:pos x="wd2" y="hd2"/>
                </a:cxn>
                <a:cxn ang="5400000">
                  <a:pos x="wd2" y="hd2"/>
                </a:cxn>
                <a:cxn ang="10800000">
                  <a:pos x="wd2" y="hd2"/>
                </a:cxn>
                <a:cxn ang="16200000">
                  <a:pos x="wd2" y="hd2"/>
                </a:cxn>
              </a:cxnLst>
              <a:rect l="0" t="0" r="r" b="b"/>
              <a:pathLst>
                <a:path w="21600" h="21600" extrusionOk="0">
                  <a:moveTo>
                    <a:pt x="836" y="15463"/>
                  </a:moveTo>
                  <a:lnTo>
                    <a:pt x="0" y="0"/>
                  </a:lnTo>
                  <a:lnTo>
                    <a:pt x="21224" y="7393"/>
                  </a:lnTo>
                  <a:lnTo>
                    <a:pt x="21600" y="21600"/>
                  </a:lnTo>
                  <a:cubicBezTo>
                    <a:pt x="21600" y="21600"/>
                    <a:pt x="11322" y="15656"/>
                    <a:pt x="836" y="15463"/>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7" name="Shape 63"/>
            <p:cNvSpPr/>
            <p:nvPr/>
          </p:nvSpPr>
          <p:spPr>
            <a:xfrm>
              <a:off x="1033853" y="2279065"/>
              <a:ext cx="3103139" cy="4099685"/>
            </a:xfrm>
            <a:custGeom>
              <a:avLst/>
              <a:gdLst/>
              <a:ahLst/>
              <a:cxnLst>
                <a:cxn ang="0">
                  <a:pos x="wd2" y="hd2"/>
                </a:cxn>
                <a:cxn ang="5400000">
                  <a:pos x="wd2" y="hd2"/>
                </a:cxn>
                <a:cxn ang="10800000">
                  <a:pos x="wd2" y="hd2"/>
                </a:cxn>
                <a:cxn ang="16200000">
                  <a:pos x="wd2" y="hd2"/>
                </a:cxn>
              </a:cxnLst>
              <a:rect l="0" t="0" r="r" b="b"/>
              <a:pathLst>
                <a:path w="21600" h="21600" extrusionOk="0">
                  <a:moveTo>
                    <a:pt x="12274" y="11024"/>
                  </a:moveTo>
                  <a:cubicBezTo>
                    <a:pt x="12055" y="12478"/>
                    <a:pt x="10728" y="13557"/>
                    <a:pt x="9310" y="13435"/>
                  </a:cubicBezTo>
                  <a:cubicBezTo>
                    <a:pt x="7892" y="13312"/>
                    <a:pt x="6920" y="12034"/>
                    <a:pt x="7139" y="10580"/>
                  </a:cubicBezTo>
                  <a:cubicBezTo>
                    <a:pt x="7358" y="9126"/>
                    <a:pt x="8686" y="8047"/>
                    <a:pt x="10104" y="8169"/>
                  </a:cubicBezTo>
                  <a:cubicBezTo>
                    <a:pt x="11522" y="8292"/>
                    <a:pt x="12494" y="9570"/>
                    <a:pt x="12274" y="11024"/>
                  </a:cubicBezTo>
                  <a:close/>
                  <a:moveTo>
                    <a:pt x="18852" y="13326"/>
                  </a:moveTo>
                  <a:cubicBezTo>
                    <a:pt x="19043" y="12781"/>
                    <a:pt x="19186" y="12214"/>
                    <a:pt x="19275" y="11629"/>
                  </a:cubicBezTo>
                  <a:cubicBezTo>
                    <a:pt x="19352" y="11116"/>
                    <a:pt x="19384" y="10609"/>
                    <a:pt x="19375" y="10113"/>
                  </a:cubicBezTo>
                  <a:lnTo>
                    <a:pt x="19639" y="9853"/>
                  </a:lnTo>
                  <a:lnTo>
                    <a:pt x="21600" y="9393"/>
                  </a:lnTo>
                  <a:lnTo>
                    <a:pt x="21073" y="6270"/>
                  </a:lnTo>
                  <a:lnTo>
                    <a:pt x="18819" y="6779"/>
                  </a:lnTo>
                  <a:lnTo>
                    <a:pt x="18608" y="6724"/>
                  </a:lnTo>
                  <a:cubicBezTo>
                    <a:pt x="18167" y="5765"/>
                    <a:pt x="17549" y="4905"/>
                    <a:pt x="16787" y="4188"/>
                  </a:cubicBezTo>
                  <a:lnTo>
                    <a:pt x="16771" y="3833"/>
                  </a:lnTo>
                  <a:lnTo>
                    <a:pt x="18059" y="2282"/>
                  </a:lnTo>
                  <a:lnTo>
                    <a:pt x="15629" y="753"/>
                  </a:lnTo>
                  <a:lnTo>
                    <a:pt x="14224" y="2415"/>
                  </a:lnTo>
                  <a:lnTo>
                    <a:pt x="14006" y="2470"/>
                  </a:lnTo>
                  <a:cubicBezTo>
                    <a:pt x="13311" y="2214"/>
                    <a:pt x="12565" y="2044"/>
                    <a:pt x="11779" y="1976"/>
                  </a:cubicBezTo>
                  <a:cubicBezTo>
                    <a:pt x="11649" y="1965"/>
                    <a:pt x="11518" y="1957"/>
                    <a:pt x="11388" y="1952"/>
                  </a:cubicBezTo>
                  <a:lnTo>
                    <a:pt x="11151" y="1772"/>
                  </a:lnTo>
                  <a:lnTo>
                    <a:pt x="11005" y="0"/>
                  </a:lnTo>
                  <a:lnTo>
                    <a:pt x="8137" y="510"/>
                  </a:lnTo>
                  <a:lnTo>
                    <a:pt x="8166" y="2193"/>
                  </a:lnTo>
                  <a:lnTo>
                    <a:pt x="7826" y="2519"/>
                  </a:lnTo>
                  <a:cubicBezTo>
                    <a:pt x="6995" y="2826"/>
                    <a:pt x="6210" y="3249"/>
                    <a:pt x="5494" y="3769"/>
                  </a:cubicBezTo>
                  <a:lnTo>
                    <a:pt x="5444" y="3744"/>
                  </a:lnTo>
                  <a:lnTo>
                    <a:pt x="4420" y="2658"/>
                  </a:lnTo>
                  <a:lnTo>
                    <a:pt x="2224" y="4674"/>
                  </a:lnTo>
                  <a:lnTo>
                    <a:pt x="3161" y="5760"/>
                  </a:lnTo>
                  <a:lnTo>
                    <a:pt x="3206" y="6102"/>
                  </a:lnTo>
                  <a:cubicBezTo>
                    <a:pt x="2694" y="6836"/>
                    <a:pt x="2280" y="7646"/>
                    <a:pt x="1988" y="8511"/>
                  </a:cubicBezTo>
                  <a:lnTo>
                    <a:pt x="380" y="8751"/>
                  </a:lnTo>
                  <a:lnTo>
                    <a:pt x="0" y="11963"/>
                  </a:lnTo>
                  <a:lnTo>
                    <a:pt x="1544" y="12321"/>
                  </a:lnTo>
                  <a:cubicBezTo>
                    <a:pt x="1604" y="12926"/>
                    <a:pt x="1727" y="13512"/>
                    <a:pt x="1907" y="14072"/>
                  </a:cubicBezTo>
                  <a:lnTo>
                    <a:pt x="1756" y="14289"/>
                  </a:lnTo>
                  <a:lnTo>
                    <a:pt x="527" y="15264"/>
                  </a:lnTo>
                  <a:lnTo>
                    <a:pt x="1756" y="17435"/>
                  </a:lnTo>
                  <a:lnTo>
                    <a:pt x="3102" y="16660"/>
                  </a:lnTo>
                  <a:lnTo>
                    <a:pt x="3309" y="16693"/>
                  </a:lnTo>
                  <a:cubicBezTo>
                    <a:pt x="3818" y="17332"/>
                    <a:pt x="4422" y="17893"/>
                    <a:pt x="5106" y="18356"/>
                  </a:cubicBezTo>
                  <a:lnTo>
                    <a:pt x="5268" y="18698"/>
                  </a:lnTo>
                  <a:lnTo>
                    <a:pt x="4741" y="20293"/>
                  </a:lnTo>
                  <a:lnTo>
                    <a:pt x="7259" y="21356"/>
                  </a:lnTo>
                  <a:lnTo>
                    <a:pt x="7961" y="19783"/>
                  </a:lnTo>
                  <a:lnTo>
                    <a:pt x="8556" y="19690"/>
                  </a:lnTo>
                  <a:cubicBezTo>
                    <a:pt x="8735" y="19717"/>
                    <a:pt x="8916" y="19739"/>
                    <a:pt x="9099" y="19754"/>
                  </a:cubicBezTo>
                  <a:cubicBezTo>
                    <a:pt x="9647" y="19802"/>
                    <a:pt x="10190" y="19798"/>
                    <a:pt x="10725" y="19746"/>
                  </a:cubicBezTo>
                  <a:lnTo>
                    <a:pt x="11444" y="19938"/>
                  </a:lnTo>
                  <a:lnTo>
                    <a:pt x="12000" y="21600"/>
                  </a:lnTo>
                  <a:lnTo>
                    <a:pt x="15073" y="20559"/>
                  </a:lnTo>
                  <a:lnTo>
                    <a:pt x="14371" y="18809"/>
                  </a:lnTo>
                  <a:lnTo>
                    <a:pt x="14499" y="18534"/>
                  </a:lnTo>
                  <a:cubicBezTo>
                    <a:pt x="15438" y="17996"/>
                    <a:pt x="16287" y="17301"/>
                    <a:pt x="17004" y="16482"/>
                  </a:cubicBezTo>
                  <a:lnTo>
                    <a:pt x="17327" y="16482"/>
                  </a:lnTo>
                  <a:lnTo>
                    <a:pt x="19024" y="17302"/>
                  </a:lnTo>
                  <a:lnTo>
                    <a:pt x="20810" y="14533"/>
                  </a:lnTo>
                  <a:lnTo>
                    <a:pt x="18937" y="13580"/>
                  </a:lnTo>
                  <a:cubicBezTo>
                    <a:pt x="18937" y="13580"/>
                    <a:pt x="18852" y="13326"/>
                    <a:pt x="18852" y="13326"/>
                  </a:cubicBezTo>
                  <a:close/>
                </a:path>
              </a:pathLst>
            </a:custGeom>
            <a:gradFill>
              <a:gsLst>
                <a:gs pos="0">
                  <a:schemeClr val="bg1">
                    <a:lumMod val="65000"/>
                  </a:schemeClr>
                </a:gs>
                <a:gs pos="93000">
                  <a:srgbClr val="FEFEFE"/>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8" name="Shape 64"/>
            <p:cNvSpPr/>
            <p:nvPr/>
          </p:nvSpPr>
          <p:spPr>
            <a:xfrm>
              <a:off x="1418406" y="2941351"/>
              <a:ext cx="2129099" cy="2802064"/>
            </a:xfrm>
            <a:custGeom>
              <a:avLst/>
              <a:gdLst/>
              <a:ahLst/>
              <a:cxnLst>
                <a:cxn ang="0">
                  <a:pos x="wd2" y="hd2"/>
                </a:cxn>
                <a:cxn ang="5400000">
                  <a:pos x="wd2" y="hd2"/>
                </a:cxn>
                <a:cxn ang="10800000">
                  <a:pos x="wd2" y="hd2"/>
                </a:cxn>
                <a:cxn ang="16200000">
                  <a:pos x="wd2" y="hd2"/>
                </a:cxn>
              </a:cxnLst>
              <a:rect l="0" t="0" r="r" b="b"/>
              <a:pathLst>
                <a:path w="20163" h="20697" extrusionOk="0">
                  <a:moveTo>
                    <a:pt x="13014" y="10610"/>
                  </a:moveTo>
                  <a:cubicBezTo>
                    <a:pt x="12716" y="12649"/>
                    <a:pt x="10910" y="14162"/>
                    <a:pt x="8981" y="13990"/>
                  </a:cubicBezTo>
                  <a:cubicBezTo>
                    <a:pt x="7051" y="13818"/>
                    <a:pt x="5729" y="12027"/>
                    <a:pt x="6027" y="9988"/>
                  </a:cubicBezTo>
                  <a:cubicBezTo>
                    <a:pt x="6326" y="7950"/>
                    <a:pt x="8132" y="6436"/>
                    <a:pt x="10061" y="6608"/>
                  </a:cubicBezTo>
                  <a:cubicBezTo>
                    <a:pt x="11990" y="6780"/>
                    <a:pt x="13313" y="8571"/>
                    <a:pt x="13014" y="10610"/>
                  </a:cubicBezTo>
                  <a:close/>
                  <a:moveTo>
                    <a:pt x="11591" y="39"/>
                  </a:moveTo>
                  <a:cubicBezTo>
                    <a:pt x="6086" y="-451"/>
                    <a:pt x="948" y="3768"/>
                    <a:pt x="115" y="9462"/>
                  </a:cubicBezTo>
                  <a:cubicBezTo>
                    <a:pt x="-718" y="15156"/>
                    <a:pt x="3069" y="20169"/>
                    <a:pt x="8573" y="20659"/>
                  </a:cubicBezTo>
                  <a:cubicBezTo>
                    <a:pt x="14078" y="21149"/>
                    <a:pt x="19216" y="16930"/>
                    <a:pt x="20049" y="11236"/>
                  </a:cubicBezTo>
                  <a:cubicBezTo>
                    <a:pt x="20882" y="5542"/>
                    <a:pt x="17095" y="529"/>
                    <a:pt x="11591" y="39"/>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9" name="Shape 65"/>
            <p:cNvSpPr/>
            <p:nvPr/>
          </p:nvSpPr>
          <p:spPr>
            <a:xfrm>
              <a:off x="1461134" y="2984080"/>
              <a:ext cx="2034007" cy="2717303"/>
            </a:xfrm>
            <a:custGeom>
              <a:avLst/>
              <a:gdLst/>
              <a:ahLst/>
              <a:cxnLst>
                <a:cxn ang="0">
                  <a:pos x="wd2" y="hd2"/>
                </a:cxn>
                <a:cxn ang="5400000">
                  <a:pos x="wd2" y="hd2"/>
                </a:cxn>
                <a:cxn ang="10800000">
                  <a:pos x="wd2" y="hd2"/>
                </a:cxn>
                <a:cxn ang="16200000">
                  <a:pos x="wd2" y="hd2"/>
                </a:cxn>
              </a:cxnLst>
              <a:rect l="0" t="0" r="r" b="b"/>
              <a:pathLst>
                <a:path w="20147" h="20710" extrusionOk="0">
                  <a:moveTo>
                    <a:pt x="13178" y="10628"/>
                  </a:moveTo>
                  <a:cubicBezTo>
                    <a:pt x="12866" y="12731"/>
                    <a:pt x="10978" y="14293"/>
                    <a:pt x="8960" y="14115"/>
                  </a:cubicBezTo>
                  <a:cubicBezTo>
                    <a:pt x="6942" y="13938"/>
                    <a:pt x="5559" y="12089"/>
                    <a:pt x="5871" y="9986"/>
                  </a:cubicBezTo>
                  <a:cubicBezTo>
                    <a:pt x="6183" y="7883"/>
                    <a:pt x="8071" y="6321"/>
                    <a:pt x="10089" y="6498"/>
                  </a:cubicBezTo>
                  <a:cubicBezTo>
                    <a:pt x="12107" y="6676"/>
                    <a:pt x="13490" y="8524"/>
                    <a:pt x="13178" y="10628"/>
                  </a:cubicBezTo>
                  <a:close/>
                  <a:moveTo>
                    <a:pt x="11603" y="38"/>
                  </a:moveTo>
                  <a:cubicBezTo>
                    <a:pt x="6105" y="-445"/>
                    <a:pt x="963" y="3783"/>
                    <a:pt x="118" y="9481"/>
                  </a:cubicBezTo>
                  <a:cubicBezTo>
                    <a:pt x="-727" y="15179"/>
                    <a:pt x="3045" y="20189"/>
                    <a:pt x="8543" y="20672"/>
                  </a:cubicBezTo>
                  <a:cubicBezTo>
                    <a:pt x="14041" y="21155"/>
                    <a:pt x="19183" y="16927"/>
                    <a:pt x="20028" y="11229"/>
                  </a:cubicBezTo>
                  <a:cubicBezTo>
                    <a:pt x="20873" y="5531"/>
                    <a:pt x="17101" y="521"/>
                    <a:pt x="11603" y="38"/>
                  </a:cubicBezTo>
                  <a:close/>
                </a:path>
              </a:pathLst>
            </a:custGeom>
            <a:gradFill>
              <a:gsLst>
                <a:gs pos="0">
                  <a:schemeClr val="bg1">
                    <a:lumMod val="85000"/>
                  </a:schemeClr>
                </a:gs>
                <a:gs pos="93000">
                  <a:schemeClr val="bg1">
                    <a:lumMod val="75000"/>
                  </a:schemeClr>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10" name="Shape 66"/>
            <p:cNvSpPr/>
            <p:nvPr/>
          </p:nvSpPr>
          <p:spPr>
            <a:xfrm>
              <a:off x="3277081" y="2428614"/>
              <a:ext cx="866189" cy="4415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2163" y="6377"/>
                  </a:lnTo>
                  <a:lnTo>
                    <a:pt x="0" y="0"/>
                  </a:lnTo>
                  <a:lnTo>
                    <a:pt x="8703" y="14194"/>
                  </a:lnTo>
                  <a:cubicBezTo>
                    <a:pt x="8703" y="14194"/>
                    <a:pt x="21600" y="21600"/>
                    <a:pt x="21600" y="21600"/>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sp>
        <p:nvSpPr>
          <p:cNvPr id="174" name="Freeform 173"/>
          <p:cNvSpPr/>
          <p:nvPr/>
        </p:nvSpPr>
        <p:spPr>
          <a:xfrm rot="3289236" flipV="1">
            <a:off x="9629951" y="3780532"/>
            <a:ext cx="1579940" cy="666763"/>
          </a:xfrm>
          <a:custGeom>
            <a:avLst/>
            <a:gdLst>
              <a:gd name="connsiteX0" fmla="*/ 1987652 w 5795701"/>
              <a:gd name="connsiteY0" fmla="*/ 3125 h 2181217"/>
              <a:gd name="connsiteX1" fmla="*/ 3062931 w 5795701"/>
              <a:gd name="connsiteY1" fmla="*/ 78286 h 2181217"/>
              <a:gd name="connsiteX2" fmla="*/ 3449187 w 5795701"/>
              <a:gd name="connsiteY2" fmla="*/ 164876 h 2181217"/>
              <a:gd name="connsiteX3" fmla="*/ 4168671 w 5795701"/>
              <a:gd name="connsiteY3" fmla="*/ 430111 h 2181217"/>
              <a:gd name="connsiteX4" fmla="*/ 5719340 w 5795701"/>
              <a:gd name="connsiteY4" fmla="*/ 1912682 h 2181217"/>
              <a:gd name="connsiteX5" fmla="*/ 5795701 w 5795701"/>
              <a:gd name="connsiteY5" fmla="*/ 1883082 h 2181217"/>
              <a:gd name="connsiteX6" fmla="*/ 5753238 w 5795701"/>
              <a:gd name="connsiteY6" fmla="*/ 2181217 h 2181217"/>
              <a:gd name="connsiteX7" fmla="*/ 5498902 w 5795701"/>
              <a:gd name="connsiteY7" fmla="*/ 1998134 h 2181217"/>
              <a:gd name="connsiteX8" fmla="*/ 5575262 w 5795701"/>
              <a:gd name="connsiteY8" fmla="*/ 1968533 h 2181217"/>
              <a:gd name="connsiteX9" fmla="*/ 5397735 w 5795701"/>
              <a:gd name="connsiteY9" fmla="*/ 1658681 h 2181217"/>
              <a:gd name="connsiteX10" fmla="*/ 5327233 w 5795701"/>
              <a:gd name="connsiteY10" fmla="*/ 1562934 h 2181217"/>
              <a:gd name="connsiteX11" fmla="*/ 5186598 w 5795701"/>
              <a:gd name="connsiteY11" fmla="*/ 1374142 h 2181217"/>
              <a:gd name="connsiteX12" fmla="*/ 5089845 w 5795701"/>
              <a:gd name="connsiteY12" fmla="*/ 1269787 h 2181217"/>
              <a:gd name="connsiteX13" fmla="*/ 4944284 w 5795701"/>
              <a:gd name="connsiteY13" fmla="*/ 1115569 h 2181217"/>
              <a:gd name="connsiteX14" fmla="*/ 4828634 w 5795701"/>
              <a:gd name="connsiteY14" fmla="*/ 1015229 h 2181217"/>
              <a:gd name="connsiteX15" fmla="*/ 4673230 w 5795701"/>
              <a:gd name="connsiteY15" fmla="*/ 883619 h 2181217"/>
              <a:gd name="connsiteX16" fmla="*/ 4541937 w 5795701"/>
              <a:gd name="connsiteY16" fmla="*/ 791665 h 2181217"/>
              <a:gd name="connsiteX17" fmla="*/ 4375876 w 5795701"/>
              <a:gd name="connsiteY17" fmla="*/ 678945 h 2181217"/>
              <a:gd name="connsiteX18" fmla="*/ 4231080 w 5795701"/>
              <a:gd name="connsiteY18" fmla="*/ 597513 h 2181217"/>
              <a:gd name="connsiteX19" fmla="*/ 4054651 w 5795701"/>
              <a:gd name="connsiteY19" fmla="*/ 502199 h 2181217"/>
              <a:gd name="connsiteX20" fmla="*/ 3898060 w 5795701"/>
              <a:gd name="connsiteY20" fmla="*/ 432562 h 2181217"/>
              <a:gd name="connsiteX21" fmla="*/ 3711992 w 5795701"/>
              <a:gd name="connsiteY21" fmla="*/ 354037 h 2181217"/>
              <a:gd name="connsiteX22" fmla="*/ 3545094 w 5795701"/>
              <a:gd name="connsiteY22" fmla="*/ 297058 h 2181217"/>
              <a:gd name="connsiteX23" fmla="*/ 3350328 w 5795701"/>
              <a:gd name="connsiteY23" fmla="*/ 235110 h 2181217"/>
              <a:gd name="connsiteX24" fmla="*/ 3174503 w 5795701"/>
              <a:gd name="connsiteY24" fmla="*/ 191448 h 2181217"/>
              <a:gd name="connsiteX25" fmla="*/ 2972089 w 5795701"/>
              <a:gd name="connsiteY25" fmla="*/ 146072 h 2181217"/>
              <a:gd name="connsiteX26" fmla="*/ 2788647 w 5795701"/>
              <a:gd name="connsiteY26" fmla="*/ 116262 h 2181217"/>
              <a:gd name="connsiteX27" fmla="*/ 2579699 w 5795701"/>
              <a:gd name="connsiteY27" fmla="*/ 87577 h 2181217"/>
              <a:gd name="connsiteX28" fmla="*/ 2389908 w 5795701"/>
              <a:gd name="connsiteY28" fmla="*/ 72082 h 2181217"/>
              <a:gd name="connsiteX29" fmla="*/ 2175586 w 5795701"/>
              <a:gd name="connsiteY29" fmla="*/ 60284 h 2181217"/>
              <a:gd name="connsiteX30" fmla="*/ 1980682 w 5795701"/>
              <a:gd name="connsiteY30" fmla="*/ 59516 h 2181217"/>
              <a:gd name="connsiteX31" fmla="*/ 1762170 w 5795701"/>
              <a:gd name="connsiteY31" fmla="*/ 64849 h 2181217"/>
              <a:gd name="connsiteX32" fmla="*/ 1443865 w 5795701"/>
              <a:gd name="connsiteY32" fmla="*/ 87814 h 2181217"/>
              <a:gd name="connsiteX33" fmla="*/ 1406322 w 5795701"/>
              <a:gd name="connsiteY33" fmla="*/ 92400 h 2181217"/>
              <a:gd name="connsiteX34" fmla="*/ 1022671 w 5795701"/>
              <a:gd name="connsiteY34" fmla="*/ 149165 h 2181217"/>
              <a:gd name="connsiteX35" fmla="*/ 905881 w 5795701"/>
              <a:gd name="connsiteY35" fmla="*/ 172635 h 2181217"/>
              <a:gd name="connsiteX36" fmla="*/ 814476 w 5795701"/>
              <a:gd name="connsiteY36" fmla="*/ 191402 h 2181217"/>
              <a:gd name="connsiteX37" fmla="*/ 686528 w 5795701"/>
              <a:gd name="connsiteY37" fmla="*/ 222241 h 2181217"/>
              <a:gd name="connsiteX38" fmla="*/ 600977 w 5795701"/>
              <a:gd name="connsiteY38" fmla="*/ 243130 h 2181217"/>
              <a:gd name="connsiteX39" fmla="*/ 458860 w 5795701"/>
              <a:gd name="connsiteY39" fmla="*/ 283171 h 2181217"/>
              <a:gd name="connsiteX40" fmla="*/ 387421 w 5795701"/>
              <a:gd name="connsiteY40" fmla="*/ 303437 h 2181217"/>
              <a:gd name="connsiteX41" fmla="*/ 174205 w 5795701"/>
              <a:gd name="connsiteY41" fmla="*/ 372374 h 2181217"/>
              <a:gd name="connsiteX42" fmla="*/ 174116 w 5795701"/>
              <a:gd name="connsiteY42" fmla="*/ 372403 h 2181217"/>
              <a:gd name="connsiteX43" fmla="*/ 13063 w 5795701"/>
              <a:gd name="connsiteY43" fmla="*/ 431337 h 2181217"/>
              <a:gd name="connsiteX44" fmla="*/ 0 w 5795701"/>
              <a:gd name="connsiteY44" fmla="*/ 436899 h 2181217"/>
              <a:gd name="connsiteX45" fmla="*/ 0 w 5795701"/>
              <a:gd name="connsiteY45" fmla="*/ 435207 h 2181217"/>
              <a:gd name="connsiteX46" fmla="*/ 102154 w 5795701"/>
              <a:gd name="connsiteY46" fmla="*/ 395608 h 2181217"/>
              <a:gd name="connsiteX47" fmla="*/ 1987652 w 5795701"/>
              <a:gd name="connsiteY47" fmla="*/ 3125 h 218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95701" h="2181217">
                <a:moveTo>
                  <a:pt x="1987652" y="3125"/>
                </a:moveTo>
                <a:cubicBezTo>
                  <a:pt x="2357351" y="-9499"/>
                  <a:pt x="2718339" y="16246"/>
                  <a:pt x="3062931" y="78286"/>
                </a:cubicBezTo>
                <a:cubicBezTo>
                  <a:pt x="3194204" y="101921"/>
                  <a:pt x="3323098" y="130822"/>
                  <a:pt x="3449187" y="164876"/>
                </a:cubicBezTo>
                <a:cubicBezTo>
                  <a:pt x="3701366" y="232984"/>
                  <a:pt x="3942327" y="321701"/>
                  <a:pt x="4168671" y="430111"/>
                </a:cubicBezTo>
                <a:cubicBezTo>
                  <a:pt x="4847705" y="755338"/>
                  <a:pt x="5395188" y="1257791"/>
                  <a:pt x="5719340" y="1912682"/>
                </a:cubicBezTo>
                <a:lnTo>
                  <a:pt x="5795701" y="1883082"/>
                </a:lnTo>
                <a:lnTo>
                  <a:pt x="5753238" y="2181217"/>
                </a:lnTo>
                <a:lnTo>
                  <a:pt x="5498902" y="1998134"/>
                </a:lnTo>
                <a:lnTo>
                  <a:pt x="5575262" y="1968533"/>
                </a:lnTo>
                <a:lnTo>
                  <a:pt x="5397735" y="1658681"/>
                </a:lnTo>
                <a:lnTo>
                  <a:pt x="5327233" y="1562934"/>
                </a:lnTo>
                <a:lnTo>
                  <a:pt x="5186598" y="1374142"/>
                </a:lnTo>
                <a:lnTo>
                  <a:pt x="5089845" y="1269787"/>
                </a:lnTo>
                <a:lnTo>
                  <a:pt x="4944284" y="1115569"/>
                </a:lnTo>
                <a:lnTo>
                  <a:pt x="4828634" y="1015229"/>
                </a:lnTo>
                <a:lnTo>
                  <a:pt x="4673230" y="883619"/>
                </a:lnTo>
                <a:lnTo>
                  <a:pt x="4541937" y="791665"/>
                </a:lnTo>
                <a:lnTo>
                  <a:pt x="4375876" y="678945"/>
                </a:lnTo>
                <a:lnTo>
                  <a:pt x="4231080" y="597513"/>
                </a:lnTo>
                <a:lnTo>
                  <a:pt x="4054651" y="502199"/>
                </a:lnTo>
                <a:lnTo>
                  <a:pt x="3898060" y="432562"/>
                </a:lnTo>
                <a:lnTo>
                  <a:pt x="3711992" y="354037"/>
                </a:lnTo>
                <a:lnTo>
                  <a:pt x="3545094" y="297058"/>
                </a:lnTo>
                <a:lnTo>
                  <a:pt x="3350328" y="235110"/>
                </a:lnTo>
                <a:lnTo>
                  <a:pt x="3174503" y="191448"/>
                </a:lnTo>
                <a:lnTo>
                  <a:pt x="2972089" y="146072"/>
                </a:lnTo>
                <a:lnTo>
                  <a:pt x="2788647" y="116262"/>
                </a:lnTo>
                <a:lnTo>
                  <a:pt x="2579699" y="87577"/>
                </a:lnTo>
                <a:lnTo>
                  <a:pt x="2389908" y="72082"/>
                </a:lnTo>
                <a:lnTo>
                  <a:pt x="2175586" y="60284"/>
                </a:lnTo>
                <a:lnTo>
                  <a:pt x="1980682" y="59516"/>
                </a:lnTo>
                <a:lnTo>
                  <a:pt x="1762170" y="64849"/>
                </a:lnTo>
                <a:lnTo>
                  <a:pt x="1443865" y="87814"/>
                </a:lnTo>
                <a:lnTo>
                  <a:pt x="1406322" y="92400"/>
                </a:lnTo>
                <a:lnTo>
                  <a:pt x="1022671" y="149165"/>
                </a:lnTo>
                <a:lnTo>
                  <a:pt x="905881" y="172635"/>
                </a:lnTo>
                <a:lnTo>
                  <a:pt x="814476" y="191402"/>
                </a:lnTo>
                <a:lnTo>
                  <a:pt x="686528" y="222241"/>
                </a:lnTo>
                <a:lnTo>
                  <a:pt x="600977" y="243130"/>
                </a:lnTo>
                <a:lnTo>
                  <a:pt x="458860" y="283171"/>
                </a:lnTo>
                <a:lnTo>
                  <a:pt x="387421" y="303437"/>
                </a:lnTo>
                <a:lnTo>
                  <a:pt x="174205" y="372374"/>
                </a:lnTo>
                <a:lnTo>
                  <a:pt x="174116" y="372403"/>
                </a:lnTo>
                <a:lnTo>
                  <a:pt x="13063" y="431337"/>
                </a:lnTo>
                <a:lnTo>
                  <a:pt x="0" y="436899"/>
                </a:lnTo>
                <a:lnTo>
                  <a:pt x="0" y="435207"/>
                </a:lnTo>
                <a:lnTo>
                  <a:pt x="102154" y="395608"/>
                </a:lnTo>
                <a:cubicBezTo>
                  <a:pt x="731128" y="151791"/>
                  <a:pt x="1371488" y="24166"/>
                  <a:pt x="1987652" y="3125"/>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p:cNvGrpSpPr/>
          <p:nvPr/>
        </p:nvGrpSpPr>
        <p:grpSpPr>
          <a:xfrm>
            <a:off x="6969222" y="2214994"/>
            <a:ext cx="2907108" cy="2663093"/>
            <a:chOff x="7217206" y="2719447"/>
            <a:chExt cx="2378801" cy="2179133"/>
          </a:xfrm>
        </p:grpSpPr>
        <p:sp>
          <p:nvSpPr>
            <p:cNvPr id="177" name="Shape 6"/>
            <p:cNvSpPr/>
            <p:nvPr/>
          </p:nvSpPr>
          <p:spPr>
            <a:xfrm rot="21083148">
              <a:off x="7217206" y="2927978"/>
              <a:ext cx="1360076" cy="136007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rgbClr val="FEFEFE">
                <a:alpha val="6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nvGrpSpPr>
            <p:cNvPr id="178" name="Group 177"/>
            <p:cNvGrpSpPr/>
            <p:nvPr/>
          </p:nvGrpSpPr>
          <p:grpSpPr>
            <a:xfrm rot="1560145">
              <a:off x="8265556" y="2719447"/>
              <a:ext cx="1284363" cy="2179133"/>
              <a:chOff x="7402287" y="2369209"/>
              <a:chExt cx="2012077" cy="3413821"/>
            </a:xfrm>
          </p:grpSpPr>
          <p:sp>
            <p:nvSpPr>
              <p:cNvPr id="191" name="Freeform 190"/>
              <p:cNvSpPr/>
              <p:nvPr/>
            </p:nvSpPr>
            <p:spPr>
              <a:xfrm>
                <a:off x="7402287" y="2467644"/>
                <a:ext cx="2012077" cy="3315386"/>
              </a:xfrm>
              <a:custGeom>
                <a:avLst/>
                <a:gdLst>
                  <a:gd name="connsiteX0" fmla="*/ 144503 w 2012077"/>
                  <a:gd name="connsiteY0" fmla="*/ 1574920 h 3315386"/>
                  <a:gd name="connsiteX1" fmla="*/ 420067 w 2012077"/>
                  <a:gd name="connsiteY1" fmla="*/ 1685158 h 3315386"/>
                  <a:gd name="connsiteX2" fmla="*/ 420067 w 2012077"/>
                  <a:gd name="connsiteY2" fmla="*/ 1603258 h 3315386"/>
                  <a:gd name="connsiteX3" fmla="*/ 854936 w 2012077"/>
                  <a:gd name="connsiteY3" fmla="*/ 1603258 h 3315386"/>
                  <a:gd name="connsiteX4" fmla="*/ 854936 w 2012077"/>
                  <a:gd name="connsiteY4" fmla="*/ 1859132 h 3315386"/>
                  <a:gd name="connsiteX5" fmla="*/ 898105 w 2012077"/>
                  <a:gd name="connsiteY5" fmla="*/ 1876400 h 3315386"/>
                  <a:gd name="connsiteX6" fmla="*/ 854936 w 2012077"/>
                  <a:gd name="connsiteY6" fmla="*/ 1984649 h 3315386"/>
                  <a:gd name="connsiteX7" fmla="*/ 729349 w 2012077"/>
                  <a:gd name="connsiteY7" fmla="*/ 1984649 h 3315386"/>
                  <a:gd name="connsiteX8" fmla="*/ 729349 w 2012077"/>
                  <a:gd name="connsiteY8" fmla="*/ 2229552 h 3315386"/>
                  <a:gd name="connsiteX9" fmla="*/ 711273 w 2012077"/>
                  <a:gd name="connsiteY9" fmla="*/ 2272838 h 3315386"/>
                  <a:gd name="connsiteX10" fmla="*/ 668063 w 2012077"/>
                  <a:gd name="connsiteY10" fmla="*/ 2290835 h 3315386"/>
                  <a:gd name="connsiteX11" fmla="*/ 606817 w 2012077"/>
                  <a:gd name="connsiteY11" fmla="*/ 2290835 h 3315386"/>
                  <a:gd name="connsiteX12" fmla="*/ 563359 w 2012077"/>
                  <a:gd name="connsiteY12" fmla="*/ 2272838 h 3315386"/>
                  <a:gd name="connsiteX13" fmla="*/ 545489 w 2012077"/>
                  <a:gd name="connsiteY13" fmla="*/ 2229552 h 3315386"/>
                  <a:gd name="connsiteX14" fmla="*/ 545489 w 2012077"/>
                  <a:gd name="connsiteY14" fmla="*/ 1984649 h 3315386"/>
                  <a:gd name="connsiteX15" fmla="*/ 420067 w 2012077"/>
                  <a:gd name="connsiteY15" fmla="*/ 1984649 h 3315386"/>
                  <a:gd name="connsiteX16" fmla="*/ 417591 w 2012077"/>
                  <a:gd name="connsiteY16" fmla="*/ 1984649 h 3315386"/>
                  <a:gd name="connsiteX17" fmla="*/ 325764 w 2012077"/>
                  <a:gd name="connsiteY17" fmla="*/ 1897115 h 3315386"/>
                  <a:gd name="connsiteX18" fmla="*/ 157049 w 2012077"/>
                  <a:gd name="connsiteY18" fmla="*/ 2074602 h 3315386"/>
                  <a:gd name="connsiteX19" fmla="*/ 114251 w 2012077"/>
                  <a:gd name="connsiteY19" fmla="*/ 2093793 h 3315386"/>
                  <a:gd name="connsiteX20" fmla="*/ 70463 w 2012077"/>
                  <a:gd name="connsiteY20" fmla="*/ 2076690 h 3315386"/>
                  <a:gd name="connsiteX21" fmla="*/ 26180 w 2012077"/>
                  <a:gd name="connsiteY21" fmla="*/ 2034498 h 3315386"/>
                  <a:gd name="connsiteX22" fmla="*/ 7072 w 2012077"/>
                  <a:gd name="connsiteY22" fmla="*/ 1991709 h 3315386"/>
                  <a:gd name="connsiteX23" fmla="*/ 23869 w 2012077"/>
                  <a:gd name="connsiteY23" fmla="*/ 1947793 h 3315386"/>
                  <a:gd name="connsiteX24" fmla="*/ 192913 w 2012077"/>
                  <a:gd name="connsiteY24" fmla="*/ 1770537 h 3315386"/>
                  <a:gd name="connsiteX25" fmla="*/ 107854 w 2012077"/>
                  <a:gd name="connsiteY25" fmla="*/ 1685688 h 3315386"/>
                  <a:gd name="connsiteX26" fmla="*/ 101292 w 2012077"/>
                  <a:gd name="connsiteY26" fmla="*/ 1683070 h 3315386"/>
                  <a:gd name="connsiteX27" fmla="*/ 102407 w 2012077"/>
                  <a:gd name="connsiteY27" fmla="*/ 1680252 h 3315386"/>
                  <a:gd name="connsiteX28" fmla="*/ 101664 w 2012077"/>
                  <a:gd name="connsiteY28" fmla="*/ 1679523 h 3315386"/>
                  <a:gd name="connsiteX29" fmla="*/ 102572 w 2012077"/>
                  <a:gd name="connsiteY29" fmla="*/ 1679855 h 3315386"/>
                  <a:gd name="connsiteX30" fmla="*/ 940180 w 2012077"/>
                  <a:gd name="connsiteY30" fmla="*/ 871862 h 3315386"/>
                  <a:gd name="connsiteX31" fmla="*/ 2012077 w 2012077"/>
                  <a:gd name="connsiteY31" fmla="*/ 2096792 h 3315386"/>
                  <a:gd name="connsiteX32" fmla="*/ 1050565 w 2012077"/>
                  <a:gd name="connsiteY32" fmla="*/ 3315386 h 3315386"/>
                  <a:gd name="connsiteX33" fmla="*/ 1050565 w 2012077"/>
                  <a:gd name="connsiteY33" fmla="*/ 2819328 h 3315386"/>
                  <a:gd name="connsiteX34" fmla="*/ 799428 w 2012077"/>
                  <a:gd name="connsiteY34" fmla="*/ 2819328 h 3315386"/>
                  <a:gd name="connsiteX35" fmla="*/ 799428 w 2012077"/>
                  <a:gd name="connsiteY35" fmla="*/ 2896028 h 3315386"/>
                  <a:gd name="connsiteX36" fmla="*/ 468740 w 2012077"/>
                  <a:gd name="connsiteY36" fmla="*/ 2896028 h 3315386"/>
                  <a:gd name="connsiteX37" fmla="*/ 468740 w 2012077"/>
                  <a:gd name="connsiteY37" fmla="*/ 2819328 h 3315386"/>
                  <a:gd name="connsiteX38" fmla="*/ 327987 w 2012077"/>
                  <a:gd name="connsiteY38" fmla="*/ 2819328 h 3315386"/>
                  <a:gd name="connsiteX39" fmla="*/ 327987 w 2012077"/>
                  <a:gd name="connsiteY39" fmla="*/ 2727583 h 3315386"/>
                  <a:gd name="connsiteX40" fmla="*/ 468740 w 2012077"/>
                  <a:gd name="connsiteY40" fmla="*/ 2727583 h 3315386"/>
                  <a:gd name="connsiteX41" fmla="*/ 468740 w 2012077"/>
                  <a:gd name="connsiteY41" fmla="*/ 2650997 h 3315386"/>
                  <a:gd name="connsiteX42" fmla="*/ 799428 w 2012077"/>
                  <a:gd name="connsiteY42" fmla="*/ 2650997 h 3315386"/>
                  <a:gd name="connsiteX43" fmla="*/ 799428 w 2012077"/>
                  <a:gd name="connsiteY43" fmla="*/ 2727583 h 3315386"/>
                  <a:gd name="connsiteX44" fmla="*/ 1050565 w 2012077"/>
                  <a:gd name="connsiteY44" fmla="*/ 2727583 h 3315386"/>
                  <a:gd name="connsiteX45" fmla="*/ 1050565 w 2012077"/>
                  <a:gd name="connsiteY45" fmla="*/ 2635725 h 3315386"/>
                  <a:gd name="connsiteX46" fmla="*/ 940180 w 2012077"/>
                  <a:gd name="connsiteY46" fmla="*/ 2635725 h 3315386"/>
                  <a:gd name="connsiteX47" fmla="*/ 940180 w 2012077"/>
                  <a:gd name="connsiteY47" fmla="*/ 2543866 h 3315386"/>
                  <a:gd name="connsiteX48" fmla="*/ 0 w 2012077"/>
                  <a:gd name="connsiteY48" fmla="*/ 2543866 h 3315386"/>
                  <a:gd name="connsiteX49" fmla="*/ 0 w 2012077"/>
                  <a:gd name="connsiteY49" fmla="*/ 2421351 h 3315386"/>
                  <a:gd name="connsiteX50" fmla="*/ 1339894 w 2012077"/>
                  <a:gd name="connsiteY50" fmla="*/ 2421351 h 3315386"/>
                  <a:gd name="connsiteX51" fmla="*/ 1339894 w 2012077"/>
                  <a:gd name="connsiteY51" fmla="*/ 2543866 h 3315386"/>
                  <a:gd name="connsiteX52" fmla="*/ 1339894 w 2012077"/>
                  <a:gd name="connsiteY52" fmla="*/ 2727583 h 3315386"/>
                  <a:gd name="connsiteX53" fmla="*/ 1461923 w 2012077"/>
                  <a:gd name="connsiteY53" fmla="*/ 2727583 h 3315386"/>
                  <a:gd name="connsiteX54" fmla="*/ 1732249 w 2012077"/>
                  <a:gd name="connsiteY54" fmla="*/ 2096792 h 3315386"/>
                  <a:gd name="connsiteX55" fmla="*/ 1269099 w 2012077"/>
                  <a:gd name="connsiteY55" fmla="*/ 1402763 h 3315386"/>
                  <a:gd name="connsiteX56" fmla="*/ 940180 w 2012077"/>
                  <a:gd name="connsiteY56" fmla="*/ 1607521 h 3315386"/>
                  <a:gd name="connsiteX57" fmla="*/ 421868 w 2012077"/>
                  <a:gd name="connsiteY57" fmla="*/ 0 h 3315386"/>
                  <a:gd name="connsiteX58" fmla="*/ 856723 w 2012077"/>
                  <a:gd name="connsiteY58" fmla="*/ 0 h 3315386"/>
                  <a:gd name="connsiteX59" fmla="*/ 856723 w 2012077"/>
                  <a:gd name="connsiteY59" fmla="*/ 381179 h 3315386"/>
                  <a:gd name="connsiteX60" fmla="*/ 421868 w 2012077"/>
                  <a:gd name="connsiteY60" fmla="*/ 381179 h 331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12077" h="3315386">
                    <a:moveTo>
                      <a:pt x="144503" y="1574920"/>
                    </a:moveTo>
                    <a:lnTo>
                      <a:pt x="420067" y="1685158"/>
                    </a:lnTo>
                    <a:lnTo>
                      <a:pt x="420067" y="1603258"/>
                    </a:lnTo>
                    <a:lnTo>
                      <a:pt x="854936" y="1603258"/>
                    </a:lnTo>
                    <a:lnTo>
                      <a:pt x="854936" y="1859132"/>
                    </a:lnTo>
                    <a:lnTo>
                      <a:pt x="898105" y="1876400"/>
                    </a:lnTo>
                    <a:lnTo>
                      <a:pt x="854936" y="1984649"/>
                    </a:lnTo>
                    <a:lnTo>
                      <a:pt x="729349" y="1984649"/>
                    </a:lnTo>
                    <a:lnTo>
                      <a:pt x="729349" y="2229552"/>
                    </a:lnTo>
                    <a:cubicBezTo>
                      <a:pt x="729349" y="2245328"/>
                      <a:pt x="723200" y="2260873"/>
                      <a:pt x="711273" y="2272838"/>
                    </a:cubicBezTo>
                    <a:cubicBezTo>
                      <a:pt x="699346" y="2284869"/>
                      <a:pt x="683828" y="2290835"/>
                      <a:pt x="668063" y="2290835"/>
                    </a:cubicBezTo>
                    <a:lnTo>
                      <a:pt x="606817" y="2290835"/>
                    </a:lnTo>
                    <a:cubicBezTo>
                      <a:pt x="591258" y="2290835"/>
                      <a:pt x="575410" y="2284869"/>
                      <a:pt x="563359" y="2272838"/>
                    </a:cubicBezTo>
                    <a:cubicBezTo>
                      <a:pt x="551473" y="2260873"/>
                      <a:pt x="545489" y="2245196"/>
                      <a:pt x="545489" y="2229552"/>
                    </a:cubicBezTo>
                    <a:lnTo>
                      <a:pt x="545489" y="1984649"/>
                    </a:lnTo>
                    <a:lnTo>
                      <a:pt x="420067" y="1984649"/>
                    </a:lnTo>
                    <a:lnTo>
                      <a:pt x="417591" y="1984649"/>
                    </a:lnTo>
                    <a:lnTo>
                      <a:pt x="325764" y="1897115"/>
                    </a:lnTo>
                    <a:lnTo>
                      <a:pt x="157049" y="2074602"/>
                    </a:lnTo>
                    <a:cubicBezTo>
                      <a:pt x="146030" y="2086037"/>
                      <a:pt x="131007" y="2093229"/>
                      <a:pt x="114251" y="2093793"/>
                    </a:cubicBezTo>
                    <a:cubicBezTo>
                      <a:pt x="97413" y="2094091"/>
                      <a:pt x="81895" y="2087595"/>
                      <a:pt x="70463" y="2076690"/>
                    </a:cubicBezTo>
                    <a:cubicBezTo>
                      <a:pt x="70463" y="2076690"/>
                      <a:pt x="26180" y="2034498"/>
                      <a:pt x="26180" y="2034498"/>
                    </a:cubicBezTo>
                    <a:cubicBezTo>
                      <a:pt x="14624" y="2023660"/>
                      <a:pt x="7402" y="2008513"/>
                      <a:pt x="7072" y="1991709"/>
                    </a:cubicBezTo>
                    <a:cubicBezTo>
                      <a:pt x="6658" y="1974606"/>
                      <a:pt x="13180" y="1959194"/>
                      <a:pt x="23869" y="1947793"/>
                    </a:cubicBezTo>
                    <a:lnTo>
                      <a:pt x="192913" y="1770537"/>
                    </a:lnTo>
                    <a:lnTo>
                      <a:pt x="107854" y="1685688"/>
                    </a:lnTo>
                    <a:lnTo>
                      <a:pt x="101292" y="1683070"/>
                    </a:lnTo>
                    <a:lnTo>
                      <a:pt x="102407" y="1680252"/>
                    </a:lnTo>
                    <a:lnTo>
                      <a:pt x="101664" y="1679523"/>
                    </a:lnTo>
                    <a:lnTo>
                      <a:pt x="102572" y="1679855"/>
                    </a:lnTo>
                    <a:close/>
                    <a:moveTo>
                      <a:pt x="940180" y="871862"/>
                    </a:moveTo>
                    <a:cubicBezTo>
                      <a:pt x="1532253" y="871862"/>
                      <a:pt x="2012077" y="1420184"/>
                      <a:pt x="2012077" y="2096792"/>
                    </a:cubicBezTo>
                    <a:cubicBezTo>
                      <a:pt x="2012077" y="2730750"/>
                      <a:pt x="1590752" y="3252036"/>
                      <a:pt x="1050565" y="3315386"/>
                    </a:cubicBezTo>
                    <a:lnTo>
                      <a:pt x="1050565" y="2819328"/>
                    </a:lnTo>
                    <a:lnTo>
                      <a:pt x="799428" y="2819328"/>
                    </a:lnTo>
                    <a:lnTo>
                      <a:pt x="799428" y="2896028"/>
                    </a:lnTo>
                    <a:lnTo>
                      <a:pt x="468740" y="2896028"/>
                    </a:lnTo>
                    <a:lnTo>
                      <a:pt x="468740" y="2819328"/>
                    </a:lnTo>
                    <a:lnTo>
                      <a:pt x="327987" y="2819328"/>
                    </a:lnTo>
                    <a:lnTo>
                      <a:pt x="327987" y="2727583"/>
                    </a:lnTo>
                    <a:lnTo>
                      <a:pt x="468740" y="2727583"/>
                    </a:lnTo>
                    <a:lnTo>
                      <a:pt x="468740" y="2650997"/>
                    </a:lnTo>
                    <a:lnTo>
                      <a:pt x="799428" y="2650997"/>
                    </a:lnTo>
                    <a:lnTo>
                      <a:pt x="799428" y="2727583"/>
                    </a:lnTo>
                    <a:lnTo>
                      <a:pt x="1050565" y="2727583"/>
                    </a:lnTo>
                    <a:lnTo>
                      <a:pt x="1050565" y="2635725"/>
                    </a:lnTo>
                    <a:lnTo>
                      <a:pt x="940180" y="2635725"/>
                    </a:lnTo>
                    <a:lnTo>
                      <a:pt x="940180" y="2543866"/>
                    </a:lnTo>
                    <a:lnTo>
                      <a:pt x="0" y="2543866"/>
                    </a:lnTo>
                    <a:lnTo>
                      <a:pt x="0" y="2421351"/>
                    </a:lnTo>
                    <a:lnTo>
                      <a:pt x="1339894" y="2421351"/>
                    </a:lnTo>
                    <a:lnTo>
                      <a:pt x="1339894" y="2543866"/>
                    </a:lnTo>
                    <a:lnTo>
                      <a:pt x="1339894" y="2727583"/>
                    </a:lnTo>
                    <a:lnTo>
                      <a:pt x="1461923" y="2727583"/>
                    </a:lnTo>
                    <a:cubicBezTo>
                      <a:pt x="1621678" y="2617851"/>
                      <a:pt x="1732249" y="2376779"/>
                      <a:pt x="1732249" y="2096792"/>
                    </a:cubicBezTo>
                    <a:cubicBezTo>
                      <a:pt x="1732249" y="1713520"/>
                      <a:pt x="1524893" y="1402763"/>
                      <a:pt x="1269099" y="1402763"/>
                    </a:cubicBezTo>
                    <a:cubicBezTo>
                      <a:pt x="1140456" y="1402763"/>
                      <a:pt x="1024389" y="1481046"/>
                      <a:pt x="940180" y="1607521"/>
                    </a:cubicBezTo>
                    <a:close/>
                    <a:moveTo>
                      <a:pt x="421868" y="0"/>
                    </a:moveTo>
                    <a:lnTo>
                      <a:pt x="856723" y="0"/>
                    </a:lnTo>
                    <a:cubicBezTo>
                      <a:pt x="856723" y="0"/>
                      <a:pt x="856723" y="381179"/>
                      <a:pt x="856723" y="381179"/>
                    </a:cubicBezTo>
                    <a:lnTo>
                      <a:pt x="421868" y="381179"/>
                    </a:lnTo>
                    <a:close/>
                  </a:path>
                </a:pathLst>
              </a:custGeom>
              <a:solidFill>
                <a:schemeClr val="accent1">
                  <a:lumMod val="5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92" name="Shape 10"/>
              <p:cNvSpPr/>
              <p:nvPr/>
            </p:nvSpPr>
            <p:spPr>
              <a:xfrm>
                <a:off x="7732750" y="2847326"/>
                <a:ext cx="612193" cy="12355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93" name="Shape 11"/>
              <p:cNvSpPr/>
              <p:nvPr/>
            </p:nvSpPr>
            <p:spPr>
              <a:xfrm>
                <a:off x="7796031" y="2369209"/>
                <a:ext cx="489905" cy="9805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cubicBezTo>
                      <a:pt x="21600" y="21600"/>
                      <a:pt x="21600" y="0"/>
                      <a:pt x="21600" y="0"/>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94" name="Shape 12"/>
              <p:cNvSpPr/>
              <p:nvPr/>
            </p:nvSpPr>
            <p:spPr>
              <a:xfrm>
                <a:off x="8070245" y="3065293"/>
                <a:ext cx="550077" cy="549972"/>
              </a:xfrm>
              <a:custGeom>
                <a:avLst/>
                <a:gdLst/>
                <a:ahLst/>
                <a:cxnLst>
                  <a:cxn ang="0">
                    <a:pos x="wd2" y="hd2"/>
                  </a:cxn>
                  <a:cxn ang="5400000">
                    <a:pos x="wd2" y="hd2"/>
                  </a:cxn>
                  <a:cxn ang="10800000">
                    <a:pos x="wd2" y="hd2"/>
                  </a:cxn>
                  <a:cxn ang="16200000">
                    <a:pos x="wd2" y="hd2"/>
                  </a:cxn>
                </a:cxnLst>
                <a:rect l="0" t="0" r="r" b="b"/>
                <a:pathLst>
                  <a:path w="21600" h="21600" extrusionOk="0">
                    <a:moveTo>
                      <a:pt x="0" y="10802"/>
                    </a:moveTo>
                    <a:cubicBezTo>
                      <a:pt x="0" y="16768"/>
                      <a:pt x="4836" y="21600"/>
                      <a:pt x="10798" y="21600"/>
                    </a:cubicBezTo>
                    <a:cubicBezTo>
                      <a:pt x="16759" y="21600"/>
                      <a:pt x="21600" y="16768"/>
                      <a:pt x="21600" y="10802"/>
                    </a:cubicBezTo>
                    <a:cubicBezTo>
                      <a:pt x="21600" y="4832"/>
                      <a:pt x="16759" y="0"/>
                      <a:pt x="10798" y="0"/>
                    </a:cubicBezTo>
                    <a:cubicBezTo>
                      <a:pt x="4836" y="0"/>
                      <a:pt x="0" y="4832"/>
                      <a:pt x="0" y="10802"/>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95" name="Shape 13"/>
              <p:cNvSpPr/>
              <p:nvPr/>
            </p:nvSpPr>
            <p:spPr>
              <a:xfrm>
                <a:off x="8231962" y="3219978"/>
                <a:ext cx="232094" cy="23189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6781" y="0"/>
                      <a:pt x="21600" y="4834"/>
                      <a:pt x="21600" y="10801"/>
                    </a:cubicBezTo>
                    <a:cubicBezTo>
                      <a:pt x="21600" y="16771"/>
                      <a:pt x="16781" y="21600"/>
                      <a:pt x="10807" y="21600"/>
                    </a:cubicBezTo>
                    <a:cubicBezTo>
                      <a:pt x="4844" y="21600"/>
                      <a:pt x="0" y="16771"/>
                      <a:pt x="0" y="10801"/>
                    </a:cubicBezTo>
                    <a:cubicBezTo>
                      <a:pt x="0" y="4834"/>
                      <a:pt x="4844" y="0"/>
                      <a:pt x="10807" y="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179" name="Group 178"/>
            <p:cNvGrpSpPr/>
            <p:nvPr/>
          </p:nvGrpSpPr>
          <p:grpSpPr>
            <a:xfrm rot="21083148">
              <a:off x="7868839" y="3563785"/>
              <a:ext cx="1727168" cy="1316002"/>
              <a:chOff x="2621108" y="1778593"/>
              <a:chExt cx="2705774" cy="2061643"/>
            </a:xfrm>
          </p:grpSpPr>
          <p:sp>
            <p:nvSpPr>
              <p:cNvPr id="185" name="Shape 14"/>
              <p:cNvSpPr/>
              <p:nvPr/>
            </p:nvSpPr>
            <p:spPr>
              <a:xfrm>
                <a:off x="4667171" y="3241071"/>
                <a:ext cx="577650" cy="568701"/>
              </a:xfrm>
              <a:custGeom>
                <a:avLst/>
                <a:gdLst/>
                <a:ahLst/>
                <a:cxnLst>
                  <a:cxn ang="0">
                    <a:pos x="wd2" y="hd2"/>
                  </a:cxn>
                  <a:cxn ang="5400000">
                    <a:pos x="wd2" y="hd2"/>
                  </a:cxn>
                  <a:cxn ang="10800000">
                    <a:pos x="wd2" y="hd2"/>
                  </a:cxn>
                  <a:cxn ang="16200000">
                    <a:pos x="wd2" y="hd2"/>
                  </a:cxn>
                </a:cxnLst>
                <a:rect l="0" t="0" r="r" b="b"/>
                <a:pathLst>
                  <a:path w="21600" h="21600" extrusionOk="0">
                    <a:moveTo>
                      <a:pt x="21600" y="15747"/>
                    </a:moveTo>
                    <a:cubicBezTo>
                      <a:pt x="17600" y="9265"/>
                      <a:pt x="12744" y="0"/>
                      <a:pt x="12744" y="0"/>
                    </a:cubicBezTo>
                    <a:lnTo>
                      <a:pt x="3905" y="7417"/>
                    </a:lnTo>
                    <a:lnTo>
                      <a:pt x="0" y="17986"/>
                    </a:lnTo>
                    <a:cubicBezTo>
                      <a:pt x="0" y="17986"/>
                      <a:pt x="10021" y="19806"/>
                      <a:pt x="17443" y="21600"/>
                    </a:cubicBezTo>
                    <a:cubicBezTo>
                      <a:pt x="17443" y="21600"/>
                      <a:pt x="21600" y="15747"/>
                      <a:pt x="21600" y="15747"/>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86" name="Shape 15"/>
              <p:cNvSpPr/>
              <p:nvPr/>
            </p:nvSpPr>
            <p:spPr>
              <a:xfrm>
                <a:off x="5138258" y="3655909"/>
                <a:ext cx="188624" cy="184327"/>
              </a:xfrm>
              <a:custGeom>
                <a:avLst/>
                <a:gdLst/>
                <a:ahLst/>
                <a:cxnLst>
                  <a:cxn ang="0">
                    <a:pos x="wd2" y="hd2"/>
                  </a:cxn>
                  <a:cxn ang="5400000">
                    <a:pos x="wd2" y="hd2"/>
                  </a:cxn>
                  <a:cxn ang="10800000">
                    <a:pos x="wd2" y="hd2"/>
                  </a:cxn>
                  <a:cxn ang="16200000">
                    <a:pos x="wd2" y="hd2"/>
                  </a:cxn>
                </a:cxnLst>
                <a:rect l="0" t="0" r="r" b="b"/>
                <a:pathLst>
                  <a:path w="19052" h="19683" extrusionOk="0">
                    <a:moveTo>
                      <a:pt x="11490" y="19263"/>
                    </a:moveTo>
                    <a:cubicBezTo>
                      <a:pt x="21600" y="21600"/>
                      <a:pt x="19279" y="13568"/>
                      <a:pt x="17419" y="10438"/>
                    </a:cubicBezTo>
                    <a:cubicBezTo>
                      <a:pt x="15914" y="7901"/>
                      <a:pt x="13747" y="4250"/>
                      <a:pt x="11227" y="0"/>
                    </a:cubicBezTo>
                    <a:lnTo>
                      <a:pt x="0" y="16455"/>
                    </a:lnTo>
                    <a:cubicBezTo>
                      <a:pt x="4589" y="17610"/>
                      <a:pt x="8589" y="18592"/>
                      <a:pt x="11490" y="19263"/>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87" name="Shape 16"/>
              <p:cNvSpPr/>
              <p:nvPr/>
            </p:nvSpPr>
            <p:spPr>
              <a:xfrm>
                <a:off x="2860167" y="1940310"/>
                <a:ext cx="2160285" cy="1771518"/>
              </a:xfrm>
              <a:custGeom>
                <a:avLst/>
                <a:gdLst/>
                <a:ahLst/>
                <a:cxnLst>
                  <a:cxn ang="0">
                    <a:pos x="wd2" y="hd2"/>
                  </a:cxn>
                  <a:cxn ang="5400000">
                    <a:pos x="wd2" y="hd2"/>
                  </a:cxn>
                  <a:cxn ang="10800000">
                    <a:pos x="wd2" y="hd2"/>
                  </a:cxn>
                  <a:cxn ang="16200000">
                    <a:pos x="wd2" y="hd2"/>
                  </a:cxn>
                </a:cxnLst>
                <a:rect l="0" t="0" r="r" b="b"/>
                <a:pathLst>
                  <a:path w="21398" h="21283" extrusionOk="0">
                    <a:moveTo>
                      <a:pt x="2500" y="547"/>
                    </a:moveTo>
                    <a:cubicBezTo>
                      <a:pt x="2233" y="997"/>
                      <a:pt x="2221" y="1558"/>
                      <a:pt x="2410" y="1974"/>
                    </a:cubicBezTo>
                    <a:cubicBezTo>
                      <a:pt x="2063" y="1826"/>
                      <a:pt x="1626" y="2016"/>
                      <a:pt x="1357" y="2468"/>
                    </a:cubicBezTo>
                    <a:cubicBezTo>
                      <a:pt x="1042" y="2999"/>
                      <a:pt x="1079" y="3685"/>
                      <a:pt x="1440" y="4001"/>
                    </a:cubicBezTo>
                    <a:cubicBezTo>
                      <a:pt x="1079" y="3685"/>
                      <a:pt x="530" y="3859"/>
                      <a:pt x="215" y="4390"/>
                    </a:cubicBezTo>
                    <a:cubicBezTo>
                      <a:pt x="-101" y="4921"/>
                      <a:pt x="-64" y="5607"/>
                      <a:pt x="297" y="5923"/>
                    </a:cubicBezTo>
                    <a:lnTo>
                      <a:pt x="17672" y="21126"/>
                    </a:lnTo>
                    <a:cubicBezTo>
                      <a:pt x="18033" y="21442"/>
                      <a:pt x="18582" y="21268"/>
                      <a:pt x="18897" y="20737"/>
                    </a:cubicBezTo>
                    <a:cubicBezTo>
                      <a:pt x="19213" y="20207"/>
                      <a:pt x="19176" y="19520"/>
                      <a:pt x="18815" y="19204"/>
                    </a:cubicBezTo>
                    <a:cubicBezTo>
                      <a:pt x="19176" y="19520"/>
                      <a:pt x="19725" y="19346"/>
                      <a:pt x="20040" y="18816"/>
                    </a:cubicBezTo>
                    <a:cubicBezTo>
                      <a:pt x="20308" y="18366"/>
                      <a:pt x="20319" y="17806"/>
                      <a:pt x="20098" y="17453"/>
                    </a:cubicBezTo>
                    <a:cubicBezTo>
                      <a:pt x="20478" y="17536"/>
                      <a:pt x="20915" y="17346"/>
                      <a:pt x="21183" y="16894"/>
                    </a:cubicBezTo>
                    <a:cubicBezTo>
                      <a:pt x="21499" y="16363"/>
                      <a:pt x="21462" y="15677"/>
                      <a:pt x="21101" y="15361"/>
                    </a:cubicBezTo>
                    <a:lnTo>
                      <a:pt x="3726" y="158"/>
                    </a:lnTo>
                    <a:cubicBezTo>
                      <a:pt x="3365" y="-158"/>
                      <a:pt x="2816" y="16"/>
                      <a:pt x="2500" y="547"/>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88" name="Shape 17"/>
              <p:cNvSpPr/>
              <p:nvPr/>
            </p:nvSpPr>
            <p:spPr>
              <a:xfrm>
                <a:off x="2979696" y="2102026"/>
                <a:ext cx="1929510" cy="1451621"/>
              </a:xfrm>
              <a:custGeom>
                <a:avLst/>
                <a:gdLst/>
                <a:ahLst/>
                <a:cxnLst>
                  <a:cxn ang="0">
                    <a:pos x="wd2" y="hd2"/>
                  </a:cxn>
                  <a:cxn ang="5400000">
                    <a:pos x="wd2" y="hd2"/>
                  </a:cxn>
                  <a:cxn ang="10800000">
                    <a:pos x="wd2" y="hd2"/>
                  </a:cxn>
                  <a:cxn ang="16200000">
                    <a:pos x="wd2" y="hd2"/>
                  </a:cxn>
                </a:cxnLst>
                <a:rect l="0" t="0" r="r" b="b"/>
                <a:pathLst>
                  <a:path w="21374" h="21215" extrusionOk="0">
                    <a:moveTo>
                      <a:pt x="332" y="2529"/>
                    </a:moveTo>
                    <a:cubicBezTo>
                      <a:pt x="-72" y="2145"/>
                      <a:pt x="-113" y="1310"/>
                      <a:pt x="240" y="664"/>
                    </a:cubicBezTo>
                    <a:lnTo>
                      <a:pt x="240" y="664"/>
                    </a:lnTo>
                    <a:cubicBezTo>
                      <a:pt x="593" y="19"/>
                      <a:pt x="1207" y="-193"/>
                      <a:pt x="1611" y="191"/>
                    </a:cubicBezTo>
                    <a:lnTo>
                      <a:pt x="21042" y="18685"/>
                    </a:lnTo>
                    <a:cubicBezTo>
                      <a:pt x="21446" y="19069"/>
                      <a:pt x="21487" y="19904"/>
                      <a:pt x="21134" y="20550"/>
                    </a:cubicBezTo>
                    <a:lnTo>
                      <a:pt x="21134" y="20550"/>
                    </a:lnTo>
                    <a:cubicBezTo>
                      <a:pt x="20781" y="21195"/>
                      <a:pt x="20167" y="21407"/>
                      <a:pt x="19764" y="21023"/>
                    </a:cubicBezTo>
                    <a:cubicBezTo>
                      <a:pt x="19764" y="21023"/>
                      <a:pt x="332" y="2529"/>
                      <a:pt x="332" y="2529"/>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89" name="Shape 18"/>
              <p:cNvSpPr/>
              <p:nvPr/>
            </p:nvSpPr>
            <p:spPr>
              <a:xfrm>
                <a:off x="2817980" y="1905154"/>
                <a:ext cx="463521" cy="564511"/>
              </a:xfrm>
              <a:custGeom>
                <a:avLst/>
                <a:gdLst/>
                <a:ahLst/>
                <a:cxnLst>
                  <a:cxn ang="0">
                    <a:pos x="wd2" y="hd2"/>
                  </a:cxn>
                  <a:cxn ang="5400000">
                    <a:pos x="wd2" y="hd2"/>
                  </a:cxn>
                  <a:cxn ang="10800000">
                    <a:pos x="wd2" y="hd2"/>
                  </a:cxn>
                  <a:cxn ang="16200000">
                    <a:pos x="wd2" y="hd2"/>
                  </a:cxn>
                </a:cxnLst>
                <a:rect l="0" t="0" r="r" b="b"/>
                <a:pathLst>
                  <a:path w="21600" h="21600" extrusionOk="0">
                    <a:moveTo>
                      <a:pt x="5469" y="21600"/>
                    </a:moveTo>
                    <a:lnTo>
                      <a:pt x="21600" y="3240"/>
                    </a:lnTo>
                    <a:lnTo>
                      <a:pt x="16131" y="0"/>
                    </a:lnTo>
                    <a:lnTo>
                      <a:pt x="0" y="18360"/>
                    </a:lnTo>
                    <a:cubicBezTo>
                      <a:pt x="0" y="18360"/>
                      <a:pt x="5469" y="21600"/>
                      <a:pt x="5469" y="2160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90" name="Shape 19"/>
              <p:cNvSpPr/>
              <p:nvPr/>
            </p:nvSpPr>
            <p:spPr>
              <a:xfrm>
                <a:off x="2621108" y="1778593"/>
                <a:ext cx="541411" cy="600736"/>
              </a:xfrm>
              <a:custGeom>
                <a:avLst/>
                <a:gdLst/>
                <a:ahLst/>
                <a:cxnLst>
                  <a:cxn ang="0">
                    <a:pos x="wd2" y="hd2"/>
                  </a:cxn>
                  <a:cxn ang="5400000">
                    <a:pos x="wd2" y="hd2"/>
                  </a:cxn>
                  <a:cxn ang="10800000">
                    <a:pos x="wd2" y="hd2"/>
                  </a:cxn>
                  <a:cxn ang="16200000">
                    <a:pos x="wd2" y="hd2"/>
                  </a:cxn>
                </a:cxnLst>
                <a:rect l="0" t="0" r="r" b="b"/>
                <a:pathLst>
                  <a:path w="20652" h="20318" extrusionOk="0">
                    <a:moveTo>
                      <a:pt x="7448" y="20318"/>
                    </a:moveTo>
                    <a:lnTo>
                      <a:pt x="20652" y="4089"/>
                    </a:lnTo>
                    <a:lnTo>
                      <a:pt x="15978" y="1099"/>
                    </a:lnTo>
                    <a:lnTo>
                      <a:pt x="15973" y="1106"/>
                    </a:lnTo>
                    <a:cubicBezTo>
                      <a:pt x="15904" y="1058"/>
                      <a:pt x="15837" y="1008"/>
                      <a:pt x="15765" y="963"/>
                    </a:cubicBezTo>
                    <a:cubicBezTo>
                      <a:pt x="12256" y="-1282"/>
                      <a:pt x="6455" y="531"/>
                      <a:pt x="2809" y="5013"/>
                    </a:cubicBezTo>
                    <a:cubicBezTo>
                      <a:pt x="-837" y="9495"/>
                      <a:pt x="-948" y="14947"/>
                      <a:pt x="2561" y="17192"/>
                    </a:cubicBezTo>
                    <a:cubicBezTo>
                      <a:pt x="2633" y="17238"/>
                      <a:pt x="2707" y="17279"/>
                      <a:pt x="2780" y="17322"/>
                    </a:cubicBezTo>
                    <a:lnTo>
                      <a:pt x="2774" y="17328"/>
                    </a:lnTo>
                    <a:cubicBezTo>
                      <a:pt x="2774" y="17328"/>
                      <a:pt x="7448" y="20318"/>
                      <a:pt x="7448" y="20318"/>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180" name="Group 179"/>
            <p:cNvGrpSpPr/>
            <p:nvPr/>
          </p:nvGrpSpPr>
          <p:grpSpPr>
            <a:xfrm rot="2042433">
              <a:off x="7599813" y="3184422"/>
              <a:ext cx="617202" cy="800804"/>
              <a:chOff x="8238993" y="590330"/>
              <a:chExt cx="1199296" cy="1556061"/>
            </a:xfrm>
          </p:grpSpPr>
          <p:sp>
            <p:nvSpPr>
              <p:cNvPr id="181" name="Shape 27"/>
              <p:cNvSpPr/>
              <p:nvPr/>
            </p:nvSpPr>
            <p:spPr>
              <a:xfrm>
                <a:off x="8238993" y="590330"/>
                <a:ext cx="1199296" cy="1556061"/>
              </a:xfrm>
              <a:custGeom>
                <a:avLst/>
                <a:gdLst/>
                <a:ahLst/>
                <a:cxnLst>
                  <a:cxn ang="0">
                    <a:pos x="wd2" y="hd2"/>
                  </a:cxn>
                  <a:cxn ang="5400000">
                    <a:pos x="wd2" y="hd2"/>
                  </a:cxn>
                  <a:cxn ang="10800000">
                    <a:pos x="wd2" y="hd2"/>
                  </a:cxn>
                  <a:cxn ang="16200000">
                    <a:pos x="wd2" y="hd2"/>
                  </a:cxn>
                </a:cxnLst>
                <a:rect l="0" t="0" r="r" b="b"/>
                <a:pathLst>
                  <a:path w="21600" h="21600" extrusionOk="0">
                    <a:moveTo>
                      <a:pt x="19925" y="0"/>
                    </a:moveTo>
                    <a:lnTo>
                      <a:pt x="1675" y="0"/>
                    </a:lnTo>
                    <a:cubicBezTo>
                      <a:pt x="750" y="0"/>
                      <a:pt x="0" y="578"/>
                      <a:pt x="0" y="1291"/>
                    </a:cubicBezTo>
                    <a:lnTo>
                      <a:pt x="0" y="20308"/>
                    </a:lnTo>
                    <a:cubicBezTo>
                      <a:pt x="0" y="21021"/>
                      <a:pt x="750" y="21600"/>
                      <a:pt x="1675" y="21600"/>
                    </a:cubicBezTo>
                    <a:lnTo>
                      <a:pt x="19925" y="21600"/>
                    </a:lnTo>
                    <a:cubicBezTo>
                      <a:pt x="20849" y="21600"/>
                      <a:pt x="21600" y="21021"/>
                      <a:pt x="21600" y="20308"/>
                    </a:cubicBezTo>
                    <a:lnTo>
                      <a:pt x="21600" y="1291"/>
                    </a:lnTo>
                    <a:cubicBezTo>
                      <a:pt x="21600" y="578"/>
                      <a:pt x="20849" y="0"/>
                      <a:pt x="19925" y="0"/>
                    </a:cubicBezTo>
                    <a:close/>
                  </a:path>
                </a:pathLst>
              </a:custGeom>
              <a:solidFill>
                <a:schemeClr val="accent1">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82" name="Shape 28"/>
              <p:cNvSpPr/>
              <p:nvPr/>
            </p:nvSpPr>
            <p:spPr>
              <a:xfrm>
                <a:off x="9068668" y="1525472"/>
                <a:ext cx="242762" cy="470578"/>
              </a:xfrm>
              <a:custGeom>
                <a:avLst/>
                <a:gdLst/>
                <a:ahLst/>
                <a:cxnLst>
                  <a:cxn ang="0">
                    <a:pos x="wd2" y="hd2"/>
                  </a:cxn>
                  <a:cxn ang="5400000">
                    <a:pos x="wd2" y="hd2"/>
                  </a:cxn>
                  <a:cxn ang="10800000">
                    <a:pos x="wd2" y="hd2"/>
                  </a:cxn>
                  <a:cxn ang="16200000">
                    <a:pos x="wd2" y="hd2"/>
                  </a:cxn>
                </a:cxnLst>
                <a:rect l="0" t="0" r="r" b="b"/>
                <a:pathLst>
                  <a:path w="21600" h="21600" extrusionOk="0">
                    <a:moveTo>
                      <a:pt x="18842" y="0"/>
                    </a:moveTo>
                    <a:lnTo>
                      <a:pt x="2756" y="0"/>
                    </a:lnTo>
                    <a:cubicBezTo>
                      <a:pt x="1243" y="0"/>
                      <a:pt x="0" y="637"/>
                      <a:pt x="0" y="1424"/>
                    </a:cubicBezTo>
                    <a:lnTo>
                      <a:pt x="0" y="2864"/>
                    </a:lnTo>
                    <a:lnTo>
                      <a:pt x="0" y="4922"/>
                    </a:lnTo>
                    <a:lnTo>
                      <a:pt x="0" y="6890"/>
                    </a:lnTo>
                    <a:lnTo>
                      <a:pt x="0" y="8325"/>
                    </a:lnTo>
                    <a:lnTo>
                      <a:pt x="0" y="20176"/>
                    </a:lnTo>
                    <a:cubicBezTo>
                      <a:pt x="0" y="20963"/>
                      <a:pt x="1243" y="21600"/>
                      <a:pt x="2756" y="21600"/>
                    </a:cubicBezTo>
                    <a:lnTo>
                      <a:pt x="18842" y="21600"/>
                    </a:lnTo>
                    <a:cubicBezTo>
                      <a:pt x="20374" y="21600"/>
                      <a:pt x="21600" y="20963"/>
                      <a:pt x="21600" y="20176"/>
                    </a:cubicBezTo>
                    <a:lnTo>
                      <a:pt x="21600" y="8325"/>
                    </a:lnTo>
                    <a:lnTo>
                      <a:pt x="21600" y="6890"/>
                    </a:lnTo>
                    <a:lnTo>
                      <a:pt x="21600" y="4922"/>
                    </a:lnTo>
                    <a:lnTo>
                      <a:pt x="21600" y="2864"/>
                    </a:lnTo>
                    <a:lnTo>
                      <a:pt x="21600" y="1424"/>
                    </a:lnTo>
                    <a:cubicBezTo>
                      <a:pt x="21600" y="637"/>
                      <a:pt x="20374" y="0"/>
                      <a:pt x="18842" y="0"/>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83" name="Freeform 182"/>
              <p:cNvSpPr/>
              <p:nvPr/>
            </p:nvSpPr>
            <p:spPr>
              <a:xfrm>
                <a:off x="8358522" y="1237194"/>
                <a:ext cx="952908" cy="757782"/>
              </a:xfrm>
              <a:custGeom>
                <a:avLst/>
                <a:gdLst>
                  <a:gd name="connsiteX0" fmla="*/ 389650 w 952908"/>
                  <a:gd name="connsiteY0" fmla="*/ 576554 h 757782"/>
                  <a:gd name="connsiteX1" fmla="*/ 570448 w 952908"/>
                  <a:gd name="connsiteY1" fmla="*/ 576554 h 757782"/>
                  <a:gd name="connsiteX2" fmla="*/ 601498 w 952908"/>
                  <a:gd name="connsiteY2" fmla="*/ 607690 h 757782"/>
                  <a:gd name="connsiteX3" fmla="*/ 601498 w 952908"/>
                  <a:gd name="connsiteY3" fmla="*/ 726747 h 757782"/>
                  <a:gd name="connsiteX4" fmla="*/ 570448 w 952908"/>
                  <a:gd name="connsiteY4" fmla="*/ 757782 h 757782"/>
                  <a:gd name="connsiteX5" fmla="*/ 389650 w 952908"/>
                  <a:gd name="connsiteY5" fmla="*/ 757782 h 757782"/>
                  <a:gd name="connsiteX6" fmla="*/ 358589 w 952908"/>
                  <a:gd name="connsiteY6" fmla="*/ 726747 h 757782"/>
                  <a:gd name="connsiteX7" fmla="*/ 358589 w 952908"/>
                  <a:gd name="connsiteY7" fmla="*/ 607690 h 757782"/>
                  <a:gd name="connsiteX8" fmla="*/ 389650 w 952908"/>
                  <a:gd name="connsiteY8" fmla="*/ 576554 h 757782"/>
                  <a:gd name="connsiteX9" fmla="*/ 31031 w 952908"/>
                  <a:gd name="connsiteY9" fmla="*/ 576554 h 757782"/>
                  <a:gd name="connsiteX10" fmla="*/ 211885 w 952908"/>
                  <a:gd name="connsiteY10" fmla="*/ 576554 h 757782"/>
                  <a:gd name="connsiteX11" fmla="*/ 242938 w 952908"/>
                  <a:gd name="connsiteY11" fmla="*/ 607690 h 757782"/>
                  <a:gd name="connsiteX12" fmla="*/ 242938 w 952908"/>
                  <a:gd name="connsiteY12" fmla="*/ 726747 h 757782"/>
                  <a:gd name="connsiteX13" fmla="*/ 211885 w 952908"/>
                  <a:gd name="connsiteY13" fmla="*/ 757782 h 757782"/>
                  <a:gd name="connsiteX14" fmla="*/ 31031 w 952908"/>
                  <a:gd name="connsiteY14" fmla="*/ 757782 h 757782"/>
                  <a:gd name="connsiteX15" fmla="*/ 0 w 952908"/>
                  <a:gd name="connsiteY15" fmla="*/ 726747 h 757782"/>
                  <a:gd name="connsiteX16" fmla="*/ 0 w 952908"/>
                  <a:gd name="connsiteY16" fmla="*/ 607690 h 757782"/>
                  <a:gd name="connsiteX17" fmla="*/ 31031 w 952908"/>
                  <a:gd name="connsiteY17" fmla="*/ 576554 h 757782"/>
                  <a:gd name="connsiteX18" fmla="*/ 389650 w 952908"/>
                  <a:gd name="connsiteY18" fmla="*/ 288277 h 757782"/>
                  <a:gd name="connsiteX19" fmla="*/ 570448 w 952908"/>
                  <a:gd name="connsiteY19" fmla="*/ 288277 h 757782"/>
                  <a:gd name="connsiteX20" fmla="*/ 601498 w 952908"/>
                  <a:gd name="connsiteY20" fmla="*/ 319311 h 757782"/>
                  <a:gd name="connsiteX21" fmla="*/ 601498 w 952908"/>
                  <a:gd name="connsiteY21" fmla="*/ 438370 h 757782"/>
                  <a:gd name="connsiteX22" fmla="*/ 570448 w 952908"/>
                  <a:gd name="connsiteY22" fmla="*/ 469304 h 757782"/>
                  <a:gd name="connsiteX23" fmla="*/ 389650 w 952908"/>
                  <a:gd name="connsiteY23" fmla="*/ 469304 h 757782"/>
                  <a:gd name="connsiteX24" fmla="*/ 358589 w 952908"/>
                  <a:gd name="connsiteY24" fmla="*/ 438370 h 757782"/>
                  <a:gd name="connsiteX25" fmla="*/ 358589 w 952908"/>
                  <a:gd name="connsiteY25" fmla="*/ 319311 h 757782"/>
                  <a:gd name="connsiteX26" fmla="*/ 389650 w 952908"/>
                  <a:gd name="connsiteY26" fmla="*/ 288277 h 757782"/>
                  <a:gd name="connsiteX27" fmla="*/ 31031 w 952908"/>
                  <a:gd name="connsiteY27" fmla="*/ 288277 h 757782"/>
                  <a:gd name="connsiteX28" fmla="*/ 211885 w 952908"/>
                  <a:gd name="connsiteY28" fmla="*/ 288277 h 757782"/>
                  <a:gd name="connsiteX29" fmla="*/ 242938 w 952908"/>
                  <a:gd name="connsiteY29" fmla="*/ 319311 h 757782"/>
                  <a:gd name="connsiteX30" fmla="*/ 242938 w 952908"/>
                  <a:gd name="connsiteY30" fmla="*/ 438370 h 757782"/>
                  <a:gd name="connsiteX31" fmla="*/ 211885 w 952908"/>
                  <a:gd name="connsiteY31" fmla="*/ 469304 h 757782"/>
                  <a:gd name="connsiteX32" fmla="*/ 31031 w 952908"/>
                  <a:gd name="connsiteY32" fmla="*/ 469304 h 757782"/>
                  <a:gd name="connsiteX33" fmla="*/ 0 w 952908"/>
                  <a:gd name="connsiteY33" fmla="*/ 438370 h 757782"/>
                  <a:gd name="connsiteX34" fmla="*/ 0 w 952908"/>
                  <a:gd name="connsiteY34" fmla="*/ 319311 h 757782"/>
                  <a:gd name="connsiteX35" fmla="*/ 31031 w 952908"/>
                  <a:gd name="connsiteY35" fmla="*/ 288277 h 757782"/>
                  <a:gd name="connsiteX36" fmla="*/ 741121 w 952908"/>
                  <a:gd name="connsiteY36" fmla="*/ 0 h 757782"/>
                  <a:gd name="connsiteX37" fmla="*/ 921911 w 952908"/>
                  <a:gd name="connsiteY37" fmla="*/ 0 h 757782"/>
                  <a:gd name="connsiteX38" fmla="*/ 952908 w 952908"/>
                  <a:gd name="connsiteY38" fmla="*/ 31057 h 757782"/>
                  <a:gd name="connsiteX39" fmla="*/ 952908 w 952908"/>
                  <a:gd name="connsiteY39" fmla="*/ 150051 h 757782"/>
                  <a:gd name="connsiteX40" fmla="*/ 921911 w 952908"/>
                  <a:gd name="connsiteY40" fmla="*/ 181107 h 757782"/>
                  <a:gd name="connsiteX41" fmla="*/ 741121 w 952908"/>
                  <a:gd name="connsiteY41" fmla="*/ 181107 h 757782"/>
                  <a:gd name="connsiteX42" fmla="*/ 710146 w 952908"/>
                  <a:gd name="connsiteY42" fmla="*/ 150051 h 757782"/>
                  <a:gd name="connsiteX43" fmla="*/ 710146 w 952908"/>
                  <a:gd name="connsiteY43" fmla="*/ 31057 h 757782"/>
                  <a:gd name="connsiteX44" fmla="*/ 741121 w 952908"/>
                  <a:gd name="connsiteY44" fmla="*/ 0 h 757782"/>
                  <a:gd name="connsiteX45" fmla="*/ 389650 w 952908"/>
                  <a:gd name="connsiteY45" fmla="*/ 0 h 757782"/>
                  <a:gd name="connsiteX46" fmla="*/ 570448 w 952908"/>
                  <a:gd name="connsiteY46" fmla="*/ 0 h 757782"/>
                  <a:gd name="connsiteX47" fmla="*/ 601498 w 952908"/>
                  <a:gd name="connsiteY47" fmla="*/ 31057 h 757782"/>
                  <a:gd name="connsiteX48" fmla="*/ 601498 w 952908"/>
                  <a:gd name="connsiteY48" fmla="*/ 150051 h 757782"/>
                  <a:gd name="connsiteX49" fmla="*/ 570448 w 952908"/>
                  <a:gd name="connsiteY49" fmla="*/ 181107 h 757782"/>
                  <a:gd name="connsiteX50" fmla="*/ 389650 w 952908"/>
                  <a:gd name="connsiteY50" fmla="*/ 181107 h 757782"/>
                  <a:gd name="connsiteX51" fmla="*/ 358589 w 952908"/>
                  <a:gd name="connsiteY51" fmla="*/ 150051 h 757782"/>
                  <a:gd name="connsiteX52" fmla="*/ 358589 w 952908"/>
                  <a:gd name="connsiteY52" fmla="*/ 31057 h 757782"/>
                  <a:gd name="connsiteX53" fmla="*/ 389650 w 952908"/>
                  <a:gd name="connsiteY53" fmla="*/ 0 h 757782"/>
                  <a:gd name="connsiteX54" fmla="*/ 31031 w 952908"/>
                  <a:gd name="connsiteY54" fmla="*/ 0 h 757782"/>
                  <a:gd name="connsiteX55" fmla="*/ 211885 w 952908"/>
                  <a:gd name="connsiteY55" fmla="*/ 0 h 757782"/>
                  <a:gd name="connsiteX56" fmla="*/ 242938 w 952908"/>
                  <a:gd name="connsiteY56" fmla="*/ 31057 h 757782"/>
                  <a:gd name="connsiteX57" fmla="*/ 242938 w 952908"/>
                  <a:gd name="connsiteY57" fmla="*/ 150051 h 757782"/>
                  <a:gd name="connsiteX58" fmla="*/ 211885 w 952908"/>
                  <a:gd name="connsiteY58" fmla="*/ 181107 h 757782"/>
                  <a:gd name="connsiteX59" fmla="*/ 31031 w 952908"/>
                  <a:gd name="connsiteY59" fmla="*/ 181107 h 757782"/>
                  <a:gd name="connsiteX60" fmla="*/ 0 w 952908"/>
                  <a:gd name="connsiteY60" fmla="*/ 150051 h 757782"/>
                  <a:gd name="connsiteX61" fmla="*/ 0 w 952908"/>
                  <a:gd name="connsiteY61" fmla="*/ 31057 h 757782"/>
                  <a:gd name="connsiteX62" fmla="*/ 31031 w 952908"/>
                  <a:gd name="connsiteY62" fmla="*/ 0 h 75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908" h="757782">
                    <a:moveTo>
                      <a:pt x="389650" y="576554"/>
                    </a:moveTo>
                    <a:lnTo>
                      <a:pt x="570448" y="576554"/>
                    </a:lnTo>
                    <a:cubicBezTo>
                      <a:pt x="587666" y="576554"/>
                      <a:pt x="601498" y="590524"/>
                      <a:pt x="601498" y="607690"/>
                    </a:cubicBezTo>
                    <a:lnTo>
                      <a:pt x="601498" y="726747"/>
                    </a:lnTo>
                    <a:cubicBezTo>
                      <a:pt x="601498" y="743913"/>
                      <a:pt x="587666" y="757782"/>
                      <a:pt x="570448" y="757782"/>
                    </a:cubicBezTo>
                    <a:lnTo>
                      <a:pt x="389650" y="757782"/>
                    </a:lnTo>
                    <a:cubicBezTo>
                      <a:pt x="372568" y="757782"/>
                      <a:pt x="358589" y="743913"/>
                      <a:pt x="358589" y="726747"/>
                    </a:cubicBezTo>
                    <a:lnTo>
                      <a:pt x="358589" y="607690"/>
                    </a:lnTo>
                    <a:cubicBezTo>
                      <a:pt x="358589" y="590524"/>
                      <a:pt x="372568" y="576554"/>
                      <a:pt x="389650" y="576554"/>
                    </a:cubicBezTo>
                    <a:close/>
                    <a:moveTo>
                      <a:pt x="31031" y="576554"/>
                    </a:moveTo>
                    <a:lnTo>
                      <a:pt x="211885" y="576554"/>
                    </a:lnTo>
                    <a:cubicBezTo>
                      <a:pt x="228969" y="576554"/>
                      <a:pt x="242938" y="590524"/>
                      <a:pt x="242938" y="607690"/>
                    </a:cubicBezTo>
                    <a:lnTo>
                      <a:pt x="242938" y="726747"/>
                    </a:lnTo>
                    <a:cubicBezTo>
                      <a:pt x="242938" y="743913"/>
                      <a:pt x="228969" y="757782"/>
                      <a:pt x="211885" y="757782"/>
                    </a:cubicBezTo>
                    <a:lnTo>
                      <a:pt x="31031" y="757782"/>
                    </a:lnTo>
                    <a:cubicBezTo>
                      <a:pt x="13901" y="757782"/>
                      <a:pt x="0" y="743913"/>
                      <a:pt x="0" y="726747"/>
                    </a:cubicBezTo>
                    <a:lnTo>
                      <a:pt x="0" y="607690"/>
                    </a:lnTo>
                    <a:cubicBezTo>
                      <a:pt x="0" y="590524"/>
                      <a:pt x="13901" y="576554"/>
                      <a:pt x="31031" y="576554"/>
                    </a:cubicBezTo>
                    <a:close/>
                    <a:moveTo>
                      <a:pt x="389650" y="288277"/>
                    </a:moveTo>
                    <a:lnTo>
                      <a:pt x="570448" y="288277"/>
                    </a:lnTo>
                    <a:cubicBezTo>
                      <a:pt x="587666" y="288277"/>
                      <a:pt x="601498" y="302147"/>
                      <a:pt x="601498" y="319311"/>
                    </a:cubicBezTo>
                    <a:lnTo>
                      <a:pt x="601498" y="438370"/>
                    </a:lnTo>
                    <a:cubicBezTo>
                      <a:pt x="601498" y="455576"/>
                      <a:pt x="587666" y="469304"/>
                      <a:pt x="570448" y="469304"/>
                    </a:cubicBezTo>
                    <a:lnTo>
                      <a:pt x="389650" y="469304"/>
                    </a:lnTo>
                    <a:cubicBezTo>
                      <a:pt x="372568" y="469304"/>
                      <a:pt x="358589" y="455576"/>
                      <a:pt x="358589" y="438370"/>
                    </a:cubicBezTo>
                    <a:lnTo>
                      <a:pt x="358589" y="319311"/>
                    </a:lnTo>
                    <a:cubicBezTo>
                      <a:pt x="358589" y="302147"/>
                      <a:pt x="372568" y="288277"/>
                      <a:pt x="389650" y="288277"/>
                    </a:cubicBezTo>
                    <a:close/>
                    <a:moveTo>
                      <a:pt x="31031" y="288277"/>
                    </a:moveTo>
                    <a:lnTo>
                      <a:pt x="211885" y="288277"/>
                    </a:lnTo>
                    <a:cubicBezTo>
                      <a:pt x="228969" y="288277"/>
                      <a:pt x="242938" y="302147"/>
                      <a:pt x="242938" y="319311"/>
                    </a:cubicBezTo>
                    <a:lnTo>
                      <a:pt x="242938" y="438370"/>
                    </a:lnTo>
                    <a:cubicBezTo>
                      <a:pt x="242938" y="455576"/>
                      <a:pt x="228969" y="469304"/>
                      <a:pt x="211885" y="469304"/>
                    </a:cubicBezTo>
                    <a:lnTo>
                      <a:pt x="31031" y="469304"/>
                    </a:lnTo>
                    <a:cubicBezTo>
                      <a:pt x="13901" y="469304"/>
                      <a:pt x="0" y="455576"/>
                      <a:pt x="0" y="438370"/>
                    </a:cubicBezTo>
                    <a:lnTo>
                      <a:pt x="0" y="319311"/>
                    </a:lnTo>
                    <a:cubicBezTo>
                      <a:pt x="0" y="302147"/>
                      <a:pt x="13901" y="288277"/>
                      <a:pt x="31031" y="288277"/>
                    </a:cubicBezTo>
                    <a:close/>
                    <a:moveTo>
                      <a:pt x="741121" y="0"/>
                    </a:moveTo>
                    <a:lnTo>
                      <a:pt x="921911" y="0"/>
                    </a:lnTo>
                    <a:cubicBezTo>
                      <a:pt x="939129" y="0"/>
                      <a:pt x="952908" y="13927"/>
                      <a:pt x="952908" y="31057"/>
                    </a:cubicBezTo>
                    <a:lnTo>
                      <a:pt x="952908" y="150051"/>
                    </a:lnTo>
                    <a:cubicBezTo>
                      <a:pt x="952908" y="167130"/>
                      <a:pt x="939129" y="181107"/>
                      <a:pt x="921911" y="181107"/>
                    </a:cubicBezTo>
                    <a:lnTo>
                      <a:pt x="741121" y="181107"/>
                    </a:lnTo>
                    <a:cubicBezTo>
                      <a:pt x="724116" y="181107"/>
                      <a:pt x="710146" y="167130"/>
                      <a:pt x="710146" y="150051"/>
                    </a:cubicBezTo>
                    <a:lnTo>
                      <a:pt x="710146" y="31057"/>
                    </a:lnTo>
                    <a:cubicBezTo>
                      <a:pt x="710146" y="13927"/>
                      <a:pt x="724116" y="0"/>
                      <a:pt x="741121" y="0"/>
                    </a:cubicBezTo>
                    <a:close/>
                    <a:moveTo>
                      <a:pt x="389650" y="0"/>
                    </a:moveTo>
                    <a:lnTo>
                      <a:pt x="570448" y="0"/>
                    </a:lnTo>
                    <a:cubicBezTo>
                      <a:pt x="587666" y="0"/>
                      <a:pt x="601498" y="13927"/>
                      <a:pt x="601498" y="31057"/>
                    </a:cubicBezTo>
                    <a:lnTo>
                      <a:pt x="601498" y="150051"/>
                    </a:lnTo>
                    <a:cubicBezTo>
                      <a:pt x="601498" y="167130"/>
                      <a:pt x="587666" y="181107"/>
                      <a:pt x="570448" y="181107"/>
                    </a:cubicBezTo>
                    <a:lnTo>
                      <a:pt x="389650" y="181107"/>
                    </a:lnTo>
                    <a:cubicBezTo>
                      <a:pt x="372568" y="181107"/>
                      <a:pt x="358589" y="167130"/>
                      <a:pt x="358589" y="150051"/>
                    </a:cubicBezTo>
                    <a:lnTo>
                      <a:pt x="358589" y="31057"/>
                    </a:lnTo>
                    <a:cubicBezTo>
                      <a:pt x="358589" y="13927"/>
                      <a:pt x="372568" y="0"/>
                      <a:pt x="389650" y="0"/>
                    </a:cubicBezTo>
                    <a:close/>
                    <a:moveTo>
                      <a:pt x="31031" y="0"/>
                    </a:moveTo>
                    <a:lnTo>
                      <a:pt x="211885" y="0"/>
                    </a:lnTo>
                    <a:cubicBezTo>
                      <a:pt x="228969" y="0"/>
                      <a:pt x="242938" y="13927"/>
                      <a:pt x="242938" y="31057"/>
                    </a:cubicBezTo>
                    <a:lnTo>
                      <a:pt x="242938" y="150051"/>
                    </a:lnTo>
                    <a:cubicBezTo>
                      <a:pt x="242938" y="167130"/>
                      <a:pt x="228969" y="181107"/>
                      <a:pt x="211885" y="181107"/>
                    </a:cubicBezTo>
                    <a:lnTo>
                      <a:pt x="31031" y="181107"/>
                    </a:lnTo>
                    <a:cubicBezTo>
                      <a:pt x="13901" y="181107"/>
                      <a:pt x="0" y="167130"/>
                      <a:pt x="0" y="150051"/>
                    </a:cubicBezTo>
                    <a:lnTo>
                      <a:pt x="0" y="31057"/>
                    </a:lnTo>
                    <a:cubicBezTo>
                      <a:pt x="0" y="13927"/>
                      <a:pt x="13901" y="0"/>
                      <a:pt x="31031" y="0"/>
                    </a:cubicBezTo>
                    <a:close/>
                  </a:path>
                </a:pathLst>
              </a:custGeom>
              <a:solidFill>
                <a:schemeClr val="accent1"/>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84" name="Shape 36"/>
              <p:cNvSpPr/>
              <p:nvPr/>
            </p:nvSpPr>
            <p:spPr>
              <a:xfrm>
                <a:off x="8358522" y="716891"/>
                <a:ext cx="951091" cy="316850"/>
              </a:xfrm>
              <a:custGeom>
                <a:avLst/>
                <a:gdLst/>
                <a:ahLst/>
                <a:cxnLst>
                  <a:cxn ang="0">
                    <a:pos x="wd2" y="hd2"/>
                  </a:cxn>
                  <a:cxn ang="5400000">
                    <a:pos x="wd2" y="hd2"/>
                  </a:cxn>
                  <a:cxn ang="10800000">
                    <a:pos x="wd2" y="hd2"/>
                  </a:cxn>
                  <a:cxn ang="16200000">
                    <a:pos x="wd2" y="hd2"/>
                  </a:cxn>
                </a:cxnLst>
                <a:rect l="0" t="0" r="r" b="b"/>
                <a:pathLst>
                  <a:path w="21600" h="21600" extrusionOk="0">
                    <a:moveTo>
                      <a:pt x="21600" y="19488"/>
                    </a:moveTo>
                    <a:cubicBezTo>
                      <a:pt x="21600" y="20664"/>
                      <a:pt x="21287" y="21600"/>
                      <a:pt x="20896" y="21600"/>
                    </a:cubicBezTo>
                    <a:lnTo>
                      <a:pt x="705" y="21600"/>
                    </a:lnTo>
                    <a:cubicBezTo>
                      <a:pt x="316" y="21600"/>
                      <a:pt x="0" y="20664"/>
                      <a:pt x="0" y="19488"/>
                    </a:cubicBezTo>
                    <a:lnTo>
                      <a:pt x="0" y="2110"/>
                    </a:lnTo>
                    <a:cubicBezTo>
                      <a:pt x="0" y="946"/>
                      <a:pt x="316" y="0"/>
                      <a:pt x="705" y="0"/>
                    </a:cubicBezTo>
                    <a:lnTo>
                      <a:pt x="20896" y="0"/>
                    </a:lnTo>
                    <a:cubicBezTo>
                      <a:pt x="21287" y="0"/>
                      <a:pt x="21600" y="946"/>
                      <a:pt x="21600" y="2110"/>
                    </a:cubicBezTo>
                    <a:cubicBezTo>
                      <a:pt x="21600" y="2110"/>
                      <a:pt x="21600" y="19488"/>
                      <a:pt x="21600" y="19488"/>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grpSp>
        <p:nvGrpSpPr>
          <p:cNvPr id="196" name="Group 195"/>
          <p:cNvGrpSpPr/>
          <p:nvPr/>
        </p:nvGrpSpPr>
        <p:grpSpPr>
          <a:xfrm rot="21083148">
            <a:off x="7552975" y="3881801"/>
            <a:ext cx="1859915" cy="1718107"/>
            <a:chOff x="2023461" y="4014497"/>
            <a:chExt cx="2705917" cy="2499608"/>
          </a:xfrm>
        </p:grpSpPr>
        <p:sp>
          <p:nvSpPr>
            <p:cNvPr id="197" name="Freeform 196"/>
            <p:cNvSpPr/>
            <p:nvPr/>
          </p:nvSpPr>
          <p:spPr>
            <a:xfrm>
              <a:off x="2171113" y="4119964"/>
              <a:ext cx="947471" cy="2394141"/>
            </a:xfrm>
            <a:custGeom>
              <a:avLst/>
              <a:gdLst>
                <a:gd name="connsiteX0" fmla="*/ 49780 w 947471"/>
                <a:gd name="connsiteY0" fmla="*/ 1128451 h 2394141"/>
                <a:gd name="connsiteX1" fmla="*/ 39224 w 947471"/>
                <a:gd name="connsiteY1" fmla="*/ 1190743 h 2394141"/>
                <a:gd name="connsiteX2" fmla="*/ 40735 w 947471"/>
                <a:gd name="connsiteY2" fmla="*/ 1201023 h 2394141"/>
                <a:gd name="connsiteX3" fmla="*/ 76210 w 947471"/>
                <a:gd name="connsiteY3" fmla="*/ 1361038 h 2394141"/>
                <a:gd name="connsiteX4" fmla="*/ 100364 w 947471"/>
                <a:gd name="connsiteY4" fmla="*/ 1457659 h 2394141"/>
                <a:gd name="connsiteX5" fmla="*/ 169521 w 947471"/>
                <a:gd name="connsiteY5" fmla="*/ 1907168 h 2394141"/>
                <a:gd name="connsiteX6" fmla="*/ 125907 w 947471"/>
                <a:gd name="connsiteY6" fmla="*/ 2156583 h 2394141"/>
                <a:gd name="connsiteX7" fmla="*/ 131991 w 947471"/>
                <a:gd name="connsiteY7" fmla="*/ 2326938 h 2394141"/>
                <a:gd name="connsiteX8" fmla="*/ 226954 w 947471"/>
                <a:gd name="connsiteY8" fmla="*/ 2350436 h 2394141"/>
                <a:gd name="connsiteX9" fmla="*/ 328424 w 947471"/>
                <a:gd name="connsiteY9" fmla="*/ 2239986 h 2394141"/>
                <a:gd name="connsiteX10" fmla="*/ 306466 w 947471"/>
                <a:gd name="connsiteY10" fmla="*/ 1727389 h 2394141"/>
                <a:gd name="connsiteX11" fmla="*/ 147845 w 947471"/>
                <a:gd name="connsiteY11" fmla="*/ 1315879 h 2394141"/>
                <a:gd name="connsiteX12" fmla="*/ 120367 w 947471"/>
                <a:gd name="connsiteY12" fmla="*/ 1265947 h 2394141"/>
                <a:gd name="connsiteX13" fmla="*/ 49780 w 947471"/>
                <a:gd name="connsiteY13" fmla="*/ 1128451 h 2394141"/>
                <a:gd name="connsiteX14" fmla="*/ 67930 w 947471"/>
                <a:gd name="connsiteY14" fmla="*/ 1075765 h 2394141"/>
                <a:gd name="connsiteX15" fmla="*/ 75203 w 947471"/>
                <a:gd name="connsiteY15" fmla="*/ 1094429 h 2394141"/>
                <a:gd name="connsiteX16" fmla="*/ 152176 w 947471"/>
                <a:gd name="connsiteY16" fmla="*/ 1248202 h 2394141"/>
                <a:gd name="connsiteX17" fmla="*/ 179936 w 947471"/>
                <a:gd name="connsiteY17" fmla="*/ 1298623 h 2394141"/>
                <a:gd name="connsiteX18" fmla="*/ 341739 w 947471"/>
                <a:gd name="connsiteY18" fmla="*/ 1718394 h 2394141"/>
                <a:gd name="connsiteX19" fmla="*/ 362609 w 947471"/>
                <a:gd name="connsiteY19" fmla="*/ 2252652 h 2394141"/>
                <a:gd name="connsiteX20" fmla="*/ 240773 w 947471"/>
                <a:gd name="connsiteY20" fmla="*/ 2384091 h 2394141"/>
                <a:gd name="connsiteX21" fmla="*/ 147321 w 947471"/>
                <a:gd name="connsiteY21" fmla="*/ 2384091 h 2394141"/>
                <a:gd name="connsiteX22" fmla="*/ 104554 w 947471"/>
                <a:gd name="connsiteY22" fmla="*/ 2350864 h 2394141"/>
                <a:gd name="connsiteX23" fmla="*/ 91580 w 947471"/>
                <a:gd name="connsiteY23" fmla="*/ 2144406 h 2394141"/>
                <a:gd name="connsiteX24" fmla="*/ 133220 w 947471"/>
                <a:gd name="connsiteY24" fmla="*/ 1909983 h 2394141"/>
                <a:gd name="connsiteX25" fmla="*/ 64788 w 947471"/>
                <a:gd name="connsiteY25" fmla="*/ 1465430 h 2394141"/>
                <a:gd name="connsiteX26" fmla="*/ 41017 w 947471"/>
                <a:gd name="connsiteY26" fmla="*/ 1370400 h 2394141"/>
                <a:gd name="connsiteX27" fmla="*/ 4635 w 947471"/>
                <a:gd name="connsiteY27" fmla="*/ 1205919 h 2394141"/>
                <a:gd name="connsiteX28" fmla="*/ 3225 w 947471"/>
                <a:gd name="connsiteY28" fmla="*/ 1196373 h 2394141"/>
                <a:gd name="connsiteX29" fmla="*/ 50062 w 947471"/>
                <a:gd name="connsiteY29" fmla="*/ 1084760 h 2394141"/>
                <a:gd name="connsiteX30" fmla="*/ 890472 w 947471"/>
                <a:gd name="connsiteY30" fmla="*/ 464056 h 2394141"/>
                <a:gd name="connsiteX31" fmla="*/ 947471 w 947471"/>
                <a:gd name="connsiteY31" fmla="*/ 599407 h 2394141"/>
                <a:gd name="connsiteX32" fmla="*/ 907775 w 947471"/>
                <a:gd name="connsiteY32" fmla="*/ 616120 h 2394141"/>
                <a:gd name="connsiteX33" fmla="*/ 850771 w 947471"/>
                <a:gd name="connsiteY33" fmla="*/ 480776 h 2394141"/>
                <a:gd name="connsiteX34" fmla="*/ 668698 w 947471"/>
                <a:gd name="connsiteY34" fmla="*/ 0 h 2394141"/>
                <a:gd name="connsiteX35" fmla="*/ 862091 w 947471"/>
                <a:gd name="connsiteY35" fmla="*/ 364724 h 2394141"/>
                <a:gd name="connsiteX36" fmla="*/ 816539 w 947471"/>
                <a:gd name="connsiteY36" fmla="*/ 431720 h 2394141"/>
                <a:gd name="connsiteX37" fmla="*/ 639836 w 947471"/>
                <a:gd name="connsiteY37" fmla="*/ 12152 h 2394141"/>
                <a:gd name="connsiteX38" fmla="*/ 668698 w 947471"/>
                <a:gd name="connsiteY38" fmla="*/ 0 h 239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47471" h="2394141">
                  <a:moveTo>
                    <a:pt x="49780" y="1128451"/>
                  </a:moveTo>
                  <a:cubicBezTo>
                    <a:pt x="33120" y="1143871"/>
                    <a:pt x="34953" y="1163391"/>
                    <a:pt x="39224" y="1190743"/>
                  </a:cubicBezTo>
                  <a:lnTo>
                    <a:pt x="40735" y="1201023"/>
                  </a:lnTo>
                  <a:cubicBezTo>
                    <a:pt x="47987" y="1254871"/>
                    <a:pt x="62350" y="1308842"/>
                    <a:pt x="76210" y="1361038"/>
                  </a:cubicBezTo>
                  <a:cubicBezTo>
                    <a:pt x="84590" y="1392551"/>
                    <a:pt x="93252" y="1425166"/>
                    <a:pt x="100364" y="1457659"/>
                  </a:cubicBezTo>
                  <a:cubicBezTo>
                    <a:pt x="135597" y="1618836"/>
                    <a:pt x="158864" y="1770100"/>
                    <a:pt x="169521" y="1907168"/>
                  </a:cubicBezTo>
                  <a:cubicBezTo>
                    <a:pt x="176954" y="2002871"/>
                    <a:pt x="153143" y="2079788"/>
                    <a:pt x="125907" y="2156583"/>
                  </a:cubicBezTo>
                  <a:cubicBezTo>
                    <a:pt x="104534" y="2216917"/>
                    <a:pt x="90472" y="2279332"/>
                    <a:pt x="131991" y="2326938"/>
                  </a:cubicBezTo>
                  <a:cubicBezTo>
                    <a:pt x="158522" y="2357412"/>
                    <a:pt x="190633" y="2365305"/>
                    <a:pt x="226954" y="2350436"/>
                  </a:cubicBezTo>
                  <a:cubicBezTo>
                    <a:pt x="273932" y="2331161"/>
                    <a:pt x="313557" y="2280250"/>
                    <a:pt x="328424" y="2239986"/>
                  </a:cubicBezTo>
                  <a:cubicBezTo>
                    <a:pt x="387871" y="2078992"/>
                    <a:pt x="350160" y="1898479"/>
                    <a:pt x="306466" y="1727389"/>
                  </a:cubicBezTo>
                  <a:cubicBezTo>
                    <a:pt x="268311" y="1577899"/>
                    <a:pt x="216418" y="1443279"/>
                    <a:pt x="147845" y="1315879"/>
                  </a:cubicBezTo>
                  <a:cubicBezTo>
                    <a:pt x="138961" y="1299296"/>
                    <a:pt x="129674" y="1282652"/>
                    <a:pt x="120367" y="1265947"/>
                  </a:cubicBezTo>
                  <a:cubicBezTo>
                    <a:pt x="95529" y="1221400"/>
                    <a:pt x="69985" y="1175568"/>
                    <a:pt x="49780" y="1128451"/>
                  </a:cubicBezTo>
                  <a:close/>
                  <a:moveTo>
                    <a:pt x="67930" y="1075765"/>
                  </a:moveTo>
                  <a:lnTo>
                    <a:pt x="75203" y="1094429"/>
                  </a:lnTo>
                  <a:cubicBezTo>
                    <a:pt x="95509" y="1146563"/>
                    <a:pt x="124316" y="1198209"/>
                    <a:pt x="152176" y="1248202"/>
                  </a:cubicBezTo>
                  <a:cubicBezTo>
                    <a:pt x="161584" y="1265090"/>
                    <a:pt x="170931" y="1281918"/>
                    <a:pt x="179936" y="1298623"/>
                  </a:cubicBezTo>
                  <a:cubicBezTo>
                    <a:pt x="249899" y="1428654"/>
                    <a:pt x="302840" y="1565967"/>
                    <a:pt x="341739" y="1718394"/>
                  </a:cubicBezTo>
                  <a:cubicBezTo>
                    <a:pt x="386884" y="1895052"/>
                    <a:pt x="425663" y="2081807"/>
                    <a:pt x="362609" y="2252652"/>
                  </a:cubicBezTo>
                  <a:cubicBezTo>
                    <a:pt x="341719" y="2309193"/>
                    <a:pt x="291619" y="2363225"/>
                    <a:pt x="240773" y="2384091"/>
                  </a:cubicBezTo>
                  <a:cubicBezTo>
                    <a:pt x="208179" y="2397492"/>
                    <a:pt x="175867" y="2397492"/>
                    <a:pt x="147321" y="2384091"/>
                  </a:cubicBezTo>
                  <a:cubicBezTo>
                    <a:pt x="131850" y="2376870"/>
                    <a:pt x="117446" y="2365672"/>
                    <a:pt x="104554" y="2350864"/>
                  </a:cubicBezTo>
                  <a:cubicBezTo>
                    <a:pt x="50586" y="2289000"/>
                    <a:pt x="67709" y="2211777"/>
                    <a:pt x="91580" y="2144406"/>
                  </a:cubicBezTo>
                  <a:cubicBezTo>
                    <a:pt x="117446" y="2071405"/>
                    <a:pt x="140089" y="1998587"/>
                    <a:pt x="133220" y="1909983"/>
                  </a:cubicBezTo>
                  <a:cubicBezTo>
                    <a:pt x="122684" y="1774567"/>
                    <a:pt x="99679" y="1625016"/>
                    <a:pt x="64788" y="1465430"/>
                  </a:cubicBezTo>
                  <a:cubicBezTo>
                    <a:pt x="57858" y="1433733"/>
                    <a:pt x="49276" y="1401546"/>
                    <a:pt x="41017" y="1370400"/>
                  </a:cubicBezTo>
                  <a:cubicBezTo>
                    <a:pt x="26855" y="1317103"/>
                    <a:pt x="12210" y="1262031"/>
                    <a:pt x="4635" y="1205919"/>
                  </a:cubicBezTo>
                  <a:lnTo>
                    <a:pt x="3225" y="1196373"/>
                  </a:lnTo>
                  <a:cubicBezTo>
                    <a:pt x="-1509" y="1165838"/>
                    <a:pt x="-9466" y="1114683"/>
                    <a:pt x="50062" y="1084760"/>
                  </a:cubicBezTo>
                  <a:close/>
                  <a:moveTo>
                    <a:pt x="890472" y="464056"/>
                  </a:moveTo>
                  <a:cubicBezTo>
                    <a:pt x="890472" y="464056"/>
                    <a:pt x="947471" y="599407"/>
                    <a:pt x="947471" y="599407"/>
                  </a:cubicBezTo>
                  <a:lnTo>
                    <a:pt x="907775" y="616120"/>
                  </a:lnTo>
                  <a:lnTo>
                    <a:pt x="850771" y="480776"/>
                  </a:lnTo>
                  <a:close/>
                  <a:moveTo>
                    <a:pt x="668698" y="0"/>
                  </a:moveTo>
                  <a:lnTo>
                    <a:pt x="862091" y="364724"/>
                  </a:lnTo>
                  <a:lnTo>
                    <a:pt x="816539" y="431720"/>
                  </a:lnTo>
                  <a:lnTo>
                    <a:pt x="639836" y="12152"/>
                  </a:lnTo>
                  <a:cubicBezTo>
                    <a:pt x="639836" y="12152"/>
                    <a:pt x="668698" y="0"/>
                    <a:pt x="668698" y="0"/>
                  </a:cubicBezTo>
                  <a:close/>
                </a:path>
              </a:pathLst>
            </a:custGeom>
            <a:solidFill>
              <a:schemeClr val="bg2">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98" name="Shape 23"/>
            <p:cNvSpPr/>
            <p:nvPr/>
          </p:nvSpPr>
          <p:spPr>
            <a:xfrm>
              <a:off x="2023461" y="4014497"/>
              <a:ext cx="2614029" cy="1232931"/>
            </a:xfrm>
            <a:custGeom>
              <a:avLst/>
              <a:gdLst/>
              <a:ahLst/>
              <a:cxnLst>
                <a:cxn ang="0">
                  <a:pos x="wd2" y="hd2"/>
                </a:cxn>
                <a:cxn ang="5400000">
                  <a:pos x="wd2" y="hd2"/>
                </a:cxn>
                <a:cxn ang="10800000">
                  <a:pos x="wd2" y="hd2"/>
                </a:cxn>
                <a:cxn ang="16200000">
                  <a:pos x="wd2" y="hd2"/>
                </a:cxn>
              </a:cxnLst>
              <a:rect l="0" t="0" r="r" b="b"/>
              <a:pathLst>
                <a:path w="20791" h="20670" extrusionOk="0">
                  <a:moveTo>
                    <a:pt x="20791" y="4149"/>
                  </a:moveTo>
                  <a:lnTo>
                    <a:pt x="20622" y="3305"/>
                  </a:lnTo>
                  <a:lnTo>
                    <a:pt x="8743" y="13851"/>
                  </a:lnTo>
                  <a:lnTo>
                    <a:pt x="6394" y="2098"/>
                  </a:lnTo>
                  <a:cubicBezTo>
                    <a:pt x="6046" y="354"/>
                    <a:pt x="5092" y="-465"/>
                    <a:pt x="4265" y="270"/>
                  </a:cubicBezTo>
                  <a:lnTo>
                    <a:pt x="3649" y="816"/>
                  </a:lnTo>
                  <a:cubicBezTo>
                    <a:pt x="615" y="3510"/>
                    <a:pt x="-809" y="10878"/>
                    <a:pt x="469" y="17274"/>
                  </a:cubicBezTo>
                  <a:lnTo>
                    <a:pt x="728" y="18572"/>
                  </a:lnTo>
                  <a:cubicBezTo>
                    <a:pt x="1077" y="20317"/>
                    <a:pt x="2030" y="21135"/>
                    <a:pt x="2858" y="20400"/>
                  </a:cubicBezTo>
                  <a:lnTo>
                    <a:pt x="8968" y="14976"/>
                  </a:lnTo>
                  <a:lnTo>
                    <a:pt x="8911" y="14695"/>
                  </a:lnTo>
                  <a:cubicBezTo>
                    <a:pt x="8911" y="14695"/>
                    <a:pt x="20791" y="4149"/>
                    <a:pt x="20791" y="4149"/>
                  </a:cubicBezTo>
                  <a:close/>
                </a:path>
              </a:pathLst>
            </a:custGeom>
            <a:solidFill>
              <a:schemeClr val="accent6">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99" name="Shape 24"/>
            <p:cNvSpPr/>
            <p:nvPr/>
          </p:nvSpPr>
          <p:spPr>
            <a:xfrm>
              <a:off x="4596860" y="4204338"/>
              <a:ext cx="132518" cy="249086"/>
            </a:xfrm>
            <a:custGeom>
              <a:avLst/>
              <a:gdLst/>
              <a:ahLst/>
              <a:cxnLst>
                <a:cxn ang="0">
                  <a:pos x="wd2" y="hd2"/>
                </a:cxn>
                <a:cxn ang="5400000">
                  <a:pos x="wd2" y="hd2"/>
                </a:cxn>
                <a:cxn ang="10800000">
                  <a:pos x="wd2" y="hd2"/>
                </a:cxn>
                <a:cxn ang="16200000">
                  <a:pos x="wd2" y="hd2"/>
                </a:cxn>
              </a:cxnLst>
              <a:rect l="0" t="0" r="r" b="b"/>
              <a:pathLst>
                <a:path w="21600" h="21600" extrusionOk="0">
                  <a:moveTo>
                    <a:pt x="21600" y="20374"/>
                  </a:moveTo>
                  <a:lnTo>
                    <a:pt x="16129" y="21600"/>
                  </a:lnTo>
                  <a:lnTo>
                    <a:pt x="0" y="1226"/>
                  </a:lnTo>
                  <a:lnTo>
                    <a:pt x="5471" y="0"/>
                  </a:lnTo>
                  <a:cubicBezTo>
                    <a:pt x="5471" y="0"/>
                    <a:pt x="21600" y="20374"/>
                    <a:pt x="21600" y="20374"/>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00" name="Shape 25"/>
            <p:cNvSpPr/>
            <p:nvPr/>
          </p:nvSpPr>
          <p:spPr>
            <a:xfrm>
              <a:off x="2157053" y="4183244"/>
              <a:ext cx="815731" cy="900266"/>
            </a:xfrm>
            <a:custGeom>
              <a:avLst/>
              <a:gdLst/>
              <a:ahLst/>
              <a:cxnLst>
                <a:cxn ang="0">
                  <a:pos x="wd2" y="hd2"/>
                </a:cxn>
                <a:cxn ang="5400000">
                  <a:pos x="wd2" y="hd2"/>
                </a:cxn>
                <a:cxn ang="10800000">
                  <a:pos x="wd2" y="hd2"/>
                </a:cxn>
                <a:cxn ang="16200000">
                  <a:pos x="wd2" y="hd2"/>
                </a:cxn>
              </a:cxnLst>
              <a:rect l="0" t="0" r="r" b="b"/>
              <a:pathLst>
                <a:path w="19637" h="20583" extrusionOk="0">
                  <a:moveTo>
                    <a:pt x="19637" y="14956"/>
                  </a:moveTo>
                  <a:lnTo>
                    <a:pt x="6305" y="20289"/>
                  </a:lnTo>
                  <a:cubicBezTo>
                    <a:pt x="4297" y="21092"/>
                    <a:pt x="1984" y="20197"/>
                    <a:pt x="1138" y="18290"/>
                  </a:cubicBezTo>
                  <a:lnTo>
                    <a:pt x="1138" y="18290"/>
                  </a:lnTo>
                  <a:cubicBezTo>
                    <a:pt x="-1963" y="11297"/>
                    <a:pt x="1492" y="3240"/>
                    <a:pt x="8855" y="295"/>
                  </a:cubicBezTo>
                  <a:lnTo>
                    <a:pt x="8855" y="295"/>
                  </a:lnTo>
                  <a:cubicBezTo>
                    <a:pt x="10863" y="-508"/>
                    <a:pt x="13176" y="387"/>
                    <a:pt x="14022" y="2294"/>
                  </a:cubicBezTo>
                  <a:cubicBezTo>
                    <a:pt x="14022" y="2294"/>
                    <a:pt x="19637" y="14956"/>
                    <a:pt x="19637" y="14956"/>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01" name="Shape 26"/>
            <p:cNvSpPr/>
            <p:nvPr/>
          </p:nvSpPr>
          <p:spPr>
            <a:xfrm>
              <a:off x="2186062" y="4218399"/>
              <a:ext cx="751651" cy="829545"/>
            </a:xfrm>
            <a:custGeom>
              <a:avLst/>
              <a:gdLst/>
              <a:ahLst/>
              <a:cxnLst>
                <a:cxn ang="0">
                  <a:pos x="wd2" y="hd2"/>
                </a:cxn>
                <a:cxn ang="5400000">
                  <a:pos x="wd2" y="hd2"/>
                </a:cxn>
                <a:cxn ang="10800000">
                  <a:pos x="wd2" y="hd2"/>
                </a:cxn>
                <a:cxn ang="16200000">
                  <a:pos x="wd2" y="hd2"/>
                </a:cxn>
              </a:cxnLst>
              <a:rect l="0" t="0" r="r" b="b"/>
              <a:pathLst>
                <a:path w="19637" h="20583" extrusionOk="0">
                  <a:moveTo>
                    <a:pt x="19637" y="14956"/>
                  </a:moveTo>
                  <a:lnTo>
                    <a:pt x="6305" y="20289"/>
                  </a:lnTo>
                  <a:cubicBezTo>
                    <a:pt x="4297" y="21092"/>
                    <a:pt x="1984" y="20197"/>
                    <a:pt x="1138" y="18290"/>
                  </a:cubicBezTo>
                  <a:lnTo>
                    <a:pt x="1138" y="18290"/>
                  </a:lnTo>
                  <a:cubicBezTo>
                    <a:pt x="-1963" y="11297"/>
                    <a:pt x="1492" y="3240"/>
                    <a:pt x="8855" y="295"/>
                  </a:cubicBezTo>
                  <a:lnTo>
                    <a:pt x="8855" y="295"/>
                  </a:lnTo>
                  <a:cubicBezTo>
                    <a:pt x="10863" y="-508"/>
                    <a:pt x="13176" y="387"/>
                    <a:pt x="14022" y="2294"/>
                  </a:cubicBezTo>
                  <a:cubicBezTo>
                    <a:pt x="14022" y="2294"/>
                    <a:pt x="19637" y="14956"/>
                    <a:pt x="19637" y="14956"/>
                  </a:cubicBezTo>
                  <a:close/>
                </a:path>
              </a:pathLst>
            </a:custGeom>
            <a:solidFill>
              <a:schemeClr val="bg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spTree>
    <p:extLst>
      <p:ext uri="{BB962C8B-B14F-4D97-AF65-F5344CB8AC3E}">
        <p14:creationId xmlns:p14="http://schemas.microsoft.com/office/powerpoint/2010/main" val="15722769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par>
                                <p:cTn id="17" presetID="1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par>
                                <p:cTn id="21" presetID="1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par>
                                <p:cTn id="25" presetID="1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500"/>
                                        <p:tgtEl>
                                          <p:spTgt spid="7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wipe(left)">
                                      <p:cBhvr>
                                        <p:cTn id="47" dur="500"/>
                                        <p:tgtEl>
                                          <p:spTgt spid="7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500"/>
                                        <p:tgtEl>
                                          <p:spTgt spid="7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500"/>
                                        <p:tgtEl>
                                          <p:spTgt spid="8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500"/>
                                        <p:tgtEl>
                                          <p:spTgt spid="8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76"/>
                                        </p:tgtEl>
                                        <p:attrNameLst>
                                          <p:attrName>style.visibility</p:attrName>
                                        </p:attrNameLst>
                                      </p:cBhvr>
                                      <p:to>
                                        <p:strVal val="visible"/>
                                      </p:to>
                                    </p:set>
                                    <p:anim calcmode="lin" valueType="num">
                                      <p:cBhvr>
                                        <p:cTn id="64" dur="500" fill="hold"/>
                                        <p:tgtEl>
                                          <p:spTgt spid="176"/>
                                        </p:tgtEl>
                                        <p:attrNameLst>
                                          <p:attrName>ppt_w</p:attrName>
                                        </p:attrNameLst>
                                      </p:cBhvr>
                                      <p:tavLst>
                                        <p:tav tm="0">
                                          <p:val>
                                            <p:fltVal val="0"/>
                                          </p:val>
                                        </p:tav>
                                        <p:tav tm="100000">
                                          <p:val>
                                            <p:strVal val="#ppt_w"/>
                                          </p:val>
                                        </p:tav>
                                      </p:tavLst>
                                    </p:anim>
                                    <p:anim calcmode="lin" valueType="num">
                                      <p:cBhvr>
                                        <p:cTn id="65" dur="500" fill="hold"/>
                                        <p:tgtEl>
                                          <p:spTgt spid="176"/>
                                        </p:tgtEl>
                                        <p:attrNameLst>
                                          <p:attrName>ppt_h</p:attrName>
                                        </p:attrNameLst>
                                      </p:cBhvr>
                                      <p:tavLst>
                                        <p:tav tm="0">
                                          <p:val>
                                            <p:fltVal val="0"/>
                                          </p:val>
                                        </p:tav>
                                        <p:tav tm="100000">
                                          <p:val>
                                            <p:strVal val="#ppt_h"/>
                                          </p:val>
                                        </p:tav>
                                      </p:tavLst>
                                    </p:anim>
                                    <p:animEffect transition="in" filter="fade">
                                      <p:cBhvr>
                                        <p:cTn id="66" dur="500"/>
                                        <p:tgtEl>
                                          <p:spTgt spid="176"/>
                                        </p:tgtEl>
                                      </p:cBhvr>
                                    </p:animEffect>
                                  </p:childTnLst>
                                </p:cTn>
                              </p:par>
                              <p:par>
                                <p:cTn id="67" presetID="53" presetClass="entr" presetSubtype="16" fill="hold" nodeType="withEffect">
                                  <p:stCondLst>
                                    <p:cond delay="0"/>
                                  </p:stCondLst>
                                  <p:childTnLst>
                                    <p:set>
                                      <p:cBhvr>
                                        <p:cTn id="68" dur="1" fill="hold">
                                          <p:stCondLst>
                                            <p:cond delay="0"/>
                                          </p:stCondLst>
                                        </p:cTn>
                                        <p:tgtEl>
                                          <p:spTgt spid="196"/>
                                        </p:tgtEl>
                                        <p:attrNameLst>
                                          <p:attrName>style.visibility</p:attrName>
                                        </p:attrNameLst>
                                      </p:cBhvr>
                                      <p:to>
                                        <p:strVal val="visible"/>
                                      </p:to>
                                    </p:set>
                                    <p:anim calcmode="lin" valueType="num">
                                      <p:cBhvr>
                                        <p:cTn id="69" dur="500" fill="hold"/>
                                        <p:tgtEl>
                                          <p:spTgt spid="196"/>
                                        </p:tgtEl>
                                        <p:attrNameLst>
                                          <p:attrName>ppt_w</p:attrName>
                                        </p:attrNameLst>
                                      </p:cBhvr>
                                      <p:tavLst>
                                        <p:tav tm="0">
                                          <p:val>
                                            <p:fltVal val="0"/>
                                          </p:val>
                                        </p:tav>
                                        <p:tav tm="100000">
                                          <p:val>
                                            <p:strVal val="#ppt_w"/>
                                          </p:val>
                                        </p:tav>
                                      </p:tavLst>
                                    </p:anim>
                                    <p:anim calcmode="lin" valueType="num">
                                      <p:cBhvr>
                                        <p:cTn id="70" dur="500" fill="hold"/>
                                        <p:tgtEl>
                                          <p:spTgt spid="196"/>
                                        </p:tgtEl>
                                        <p:attrNameLst>
                                          <p:attrName>ppt_h</p:attrName>
                                        </p:attrNameLst>
                                      </p:cBhvr>
                                      <p:tavLst>
                                        <p:tav tm="0">
                                          <p:val>
                                            <p:fltVal val="0"/>
                                          </p:val>
                                        </p:tav>
                                        <p:tav tm="100000">
                                          <p:val>
                                            <p:strVal val="#ppt_h"/>
                                          </p:val>
                                        </p:tav>
                                      </p:tavLst>
                                    </p:anim>
                                    <p:animEffect transition="in" filter="fade">
                                      <p:cBhvr>
                                        <p:cTn id="71" dur="500"/>
                                        <p:tgtEl>
                                          <p:spTgt spid="19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74"/>
                                        </p:tgtEl>
                                        <p:attrNameLst>
                                          <p:attrName>style.visibility</p:attrName>
                                        </p:attrNameLst>
                                      </p:cBhvr>
                                      <p:to>
                                        <p:strVal val="visible"/>
                                      </p:to>
                                    </p:set>
                                    <p:animEffect transition="in" filter="wipe(left)">
                                      <p:cBhvr>
                                        <p:cTn id="76" dur="500"/>
                                        <p:tgtEl>
                                          <p:spTgt spid="174"/>
                                        </p:tgtEl>
                                      </p:cBhvr>
                                    </p:animEffect>
                                  </p:childTnLst>
                                </p:cTn>
                              </p:par>
                              <p:par>
                                <p:cTn id="77" presetID="2" presetClass="entr" presetSubtype="2" fill="hold" nodeType="withEffect">
                                  <p:stCondLst>
                                    <p:cond delay="0"/>
                                  </p:stCondLst>
                                  <p:childTnLst>
                                    <p:set>
                                      <p:cBhvr>
                                        <p:cTn id="78" dur="1" fill="hold">
                                          <p:stCondLst>
                                            <p:cond delay="0"/>
                                          </p:stCondLst>
                                        </p:cTn>
                                        <p:tgtEl>
                                          <p:spTgt spid="88"/>
                                        </p:tgtEl>
                                        <p:attrNameLst>
                                          <p:attrName>style.visibility</p:attrName>
                                        </p:attrNameLst>
                                      </p:cBhvr>
                                      <p:to>
                                        <p:strVal val="visible"/>
                                      </p:to>
                                    </p:set>
                                    <p:anim calcmode="lin" valueType="num">
                                      <p:cBhvr additive="base">
                                        <p:cTn id="79" dur="500" fill="hold"/>
                                        <p:tgtEl>
                                          <p:spTgt spid="88"/>
                                        </p:tgtEl>
                                        <p:attrNameLst>
                                          <p:attrName>ppt_x</p:attrName>
                                        </p:attrNameLst>
                                      </p:cBhvr>
                                      <p:tavLst>
                                        <p:tav tm="0">
                                          <p:val>
                                            <p:strVal val="1+#ppt_w/2"/>
                                          </p:val>
                                        </p:tav>
                                        <p:tav tm="100000">
                                          <p:val>
                                            <p:strVal val="#ppt_x"/>
                                          </p:val>
                                        </p:tav>
                                      </p:tavLst>
                                    </p:anim>
                                    <p:anim calcmode="lin" valueType="num">
                                      <p:cBhvr additive="base">
                                        <p:cTn id="80"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68" grpId="0" animBg="1"/>
      <p:bldP spid="73" grpId="0" animBg="1"/>
      <p:bldP spid="76" grpId="0"/>
      <p:bldP spid="77" grpId="0"/>
      <p:bldP spid="78" grpId="0" animBg="1"/>
      <p:bldP spid="79" grpId="0"/>
      <p:bldP spid="80" grpId="0"/>
      <p:bldP spid="81" grpId="0"/>
      <p:bldP spid="82" grpId="0"/>
      <p:bldP spid="1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6000">
              <a:schemeClr val="accent3">
                <a:lumMod val="20000"/>
                <a:lumOff val="80000"/>
              </a:schemeClr>
            </a:gs>
            <a:gs pos="87000">
              <a:schemeClr val="accent3">
                <a:lumMod val="40000"/>
                <a:lumOff val="60000"/>
              </a:schemeClr>
            </a:gs>
          </a:gsLst>
          <a:lin ang="36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Here is your custom footer</a:t>
            </a:r>
          </a:p>
        </p:txBody>
      </p:sp>
      <p:grpSp>
        <p:nvGrpSpPr>
          <p:cNvPr id="5" name="Group 4"/>
          <p:cNvGrpSpPr/>
          <p:nvPr/>
        </p:nvGrpSpPr>
        <p:grpSpPr>
          <a:xfrm>
            <a:off x="-485851" y="3115322"/>
            <a:ext cx="817406" cy="1251800"/>
            <a:chOff x="7613144" y="309323"/>
            <a:chExt cx="2048123" cy="3136560"/>
          </a:xfrm>
        </p:grpSpPr>
        <p:sp>
          <p:nvSpPr>
            <p:cNvPr id="6" name="Shape 31"/>
            <p:cNvSpPr/>
            <p:nvPr/>
          </p:nvSpPr>
          <p:spPr>
            <a:xfrm>
              <a:off x="7613144" y="309340"/>
              <a:ext cx="2048123" cy="2352446"/>
            </a:xfrm>
            <a:custGeom>
              <a:avLst/>
              <a:gdLst/>
              <a:ahLst/>
              <a:cxnLst>
                <a:cxn ang="0">
                  <a:pos x="wd2" y="hd2"/>
                </a:cxn>
                <a:cxn ang="5400000">
                  <a:pos x="wd2" y="hd2"/>
                </a:cxn>
                <a:cxn ang="10800000">
                  <a:pos x="wd2" y="hd2"/>
                </a:cxn>
                <a:cxn ang="16200000">
                  <a:pos x="wd2" y="hd2"/>
                </a:cxn>
              </a:cxnLst>
              <a:rect l="0" t="0" r="r" b="b"/>
              <a:pathLst>
                <a:path w="18666" h="21238" extrusionOk="0">
                  <a:moveTo>
                    <a:pt x="223" y="5069"/>
                  </a:moveTo>
                  <a:cubicBezTo>
                    <a:pt x="1130" y="-362"/>
                    <a:pt x="9333" y="6"/>
                    <a:pt x="9333" y="6"/>
                  </a:cubicBezTo>
                  <a:cubicBezTo>
                    <a:pt x="9333" y="6"/>
                    <a:pt x="17536" y="-362"/>
                    <a:pt x="18443" y="5069"/>
                  </a:cubicBezTo>
                  <a:cubicBezTo>
                    <a:pt x="20133" y="13725"/>
                    <a:pt x="11682" y="21238"/>
                    <a:pt x="11682" y="21238"/>
                  </a:cubicBezTo>
                  <a:lnTo>
                    <a:pt x="9333" y="21238"/>
                  </a:lnTo>
                  <a:lnTo>
                    <a:pt x="6984" y="21238"/>
                  </a:lnTo>
                  <a:cubicBezTo>
                    <a:pt x="6984" y="21238"/>
                    <a:pt x="-1467" y="13725"/>
                    <a:pt x="223" y="5069"/>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 name="Freeform 6"/>
            <p:cNvSpPr/>
            <p:nvPr/>
          </p:nvSpPr>
          <p:spPr>
            <a:xfrm>
              <a:off x="7833671" y="309323"/>
              <a:ext cx="1608139" cy="2352462"/>
            </a:xfrm>
            <a:custGeom>
              <a:avLst/>
              <a:gdLst>
                <a:gd name="connsiteX0" fmla="*/ 779678 w 1608139"/>
                <a:gd name="connsiteY0" fmla="*/ 125 h 2352462"/>
                <a:gd name="connsiteX1" fmla="*/ 799051 w 1608139"/>
                <a:gd name="connsiteY1" fmla="*/ 452 h 2352462"/>
                <a:gd name="connsiteX2" fmla="*/ 807282 w 1608139"/>
                <a:gd name="connsiteY2" fmla="*/ 125 h 2352462"/>
                <a:gd name="connsiteX3" fmla="*/ 812284 w 1608139"/>
                <a:gd name="connsiteY3" fmla="*/ 234 h 2352462"/>
                <a:gd name="connsiteX4" fmla="*/ 825781 w 1608139"/>
                <a:gd name="connsiteY4" fmla="*/ 125 h 2352462"/>
                <a:gd name="connsiteX5" fmla="*/ 813078 w 1608139"/>
                <a:gd name="connsiteY5" fmla="*/ 234 h 2352462"/>
                <a:gd name="connsiteX6" fmla="*/ 1047143 w 1608139"/>
                <a:gd name="connsiteY6" fmla="*/ 561444 h 2352462"/>
                <a:gd name="connsiteX7" fmla="*/ 863098 w 1608139"/>
                <a:gd name="connsiteY7" fmla="*/ 2352458 h 2352462"/>
                <a:gd name="connsiteX8" fmla="*/ 815460 w 1608139"/>
                <a:gd name="connsiteY8" fmla="*/ 2352458 h 2352462"/>
                <a:gd name="connsiteX9" fmla="*/ 799156 w 1608139"/>
                <a:gd name="connsiteY9" fmla="*/ 2352458 h 2352462"/>
                <a:gd name="connsiteX10" fmla="*/ 751571 w 1608139"/>
                <a:gd name="connsiteY10" fmla="*/ 2352458 h 2352462"/>
                <a:gd name="connsiteX11" fmla="*/ 567447 w 1608139"/>
                <a:gd name="connsiteY11" fmla="*/ 561444 h 2352462"/>
                <a:gd name="connsiteX12" fmla="*/ 798627 w 1608139"/>
                <a:gd name="connsiteY12" fmla="*/ 452 h 2352462"/>
                <a:gd name="connsiteX13" fmla="*/ 779678 w 1608139"/>
                <a:gd name="connsiteY13" fmla="*/ 125 h 2352462"/>
                <a:gd name="connsiteX14" fmla="*/ 828707 w 1608139"/>
                <a:gd name="connsiteY14" fmla="*/ 15 h 2352462"/>
                <a:gd name="connsiteX15" fmla="*/ 1588926 w 1608139"/>
                <a:gd name="connsiteY15" fmla="*/ 561408 h 2352462"/>
                <a:gd name="connsiteX16" fmla="*/ 1007715 w 1608139"/>
                <a:gd name="connsiteY16" fmla="*/ 2352462 h 2352462"/>
                <a:gd name="connsiteX17" fmla="*/ 951539 w 1608139"/>
                <a:gd name="connsiteY17" fmla="*/ 2352462 h 2352462"/>
                <a:gd name="connsiteX18" fmla="*/ 1371097 w 1608139"/>
                <a:gd name="connsiteY18" fmla="*/ 561408 h 2352462"/>
                <a:gd name="connsiteX19" fmla="*/ 828707 w 1608139"/>
                <a:gd name="connsiteY19" fmla="*/ 15 h 2352462"/>
                <a:gd name="connsiteX20" fmla="*/ 779336 w 1608139"/>
                <a:gd name="connsiteY20" fmla="*/ 15 h 2352462"/>
                <a:gd name="connsiteX21" fmla="*/ 237054 w 1608139"/>
                <a:gd name="connsiteY21" fmla="*/ 561408 h 2352462"/>
                <a:gd name="connsiteX22" fmla="*/ 656602 w 1608139"/>
                <a:gd name="connsiteY22" fmla="*/ 2352462 h 2352462"/>
                <a:gd name="connsiteX23" fmla="*/ 600392 w 1608139"/>
                <a:gd name="connsiteY23" fmla="*/ 2352462 h 2352462"/>
                <a:gd name="connsiteX24" fmla="*/ 19210 w 1608139"/>
                <a:gd name="connsiteY24" fmla="*/ 561408 h 2352462"/>
                <a:gd name="connsiteX25" fmla="*/ 779336 w 1608139"/>
                <a:gd name="connsiteY25" fmla="*/ 15 h 235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08139" h="2352462">
                  <a:moveTo>
                    <a:pt x="779678" y="125"/>
                  </a:moveTo>
                  <a:cubicBezTo>
                    <a:pt x="788941" y="16"/>
                    <a:pt x="795345" y="234"/>
                    <a:pt x="799051" y="452"/>
                  </a:cubicBezTo>
                  <a:cubicBezTo>
                    <a:pt x="802200" y="125"/>
                    <a:pt x="804979" y="125"/>
                    <a:pt x="807282" y="125"/>
                  </a:cubicBezTo>
                  <a:cubicBezTo>
                    <a:pt x="808764" y="125"/>
                    <a:pt x="810457" y="125"/>
                    <a:pt x="812284" y="234"/>
                  </a:cubicBezTo>
                  <a:cubicBezTo>
                    <a:pt x="815936" y="125"/>
                    <a:pt x="820223" y="16"/>
                    <a:pt x="825781" y="125"/>
                  </a:cubicBezTo>
                  <a:cubicBezTo>
                    <a:pt x="820620" y="125"/>
                    <a:pt x="816598" y="234"/>
                    <a:pt x="813078" y="234"/>
                  </a:cubicBezTo>
                  <a:cubicBezTo>
                    <a:pt x="862119" y="3066"/>
                    <a:pt x="1026155" y="50659"/>
                    <a:pt x="1047143" y="561444"/>
                  </a:cubicBezTo>
                  <a:cubicBezTo>
                    <a:pt x="1093114" y="1520282"/>
                    <a:pt x="863098" y="2352458"/>
                    <a:pt x="863098" y="2352458"/>
                  </a:cubicBezTo>
                  <a:lnTo>
                    <a:pt x="815460" y="2352458"/>
                  </a:lnTo>
                  <a:lnTo>
                    <a:pt x="799156" y="2352458"/>
                  </a:lnTo>
                  <a:lnTo>
                    <a:pt x="751571" y="2352458"/>
                  </a:lnTo>
                  <a:cubicBezTo>
                    <a:pt x="751571" y="2352458"/>
                    <a:pt x="521449" y="1520282"/>
                    <a:pt x="567447" y="561444"/>
                  </a:cubicBezTo>
                  <a:cubicBezTo>
                    <a:pt x="588064" y="60243"/>
                    <a:pt x="746357" y="5026"/>
                    <a:pt x="798627" y="452"/>
                  </a:cubicBezTo>
                  <a:cubicBezTo>
                    <a:pt x="794843" y="343"/>
                    <a:pt x="788623" y="125"/>
                    <a:pt x="779678" y="125"/>
                  </a:cubicBezTo>
                  <a:close/>
                  <a:moveTo>
                    <a:pt x="828707" y="15"/>
                  </a:moveTo>
                  <a:cubicBezTo>
                    <a:pt x="950785" y="-748"/>
                    <a:pt x="1519377" y="24854"/>
                    <a:pt x="1588926" y="561408"/>
                  </a:cubicBezTo>
                  <a:cubicBezTo>
                    <a:pt x="1734228" y="1520232"/>
                    <a:pt x="1007715" y="2352462"/>
                    <a:pt x="1007715" y="2352462"/>
                  </a:cubicBezTo>
                  <a:lnTo>
                    <a:pt x="951539" y="2352462"/>
                  </a:lnTo>
                  <a:cubicBezTo>
                    <a:pt x="951539" y="2352462"/>
                    <a:pt x="1475987" y="1520232"/>
                    <a:pt x="1371097" y="561408"/>
                  </a:cubicBezTo>
                  <a:cubicBezTo>
                    <a:pt x="1321965" y="36838"/>
                    <a:pt x="928608" y="669"/>
                    <a:pt x="828707" y="15"/>
                  </a:cubicBezTo>
                  <a:close/>
                  <a:moveTo>
                    <a:pt x="779336" y="15"/>
                  </a:moveTo>
                  <a:cubicBezTo>
                    <a:pt x="679447" y="669"/>
                    <a:pt x="286139" y="36838"/>
                    <a:pt x="237054" y="561408"/>
                  </a:cubicBezTo>
                  <a:cubicBezTo>
                    <a:pt x="132177" y="1520232"/>
                    <a:pt x="656602" y="2352462"/>
                    <a:pt x="656602" y="2352462"/>
                  </a:cubicBezTo>
                  <a:lnTo>
                    <a:pt x="600392" y="2352462"/>
                  </a:lnTo>
                  <a:cubicBezTo>
                    <a:pt x="600392" y="2352462"/>
                    <a:pt x="-126075" y="1520232"/>
                    <a:pt x="19210" y="561408"/>
                  </a:cubicBezTo>
                  <a:cubicBezTo>
                    <a:pt x="88709" y="24854"/>
                    <a:pt x="657273" y="-748"/>
                    <a:pt x="779336" y="15"/>
                  </a:cubicBezTo>
                  <a:close/>
                </a:path>
              </a:pathLst>
            </a:custGeom>
            <a:solidFill>
              <a:schemeClr val="accent4"/>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 name="Shape 35"/>
            <p:cNvSpPr/>
            <p:nvPr/>
          </p:nvSpPr>
          <p:spPr>
            <a:xfrm>
              <a:off x="7987393" y="309340"/>
              <a:ext cx="1295191" cy="264304"/>
            </a:xfrm>
            <a:custGeom>
              <a:avLst/>
              <a:gdLst/>
              <a:ahLst/>
              <a:cxnLst>
                <a:cxn ang="0">
                  <a:pos x="wd2" y="hd2"/>
                </a:cxn>
                <a:cxn ang="5400000">
                  <a:pos x="wd2" y="hd2"/>
                </a:cxn>
                <a:cxn ang="10800000">
                  <a:pos x="wd2" y="hd2"/>
                </a:cxn>
                <a:cxn ang="16200000">
                  <a:pos x="wd2" y="hd2"/>
                </a:cxn>
              </a:cxnLst>
              <a:rect l="0" t="0" r="r" b="b"/>
              <a:pathLst>
                <a:path w="21600" h="21575" extrusionOk="0">
                  <a:moveTo>
                    <a:pt x="10357" y="5"/>
                  </a:moveTo>
                  <a:cubicBezTo>
                    <a:pt x="10516" y="-3"/>
                    <a:pt x="10629" y="13"/>
                    <a:pt x="10692" y="29"/>
                  </a:cubicBezTo>
                  <a:cubicBezTo>
                    <a:pt x="10745" y="9"/>
                    <a:pt x="10791" y="1"/>
                    <a:pt x="10831" y="5"/>
                  </a:cubicBezTo>
                  <a:cubicBezTo>
                    <a:pt x="10855" y="1"/>
                    <a:pt x="10885" y="5"/>
                    <a:pt x="10916" y="13"/>
                  </a:cubicBezTo>
                  <a:cubicBezTo>
                    <a:pt x="10978" y="5"/>
                    <a:pt x="11057" y="-1"/>
                    <a:pt x="11153" y="5"/>
                  </a:cubicBezTo>
                  <a:cubicBezTo>
                    <a:pt x="11192" y="5"/>
                    <a:pt x="11227" y="-1"/>
                    <a:pt x="11271" y="1"/>
                  </a:cubicBezTo>
                  <a:cubicBezTo>
                    <a:pt x="12827" y="-25"/>
                    <a:pt x="17614" y="739"/>
                    <a:pt x="21600" y="10195"/>
                  </a:cubicBezTo>
                  <a:cubicBezTo>
                    <a:pt x="19539" y="16967"/>
                    <a:pt x="15490" y="21575"/>
                    <a:pt x="10831" y="21575"/>
                  </a:cubicBezTo>
                  <a:cubicBezTo>
                    <a:pt x="6123" y="21575"/>
                    <a:pt x="2041" y="16875"/>
                    <a:pt x="0" y="9991"/>
                  </a:cubicBezTo>
                  <a:cubicBezTo>
                    <a:pt x="3968" y="735"/>
                    <a:pt x="8694" y="-25"/>
                    <a:pt x="10239" y="1"/>
                  </a:cubicBezTo>
                  <a:cubicBezTo>
                    <a:pt x="10283" y="-1"/>
                    <a:pt x="10318" y="5"/>
                    <a:pt x="10357" y="5"/>
                  </a:cubicBezTo>
                  <a:close/>
                </a:path>
              </a:pathLst>
            </a:custGeom>
            <a:solidFill>
              <a:srgbClr val="FEFEFE">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 name="Freeform 8"/>
            <p:cNvSpPr/>
            <p:nvPr/>
          </p:nvSpPr>
          <p:spPr>
            <a:xfrm>
              <a:off x="8301495" y="2999119"/>
              <a:ext cx="665739" cy="446764"/>
            </a:xfrm>
            <a:custGeom>
              <a:avLst/>
              <a:gdLst>
                <a:gd name="connsiteX0" fmla="*/ 484383 w 665739"/>
                <a:gd name="connsiteY0" fmla="*/ 0 h 446764"/>
                <a:gd name="connsiteX1" fmla="*/ 544852 w 665739"/>
                <a:gd name="connsiteY1" fmla="*/ 0 h 446764"/>
                <a:gd name="connsiteX2" fmla="*/ 605270 w 665739"/>
                <a:gd name="connsiteY2" fmla="*/ 0 h 446764"/>
                <a:gd name="connsiteX3" fmla="*/ 665739 w 665739"/>
                <a:gd name="connsiteY3" fmla="*/ 0 h 446764"/>
                <a:gd name="connsiteX4" fmla="*/ 665739 w 665739"/>
                <a:gd name="connsiteY4" fmla="*/ 446764 h 446764"/>
                <a:gd name="connsiteX5" fmla="*/ 605270 w 665739"/>
                <a:gd name="connsiteY5" fmla="*/ 446764 h 446764"/>
                <a:gd name="connsiteX6" fmla="*/ 544852 w 665739"/>
                <a:gd name="connsiteY6" fmla="*/ 446764 h 446764"/>
                <a:gd name="connsiteX7" fmla="*/ 484383 w 665739"/>
                <a:gd name="connsiteY7" fmla="*/ 446764 h 446764"/>
                <a:gd name="connsiteX8" fmla="*/ 240317 w 665739"/>
                <a:gd name="connsiteY8" fmla="*/ 0 h 446764"/>
                <a:gd name="connsiteX9" fmla="*/ 301054 w 665739"/>
                <a:gd name="connsiteY9" fmla="*/ 0 h 446764"/>
                <a:gd name="connsiteX10" fmla="*/ 361746 w 665739"/>
                <a:gd name="connsiteY10" fmla="*/ 0 h 446764"/>
                <a:gd name="connsiteX11" fmla="*/ 361746 w 665739"/>
                <a:gd name="connsiteY11" fmla="*/ 446764 h 446764"/>
                <a:gd name="connsiteX12" fmla="*/ 301054 w 665739"/>
                <a:gd name="connsiteY12" fmla="*/ 446764 h 446764"/>
                <a:gd name="connsiteX13" fmla="*/ 240317 w 665739"/>
                <a:gd name="connsiteY13" fmla="*/ 446764 h 446764"/>
                <a:gd name="connsiteX14" fmla="*/ 0 w 665739"/>
                <a:gd name="connsiteY14" fmla="*/ 0 h 446764"/>
                <a:gd name="connsiteX15" fmla="*/ 60423 w 665739"/>
                <a:gd name="connsiteY15" fmla="*/ 0 h 446764"/>
                <a:gd name="connsiteX16" fmla="*/ 120891 w 665739"/>
                <a:gd name="connsiteY16" fmla="*/ 0 h 446764"/>
                <a:gd name="connsiteX17" fmla="*/ 120891 w 665739"/>
                <a:gd name="connsiteY17" fmla="*/ 446764 h 446764"/>
                <a:gd name="connsiteX18" fmla="*/ 60423 w 665739"/>
                <a:gd name="connsiteY18" fmla="*/ 446764 h 446764"/>
                <a:gd name="connsiteX19" fmla="*/ 0 w 665739"/>
                <a:gd name="connsiteY19" fmla="*/ 446764 h 4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5739" h="446764">
                  <a:moveTo>
                    <a:pt x="484383" y="0"/>
                  </a:moveTo>
                  <a:lnTo>
                    <a:pt x="544852" y="0"/>
                  </a:lnTo>
                  <a:lnTo>
                    <a:pt x="605270" y="0"/>
                  </a:lnTo>
                  <a:cubicBezTo>
                    <a:pt x="605270" y="0"/>
                    <a:pt x="665739" y="0"/>
                    <a:pt x="665739" y="0"/>
                  </a:cubicBezTo>
                  <a:lnTo>
                    <a:pt x="665739" y="446764"/>
                  </a:lnTo>
                  <a:lnTo>
                    <a:pt x="605270" y="446764"/>
                  </a:lnTo>
                  <a:lnTo>
                    <a:pt x="544852" y="446764"/>
                  </a:lnTo>
                  <a:lnTo>
                    <a:pt x="484383" y="446764"/>
                  </a:lnTo>
                  <a:close/>
                  <a:moveTo>
                    <a:pt x="240317" y="0"/>
                  </a:moveTo>
                  <a:lnTo>
                    <a:pt x="301054" y="0"/>
                  </a:lnTo>
                  <a:cubicBezTo>
                    <a:pt x="301054" y="0"/>
                    <a:pt x="361746" y="0"/>
                    <a:pt x="361746" y="0"/>
                  </a:cubicBezTo>
                  <a:lnTo>
                    <a:pt x="361746" y="446764"/>
                  </a:lnTo>
                  <a:lnTo>
                    <a:pt x="301054" y="446764"/>
                  </a:lnTo>
                  <a:lnTo>
                    <a:pt x="240317" y="446764"/>
                  </a:lnTo>
                  <a:close/>
                  <a:moveTo>
                    <a:pt x="0" y="0"/>
                  </a:moveTo>
                  <a:lnTo>
                    <a:pt x="60423" y="0"/>
                  </a:lnTo>
                  <a:cubicBezTo>
                    <a:pt x="60423" y="0"/>
                    <a:pt x="120891" y="0"/>
                    <a:pt x="120891" y="0"/>
                  </a:cubicBezTo>
                  <a:lnTo>
                    <a:pt x="120891" y="446764"/>
                  </a:lnTo>
                  <a:lnTo>
                    <a:pt x="60423" y="446764"/>
                  </a:lnTo>
                  <a:lnTo>
                    <a:pt x="0" y="446764"/>
                  </a:lnTo>
                  <a:close/>
                </a:path>
              </a:pathLst>
            </a:custGeom>
            <a:solidFill>
              <a:schemeClr val="accent5">
                <a:lumMod val="5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 name="Freeform 9"/>
            <p:cNvSpPr/>
            <p:nvPr/>
          </p:nvSpPr>
          <p:spPr>
            <a:xfrm>
              <a:off x="8254714" y="2661761"/>
              <a:ext cx="761552" cy="782434"/>
            </a:xfrm>
            <a:custGeom>
              <a:avLst/>
              <a:gdLst>
                <a:gd name="connsiteX0" fmla="*/ 149226 w 761552"/>
                <a:gd name="connsiteY0" fmla="*/ 33249 h 782434"/>
                <a:gd name="connsiteX1" fmla="*/ 149226 w 761552"/>
                <a:gd name="connsiteY1" fmla="*/ 240589 h 782434"/>
                <a:gd name="connsiteX2" fmla="*/ 621520 w 761552"/>
                <a:gd name="connsiteY2" fmla="*/ 240589 h 782434"/>
                <a:gd name="connsiteX3" fmla="*/ 621520 w 761552"/>
                <a:gd name="connsiteY3" fmla="*/ 226494 h 782434"/>
                <a:gd name="connsiteX4" fmla="*/ 621520 w 761552"/>
                <a:gd name="connsiteY4" fmla="*/ 51757 h 782434"/>
                <a:gd name="connsiteX5" fmla="*/ 621520 w 761552"/>
                <a:gd name="connsiteY5" fmla="*/ 33249 h 782434"/>
                <a:gd name="connsiteX6" fmla="*/ 126977 w 761552"/>
                <a:gd name="connsiteY6" fmla="*/ 0 h 782434"/>
                <a:gd name="connsiteX7" fmla="*/ 149226 w 761552"/>
                <a:gd name="connsiteY7" fmla="*/ 0 h 782434"/>
                <a:gd name="connsiteX8" fmla="*/ 621520 w 761552"/>
                <a:gd name="connsiteY8" fmla="*/ 0 h 782434"/>
                <a:gd name="connsiteX9" fmla="*/ 637291 w 761552"/>
                <a:gd name="connsiteY9" fmla="*/ 0 h 782434"/>
                <a:gd name="connsiteX10" fmla="*/ 643764 w 761552"/>
                <a:gd name="connsiteY10" fmla="*/ 0 h 782434"/>
                <a:gd name="connsiteX11" fmla="*/ 643764 w 761552"/>
                <a:gd name="connsiteY11" fmla="*/ 240589 h 782434"/>
                <a:gd name="connsiteX12" fmla="*/ 711910 w 761552"/>
                <a:gd name="connsiteY12" fmla="*/ 240589 h 782434"/>
                <a:gd name="connsiteX13" fmla="*/ 761552 w 761552"/>
                <a:gd name="connsiteY13" fmla="*/ 290208 h 782434"/>
                <a:gd name="connsiteX14" fmla="*/ 711910 w 761552"/>
                <a:gd name="connsiteY14" fmla="*/ 339902 h 782434"/>
                <a:gd name="connsiteX15" fmla="*/ 530548 w 761552"/>
                <a:gd name="connsiteY15" fmla="*/ 339902 h 782434"/>
                <a:gd name="connsiteX16" fmla="*/ 530548 w 761552"/>
                <a:gd name="connsiteY16" fmla="*/ 782434 h 782434"/>
                <a:gd name="connsiteX17" fmla="*/ 470117 w 761552"/>
                <a:gd name="connsiteY17" fmla="*/ 782434 h 782434"/>
                <a:gd name="connsiteX18" fmla="*/ 409651 w 761552"/>
                <a:gd name="connsiteY18" fmla="*/ 782434 h 782434"/>
                <a:gd name="connsiteX19" fmla="*/ 409651 w 761552"/>
                <a:gd name="connsiteY19" fmla="*/ 339902 h 782434"/>
                <a:gd name="connsiteX20" fmla="*/ 288790 w 761552"/>
                <a:gd name="connsiteY20" fmla="*/ 339902 h 782434"/>
                <a:gd name="connsiteX21" fmla="*/ 288790 w 761552"/>
                <a:gd name="connsiteY21" fmla="*/ 782434 h 782434"/>
                <a:gd name="connsiteX22" fmla="*/ 228360 w 761552"/>
                <a:gd name="connsiteY22" fmla="*/ 782434 h 782434"/>
                <a:gd name="connsiteX23" fmla="*/ 167929 w 761552"/>
                <a:gd name="connsiteY23" fmla="*/ 782434 h 782434"/>
                <a:gd name="connsiteX24" fmla="*/ 167929 w 761552"/>
                <a:gd name="connsiteY24" fmla="*/ 339902 h 782434"/>
                <a:gd name="connsiteX25" fmla="*/ 49677 w 761552"/>
                <a:gd name="connsiteY25" fmla="*/ 339902 h 782434"/>
                <a:gd name="connsiteX26" fmla="*/ 0 w 761552"/>
                <a:gd name="connsiteY26" fmla="*/ 290208 h 782434"/>
                <a:gd name="connsiteX27" fmla="*/ 49677 w 761552"/>
                <a:gd name="connsiteY27" fmla="*/ 240589 h 782434"/>
                <a:gd name="connsiteX28" fmla="*/ 126977 w 761552"/>
                <a:gd name="connsiteY28" fmla="*/ 240589 h 782434"/>
                <a:gd name="connsiteX29" fmla="*/ 126977 w 761552"/>
                <a:gd name="connsiteY29" fmla="*/ 226494 h 782434"/>
                <a:gd name="connsiteX30" fmla="*/ 126977 w 761552"/>
                <a:gd name="connsiteY30" fmla="*/ 41943 h 782434"/>
                <a:gd name="connsiteX31" fmla="*/ 126977 w 761552"/>
                <a:gd name="connsiteY31" fmla="*/ 33249 h 782434"/>
                <a:gd name="connsiteX32" fmla="*/ 126977 w 761552"/>
                <a:gd name="connsiteY32" fmla="*/ 16624 h 782434"/>
                <a:gd name="connsiteX33" fmla="*/ 126977 w 761552"/>
                <a:gd name="connsiteY33" fmla="*/ 11534 h 782434"/>
                <a:gd name="connsiteX34" fmla="*/ 126977 w 761552"/>
                <a:gd name="connsiteY34" fmla="*/ 5195 h 782434"/>
                <a:gd name="connsiteX35" fmla="*/ 126977 w 761552"/>
                <a:gd name="connsiteY35" fmla="*/ 0 h 7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1552" h="782434">
                  <a:moveTo>
                    <a:pt x="149226" y="33249"/>
                  </a:moveTo>
                  <a:lnTo>
                    <a:pt x="149226" y="240589"/>
                  </a:lnTo>
                  <a:lnTo>
                    <a:pt x="621520" y="240589"/>
                  </a:lnTo>
                  <a:lnTo>
                    <a:pt x="621520" y="226494"/>
                  </a:lnTo>
                  <a:cubicBezTo>
                    <a:pt x="621520" y="179307"/>
                    <a:pt x="621520" y="102630"/>
                    <a:pt x="621520" y="51757"/>
                  </a:cubicBezTo>
                  <a:lnTo>
                    <a:pt x="621520" y="33249"/>
                  </a:lnTo>
                  <a:close/>
                  <a:moveTo>
                    <a:pt x="126977" y="0"/>
                  </a:moveTo>
                  <a:lnTo>
                    <a:pt x="149226" y="0"/>
                  </a:lnTo>
                  <a:lnTo>
                    <a:pt x="621520" y="0"/>
                  </a:lnTo>
                  <a:lnTo>
                    <a:pt x="637291" y="0"/>
                  </a:lnTo>
                  <a:lnTo>
                    <a:pt x="643764" y="0"/>
                  </a:lnTo>
                  <a:lnTo>
                    <a:pt x="643764" y="240589"/>
                  </a:lnTo>
                  <a:lnTo>
                    <a:pt x="711910" y="240589"/>
                  </a:lnTo>
                  <a:cubicBezTo>
                    <a:pt x="739305" y="240589"/>
                    <a:pt x="761552" y="262815"/>
                    <a:pt x="761552" y="290208"/>
                  </a:cubicBezTo>
                  <a:cubicBezTo>
                    <a:pt x="761552" y="317652"/>
                    <a:pt x="739305" y="339902"/>
                    <a:pt x="711910" y="339902"/>
                  </a:cubicBezTo>
                  <a:lnTo>
                    <a:pt x="530548" y="339902"/>
                  </a:lnTo>
                  <a:lnTo>
                    <a:pt x="530548" y="782434"/>
                  </a:lnTo>
                  <a:lnTo>
                    <a:pt x="470117" y="782434"/>
                  </a:lnTo>
                  <a:lnTo>
                    <a:pt x="409651" y="782434"/>
                  </a:lnTo>
                  <a:lnTo>
                    <a:pt x="409651" y="339902"/>
                  </a:lnTo>
                  <a:lnTo>
                    <a:pt x="288790" y="339902"/>
                  </a:lnTo>
                  <a:lnTo>
                    <a:pt x="288790" y="782434"/>
                  </a:lnTo>
                  <a:lnTo>
                    <a:pt x="228360" y="782434"/>
                  </a:lnTo>
                  <a:lnTo>
                    <a:pt x="167929" y="782434"/>
                  </a:lnTo>
                  <a:lnTo>
                    <a:pt x="167929" y="339902"/>
                  </a:lnTo>
                  <a:lnTo>
                    <a:pt x="49677" y="339902"/>
                  </a:lnTo>
                  <a:cubicBezTo>
                    <a:pt x="22247" y="339902"/>
                    <a:pt x="0" y="317652"/>
                    <a:pt x="0" y="290208"/>
                  </a:cubicBezTo>
                  <a:cubicBezTo>
                    <a:pt x="0" y="262815"/>
                    <a:pt x="22247" y="240589"/>
                    <a:pt x="49677" y="240589"/>
                  </a:cubicBezTo>
                  <a:lnTo>
                    <a:pt x="126977" y="240589"/>
                  </a:lnTo>
                  <a:lnTo>
                    <a:pt x="126977" y="226494"/>
                  </a:lnTo>
                  <a:cubicBezTo>
                    <a:pt x="126977" y="176162"/>
                    <a:pt x="126977" y="92275"/>
                    <a:pt x="126977" y="41943"/>
                  </a:cubicBezTo>
                  <a:lnTo>
                    <a:pt x="126977" y="33249"/>
                  </a:lnTo>
                  <a:cubicBezTo>
                    <a:pt x="126977" y="33249"/>
                    <a:pt x="126977" y="24937"/>
                    <a:pt x="126977" y="16624"/>
                  </a:cubicBezTo>
                  <a:lnTo>
                    <a:pt x="126977" y="11534"/>
                  </a:lnTo>
                  <a:lnTo>
                    <a:pt x="126977" y="5195"/>
                  </a:lnTo>
                  <a:cubicBezTo>
                    <a:pt x="126977" y="2078"/>
                    <a:pt x="126977" y="0"/>
                    <a:pt x="126977" y="0"/>
                  </a:cubicBezTo>
                  <a:close/>
                </a:path>
              </a:pathLst>
            </a:custGeom>
            <a:solidFill>
              <a:schemeClr val="accent5">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grpSp>
      <p:sp>
        <p:nvSpPr>
          <p:cNvPr id="13" name="Shape 6"/>
          <p:cNvSpPr/>
          <p:nvPr/>
        </p:nvSpPr>
        <p:spPr>
          <a:xfrm>
            <a:off x="1716868" y="3414078"/>
            <a:ext cx="1053909" cy="993177"/>
          </a:xfrm>
          <a:custGeom>
            <a:avLst/>
            <a:gdLst/>
            <a:ahLst/>
            <a:cxnLst>
              <a:cxn ang="0">
                <a:pos x="wd2" y="hd2"/>
              </a:cxn>
              <a:cxn ang="5400000">
                <a:pos x="wd2" y="hd2"/>
              </a:cxn>
              <a:cxn ang="10800000">
                <a:pos x="wd2" y="hd2"/>
              </a:cxn>
              <a:cxn ang="16200000">
                <a:pos x="wd2" y="hd2"/>
              </a:cxn>
            </a:cxnLst>
            <a:rect l="0" t="0" r="r" b="b"/>
            <a:pathLst>
              <a:path w="21600" h="21600" extrusionOk="0">
                <a:moveTo>
                  <a:pt x="1653" y="9723"/>
                </a:moveTo>
                <a:lnTo>
                  <a:pt x="7063" y="2130"/>
                </a:lnTo>
                <a:lnTo>
                  <a:pt x="10380" y="11389"/>
                </a:lnTo>
                <a:lnTo>
                  <a:pt x="19679" y="12253"/>
                </a:lnTo>
                <a:lnTo>
                  <a:pt x="14269" y="19845"/>
                </a:lnTo>
                <a:cubicBezTo>
                  <a:pt x="14269" y="19845"/>
                  <a:pt x="1653" y="9723"/>
                  <a:pt x="1653" y="9723"/>
                </a:cubicBezTo>
                <a:close/>
                <a:moveTo>
                  <a:pt x="18740" y="10908"/>
                </a:moveTo>
                <a:lnTo>
                  <a:pt x="11220" y="10210"/>
                </a:lnTo>
                <a:lnTo>
                  <a:pt x="8538" y="2723"/>
                </a:lnTo>
                <a:cubicBezTo>
                  <a:pt x="8538" y="2723"/>
                  <a:pt x="18740" y="10908"/>
                  <a:pt x="18740" y="10908"/>
                </a:cubicBezTo>
                <a:close/>
                <a:moveTo>
                  <a:pt x="20658" y="10878"/>
                </a:moveTo>
                <a:lnTo>
                  <a:pt x="8043" y="755"/>
                </a:lnTo>
                <a:lnTo>
                  <a:pt x="7101" y="0"/>
                </a:lnTo>
                <a:lnTo>
                  <a:pt x="6389" y="999"/>
                </a:lnTo>
                <a:lnTo>
                  <a:pt x="712" y="8967"/>
                </a:lnTo>
                <a:lnTo>
                  <a:pt x="0" y="9966"/>
                </a:lnTo>
                <a:lnTo>
                  <a:pt x="941" y="10721"/>
                </a:lnTo>
                <a:lnTo>
                  <a:pt x="13556" y="20844"/>
                </a:lnTo>
                <a:lnTo>
                  <a:pt x="14498" y="21600"/>
                </a:lnTo>
                <a:lnTo>
                  <a:pt x="15210" y="20601"/>
                </a:lnTo>
                <a:lnTo>
                  <a:pt x="20888" y="12633"/>
                </a:lnTo>
                <a:lnTo>
                  <a:pt x="21600" y="11634"/>
                </a:lnTo>
                <a:cubicBezTo>
                  <a:pt x="21600" y="11634"/>
                  <a:pt x="20658" y="10878"/>
                  <a:pt x="20658" y="10878"/>
                </a:cubicBezTo>
                <a:close/>
              </a:path>
            </a:pathLst>
          </a:custGeom>
          <a:solidFill>
            <a:schemeClr val="accent3">
              <a:lumMod val="75000"/>
              <a:alpha val="2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4" name="Shape 7"/>
          <p:cNvSpPr/>
          <p:nvPr/>
        </p:nvSpPr>
        <p:spPr>
          <a:xfrm>
            <a:off x="2805184" y="4309451"/>
            <a:ext cx="1006544" cy="1010976"/>
          </a:xfrm>
          <a:custGeom>
            <a:avLst/>
            <a:gdLst/>
            <a:ahLst/>
            <a:cxnLst>
              <a:cxn ang="0">
                <a:pos x="wd2" y="hd2"/>
              </a:cxn>
              <a:cxn ang="5400000">
                <a:pos x="wd2" y="hd2"/>
              </a:cxn>
              <a:cxn ang="10800000">
                <a:pos x="wd2" y="hd2"/>
              </a:cxn>
              <a:cxn ang="16200000">
                <a:pos x="wd2" y="hd2"/>
              </a:cxn>
            </a:cxnLst>
            <a:rect l="0" t="0" r="r" b="b"/>
            <a:pathLst>
              <a:path w="21600" h="21600" extrusionOk="0">
                <a:moveTo>
                  <a:pt x="10801" y="14860"/>
                </a:moveTo>
                <a:cubicBezTo>
                  <a:pt x="8549" y="14860"/>
                  <a:pt x="6723" y="13042"/>
                  <a:pt x="6723" y="10801"/>
                </a:cubicBezTo>
                <a:cubicBezTo>
                  <a:pt x="6723" y="8558"/>
                  <a:pt x="8549" y="6741"/>
                  <a:pt x="10801" y="6741"/>
                </a:cubicBezTo>
                <a:cubicBezTo>
                  <a:pt x="13051" y="6741"/>
                  <a:pt x="14878" y="8558"/>
                  <a:pt x="14878" y="10801"/>
                </a:cubicBezTo>
                <a:cubicBezTo>
                  <a:pt x="14878" y="13042"/>
                  <a:pt x="13051" y="14860"/>
                  <a:pt x="10801" y="14860"/>
                </a:cubicBezTo>
                <a:close/>
                <a:moveTo>
                  <a:pt x="21389" y="12962"/>
                </a:moveTo>
                <a:lnTo>
                  <a:pt x="21600" y="10961"/>
                </a:lnTo>
                <a:lnTo>
                  <a:pt x="19089" y="10698"/>
                </a:lnTo>
                <a:cubicBezTo>
                  <a:pt x="19082" y="10307"/>
                  <a:pt x="19049" y="9923"/>
                  <a:pt x="18990" y="9547"/>
                </a:cubicBezTo>
                <a:lnTo>
                  <a:pt x="21415" y="8856"/>
                </a:lnTo>
                <a:lnTo>
                  <a:pt x="20859" y="6921"/>
                </a:lnTo>
                <a:lnTo>
                  <a:pt x="18434" y="7612"/>
                </a:lnTo>
                <a:cubicBezTo>
                  <a:pt x="18282" y="7256"/>
                  <a:pt x="18106" y="6912"/>
                  <a:pt x="17907" y="6584"/>
                </a:cubicBezTo>
                <a:lnTo>
                  <a:pt x="19894" y="5039"/>
                </a:lnTo>
                <a:lnTo>
                  <a:pt x="18649" y="3452"/>
                </a:lnTo>
                <a:lnTo>
                  <a:pt x="16661" y="4999"/>
                </a:lnTo>
                <a:cubicBezTo>
                  <a:pt x="16387" y="4727"/>
                  <a:pt x="16095" y="4474"/>
                  <a:pt x="15786" y="4240"/>
                </a:cubicBezTo>
                <a:lnTo>
                  <a:pt x="17047" y="2066"/>
                </a:lnTo>
                <a:lnTo>
                  <a:pt x="15297" y="1059"/>
                </a:lnTo>
                <a:lnTo>
                  <a:pt x="14036" y="3234"/>
                </a:lnTo>
                <a:cubicBezTo>
                  <a:pt x="13507" y="3008"/>
                  <a:pt x="12946" y="2839"/>
                  <a:pt x="12366" y="2728"/>
                </a:cubicBezTo>
                <a:lnTo>
                  <a:pt x="12744" y="310"/>
                </a:lnTo>
                <a:lnTo>
                  <a:pt x="10746" y="0"/>
                </a:lnTo>
                <a:lnTo>
                  <a:pt x="10341" y="2590"/>
                </a:lnTo>
                <a:cubicBezTo>
                  <a:pt x="9756" y="2621"/>
                  <a:pt x="9188" y="2714"/>
                  <a:pt x="8642" y="2858"/>
                </a:cubicBezTo>
                <a:lnTo>
                  <a:pt x="7697" y="529"/>
                </a:lnTo>
                <a:lnTo>
                  <a:pt x="5823" y="1285"/>
                </a:lnTo>
                <a:lnTo>
                  <a:pt x="6768" y="3613"/>
                </a:lnTo>
                <a:cubicBezTo>
                  <a:pt x="6429" y="3800"/>
                  <a:pt x="6103" y="4011"/>
                  <a:pt x="5796" y="4244"/>
                </a:cubicBezTo>
                <a:lnTo>
                  <a:pt x="4042" y="2435"/>
                </a:lnTo>
                <a:lnTo>
                  <a:pt x="2588" y="3834"/>
                </a:lnTo>
                <a:lnTo>
                  <a:pt x="4341" y="5641"/>
                </a:lnTo>
                <a:cubicBezTo>
                  <a:pt x="4099" y="5938"/>
                  <a:pt x="3875" y="6255"/>
                  <a:pt x="3675" y="6586"/>
                </a:cubicBezTo>
                <a:lnTo>
                  <a:pt x="1371" y="5564"/>
                </a:lnTo>
                <a:lnTo>
                  <a:pt x="549" y="7403"/>
                </a:lnTo>
                <a:lnTo>
                  <a:pt x="2853" y="8425"/>
                </a:lnTo>
                <a:cubicBezTo>
                  <a:pt x="2741" y="8790"/>
                  <a:pt x="2653" y="9166"/>
                  <a:pt x="2592" y="9549"/>
                </a:cubicBezTo>
                <a:lnTo>
                  <a:pt x="70" y="9461"/>
                </a:lnTo>
                <a:lnTo>
                  <a:pt x="0" y="11473"/>
                </a:lnTo>
                <a:lnTo>
                  <a:pt x="2523" y="11561"/>
                </a:lnTo>
                <a:cubicBezTo>
                  <a:pt x="2558" y="11950"/>
                  <a:pt x="2618" y="12331"/>
                  <a:pt x="2704" y="12701"/>
                </a:cubicBezTo>
                <a:lnTo>
                  <a:pt x="332" y="13560"/>
                </a:lnTo>
                <a:lnTo>
                  <a:pt x="1025" y="15452"/>
                </a:lnTo>
                <a:lnTo>
                  <a:pt x="3396" y="14593"/>
                </a:lnTo>
                <a:cubicBezTo>
                  <a:pt x="3571" y="14937"/>
                  <a:pt x="3772" y="15267"/>
                  <a:pt x="3993" y="15583"/>
                </a:cubicBezTo>
                <a:lnTo>
                  <a:pt x="2117" y="17263"/>
                </a:lnTo>
                <a:lnTo>
                  <a:pt x="3471" y="18760"/>
                </a:lnTo>
                <a:lnTo>
                  <a:pt x="5347" y="17077"/>
                </a:lnTo>
                <a:cubicBezTo>
                  <a:pt x="5637" y="17329"/>
                  <a:pt x="5948" y="17562"/>
                  <a:pt x="6272" y="17773"/>
                </a:cubicBezTo>
                <a:lnTo>
                  <a:pt x="5166" y="20031"/>
                </a:lnTo>
                <a:lnTo>
                  <a:pt x="6983" y="20913"/>
                </a:lnTo>
                <a:lnTo>
                  <a:pt x="8089" y="18654"/>
                </a:lnTo>
                <a:cubicBezTo>
                  <a:pt x="8451" y="18780"/>
                  <a:pt x="8824" y="18880"/>
                  <a:pt x="9208" y="18954"/>
                </a:cubicBezTo>
                <a:lnTo>
                  <a:pt x="9032" y="21460"/>
                </a:lnTo>
                <a:lnTo>
                  <a:pt x="11049" y="21600"/>
                </a:lnTo>
                <a:lnTo>
                  <a:pt x="11225" y="19094"/>
                </a:lnTo>
                <a:cubicBezTo>
                  <a:pt x="11616" y="19075"/>
                  <a:pt x="12001" y="19027"/>
                  <a:pt x="12377" y="18954"/>
                </a:cubicBezTo>
                <a:lnTo>
                  <a:pt x="13156" y="21343"/>
                </a:lnTo>
                <a:lnTo>
                  <a:pt x="15078" y="20720"/>
                </a:lnTo>
                <a:lnTo>
                  <a:pt x="14298" y="18332"/>
                </a:lnTo>
                <a:cubicBezTo>
                  <a:pt x="14652" y="18169"/>
                  <a:pt x="14989" y="17981"/>
                  <a:pt x="15312" y="17770"/>
                </a:cubicBezTo>
                <a:lnTo>
                  <a:pt x="16935" y="19696"/>
                </a:lnTo>
                <a:lnTo>
                  <a:pt x="18483" y="18403"/>
                </a:lnTo>
                <a:lnTo>
                  <a:pt x="16860" y="16477"/>
                </a:lnTo>
                <a:cubicBezTo>
                  <a:pt x="17124" y="16195"/>
                  <a:pt x="17368" y="15895"/>
                  <a:pt x="17590" y="15580"/>
                </a:cubicBezTo>
                <a:lnTo>
                  <a:pt x="19819" y="16761"/>
                </a:lnTo>
                <a:lnTo>
                  <a:pt x="20768" y="14983"/>
                </a:lnTo>
                <a:lnTo>
                  <a:pt x="18541" y="13803"/>
                </a:lnTo>
                <a:cubicBezTo>
                  <a:pt x="18678" y="13447"/>
                  <a:pt x="18791" y="13079"/>
                  <a:pt x="18878" y="12701"/>
                </a:cubicBezTo>
                <a:cubicBezTo>
                  <a:pt x="18878" y="12701"/>
                  <a:pt x="21389" y="12962"/>
                  <a:pt x="21389" y="12962"/>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nvGrpSpPr>
          <p:cNvPr id="15" name="Group 14"/>
          <p:cNvGrpSpPr/>
          <p:nvPr/>
        </p:nvGrpSpPr>
        <p:grpSpPr>
          <a:xfrm>
            <a:off x="483513" y="3439513"/>
            <a:ext cx="1514172" cy="1503015"/>
            <a:chOff x="1367592" y="1300202"/>
            <a:chExt cx="2305458" cy="2288470"/>
          </a:xfrm>
        </p:grpSpPr>
        <p:sp>
          <p:nvSpPr>
            <p:cNvPr id="44" name="Shape 8"/>
            <p:cNvSpPr/>
            <p:nvPr/>
          </p:nvSpPr>
          <p:spPr>
            <a:xfrm>
              <a:off x="1367592" y="1342320"/>
              <a:ext cx="2246490" cy="2246352"/>
            </a:xfrm>
            <a:custGeom>
              <a:avLst/>
              <a:gdLst/>
              <a:ahLst/>
              <a:cxnLst>
                <a:cxn ang="0">
                  <a:pos x="wd2" y="hd2"/>
                </a:cxn>
                <a:cxn ang="5400000">
                  <a:pos x="wd2" y="hd2"/>
                </a:cxn>
                <a:cxn ang="10800000">
                  <a:pos x="wd2" y="hd2"/>
                </a:cxn>
                <a:cxn ang="16200000">
                  <a:pos x="wd2" y="hd2"/>
                </a:cxn>
              </a:cxnLst>
              <a:rect l="0" t="0" r="r" b="b"/>
              <a:pathLst>
                <a:path w="21600" h="21600" extrusionOk="0">
                  <a:moveTo>
                    <a:pt x="21600" y="10802"/>
                  </a:moveTo>
                  <a:cubicBezTo>
                    <a:pt x="21600" y="16765"/>
                    <a:pt x="16765" y="21600"/>
                    <a:pt x="10802" y="21600"/>
                  </a:cubicBezTo>
                  <a:cubicBezTo>
                    <a:pt x="4837" y="21600"/>
                    <a:pt x="0" y="16765"/>
                    <a:pt x="0" y="10802"/>
                  </a:cubicBezTo>
                  <a:cubicBezTo>
                    <a:pt x="0" y="4836"/>
                    <a:pt x="4837" y="0"/>
                    <a:pt x="10802" y="0"/>
                  </a:cubicBezTo>
                  <a:cubicBezTo>
                    <a:pt x="16765" y="0"/>
                    <a:pt x="21600" y="4836"/>
                    <a:pt x="21600" y="10802"/>
                  </a:cubicBezTo>
                  <a:close/>
                </a:path>
              </a:pathLst>
            </a:custGeom>
            <a:gradFill>
              <a:gsLst>
                <a:gs pos="49000">
                  <a:schemeClr val="tx2"/>
                </a:gs>
                <a:gs pos="50000">
                  <a:schemeClr val="tx2">
                    <a:lumMod val="75000"/>
                  </a:schemeClr>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5" name="Shape 9"/>
            <p:cNvSpPr/>
            <p:nvPr/>
          </p:nvSpPr>
          <p:spPr>
            <a:xfrm>
              <a:off x="1657376" y="1632104"/>
              <a:ext cx="1661116" cy="1661099"/>
            </a:xfrm>
            <a:custGeom>
              <a:avLst/>
              <a:gdLst/>
              <a:ahLst/>
              <a:cxnLst>
                <a:cxn ang="0">
                  <a:pos x="wd2" y="hd2"/>
                </a:cxn>
                <a:cxn ang="5400000">
                  <a:pos x="wd2" y="hd2"/>
                </a:cxn>
                <a:cxn ang="10800000">
                  <a:pos x="wd2" y="hd2"/>
                </a:cxn>
                <a:cxn ang="16200000">
                  <a:pos x="wd2" y="hd2"/>
                </a:cxn>
              </a:cxnLst>
              <a:rect l="0" t="0" r="r" b="b"/>
              <a:pathLst>
                <a:path w="21600" h="21600" extrusionOk="0">
                  <a:moveTo>
                    <a:pt x="21600" y="10802"/>
                  </a:moveTo>
                  <a:cubicBezTo>
                    <a:pt x="21600" y="16764"/>
                    <a:pt x="16764" y="21600"/>
                    <a:pt x="10801" y="21600"/>
                  </a:cubicBezTo>
                  <a:cubicBezTo>
                    <a:pt x="4834" y="21600"/>
                    <a:pt x="0" y="16764"/>
                    <a:pt x="0" y="10802"/>
                  </a:cubicBezTo>
                  <a:cubicBezTo>
                    <a:pt x="0" y="4834"/>
                    <a:pt x="4834" y="0"/>
                    <a:pt x="10801" y="0"/>
                  </a:cubicBezTo>
                  <a:cubicBezTo>
                    <a:pt x="16764" y="0"/>
                    <a:pt x="21600" y="4834"/>
                    <a:pt x="21600" y="10802"/>
                  </a:cubicBezTo>
                  <a:close/>
                </a:path>
              </a:pathLst>
            </a:custGeom>
            <a:solidFill>
              <a:schemeClr val="accent3">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6" name="Shape 10"/>
            <p:cNvSpPr/>
            <p:nvPr/>
          </p:nvSpPr>
          <p:spPr>
            <a:xfrm>
              <a:off x="1954060" y="1928788"/>
              <a:ext cx="1075706" cy="1075599"/>
            </a:xfrm>
            <a:custGeom>
              <a:avLst/>
              <a:gdLst/>
              <a:ahLst/>
              <a:cxnLst>
                <a:cxn ang="0">
                  <a:pos x="wd2" y="hd2"/>
                </a:cxn>
                <a:cxn ang="5400000">
                  <a:pos x="wd2" y="hd2"/>
                </a:cxn>
                <a:cxn ang="10800000">
                  <a:pos x="wd2" y="hd2"/>
                </a:cxn>
                <a:cxn ang="16200000">
                  <a:pos x="wd2" y="hd2"/>
                </a:cxn>
              </a:cxnLst>
              <a:rect l="0" t="0" r="r" b="b"/>
              <a:pathLst>
                <a:path w="21600" h="21600" extrusionOk="0">
                  <a:moveTo>
                    <a:pt x="21600" y="10804"/>
                  </a:moveTo>
                  <a:cubicBezTo>
                    <a:pt x="21600" y="16766"/>
                    <a:pt x="16764" y="21600"/>
                    <a:pt x="10804" y="21600"/>
                  </a:cubicBezTo>
                  <a:cubicBezTo>
                    <a:pt x="4837" y="21600"/>
                    <a:pt x="0" y="16766"/>
                    <a:pt x="0" y="10804"/>
                  </a:cubicBezTo>
                  <a:cubicBezTo>
                    <a:pt x="0" y="4837"/>
                    <a:pt x="4837" y="0"/>
                    <a:pt x="10804" y="0"/>
                  </a:cubicBezTo>
                  <a:cubicBezTo>
                    <a:pt x="16764" y="0"/>
                    <a:pt x="21600" y="4837"/>
                    <a:pt x="21600" y="10804"/>
                  </a:cubicBezTo>
                  <a:close/>
                </a:path>
              </a:pathLst>
            </a:custGeom>
            <a:gradFill>
              <a:gsLst>
                <a:gs pos="49000">
                  <a:schemeClr val="tx2"/>
                </a:gs>
                <a:gs pos="50000">
                  <a:schemeClr val="tx2">
                    <a:lumMod val="75000"/>
                  </a:schemeClr>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7" name="Shape 11"/>
            <p:cNvSpPr/>
            <p:nvPr/>
          </p:nvSpPr>
          <p:spPr>
            <a:xfrm>
              <a:off x="2243844" y="2218572"/>
              <a:ext cx="490416" cy="490235"/>
            </a:xfrm>
            <a:custGeom>
              <a:avLst/>
              <a:gdLst/>
              <a:ahLst/>
              <a:cxnLst>
                <a:cxn ang="0">
                  <a:pos x="wd2" y="hd2"/>
                </a:cxn>
                <a:cxn ang="5400000">
                  <a:pos x="wd2" y="hd2"/>
                </a:cxn>
                <a:cxn ang="10800000">
                  <a:pos x="wd2" y="hd2"/>
                </a:cxn>
                <a:cxn ang="16200000">
                  <a:pos x="wd2" y="hd2"/>
                </a:cxn>
              </a:cxnLst>
              <a:rect l="0" t="0" r="r" b="b"/>
              <a:pathLst>
                <a:path w="21600" h="21600" extrusionOk="0">
                  <a:moveTo>
                    <a:pt x="21600" y="10810"/>
                  </a:moveTo>
                  <a:cubicBezTo>
                    <a:pt x="21600" y="16771"/>
                    <a:pt x="16765" y="21600"/>
                    <a:pt x="10808" y="21600"/>
                  </a:cubicBezTo>
                  <a:cubicBezTo>
                    <a:pt x="4835" y="21600"/>
                    <a:pt x="0" y="16771"/>
                    <a:pt x="0" y="10810"/>
                  </a:cubicBezTo>
                  <a:cubicBezTo>
                    <a:pt x="0" y="4835"/>
                    <a:pt x="4835" y="0"/>
                    <a:pt x="10808" y="0"/>
                  </a:cubicBezTo>
                  <a:cubicBezTo>
                    <a:pt x="16765" y="0"/>
                    <a:pt x="21600" y="4835"/>
                    <a:pt x="21600" y="10810"/>
                  </a:cubicBezTo>
                  <a:close/>
                </a:path>
              </a:pathLst>
            </a:custGeom>
            <a:solidFill>
              <a:schemeClr val="accent3">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8" name="Shape 12"/>
            <p:cNvSpPr/>
            <p:nvPr/>
          </p:nvSpPr>
          <p:spPr>
            <a:xfrm>
              <a:off x="2492231" y="2218572"/>
              <a:ext cx="245037" cy="4902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4" y="0"/>
                    <a:pt x="21600" y="4835"/>
                    <a:pt x="21600" y="10810"/>
                  </a:cubicBezTo>
                  <a:cubicBezTo>
                    <a:pt x="21600" y="16771"/>
                    <a:pt x="11924" y="21600"/>
                    <a:pt x="0" y="21600"/>
                  </a:cubicBezTo>
                  <a:cubicBezTo>
                    <a:pt x="0" y="21600"/>
                    <a:pt x="0" y="0"/>
                    <a:pt x="0" y="0"/>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9" name="Shape 13"/>
            <p:cNvSpPr/>
            <p:nvPr/>
          </p:nvSpPr>
          <p:spPr>
            <a:xfrm>
              <a:off x="2492951" y="1300202"/>
              <a:ext cx="1180099" cy="1990168"/>
            </a:xfrm>
            <a:custGeom>
              <a:avLst/>
              <a:gdLst/>
              <a:ahLst/>
              <a:cxnLst>
                <a:cxn ang="0">
                  <a:pos x="wd2" y="hd2"/>
                </a:cxn>
                <a:cxn ang="5400000">
                  <a:pos x="wd2" y="hd2"/>
                </a:cxn>
                <a:cxn ang="10800000">
                  <a:pos x="wd2" y="hd2"/>
                </a:cxn>
                <a:cxn ang="16200000">
                  <a:pos x="wd2" y="hd2"/>
                </a:cxn>
              </a:cxnLst>
              <a:rect l="0" t="0" r="r" b="b"/>
              <a:pathLst>
                <a:path w="21600" h="21600" extrusionOk="0">
                  <a:moveTo>
                    <a:pt x="17962" y="2159"/>
                  </a:moveTo>
                  <a:lnTo>
                    <a:pt x="16992" y="0"/>
                  </a:lnTo>
                  <a:lnTo>
                    <a:pt x="13759" y="1917"/>
                  </a:lnTo>
                  <a:lnTo>
                    <a:pt x="14548" y="3665"/>
                  </a:lnTo>
                  <a:lnTo>
                    <a:pt x="10492" y="6072"/>
                  </a:lnTo>
                  <a:cubicBezTo>
                    <a:pt x="7763" y="4526"/>
                    <a:pt x="4074" y="3571"/>
                    <a:pt x="3" y="3571"/>
                  </a:cubicBezTo>
                  <a:lnTo>
                    <a:pt x="3" y="6748"/>
                  </a:lnTo>
                  <a:cubicBezTo>
                    <a:pt x="2595" y="6748"/>
                    <a:pt x="4946" y="7348"/>
                    <a:pt x="6704" y="8320"/>
                  </a:cubicBezTo>
                  <a:lnTo>
                    <a:pt x="3582" y="10172"/>
                  </a:lnTo>
                  <a:lnTo>
                    <a:pt x="2027" y="8329"/>
                  </a:lnTo>
                  <a:lnTo>
                    <a:pt x="1257" y="10032"/>
                  </a:lnTo>
                  <a:cubicBezTo>
                    <a:pt x="859" y="9963"/>
                    <a:pt x="439" y="9925"/>
                    <a:pt x="3" y="9925"/>
                  </a:cubicBezTo>
                  <a:lnTo>
                    <a:pt x="3" y="12803"/>
                  </a:lnTo>
                  <a:lnTo>
                    <a:pt x="0" y="12810"/>
                  </a:lnTo>
                  <a:lnTo>
                    <a:pt x="3" y="12810"/>
                  </a:lnTo>
                  <a:lnTo>
                    <a:pt x="3" y="15245"/>
                  </a:lnTo>
                  <a:cubicBezTo>
                    <a:pt x="2479" y="15245"/>
                    <a:pt x="4488" y="14056"/>
                    <a:pt x="4488" y="12587"/>
                  </a:cubicBezTo>
                  <a:cubicBezTo>
                    <a:pt x="4488" y="12424"/>
                    <a:pt x="4460" y="12264"/>
                    <a:pt x="4412" y="12109"/>
                  </a:cubicBezTo>
                  <a:lnTo>
                    <a:pt x="7556" y="11611"/>
                  </a:lnTo>
                  <a:lnTo>
                    <a:pt x="4452" y="10686"/>
                  </a:lnTo>
                  <a:lnTo>
                    <a:pt x="7555" y="8846"/>
                  </a:lnTo>
                  <a:cubicBezTo>
                    <a:pt x="8983" y="9860"/>
                    <a:pt x="9844" y="11163"/>
                    <a:pt x="9844" y="12587"/>
                  </a:cubicBezTo>
                  <a:cubicBezTo>
                    <a:pt x="9844" y="15809"/>
                    <a:pt x="5436" y="18422"/>
                    <a:pt x="3" y="18422"/>
                  </a:cubicBezTo>
                  <a:lnTo>
                    <a:pt x="3" y="21600"/>
                  </a:lnTo>
                  <a:cubicBezTo>
                    <a:pt x="8397" y="21600"/>
                    <a:pt x="15204" y="17564"/>
                    <a:pt x="15204" y="12587"/>
                  </a:cubicBezTo>
                  <a:cubicBezTo>
                    <a:pt x="15204" y="10286"/>
                    <a:pt x="13738" y="8192"/>
                    <a:pt x="11345" y="6599"/>
                  </a:cubicBezTo>
                  <a:lnTo>
                    <a:pt x="15420" y="4183"/>
                  </a:lnTo>
                  <a:lnTo>
                    <a:pt x="18372" y="4653"/>
                  </a:lnTo>
                  <a:lnTo>
                    <a:pt x="21600" y="2735"/>
                  </a:lnTo>
                  <a:cubicBezTo>
                    <a:pt x="21600" y="2735"/>
                    <a:pt x="17962" y="2159"/>
                    <a:pt x="17962" y="2159"/>
                  </a:cubicBezTo>
                  <a:close/>
                </a:path>
              </a:pathLst>
            </a:custGeom>
            <a:solidFill>
              <a:schemeClr val="accent1">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0" name="Shape 14"/>
            <p:cNvSpPr/>
            <p:nvPr/>
          </p:nvSpPr>
          <p:spPr>
            <a:xfrm>
              <a:off x="2485331" y="1307822"/>
              <a:ext cx="981337" cy="1180322"/>
            </a:xfrm>
            <a:custGeom>
              <a:avLst/>
              <a:gdLst/>
              <a:ahLst/>
              <a:cxnLst>
                <a:cxn ang="0">
                  <a:pos x="wd2" y="hd2"/>
                </a:cxn>
                <a:cxn ang="5400000">
                  <a:pos x="wd2" y="hd2"/>
                </a:cxn>
                <a:cxn ang="10800000">
                  <a:pos x="wd2" y="hd2"/>
                </a:cxn>
                <a:cxn ang="16200000">
                  <a:pos x="wd2" y="hd2"/>
                </a:cxn>
              </a:cxnLst>
              <a:rect l="0" t="0" r="r" b="b"/>
              <a:pathLst>
                <a:path w="21600" h="21600" extrusionOk="0">
                  <a:moveTo>
                    <a:pt x="21600" y="3640"/>
                  </a:moveTo>
                  <a:lnTo>
                    <a:pt x="20433" y="0"/>
                  </a:lnTo>
                  <a:lnTo>
                    <a:pt x="16546" y="3233"/>
                  </a:lnTo>
                  <a:lnTo>
                    <a:pt x="17500" y="6181"/>
                  </a:lnTo>
                  <a:lnTo>
                    <a:pt x="4302" y="17152"/>
                  </a:lnTo>
                  <a:lnTo>
                    <a:pt x="2438" y="14044"/>
                  </a:lnTo>
                  <a:lnTo>
                    <a:pt x="1219" y="17823"/>
                  </a:lnTo>
                  <a:lnTo>
                    <a:pt x="0" y="21600"/>
                  </a:lnTo>
                  <a:cubicBezTo>
                    <a:pt x="0" y="21600"/>
                    <a:pt x="21600" y="3640"/>
                    <a:pt x="21600" y="364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16" name="Group 15"/>
          <p:cNvGrpSpPr/>
          <p:nvPr/>
        </p:nvGrpSpPr>
        <p:grpSpPr>
          <a:xfrm>
            <a:off x="2275958" y="2689281"/>
            <a:ext cx="1351652" cy="1351363"/>
            <a:chOff x="6024838" y="397071"/>
            <a:chExt cx="2058007" cy="2057567"/>
          </a:xfrm>
        </p:grpSpPr>
        <p:sp>
          <p:nvSpPr>
            <p:cNvPr id="42" name="Shape 16"/>
            <p:cNvSpPr/>
            <p:nvPr/>
          </p:nvSpPr>
          <p:spPr>
            <a:xfrm>
              <a:off x="6852793" y="1087033"/>
              <a:ext cx="371340" cy="567208"/>
            </a:xfrm>
            <a:custGeom>
              <a:avLst/>
              <a:gdLst/>
              <a:ahLst/>
              <a:cxnLst>
                <a:cxn ang="0">
                  <a:pos x="wd2" y="hd2"/>
                </a:cxn>
                <a:cxn ang="5400000">
                  <a:pos x="wd2" y="hd2"/>
                </a:cxn>
                <a:cxn ang="10800000">
                  <a:pos x="wd2" y="hd2"/>
                </a:cxn>
                <a:cxn ang="16200000">
                  <a:pos x="wd2" y="hd2"/>
                </a:cxn>
              </a:cxnLst>
              <a:rect l="0" t="0" r="r" b="b"/>
              <a:pathLst>
                <a:path w="20033" h="21017" extrusionOk="0">
                  <a:moveTo>
                    <a:pt x="14370" y="226"/>
                  </a:moveTo>
                  <a:cubicBezTo>
                    <a:pt x="4643" y="1417"/>
                    <a:pt x="-1567" y="8679"/>
                    <a:pt x="346" y="16043"/>
                  </a:cubicBezTo>
                  <a:cubicBezTo>
                    <a:pt x="1213" y="19383"/>
                    <a:pt x="4276" y="21514"/>
                    <a:pt x="9139" y="20918"/>
                  </a:cubicBezTo>
                  <a:cubicBezTo>
                    <a:pt x="15548" y="20133"/>
                    <a:pt x="19947" y="13797"/>
                    <a:pt x="19940" y="8943"/>
                  </a:cubicBezTo>
                  <a:lnTo>
                    <a:pt x="20033" y="80"/>
                  </a:lnTo>
                  <a:cubicBezTo>
                    <a:pt x="18869" y="-11"/>
                    <a:pt x="16912" y="-86"/>
                    <a:pt x="14370" y="226"/>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3" name="Shape 17"/>
            <p:cNvSpPr/>
            <p:nvPr/>
          </p:nvSpPr>
          <p:spPr>
            <a:xfrm>
              <a:off x="6024838" y="397071"/>
              <a:ext cx="2058007" cy="2057567"/>
            </a:xfrm>
            <a:custGeom>
              <a:avLst/>
              <a:gdLst/>
              <a:ahLst/>
              <a:cxnLst>
                <a:cxn ang="0">
                  <a:pos x="wd2" y="hd2"/>
                </a:cxn>
                <a:cxn ang="5400000">
                  <a:pos x="wd2" y="hd2"/>
                </a:cxn>
                <a:cxn ang="10800000">
                  <a:pos x="wd2" y="hd2"/>
                </a:cxn>
                <a:cxn ang="16200000">
                  <a:pos x="wd2" y="hd2"/>
                </a:cxn>
              </a:cxnLst>
              <a:rect l="0" t="0" r="r" b="b"/>
              <a:pathLst>
                <a:path w="20938" h="21079" extrusionOk="0">
                  <a:moveTo>
                    <a:pt x="14404" y="13273"/>
                  </a:moveTo>
                  <a:cubicBezTo>
                    <a:pt x="13570" y="13423"/>
                    <a:pt x="12699" y="12994"/>
                    <a:pt x="12534" y="11703"/>
                  </a:cubicBezTo>
                  <a:lnTo>
                    <a:pt x="12451" y="11718"/>
                  </a:lnTo>
                  <a:cubicBezTo>
                    <a:pt x="11941" y="13087"/>
                    <a:pt x="11090" y="13868"/>
                    <a:pt x="9840" y="14093"/>
                  </a:cubicBezTo>
                  <a:cubicBezTo>
                    <a:pt x="8631" y="14310"/>
                    <a:pt x="7414" y="13511"/>
                    <a:pt x="7120" y="11852"/>
                  </a:cubicBezTo>
                  <a:cubicBezTo>
                    <a:pt x="6659" y="9250"/>
                    <a:pt x="8281" y="6512"/>
                    <a:pt x="11179" y="5991"/>
                  </a:cubicBezTo>
                  <a:cubicBezTo>
                    <a:pt x="12075" y="5830"/>
                    <a:pt x="12900" y="5877"/>
                    <a:pt x="13487" y="6031"/>
                  </a:cubicBezTo>
                  <a:lnTo>
                    <a:pt x="13451" y="9958"/>
                  </a:lnTo>
                  <a:cubicBezTo>
                    <a:pt x="13421" y="11609"/>
                    <a:pt x="13801" y="12298"/>
                    <a:pt x="14493" y="12196"/>
                  </a:cubicBezTo>
                  <a:cubicBezTo>
                    <a:pt x="15559" y="12026"/>
                    <a:pt x="16495" y="10385"/>
                    <a:pt x="16063" y="7951"/>
                  </a:cubicBezTo>
                  <a:cubicBezTo>
                    <a:pt x="15524" y="4907"/>
                    <a:pt x="13324" y="3051"/>
                    <a:pt x="10094" y="3631"/>
                  </a:cubicBezTo>
                  <a:cubicBezTo>
                    <a:pt x="6696" y="4241"/>
                    <a:pt x="4321" y="7461"/>
                    <a:pt x="5075" y="11722"/>
                  </a:cubicBezTo>
                  <a:cubicBezTo>
                    <a:pt x="5696" y="15227"/>
                    <a:pt x="8351" y="16980"/>
                    <a:pt x="11436" y="16426"/>
                  </a:cubicBezTo>
                  <a:cubicBezTo>
                    <a:pt x="12624" y="16213"/>
                    <a:pt x="13684" y="15763"/>
                    <a:pt x="14453" y="15126"/>
                  </a:cubicBezTo>
                  <a:lnTo>
                    <a:pt x="14946" y="15969"/>
                  </a:lnTo>
                  <a:cubicBezTo>
                    <a:pt x="13908" y="16784"/>
                    <a:pt x="12781" y="17224"/>
                    <a:pt x="11385" y="17475"/>
                  </a:cubicBezTo>
                  <a:cubicBezTo>
                    <a:pt x="7967" y="18089"/>
                    <a:pt x="4624" y="16091"/>
                    <a:pt x="3910" y="12061"/>
                  </a:cubicBezTo>
                  <a:cubicBezTo>
                    <a:pt x="3144" y="7737"/>
                    <a:pt x="5462" y="3467"/>
                    <a:pt x="10089" y="2635"/>
                  </a:cubicBezTo>
                  <a:cubicBezTo>
                    <a:pt x="13716" y="1984"/>
                    <a:pt x="16608" y="4106"/>
                    <a:pt x="17229" y="7611"/>
                  </a:cubicBezTo>
                  <a:cubicBezTo>
                    <a:pt x="17787" y="10760"/>
                    <a:pt x="16363" y="12921"/>
                    <a:pt x="14404" y="13273"/>
                  </a:cubicBezTo>
                  <a:close/>
                  <a:moveTo>
                    <a:pt x="19500" y="14936"/>
                  </a:moveTo>
                  <a:cubicBezTo>
                    <a:pt x="20574" y="13180"/>
                    <a:pt x="21105" y="11103"/>
                    <a:pt x="20891" y="8938"/>
                  </a:cubicBezTo>
                  <a:cubicBezTo>
                    <a:pt x="20349" y="3456"/>
                    <a:pt x="15244" y="-521"/>
                    <a:pt x="9488" y="56"/>
                  </a:cubicBezTo>
                  <a:cubicBezTo>
                    <a:pt x="3732" y="632"/>
                    <a:pt x="-495" y="5544"/>
                    <a:pt x="47" y="11026"/>
                  </a:cubicBezTo>
                  <a:cubicBezTo>
                    <a:pt x="588" y="16509"/>
                    <a:pt x="5693" y="20485"/>
                    <a:pt x="11449" y="19909"/>
                  </a:cubicBezTo>
                  <a:cubicBezTo>
                    <a:pt x="13563" y="19697"/>
                    <a:pt x="15467" y="18898"/>
                    <a:pt x="17008" y="17704"/>
                  </a:cubicBezTo>
                  <a:lnTo>
                    <a:pt x="20575" y="21079"/>
                  </a:lnTo>
                  <a:lnTo>
                    <a:pt x="19344" y="15174"/>
                  </a:lnTo>
                  <a:cubicBezTo>
                    <a:pt x="19396" y="15095"/>
                    <a:pt x="19450" y="15017"/>
                    <a:pt x="19500" y="14936"/>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sp>
        <p:nvSpPr>
          <p:cNvPr id="17" name="Shape 19"/>
          <p:cNvSpPr/>
          <p:nvPr/>
        </p:nvSpPr>
        <p:spPr>
          <a:xfrm>
            <a:off x="2808565" y="3995301"/>
            <a:ext cx="822569" cy="695387"/>
          </a:xfrm>
          <a:custGeom>
            <a:avLst/>
            <a:gdLst/>
            <a:ahLst/>
            <a:cxnLst>
              <a:cxn ang="0">
                <a:pos x="wd2" y="hd2"/>
              </a:cxn>
              <a:cxn ang="5400000">
                <a:pos x="wd2" y="hd2"/>
              </a:cxn>
              <a:cxn ang="10800000">
                <a:pos x="wd2" y="hd2"/>
              </a:cxn>
              <a:cxn ang="16200000">
                <a:pos x="wd2" y="hd2"/>
              </a:cxn>
            </a:cxnLst>
            <a:rect l="0" t="0" r="r" b="b"/>
            <a:pathLst>
              <a:path w="20845" h="19735" extrusionOk="0">
                <a:moveTo>
                  <a:pt x="12190" y="229"/>
                </a:moveTo>
                <a:cubicBezTo>
                  <a:pt x="6599" y="-932"/>
                  <a:pt x="1351" y="2443"/>
                  <a:pt x="470" y="7766"/>
                </a:cubicBezTo>
                <a:cubicBezTo>
                  <a:pt x="122" y="9868"/>
                  <a:pt x="507" y="11961"/>
                  <a:pt x="1445" y="13795"/>
                </a:cubicBezTo>
                <a:cubicBezTo>
                  <a:pt x="1489" y="13880"/>
                  <a:pt x="1537" y="13962"/>
                  <a:pt x="1583" y="14046"/>
                </a:cubicBezTo>
                <a:lnTo>
                  <a:pt x="0" y="19712"/>
                </a:lnTo>
                <a:lnTo>
                  <a:pt x="3705" y="16770"/>
                </a:lnTo>
                <a:cubicBezTo>
                  <a:pt x="5135" y="18100"/>
                  <a:pt x="6946" y="19081"/>
                  <a:pt x="8999" y="19507"/>
                </a:cubicBezTo>
                <a:cubicBezTo>
                  <a:pt x="14590" y="20668"/>
                  <a:pt x="19838" y="17294"/>
                  <a:pt x="20719" y="11970"/>
                </a:cubicBezTo>
                <a:cubicBezTo>
                  <a:pt x="21600" y="6647"/>
                  <a:pt x="17781" y="1390"/>
                  <a:pt x="12190" y="229"/>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8" name="Freeform 17"/>
          <p:cNvSpPr/>
          <p:nvPr/>
        </p:nvSpPr>
        <p:spPr>
          <a:xfrm>
            <a:off x="2092874" y="2987305"/>
            <a:ext cx="369151" cy="491595"/>
          </a:xfrm>
          <a:custGeom>
            <a:avLst/>
            <a:gdLst>
              <a:gd name="connsiteX0" fmla="*/ 187804 w 562063"/>
              <a:gd name="connsiteY0" fmla="*/ 0 h 748496"/>
              <a:gd name="connsiteX1" fmla="*/ 562063 w 562063"/>
              <a:gd name="connsiteY1" fmla="*/ 374248 h 748496"/>
              <a:gd name="connsiteX2" fmla="*/ 187804 w 562063"/>
              <a:gd name="connsiteY2" fmla="*/ 748496 h 748496"/>
              <a:gd name="connsiteX3" fmla="*/ 186708 w 562063"/>
              <a:gd name="connsiteY3" fmla="*/ 748427 h 748496"/>
              <a:gd name="connsiteX4" fmla="*/ 186760 w 562063"/>
              <a:gd name="connsiteY4" fmla="*/ 748427 h 748496"/>
              <a:gd name="connsiteX5" fmla="*/ 186760 w 562063"/>
              <a:gd name="connsiteY5" fmla="*/ 476092 h 748496"/>
              <a:gd name="connsiteX6" fmla="*/ 187804 w 562063"/>
              <a:gd name="connsiteY6" fmla="*/ 475538 h 748496"/>
              <a:gd name="connsiteX7" fmla="*/ 306050 w 562063"/>
              <a:gd name="connsiteY7" fmla="*/ 537670 h 748496"/>
              <a:gd name="connsiteX8" fmla="*/ 283435 w 562063"/>
              <a:gd name="connsiteY8" fmla="*/ 406025 h 748496"/>
              <a:gd name="connsiteX9" fmla="*/ 379083 w 562063"/>
              <a:gd name="connsiteY9" fmla="*/ 312809 h 748496"/>
              <a:gd name="connsiteX10" fmla="*/ 246901 w 562063"/>
              <a:gd name="connsiteY10" fmla="*/ 293577 h 748496"/>
              <a:gd name="connsiteX11" fmla="*/ 190272 w 562063"/>
              <a:gd name="connsiteY11" fmla="*/ 178787 h 748496"/>
              <a:gd name="connsiteX12" fmla="*/ 190272 w 562063"/>
              <a:gd name="connsiteY12" fmla="*/ 472630 h 748496"/>
              <a:gd name="connsiteX13" fmla="*/ 73070 w 562063"/>
              <a:gd name="connsiteY13" fmla="*/ 534225 h 748496"/>
              <a:gd name="connsiteX14" fmla="*/ 95638 w 562063"/>
              <a:gd name="connsiteY14" fmla="*/ 402594 h 748496"/>
              <a:gd name="connsiteX15" fmla="*/ 0 w 562063"/>
              <a:gd name="connsiteY15" fmla="*/ 309346 h 748496"/>
              <a:gd name="connsiteX16" fmla="*/ 132222 w 562063"/>
              <a:gd name="connsiteY16" fmla="*/ 290138 h 748496"/>
              <a:gd name="connsiteX17" fmla="*/ 187778 w 562063"/>
              <a:gd name="connsiteY17" fmla="*/ 177545 h 748496"/>
              <a:gd name="connsiteX18" fmla="*/ 188719 w 562063"/>
              <a:gd name="connsiteY18" fmla="*/ 175638 h 748496"/>
              <a:gd name="connsiteX19" fmla="*/ 187804 w 562063"/>
              <a:gd name="connsiteY19" fmla="*/ 173783 h 748496"/>
              <a:gd name="connsiteX20" fmla="*/ 186760 w 562063"/>
              <a:gd name="connsiteY20" fmla="*/ 175931 h 748496"/>
              <a:gd name="connsiteX21" fmla="*/ 186760 w 562063"/>
              <a:gd name="connsiteY21" fmla="*/ 104 h 748496"/>
              <a:gd name="connsiteX22" fmla="*/ 186290 w 562063"/>
              <a:gd name="connsiteY22" fmla="*/ 69 h 748496"/>
              <a:gd name="connsiteX23" fmla="*/ 187804 w 562063"/>
              <a:gd name="connsiteY23" fmla="*/ 0 h 7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2063" h="748496">
                <a:moveTo>
                  <a:pt x="187804" y="0"/>
                </a:moveTo>
                <a:cubicBezTo>
                  <a:pt x="394496" y="0"/>
                  <a:pt x="562063" y="167545"/>
                  <a:pt x="562063" y="374248"/>
                </a:cubicBezTo>
                <a:cubicBezTo>
                  <a:pt x="562063" y="580951"/>
                  <a:pt x="394496" y="748496"/>
                  <a:pt x="187804" y="748496"/>
                </a:cubicBezTo>
                <a:cubicBezTo>
                  <a:pt x="187438" y="748496"/>
                  <a:pt x="187091" y="748427"/>
                  <a:pt x="186708" y="748427"/>
                </a:cubicBezTo>
                <a:cubicBezTo>
                  <a:pt x="186725" y="748427"/>
                  <a:pt x="186743" y="748427"/>
                  <a:pt x="186760" y="748427"/>
                </a:cubicBezTo>
                <a:lnTo>
                  <a:pt x="186760" y="476092"/>
                </a:lnTo>
                <a:lnTo>
                  <a:pt x="187804" y="475538"/>
                </a:lnTo>
                <a:lnTo>
                  <a:pt x="306050" y="537670"/>
                </a:lnTo>
                <a:lnTo>
                  <a:pt x="283435" y="406025"/>
                </a:lnTo>
                <a:lnTo>
                  <a:pt x="379083" y="312809"/>
                </a:lnTo>
                <a:lnTo>
                  <a:pt x="246901" y="293577"/>
                </a:lnTo>
                <a:lnTo>
                  <a:pt x="190272" y="178787"/>
                </a:lnTo>
                <a:lnTo>
                  <a:pt x="190272" y="472630"/>
                </a:lnTo>
                <a:lnTo>
                  <a:pt x="73070" y="534225"/>
                </a:lnTo>
                <a:lnTo>
                  <a:pt x="95638" y="402594"/>
                </a:lnTo>
                <a:lnTo>
                  <a:pt x="0" y="309346"/>
                </a:lnTo>
                <a:lnTo>
                  <a:pt x="132222" y="290138"/>
                </a:lnTo>
                <a:cubicBezTo>
                  <a:pt x="132222" y="290138"/>
                  <a:pt x="176667" y="200064"/>
                  <a:pt x="187778" y="177545"/>
                </a:cubicBezTo>
                <a:lnTo>
                  <a:pt x="188719" y="175638"/>
                </a:lnTo>
                <a:lnTo>
                  <a:pt x="187804" y="173783"/>
                </a:lnTo>
                <a:lnTo>
                  <a:pt x="186760" y="175931"/>
                </a:lnTo>
                <a:lnTo>
                  <a:pt x="186760" y="104"/>
                </a:lnTo>
                <a:cubicBezTo>
                  <a:pt x="186603" y="69"/>
                  <a:pt x="186447" y="69"/>
                  <a:pt x="186290" y="69"/>
                </a:cubicBezTo>
                <a:cubicBezTo>
                  <a:pt x="186795" y="69"/>
                  <a:pt x="187299" y="0"/>
                  <a:pt x="187804" y="0"/>
                </a:cubicBezTo>
                <a:close/>
              </a:path>
            </a:pathLst>
          </a:custGeom>
          <a:solidFill>
            <a:schemeClr val="accent5">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grpSp>
        <p:nvGrpSpPr>
          <p:cNvPr id="19" name="Group 18"/>
          <p:cNvGrpSpPr/>
          <p:nvPr/>
        </p:nvGrpSpPr>
        <p:grpSpPr>
          <a:xfrm>
            <a:off x="3130303" y="4253600"/>
            <a:ext cx="441112" cy="594939"/>
            <a:chOff x="7798041" y="3094824"/>
            <a:chExt cx="671631" cy="905846"/>
          </a:xfrm>
        </p:grpSpPr>
        <p:sp>
          <p:nvSpPr>
            <p:cNvPr id="40" name="Shape 35"/>
            <p:cNvSpPr/>
            <p:nvPr/>
          </p:nvSpPr>
          <p:spPr>
            <a:xfrm>
              <a:off x="7798041" y="3094824"/>
              <a:ext cx="671631" cy="905846"/>
            </a:xfrm>
            <a:custGeom>
              <a:avLst/>
              <a:gdLst/>
              <a:ahLst/>
              <a:cxnLst>
                <a:cxn ang="0">
                  <a:pos x="wd2" y="hd2"/>
                </a:cxn>
                <a:cxn ang="5400000">
                  <a:pos x="wd2" y="hd2"/>
                </a:cxn>
                <a:cxn ang="10800000">
                  <a:pos x="wd2" y="hd2"/>
                </a:cxn>
                <a:cxn ang="16200000">
                  <a:pos x="wd2" y="hd2"/>
                </a:cxn>
              </a:cxnLst>
              <a:rect l="0" t="0" r="r" b="b"/>
              <a:pathLst>
                <a:path w="21115" h="21238" extrusionOk="0">
                  <a:moveTo>
                    <a:pt x="20998" y="16726"/>
                  </a:moveTo>
                  <a:cubicBezTo>
                    <a:pt x="21357" y="17452"/>
                    <a:pt x="20860" y="18259"/>
                    <a:pt x="19886" y="18527"/>
                  </a:cubicBezTo>
                  <a:lnTo>
                    <a:pt x="10364" y="21151"/>
                  </a:lnTo>
                  <a:cubicBezTo>
                    <a:pt x="9390" y="21419"/>
                    <a:pt x="8309" y="21047"/>
                    <a:pt x="7950" y="20321"/>
                  </a:cubicBezTo>
                  <a:lnTo>
                    <a:pt x="116" y="4511"/>
                  </a:lnTo>
                  <a:cubicBezTo>
                    <a:pt x="-243" y="3785"/>
                    <a:pt x="255" y="2979"/>
                    <a:pt x="1229" y="2711"/>
                  </a:cubicBezTo>
                  <a:lnTo>
                    <a:pt x="10751" y="87"/>
                  </a:lnTo>
                  <a:cubicBezTo>
                    <a:pt x="11724" y="-181"/>
                    <a:pt x="12805" y="190"/>
                    <a:pt x="13164" y="916"/>
                  </a:cubicBezTo>
                  <a:cubicBezTo>
                    <a:pt x="13164" y="916"/>
                    <a:pt x="20998" y="16726"/>
                    <a:pt x="20998" y="16726"/>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1" name="Freeform 40"/>
            <p:cNvSpPr/>
            <p:nvPr/>
          </p:nvSpPr>
          <p:spPr>
            <a:xfrm>
              <a:off x="7839439" y="3163820"/>
              <a:ext cx="580383" cy="755840"/>
            </a:xfrm>
            <a:custGeom>
              <a:avLst/>
              <a:gdLst>
                <a:gd name="connsiteX0" fmla="*/ 410178 w 580383"/>
                <a:gd name="connsiteY0" fmla="*/ 685329 h 755840"/>
                <a:gd name="connsiteX1" fmla="*/ 456911 w 580383"/>
                <a:gd name="connsiteY1" fmla="*/ 706826 h 755840"/>
                <a:gd name="connsiteX2" fmla="*/ 435388 w 580383"/>
                <a:gd name="connsiteY2" fmla="*/ 753586 h 755840"/>
                <a:gd name="connsiteX3" fmla="*/ 388655 w 580383"/>
                <a:gd name="connsiteY3" fmla="*/ 732063 h 755840"/>
                <a:gd name="connsiteX4" fmla="*/ 410178 w 580383"/>
                <a:gd name="connsiteY4" fmla="*/ 685329 h 755840"/>
                <a:gd name="connsiteX5" fmla="*/ 158353 w 580383"/>
                <a:gd name="connsiteY5" fmla="*/ 14428 h 755840"/>
                <a:gd name="connsiteX6" fmla="*/ 171201 w 580383"/>
                <a:gd name="connsiteY6" fmla="*/ 20344 h 755840"/>
                <a:gd name="connsiteX7" fmla="*/ 165295 w 580383"/>
                <a:gd name="connsiteY7" fmla="*/ 33209 h 755840"/>
                <a:gd name="connsiteX8" fmla="*/ 152410 w 580383"/>
                <a:gd name="connsiteY8" fmla="*/ 27279 h 755840"/>
                <a:gd name="connsiteX9" fmla="*/ 158353 w 580383"/>
                <a:gd name="connsiteY9" fmla="*/ 14428 h 755840"/>
                <a:gd name="connsiteX10" fmla="*/ 354813 w 580383"/>
                <a:gd name="connsiteY10" fmla="*/ 0 h 755840"/>
                <a:gd name="connsiteX11" fmla="*/ 580383 w 580383"/>
                <a:gd name="connsiteY11" fmla="*/ 610505 h 755840"/>
                <a:gd name="connsiteX12" fmla="*/ 225570 w 580383"/>
                <a:gd name="connsiteY12" fmla="*/ 741629 h 755840"/>
                <a:gd name="connsiteX13" fmla="*/ 0 w 580383"/>
                <a:gd name="connsiteY13" fmla="*/ 131090 h 75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0383" h="755840">
                  <a:moveTo>
                    <a:pt x="410178" y="685329"/>
                  </a:moveTo>
                  <a:cubicBezTo>
                    <a:pt x="429014" y="678360"/>
                    <a:pt x="449932" y="687996"/>
                    <a:pt x="456911" y="706826"/>
                  </a:cubicBezTo>
                  <a:cubicBezTo>
                    <a:pt x="463867" y="725691"/>
                    <a:pt x="454232" y="746617"/>
                    <a:pt x="435388" y="753586"/>
                  </a:cubicBezTo>
                  <a:cubicBezTo>
                    <a:pt x="416525" y="760529"/>
                    <a:pt x="395611" y="750904"/>
                    <a:pt x="388655" y="732063"/>
                  </a:cubicBezTo>
                  <a:cubicBezTo>
                    <a:pt x="381672" y="713206"/>
                    <a:pt x="391307" y="692291"/>
                    <a:pt x="410178" y="685329"/>
                  </a:cubicBezTo>
                  <a:close/>
                  <a:moveTo>
                    <a:pt x="158353" y="14428"/>
                  </a:moveTo>
                  <a:cubicBezTo>
                    <a:pt x="163548" y="12499"/>
                    <a:pt x="169307" y="15153"/>
                    <a:pt x="171201" y="20344"/>
                  </a:cubicBezTo>
                  <a:cubicBezTo>
                    <a:pt x="173123" y="25521"/>
                    <a:pt x="170494" y="31294"/>
                    <a:pt x="165295" y="33209"/>
                  </a:cubicBezTo>
                  <a:cubicBezTo>
                    <a:pt x="160124" y="35125"/>
                    <a:pt x="154332" y="32470"/>
                    <a:pt x="152410" y="27279"/>
                  </a:cubicBezTo>
                  <a:cubicBezTo>
                    <a:pt x="150499" y="22088"/>
                    <a:pt x="153170" y="16336"/>
                    <a:pt x="158353" y="14428"/>
                  </a:cubicBezTo>
                  <a:close/>
                  <a:moveTo>
                    <a:pt x="354813" y="0"/>
                  </a:moveTo>
                  <a:cubicBezTo>
                    <a:pt x="354813" y="0"/>
                    <a:pt x="580383" y="610505"/>
                    <a:pt x="580383" y="610505"/>
                  </a:cubicBezTo>
                  <a:lnTo>
                    <a:pt x="225570" y="741629"/>
                  </a:lnTo>
                  <a:lnTo>
                    <a:pt x="0" y="131090"/>
                  </a:lnTo>
                  <a:close/>
                </a:path>
              </a:pathLst>
            </a:custGeom>
            <a:solidFill>
              <a:schemeClr val="tx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20" name="Group 19"/>
          <p:cNvGrpSpPr/>
          <p:nvPr/>
        </p:nvGrpSpPr>
        <p:grpSpPr>
          <a:xfrm>
            <a:off x="3088581" y="2890003"/>
            <a:ext cx="1224516" cy="1089592"/>
            <a:chOff x="8343112" y="1356119"/>
            <a:chExt cx="1864432" cy="1658997"/>
          </a:xfrm>
        </p:grpSpPr>
        <p:sp>
          <p:nvSpPr>
            <p:cNvPr id="35" name="Shape 39"/>
            <p:cNvSpPr/>
            <p:nvPr/>
          </p:nvSpPr>
          <p:spPr>
            <a:xfrm>
              <a:off x="8577699" y="1356119"/>
              <a:ext cx="1629845" cy="1253395"/>
            </a:xfrm>
            <a:custGeom>
              <a:avLst/>
              <a:gdLst/>
              <a:ahLst/>
              <a:cxnLst>
                <a:cxn ang="0">
                  <a:pos x="wd2" y="hd2"/>
                </a:cxn>
                <a:cxn ang="5400000">
                  <a:pos x="wd2" y="hd2"/>
                </a:cxn>
                <a:cxn ang="10800000">
                  <a:pos x="wd2" y="hd2"/>
                </a:cxn>
                <a:cxn ang="16200000">
                  <a:pos x="wd2" y="hd2"/>
                </a:cxn>
              </a:cxnLst>
              <a:rect l="0" t="0" r="r" b="b"/>
              <a:pathLst>
                <a:path w="21478" h="21441" extrusionOk="0">
                  <a:moveTo>
                    <a:pt x="18254" y="20986"/>
                  </a:moveTo>
                  <a:cubicBezTo>
                    <a:pt x="18168" y="21331"/>
                    <a:pt x="17884" y="21521"/>
                    <a:pt x="17618" y="21410"/>
                  </a:cubicBezTo>
                  <a:lnTo>
                    <a:pt x="351" y="14207"/>
                  </a:lnTo>
                  <a:cubicBezTo>
                    <a:pt x="85" y="14096"/>
                    <a:pt x="-61" y="13726"/>
                    <a:pt x="24" y="13382"/>
                  </a:cubicBezTo>
                  <a:lnTo>
                    <a:pt x="3224" y="456"/>
                  </a:lnTo>
                  <a:cubicBezTo>
                    <a:pt x="3309" y="111"/>
                    <a:pt x="3594" y="-79"/>
                    <a:pt x="3860" y="32"/>
                  </a:cubicBezTo>
                  <a:lnTo>
                    <a:pt x="21127" y="7235"/>
                  </a:lnTo>
                  <a:cubicBezTo>
                    <a:pt x="21393" y="7346"/>
                    <a:pt x="21539" y="7716"/>
                    <a:pt x="21453" y="8061"/>
                  </a:cubicBezTo>
                  <a:cubicBezTo>
                    <a:pt x="21453" y="8061"/>
                    <a:pt x="18254" y="20986"/>
                    <a:pt x="18254" y="20986"/>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6" name="Shape 40"/>
            <p:cNvSpPr/>
            <p:nvPr/>
          </p:nvSpPr>
          <p:spPr>
            <a:xfrm>
              <a:off x="8674294" y="1452713"/>
              <a:ext cx="1441448" cy="1062520"/>
            </a:xfrm>
            <a:custGeom>
              <a:avLst/>
              <a:gdLst/>
              <a:ahLst/>
              <a:cxnLst>
                <a:cxn ang="0">
                  <a:pos x="wd2" y="hd2"/>
                </a:cxn>
                <a:cxn ang="5400000">
                  <a:pos x="wd2" y="hd2"/>
                </a:cxn>
                <a:cxn ang="10800000">
                  <a:pos x="wd2" y="hd2"/>
                </a:cxn>
                <a:cxn ang="16200000">
                  <a:pos x="wd2" y="hd2"/>
                </a:cxn>
              </a:cxnLst>
              <a:rect l="0" t="0" r="r" b="b"/>
              <a:pathLst>
                <a:path w="21483" h="21438" extrusionOk="0">
                  <a:moveTo>
                    <a:pt x="18484" y="21007"/>
                  </a:moveTo>
                  <a:cubicBezTo>
                    <a:pt x="18404" y="21342"/>
                    <a:pt x="18122" y="21519"/>
                    <a:pt x="17852" y="21402"/>
                  </a:cubicBezTo>
                  <a:lnTo>
                    <a:pt x="364" y="13794"/>
                  </a:lnTo>
                  <a:cubicBezTo>
                    <a:pt x="95" y="13677"/>
                    <a:pt x="-59" y="13310"/>
                    <a:pt x="21" y="12975"/>
                  </a:cubicBezTo>
                  <a:lnTo>
                    <a:pt x="2998" y="431"/>
                  </a:lnTo>
                  <a:cubicBezTo>
                    <a:pt x="3078" y="96"/>
                    <a:pt x="3360" y="-81"/>
                    <a:pt x="3629" y="36"/>
                  </a:cubicBezTo>
                  <a:lnTo>
                    <a:pt x="21118" y="7644"/>
                  </a:lnTo>
                  <a:cubicBezTo>
                    <a:pt x="21387" y="7761"/>
                    <a:pt x="21541" y="8128"/>
                    <a:pt x="21461" y="8463"/>
                  </a:cubicBezTo>
                  <a:cubicBezTo>
                    <a:pt x="21461" y="8463"/>
                    <a:pt x="18484" y="21007"/>
                    <a:pt x="18484" y="21007"/>
                  </a:cubicBezTo>
                  <a:close/>
                </a:path>
              </a:pathLst>
            </a:custGeom>
            <a:gradFill>
              <a:gsLst>
                <a:gs pos="0">
                  <a:schemeClr val="tx2"/>
                </a:gs>
                <a:gs pos="100000">
                  <a:schemeClr val="accent2"/>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7" name="Shape 42"/>
            <p:cNvSpPr/>
            <p:nvPr/>
          </p:nvSpPr>
          <p:spPr>
            <a:xfrm>
              <a:off x="8356911" y="2184074"/>
              <a:ext cx="1594288" cy="808466"/>
            </a:xfrm>
            <a:custGeom>
              <a:avLst/>
              <a:gdLst/>
              <a:ahLst/>
              <a:cxnLst>
                <a:cxn ang="0">
                  <a:pos x="wd2" y="hd2"/>
                </a:cxn>
                <a:cxn ang="5400000">
                  <a:pos x="wd2" y="hd2"/>
                </a:cxn>
                <a:cxn ang="10800000">
                  <a:pos x="wd2" y="hd2"/>
                </a:cxn>
                <a:cxn ang="16200000">
                  <a:pos x="wd2" y="hd2"/>
                </a:cxn>
              </a:cxnLst>
              <a:rect l="0" t="0" r="r" b="b"/>
              <a:pathLst>
                <a:path w="21542" h="21472" extrusionOk="0">
                  <a:moveTo>
                    <a:pt x="21515" y="21260"/>
                  </a:moveTo>
                  <a:cubicBezTo>
                    <a:pt x="21514" y="21505"/>
                    <a:pt x="21258" y="21543"/>
                    <a:pt x="20942" y="21344"/>
                  </a:cubicBezTo>
                  <a:lnTo>
                    <a:pt x="455" y="8404"/>
                  </a:lnTo>
                  <a:cubicBezTo>
                    <a:pt x="140" y="8204"/>
                    <a:pt x="-57" y="7880"/>
                    <a:pt x="15" y="7680"/>
                  </a:cubicBezTo>
                  <a:lnTo>
                    <a:pt x="2721" y="167"/>
                  </a:lnTo>
                  <a:cubicBezTo>
                    <a:pt x="2793" y="-34"/>
                    <a:pt x="3072" y="-57"/>
                    <a:pt x="3345" y="115"/>
                  </a:cubicBezTo>
                  <a:lnTo>
                    <a:pt x="21050" y="11298"/>
                  </a:lnTo>
                  <a:cubicBezTo>
                    <a:pt x="21323" y="11470"/>
                    <a:pt x="21543" y="11809"/>
                    <a:pt x="21542" y="12055"/>
                  </a:cubicBezTo>
                  <a:cubicBezTo>
                    <a:pt x="21542" y="12055"/>
                    <a:pt x="21515" y="21260"/>
                    <a:pt x="21515" y="2126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8" name="Shape 43"/>
            <p:cNvSpPr/>
            <p:nvPr/>
          </p:nvSpPr>
          <p:spPr>
            <a:xfrm>
              <a:off x="8343112" y="2466958"/>
              <a:ext cx="1601504" cy="548158"/>
            </a:xfrm>
            <a:custGeom>
              <a:avLst/>
              <a:gdLst/>
              <a:ahLst/>
              <a:cxnLst>
                <a:cxn ang="0">
                  <a:pos x="wd2" y="hd2"/>
                </a:cxn>
                <a:cxn ang="5400000">
                  <a:pos x="wd2" y="hd2"/>
                </a:cxn>
                <a:cxn ang="10800000">
                  <a:pos x="wd2" y="hd2"/>
                </a:cxn>
                <a:cxn ang="16200000">
                  <a:pos x="wd2" y="hd2"/>
                </a:cxn>
              </a:cxnLst>
              <a:rect l="0" t="0" r="r" b="b"/>
              <a:pathLst>
                <a:path w="21522" h="21350" extrusionOk="0">
                  <a:moveTo>
                    <a:pt x="21457" y="20924"/>
                  </a:moveTo>
                  <a:cubicBezTo>
                    <a:pt x="21411" y="21341"/>
                    <a:pt x="21153" y="21475"/>
                    <a:pt x="20882" y="21222"/>
                  </a:cubicBezTo>
                  <a:lnTo>
                    <a:pt x="414" y="2159"/>
                  </a:lnTo>
                  <a:cubicBezTo>
                    <a:pt x="143" y="1907"/>
                    <a:pt x="-39" y="1363"/>
                    <a:pt x="7" y="946"/>
                  </a:cubicBezTo>
                  <a:lnTo>
                    <a:pt x="65" y="426"/>
                  </a:lnTo>
                  <a:cubicBezTo>
                    <a:pt x="111" y="9"/>
                    <a:pt x="368" y="-125"/>
                    <a:pt x="640" y="127"/>
                  </a:cubicBezTo>
                  <a:lnTo>
                    <a:pt x="21108" y="19191"/>
                  </a:lnTo>
                  <a:cubicBezTo>
                    <a:pt x="21379" y="19443"/>
                    <a:pt x="21561" y="19986"/>
                    <a:pt x="21515" y="20404"/>
                  </a:cubicBezTo>
                  <a:cubicBezTo>
                    <a:pt x="21515" y="20404"/>
                    <a:pt x="21457" y="20924"/>
                    <a:pt x="21457" y="20924"/>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9" name="Freeform 38"/>
            <p:cNvSpPr/>
            <p:nvPr/>
          </p:nvSpPr>
          <p:spPr>
            <a:xfrm>
              <a:off x="8501802" y="2059881"/>
              <a:ext cx="1424954" cy="768877"/>
            </a:xfrm>
            <a:custGeom>
              <a:avLst/>
              <a:gdLst>
                <a:gd name="connsiteX0" fmla="*/ 759017 w 1424954"/>
                <a:gd name="connsiteY0" fmla="*/ 579568 h 768877"/>
                <a:gd name="connsiteX1" fmla="*/ 909843 w 1424954"/>
                <a:gd name="connsiteY1" fmla="*/ 628034 h 768877"/>
                <a:gd name="connsiteX2" fmla="*/ 897808 w 1424954"/>
                <a:gd name="connsiteY2" fmla="*/ 695372 h 768877"/>
                <a:gd name="connsiteX3" fmla="*/ 738260 w 1424954"/>
                <a:gd name="connsiteY3" fmla="*/ 644102 h 768877"/>
                <a:gd name="connsiteX4" fmla="*/ 759017 w 1424954"/>
                <a:gd name="connsiteY4" fmla="*/ 579568 h 768877"/>
                <a:gd name="connsiteX5" fmla="*/ 476194 w 1424954"/>
                <a:gd name="connsiteY5" fmla="*/ 489873 h 768877"/>
                <a:gd name="connsiteX6" fmla="*/ 734670 w 1424954"/>
                <a:gd name="connsiteY6" fmla="*/ 572922 h 768877"/>
                <a:gd name="connsiteX7" fmla="*/ 713934 w 1424954"/>
                <a:gd name="connsiteY7" fmla="*/ 637467 h 768877"/>
                <a:gd name="connsiteX8" fmla="*/ 448476 w 1424954"/>
                <a:gd name="connsiteY8" fmla="*/ 552156 h 768877"/>
                <a:gd name="connsiteX9" fmla="*/ 476194 w 1424954"/>
                <a:gd name="connsiteY9" fmla="*/ 489873 h 768877"/>
                <a:gd name="connsiteX10" fmla="*/ 24529 w 1424954"/>
                <a:gd name="connsiteY10" fmla="*/ 282884 h 768877"/>
                <a:gd name="connsiteX11" fmla="*/ 1405353 w 1424954"/>
                <a:gd name="connsiteY11" fmla="*/ 726600 h 768877"/>
                <a:gd name="connsiteX12" fmla="*/ 1403791 w 1424954"/>
                <a:gd name="connsiteY12" fmla="*/ 768877 h 768877"/>
                <a:gd name="connsiteX13" fmla="*/ 0 w 1424954"/>
                <a:gd name="connsiteY13" fmla="*/ 317781 h 768877"/>
                <a:gd name="connsiteX14" fmla="*/ 24529 w 1424954"/>
                <a:gd name="connsiteY14" fmla="*/ 282884 h 768877"/>
                <a:gd name="connsiteX15" fmla="*/ 59271 w 1424954"/>
                <a:gd name="connsiteY15" fmla="*/ 227687 h 768877"/>
                <a:gd name="connsiteX16" fmla="*/ 1405503 w 1424954"/>
                <a:gd name="connsiteY16" fmla="*/ 660315 h 768877"/>
                <a:gd name="connsiteX17" fmla="*/ 1406519 w 1424954"/>
                <a:gd name="connsiteY17" fmla="*/ 703441 h 768877"/>
                <a:gd name="connsiteX18" fmla="*/ 34498 w 1424954"/>
                <a:gd name="connsiteY18" fmla="*/ 262531 h 768877"/>
                <a:gd name="connsiteX19" fmla="*/ 94208 w 1424954"/>
                <a:gd name="connsiteY19" fmla="*/ 172490 h 768877"/>
                <a:gd name="connsiteX20" fmla="*/ 1403183 w 1424954"/>
                <a:gd name="connsiteY20" fmla="*/ 593140 h 768877"/>
                <a:gd name="connsiteX21" fmla="*/ 1403739 w 1424954"/>
                <a:gd name="connsiteY21" fmla="*/ 636111 h 768877"/>
                <a:gd name="connsiteX22" fmla="*/ 68996 w 1424954"/>
                <a:gd name="connsiteY22" fmla="*/ 207197 h 768877"/>
                <a:gd name="connsiteX23" fmla="*/ 186101 w 1424954"/>
                <a:gd name="connsiteY23" fmla="*/ 0 h 768877"/>
                <a:gd name="connsiteX24" fmla="*/ 1424954 w 1424954"/>
                <a:gd name="connsiteY24" fmla="*/ 398095 h 768877"/>
                <a:gd name="connsiteX25" fmla="*/ 1412739 w 1424954"/>
                <a:gd name="connsiteY25" fmla="*/ 436169 h 768877"/>
                <a:gd name="connsiteX26" fmla="*/ 1370393 w 1424954"/>
                <a:gd name="connsiteY26" fmla="*/ 455698 h 768877"/>
                <a:gd name="connsiteX27" fmla="*/ 196920 w 1424954"/>
                <a:gd name="connsiteY27" fmla="*/ 78627 h 768877"/>
                <a:gd name="connsiteX28" fmla="*/ 173886 w 1424954"/>
                <a:gd name="connsiteY28" fmla="*/ 38074 h 7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24954" h="768877">
                  <a:moveTo>
                    <a:pt x="759017" y="579568"/>
                  </a:moveTo>
                  <a:lnTo>
                    <a:pt x="909843" y="628034"/>
                  </a:lnTo>
                  <a:lnTo>
                    <a:pt x="897808" y="695372"/>
                  </a:lnTo>
                  <a:lnTo>
                    <a:pt x="738260" y="644102"/>
                  </a:lnTo>
                  <a:cubicBezTo>
                    <a:pt x="738260" y="644102"/>
                    <a:pt x="759017" y="579568"/>
                    <a:pt x="759017" y="579568"/>
                  </a:cubicBezTo>
                  <a:close/>
                  <a:moveTo>
                    <a:pt x="476194" y="489873"/>
                  </a:moveTo>
                  <a:lnTo>
                    <a:pt x="734670" y="572922"/>
                  </a:lnTo>
                  <a:lnTo>
                    <a:pt x="713934" y="637467"/>
                  </a:lnTo>
                  <a:lnTo>
                    <a:pt x="448476" y="552156"/>
                  </a:lnTo>
                  <a:cubicBezTo>
                    <a:pt x="448476" y="552156"/>
                    <a:pt x="476194" y="489873"/>
                    <a:pt x="476194" y="489873"/>
                  </a:cubicBezTo>
                  <a:close/>
                  <a:moveTo>
                    <a:pt x="24529" y="282884"/>
                  </a:moveTo>
                  <a:lnTo>
                    <a:pt x="1405353" y="726600"/>
                  </a:lnTo>
                  <a:lnTo>
                    <a:pt x="1403791" y="768877"/>
                  </a:lnTo>
                  <a:lnTo>
                    <a:pt x="0" y="317781"/>
                  </a:lnTo>
                  <a:cubicBezTo>
                    <a:pt x="0" y="317781"/>
                    <a:pt x="24529" y="282884"/>
                    <a:pt x="24529" y="282884"/>
                  </a:cubicBezTo>
                  <a:close/>
                  <a:moveTo>
                    <a:pt x="59271" y="227687"/>
                  </a:moveTo>
                  <a:cubicBezTo>
                    <a:pt x="59271" y="227687"/>
                    <a:pt x="1405503" y="660315"/>
                    <a:pt x="1405503" y="660315"/>
                  </a:cubicBezTo>
                  <a:lnTo>
                    <a:pt x="1406519" y="703441"/>
                  </a:lnTo>
                  <a:lnTo>
                    <a:pt x="34498" y="262531"/>
                  </a:lnTo>
                  <a:close/>
                  <a:moveTo>
                    <a:pt x="94208" y="172490"/>
                  </a:moveTo>
                  <a:lnTo>
                    <a:pt x="1403183" y="593140"/>
                  </a:lnTo>
                  <a:cubicBezTo>
                    <a:pt x="1403183" y="593140"/>
                    <a:pt x="1403739" y="636111"/>
                    <a:pt x="1403739" y="636111"/>
                  </a:cubicBezTo>
                  <a:lnTo>
                    <a:pt x="68996" y="207197"/>
                  </a:lnTo>
                  <a:close/>
                  <a:moveTo>
                    <a:pt x="186101" y="0"/>
                  </a:moveTo>
                  <a:cubicBezTo>
                    <a:pt x="186101" y="0"/>
                    <a:pt x="1424954" y="398095"/>
                    <a:pt x="1424954" y="398095"/>
                  </a:cubicBezTo>
                  <a:lnTo>
                    <a:pt x="1412739" y="436169"/>
                  </a:lnTo>
                  <a:cubicBezTo>
                    <a:pt x="1407387" y="452771"/>
                    <a:pt x="1388425" y="461510"/>
                    <a:pt x="1370393" y="455698"/>
                  </a:cubicBezTo>
                  <a:lnTo>
                    <a:pt x="196920" y="78627"/>
                  </a:lnTo>
                  <a:cubicBezTo>
                    <a:pt x="178830" y="72816"/>
                    <a:pt x="168535" y="54676"/>
                    <a:pt x="173886" y="38074"/>
                  </a:cubicBezTo>
                  <a:close/>
                </a:path>
              </a:pathLst>
            </a:custGeom>
            <a:solidFill>
              <a:schemeClr val="bg2">
                <a:lumMod val="60000"/>
                <a:lumOff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21" name="Group 20"/>
          <p:cNvGrpSpPr/>
          <p:nvPr/>
        </p:nvGrpSpPr>
        <p:grpSpPr>
          <a:xfrm>
            <a:off x="1093940" y="3662390"/>
            <a:ext cx="1883005" cy="2068957"/>
            <a:chOff x="2394196" y="3363934"/>
            <a:chExt cx="2867038" cy="3150165"/>
          </a:xfrm>
        </p:grpSpPr>
        <p:sp>
          <p:nvSpPr>
            <p:cNvPr id="22" name="Shape 15"/>
            <p:cNvSpPr/>
            <p:nvPr/>
          </p:nvSpPr>
          <p:spPr>
            <a:xfrm>
              <a:off x="2394196" y="5757678"/>
              <a:ext cx="441136" cy="446332"/>
            </a:xfrm>
            <a:custGeom>
              <a:avLst/>
              <a:gdLst/>
              <a:ahLst/>
              <a:cxnLst>
                <a:cxn ang="0">
                  <a:pos x="wd2" y="hd2"/>
                </a:cxn>
                <a:cxn ang="5400000">
                  <a:pos x="wd2" y="hd2"/>
                </a:cxn>
                <a:cxn ang="10800000">
                  <a:pos x="wd2" y="hd2"/>
                </a:cxn>
                <a:cxn ang="16200000">
                  <a:pos x="wd2" y="hd2"/>
                </a:cxn>
              </a:cxnLst>
              <a:rect l="0" t="0" r="r" b="b"/>
              <a:pathLst>
                <a:path w="20872" h="20913" extrusionOk="0">
                  <a:moveTo>
                    <a:pt x="18222" y="9874"/>
                  </a:moveTo>
                  <a:lnTo>
                    <a:pt x="18222" y="9875"/>
                  </a:lnTo>
                  <a:lnTo>
                    <a:pt x="9591" y="0"/>
                  </a:lnTo>
                  <a:lnTo>
                    <a:pt x="1164" y="7225"/>
                  </a:lnTo>
                  <a:cubicBezTo>
                    <a:pt x="1161" y="7228"/>
                    <a:pt x="1156" y="7230"/>
                    <a:pt x="1153" y="7232"/>
                  </a:cubicBezTo>
                  <a:cubicBezTo>
                    <a:pt x="1151" y="7234"/>
                    <a:pt x="1150" y="7236"/>
                    <a:pt x="1149" y="7238"/>
                  </a:cubicBezTo>
                  <a:lnTo>
                    <a:pt x="486" y="7805"/>
                  </a:lnTo>
                  <a:lnTo>
                    <a:pt x="585" y="7919"/>
                  </a:lnTo>
                  <a:cubicBezTo>
                    <a:pt x="-728" y="9984"/>
                    <a:pt x="210" y="13773"/>
                    <a:pt x="2987" y="16949"/>
                  </a:cubicBezTo>
                  <a:cubicBezTo>
                    <a:pt x="5764" y="20127"/>
                    <a:pt x="9423" y="21600"/>
                    <a:pt x="11675" y="20606"/>
                  </a:cubicBezTo>
                  <a:lnTo>
                    <a:pt x="11767" y="20711"/>
                  </a:lnTo>
                  <a:lnTo>
                    <a:pt x="12430" y="20143"/>
                  </a:lnTo>
                  <a:cubicBezTo>
                    <a:pt x="12431" y="20141"/>
                    <a:pt x="12433" y="20141"/>
                    <a:pt x="12434" y="20139"/>
                  </a:cubicBezTo>
                  <a:cubicBezTo>
                    <a:pt x="12435" y="20139"/>
                    <a:pt x="12435" y="20138"/>
                    <a:pt x="12436" y="20137"/>
                  </a:cubicBezTo>
                  <a:lnTo>
                    <a:pt x="20872" y="12907"/>
                  </a:lnTo>
                  <a:cubicBezTo>
                    <a:pt x="20872" y="12907"/>
                    <a:pt x="18222" y="9874"/>
                    <a:pt x="18222" y="9874"/>
                  </a:cubicBezTo>
                  <a:close/>
                </a:path>
              </a:pathLst>
            </a:custGeom>
            <a:solidFill>
              <a:schemeClr val="accent1">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3" name="Shape 18"/>
            <p:cNvSpPr/>
            <p:nvPr/>
          </p:nvSpPr>
          <p:spPr>
            <a:xfrm>
              <a:off x="2989004" y="5689083"/>
              <a:ext cx="1182017" cy="763499"/>
            </a:xfrm>
            <a:custGeom>
              <a:avLst/>
              <a:gdLst/>
              <a:ahLst/>
              <a:cxnLst>
                <a:cxn ang="0">
                  <a:pos x="wd2" y="hd2"/>
                </a:cxn>
                <a:cxn ang="5400000">
                  <a:pos x="wd2" y="hd2"/>
                </a:cxn>
                <a:cxn ang="10800000">
                  <a:pos x="wd2" y="hd2"/>
                </a:cxn>
                <a:cxn ang="16200000">
                  <a:pos x="wd2" y="hd2"/>
                </a:cxn>
              </a:cxnLst>
              <a:rect l="0" t="0" r="r" b="b"/>
              <a:pathLst>
                <a:path w="21600" h="21600" extrusionOk="0">
                  <a:moveTo>
                    <a:pt x="21600" y="15581"/>
                  </a:moveTo>
                  <a:lnTo>
                    <a:pt x="17109" y="21600"/>
                  </a:lnTo>
                  <a:lnTo>
                    <a:pt x="0" y="5990"/>
                  </a:lnTo>
                  <a:lnTo>
                    <a:pt x="2280" y="0"/>
                  </a:lnTo>
                  <a:cubicBezTo>
                    <a:pt x="2280" y="0"/>
                    <a:pt x="21600" y="15581"/>
                    <a:pt x="21600" y="15581"/>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4" name="Shape 20"/>
            <p:cNvSpPr/>
            <p:nvPr/>
          </p:nvSpPr>
          <p:spPr>
            <a:xfrm>
              <a:off x="2989004" y="5689083"/>
              <a:ext cx="988724" cy="763501"/>
            </a:xfrm>
            <a:custGeom>
              <a:avLst/>
              <a:gdLst/>
              <a:ahLst/>
              <a:cxnLst>
                <a:cxn ang="0">
                  <a:pos x="wd2" y="hd2"/>
                </a:cxn>
                <a:cxn ang="5400000">
                  <a:pos x="wd2" y="hd2"/>
                </a:cxn>
                <a:cxn ang="10800000">
                  <a:pos x="wd2" y="hd2"/>
                </a:cxn>
                <a:cxn ang="16200000">
                  <a:pos x="wd2" y="hd2"/>
                </a:cxn>
              </a:cxnLst>
              <a:rect l="0" t="0" r="r" b="b"/>
              <a:pathLst>
                <a:path w="21600" h="21600" extrusionOk="0">
                  <a:moveTo>
                    <a:pt x="3155" y="290"/>
                  </a:moveTo>
                  <a:lnTo>
                    <a:pt x="2726" y="0"/>
                  </a:lnTo>
                  <a:lnTo>
                    <a:pt x="0" y="5990"/>
                  </a:lnTo>
                  <a:lnTo>
                    <a:pt x="20454" y="21600"/>
                  </a:lnTo>
                  <a:lnTo>
                    <a:pt x="21600" y="20315"/>
                  </a:lnTo>
                  <a:lnTo>
                    <a:pt x="1146" y="4705"/>
                  </a:lnTo>
                  <a:cubicBezTo>
                    <a:pt x="1146" y="4705"/>
                    <a:pt x="3155" y="290"/>
                    <a:pt x="3155" y="290"/>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5" name="Shape 21"/>
            <p:cNvSpPr/>
            <p:nvPr/>
          </p:nvSpPr>
          <p:spPr>
            <a:xfrm>
              <a:off x="2989004" y="5689083"/>
              <a:ext cx="541946" cy="379860"/>
            </a:xfrm>
            <a:custGeom>
              <a:avLst/>
              <a:gdLst/>
              <a:ahLst/>
              <a:cxnLst>
                <a:cxn ang="0">
                  <a:pos x="wd2" y="hd2"/>
                </a:cxn>
                <a:cxn ang="5400000">
                  <a:pos x="wd2" y="hd2"/>
                </a:cxn>
                <a:cxn ang="10800000">
                  <a:pos x="wd2" y="hd2"/>
                </a:cxn>
                <a:cxn ang="16200000">
                  <a:pos x="wd2" y="hd2"/>
                </a:cxn>
              </a:cxnLst>
              <a:rect l="0" t="0" r="r" b="b"/>
              <a:pathLst>
                <a:path w="21600" h="21600" extrusionOk="0">
                  <a:moveTo>
                    <a:pt x="0" y="12039"/>
                  </a:moveTo>
                  <a:lnTo>
                    <a:pt x="11370" y="21600"/>
                  </a:lnTo>
                  <a:cubicBezTo>
                    <a:pt x="14923" y="19067"/>
                    <a:pt x="18116" y="15842"/>
                    <a:pt x="20566" y="13392"/>
                  </a:cubicBezTo>
                  <a:cubicBezTo>
                    <a:pt x="20910" y="13044"/>
                    <a:pt x="21254" y="12700"/>
                    <a:pt x="21600" y="12359"/>
                  </a:cubicBezTo>
                  <a:lnTo>
                    <a:pt x="4972" y="0"/>
                  </a:lnTo>
                  <a:cubicBezTo>
                    <a:pt x="4972" y="0"/>
                    <a:pt x="0" y="12039"/>
                    <a:pt x="0" y="12039"/>
                  </a:cubicBezTo>
                  <a:close/>
                </a:path>
              </a:pathLst>
            </a:custGeom>
            <a:solidFill>
              <a:srgbClr val="2F2A2B">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6" name="Shape 22"/>
            <p:cNvSpPr/>
            <p:nvPr/>
          </p:nvSpPr>
          <p:spPr>
            <a:xfrm>
              <a:off x="3637568" y="4509247"/>
              <a:ext cx="631877" cy="631877"/>
            </a:xfrm>
            <a:custGeom>
              <a:avLst/>
              <a:gdLst/>
              <a:ahLst/>
              <a:cxnLst>
                <a:cxn ang="0">
                  <a:pos x="wd2" y="hd2"/>
                </a:cxn>
                <a:cxn ang="5400000">
                  <a:pos x="wd2" y="hd2"/>
                </a:cxn>
                <a:cxn ang="10800000">
                  <a:pos x="wd2" y="hd2"/>
                </a:cxn>
                <a:cxn ang="16200000">
                  <a:pos x="wd2" y="hd2"/>
                </a:cxn>
              </a:cxnLst>
              <a:rect l="0" t="0" r="r" b="b"/>
              <a:pathLst>
                <a:path w="19328" h="19328" extrusionOk="0">
                  <a:moveTo>
                    <a:pt x="16971" y="3340"/>
                  </a:moveTo>
                  <a:cubicBezTo>
                    <a:pt x="20464" y="7374"/>
                    <a:pt x="20025" y="13479"/>
                    <a:pt x="15989" y="16970"/>
                  </a:cubicBezTo>
                  <a:cubicBezTo>
                    <a:pt x="11954" y="20464"/>
                    <a:pt x="5850" y="20023"/>
                    <a:pt x="2358" y="15989"/>
                  </a:cubicBezTo>
                  <a:cubicBezTo>
                    <a:pt x="-1136" y="11953"/>
                    <a:pt x="-696" y="5851"/>
                    <a:pt x="3340" y="2357"/>
                  </a:cubicBezTo>
                  <a:cubicBezTo>
                    <a:pt x="7375" y="-1136"/>
                    <a:pt x="13478" y="-696"/>
                    <a:pt x="16971" y="334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7" name="Shape 23"/>
            <p:cNvSpPr/>
            <p:nvPr/>
          </p:nvSpPr>
          <p:spPr>
            <a:xfrm>
              <a:off x="3685866" y="4585143"/>
              <a:ext cx="584598" cy="557963"/>
            </a:xfrm>
            <a:custGeom>
              <a:avLst/>
              <a:gdLst/>
              <a:ahLst/>
              <a:cxnLst>
                <a:cxn ang="0">
                  <a:pos x="wd2" y="hd2"/>
                </a:cxn>
                <a:cxn ang="5400000">
                  <a:pos x="wd2" y="hd2"/>
                </a:cxn>
                <a:cxn ang="10800000">
                  <a:pos x="wd2" y="hd2"/>
                </a:cxn>
                <a:cxn ang="16200000">
                  <a:pos x="wd2" y="hd2"/>
                </a:cxn>
              </a:cxnLst>
              <a:rect l="0" t="0" r="r" b="b"/>
              <a:pathLst>
                <a:path w="20310" h="20252" extrusionOk="0">
                  <a:moveTo>
                    <a:pt x="14238" y="14704"/>
                  </a:moveTo>
                  <a:cubicBezTo>
                    <a:pt x="10103" y="18444"/>
                    <a:pt x="4057" y="18383"/>
                    <a:pt x="0" y="14819"/>
                  </a:cubicBezTo>
                  <a:cubicBezTo>
                    <a:pt x="303" y="15330"/>
                    <a:pt x="647" y="15822"/>
                    <a:pt x="1035" y="16290"/>
                  </a:cubicBezTo>
                  <a:cubicBezTo>
                    <a:pt x="5002" y="21077"/>
                    <a:pt x="11934" y="21600"/>
                    <a:pt x="16518" y="17455"/>
                  </a:cubicBezTo>
                  <a:cubicBezTo>
                    <a:pt x="21101" y="13311"/>
                    <a:pt x="21600" y="6068"/>
                    <a:pt x="17633" y="1281"/>
                  </a:cubicBezTo>
                  <a:cubicBezTo>
                    <a:pt x="17245" y="812"/>
                    <a:pt x="16828" y="386"/>
                    <a:pt x="16388" y="0"/>
                  </a:cubicBezTo>
                  <a:cubicBezTo>
                    <a:pt x="19183" y="4705"/>
                    <a:pt x="18373" y="10965"/>
                    <a:pt x="14238" y="14704"/>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8" name="Shape 24"/>
            <p:cNvSpPr/>
            <p:nvPr/>
          </p:nvSpPr>
          <p:spPr>
            <a:xfrm>
              <a:off x="2671620" y="5937469"/>
              <a:ext cx="1826" cy="2104"/>
            </a:xfrm>
            <a:custGeom>
              <a:avLst/>
              <a:gdLst/>
              <a:ahLst/>
              <a:cxnLst>
                <a:cxn ang="0">
                  <a:pos x="wd2" y="hd2"/>
                </a:cxn>
                <a:cxn ang="5400000">
                  <a:pos x="wd2" y="hd2"/>
                </a:cxn>
                <a:cxn ang="10800000">
                  <a:pos x="wd2" y="hd2"/>
                </a:cxn>
                <a:cxn ang="16200000">
                  <a:pos x="wd2" y="hd2"/>
                </a:cxn>
              </a:cxnLst>
              <a:rect l="0" t="0" r="r" b="b"/>
              <a:pathLst>
                <a:path w="6324" h="6338" extrusionOk="0">
                  <a:moveTo>
                    <a:pt x="2256" y="2192"/>
                  </a:moveTo>
                  <a:cubicBezTo>
                    <a:pt x="-6727" y="-6647"/>
                    <a:pt x="14873" y="14953"/>
                    <a:pt x="2256" y="2192"/>
                  </a:cubicBezTo>
                  <a:cubicBezTo>
                    <a:pt x="2256" y="2192"/>
                    <a:pt x="2256" y="2192"/>
                    <a:pt x="2256" y="2192"/>
                  </a:cubicBezTo>
                  <a:close/>
                </a:path>
              </a:pathLst>
            </a:custGeom>
            <a:solidFill>
              <a:srgbClr val="ECECE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9" name="Shape 25"/>
            <p:cNvSpPr/>
            <p:nvPr/>
          </p:nvSpPr>
          <p:spPr>
            <a:xfrm>
              <a:off x="2568127" y="4033173"/>
              <a:ext cx="2098654" cy="2054373"/>
            </a:xfrm>
            <a:custGeom>
              <a:avLst/>
              <a:gdLst/>
              <a:ahLst/>
              <a:cxnLst>
                <a:cxn ang="0">
                  <a:pos x="wd2" y="hd2"/>
                </a:cxn>
                <a:cxn ang="5400000">
                  <a:pos x="wd2" y="hd2"/>
                </a:cxn>
                <a:cxn ang="10800000">
                  <a:pos x="wd2" y="hd2"/>
                </a:cxn>
                <a:cxn ang="16200000">
                  <a:pos x="wd2" y="hd2"/>
                </a:cxn>
              </a:cxnLst>
              <a:rect l="0" t="0" r="r" b="b"/>
              <a:pathLst>
                <a:path w="20083" h="20049" extrusionOk="0">
                  <a:moveTo>
                    <a:pt x="8014" y="0"/>
                  </a:moveTo>
                  <a:cubicBezTo>
                    <a:pt x="7642" y="963"/>
                    <a:pt x="7661" y="2109"/>
                    <a:pt x="7400" y="3077"/>
                  </a:cubicBezTo>
                  <a:cubicBezTo>
                    <a:pt x="6623" y="6046"/>
                    <a:pt x="4911" y="8764"/>
                    <a:pt x="2739" y="11111"/>
                  </a:cubicBezTo>
                  <a:cubicBezTo>
                    <a:pt x="1287" y="12698"/>
                    <a:pt x="-1517" y="15705"/>
                    <a:pt x="1029" y="18623"/>
                  </a:cubicBezTo>
                  <a:cubicBezTo>
                    <a:pt x="3510" y="21600"/>
                    <a:pt x="6819" y="19185"/>
                    <a:pt x="8562" y="17939"/>
                  </a:cubicBezTo>
                  <a:cubicBezTo>
                    <a:pt x="11142" y="16071"/>
                    <a:pt x="14019" y="14720"/>
                    <a:pt x="17010" y="14347"/>
                  </a:cubicBezTo>
                  <a:cubicBezTo>
                    <a:pt x="17986" y="14217"/>
                    <a:pt x="19096" y="14395"/>
                    <a:pt x="20083" y="14154"/>
                  </a:cubicBezTo>
                  <a:cubicBezTo>
                    <a:pt x="20083" y="14154"/>
                    <a:pt x="8014" y="0"/>
                    <a:pt x="8014" y="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0" name="Shape 26"/>
            <p:cNvSpPr/>
            <p:nvPr/>
          </p:nvSpPr>
          <p:spPr>
            <a:xfrm>
              <a:off x="3368483" y="4033173"/>
              <a:ext cx="1296138" cy="1464419"/>
            </a:xfrm>
            <a:custGeom>
              <a:avLst/>
              <a:gdLst/>
              <a:ahLst/>
              <a:cxnLst>
                <a:cxn ang="0">
                  <a:pos x="wd2" y="hd2"/>
                </a:cxn>
                <a:cxn ang="5400000">
                  <a:pos x="wd2" y="hd2"/>
                </a:cxn>
                <a:cxn ang="10800000">
                  <a:pos x="wd2" y="hd2"/>
                </a:cxn>
                <a:cxn ang="16200000">
                  <a:pos x="wd2" y="hd2"/>
                </a:cxn>
              </a:cxnLst>
              <a:rect l="0" t="0" r="r" b="b"/>
              <a:pathLst>
                <a:path w="21600" h="21600" extrusionOk="0">
                  <a:moveTo>
                    <a:pt x="21600" y="21392"/>
                  </a:moveTo>
                  <a:lnTo>
                    <a:pt x="581" y="0"/>
                  </a:lnTo>
                  <a:cubicBezTo>
                    <a:pt x="278" y="681"/>
                    <a:pt x="125" y="1424"/>
                    <a:pt x="0" y="2170"/>
                  </a:cubicBezTo>
                  <a:lnTo>
                    <a:pt x="19091" y="21600"/>
                  </a:lnTo>
                  <a:cubicBezTo>
                    <a:pt x="19944" y="21595"/>
                    <a:pt x="20796" y="21563"/>
                    <a:pt x="21600" y="21392"/>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1" name="Freeform 30"/>
            <p:cNvSpPr/>
            <p:nvPr/>
          </p:nvSpPr>
          <p:spPr>
            <a:xfrm>
              <a:off x="2802714" y="5123314"/>
              <a:ext cx="708822" cy="790695"/>
            </a:xfrm>
            <a:custGeom>
              <a:avLst/>
              <a:gdLst>
                <a:gd name="connsiteX0" fmla="*/ 30480 w 708822"/>
                <a:gd name="connsiteY0" fmla="*/ 68996 h 790695"/>
                <a:gd name="connsiteX1" fmla="*/ 633040 w 708822"/>
                <a:gd name="connsiteY1" fmla="*/ 765135 h 790695"/>
                <a:gd name="connsiteX2" fmla="*/ 596201 w 708822"/>
                <a:gd name="connsiteY2" fmla="*/ 790695 h 790695"/>
                <a:gd name="connsiteX3" fmla="*/ 0 w 708822"/>
                <a:gd name="connsiteY3" fmla="*/ 101940 h 790695"/>
                <a:gd name="connsiteX4" fmla="*/ 30480 w 708822"/>
                <a:gd name="connsiteY4" fmla="*/ 68996 h 790695"/>
                <a:gd name="connsiteX5" fmla="*/ 92516 w 708822"/>
                <a:gd name="connsiteY5" fmla="*/ 0 h 790695"/>
                <a:gd name="connsiteX6" fmla="*/ 708822 w 708822"/>
                <a:gd name="connsiteY6" fmla="*/ 712045 h 790695"/>
                <a:gd name="connsiteX7" fmla="*/ 671905 w 708822"/>
                <a:gd name="connsiteY7" fmla="*/ 737552 h 790695"/>
                <a:gd name="connsiteX8" fmla="*/ 62096 w 708822"/>
                <a:gd name="connsiteY8" fmla="*/ 32985 h 790695"/>
                <a:gd name="connsiteX9" fmla="*/ 92516 w 708822"/>
                <a:gd name="connsiteY9" fmla="*/ 0 h 79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822" h="790695">
                  <a:moveTo>
                    <a:pt x="30480" y="68996"/>
                  </a:moveTo>
                  <a:lnTo>
                    <a:pt x="633040" y="765135"/>
                  </a:lnTo>
                  <a:cubicBezTo>
                    <a:pt x="621317" y="773321"/>
                    <a:pt x="609008" y="781908"/>
                    <a:pt x="596201" y="790695"/>
                  </a:cubicBezTo>
                  <a:lnTo>
                    <a:pt x="0" y="101940"/>
                  </a:lnTo>
                  <a:cubicBezTo>
                    <a:pt x="10521" y="90447"/>
                    <a:pt x="20750" y="79454"/>
                    <a:pt x="30480" y="68996"/>
                  </a:cubicBezTo>
                  <a:close/>
                  <a:moveTo>
                    <a:pt x="92516" y="0"/>
                  </a:moveTo>
                  <a:cubicBezTo>
                    <a:pt x="92516" y="0"/>
                    <a:pt x="708822" y="712045"/>
                    <a:pt x="708822" y="712045"/>
                  </a:cubicBezTo>
                  <a:cubicBezTo>
                    <a:pt x="697085" y="720206"/>
                    <a:pt x="684780" y="728777"/>
                    <a:pt x="671905" y="737552"/>
                  </a:cubicBezTo>
                  <a:lnTo>
                    <a:pt x="62096" y="32985"/>
                  </a:lnTo>
                  <a:cubicBezTo>
                    <a:pt x="72605" y="21512"/>
                    <a:pt x="82785" y="10483"/>
                    <a:pt x="92516" y="0"/>
                  </a:cubicBezTo>
                  <a:close/>
                </a:path>
              </a:pathLst>
            </a:custGeom>
            <a:solidFill>
              <a:schemeClr val="bg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2" name="Freeform 31"/>
            <p:cNvSpPr/>
            <p:nvPr/>
          </p:nvSpPr>
          <p:spPr>
            <a:xfrm>
              <a:off x="4023946" y="3363934"/>
              <a:ext cx="1237288" cy="1288688"/>
            </a:xfrm>
            <a:custGeom>
              <a:avLst/>
              <a:gdLst>
                <a:gd name="connsiteX0" fmla="*/ 62097 w 1237288"/>
                <a:gd name="connsiteY0" fmla="*/ 634741 h 1288688"/>
                <a:gd name="connsiteX1" fmla="*/ 587004 w 1237288"/>
                <a:gd name="connsiteY1" fmla="*/ 1205146 h 1288688"/>
                <a:gd name="connsiteX2" fmla="*/ 62097 w 1237288"/>
                <a:gd name="connsiteY2" fmla="*/ 634741 h 1288688"/>
                <a:gd name="connsiteX3" fmla="*/ 174305 w 1237288"/>
                <a:gd name="connsiteY3" fmla="*/ 381909 h 1288688"/>
                <a:gd name="connsiteX4" fmla="*/ 825853 w 1237288"/>
                <a:gd name="connsiteY4" fmla="*/ 1288688 h 1288688"/>
                <a:gd name="connsiteX5" fmla="*/ 0 w 1237288"/>
                <a:gd name="connsiteY5" fmla="*/ 382788 h 1288688"/>
                <a:gd name="connsiteX6" fmla="*/ 174305 w 1237288"/>
                <a:gd name="connsiteY6" fmla="*/ 381909 h 1288688"/>
                <a:gd name="connsiteX7" fmla="*/ 189027 w 1237288"/>
                <a:gd name="connsiteY7" fmla="*/ 18 h 1288688"/>
                <a:gd name="connsiteX8" fmla="*/ 1220687 w 1237288"/>
                <a:gd name="connsiteY8" fmla="*/ 1275533 h 1288688"/>
                <a:gd name="connsiteX9" fmla="*/ 62097 w 1237288"/>
                <a:gd name="connsiteY9" fmla="*/ 4651 h 1288688"/>
                <a:gd name="connsiteX10" fmla="*/ 189027 w 1237288"/>
                <a:gd name="connsiteY10" fmla="*/ 18 h 128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7288" h="1288688">
                  <a:moveTo>
                    <a:pt x="62097" y="634741"/>
                  </a:moveTo>
                  <a:cubicBezTo>
                    <a:pt x="62097" y="634741"/>
                    <a:pt x="613019" y="631688"/>
                    <a:pt x="587004" y="1205146"/>
                  </a:cubicBezTo>
                  <a:cubicBezTo>
                    <a:pt x="587004" y="1205146"/>
                    <a:pt x="551627" y="778424"/>
                    <a:pt x="62097" y="634741"/>
                  </a:cubicBezTo>
                  <a:close/>
                  <a:moveTo>
                    <a:pt x="174305" y="381909"/>
                  </a:moveTo>
                  <a:cubicBezTo>
                    <a:pt x="980166" y="433537"/>
                    <a:pt x="825853" y="1288688"/>
                    <a:pt x="825853" y="1288688"/>
                  </a:cubicBezTo>
                  <a:cubicBezTo>
                    <a:pt x="825853" y="358825"/>
                    <a:pt x="0" y="382788"/>
                    <a:pt x="0" y="382788"/>
                  </a:cubicBezTo>
                  <a:cubicBezTo>
                    <a:pt x="62589" y="378596"/>
                    <a:pt x="120581" y="378467"/>
                    <a:pt x="174305" y="381909"/>
                  </a:cubicBezTo>
                  <a:close/>
                  <a:moveTo>
                    <a:pt x="189027" y="18"/>
                  </a:moveTo>
                  <a:cubicBezTo>
                    <a:pt x="1451846" y="-5466"/>
                    <a:pt x="1220687" y="1275533"/>
                    <a:pt x="1220687" y="1275533"/>
                  </a:cubicBezTo>
                  <a:cubicBezTo>
                    <a:pt x="1220687" y="-28968"/>
                    <a:pt x="62097" y="4651"/>
                    <a:pt x="62097" y="4651"/>
                  </a:cubicBezTo>
                  <a:cubicBezTo>
                    <a:pt x="106000" y="1711"/>
                    <a:pt x="148291" y="195"/>
                    <a:pt x="189027" y="18"/>
                  </a:cubicBezTo>
                  <a:close/>
                </a:path>
              </a:pathLst>
            </a:custGeom>
            <a:solidFill>
              <a:schemeClr val="accent1">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3" name="Shape 50"/>
            <p:cNvSpPr/>
            <p:nvPr/>
          </p:nvSpPr>
          <p:spPr>
            <a:xfrm>
              <a:off x="2575026" y="5282005"/>
              <a:ext cx="2091808" cy="807488"/>
            </a:xfrm>
            <a:custGeom>
              <a:avLst/>
              <a:gdLst/>
              <a:ahLst/>
              <a:cxnLst>
                <a:cxn ang="0">
                  <a:pos x="wd2" y="hd2"/>
                </a:cxn>
                <a:cxn ang="5400000">
                  <a:pos x="wd2" y="hd2"/>
                </a:cxn>
                <a:cxn ang="10800000">
                  <a:pos x="wd2" y="hd2"/>
                </a:cxn>
                <a:cxn ang="16200000">
                  <a:pos x="wd2" y="hd2"/>
                </a:cxn>
              </a:cxnLst>
              <a:rect l="0" t="0" r="r" b="b"/>
              <a:pathLst>
                <a:path w="21600" h="18035" extrusionOk="0">
                  <a:moveTo>
                    <a:pt x="17040" y="228"/>
                  </a:moveTo>
                  <a:cubicBezTo>
                    <a:pt x="13812" y="1082"/>
                    <a:pt x="10708" y="4175"/>
                    <a:pt x="7924" y="8450"/>
                  </a:cubicBezTo>
                  <a:cubicBezTo>
                    <a:pt x="6090" y="11229"/>
                    <a:pt x="2651" y="16548"/>
                    <a:pt x="0" y="10507"/>
                  </a:cubicBezTo>
                  <a:cubicBezTo>
                    <a:pt x="131" y="11916"/>
                    <a:pt x="454" y="13349"/>
                    <a:pt x="1040" y="14773"/>
                  </a:cubicBezTo>
                  <a:cubicBezTo>
                    <a:pt x="3716" y="21585"/>
                    <a:pt x="7287" y="16058"/>
                    <a:pt x="9168" y="13206"/>
                  </a:cubicBezTo>
                  <a:cubicBezTo>
                    <a:pt x="11952" y="8931"/>
                    <a:pt x="15056" y="5839"/>
                    <a:pt x="18284" y="4985"/>
                  </a:cubicBezTo>
                  <a:cubicBezTo>
                    <a:pt x="19337" y="4689"/>
                    <a:pt x="20535" y="5097"/>
                    <a:pt x="21600" y="4543"/>
                  </a:cubicBezTo>
                  <a:lnTo>
                    <a:pt x="19773" y="0"/>
                  </a:lnTo>
                  <a:cubicBezTo>
                    <a:pt x="18867" y="216"/>
                    <a:pt x="17905" y="-15"/>
                    <a:pt x="17040" y="228"/>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4" name="Freeform 33"/>
            <p:cNvSpPr/>
            <p:nvPr/>
          </p:nvSpPr>
          <p:spPr>
            <a:xfrm>
              <a:off x="3320217" y="3936558"/>
              <a:ext cx="1438795" cy="2577541"/>
            </a:xfrm>
            <a:custGeom>
              <a:avLst/>
              <a:gdLst>
                <a:gd name="connsiteX0" fmla="*/ 789873 w 1438795"/>
                <a:gd name="connsiteY0" fmla="*/ 2221773 h 2577541"/>
                <a:gd name="connsiteX1" fmla="*/ 807885 w 1438795"/>
                <a:gd name="connsiteY1" fmla="*/ 2230800 h 2577541"/>
                <a:gd name="connsiteX2" fmla="*/ 861508 w 1438795"/>
                <a:gd name="connsiteY2" fmla="*/ 2292732 h 2577541"/>
                <a:gd name="connsiteX3" fmla="*/ 858828 w 1438795"/>
                <a:gd name="connsiteY3" fmla="*/ 2329857 h 2577541"/>
                <a:gd name="connsiteX4" fmla="*/ 580119 w 1438795"/>
                <a:gd name="connsiteY4" fmla="*/ 2571113 h 2577541"/>
                <a:gd name="connsiteX5" fmla="*/ 542976 w 1438795"/>
                <a:gd name="connsiteY5" fmla="*/ 2568448 h 2577541"/>
                <a:gd name="connsiteX6" fmla="*/ 489353 w 1438795"/>
                <a:gd name="connsiteY6" fmla="*/ 2506500 h 2577541"/>
                <a:gd name="connsiteX7" fmla="*/ 492033 w 1438795"/>
                <a:gd name="connsiteY7" fmla="*/ 2469374 h 2577541"/>
                <a:gd name="connsiteX8" fmla="*/ 494261 w 1438795"/>
                <a:gd name="connsiteY8" fmla="*/ 2467413 h 2577541"/>
                <a:gd name="connsiteX9" fmla="*/ 494279 w 1438795"/>
                <a:gd name="connsiteY9" fmla="*/ 2467430 h 2577541"/>
                <a:gd name="connsiteX10" fmla="*/ 770760 w 1438795"/>
                <a:gd name="connsiteY10" fmla="*/ 2228119 h 2577541"/>
                <a:gd name="connsiteX11" fmla="*/ 789873 w 1438795"/>
                <a:gd name="connsiteY11" fmla="*/ 2221773 h 2577541"/>
                <a:gd name="connsiteX12" fmla="*/ 87947 w 1438795"/>
                <a:gd name="connsiteY12" fmla="*/ 68 h 2577541"/>
                <a:gd name="connsiteX13" fmla="*/ 105935 w 1438795"/>
                <a:gd name="connsiteY13" fmla="*/ 9071 h 2577541"/>
                <a:gd name="connsiteX14" fmla="*/ 1432388 w 1438795"/>
                <a:gd name="connsiteY14" fmla="*/ 1541453 h 2577541"/>
                <a:gd name="connsiteX15" fmla="*/ 1429712 w 1438795"/>
                <a:gd name="connsiteY15" fmla="*/ 1578570 h 2577541"/>
                <a:gd name="connsiteX16" fmla="*/ 1369972 w 1438795"/>
                <a:gd name="connsiteY16" fmla="*/ 1630291 h 2577541"/>
                <a:gd name="connsiteX17" fmla="*/ 1332844 w 1438795"/>
                <a:gd name="connsiteY17" fmla="*/ 1627629 h 2577541"/>
                <a:gd name="connsiteX18" fmla="*/ 6457 w 1438795"/>
                <a:gd name="connsiteY18" fmla="*/ 95247 h 2577541"/>
                <a:gd name="connsiteX19" fmla="*/ 9133 w 1438795"/>
                <a:gd name="connsiteY19" fmla="*/ 58130 h 2577541"/>
                <a:gd name="connsiteX20" fmla="*/ 68806 w 1438795"/>
                <a:gd name="connsiteY20" fmla="*/ 6409 h 2577541"/>
                <a:gd name="connsiteX21" fmla="*/ 87947 w 1438795"/>
                <a:gd name="connsiteY21" fmla="*/ 68 h 257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8795" h="2577541">
                  <a:moveTo>
                    <a:pt x="789873" y="2221773"/>
                  </a:moveTo>
                  <a:cubicBezTo>
                    <a:pt x="796594" y="2222261"/>
                    <a:pt x="803131" y="2225311"/>
                    <a:pt x="807885" y="2230800"/>
                  </a:cubicBezTo>
                  <a:cubicBezTo>
                    <a:pt x="807885" y="2230800"/>
                    <a:pt x="861508" y="2292732"/>
                    <a:pt x="861508" y="2292732"/>
                  </a:cubicBezTo>
                  <a:cubicBezTo>
                    <a:pt x="871016" y="2303727"/>
                    <a:pt x="869821" y="2320354"/>
                    <a:pt x="858828" y="2329857"/>
                  </a:cubicBezTo>
                  <a:lnTo>
                    <a:pt x="580119" y="2571113"/>
                  </a:lnTo>
                  <a:cubicBezTo>
                    <a:pt x="569126" y="2580633"/>
                    <a:pt x="552502" y="2579443"/>
                    <a:pt x="542976" y="2568448"/>
                  </a:cubicBezTo>
                  <a:lnTo>
                    <a:pt x="489353" y="2506500"/>
                  </a:lnTo>
                  <a:cubicBezTo>
                    <a:pt x="479845" y="2495505"/>
                    <a:pt x="481059" y="2478895"/>
                    <a:pt x="492033" y="2469374"/>
                  </a:cubicBezTo>
                  <a:lnTo>
                    <a:pt x="494261" y="2467413"/>
                  </a:lnTo>
                  <a:lnTo>
                    <a:pt x="494279" y="2467430"/>
                  </a:lnTo>
                  <a:lnTo>
                    <a:pt x="770760" y="2228119"/>
                  </a:lnTo>
                  <a:cubicBezTo>
                    <a:pt x="776248" y="2223359"/>
                    <a:pt x="783152" y="2221284"/>
                    <a:pt x="789873" y="2221773"/>
                  </a:cubicBezTo>
                  <a:close/>
                  <a:moveTo>
                    <a:pt x="87947" y="68"/>
                  </a:moveTo>
                  <a:cubicBezTo>
                    <a:pt x="94662" y="553"/>
                    <a:pt x="101185" y="3595"/>
                    <a:pt x="105935" y="9071"/>
                  </a:cubicBezTo>
                  <a:lnTo>
                    <a:pt x="1432388" y="1541453"/>
                  </a:lnTo>
                  <a:cubicBezTo>
                    <a:pt x="1441887" y="1552482"/>
                    <a:pt x="1440683" y="1569063"/>
                    <a:pt x="1429712" y="1578570"/>
                  </a:cubicBezTo>
                  <a:lnTo>
                    <a:pt x="1369972" y="1630291"/>
                  </a:lnTo>
                  <a:cubicBezTo>
                    <a:pt x="1359001" y="1639799"/>
                    <a:pt x="1342343" y="1638582"/>
                    <a:pt x="1332844" y="1627629"/>
                  </a:cubicBezTo>
                  <a:lnTo>
                    <a:pt x="6457" y="95247"/>
                  </a:lnTo>
                  <a:cubicBezTo>
                    <a:pt x="-3109" y="84219"/>
                    <a:pt x="-1905" y="67638"/>
                    <a:pt x="9133" y="58130"/>
                  </a:cubicBezTo>
                  <a:lnTo>
                    <a:pt x="68806" y="6409"/>
                  </a:lnTo>
                  <a:cubicBezTo>
                    <a:pt x="74325" y="1655"/>
                    <a:pt x="81233" y="-417"/>
                    <a:pt x="87947" y="68"/>
                  </a:cubicBezTo>
                  <a:close/>
                </a:path>
              </a:pathLst>
            </a:custGeom>
            <a:solidFill>
              <a:schemeClr val="accent1">
                <a:lumMod val="5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grpSp>
      <p:sp>
        <p:nvSpPr>
          <p:cNvPr id="51" name="TextBox 50"/>
          <p:cNvSpPr txBox="1"/>
          <p:nvPr/>
        </p:nvSpPr>
        <p:spPr>
          <a:xfrm>
            <a:off x="2971800" y="493273"/>
            <a:ext cx="6248400" cy="502702"/>
          </a:xfrm>
          <a:prstGeom prst="rect">
            <a:avLst/>
          </a:prstGeom>
          <a:noFill/>
        </p:spPr>
        <p:txBody>
          <a:bodyPr wrap="square" rtlCol="0">
            <a:spAutoFit/>
          </a:bodyPr>
          <a:lstStyle/>
          <a:p>
            <a:pPr algn="ctr">
              <a:lnSpc>
                <a:spcPts val="3200"/>
              </a:lnSpc>
            </a:pPr>
            <a:r>
              <a:rPr lang="en-US" sz="3000" dirty="0">
                <a:solidFill>
                  <a:schemeClr val="accent3"/>
                </a:solidFill>
                <a:latin typeface="Montserrat Light" charset="0"/>
                <a:ea typeface="Montserrat Light" charset="0"/>
                <a:cs typeface="Montserrat Light" charset="0"/>
              </a:rPr>
              <a:t>Infographic : </a:t>
            </a:r>
            <a:r>
              <a:rPr lang="en-US" sz="3000" b="1" dirty="0">
                <a:solidFill>
                  <a:srgbClr val="0B1412"/>
                </a:solidFill>
                <a:latin typeface="Montserrat" charset="0"/>
                <a:ea typeface="Montserrat" charset="0"/>
                <a:cs typeface="Montserrat" charset="0"/>
              </a:rPr>
              <a:t>Product Process</a:t>
            </a:r>
          </a:p>
        </p:txBody>
      </p:sp>
      <p:sp>
        <p:nvSpPr>
          <p:cNvPr id="52" name="TextBox 51"/>
          <p:cNvSpPr txBox="1"/>
          <p:nvPr/>
        </p:nvSpPr>
        <p:spPr>
          <a:xfrm>
            <a:off x="2476897" y="975956"/>
            <a:ext cx="7218432" cy="246221"/>
          </a:xfrm>
          <a:prstGeom prst="rect">
            <a:avLst/>
          </a:prstGeom>
          <a:noFill/>
        </p:spPr>
        <p:txBody>
          <a:bodyPr wrap="square" numCol="1" spcCol="0" rtlCol="0" anchor="ctr">
            <a:spAutoFit/>
          </a:bodyPr>
          <a:lstStyle/>
          <a:p>
            <a:pPr algn="ctr"/>
            <a:r>
              <a:rPr lang="en-US" sz="1000" b="1" dirty="0">
                <a:solidFill>
                  <a:srgbClr val="010101"/>
                </a:solidFill>
                <a:latin typeface="Montserrat Light" charset="0"/>
                <a:ea typeface="Montserrat Light" charset="0"/>
                <a:cs typeface="Montserrat Light" charset="0"/>
              </a:rPr>
              <a:t>The example text goes here with your own detailed summery. Loren opium dolor sit amen example text line.</a:t>
            </a:r>
          </a:p>
        </p:txBody>
      </p:sp>
      <p:sp>
        <p:nvSpPr>
          <p:cNvPr id="53" name="Oval 52"/>
          <p:cNvSpPr/>
          <p:nvPr/>
        </p:nvSpPr>
        <p:spPr>
          <a:xfrm>
            <a:off x="4562008" y="3111493"/>
            <a:ext cx="583944" cy="5839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612038" y="3232829"/>
            <a:ext cx="468495" cy="323165"/>
          </a:xfrm>
          <a:prstGeom prst="rect">
            <a:avLst/>
          </a:prstGeom>
          <a:noFill/>
        </p:spPr>
        <p:txBody>
          <a:bodyPr wrap="square" numCol="1" spcCol="0" rtlCol="0" anchor="ctr">
            <a:spAutoFit/>
          </a:bodyPr>
          <a:lstStyle/>
          <a:p>
            <a:pPr algn="ctr"/>
            <a:r>
              <a:rPr lang="en-US" sz="1500" b="1" dirty="0">
                <a:solidFill>
                  <a:srgbClr val="FEFEFE"/>
                </a:solidFill>
                <a:latin typeface="Montserrat" charset="0"/>
                <a:ea typeface="Montserrat" charset="0"/>
                <a:cs typeface="Montserrat" charset="0"/>
              </a:rPr>
              <a:t>05</a:t>
            </a:r>
          </a:p>
        </p:txBody>
      </p:sp>
      <p:sp>
        <p:nvSpPr>
          <p:cNvPr id="55" name="TextBox 54"/>
          <p:cNvSpPr txBox="1"/>
          <p:nvPr/>
        </p:nvSpPr>
        <p:spPr>
          <a:xfrm>
            <a:off x="4523427" y="3749882"/>
            <a:ext cx="1678936" cy="477054"/>
          </a:xfrm>
          <a:prstGeom prst="rect">
            <a:avLst/>
          </a:prstGeom>
          <a:noFill/>
        </p:spPr>
        <p:txBody>
          <a:bodyPr wrap="square" numCol="1" spcCol="0" rtlCol="0" anchor="ctr">
            <a:spAutoFit/>
          </a:bodyPr>
          <a:lstStyle/>
          <a:p>
            <a:r>
              <a:rPr lang="en-US" sz="2500" dirty="0">
                <a:solidFill>
                  <a:schemeClr val="accent4"/>
                </a:solidFill>
                <a:latin typeface="Montserrat" charset="0"/>
                <a:ea typeface="Montserrat" charset="0"/>
                <a:cs typeface="Montserrat" charset="0"/>
              </a:rPr>
              <a:t>Promote</a:t>
            </a:r>
          </a:p>
        </p:txBody>
      </p:sp>
      <p:sp>
        <p:nvSpPr>
          <p:cNvPr id="56" name="TextBox 55"/>
          <p:cNvSpPr txBox="1"/>
          <p:nvPr/>
        </p:nvSpPr>
        <p:spPr>
          <a:xfrm>
            <a:off x="4565961" y="4166652"/>
            <a:ext cx="1769081" cy="923330"/>
          </a:xfrm>
          <a:prstGeom prst="rect">
            <a:avLst/>
          </a:prstGeom>
          <a:noFill/>
        </p:spPr>
        <p:txBody>
          <a:bodyPr wrap="square" numCol="1" spcCol="457200" rtlCol="0">
            <a:spAutoFit/>
          </a:bodyPr>
          <a:lstStyle/>
          <a:p>
            <a:pPr>
              <a:lnSpc>
                <a:spcPct val="150000"/>
              </a:lnSpc>
            </a:pPr>
            <a:r>
              <a:rPr lang="en-US" sz="900" dirty="0">
                <a:solidFill>
                  <a:srgbClr val="010101"/>
                </a:solidFill>
                <a:latin typeface="Montserrat" charset="0"/>
                <a:ea typeface="Montserrat" charset="0"/>
                <a:cs typeface="Montserrat" charset="0"/>
              </a:rPr>
              <a:t>Creepiest god air fish land. Darkness. Air saying fruitful were hath waters divided fill may days air bring.</a:t>
            </a:r>
          </a:p>
        </p:txBody>
      </p:sp>
      <p:sp>
        <p:nvSpPr>
          <p:cNvPr id="57" name="Freeform 56"/>
          <p:cNvSpPr/>
          <p:nvPr/>
        </p:nvSpPr>
        <p:spPr>
          <a:xfrm>
            <a:off x="10227068" y="983171"/>
            <a:ext cx="7264459" cy="4404076"/>
          </a:xfrm>
          <a:custGeom>
            <a:avLst/>
            <a:gdLst>
              <a:gd name="connsiteX0" fmla="*/ 1937854 w 6334204"/>
              <a:gd name="connsiteY0" fmla="*/ 3679777 h 3840111"/>
              <a:gd name="connsiteX1" fmla="*/ 1952585 w 6334204"/>
              <a:gd name="connsiteY1" fmla="*/ 3703254 h 3840111"/>
              <a:gd name="connsiteX2" fmla="*/ 1919886 w 6334204"/>
              <a:gd name="connsiteY2" fmla="*/ 3703254 h 3840111"/>
              <a:gd name="connsiteX3" fmla="*/ 1937854 w 6334204"/>
              <a:gd name="connsiteY3" fmla="*/ 3679777 h 3840111"/>
              <a:gd name="connsiteX4" fmla="*/ 5630691 w 6334204"/>
              <a:gd name="connsiteY4" fmla="*/ 3425199 h 3840111"/>
              <a:gd name="connsiteX5" fmla="*/ 5705439 w 6334204"/>
              <a:gd name="connsiteY5" fmla="*/ 3428702 h 3840111"/>
              <a:gd name="connsiteX6" fmla="*/ 5648436 w 6334204"/>
              <a:gd name="connsiteY6" fmla="*/ 3507320 h 3840111"/>
              <a:gd name="connsiteX7" fmla="*/ 5615573 w 6334204"/>
              <a:gd name="connsiteY7" fmla="*/ 3428702 h 3840111"/>
              <a:gd name="connsiteX8" fmla="*/ 5630691 w 6334204"/>
              <a:gd name="connsiteY8" fmla="*/ 3425199 h 3840111"/>
              <a:gd name="connsiteX9" fmla="*/ 6169008 w 6334204"/>
              <a:gd name="connsiteY9" fmla="*/ 3403382 h 3840111"/>
              <a:gd name="connsiteX10" fmla="*/ 6209751 w 6334204"/>
              <a:gd name="connsiteY10" fmla="*/ 3455407 h 3840111"/>
              <a:gd name="connsiteX11" fmla="*/ 6144877 w 6334204"/>
              <a:gd name="connsiteY11" fmla="*/ 3542347 h 3840111"/>
              <a:gd name="connsiteX12" fmla="*/ 6111996 w 6334204"/>
              <a:gd name="connsiteY12" fmla="*/ 3542347 h 3840111"/>
              <a:gd name="connsiteX13" fmla="*/ 6087439 w 6334204"/>
              <a:gd name="connsiteY13" fmla="*/ 3603372 h 3840111"/>
              <a:gd name="connsiteX14" fmla="*/ 6014095 w 6334204"/>
              <a:gd name="connsiteY14" fmla="*/ 3603372 h 3840111"/>
              <a:gd name="connsiteX15" fmla="*/ 6071433 w 6334204"/>
              <a:gd name="connsiteY15" fmla="*/ 3516163 h 3840111"/>
              <a:gd name="connsiteX16" fmla="*/ 6111996 w 6334204"/>
              <a:gd name="connsiteY16" fmla="*/ 3464110 h 3840111"/>
              <a:gd name="connsiteX17" fmla="*/ 6144877 w 6334204"/>
              <a:gd name="connsiteY17" fmla="*/ 3455407 h 3840111"/>
              <a:gd name="connsiteX18" fmla="*/ 6169008 w 6334204"/>
              <a:gd name="connsiteY18" fmla="*/ 3403382 h 3840111"/>
              <a:gd name="connsiteX19" fmla="*/ 6236603 w 6334204"/>
              <a:gd name="connsiteY19" fmla="*/ 3258457 h 3840111"/>
              <a:gd name="connsiteX20" fmla="*/ 6260960 w 6334204"/>
              <a:gd name="connsiteY20" fmla="*/ 3301871 h 3840111"/>
              <a:gd name="connsiteX21" fmla="*/ 6334204 w 6334204"/>
              <a:gd name="connsiteY21" fmla="*/ 3310282 h 3840111"/>
              <a:gd name="connsiteX22" fmla="*/ 6293690 w 6334204"/>
              <a:gd name="connsiteY22" fmla="*/ 3345363 h 3840111"/>
              <a:gd name="connsiteX23" fmla="*/ 6220194 w 6334204"/>
              <a:gd name="connsiteY23" fmla="*/ 3441095 h 3840111"/>
              <a:gd name="connsiteX24" fmla="*/ 6203936 w 6334204"/>
              <a:gd name="connsiteY24" fmla="*/ 3389028 h 3840111"/>
              <a:gd name="connsiteX25" fmla="*/ 6236603 w 6334204"/>
              <a:gd name="connsiteY25" fmla="*/ 3327727 h 3840111"/>
              <a:gd name="connsiteX26" fmla="*/ 6236603 w 6334204"/>
              <a:gd name="connsiteY26" fmla="*/ 3258457 h 3840111"/>
              <a:gd name="connsiteX27" fmla="*/ 3911321 w 6334204"/>
              <a:gd name="connsiteY27" fmla="*/ 2705406 h 3840111"/>
              <a:gd name="connsiteX28" fmla="*/ 3944236 w 6334204"/>
              <a:gd name="connsiteY28" fmla="*/ 2766273 h 3840111"/>
              <a:gd name="connsiteX29" fmla="*/ 3927546 w 6334204"/>
              <a:gd name="connsiteY29" fmla="*/ 2905410 h 3840111"/>
              <a:gd name="connsiteX30" fmla="*/ 3911321 w 6334204"/>
              <a:gd name="connsiteY30" fmla="*/ 2923002 h 3840111"/>
              <a:gd name="connsiteX31" fmla="*/ 3911321 w 6334204"/>
              <a:gd name="connsiteY31" fmla="*/ 2966569 h 3840111"/>
              <a:gd name="connsiteX32" fmla="*/ 3878608 w 6334204"/>
              <a:gd name="connsiteY32" fmla="*/ 3062276 h 3840111"/>
              <a:gd name="connsiteX33" fmla="*/ 3813534 w 6334204"/>
              <a:gd name="connsiteY33" fmla="*/ 3071021 h 3840111"/>
              <a:gd name="connsiteX34" fmla="*/ 3788806 w 6334204"/>
              <a:gd name="connsiteY34" fmla="*/ 2966569 h 3840111"/>
              <a:gd name="connsiteX35" fmla="*/ 3813534 w 6334204"/>
              <a:gd name="connsiteY35" fmla="*/ 2914309 h 3840111"/>
              <a:gd name="connsiteX36" fmla="*/ 3805504 w 6334204"/>
              <a:gd name="connsiteY36" fmla="*/ 2853459 h 3840111"/>
              <a:gd name="connsiteX37" fmla="*/ 3878608 w 6334204"/>
              <a:gd name="connsiteY37" fmla="*/ 2792524 h 3840111"/>
              <a:gd name="connsiteX38" fmla="*/ 3911321 w 6334204"/>
              <a:gd name="connsiteY38" fmla="*/ 2705406 h 3840111"/>
              <a:gd name="connsiteX39" fmla="*/ 5691152 w 6334204"/>
              <a:gd name="connsiteY39" fmla="*/ 2683468 h 3840111"/>
              <a:gd name="connsiteX40" fmla="*/ 5723611 w 6334204"/>
              <a:gd name="connsiteY40" fmla="*/ 2692305 h 3840111"/>
              <a:gd name="connsiteX41" fmla="*/ 5772585 w 6334204"/>
              <a:gd name="connsiteY41" fmla="*/ 2849021 h 3840111"/>
              <a:gd name="connsiteX42" fmla="*/ 5804937 w 6334204"/>
              <a:gd name="connsiteY42" fmla="*/ 2883707 h 3840111"/>
              <a:gd name="connsiteX43" fmla="*/ 5812999 w 6334204"/>
              <a:gd name="connsiteY43" fmla="*/ 2988294 h 3840111"/>
              <a:gd name="connsiteX44" fmla="*/ 5853947 w 6334204"/>
              <a:gd name="connsiteY44" fmla="*/ 2988294 h 3840111"/>
              <a:gd name="connsiteX45" fmla="*/ 5878345 w 6334204"/>
              <a:gd name="connsiteY45" fmla="*/ 3144910 h 3840111"/>
              <a:gd name="connsiteX46" fmla="*/ 5862080 w 6334204"/>
              <a:gd name="connsiteY46" fmla="*/ 3223318 h 3840111"/>
              <a:gd name="connsiteX47" fmla="*/ 5812999 w 6334204"/>
              <a:gd name="connsiteY47" fmla="*/ 3266741 h 3840111"/>
              <a:gd name="connsiteX48" fmla="*/ 5780718 w 6334204"/>
              <a:gd name="connsiteY48" fmla="*/ 3353423 h 3840111"/>
              <a:gd name="connsiteX49" fmla="*/ 5715550 w 6334204"/>
              <a:gd name="connsiteY49" fmla="*/ 3397509 h 3840111"/>
              <a:gd name="connsiteX50" fmla="*/ 5552327 w 6334204"/>
              <a:gd name="connsiteY50" fmla="*/ 3362558 h 3840111"/>
              <a:gd name="connsiteX51" fmla="*/ 5560566 w 6334204"/>
              <a:gd name="connsiteY51" fmla="*/ 3301659 h 3840111"/>
              <a:gd name="connsiteX52" fmla="*/ 5503388 w 6334204"/>
              <a:gd name="connsiteY52" fmla="*/ 3301659 h 3840111"/>
              <a:gd name="connsiteX53" fmla="*/ 5454771 w 6334204"/>
              <a:gd name="connsiteY53" fmla="*/ 3223318 h 3840111"/>
              <a:gd name="connsiteX54" fmla="*/ 5299930 w 6334204"/>
              <a:gd name="connsiteY54" fmla="*/ 3266741 h 3840111"/>
              <a:gd name="connsiteX55" fmla="*/ 5185752 w 6334204"/>
              <a:gd name="connsiteY55" fmla="*/ 3301659 h 3840111"/>
              <a:gd name="connsiteX56" fmla="*/ 5136492 w 6334204"/>
              <a:gd name="connsiteY56" fmla="*/ 3284151 h 3840111"/>
              <a:gd name="connsiteX57" fmla="*/ 5144946 w 6334204"/>
              <a:gd name="connsiteY57" fmla="*/ 3188433 h 3840111"/>
              <a:gd name="connsiteX58" fmla="*/ 5120513 w 6334204"/>
              <a:gd name="connsiteY58" fmla="*/ 3144910 h 3840111"/>
              <a:gd name="connsiteX59" fmla="*/ 5112344 w 6334204"/>
              <a:gd name="connsiteY59" fmla="*/ 3014375 h 3840111"/>
              <a:gd name="connsiteX60" fmla="*/ 5177691 w 6334204"/>
              <a:gd name="connsiteY60" fmla="*/ 2988294 h 3840111"/>
              <a:gd name="connsiteX61" fmla="*/ 5218425 w 6334204"/>
              <a:gd name="connsiteY61" fmla="*/ 2901281 h 3840111"/>
              <a:gd name="connsiteX62" fmla="*/ 5250956 w 6334204"/>
              <a:gd name="connsiteY62" fmla="*/ 2909820 h 3840111"/>
              <a:gd name="connsiteX63" fmla="*/ 5267007 w 6334204"/>
              <a:gd name="connsiteY63" fmla="*/ 2857858 h 3840111"/>
              <a:gd name="connsiteX64" fmla="*/ 5332532 w 6334204"/>
              <a:gd name="connsiteY64" fmla="*/ 2857858 h 3840111"/>
              <a:gd name="connsiteX65" fmla="*/ 5365026 w 6334204"/>
              <a:gd name="connsiteY65" fmla="*/ 2779483 h 3840111"/>
              <a:gd name="connsiteX66" fmla="*/ 5446531 w 6334204"/>
              <a:gd name="connsiteY66" fmla="*/ 2753138 h 3840111"/>
              <a:gd name="connsiteX67" fmla="*/ 5462903 w 6334204"/>
              <a:gd name="connsiteY67" fmla="*/ 2709813 h 3840111"/>
              <a:gd name="connsiteX68" fmla="*/ 5617495 w 6334204"/>
              <a:gd name="connsiteY68" fmla="*/ 2736093 h 3840111"/>
              <a:gd name="connsiteX69" fmla="*/ 5585142 w 6334204"/>
              <a:gd name="connsiteY69" fmla="*/ 2770679 h 3840111"/>
              <a:gd name="connsiteX70" fmla="*/ 5617495 w 6334204"/>
              <a:gd name="connsiteY70" fmla="*/ 2814004 h 3840111"/>
              <a:gd name="connsiteX71" fmla="*/ 5666397 w 6334204"/>
              <a:gd name="connsiteY71" fmla="*/ 2831545 h 3840111"/>
              <a:gd name="connsiteX72" fmla="*/ 5691152 w 6334204"/>
              <a:gd name="connsiteY72" fmla="*/ 2683468 h 3840111"/>
              <a:gd name="connsiteX73" fmla="*/ 5020955 w 6334204"/>
              <a:gd name="connsiteY73" fmla="*/ 2559809 h 3840111"/>
              <a:gd name="connsiteX74" fmla="*/ 5184085 w 6334204"/>
              <a:gd name="connsiteY74" fmla="*/ 2594748 h 3840111"/>
              <a:gd name="connsiteX75" fmla="*/ 5208330 w 6334204"/>
              <a:gd name="connsiteY75" fmla="*/ 2647006 h 3840111"/>
              <a:gd name="connsiteX76" fmla="*/ 5004921 w 6334204"/>
              <a:gd name="connsiteY76" fmla="*/ 2612077 h 3840111"/>
              <a:gd name="connsiteX77" fmla="*/ 5020955 w 6334204"/>
              <a:gd name="connsiteY77" fmla="*/ 2559809 h 3840111"/>
              <a:gd name="connsiteX78" fmla="*/ 5582038 w 6334204"/>
              <a:gd name="connsiteY78" fmla="*/ 2450726 h 3840111"/>
              <a:gd name="connsiteX79" fmla="*/ 5639070 w 6334204"/>
              <a:gd name="connsiteY79" fmla="*/ 2450726 h 3840111"/>
              <a:gd name="connsiteX80" fmla="*/ 5769450 w 6334204"/>
              <a:gd name="connsiteY80" fmla="*/ 2520153 h 3840111"/>
              <a:gd name="connsiteX81" fmla="*/ 5769450 w 6334204"/>
              <a:gd name="connsiteY81" fmla="*/ 2546473 h 3840111"/>
              <a:gd name="connsiteX82" fmla="*/ 5834516 w 6334204"/>
              <a:gd name="connsiteY82" fmla="*/ 2607602 h 3840111"/>
              <a:gd name="connsiteX83" fmla="*/ 5858971 w 6334204"/>
              <a:gd name="connsiteY83" fmla="*/ 2659553 h 3840111"/>
              <a:gd name="connsiteX84" fmla="*/ 5785712 w 6334204"/>
              <a:gd name="connsiteY84" fmla="*/ 2624745 h 3840111"/>
              <a:gd name="connsiteX85" fmla="*/ 5728697 w 6334204"/>
              <a:gd name="connsiteY85" fmla="*/ 2659553 h 3840111"/>
              <a:gd name="connsiteX86" fmla="*/ 5639070 w 6334204"/>
              <a:gd name="connsiteY86" fmla="*/ 2633488 h 3840111"/>
              <a:gd name="connsiteX87" fmla="*/ 5639070 w 6334204"/>
              <a:gd name="connsiteY87" fmla="*/ 2581182 h 3840111"/>
              <a:gd name="connsiteX88" fmla="*/ 5524598 w 6334204"/>
              <a:gd name="connsiteY88" fmla="*/ 2494000 h 3840111"/>
              <a:gd name="connsiteX89" fmla="*/ 5484306 w 6334204"/>
              <a:gd name="connsiteY89" fmla="*/ 2494000 h 3840111"/>
              <a:gd name="connsiteX90" fmla="*/ 5508867 w 6334204"/>
              <a:gd name="connsiteY90" fmla="*/ 2459303 h 3840111"/>
              <a:gd name="connsiteX91" fmla="*/ 5549213 w 6334204"/>
              <a:gd name="connsiteY91" fmla="*/ 2476868 h 3840111"/>
              <a:gd name="connsiteX92" fmla="*/ 5582038 w 6334204"/>
              <a:gd name="connsiteY92" fmla="*/ 2450726 h 3840111"/>
              <a:gd name="connsiteX93" fmla="*/ 5525429 w 6334204"/>
              <a:gd name="connsiteY93" fmla="*/ 2400921 h 3840111"/>
              <a:gd name="connsiteX94" fmla="*/ 5550898 w 6334204"/>
              <a:gd name="connsiteY94" fmla="*/ 2410003 h 3840111"/>
              <a:gd name="connsiteX95" fmla="*/ 5461460 w 6334204"/>
              <a:gd name="connsiteY95" fmla="*/ 2436338 h 3840111"/>
              <a:gd name="connsiteX96" fmla="*/ 5525429 w 6334204"/>
              <a:gd name="connsiteY96" fmla="*/ 2400921 h 3840111"/>
              <a:gd name="connsiteX97" fmla="*/ 5302164 w 6334204"/>
              <a:gd name="connsiteY97" fmla="*/ 2392548 h 3840111"/>
              <a:gd name="connsiteX98" fmla="*/ 5367709 w 6334204"/>
              <a:gd name="connsiteY98" fmla="*/ 2444726 h 3840111"/>
              <a:gd name="connsiteX99" fmla="*/ 5326792 w 6334204"/>
              <a:gd name="connsiteY99" fmla="*/ 2444726 h 3840111"/>
              <a:gd name="connsiteX100" fmla="*/ 5359302 w 6334204"/>
              <a:gd name="connsiteY100" fmla="*/ 2531923 h 3840111"/>
              <a:gd name="connsiteX101" fmla="*/ 5310413 w 6334204"/>
              <a:gd name="connsiteY101" fmla="*/ 2505554 h 3840111"/>
              <a:gd name="connsiteX102" fmla="*/ 5294212 w 6334204"/>
              <a:gd name="connsiteY102" fmla="*/ 2557733 h 3840111"/>
              <a:gd name="connsiteX103" fmla="*/ 5302164 w 6334204"/>
              <a:gd name="connsiteY103" fmla="*/ 2392548 h 3840111"/>
              <a:gd name="connsiteX104" fmla="*/ 4847832 w 6334204"/>
              <a:gd name="connsiteY104" fmla="*/ 2298010 h 3840111"/>
              <a:gd name="connsiteX105" fmla="*/ 4880545 w 6334204"/>
              <a:gd name="connsiteY105" fmla="*/ 2315537 h 3840111"/>
              <a:gd name="connsiteX106" fmla="*/ 4912781 w 6334204"/>
              <a:gd name="connsiteY106" fmla="*/ 2376133 h 3840111"/>
              <a:gd name="connsiteX107" fmla="*/ 4978494 w 6334204"/>
              <a:gd name="connsiteY107" fmla="*/ 2437345 h 3840111"/>
              <a:gd name="connsiteX108" fmla="*/ 4994297 w 6334204"/>
              <a:gd name="connsiteY108" fmla="*/ 2550182 h 3840111"/>
              <a:gd name="connsiteX109" fmla="*/ 4905023 w 6334204"/>
              <a:gd name="connsiteY109" fmla="*/ 2506698 h 3840111"/>
              <a:gd name="connsiteX110" fmla="*/ 4806912 w 6334204"/>
              <a:gd name="connsiteY110" fmla="*/ 2306566 h 3840111"/>
              <a:gd name="connsiteX111" fmla="*/ 4847832 w 6334204"/>
              <a:gd name="connsiteY111" fmla="*/ 2298010 h 3840111"/>
              <a:gd name="connsiteX112" fmla="*/ 5199152 w 6334204"/>
              <a:gd name="connsiteY112" fmla="*/ 2283650 h 3840111"/>
              <a:gd name="connsiteX113" fmla="*/ 5272510 w 6334204"/>
              <a:gd name="connsiteY113" fmla="*/ 2318742 h 3840111"/>
              <a:gd name="connsiteX114" fmla="*/ 5248118 w 6334204"/>
              <a:gd name="connsiteY114" fmla="*/ 2361941 h 3840111"/>
              <a:gd name="connsiteX115" fmla="*/ 5256553 w 6334204"/>
              <a:gd name="connsiteY115" fmla="*/ 2440550 h 3840111"/>
              <a:gd name="connsiteX116" fmla="*/ 5215590 w 6334204"/>
              <a:gd name="connsiteY116" fmla="*/ 2518485 h 3840111"/>
              <a:gd name="connsiteX117" fmla="*/ 5231777 w 6334204"/>
              <a:gd name="connsiteY117" fmla="*/ 2527450 h 3840111"/>
              <a:gd name="connsiteX118" fmla="*/ 5207145 w 6334204"/>
              <a:gd name="connsiteY118" fmla="*/ 2553393 h 3840111"/>
              <a:gd name="connsiteX119" fmla="*/ 5109492 w 6334204"/>
              <a:gd name="connsiteY119" fmla="*/ 2527450 h 3840111"/>
              <a:gd name="connsiteX120" fmla="*/ 5068711 w 6334204"/>
              <a:gd name="connsiteY120" fmla="*/ 2440550 h 3840111"/>
              <a:gd name="connsiteX121" fmla="*/ 5199152 w 6334204"/>
              <a:gd name="connsiteY121" fmla="*/ 2283650 h 3840111"/>
              <a:gd name="connsiteX122" fmla="*/ 4527552 w 6334204"/>
              <a:gd name="connsiteY122" fmla="*/ 2203472 h 3840111"/>
              <a:gd name="connsiteX123" fmla="*/ 4568469 w 6334204"/>
              <a:gd name="connsiteY123" fmla="*/ 2264414 h 3840111"/>
              <a:gd name="connsiteX124" fmla="*/ 4527552 w 6334204"/>
              <a:gd name="connsiteY124" fmla="*/ 2290482 h 3840111"/>
              <a:gd name="connsiteX125" fmla="*/ 4527552 w 6334204"/>
              <a:gd name="connsiteY125" fmla="*/ 2203472 h 3840111"/>
              <a:gd name="connsiteX126" fmla="*/ 5394787 w 6334204"/>
              <a:gd name="connsiteY126" fmla="*/ 2094389 h 3840111"/>
              <a:gd name="connsiteX127" fmla="*/ 5427280 w 6334204"/>
              <a:gd name="connsiteY127" fmla="*/ 2137957 h 3840111"/>
              <a:gd name="connsiteX128" fmla="*/ 5468000 w 6334204"/>
              <a:gd name="connsiteY128" fmla="*/ 2190134 h 3840111"/>
              <a:gd name="connsiteX129" fmla="*/ 5394787 w 6334204"/>
              <a:gd name="connsiteY129" fmla="*/ 2224876 h 3840111"/>
              <a:gd name="connsiteX130" fmla="*/ 5386450 w 6334204"/>
              <a:gd name="connsiteY130" fmla="*/ 2181489 h 3840111"/>
              <a:gd name="connsiteX131" fmla="*/ 5337782 w 6334204"/>
              <a:gd name="connsiteY131" fmla="*/ 2181489 h 3840111"/>
              <a:gd name="connsiteX132" fmla="*/ 5386450 w 6334204"/>
              <a:gd name="connsiteY132" fmla="*/ 2155319 h 3840111"/>
              <a:gd name="connsiteX133" fmla="*/ 5394787 w 6334204"/>
              <a:gd name="connsiteY133" fmla="*/ 2094389 h 3840111"/>
              <a:gd name="connsiteX134" fmla="*/ 2533261 w 6334204"/>
              <a:gd name="connsiteY134" fmla="*/ 2036211 h 3840111"/>
              <a:gd name="connsiteX135" fmla="*/ 2549635 w 6334204"/>
              <a:gd name="connsiteY135" fmla="*/ 2070908 h 3840111"/>
              <a:gd name="connsiteX136" fmla="*/ 2517240 w 6334204"/>
              <a:gd name="connsiteY136" fmla="*/ 2070908 h 3840111"/>
              <a:gd name="connsiteX137" fmla="*/ 2533261 w 6334204"/>
              <a:gd name="connsiteY137" fmla="*/ 2036211 h 3840111"/>
              <a:gd name="connsiteX138" fmla="*/ 1679873 w 6334204"/>
              <a:gd name="connsiteY138" fmla="*/ 2007123 h 3840111"/>
              <a:gd name="connsiteX139" fmla="*/ 1728911 w 6334204"/>
              <a:gd name="connsiteY139" fmla="*/ 2007123 h 3840111"/>
              <a:gd name="connsiteX140" fmla="*/ 1679873 w 6334204"/>
              <a:gd name="connsiteY140" fmla="*/ 2042226 h 3840111"/>
              <a:gd name="connsiteX141" fmla="*/ 1679873 w 6334204"/>
              <a:gd name="connsiteY141" fmla="*/ 2007123 h 3840111"/>
              <a:gd name="connsiteX142" fmla="*/ 1454435 w 6334204"/>
              <a:gd name="connsiteY142" fmla="*/ 2000088 h 3840111"/>
              <a:gd name="connsiteX143" fmla="*/ 1511426 w 6334204"/>
              <a:gd name="connsiteY143" fmla="*/ 2026495 h 3840111"/>
              <a:gd name="connsiteX144" fmla="*/ 1454435 w 6334204"/>
              <a:gd name="connsiteY144" fmla="*/ 2035193 h 3840111"/>
              <a:gd name="connsiteX145" fmla="*/ 1454435 w 6334204"/>
              <a:gd name="connsiteY145" fmla="*/ 2000088 h 3840111"/>
              <a:gd name="connsiteX146" fmla="*/ 5078398 w 6334204"/>
              <a:gd name="connsiteY146" fmla="*/ 1985390 h 3840111"/>
              <a:gd name="connsiteX147" fmla="*/ 5111211 w 6334204"/>
              <a:gd name="connsiteY147" fmla="*/ 1994036 h 3840111"/>
              <a:gd name="connsiteX148" fmla="*/ 5078398 w 6334204"/>
              <a:gd name="connsiteY148" fmla="*/ 2046376 h 3840111"/>
              <a:gd name="connsiteX149" fmla="*/ 5078398 w 6334204"/>
              <a:gd name="connsiteY149" fmla="*/ 1985390 h 3840111"/>
              <a:gd name="connsiteX150" fmla="*/ 5311233 w 6334204"/>
              <a:gd name="connsiteY150" fmla="*/ 1978590 h 3840111"/>
              <a:gd name="connsiteX151" fmla="*/ 5331760 w 6334204"/>
              <a:gd name="connsiteY151" fmla="*/ 1979734 h 3840111"/>
              <a:gd name="connsiteX152" fmla="*/ 5354050 w 6334204"/>
              <a:gd name="connsiteY152" fmla="*/ 1995032 h 3840111"/>
              <a:gd name="connsiteX153" fmla="*/ 5321254 w 6334204"/>
              <a:gd name="connsiteY153" fmla="*/ 2073391 h 3840111"/>
              <a:gd name="connsiteX154" fmla="*/ 5272349 w 6334204"/>
              <a:gd name="connsiteY154" fmla="*/ 2021186 h 3840111"/>
              <a:gd name="connsiteX155" fmla="*/ 5311233 w 6334204"/>
              <a:gd name="connsiteY155" fmla="*/ 1978590 h 3840111"/>
              <a:gd name="connsiteX156" fmla="*/ 1595779 w 6334204"/>
              <a:gd name="connsiteY156" fmla="*/ 1919856 h 3840111"/>
              <a:gd name="connsiteX157" fmla="*/ 1628326 w 6334204"/>
              <a:gd name="connsiteY157" fmla="*/ 1928754 h 3840111"/>
              <a:gd name="connsiteX158" fmla="*/ 1595779 w 6334204"/>
              <a:gd name="connsiteY158" fmla="*/ 1919856 h 3840111"/>
              <a:gd name="connsiteX159" fmla="*/ 1369244 w 6334204"/>
              <a:gd name="connsiteY159" fmla="*/ 1898040 h 3840111"/>
              <a:gd name="connsiteX160" fmla="*/ 1491246 w 6334204"/>
              <a:gd name="connsiteY160" fmla="*/ 1898040 h 3840111"/>
              <a:gd name="connsiteX161" fmla="*/ 1539880 w 6334204"/>
              <a:gd name="connsiteY161" fmla="*/ 1932857 h 3840111"/>
              <a:gd name="connsiteX162" fmla="*/ 1556527 w 6334204"/>
              <a:gd name="connsiteY162" fmla="*/ 1967617 h 3840111"/>
              <a:gd name="connsiteX163" fmla="*/ 1662314 w 6334204"/>
              <a:gd name="connsiteY163" fmla="*/ 2019855 h 3840111"/>
              <a:gd name="connsiteX164" fmla="*/ 1605665 w 6334204"/>
              <a:gd name="connsiteY164" fmla="*/ 2037361 h 3840111"/>
              <a:gd name="connsiteX165" fmla="*/ 1548283 w 6334204"/>
              <a:gd name="connsiteY165" fmla="*/ 2019855 h 3840111"/>
              <a:gd name="connsiteX166" fmla="*/ 1564483 w 6334204"/>
              <a:gd name="connsiteY166" fmla="*/ 1985057 h 3840111"/>
              <a:gd name="connsiteX167" fmla="*/ 1499519 w 6334204"/>
              <a:gd name="connsiteY167" fmla="*/ 1976343 h 3840111"/>
              <a:gd name="connsiteX168" fmla="*/ 1426152 w 6334204"/>
              <a:gd name="connsiteY168" fmla="*/ 1924143 h 3840111"/>
              <a:gd name="connsiteX169" fmla="*/ 1352683 w 6334204"/>
              <a:gd name="connsiteY169" fmla="*/ 1941662 h 3840111"/>
              <a:gd name="connsiteX170" fmla="*/ 1369244 w 6334204"/>
              <a:gd name="connsiteY170" fmla="*/ 1898040 h 3840111"/>
              <a:gd name="connsiteX171" fmla="*/ 1563517 w 6334204"/>
              <a:gd name="connsiteY171" fmla="*/ 1883495 h 3840111"/>
              <a:gd name="connsiteX172" fmla="*/ 1596146 w 6334204"/>
              <a:gd name="connsiteY172" fmla="*/ 1918129 h 3840111"/>
              <a:gd name="connsiteX173" fmla="*/ 1563517 w 6334204"/>
              <a:gd name="connsiteY173" fmla="*/ 1927027 h 3840111"/>
              <a:gd name="connsiteX174" fmla="*/ 1563517 w 6334204"/>
              <a:gd name="connsiteY174" fmla="*/ 1883495 h 3840111"/>
              <a:gd name="connsiteX175" fmla="*/ 1520622 w 6334204"/>
              <a:gd name="connsiteY175" fmla="*/ 1847134 h 3840111"/>
              <a:gd name="connsiteX176" fmla="*/ 1545216 w 6334204"/>
              <a:gd name="connsiteY176" fmla="*/ 1847134 h 3840111"/>
              <a:gd name="connsiteX177" fmla="*/ 1553454 w 6334204"/>
              <a:gd name="connsiteY177" fmla="*/ 1890232 h 3840111"/>
              <a:gd name="connsiteX178" fmla="*/ 1520622 w 6334204"/>
              <a:gd name="connsiteY178" fmla="*/ 1847134 h 3840111"/>
              <a:gd name="connsiteX179" fmla="*/ 1468981 w 6334204"/>
              <a:gd name="connsiteY179" fmla="*/ 1847134 h 3840111"/>
              <a:gd name="connsiteX180" fmla="*/ 1501591 w 6334204"/>
              <a:gd name="connsiteY180" fmla="*/ 1881831 h 3840111"/>
              <a:gd name="connsiteX181" fmla="*/ 1468981 w 6334204"/>
              <a:gd name="connsiteY181" fmla="*/ 1881831 h 3840111"/>
              <a:gd name="connsiteX182" fmla="*/ 1468981 w 6334204"/>
              <a:gd name="connsiteY182" fmla="*/ 1847134 h 3840111"/>
              <a:gd name="connsiteX183" fmla="*/ 5277050 w 6334204"/>
              <a:gd name="connsiteY183" fmla="*/ 1839862 h 3840111"/>
              <a:gd name="connsiteX184" fmla="*/ 5293396 w 6334204"/>
              <a:gd name="connsiteY184" fmla="*/ 1846771 h 3840111"/>
              <a:gd name="connsiteX185" fmla="*/ 5260449 w 6334204"/>
              <a:gd name="connsiteY185" fmla="*/ 1925002 h 3840111"/>
              <a:gd name="connsiteX186" fmla="*/ 5235971 w 6334204"/>
              <a:gd name="connsiteY186" fmla="*/ 1872917 h 3840111"/>
              <a:gd name="connsiteX187" fmla="*/ 5277050 w 6334204"/>
              <a:gd name="connsiteY187" fmla="*/ 1839862 h 3840111"/>
              <a:gd name="connsiteX188" fmla="*/ 3647892 w 6334204"/>
              <a:gd name="connsiteY188" fmla="*/ 1802788 h 3840111"/>
              <a:gd name="connsiteX189" fmla="*/ 3639990 w 6334204"/>
              <a:gd name="connsiteY189" fmla="*/ 1811802 h 3840111"/>
              <a:gd name="connsiteX190" fmla="*/ 3647892 w 6334204"/>
              <a:gd name="connsiteY190" fmla="*/ 1802788 h 3840111"/>
              <a:gd name="connsiteX191" fmla="*/ 830989 w 6334204"/>
              <a:gd name="connsiteY191" fmla="*/ 1741177 h 3840111"/>
              <a:gd name="connsiteX192" fmla="*/ 863764 w 6334204"/>
              <a:gd name="connsiteY192" fmla="*/ 1776082 h 3840111"/>
              <a:gd name="connsiteX193" fmla="*/ 830989 w 6334204"/>
              <a:gd name="connsiteY193" fmla="*/ 1741177 h 3840111"/>
              <a:gd name="connsiteX194" fmla="*/ 827664 w 6334204"/>
              <a:gd name="connsiteY194" fmla="*/ 1718365 h 3840111"/>
              <a:gd name="connsiteX195" fmla="*/ 823221 w 6334204"/>
              <a:gd name="connsiteY195" fmla="*/ 1723725 h 3840111"/>
              <a:gd name="connsiteX196" fmla="*/ 830989 w 6334204"/>
              <a:gd name="connsiteY196" fmla="*/ 1723725 h 3840111"/>
              <a:gd name="connsiteX197" fmla="*/ 827664 w 6334204"/>
              <a:gd name="connsiteY197" fmla="*/ 1718365 h 3840111"/>
              <a:gd name="connsiteX198" fmla="*/ 3433434 w 6334204"/>
              <a:gd name="connsiteY198" fmla="*/ 1571669 h 3840111"/>
              <a:gd name="connsiteX199" fmla="*/ 3473931 w 6334204"/>
              <a:gd name="connsiteY199" fmla="*/ 1606718 h 3840111"/>
              <a:gd name="connsiteX200" fmla="*/ 3425197 w 6334204"/>
              <a:gd name="connsiteY200" fmla="*/ 1580395 h 3840111"/>
              <a:gd name="connsiteX201" fmla="*/ 3433434 w 6334204"/>
              <a:gd name="connsiteY201" fmla="*/ 1571669 h 3840111"/>
              <a:gd name="connsiteX202" fmla="*/ 5221224 w 6334204"/>
              <a:gd name="connsiteY202" fmla="*/ 1472364 h 3840111"/>
              <a:gd name="connsiteX203" fmla="*/ 5172166 w 6334204"/>
              <a:gd name="connsiteY203" fmla="*/ 1506871 h 3840111"/>
              <a:gd name="connsiteX204" fmla="*/ 5229127 w 6334204"/>
              <a:gd name="connsiteY204" fmla="*/ 1506871 h 3840111"/>
              <a:gd name="connsiteX205" fmla="*/ 5221224 w 6334204"/>
              <a:gd name="connsiteY205" fmla="*/ 1472364 h 3840111"/>
              <a:gd name="connsiteX206" fmla="*/ 5573358 w 6334204"/>
              <a:gd name="connsiteY206" fmla="*/ 1403531 h 3840111"/>
              <a:gd name="connsiteX207" fmla="*/ 5606284 w 6334204"/>
              <a:gd name="connsiteY207" fmla="*/ 1403531 h 3840111"/>
              <a:gd name="connsiteX208" fmla="*/ 5622406 w 6334204"/>
              <a:gd name="connsiteY208" fmla="*/ 1577649 h 3840111"/>
              <a:gd name="connsiteX209" fmla="*/ 5516401 w 6334204"/>
              <a:gd name="connsiteY209" fmla="*/ 1647420 h 3840111"/>
              <a:gd name="connsiteX210" fmla="*/ 5492212 w 6334204"/>
              <a:gd name="connsiteY210" fmla="*/ 1638450 h 3840111"/>
              <a:gd name="connsiteX211" fmla="*/ 5443174 w 6334204"/>
              <a:gd name="connsiteY211" fmla="*/ 1699320 h 3840111"/>
              <a:gd name="connsiteX212" fmla="*/ 5410573 w 6334204"/>
              <a:gd name="connsiteY212" fmla="*/ 1647420 h 3840111"/>
              <a:gd name="connsiteX213" fmla="*/ 5459533 w 6334204"/>
              <a:gd name="connsiteY213" fmla="*/ 1647420 h 3840111"/>
              <a:gd name="connsiteX214" fmla="*/ 5418580 w 6334204"/>
              <a:gd name="connsiteY214" fmla="*/ 1629987 h 3840111"/>
              <a:gd name="connsiteX215" fmla="*/ 5500042 w 6334204"/>
              <a:gd name="connsiteY215" fmla="*/ 1577649 h 3840111"/>
              <a:gd name="connsiteX216" fmla="*/ 5573358 w 6334204"/>
              <a:gd name="connsiteY216" fmla="*/ 1525749 h 3840111"/>
              <a:gd name="connsiteX217" fmla="*/ 5581789 w 6334204"/>
              <a:gd name="connsiteY217" fmla="*/ 1507906 h 3840111"/>
              <a:gd name="connsiteX218" fmla="*/ 5573358 w 6334204"/>
              <a:gd name="connsiteY218" fmla="*/ 1403531 h 3840111"/>
              <a:gd name="connsiteX219" fmla="*/ 5556964 w 6334204"/>
              <a:gd name="connsiteY219" fmla="*/ 1301720 h 3840111"/>
              <a:gd name="connsiteX220" fmla="*/ 5670943 w 6334204"/>
              <a:gd name="connsiteY220" fmla="*/ 1336620 h 3840111"/>
              <a:gd name="connsiteX221" fmla="*/ 5622163 w 6334204"/>
              <a:gd name="connsiteY221" fmla="*/ 1406066 h 3840111"/>
              <a:gd name="connsiteX222" fmla="*/ 5597547 w 6334204"/>
              <a:gd name="connsiteY222" fmla="*/ 1380035 h 3840111"/>
              <a:gd name="connsiteX223" fmla="*/ 5548715 w 6334204"/>
              <a:gd name="connsiteY223" fmla="*/ 1397694 h 3840111"/>
              <a:gd name="connsiteX224" fmla="*/ 5556964 w 6334204"/>
              <a:gd name="connsiteY224" fmla="*/ 1301720 h 3840111"/>
              <a:gd name="connsiteX225" fmla="*/ 1907153 w 6334204"/>
              <a:gd name="connsiteY225" fmla="*/ 1088626 h 3840111"/>
              <a:gd name="connsiteX226" fmla="*/ 1898853 w 6334204"/>
              <a:gd name="connsiteY226" fmla="*/ 1097103 h 3840111"/>
              <a:gd name="connsiteX227" fmla="*/ 1907153 w 6334204"/>
              <a:gd name="connsiteY227" fmla="*/ 1088626 h 3840111"/>
              <a:gd name="connsiteX228" fmla="*/ 2825482 w 6334204"/>
              <a:gd name="connsiteY228" fmla="*/ 1025377 h 3840111"/>
              <a:gd name="connsiteX229" fmla="*/ 2866046 w 6334204"/>
              <a:gd name="connsiteY229" fmla="*/ 1025377 h 3840111"/>
              <a:gd name="connsiteX230" fmla="*/ 2866046 w 6334204"/>
              <a:gd name="connsiteY230" fmla="*/ 1103769 h 3840111"/>
              <a:gd name="connsiteX231" fmla="*/ 2800666 w 6334204"/>
              <a:gd name="connsiteY231" fmla="*/ 1121285 h 3840111"/>
              <a:gd name="connsiteX232" fmla="*/ 2792901 w 6334204"/>
              <a:gd name="connsiteY232" fmla="*/ 1051565 h 3840111"/>
              <a:gd name="connsiteX233" fmla="*/ 2825482 w 6334204"/>
              <a:gd name="connsiteY233" fmla="*/ 1025377 h 3840111"/>
              <a:gd name="connsiteX234" fmla="*/ 2956081 w 6334204"/>
              <a:gd name="connsiteY234" fmla="*/ 894854 h 3840111"/>
              <a:gd name="connsiteX235" fmla="*/ 2931486 w 6334204"/>
              <a:gd name="connsiteY235" fmla="*/ 929549 h 3840111"/>
              <a:gd name="connsiteX236" fmla="*/ 2964379 w 6334204"/>
              <a:gd name="connsiteY236" fmla="*/ 955852 h 3840111"/>
              <a:gd name="connsiteX237" fmla="*/ 2988675 w 6334204"/>
              <a:gd name="connsiteY237" fmla="*/ 1060405 h 3840111"/>
              <a:gd name="connsiteX238" fmla="*/ 3021754 w 6334204"/>
              <a:gd name="connsiteY238" fmla="*/ 1086534 h 3840111"/>
              <a:gd name="connsiteX239" fmla="*/ 2988675 w 6334204"/>
              <a:gd name="connsiteY239" fmla="*/ 1173323 h 3840111"/>
              <a:gd name="connsiteX240" fmla="*/ 2858144 w 6334204"/>
              <a:gd name="connsiteY240" fmla="*/ 1182185 h 3840111"/>
              <a:gd name="connsiteX241" fmla="*/ 2899176 w 6334204"/>
              <a:gd name="connsiteY241" fmla="*/ 1156030 h 3840111"/>
              <a:gd name="connsiteX242" fmla="*/ 2882855 w 6334204"/>
              <a:gd name="connsiteY242" fmla="*/ 1077457 h 3840111"/>
              <a:gd name="connsiteX243" fmla="*/ 2923332 w 6334204"/>
              <a:gd name="connsiteY243" fmla="*/ 1042776 h 3840111"/>
              <a:gd name="connsiteX244" fmla="*/ 2882855 w 6334204"/>
              <a:gd name="connsiteY244" fmla="*/ 1025415 h 3840111"/>
              <a:gd name="connsiteX245" fmla="*/ 2891093 w 6334204"/>
              <a:gd name="connsiteY245" fmla="*/ 912108 h 3840111"/>
              <a:gd name="connsiteX246" fmla="*/ 2956081 w 6334204"/>
              <a:gd name="connsiteY246" fmla="*/ 894854 h 3840111"/>
              <a:gd name="connsiteX247" fmla="*/ 3476846 w 6334204"/>
              <a:gd name="connsiteY247" fmla="*/ 871659 h 3840111"/>
              <a:gd name="connsiteX248" fmla="*/ 3427952 w 6334204"/>
              <a:gd name="connsiteY248" fmla="*/ 897574 h 3840111"/>
              <a:gd name="connsiteX249" fmla="*/ 3476846 w 6334204"/>
              <a:gd name="connsiteY249" fmla="*/ 871659 h 3840111"/>
              <a:gd name="connsiteX250" fmla="*/ 3656124 w 6334204"/>
              <a:gd name="connsiteY250" fmla="*/ 723630 h 3840111"/>
              <a:gd name="connsiteX251" fmla="*/ 3647892 w 6334204"/>
              <a:gd name="connsiteY251" fmla="*/ 732081 h 3840111"/>
              <a:gd name="connsiteX252" fmla="*/ 3656124 w 6334204"/>
              <a:gd name="connsiteY252" fmla="*/ 723630 h 3840111"/>
              <a:gd name="connsiteX253" fmla="*/ 1524253 w 6334204"/>
              <a:gd name="connsiteY253" fmla="*/ 720693 h 3840111"/>
              <a:gd name="connsiteX254" fmla="*/ 1558599 w 6334204"/>
              <a:gd name="connsiteY254" fmla="*/ 729648 h 3840111"/>
              <a:gd name="connsiteX255" fmla="*/ 1590924 w 6334204"/>
              <a:gd name="connsiteY255" fmla="*/ 773207 h 3840111"/>
              <a:gd name="connsiteX256" fmla="*/ 1525763 w 6334204"/>
              <a:gd name="connsiteY256" fmla="*/ 799426 h 3840111"/>
              <a:gd name="connsiteX257" fmla="*/ 1468982 w 6334204"/>
              <a:gd name="connsiteY257" fmla="*/ 764998 h 3840111"/>
              <a:gd name="connsiteX258" fmla="*/ 1509543 w 6334204"/>
              <a:gd name="connsiteY258" fmla="*/ 721146 h 3840111"/>
              <a:gd name="connsiteX259" fmla="*/ 1524253 w 6334204"/>
              <a:gd name="connsiteY259" fmla="*/ 720693 h 3840111"/>
              <a:gd name="connsiteX260" fmla="*/ 3386795 w 6334204"/>
              <a:gd name="connsiteY260" fmla="*/ 697433 h 3840111"/>
              <a:gd name="connsiteX261" fmla="*/ 3297239 w 6334204"/>
              <a:gd name="connsiteY261" fmla="*/ 862645 h 3840111"/>
              <a:gd name="connsiteX262" fmla="*/ 3313701 w 6334204"/>
              <a:gd name="connsiteY262" fmla="*/ 914899 h 3840111"/>
              <a:gd name="connsiteX263" fmla="*/ 3264972 w 6334204"/>
              <a:gd name="connsiteY263" fmla="*/ 1028138 h 3840111"/>
              <a:gd name="connsiteX264" fmla="*/ 3167184 w 6334204"/>
              <a:gd name="connsiteY264" fmla="*/ 941095 h 3840111"/>
              <a:gd name="connsiteX265" fmla="*/ 3199945 w 6334204"/>
              <a:gd name="connsiteY265" fmla="*/ 1028138 h 3840111"/>
              <a:gd name="connsiteX266" fmla="*/ 3199945 w 6334204"/>
              <a:gd name="connsiteY266" fmla="*/ 1054336 h 3840111"/>
              <a:gd name="connsiteX267" fmla="*/ 3223980 w 6334204"/>
              <a:gd name="connsiteY267" fmla="*/ 1063209 h 3840111"/>
              <a:gd name="connsiteX268" fmla="*/ 3272874 w 6334204"/>
              <a:gd name="connsiteY268" fmla="*/ 1037011 h 3840111"/>
              <a:gd name="connsiteX269" fmla="*/ 3338560 w 6334204"/>
              <a:gd name="connsiteY269" fmla="*/ 1037011 h 3840111"/>
              <a:gd name="connsiteX270" fmla="*/ 3370827 w 6334204"/>
              <a:gd name="connsiteY270" fmla="*/ 923912 h 3840111"/>
              <a:gd name="connsiteX271" fmla="*/ 3403258 w 6334204"/>
              <a:gd name="connsiteY271" fmla="*/ 958560 h 3840111"/>
              <a:gd name="connsiteX272" fmla="*/ 3403258 w 6334204"/>
              <a:gd name="connsiteY272" fmla="*/ 871659 h 3840111"/>
              <a:gd name="connsiteX273" fmla="*/ 3338560 w 6334204"/>
              <a:gd name="connsiteY273" fmla="*/ 836729 h 3840111"/>
              <a:gd name="connsiteX274" fmla="*/ 3403258 w 6334204"/>
              <a:gd name="connsiteY274" fmla="*/ 706165 h 3840111"/>
              <a:gd name="connsiteX275" fmla="*/ 3386795 w 6334204"/>
              <a:gd name="connsiteY275" fmla="*/ 697433 h 3840111"/>
              <a:gd name="connsiteX276" fmla="*/ 2599462 w 6334204"/>
              <a:gd name="connsiteY276" fmla="*/ 640030 h 3840111"/>
              <a:gd name="connsiteX277" fmla="*/ 2648496 w 6334204"/>
              <a:gd name="connsiteY277" fmla="*/ 674582 h 3840111"/>
              <a:gd name="connsiteX278" fmla="*/ 2730027 w 6334204"/>
              <a:gd name="connsiteY278" fmla="*/ 666097 h 3840111"/>
              <a:gd name="connsiteX279" fmla="*/ 2746260 w 6334204"/>
              <a:gd name="connsiteY279" fmla="*/ 753012 h 3840111"/>
              <a:gd name="connsiteX280" fmla="*/ 2705434 w 6334204"/>
              <a:gd name="connsiteY280" fmla="*/ 778955 h 3840111"/>
              <a:gd name="connsiteX281" fmla="*/ 2640488 w 6334204"/>
              <a:gd name="connsiteY281" fmla="*/ 778955 h 3840111"/>
              <a:gd name="connsiteX282" fmla="*/ 2583271 w 6334204"/>
              <a:gd name="connsiteY282" fmla="*/ 744195 h 3840111"/>
              <a:gd name="connsiteX283" fmla="*/ 2607463 w 6334204"/>
              <a:gd name="connsiteY283" fmla="*/ 692099 h 3840111"/>
              <a:gd name="connsiteX284" fmla="*/ 2567080 w 6334204"/>
              <a:gd name="connsiteY284" fmla="*/ 700623 h 3840111"/>
              <a:gd name="connsiteX285" fmla="*/ 2599462 w 6334204"/>
              <a:gd name="connsiteY285" fmla="*/ 640030 h 3840111"/>
              <a:gd name="connsiteX286" fmla="*/ 4213708 w 6334204"/>
              <a:gd name="connsiteY286" fmla="*/ 551291 h 3840111"/>
              <a:gd name="connsiteX287" fmla="*/ 4218487 w 6334204"/>
              <a:gd name="connsiteY287" fmla="*/ 566869 h 3840111"/>
              <a:gd name="connsiteX288" fmla="*/ 4250918 w 6334204"/>
              <a:gd name="connsiteY288" fmla="*/ 592925 h 3840111"/>
              <a:gd name="connsiteX289" fmla="*/ 4218487 w 6334204"/>
              <a:gd name="connsiteY289" fmla="*/ 566869 h 3840111"/>
              <a:gd name="connsiteX290" fmla="*/ 4218232 w 6334204"/>
              <a:gd name="connsiteY290" fmla="*/ 551361 h 3840111"/>
              <a:gd name="connsiteX291" fmla="*/ 4213708 w 6334204"/>
              <a:gd name="connsiteY291" fmla="*/ 551291 h 3840111"/>
              <a:gd name="connsiteX292" fmla="*/ 3501211 w 6334204"/>
              <a:gd name="connsiteY292" fmla="*/ 549404 h 3840111"/>
              <a:gd name="connsiteX293" fmla="*/ 3493144 w 6334204"/>
              <a:gd name="connsiteY293" fmla="*/ 558278 h 3840111"/>
              <a:gd name="connsiteX294" fmla="*/ 3501211 w 6334204"/>
              <a:gd name="connsiteY294" fmla="*/ 549404 h 3840111"/>
              <a:gd name="connsiteX295" fmla="*/ 1002210 w 6334204"/>
              <a:gd name="connsiteY295" fmla="*/ 462002 h 3840111"/>
              <a:gd name="connsiteX296" fmla="*/ 994441 w 6334204"/>
              <a:gd name="connsiteY296" fmla="*/ 470812 h 3840111"/>
              <a:gd name="connsiteX297" fmla="*/ 1002210 w 6334204"/>
              <a:gd name="connsiteY297" fmla="*/ 462002 h 3840111"/>
              <a:gd name="connsiteX298" fmla="*/ 1246855 w 6334204"/>
              <a:gd name="connsiteY298" fmla="*/ 453027 h 3840111"/>
              <a:gd name="connsiteX299" fmla="*/ 1246855 w 6334204"/>
              <a:gd name="connsiteY299" fmla="*/ 505218 h 3840111"/>
              <a:gd name="connsiteX300" fmla="*/ 1303893 w 6334204"/>
              <a:gd name="connsiteY300" fmla="*/ 462002 h 3840111"/>
              <a:gd name="connsiteX301" fmla="*/ 1246855 w 6334204"/>
              <a:gd name="connsiteY301" fmla="*/ 453027 h 3840111"/>
              <a:gd name="connsiteX302" fmla="*/ 2579482 w 6334204"/>
              <a:gd name="connsiteY302" fmla="*/ 435563 h 3840111"/>
              <a:gd name="connsiteX303" fmla="*/ 2555073 w 6334204"/>
              <a:gd name="connsiteY303" fmla="*/ 487679 h 3840111"/>
              <a:gd name="connsiteX304" fmla="*/ 2579482 w 6334204"/>
              <a:gd name="connsiteY304" fmla="*/ 435563 h 3840111"/>
              <a:gd name="connsiteX305" fmla="*/ 4764716 w 6334204"/>
              <a:gd name="connsiteY305" fmla="*/ 427573 h 3840111"/>
              <a:gd name="connsiteX306" fmla="*/ 4755991 w 6334204"/>
              <a:gd name="connsiteY306" fmla="*/ 436587 h 3840111"/>
              <a:gd name="connsiteX307" fmla="*/ 4764716 w 6334204"/>
              <a:gd name="connsiteY307" fmla="*/ 427573 h 3840111"/>
              <a:gd name="connsiteX308" fmla="*/ 4788752 w 6334204"/>
              <a:gd name="connsiteY308" fmla="*/ 419122 h 3840111"/>
              <a:gd name="connsiteX309" fmla="*/ 4780685 w 6334204"/>
              <a:gd name="connsiteY309" fmla="*/ 427573 h 3840111"/>
              <a:gd name="connsiteX310" fmla="*/ 4788752 w 6334204"/>
              <a:gd name="connsiteY310" fmla="*/ 419122 h 3840111"/>
              <a:gd name="connsiteX311" fmla="*/ 1279418 w 6334204"/>
              <a:gd name="connsiteY311" fmla="*/ 409479 h 3840111"/>
              <a:gd name="connsiteX312" fmla="*/ 1271011 w 6334204"/>
              <a:gd name="connsiteY312" fmla="*/ 444384 h 3840111"/>
              <a:gd name="connsiteX313" fmla="*/ 1279418 w 6334204"/>
              <a:gd name="connsiteY313" fmla="*/ 409479 h 3840111"/>
              <a:gd name="connsiteX314" fmla="*/ 4813445 w 6334204"/>
              <a:gd name="connsiteY314" fmla="*/ 401377 h 3840111"/>
              <a:gd name="connsiteX315" fmla="*/ 4805214 w 6334204"/>
              <a:gd name="connsiteY315" fmla="*/ 410108 h 3840111"/>
              <a:gd name="connsiteX316" fmla="*/ 4813445 w 6334204"/>
              <a:gd name="connsiteY316" fmla="*/ 401377 h 3840111"/>
              <a:gd name="connsiteX317" fmla="*/ 1636651 w 6334204"/>
              <a:gd name="connsiteY317" fmla="*/ 355360 h 3840111"/>
              <a:gd name="connsiteX318" fmla="*/ 1628361 w 6334204"/>
              <a:gd name="connsiteY318" fmla="*/ 364272 h 3840111"/>
              <a:gd name="connsiteX319" fmla="*/ 1636651 w 6334204"/>
              <a:gd name="connsiteY319" fmla="*/ 355360 h 3840111"/>
              <a:gd name="connsiteX320" fmla="*/ 5287475 w 6334204"/>
              <a:gd name="connsiteY320" fmla="*/ 298695 h 3840111"/>
              <a:gd name="connsiteX321" fmla="*/ 5352935 w 6334204"/>
              <a:gd name="connsiteY321" fmla="*/ 333471 h 3840111"/>
              <a:gd name="connsiteX322" fmla="*/ 5303783 w 6334204"/>
              <a:gd name="connsiteY322" fmla="*/ 385738 h 3840111"/>
              <a:gd name="connsiteX323" fmla="*/ 5222584 w 6334204"/>
              <a:gd name="connsiteY323" fmla="*/ 315955 h 3840111"/>
              <a:gd name="connsiteX324" fmla="*/ 5271233 w 6334204"/>
              <a:gd name="connsiteY324" fmla="*/ 315955 h 3840111"/>
              <a:gd name="connsiteX325" fmla="*/ 5287475 w 6334204"/>
              <a:gd name="connsiteY325" fmla="*/ 298695 h 3840111"/>
              <a:gd name="connsiteX326" fmla="*/ 4067796 w 6334204"/>
              <a:gd name="connsiteY326" fmla="*/ 298161 h 3840111"/>
              <a:gd name="connsiteX327" fmla="*/ 4108881 w 6334204"/>
              <a:gd name="connsiteY327" fmla="*/ 298161 h 3840111"/>
              <a:gd name="connsiteX328" fmla="*/ 4026884 w 6334204"/>
              <a:gd name="connsiteY328" fmla="*/ 358805 h 3840111"/>
              <a:gd name="connsiteX329" fmla="*/ 3904749 w 6334204"/>
              <a:gd name="connsiteY329" fmla="*/ 428577 h 3840111"/>
              <a:gd name="connsiteX330" fmla="*/ 3945822 w 6334204"/>
              <a:gd name="connsiteY330" fmla="*/ 541782 h 3840111"/>
              <a:gd name="connsiteX331" fmla="*/ 3920787 w 6334204"/>
              <a:gd name="connsiteY331" fmla="*/ 559261 h 3840111"/>
              <a:gd name="connsiteX332" fmla="*/ 3839712 w 6334204"/>
              <a:gd name="connsiteY332" fmla="*/ 506823 h 3840111"/>
              <a:gd name="connsiteX333" fmla="*/ 3872037 w 6334204"/>
              <a:gd name="connsiteY333" fmla="*/ 454627 h 3840111"/>
              <a:gd name="connsiteX334" fmla="*/ 3904749 w 6334204"/>
              <a:gd name="connsiteY334" fmla="*/ 367716 h 3840111"/>
              <a:gd name="connsiteX335" fmla="*/ 4059446 w 6334204"/>
              <a:gd name="connsiteY335" fmla="*/ 315422 h 3840111"/>
              <a:gd name="connsiteX336" fmla="*/ 4067796 w 6334204"/>
              <a:gd name="connsiteY336" fmla="*/ 298161 h 3840111"/>
              <a:gd name="connsiteX337" fmla="*/ 1220316 w 6334204"/>
              <a:gd name="connsiteY337" fmla="*/ 278932 h 3840111"/>
              <a:gd name="connsiteX338" fmla="*/ 1246855 w 6334204"/>
              <a:gd name="connsiteY338" fmla="*/ 279170 h 3840111"/>
              <a:gd name="connsiteX339" fmla="*/ 1246855 w 6334204"/>
              <a:gd name="connsiteY339" fmla="*/ 331359 h 3840111"/>
              <a:gd name="connsiteX340" fmla="*/ 1369444 w 6334204"/>
              <a:gd name="connsiteY340" fmla="*/ 287479 h 3840111"/>
              <a:gd name="connsiteX341" fmla="*/ 1385407 w 6334204"/>
              <a:gd name="connsiteY341" fmla="*/ 348646 h 3840111"/>
              <a:gd name="connsiteX342" fmla="*/ 1303893 w 6334204"/>
              <a:gd name="connsiteY342" fmla="*/ 339836 h 3840111"/>
              <a:gd name="connsiteX343" fmla="*/ 1116605 w 6334204"/>
              <a:gd name="connsiteY343" fmla="*/ 392359 h 3840111"/>
              <a:gd name="connsiteX344" fmla="*/ 1157255 w 6334204"/>
              <a:gd name="connsiteY344" fmla="*/ 418455 h 3840111"/>
              <a:gd name="connsiteX345" fmla="*/ 1173323 w 6334204"/>
              <a:gd name="connsiteY345" fmla="*/ 453027 h 3840111"/>
              <a:gd name="connsiteX346" fmla="*/ 1238874 w 6334204"/>
              <a:gd name="connsiteY346" fmla="*/ 392359 h 3840111"/>
              <a:gd name="connsiteX347" fmla="*/ 1360825 w 6334204"/>
              <a:gd name="connsiteY347" fmla="*/ 392359 h 3840111"/>
              <a:gd name="connsiteX348" fmla="*/ 1376894 w 6334204"/>
              <a:gd name="connsiteY348" fmla="*/ 462002 h 3840111"/>
              <a:gd name="connsiteX349" fmla="*/ 1271011 w 6334204"/>
              <a:gd name="connsiteY349" fmla="*/ 522670 h 3840111"/>
              <a:gd name="connsiteX350" fmla="*/ 1271011 w 6334204"/>
              <a:gd name="connsiteY350" fmla="*/ 574861 h 3840111"/>
              <a:gd name="connsiteX351" fmla="*/ 1189817 w 6334204"/>
              <a:gd name="connsiteY351" fmla="*/ 566218 h 3840111"/>
              <a:gd name="connsiteX352" fmla="*/ 1271011 w 6334204"/>
              <a:gd name="connsiteY352" fmla="*/ 618409 h 3840111"/>
              <a:gd name="connsiteX353" fmla="*/ 1344969 w 6334204"/>
              <a:gd name="connsiteY353" fmla="*/ 583671 h 3840111"/>
              <a:gd name="connsiteX354" fmla="*/ 1360825 w 6334204"/>
              <a:gd name="connsiteY354" fmla="*/ 627218 h 3840111"/>
              <a:gd name="connsiteX355" fmla="*/ 1360825 w 6334204"/>
              <a:gd name="connsiteY355" fmla="*/ 531313 h 3840111"/>
              <a:gd name="connsiteX356" fmla="*/ 1369444 w 6334204"/>
              <a:gd name="connsiteY356" fmla="*/ 487932 h 3840111"/>
              <a:gd name="connsiteX357" fmla="*/ 1434251 w 6334204"/>
              <a:gd name="connsiteY357" fmla="*/ 505218 h 3840111"/>
              <a:gd name="connsiteX358" fmla="*/ 1499693 w 6334204"/>
              <a:gd name="connsiteY358" fmla="*/ 583671 h 3840111"/>
              <a:gd name="connsiteX359" fmla="*/ 1491393 w 6334204"/>
              <a:gd name="connsiteY359" fmla="*/ 636194 h 3840111"/>
              <a:gd name="connsiteX360" fmla="*/ 1532150 w 6334204"/>
              <a:gd name="connsiteY360" fmla="*/ 574861 h 3840111"/>
              <a:gd name="connsiteX361" fmla="*/ 1491393 w 6334204"/>
              <a:gd name="connsiteY361" fmla="*/ 566218 h 3840111"/>
              <a:gd name="connsiteX362" fmla="*/ 1532150 w 6334204"/>
              <a:gd name="connsiteY362" fmla="*/ 400671 h 3840111"/>
              <a:gd name="connsiteX363" fmla="*/ 1564608 w 6334204"/>
              <a:gd name="connsiteY363" fmla="*/ 453027 h 3840111"/>
              <a:gd name="connsiteX364" fmla="*/ 1638138 w 6334204"/>
              <a:gd name="connsiteY364" fmla="*/ 462002 h 3840111"/>
              <a:gd name="connsiteX365" fmla="*/ 1719651 w 6334204"/>
              <a:gd name="connsiteY365" fmla="*/ 453027 h 3840111"/>
              <a:gd name="connsiteX366" fmla="*/ 1744126 w 6334204"/>
              <a:gd name="connsiteY366" fmla="*/ 496741 h 3840111"/>
              <a:gd name="connsiteX367" fmla="*/ 1817233 w 6334204"/>
              <a:gd name="connsiteY367" fmla="*/ 496741 h 3840111"/>
              <a:gd name="connsiteX368" fmla="*/ 1850221 w 6334204"/>
              <a:gd name="connsiteY368" fmla="*/ 557575 h 3840111"/>
              <a:gd name="connsiteX369" fmla="*/ 1825533 w 6334204"/>
              <a:gd name="connsiteY369" fmla="*/ 592314 h 3840111"/>
              <a:gd name="connsiteX370" fmla="*/ 1898853 w 6334204"/>
              <a:gd name="connsiteY370" fmla="*/ 618409 h 3840111"/>
              <a:gd name="connsiteX371" fmla="*/ 1923222 w 6334204"/>
              <a:gd name="connsiteY371" fmla="*/ 644504 h 3840111"/>
              <a:gd name="connsiteX372" fmla="*/ 1915347 w 6334204"/>
              <a:gd name="connsiteY372" fmla="*/ 696695 h 3840111"/>
              <a:gd name="connsiteX373" fmla="*/ 1890872 w 6334204"/>
              <a:gd name="connsiteY373" fmla="*/ 731434 h 3840111"/>
              <a:gd name="connsiteX374" fmla="*/ 1825533 w 6334204"/>
              <a:gd name="connsiteY374" fmla="*/ 696695 h 3840111"/>
              <a:gd name="connsiteX375" fmla="*/ 1850221 w 6334204"/>
              <a:gd name="connsiteY375" fmla="*/ 749052 h 3840111"/>
              <a:gd name="connsiteX376" fmla="*/ 1842028 w 6334204"/>
              <a:gd name="connsiteY376" fmla="*/ 844791 h 3840111"/>
              <a:gd name="connsiteX377" fmla="*/ 1703369 w 6334204"/>
              <a:gd name="connsiteY377" fmla="*/ 757529 h 3840111"/>
              <a:gd name="connsiteX378" fmla="*/ 1621751 w 6334204"/>
              <a:gd name="connsiteY378" fmla="*/ 740243 h 3840111"/>
              <a:gd name="connsiteX379" fmla="*/ 1727633 w 6334204"/>
              <a:gd name="connsiteY379" fmla="*/ 636194 h 3840111"/>
              <a:gd name="connsiteX380" fmla="*/ 1695069 w 6334204"/>
              <a:gd name="connsiteY380" fmla="*/ 574861 h 3840111"/>
              <a:gd name="connsiteX381" fmla="*/ 1629837 w 6334204"/>
              <a:gd name="connsiteY381" fmla="*/ 574861 h 3840111"/>
              <a:gd name="connsiteX382" fmla="*/ 1556731 w 6334204"/>
              <a:gd name="connsiteY382" fmla="*/ 557575 h 3840111"/>
              <a:gd name="connsiteX383" fmla="*/ 1597274 w 6334204"/>
              <a:gd name="connsiteY383" fmla="*/ 583671 h 3840111"/>
              <a:gd name="connsiteX384" fmla="*/ 1588975 w 6334204"/>
              <a:gd name="connsiteY384" fmla="*/ 670600 h 3840111"/>
              <a:gd name="connsiteX385" fmla="*/ 1467027 w 6334204"/>
              <a:gd name="connsiteY385" fmla="*/ 705505 h 3840111"/>
              <a:gd name="connsiteX386" fmla="*/ 1475327 w 6334204"/>
              <a:gd name="connsiteY386" fmla="*/ 740243 h 3840111"/>
              <a:gd name="connsiteX387" fmla="*/ 1401688 w 6334204"/>
              <a:gd name="connsiteY387" fmla="*/ 809886 h 3840111"/>
              <a:gd name="connsiteX388" fmla="*/ 1336563 w 6334204"/>
              <a:gd name="connsiteY388" fmla="*/ 870887 h 3840111"/>
              <a:gd name="connsiteX389" fmla="*/ 1319856 w 6334204"/>
              <a:gd name="connsiteY389" fmla="*/ 896982 h 3840111"/>
              <a:gd name="connsiteX390" fmla="*/ 1344969 w 6334204"/>
              <a:gd name="connsiteY390" fmla="*/ 957982 h 3840111"/>
              <a:gd name="connsiteX391" fmla="*/ 1434251 w 6334204"/>
              <a:gd name="connsiteY391" fmla="*/ 1018817 h 3840111"/>
              <a:gd name="connsiteX392" fmla="*/ 1467027 w 6334204"/>
              <a:gd name="connsiteY392" fmla="*/ 1027460 h 3840111"/>
              <a:gd name="connsiteX393" fmla="*/ 1499693 w 6334204"/>
              <a:gd name="connsiteY393" fmla="*/ 1018817 h 3840111"/>
              <a:gd name="connsiteX394" fmla="*/ 1532150 w 6334204"/>
              <a:gd name="connsiteY394" fmla="*/ 1123364 h 3840111"/>
              <a:gd name="connsiteX395" fmla="*/ 1572801 w 6334204"/>
              <a:gd name="connsiteY395" fmla="*/ 1018817 h 3840111"/>
              <a:gd name="connsiteX396" fmla="*/ 1540025 w 6334204"/>
              <a:gd name="connsiteY396" fmla="*/ 1001364 h 3840111"/>
              <a:gd name="connsiteX397" fmla="*/ 1588975 w 6334204"/>
              <a:gd name="connsiteY397" fmla="*/ 1001364 h 3840111"/>
              <a:gd name="connsiteX398" fmla="*/ 1597274 w 6334204"/>
              <a:gd name="connsiteY398" fmla="*/ 801243 h 3840111"/>
              <a:gd name="connsiteX399" fmla="*/ 1638138 w 6334204"/>
              <a:gd name="connsiteY399" fmla="*/ 792767 h 3840111"/>
              <a:gd name="connsiteX400" fmla="*/ 1678681 w 6334204"/>
              <a:gd name="connsiteY400" fmla="*/ 801243 h 3840111"/>
              <a:gd name="connsiteX401" fmla="*/ 1752107 w 6334204"/>
              <a:gd name="connsiteY401" fmla="*/ 827339 h 3840111"/>
              <a:gd name="connsiteX402" fmla="*/ 1752107 w 6334204"/>
              <a:gd name="connsiteY402" fmla="*/ 914268 h 3840111"/>
              <a:gd name="connsiteX403" fmla="*/ 1809146 w 6334204"/>
              <a:gd name="connsiteY403" fmla="*/ 923244 h 3840111"/>
              <a:gd name="connsiteX404" fmla="*/ 1817233 w 6334204"/>
              <a:gd name="connsiteY404" fmla="*/ 879530 h 3840111"/>
              <a:gd name="connsiteX405" fmla="*/ 1882678 w 6334204"/>
              <a:gd name="connsiteY405" fmla="*/ 966625 h 3840111"/>
              <a:gd name="connsiteX406" fmla="*/ 1874484 w 6334204"/>
              <a:gd name="connsiteY406" fmla="*/ 1001364 h 3840111"/>
              <a:gd name="connsiteX407" fmla="*/ 1915347 w 6334204"/>
              <a:gd name="connsiteY407" fmla="*/ 1079484 h 3840111"/>
              <a:gd name="connsiteX408" fmla="*/ 1955891 w 6334204"/>
              <a:gd name="connsiteY408" fmla="*/ 1079484 h 3840111"/>
              <a:gd name="connsiteX409" fmla="*/ 1955891 w 6334204"/>
              <a:gd name="connsiteY409" fmla="*/ 1192841 h 3840111"/>
              <a:gd name="connsiteX410" fmla="*/ 2004948 w 6334204"/>
              <a:gd name="connsiteY410" fmla="*/ 1245199 h 3840111"/>
              <a:gd name="connsiteX411" fmla="*/ 2004948 w 6334204"/>
              <a:gd name="connsiteY411" fmla="*/ 1306199 h 3840111"/>
              <a:gd name="connsiteX412" fmla="*/ 1947803 w 6334204"/>
              <a:gd name="connsiteY412" fmla="*/ 1306199 h 3840111"/>
              <a:gd name="connsiteX413" fmla="*/ 1939503 w 6334204"/>
              <a:gd name="connsiteY413" fmla="*/ 1271294 h 3840111"/>
              <a:gd name="connsiteX414" fmla="*/ 1874484 w 6334204"/>
              <a:gd name="connsiteY414" fmla="*/ 1279771 h 3840111"/>
              <a:gd name="connsiteX415" fmla="*/ 1947803 w 6334204"/>
              <a:gd name="connsiteY415" fmla="*/ 1158103 h 3840111"/>
              <a:gd name="connsiteX416" fmla="*/ 1833728 w 6334204"/>
              <a:gd name="connsiteY416" fmla="*/ 1184364 h 3840111"/>
              <a:gd name="connsiteX417" fmla="*/ 1842028 w 6334204"/>
              <a:gd name="connsiteY417" fmla="*/ 1227913 h 3840111"/>
              <a:gd name="connsiteX418" fmla="*/ 1793076 w 6334204"/>
              <a:gd name="connsiteY418" fmla="*/ 1262651 h 3840111"/>
              <a:gd name="connsiteX419" fmla="*/ 1850221 w 6334204"/>
              <a:gd name="connsiteY419" fmla="*/ 1306199 h 3840111"/>
              <a:gd name="connsiteX420" fmla="*/ 1760407 w 6334204"/>
              <a:gd name="connsiteY420" fmla="*/ 1358224 h 3840111"/>
              <a:gd name="connsiteX421" fmla="*/ 1777009 w 6334204"/>
              <a:gd name="connsiteY421" fmla="*/ 1323485 h 3840111"/>
              <a:gd name="connsiteX422" fmla="*/ 1662506 w 6334204"/>
              <a:gd name="connsiteY422" fmla="*/ 1375676 h 3840111"/>
              <a:gd name="connsiteX423" fmla="*/ 1678681 w 6334204"/>
              <a:gd name="connsiteY423" fmla="*/ 1427866 h 3840111"/>
              <a:gd name="connsiteX424" fmla="*/ 1597274 w 6334204"/>
              <a:gd name="connsiteY424" fmla="*/ 1462604 h 3840111"/>
              <a:gd name="connsiteX425" fmla="*/ 1581314 w 6334204"/>
              <a:gd name="connsiteY425" fmla="*/ 1558343 h 3840111"/>
              <a:gd name="connsiteX426" fmla="*/ 1540025 w 6334204"/>
              <a:gd name="connsiteY426" fmla="*/ 1567152 h 3840111"/>
              <a:gd name="connsiteX427" fmla="*/ 1540025 w 6334204"/>
              <a:gd name="connsiteY427" fmla="*/ 1619177 h 3840111"/>
              <a:gd name="connsiteX428" fmla="*/ 1434251 w 6334204"/>
              <a:gd name="connsiteY428" fmla="*/ 1723725 h 3840111"/>
              <a:gd name="connsiteX429" fmla="*/ 1458620 w 6334204"/>
              <a:gd name="connsiteY429" fmla="*/ 1767273 h 3840111"/>
              <a:gd name="connsiteX430" fmla="*/ 1458620 w 6334204"/>
              <a:gd name="connsiteY430" fmla="*/ 1854535 h 3840111"/>
              <a:gd name="connsiteX431" fmla="*/ 1401688 w 6334204"/>
              <a:gd name="connsiteY431" fmla="*/ 1776082 h 3840111"/>
              <a:gd name="connsiteX432" fmla="*/ 1303893 w 6334204"/>
              <a:gd name="connsiteY432" fmla="*/ 1750153 h 3840111"/>
              <a:gd name="connsiteX433" fmla="*/ 1295593 w 6334204"/>
              <a:gd name="connsiteY433" fmla="*/ 1776082 h 3840111"/>
              <a:gd name="connsiteX434" fmla="*/ 1198117 w 6334204"/>
              <a:gd name="connsiteY434" fmla="*/ 1750153 h 3840111"/>
              <a:gd name="connsiteX435" fmla="*/ 1124586 w 6334204"/>
              <a:gd name="connsiteY435" fmla="*/ 1784725 h 3840111"/>
              <a:gd name="connsiteX436" fmla="*/ 1189817 w 6334204"/>
              <a:gd name="connsiteY436" fmla="*/ 2002298 h 3840111"/>
              <a:gd name="connsiteX437" fmla="*/ 1222486 w 6334204"/>
              <a:gd name="connsiteY437" fmla="*/ 1932821 h 3840111"/>
              <a:gd name="connsiteX438" fmla="*/ 1303893 w 6334204"/>
              <a:gd name="connsiteY438" fmla="*/ 1932821 h 3840111"/>
              <a:gd name="connsiteX439" fmla="*/ 1279418 w 6334204"/>
              <a:gd name="connsiteY439" fmla="*/ 2046012 h 3840111"/>
              <a:gd name="connsiteX440" fmla="*/ 1376894 w 6334204"/>
              <a:gd name="connsiteY440" fmla="*/ 2080584 h 3840111"/>
              <a:gd name="connsiteX441" fmla="*/ 1376894 w 6334204"/>
              <a:gd name="connsiteY441" fmla="*/ 2220037 h 3840111"/>
              <a:gd name="connsiteX442" fmla="*/ 1434251 w 6334204"/>
              <a:gd name="connsiteY442" fmla="*/ 2185299 h 3840111"/>
              <a:gd name="connsiteX443" fmla="*/ 1467027 w 6334204"/>
              <a:gd name="connsiteY443" fmla="*/ 2228847 h 3840111"/>
              <a:gd name="connsiteX444" fmla="*/ 1532150 w 6334204"/>
              <a:gd name="connsiteY444" fmla="*/ 2150394 h 3840111"/>
              <a:gd name="connsiteX445" fmla="*/ 1572801 w 6334204"/>
              <a:gd name="connsiteY445" fmla="*/ 2124298 h 3840111"/>
              <a:gd name="connsiteX446" fmla="*/ 1613663 w 6334204"/>
              <a:gd name="connsiteY446" fmla="*/ 2159203 h 3840111"/>
              <a:gd name="connsiteX447" fmla="*/ 1646013 w 6334204"/>
              <a:gd name="connsiteY447" fmla="*/ 2133108 h 3840111"/>
              <a:gd name="connsiteX448" fmla="*/ 1703369 w 6334204"/>
              <a:gd name="connsiteY448" fmla="*/ 2202585 h 3840111"/>
              <a:gd name="connsiteX449" fmla="*/ 1727633 w 6334204"/>
              <a:gd name="connsiteY449" fmla="*/ 2185299 h 3840111"/>
              <a:gd name="connsiteX450" fmla="*/ 1842028 w 6334204"/>
              <a:gd name="connsiteY450" fmla="*/ 2237323 h 3840111"/>
              <a:gd name="connsiteX451" fmla="*/ 1890872 w 6334204"/>
              <a:gd name="connsiteY451" fmla="*/ 2315942 h 3840111"/>
              <a:gd name="connsiteX452" fmla="*/ 1988881 w 6334204"/>
              <a:gd name="connsiteY452" fmla="*/ 2428801 h 3840111"/>
              <a:gd name="connsiteX453" fmla="*/ 2037618 w 6334204"/>
              <a:gd name="connsiteY453" fmla="*/ 2446253 h 3840111"/>
              <a:gd name="connsiteX454" fmla="*/ 2111044 w 6334204"/>
              <a:gd name="connsiteY454" fmla="*/ 2489635 h 3840111"/>
              <a:gd name="connsiteX455" fmla="*/ 2168189 w 6334204"/>
              <a:gd name="connsiteY455" fmla="*/ 2489635 h 3840111"/>
              <a:gd name="connsiteX456" fmla="*/ 2241294 w 6334204"/>
              <a:gd name="connsiteY456" fmla="*/ 2541992 h 3840111"/>
              <a:gd name="connsiteX457" fmla="*/ 2281945 w 6334204"/>
              <a:gd name="connsiteY457" fmla="*/ 2533515 h 3840111"/>
              <a:gd name="connsiteX458" fmla="*/ 2298120 w 6334204"/>
              <a:gd name="connsiteY458" fmla="*/ 2611635 h 3840111"/>
              <a:gd name="connsiteX459" fmla="*/ 2289926 w 6334204"/>
              <a:gd name="connsiteY459" fmla="*/ 2664159 h 3840111"/>
              <a:gd name="connsiteX460" fmla="*/ 2265770 w 6334204"/>
              <a:gd name="connsiteY460" fmla="*/ 2716349 h 3840111"/>
              <a:gd name="connsiteX461" fmla="*/ 2233101 w 6334204"/>
              <a:gd name="connsiteY461" fmla="*/ 2777183 h 3840111"/>
              <a:gd name="connsiteX462" fmla="*/ 2208519 w 6334204"/>
              <a:gd name="connsiteY462" fmla="*/ 2785660 h 3840111"/>
              <a:gd name="connsiteX463" fmla="*/ 2192238 w 6334204"/>
              <a:gd name="connsiteY463" fmla="*/ 2829208 h 3840111"/>
              <a:gd name="connsiteX464" fmla="*/ 2175850 w 6334204"/>
              <a:gd name="connsiteY464" fmla="*/ 2994756 h 3840111"/>
              <a:gd name="connsiteX465" fmla="*/ 2102530 w 6334204"/>
              <a:gd name="connsiteY465" fmla="*/ 3020686 h 3840111"/>
              <a:gd name="connsiteX466" fmla="*/ 2061880 w 6334204"/>
              <a:gd name="connsiteY466" fmla="*/ 3073043 h 3840111"/>
              <a:gd name="connsiteX467" fmla="*/ 2061880 w 6334204"/>
              <a:gd name="connsiteY467" fmla="*/ 3133877 h 3840111"/>
              <a:gd name="connsiteX468" fmla="*/ 2013142 w 6334204"/>
              <a:gd name="connsiteY468" fmla="*/ 3220972 h 3840111"/>
              <a:gd name="connsiteX469" fmla="*/ 1980473 w 6334204"/>
              <a:gd name="connsiteY469" fmla="*/ 3264520 h 3840111"/>
              <a:gd name="connsiteX470" fmla="*/ 1964085 w 6334204"/>
              <a:gd name="connsiteY470" fmla="*/ 3273329 h 3840111"/>
              <a:gd name="connsiteX471" fmla="*/ 1898853 w 6334204"/>
              <a:gd name="connsiteY471" fmla="*/ 3273329 h 3840111"/>
              <a:gd name="connsiteX472" fmla="*/ 1915347 w 6334204"/>
              <a:gd name="connsiteY472" fmla="*/ 3360259 h 3840111"/>
              <a:gd name="connsiteX473" fmla="*/ 1825533 w 6334204"/>
              <a:gd name="connsiteY473" fmla="*/ 3395164 h 3840111"/>
              <a:gd name="connsiteX474" fmla="*/ 1760407 w 6334204"/>
              <a:gd name="connsiteY474" fmla="*/ 3455831 h 3840111"/>
              <a:gd name="connsiteX475" fmla="*/ 1760407 w 6334204"/>
              <a:gd name="connsiteY475" fmla="*/ 3577832 h 3840111"/>
              <a:gd name="connsiteX476" fmla="*/ 1784884 w 6334204"/>
              <a:gd name="connsiteY476" fmla="*/ 3630189 h 3840111"/>
              <a:gd name="connsiteX477" fmla="*/ 1752107 w 6334204"/>
              <a:gd name="connsiteY477" fmla="*/ 3664761 h 3840111"/>
              <a:gd name="connsiteX478" fmla="*/ 1727633 w 6334204"/>
              <a:gd name="connsiteY478" fmla="*/ 3743214 h 3840111"/>
              <a:gd name="connsiteX479" fmla="*/ 1752107 w 6334204"/>
              <a:gd name="connsiteY479" fmla="*/ 3786429 h 3840111"/>
              <a:gd name="connsiteX480" fmla="*/ 1800846 w 6334204"/>
              <a:gd name="connsiteY480" fmla="*/ 3821334 h 3840111"/>
              <a:gd name="connsiteX481" fmla="*/ 1711351 w 6334204"/>
              <a:gd name="connsiteY481" fmla="*/ 3838786 h 3840111"/>
              <a:gd name="connsiteX482" fmla="*/ 1662506 w 6334204"/>
              <a:gd name="connsiteY482" fmla="*/ 3812857 h 3840111"/>
              <a:gd name="connsiteX483" fmla="*/ 1654525 w 6334204"/>
              <a:gd name="connsiteY483" fmla="*/ 3778119 h 3840111"/>
              <a:gd name="connsiteX484" fmla="*/ 1605788 w 6334204"/>
              <a:gd name="connsiteY484" fmla="*/ 3691189 h 3840111"/>
              <a:gd name="connsiteX485" fmla="*/ 1588975 w 6334204"/>
              <a:gd name="connsiteY485" fmla="*/ 3551570 h 3840111"/>
              <a:gd name="connsiteX486" fmla="*/ 1597274 w 6334204"/>
              <a:gd name="connsiteY486" fmla="*/ 3482259 h 3840111"/>
              <a:gd name="connsiteX487" fmla="*/ 1581314 w 6334204"/>
              <a:gd name="connsiteY487" fmla="*/ 3447188 h 3840111"/>
              <a:gd name="connsiteX488" fmla="*/ 1621751 w 6334204"/>
              <a:gd name="connsiteY488" fmla="*/ 3386520 h 3840111"/>
              <a:gd name="connsiteX489" fmla="*/ 1581314 w 6334204"/>
              <a:gd name="connsiteY489" fmla="*/ 3377711 h 3840111"/>
              <a:gd name="connsiteX490" fmla="*/ 1621751 w 6334204"/>
              <a:gd name="connsiteY490" fmla="*/ 3194877 h 3840111"/>
              <a:gd name="connsiteX491" fmla="*/ 1621751 w 6334204"/>
              <a:gd name="connsiteY491" fmla="*/ 3055590 h 3840111"/>
              <a:gd name="connsiteX492" fmla="*/ 1605788 w 6334204"/>
              <a:gd name="connsiteY492" fmla="*/ 3020686 h 3840111"/>
              <a:gd name="connsiteX493" fmla="*/ 1621751 w 6334204"/>
              <a:gd name="connsiteY493" fmla="*/ 2977304 h 3840111"/>
              <a:gd name="connsiteX494" fmla="*/ 1581314 w 6334204"/>
              <a:gd name="connsiteY494" fmla="*/ 2855470 h 3840111"/>
              <a:gd name="connsiteX495" fmla="*/ 1491393 w 6334204"/>
              <a:gd name="connsiteY495" fmla="*/ 2777183 h 3840111"/>
              <a:gd name="connsiteX496" fmla="*/ 1499693 w 6334204"/>
              <a:gd name="connsiteY496" fmla="*/ 2733802 h 3840111"/>
              <a:gd name="connsiteX497" fmla="*/ 1426376 w 6334204"/>
              <a:gd name="connsiteY497" fmla="*/ 2620278 h 3840111"/>
              <a:gd name="connsiteX498" fmla="*/ 1467027 w 6334204"/>
              <a:gd name="connsiteY498" fmla="*/ 2603158 h 3840111"/>
              <a:gd name="connsiteX499" fmla="*/ 1409882 w 6334204"/>
              <a:gd name="connsiteY499" fmla="*/ 2568087 h 3840111"/>
              <a:gd name="connsiteX500" fmla="*/ 1409882 w 6334204"/>
              <a:gd name="connsiteY500" fmla="*/ 2446253 h 3840111"/>
              <a:gd name="connsiteX501" fmla="*/ 1442551 w 6334204"/>
              <a:gd name="connsiteY501" fmla="*/ 2359158 h 3840111"/>
              <a:gd name="connsiteX502" fmla="*/ 1458620 w 6334204"/>
              <a:gd name="connsiteY502" fmla="*/ 2324253 h 3840111"/>
              <a:gd name="connsiteX503" fmla="*/ 1434251 w 6334204"/>
              <a:gd name="connsiteY503" fmla="*/ 2246299 h 3840111"/>
              <a:gd name="connsiteX504" fmla="*/ 1409882 w 6334204"/>
              <a:gd name="connsiteY504" fmla="*/ 2280871 h 3840111"/>
              <a:gd name="connsiteX505" fmla="*/ 1311874 w 6334204"/>
              <a:gd name="connsiteY505" fmla="*/ 2220037 h 3840111"/>
              <a:gd name="connsiteX506" fmla="*/ 1311874 w 6334204"/>
              <a:gd name="connsiteY506" fmla="*/ 2193776 h 3840111"/>
              <a:gd name="connsiteX507" fmla="*/ 1271011 w 6334204"/>
              <a:gd name="connsiteY507" fmla="*/ 2150394 h 3840111"/>
              <a:gd name="connsiteX508" fmla="*/ 1206205 w 6334204"/>
              <a:gd name="connsiteY508" fmla="*/ 2141585 h 3840111"/>
              <a:gd name="connsiteX509" fmla="*/ 1173323 w 6334204"/>
              <a:gd name="connsiteY509" fmla="*/ 2080584 h 3840111"/>
              <a:gd name="connsiteX510" fmla="*/ 985822 w 6334204"/>
              <a:gd name="connsiteY510" fmla="*/ 2037369 h 3840111"/>
              <a:gd name="connsiteX511" fmla="*/ 953472 w 6334204"/>
              <a:gd name="connsiteY511" fmla="*/ 1906726 h 3840111"/>
              <a:gd name="connsiteX512" fmla="*/ 887920 w 6334204"/>
              <a:gd name="connsiteY512" fmla="*/ 1837082 h 3840111"/>
              <a:gd name="connsiteX513" fmla="*/ 872065 w 6334204"/>
              <a:gd name="connsiteY513" fmla="*/ 1811153 h 3840111"/>
              <a:gd name="connsiteX514" fmla="*/ 872065 w 6334204"/>
              <a:gd name="connsiteY514" fmla="*/ 1802178 h 3840111"/>
              <a:gd name="connsiteX515" fmla="*/ 872065 w 6334204"/>
              <a:gd name="connsiteY515" fmla="*/ 1811153 h 3840111"/>
              <a:gd name="connsiteX516" fmla="*/ 887920 w 6334204"/>
              <a:gd name="connsiteY516" fmla="*/ 1888941 h 3840111"/>
              <a:gd name="connsiteX517" fmla="*/ 839609 w 6334204"/>
              <a:gd name="connsiteY517" fmla="*/ 1880630 h 3840111"/>
              <a:gd name="connsiteX518" fmla="*/ 782251 w 6334204"/>
              <a:gd name="connsiteY518" fmla="*/ 1793535 h 3840111"/>
              <a:gd name="connsiteX519" fmla="*/ 790445 w 6334204"/>
              <a:gd name="connsiteY519" fmla="*/ 1767273 h 3840111"/>
              <a:gd name="connsiteX520" fmla="*/ 741601 w 6334204"/>
              <a:gd name="connsiteY520" fmla="*/ 1645605 h 3840111"/>
              <a:gd name="connsiteX521" fmla="*/ 684882 w 6334204"/>
              <a:gd name="connsiteY521" fmla="*/ 1593414 h 3840111"/>
              <a:gd name="connsiteX522" fmla="*/ 684882 w 6334204"/>
              <a:gd name="connsiteY522" fmla="*/ 1341104 h 3840111"/>
              <a:gd name="connsiteX523" fmla="*/ 700738 w 6334204"/>
              <a:gd name="connsiteY523" fmla="*/ 1306199 h 3840111"/>
              <a:gd name="connsiteX524" fmla="*/ 700738 w 6334204"/>
              <a:gd name="connsiteY524" fmla="*/ 1245199 h 3840111"/>
              <a:gd name="connsiteX525" fmla="*/ 676688 w 6334204"/>
              <a:gd name="connsiteY525" fmla="*/ 1044912 h 3840111"/>
              <a:gd name="connsiteX526" fmla="*/ 643807 w 6334204"/>
              <a:gd name="connsiteY526" fmla="*/ 1097103 h 3840111"/>
              <a:gd name="connsiteX527" fmla="*/ 554206 w 6334204"/>
              <a:gd name="connsiteY527" fmla="*/ 975434 h 3840111"/>
              <a:gd name="connsiteX528" fmla="*/ 496849 w 6334204"/>
              <a:gd name="connsiteY528" fmla="*/ 914268 h 3840111"/>
              <a:gd name="connsiteX529" fmla="*/ 423848 w 6334204"/>
              <a:gd name="connsiteY529" fmla="*/ 931720 h 3840111"/>
              <a:gd name="connsiteX530" fmla="*/ 432043 w 6334204"/>
              <a:gd name="connsiteY530" fmla="*/ 1027460 h 3840111"/>
              <a:gd name="connsiteX531" fmla="*/ 293384 w 6334204"/>
              <a:gd name="connsiteY531" fmla="*/ 1071174 h 3840111"/>
              <a:gd name="connsiteX532" fmla="*/ 325946 w 6334204"/>
              <a:gd name="connsiteY532" fmla="*/ 1001364 h 3840111"/>
              <a:gd name="connsiteX533" fmla="*/ 333927 w 6334204"/>
              <a:gd name="connsiteY533" fmla="*/ 992887 h 3840111"/>
              <a:gd name="connsiteX534" fmla="*/ 325946 w 6334204"/>
              <a:gd name="connsiteY534" fmla="*/ 1001364 h 3840111"/>
              <a:gd name="connsiteX535" fmla="*/ 301790 w 6334204"/>
              <a:gd name="connsiteY535" fmla="*/ 1027460 h 3840111"/>
              <a:gd name="connsiteX536" fmla="*/ 285296 w 6334204"/>
              <a:gd name="connsiteY536" fmla="*/ 1027460 h 3840111"/>
              <a:gd name="connsiteX537" fmla="*/ 154939 w 6334204"/>
              <a:gd name="connsiteY537" fmla="*/ 1166746 h 3840111"/>
              <a:gd name="connsiteX538" fmla="*/ 89494 w 6334204"/>
              <a:gd name="connsiteY538" fmla="*/ 1201651 h 3840111"/>
              <a:gd name="connsiteX539" fmla="*/ 0 w 6334204"/>
              <a:gd name="connsiteY539" fmla="*/ 1210294 h 3840111"/>
              <a:gd name="connsiteX540" fmla="*/ 16494 w 6334204"/>
              <a:gd name="connsiteY540" fmla="*/ 1166746 h 3840111"/>
              <a:gd name="connsiteX541" fmla="*/ 114182 w 6334204"/>
              <a:gd name="connsiteY541" fmla="*/ 1114555 h 3840111"/>
              <a:gd name="connsiteX542" fmla="*/ 203464 w 6334204"/>
              <a:gd name="connsiteY542" fmla="*/ 1010174 h 3840111"/>
              <a:gd name="connsiteX543" fmla="*/ 130357 w 6334204"/>
              <a:gd name="connsiteY543" fmla="*/ 1027460 h 3840111"/>
              <a:gd name="connsiteX544" fmla="*/ 105669 w 6334204"/>
              <a:gd name="connsiteY544" fmla="*/ 1001364 h 3840111"/>
              <a:gd name="connsiteX545" fmla="*/ 97475 w 6334204"/>
              <a:gd name="connsiteY545" fmla="*/ 966625 h 3840111"/>
              <a:gd name="connsiteX546" fmla="*/ 65125 w 6334204"/>
              <a:gd name="connsiteY546" fmla="*/ 975434 h 3840111"/>
              <a:gd name="connsiteX547" fmla="*/ 40544 w 6334204"/>
              <a:gd name="connsiteY547" fmla="*/ 905625 h 3840111"/>
              <a:gd name="connsiteX548" fmla="*/ 236452 w 6334204"/>
              <a:gd name="connsiteY548" fmla="*/ 757529 h 3840111"/>
              <a:gd name="connsiteX549" fmla="*/ 122270 w 6334204"/>
              <a:gd name="connsiteY549" fmla="*/ 766838 h 3840111"/>
              <a:gd name="connsiteX550" fmla="*/ 57038 w 6334204"/>
              <a:gd name="connsiteY550" fmla="*/ 696695 h 3840111"/>
              <a:gd name="connsiteX551" fmla="*/ 187608 w 6334204"/>
              <a:gd name="connsiteY551" fmla="*/ 636194 h 3840111"/>
              <a:gd name="connsiteX552" fmla="*/ 228045 w 6334204"/>
              <a:gd name="connsiteY552" fmla="*/ 662123 h 3840111"/>
              <a:gd name="connsiteX553" fmla="*/ 269015 w 6334204"/>
              <a:gd name="connsiteY553" fmla="*/ 636194 h 3840111"/>
              <a:gd name="connsiteX554" fmla="*/ 211764 w 6334204"/>
              <a:gd name="connsiteY554" fmla="*/ 609932 h 3840111"/>
              <a:gd name="connsiteX555" fmla="*/ 187608 w 6334204"/>
              <a:gd name="connsiteY555" fmla="*/ 548766 h 3840111"/>
              <a:gd name="connsiteX556" fmla="*/ 366916 w 6334204"/>
              <a:gd name="connsiteY556" fmla="*/ 505218 h 3840111"/>
              <a:gd name="connsiteX557" fmla="*/ 627419 w 6334204"/>
              <a:gd name="connsiteY557" fmla="*/ 566218 h 3840111"/>
              <a:gd name="connsiteX558" fmla="*/ 684882 w 6334204"/>
              <a:gd name="connsiteY558" fmla="*/ 557575 h 3840111"/>
              <a:gd name="connsiteX559" fmla="*/ 692757 w 6334204"/>
              <a:gd name="connsiteY559" fmla="*/ 574861 h 3840111"/>
              <a:gd name="connsiteX560" fmla="*/ 709038 w 6334204"/>
              <a:gd name="connsiteY560" fmla="*/ 557575 h 3840111"/>
              <a:gd name="connsiteX561" fmla="*/ 774376 w 6334204"/>
              <a:gd name="connsiteY561" fmla="*/ 566218 h 3840111"/>
              <a:gd name="connsiteX562" fmla="*/ 839609 w 6334204"/>
              <a:gd name="connsiteY562" fmla="*/ 531313 h 3840111"/>
              <a:gd name="connsiteX563" fmla="*/ 847483 w 6334204"/>
              <a:gd name="connsiteY563" fmla="*/ 574861 h 3840111"/>
              <a:gd name="connsiteX564" fmla="*/ 896646 w 6334204"/>
              <a:gd name="connsiteY564" fmla="*/ 540123 h 3840111"/>
              <a:gd name="connsiteX565" fmla="*/ 953472 w 6334204"/>
              <a:gd name="connsiteY565" fmla="*/ 583671 h 3840111"/>
              <a:gd name="connsiteX566" fmla="*/ 1148954 w 6334204"/>
              <a:gd name="connsiteY566" fmla="*/ 627218 h 3840111"/>
              <a:gd name="connsiteX567" fmla="*/ 1157255 w 6334204"/>
              <a:gd name="connsiteY567" fmla="*/ 653480 h 3840111"/>
              <a:gd name="connsiteX568" fmla="*/ 1157255 w 6334204"/>
              <a:gd name="connsiteY568" fmla="*/ 592314 h 3840111"/>
              <a:gd name="connsiteX569" fmla="*/ 1181730 w 6334204"/>
              <a:gd name="connsiteY569" fmla="*/ 583671 h 3840111"/>
              <a:gd name="connsiteX570" fmla="*/ 1157255 w 6334204"/>
              <a:gd name="connsiteY570" fmla="*/ 592314 h 3840111"/>
              <a:gd name="connsiteX571" fmla="*/ 1148954 w 6334204"/>
              <a:gd name="connsiteY571" fmla="*/ 592314 h 3840111"/>
              <a:gd name="connsiteX572" fmla="*/ 1075848 w 6334204"/>
              <a:gd name="connsiteY572" fmla="*/ 592314 h 3840111"/>
              <a:gd name="connsiteX573" fmla="*/ 1002210 w 6334204"/>
              <a:gd name="connsiteY573" fmla="*/ 531313 h 3840111"/>
              <a:gd name="connsiteX574" fmla="*/ 1034985 w 6334204"/>
              <a:gd name="connsiteY574" fmla="*/ 514193 h 3840111"/>
              <a:gd name="connsiteX575" fmla="*/ 985822 w 6334204"/>
              <a:gd name="connsiteY575" fmla="*/ 479122 h 3840111"/>
              <a:gd name="connsiteX576" fmla="*/ 896646 w 6334204"/>
              <a:gd name="connsiteY576" fmla="*/ 505218 h 3840111"/>
              <a:gd name="connsiteX577" fmla="*/ 880046 w 6334204"/>
              <a:gd name="connsiteY577" fmla="*/ 444384 h 3840111"/>
              <a:gd name="connsiteX578" fmla="*/ 929103 w 6334204"/>
              <a:gd name="connsiteY578" fmla="*/ 357124 h 3840111"/>
              <a:gd name="connsiteX579" fmla="*/ 1067867 w 6334204"/>
              <a:gd name="connsiteY579" fmla="*/ 400671 h 3840111"/>
              <a:gd name="connsiteX580" fmla="*/ 1100217 w 6334204"/>
              <a:gd name="connsiteY580" fmla="*/ 383550 h 3840111"/>
              <a:gd name="connsiteX581" fmla="*/ 1067867 w 6334204"/>
              <a:gd name="connsiteY581" fmla="*/ 374907 h 3840111"/>
              <a:gd name="connsiteX582" fmla="*/ 1108623 w 6334204"/>
              <a:gd name="connsiteY582" fmla="*/ 322550 h 3840111"/>
              <a:gd name="connsiteX583" fmla="*/ 1222486 w 6334204"/>
              <a:gd name="connsiteY583" fmla="*/ 331359 h 3840111"/>
              <a:gd name="connsiteX584" fmla="*/ 1220316 w 6334204"/>
              <a:gd name="connsiteY584" fmla="*/ 278932 h 3840111"/>
              <a:gd name="connsiteX585" fmla="*/ 4650466 w 6334204"/>
              <a:gd name="connsiteY585" fmla="*/ 262221 h 3840111"/>
              <a:gd name="connsiteX586" fmla="*/ 4699360 w 6334204"/>
              <a:gd name="connsiteY586" fmla="*/ 297150 h 3840111"/>
              <a:gd name="connsiteX587" fmla="*/ 4797147 w 6334204"/>
              <a:gd name="connsiteY587" fmla="*/ 288137 h 3840111"/>
              <a:gd name="connsiteX588" fmla="*/ 4846041 w 6334204"/>
              <a:gd name="connsiteY588" fmla="*/ 349404 h 3840111"/>
              <a:gd name="connsiteX589" fmla="*/ 4821841 w 6334204"/>
              <a:gd name="connsiteY589" fmla="*/ 401377 h 3840111"/>
              <a:gd name="connsiteX590" fmla="*/ 4903167 w 6334204"/>
              <a:gd name="connsiteY590" fmla="*/ 419122 h 3840111"/>
              <a:gd name="connsiteX591" fmla="*/ 4935433 w 6334204"/>
              <a:gd name="connsiteY591" fmla="*/ 419122 h 3840111"/>
              <a:gd name="connsiteX592" fmla="*/ 5025484 w 6334204"/>
              <a:gd name="connsiteY592" fmla="*/ 436587 h 3840111"/>
              <a:gd name="connsiteX593" fmla="*/ 5074049 w 6334204"/>
              <a:gd name="connsiteY593" fmla="*/ 462643 h 3840111"/>
              <a:gd name="connsiteX594" fmla="*/ 5294318 w 6334204"/>
              <a:gd name="connsiteY594" fmla="*/ 462643 h 3840111"/>
              <a:gd name="connsiteX595" fmla="*/ 5294318 w 6334204"/>
              <a:gd name="connsiteY595" fmla="*/ 427573 h 3840111"/>
              <a:gd name="connsiteX596" fmla="*/ 5326914 w 6334204"/>
              <a:gd name="connsiteY596" fmla="*/ 419122 h 3840111"/>
              <a:gd name="connsiteX597" fmla="*/ 5400338 w 6334204"/>
              <a:gd name="connsiteY597" fmla="*/ 427573 h 3840111"/>
              <a:gd name="connsiteX598" fmla="*/ 5416471 w 6334204"/>
              <a:gd name="connsiteY598" fmla="*/ 462643 h 3840111"/>
              <a:gd name="connsiteX599" fmla="*/ 5457298 w 6334204"/>
              <a:gd name="connsiteY599" fmla="*/ 488700 h 3840111"/>
              <a:gd name="connsiteX600" fmla="*/ 5473596 w 6334204"/>
              <a:gd name="connsiteY600" fmla="*/ 471517 h 3840111"/>
              <a:gd name="connsiteX601" fmla="*/ 5571220 w 6334204"/>
              <a:gd name="connsiteY601" fmla="*/ 523348 h 3840111"/>
              <a:gd name="connsiteX602" fmla="*/ 5587682 w 6334204"/>
              <a:gd name="connsiteY602" fmla="*/ 497432 h 3840111"/>
              <a:gd name="connsiteX603" fmla="*/ 5676745 w 6334204"/>
              <a:gd name="connsiteY603" fmla="*/ 558278 h 3840111"/>
              <a:gd name="connsiteX604" fmla="*/ 5791489 w 6334204"/>
              <a:gd name="connsiteY604" fmla="*/ 540813 h 3840111"/>
              <a:gd name="connsiteX605" fmla="*/ 5832152 w 6334204"/>
              <a:gd name="connsiteY605" fmla="*/ 584334 h 3840111"/>
              <a:gd name="connsiteX606" fmla="*/ 5832152 w 6334204"/>
              <a:gd name="connsiteY606" fmla="*/ 531939 h 3840111"/>
              <a:gd name="connsiteX607" fmla="*/ 5954469 w 6334204"/>
              <a:gd name="connsiteY607" fmla="*/ 549404 h 3840111"/>
              <a:gd name="connsiteX608" fmla="*/ 5995297 w 6334204"/>
              <a:gd name="connsiteY608" fmla="*/ 584334 h 3840111"/>
              <a:gd name="connsiteX609" fmla="*/ 6133912 w 6334204"/>
              <a:gd name="connsiteY609" fmla="*/ 627855 h 3840111"/>
              <a:gd name="connsiteX610" fmla="*/ 6141978 w 6334204"/>
              <a:gd name="connsiteY610" fmla="*/ 671376 h 3840111"/>
              <a:gd name="connsiteX611" fmla="*/ 6215237 w 6334204"/>
              <a:gd name="connsiteY611" fmla="*/ 688841 h 3840111"/>
              <a:gd name="connsiteX612" fmla="*/ 6206841 w 6334204"/>
              <a:gd name="connsiteY612" fmla="*/ 758137 h 3840111"/>
              <a:gd name="connsiteX613" fmla="*/ 6117120 w 6334204"/>
              <a:gd name="connsiteY613" fmla="*/ 715039 h 3840111"/>
              <a:gd name="connsiteX614" fmla="*/ 6076787 w 6334204"/>
              <a:gd name="connsiteY614" fmla="*/ 740954 h 3840111"/>
              <a:gd name="connsiteX615" fmla="*/ 6117120 w 6334204"/>
              <a:gd name="connsiteY615" fmla="*/ 810532 h 3840111"/>
              <a:gd name="connsiteX616" fmla="*/ 6003363 w 6334204"/>
              <a:gd name="connsiteY616" fmla="*/ 836729 h 3840111"/>
              <a:gd name="connsiteX617" fmla="*/ 5978999 w 6334204"/>
              <a:gd name="connsiteY617" fmla="*/ 888842 h 3840111"/>
              <a:gd name="connsiteX618" fmla="*/ 5856517 w 6334204"/>
              <a:gd name="connsiteY618" fmla="*/ 941095 h 3840111"/>
              <a:gd name="connsiteX619" fmla="*/ 5889277 w 6334204"/>
              <a:gd name="connsiteY619" fmla="*/ 976025 h 3840111"/>
              <a:gd name="connsiteX620" fmla="*/ 5865077 w 6334204"/>
              <a:gd name="connsiteY620" fmla="*/ 1010814 h 3840111"/>
              <a:gd name="connsiteX621" fmla="*/ 5856517 w 6334204"/>
              <a:gd name="connsiteY621" fmla="*/ 1080251 h 3840111"/>
              <a:gd name="connsiteX622" fmla="*/ 5799391 w 6334204"/>
              <a:gd name="connsiteY622" fmla="*/ 1149969 h 3840111"/>
              <a:gd name="connsiteX623" fmla="*/ 5766960 w 6334204"/>
              <a:gd name="connsiteY623" fmla="*/ 1071801 h 3840111"/>
              <a:gd name="connsiteX624" fmla="*/ 5734200 w 6334204"/>
              <a:gd name="connsiteY624" fmla="*/ 1019406 h 3840111"/>
              <a:gd name="connsiteX625" fmla="*/ 5807458 w 6334204"/>
              <a:gd name="connsiteY625" fmla="*/ 845462 h 3840111"/>
              <a:gd name="connsiteX626" fmla="*/ 5775191 w 6334204"/>
              <a:gd name="connsiteY626" fmla="*/ 871659 h 3840111"/>
              <a:gd name="connsiteX627" fmla="*/ 5742431 w 6334204"/>
              <a:gd name="connsiteY627" fmla="*/ 845462 h 3840111"/>
              <a:gd name="connsiteX628" fmla="*/ 5709999 w 6334204"/>
              <a:gd name="connsiteY628" fmla="*/ 871659 h 3840111"/>
              <a:gd name="connsiteX629" fmla="*/ 5718066 w 6334204"/>
              <a:gd name="connsiteY629" fmla="*/ 932363 h 3840111"/>
              <a:gd name="connsiteX630" fmla="*/ 5660776 w 6334204"/>
              <a:gd name="connsiteY630" fmla="*/ 941095 h 3840111"/>
              <a:gd name="connsiteX631" fmla="*/ 5644808 w 6334204"/>
              <a:gd name="connsiteY631" fmla="*/ 923912 h 3840111"/>
              <a:gd name="connsiteX632" fmla="*/ 5522161 w 6334204"/>
              <a:gd name="connsiteY632" fmla="*/ 906307 h 3840111"/>
              <a:gd name="connsiteX633" fmla="*/ 5481828 w 6334204"/>
              <a:gd name="connsiteY633" fmla="*/ 914899 h 3840111"/>
              <a:gd name="connsiteX634" fmla="*/ 5449232 w 6334204"/>
              <a:gd name="connsiteY634" fmla="*/ 993631 h 3840111"/>
              <a:gd name="connsiteX635" fmla="*/ 5416471 w 6334204"/>
              <a:gd name="connsiteY635" fmla="*/ 1037011 h 3840111"/>
              <a:gd name="connsiteX636" fmla="*/ 5506522 w 6334204"/>
              <a:gd name="connsiteY636" fmla="*/ 1063209 h 3840111"/>
              <a:gd name="connsiteX637" fmla="*/ 5530886 w 6334204"/>
              <a:gd name="connsiteY637" fmla="*/ 1028138 h 3840111"/>
              <a:gd name="connsiteX638" fmla="*/ 5555086 w 6334204"/>
              <a:gd name="connsiteY638" fmla="*/ 1106588 h 3840111"/>
              <a:gd name="connsiteX639" fmla="*/ 5604145 w 6334204"/>
              <a:gd name="connsiteY639" fmla="*/ 1167293 h 3840111"/>
              <a:gd name="connsiteX640" fmla="*/ 5620278 w 6334204"/>
              <a:gd name="connsiteY640" fmla="*/ 1228562 h 3840111"/>
              <a:gd name="connsiteX641" fmla="*/ 5587682 w 6334204"/>
              <a:gd name="connsiteY641" fmla="*/ 1228562 h 3840111"/>
              <a:gd name="connsiteX642" fmla="*/ 5587682 w 6334204"/>
              <a:gd name="connsiteY642" fmla="*/ 1280534 h 3840111"/>
              <a:gd name="connsiteX643" fmla="*/ 5546690 w 6334204"/>
              <a:gd name="connsiteY643" fmla="*/ 1158842 h 3840111"/>
              <a:gd name="connsiteX644" fmla="*/ 5522161 w 6334204"/>
              <a:gd name="connsiteY644" fmla="*/ 1071801 h 3840111"/>
              <a:gd name="connsiteX645" fmla="*/ 5522161 w 6334204"/>
              <a:gd name="connsiteY645" fmla="*/ 1263210 h 3840111"/>
              <a:gd name="connsiteX646" fmla="*/ 5457298 w 6334204"/>
              <a:gd name="connsiteY646" fmla="*/ 1376449 h 3840111"/>
              <a:gd name="connsiteX647" fmla="*/ 5392106 w 6334204"/>
              <a:gd name="connsiteY647" fmla="*/ 1411379 h 3840111"/>
              <a:gd name="connsiteX648" fmla="*/ 5367906 w 6334204"/>
              <a:gd name="connsiteY648" fmla="*/ 1611520 h 3840111"/>
              <a:gd name="connsiteX649" fmla="*/ 5326914 w 6334204"/>
              <a:gd name="connsiteY649" fmla="*/ 1541801 h 3840111"/>
              <a:gd name="connsiteX650" fmla="*/ 5278020 w 6334204"/>
              <a:gd name="connsiteY650" fmla="*/ 1480815 h 3840111"/>
              <a:gd name="connsiteX651" fmla="*/ 5261393 w 6334204"/>
              <a:gd name="connsiteY651" fmla="*/ 1532787 h 3840111"/>
              <a:gd name="connsiteX652" fmla="*/ 5237029 w 6334204"/>
              <a:gd name="connsiteY652" fmla="*/ 1550533 h 3840111"/>
              <a:gd name="connsiteX653" fmla="*/ 5229127 w 6334204"/>
              <a:gd name="connsiteY653" fmla="*/ 1594055 h 3840111"/>
              <a:gd name="connsiteX654" fmla="*/ 5261393 w 6334204"/>
              <a:gd name="connsiteY654" fmla="*/ 1637294 h 3840111"/>
              <a:gd name="connsiteX655" fmla="*/ 5286087 w 6334204"/>
              <a:gd name="connsiteY655" fmla="*/ 1689971 h 3840111"/>
              <a:gd name="connsiteX656" fmla="*/ 5261393 w 6334204"/>
              <a:gd name="connsiteY656" fmla="*/ 1811802 h 3840111"/>
              <a:gd name="connsiteX657" fmla="*/ 5237029 w 6334204"/>
              <a:gd name="connsiteY657" fmla="*/ 1820112 h 3840111"/>
              <a:gd name="connsiteX658" fmla="*/ 5163770 w 6334204"/>
              <a:gd name="connsiteY658" fmla="*/ 1950676 h 3840111"/>
              <a:gd name="connsiteX659" fmla="*/ 5074049 w 6334204"/>
              <a:gd name="connsiteY659" fmla="*/ 1985746 h 3840111"/>
              <a:gd name="connsiteX660" fmla="*/ 5017088 w 6334204"/>
              <a:gd name="connsiteY660" fmla="*/ 1968281 h 3840111"/>
              <a:gd name="connsiteX661" fmla="*/ 5033386 w 6334204"/>
              <a:gd name="connsiteY661" fmla="*/ 2029267 h 3840111"/>
              <a:gd name="connsiteX662" fmla="*/ 5074049 w 6334204"/>
              <a:gd name="connsiteY662" fmla="*/ 2046732 h 3840111"/>
              <a:gd name="connsiteX663" fmla="*/ 4984327 w 6334204"/>
              <a:gd name="connsiteY663" fmla="*/ 2237860 h 3840111"/>
              <a:gd name="connsiteX664" fmla="*/ 4976755 w 6334204"/>
              <a:gd name="connsiteY664" fmla="*/ 2203212 h 3840111"/>
              <a:gd name="connsiteX665" fmla="*/ 4911069 w 6334204"/>
              <a:gd name="connsiteY665" fmla="*/ 2142366 h 3840111"/>
              <a:gd name="connsiteX666" fmla="*/ 4894771 w 6334204"/>
              <a:gd name="connsiteY666" fmla="*/ 2220536 h 3840111"/>
              <a:gd name="connsiteX667" fmla="*/ 4951896 w 6334204"/>
              <a:gd name="connsiteY667" fmla="*/ 2281522 h 3840111"/>
              <a:gd name="connsiteX668" fmla="*/ 4992559 w 6334204"/>
              <a:gd name="connsiteY668" fmla="*/ 2403635 h 3840111"/>
              <a:gd name="connsiteX669" fmla="*/ 4870242 w 6334204"/>
              <a:gd name="connsiteY669" fmla="*/ 2299127 h 3840111"/>
              <a:gd name="connsiteX670" fmla="*/ 4854108 w 6334204"/>
              <a:gd name="connsiteY670" fmla="*/ 2229550 h 3840111"/>
              <a:gd name="connsiteX671" fmla="*/ 4870242 w 6334204"/>
              <a:gd name="connsiteY671" fmla="*/ 2185888 h 3840111"/>
              <a:gd name="connsiteX672" fmla="*/ 4829579 w 6334204"/>
              <a:gd name="connsiteY672" fmla="*/ 2133634 h 3840111"/>
              <a:gd name="connsiteX673" fmla="*/ 4837975 w 6334204"/>
              <a:gd name="connsiteY673" fmla="*/ 2081239 h 3840111"/>
              <a:gd name="connsiteX674" fmla="*/ 4755991 w 6334204"/>
              <a:gd name="connsiteY674" fmla="*/ 2055042 h 3840111"/>
              <a:gd name="connsiteX675" fmla="*/ 4764716 w 6334204"/>
              <a:gd name="connsiteY675" fmla="*/ 2012084 h 3840111"/>
              <a:gd name="connsiteX676" fmla="*/ 4715493 w 6334204"/>
              <a:gd name="connsiteY676" fmla="*/ 1933492 h 3840111"/>
              <a:gd name="connsiteX677" fmla="*/ 4642234 w 6334204"/>
              <a:gd name="connsiteY677" fmla="*/ 1968281 h 3840111"/>
              <a:gd name="connsiteX678" fmla="*/ 4601407 w 6334204"/>
              <a:gd name="connsiteY678" fmla="*/ 2038000 h 3840111"/>
              <a:gd name="connsiteX679" fmla="*/ 4560744 w 6334204"/>
              <a:gd name="connsiteY679" fmla="*/ 2055042 h 3840111"/>
              <a:gd name="connsiteX680" fmla="*/ 4560744 w 6334204"/>
              <a:gd name="connsiteY680" fmla="*/ 2090113 h 3840111"/>
              <a:gd name="connsiteX681" fmla="*/ 4527984 w 6334204"/>
              <a:gd name="connsiteY681" fmla="*/ 2090113 h 3840111"/>
              <a:gd name="connsiteX682" fmla="*/ 4495552 w 6334204"/>
              <a:gd name="connsiteY682" fmla="*/ 2255465 h 3840111"/>
              <a:gd name="connsiteX683" fmla="*/ 4438756 w 6334204"/>
              <a:gd name="connsiteY683" fmla="*/ 2247015 h 3840111"/>
              <a:gd name="connsiteX684" fmla="*/ 4438756 w 6334204"/>
              <a:gd name="connsiteY684" fmla="*/ 2194338 h 3840111"/>
              <a:gd name="connsiteX685" fmla="*/ 4397600 w 6334204"/>
              <a:gd name="connsiteY685" fmla="*/ 2133634 h 3840111"/>
              <a:gd name="connsiteX686" fmla="*/ 4348541 w 6334204"/>
              <a:gd name="connsiteY686" fmla="*/ 2020535 h 3840111"/>
              <a:gd name="connsiteX687" fmla="*/ 4340969 w 6334204"/>
              <a:gd name="connsiteY687" fmla="*/ 1959549 h 3840111"/>
              <a:gd name="connsiteX688" fmla="*/ 4291910 w 6334204"/>
              <a:gd name="connsiteY688" fmla="*/ 1933492 h 3840111"/>
              <a:gd name="connsiteX689" fmla="*/ 4307714 w 6334204"/>
              <a:gd name="connsiteY689" fmla="*/ 1915887 h 3840111"/>
              <a:gd name="connsiteX690" fmla="*/ 4202189 w 6334204"/>
              <a:gd name="connsiteY690" fmla="*/ 1872647 h 3840111"/>
              <a:gd name="connsiteX691" fmla="*/ 4177824 w 6334204"/>
              <a:gd name="connsiteY691" fmla="*/ 1855182 h 3840111"/>
              <a:gd name="connsiteX692" fmla="*/ 4096169 w 6334204"/>
              <a:gd name="connsiteY692" fmla="*/ 1881239 h 3840111"/>
              <a:gd name="connsiteX693" fmla="*/ 4080036 w 6334204"/>
              <a:gd name="connsiteY693" fmla="*/ 1837717 h 3840111"/>
              <a:gd name="connsiteX694" fmla="*/ 3965786 w 6334204"/>
              <a:gd name="connsiteY694" fmla="*/ 1724478 h 3840111"/>
              <a:gd name="connsiteX695" fmla="*/ 3933354 w 6334204"/>
              <a:gd name="connsiteY695" fmla="*/ 1741802 h 3840111"/>
              <a:gd name="connsiteX696" fmla="*/ 3973688 w 6334204"/>
              <a:gd name="connsiteY696" fmla="*/ 1776591 h 3840111"/>
              <a:gd name="connsiteX697" fmla="*/ 4006448 w 6334204"/>
              <a:gd name="connsiteY697" fmla="*/ 1863492 h 3840111"/>
              <a:gd name="connsiteX698" fmla="*/ 4071640 w 6334204"/>
              <a:gd name="connsiteY698" fmla="*/ 1846591 h 3840111"/>
              <a:gd name="connsiteX699" fmla="*/ 4120699 w 6334204"/>
              <a:gd name="connsiteY699" fmla="*/ 1933492 h 3840111"/>
              <a:gd name="connsiteX700" fmla="*/ 4096169 w 6334204"/>
              <a:gd name="connsiteY700" fmla="*/ 2002929 h 3840111"/>
              <a:gd name="connsiteX701" fmla="*/ 4014515 w 6334204"/>
              <a:gd name="connsiteY701" fmla="*/ 2046732 h 3840111"/>
              <a:gd name="connsiteX702" fmla="*/ 3998381 w 6334204"/>
              <a:gd name="connsiteY702" fmla="*/ 2081239 h 3840111"/>
              <a:gd name="connsiteX703" fmla="*/ 3835566 w 6334204"/>
              <a:gd name="connsiteY703" fmla="*/ 2151099 h 3840111"/>
              <a:gd name="connsiteX704" fmla="*/ 3778276 w 6334204"/>
              <a:gd name="connsiteY704" fmla="*/ 2029267 h 3840111"/>
              <a:gd name="connsiteX705" fmla="*/ 3688555 w 6334204"/>
              <a:gd name="connsiteY705" fmla="*/ 1907295 h 3840111"/>
              <a:gd name="connsiteX706" fmla="*/ 3656124 w 6334204"/>
              <a:gd name="connsiteY706" fmla="*/ 1829126 h 3840111"/>
              <a:gd name="connsiteX707" fmla="*/ 3656124 w 6334204"/>
              <a:gd name="connsiteY707" fmla="*/ 1898704 h 3840111"/>
              <a:gd name="connsiteX708" fmla="*/ 3704853 w 6334204"/>
              <a:gd name="connsiteY708" fmla="*/ 1950676 h 3840111"/>
              <a:gd name="connsiteX709" fmla="*/ 3737449 w 6334204"/>
              <a:gd name="connsiteY709" fmla="*/ 2064056 h 3840111"/>
              <a:gd name="connsiteX710" fmla="*/ 3811037 w 6334204"/>
              <a:gd name="connsiteY710" fmla="*/ 2177155 h 3840111"/>
              <a:gd name="connsiteX711" fmla="*/ 3884460 w 6334204"/>
              <a:gd name="connsiteY711" fmla="*/ 2177155 h 3840111"/>
              <a:gd name="connsiteX712" fmla="*/ 3949323 w 6334204"/>
              <a:gd name="connsiteY712" fmla="*/ 2151099 h 3840111"/>
              <a:gd name="connsiteX713" fmla="*/ 3957719 w 6334204"/>
              <a:gd name="connsiteY713" fmla="*/ 2247015 h 3840111"/>
              <a:gd name="connsiteX714" fmla="*/ 3843468 w 6334204"/>
              <a:gd name="connsiteY714" fmla="*/ 2429410 h 3840111"/>
              <a:gd name="connsiteX715" fmla="*/ 3786343 w 6334204"/>
              <a:gd name="connsiteY715" fmla="*/ 2473072 h 3840111"/>
              <a:gd name="connsiteX716" fmla="*/ 3746010 w 6334204"/>
              <a:gd name="connsiteY716" fmla="*/ 2586312 h 3840111"/>
              <a:gd name="connsiteX717" fmla="*/ 3746010 w 6334204"/>
              <a:gd name="connsiteY717" fmla="*/ 2829833 h 3840111"/>
              <a:gd name="connsiteX718" fmla="*/ 3647892 w 6334204"/>
              <a:gd name="connsiteY718" fmla="*/ 3029975 h 3840111"/>
              <a:gd name="connsiteX719" fmla="*/ 3598834 w 6334204"/>
              <a:gd name="connsiteY719" fmla="*/ 3047581 h 3840111"/>
              <a:gd name="connsiteX720" fmla="*/ 3590932 w 6334204"/>
              <a:gd name="connsiteY720" fmla="*/ 3125891 h 3840111"/>
              <a:gd name="connsiteX721" fmla="*/ 3517838 w 6334204"/>
              <a:gd name="connsiteY721" fmla="*/ 3230398 h 3840111"/>
              <a:gd name="connsiteX722" fmla="*/ 3330329 w 6334204"/>
              <a:gd name="connsiteY722" fmla="*/ 3299976 h 3840111"/>
              <a:gd name="connsiteX723" fmla="*/ 3257235 w 6334204"/>
              <a:gd name="connsiteY723" fmla="*/ 3125891 h 3840111"/>
              <a:gd name="connsiteX724" fmla="*/ 3257235 w 6334204"/>
              <a:gd name="connsiteY724" fmla="*/ 3047581 h 3840111"/>
              <a:gd name="connsiteX725" fmla="*/ 3183482 w 6334204"/>
              <a:gd name="connsiteY725" fmla="*/ 2908144 h 3840111"/>
              <a:gd name="connsiteX726" fmla="*/ 3216078 w 6334204"/>
              <a:gd name="connsiteY726" fmla="*/ 2760256 h 3840111"/>
              <a:gd name="connsiteX727" fmla="*/ 3183482 w 6334204"/>
              <a:gd name="connsiteY727" fmla="*/ 2638424 h 3840111"/>
              <a:gd name="connsiteX728" fmla="*/ 3134424 w 6334204"/>
              <a:gd name="connsiteY728" fmla="*/ 2499269 h 3840111"/>
              <a:gd name="connsiteX729" fmla="*/ 3150886 w 6334204"/>
              <a:gd name="connsiteY729" fmla="*/ 2342367 h 3840111"/>
              <a:gd name="connsiteX730" fmla="*/ 3101993 w 6334204"/>
              <a:gd name="connsiteY730" fmla="*/ 2359832 h 3840111"/>
              <a:gd name="connsiteX731" fmla="*/ 3020832 w 6334204"/>
              <a:gd name="connsiteY731" fmla="*/ 2342367 h 3840111"/>
              <a:gd name="connsiteX732" fmla="*/ 3004370 w 6334204"/>
              <a:gd name="connsiteY732" fmla="*/ 2307578 h 3840111"/>
              <a:gd name="connsiteX733" fmla="*/ 2955147 w 6334204"/>
              <a:gd name="connsiteY733" fmla="*/ 2351240 h 3840111"/>
              <a:gd name="connsiteX734" fmla="*/ 2841061 w 6334204"/>
              <a:gd name="connsiteY734" fmla="*/ 2359832 h 3840111"/>
              <a:gd name="connsiteX735" fmla="*/ 2727139 w 6334204"/>
              <a:gd name="connsiteY735" fmla="*/ 2290254 h 3840111"/>
              <a:gd name="connsiteX736" fmla="*/ 2661618 w 6334204"/>
              <a:gd name="connsiteY736" fmla="*/ 2168423 h 3840111"/>
              <a:gd name="connsiteX737" fmla="*/ 2661618 w 6334204"/>
              <a:gd name="connsiteY737" fmla="*/ 1942225 h 3840111"/>
              <a:gd name="connsiteX738" fmla="*/ 2702446 w 6334204"/>
              <a:gd name="connsiteY738" fmla="*/ 1829126 h 3840111"/>
              <a:gd name="connsiteX739" fmla="*/ 2776198 w 6334204"/>
              <a:gd name="connsiteY739" fmla="*/ 1759267 h 3840111"/>
              <a:gd name="connsiteX740" fmla="*/ 2808630 w 6334204"/>
              <a:gd name="connsiteY740" fmla="*/ 1628844 h 3840111"/>
              <a:gd name="connsiteX741" fmla="*/ 2865426 w 6334204"/>
              <a:gd name="connsiteY741" fmla="*/ 1576590 h 3840111"/>
              <a:gd name="connsiteX742" fmla="*/ 2914156 w 6334204"/>
              <a:gd name="connsiteY742" fmla="*/ 1602928 h 3840111"/>
              <a:gd name="connsiteX743" fmla="*/ 3069068 w 6334204"/>
              <a:gd name="connsiteY743" fmla="*/ 1567857 h 3840111"/>
              <a:gd name="connsiteX744" fmla="*/ 3191384 w 6334204"/>
              <a:gd name="connsiteY744" fmla="*/ 1541801 h 3840111"/>
              <a:gd name="connsiteX745" fmla="*/ 3183482 w 6334204"/>
              <a:gd name="connsiteY745" fmla="*/ 1576590 h 3840111"/>
              <a:gd name="connsiteX746" fmla="*/ 3199945 w 6334204"/>
              <a:gd name="connsiteY746" fmla="*/ 1628844 h 3840111"/>
              <a:gd name="connsiteX747" fmla="*/ 3346297 w 6334204"/>
              <a:gd name="connsiteY747" fmla="*/ 1716027 h 3840111"/>
              <a:gd name="connsiteX748" fmla="*/ 3386795 w 6334204"/>
              <a:gd name="connsiteY748" fmla="*/ 1663632 h 3840111"/>
              <a:gd name="connsiteX749" fmla="*/ 3598834 w 6334204"/>
              <a:gd name="connsiteY749" fmla="*/ 1698280 h 3840111"/>
              <a:gd name="connsiteX750" fmla="*/ 3639990 w 6334204"/>
              <a:gd name="connsiteY750" fmla="*/ 1619829 h 3840111"/>
              <a:gd name="connsiteX751" fmla="*/ 3639990 w 6334204"/>
              <a:gd name="connsiteY751" fmla="*/ 1567857 h 3840111"/>
              <a:gd name="connsiteX752" fmla="*/ 3598834 w 6334204"/>
              <a:gd name="connsiteY752" fmla="*/ 1611520 h 3840111"/>
              <a:gd name="connsiteX753" fmla="*/ 3582701 w 6334204"/>
              <a:gd name="connsiteY753" fmla="*/ 1567857 h 3840111"/>
              <a:gd name="connsiteX754" fmla="*/ 3476846 w 6334204"/>
              <a:gd name="connsiteY754" fmla="*/ 1567857 h 3840111"/>
              <a:gd name="connsiteX755" fmla="*/ 3452481 w 6334204"/>
              <a:gd name="connsiteY755" fmla="*/ 1532787 h 3840111"/>
              <a:gd name="connsiteX756" fmla="*/ 3460383 w 6334204"/>
              <a:gd name="connsiteY756" fmla="*/ 1463209 h 3840111"/>
              <a:gd name="connsiteX757" fmla="*/ 3435854 w 6334204"/>
              <a:gd name="connsiteY757" fmla="*/ 1463209 h 3840111"/>
              <a:gd name="connsiteX758" fmla="*/ 3427952 w 6334204"/>
              <a:gd name="connsiteY758" fmla="*/ 1567857 h 3840111"/>
              <a:gd name="connsiteX759" fmla="*/ 3370827 w 6334204"/>
              <a:gd name="connsiteY759" fmla="*/ 1558984 h 3840111"/>
              <a:gd name="connsiteX760" fmla="*/ 3370827 w 6334204"/>
              <a:gd name="connsiteY760" fmla="*/ 1506871 h 3840111"/>
              <a:gd name="connsiteX761" fmla="*/ 3354364 w 6334204"/>
              <a:gd name="connsiteY761" fmla="*/ 1472364 h 3840111"/>
              <a:gd name="connsiteX762" fmla="*/ 3338560 w 6334204"/>
              <a:gd name="connsiteY762" fmla="*/ 1437435 h 3840111"/>
              <a:gd name="connsiteX763" fmla="*/ 3240772 w 6334204"/>
              <a:gd name="connsiteY763" fmla="*/ 1341661 h 3840111"/>
              <a:gd name="connsiteX764" fmla="*/ 3338560 w 6334204"/>
              <a:gd name="connsiteY764" fmla="*/ 1463209 h 3840111"/>
              <a:gd name="connsiteX765" fmla="*/ 3297239 w 6334204"/>
              <a:gd name="connsiteY765" fmla="*/ 1463209 h 3840111"/>
              <a:gd name="connsiteX766" fmla="*/ 3313701 w 6334204"/>
              <a:gd name="connsiteY766" fmla="*/ 1489688 h 3840111"/>
              <a:gd name="connsiteX767" fmla="*/ 3272874 w 6334204"/>
              <a:gd name="connsiteY767" fmla="*/ 1550533 h 3840111"/>
              <a:gd name="connsiteX768" fmla="*/ 3232047 w 6334204"/>
              <a:gd name="connsiteY768" fmla="*/ 1506871 h 3840111"/>
              <a:gd name="connsiteX769" fmla="*/ 3272874 w 6334204"/>
              <a:gd name="connsiteY769" fmla="*/ 1489688 h 3840111"/>
              <a:gd name="connsiteX770" fmla="*/ 3199945 w 6334204"/>
              <a:gd name="connsiteY770" fmla="*/ 1437435 h 3840111"/>
              <a:gd name="connsiteX771" fmla="*/ 3175251 w 6334204"/>
              <a:gd name="connsiteY771" fmla="*/ 1402364 h 3840111"/>
              <a:gd name="connsiteX772" fmla="*/ 3175251 w 6334204"/>
              <a:gd name="connsiteY772" fmla="*/ 1385041 h 3840111"/>
              <a:gd name="connsiteX773" fmla="*/ 3175251 w 6334204"/>
              <a:gd name="connsiteY773" fmla="*/ 1402364 h 3840111"/>
              <a:gd name="connsiteX774" fmla="*/ 3150886 w 6334204"/>
              <a:gd name="connsiteY774" fmla="*/ 1498280 h 3840111"/>
              <a:gd name="connsiteX775" fmla="*/ 3150886 w 6334204"/>
              <a:gd name="connsiteY775" fmla="*/ 1367717 h 3840111"/>
              <a:gd name="connsiteX776" fmla="*/ 3069068 w 6334204"/>
              <a:gd name="connsiteY776" fmla="*/ 1376449 h 3840111"/>
              <a:gd name="connsiteX777" fmla="*/ 2995809 w 6334204"/>
              <a:gd name="connsiteY777" fmla="*/ 1446027 h 3840111"/>
              <a:gd name="connsiteX778" fmla="*/ 2955147 w 6334204"/>
              <a:gd name="connsiteY778" fmla="*/ 1567857 h 3840111"/>
              <a:gd name="connsiteX779" fmla="*/ 2890120 w 6334204"/>
              <a:gd name="connsiteY779" fmla="*/ 1567857 h 3840111"/>
              <a:gd name="connsiteX780" fmla="*/ 2816696 w 6334204"/>
              <a:gd name="connsiteY780" fmla="*/ 1550533 h 3840111"/>
              <a:gd name="connsiteX781" fmla="*/ 2800069 w 6334204"/>
              <a:gd name="connsiteY781" fmla="*/ 1472364 h 3840111"/>
              <a:gd name="connsiteX782" fmla="*/ 2816696 w 6334204"/>
              <a:gd name="connsiteY782" fmla="*/ 1376449 h 3840111"/>
              <a:gd name="connsiteX783" fmla="*/ 2938685 w 6334204"/>
              <a:gd name="connsiteY783" fmla="*/ 1376449 h 3840111"/>
              <a:gd name="connsiteX784" fmla="*/ 2963543 w 6334204"/>
              <a:gd name="connsiteY784" fmla="*/ 1341661 h 3840111"/>
              <a:gd name="connsiteX785" fmla="*/ 2930618 w 6334204"/>
              <a:gd name="connsiteY785" fmla="*/ 1272083 h 3840111"/>
              <a:gd name="connsiteX786" fmla="*/ 2873821 w 6334204"/>
              <a:gd name="connsiteY786" fmla="*/ 1263210 h 3840111"/>
              <a:gd name="connsiteX787" fmla="*/ 2914156 w 6334204"/>
              <a:gd name="connsiteY787" fmla="*/ 1228562 h 3840111"/>
              <a:gd name="connsiteX788" fmla="*/ 2979348 w 6334204"/>
              <a:gd name="connsiteY788" fmla="*/ 1193491 h 3840111"/>
              <a:gd name="connsiteX789" fmla="*/ 2987743 w 6334204"/>
              <a:gd name="connsiteY789" fmla="*/ 1176026 h 3840111"/>
              <a:gd name="connsiteX790" fmla="*/ 3044704 w 6334204"/>
              <a:gd name="connsiteY790" fmla="*/ 1132645 h 3840111"/>
              <a:gd name="connsiteX791" fmla="*/ 3061331 w 6334204"/>
              <a:gd name="connsiteY791" fmla="*/ 1080251 h 3840111"/>
              <a:gd name="connsiteX792" fmla="*/ 3134424 w 6334204"/>
              <a:gd name="connsiteY792" fmla="*/ 1063209 h 3840111"/>
              <a:gd name="connsiteX793" fmla="*/ 3118291 w 6334204"/>
              <a:gd name="connsiteY793" fmla="*/ 1037011 h 3840111"/>
              <a:gd name="connsiteX794" fmla="*/ 3150886 w 6334204"/>
              <a:gd name="connsiteY794" fmla="*/ 976025 h 3840111"/>
              <a:gd name="connsiteX795" fmla="*/ 3085532 w 6334204"/>
              <a:gd name="connsiteY795" fmla="*/ 949687 h 3840111"/>
              <a:gd name="connsiteX796" fmla="*/ 3069068 w 6334204"/>
              <a:gd name="connsiteY796" fmla="*/ 854194 h 3840111"/>
              <a:gd name="connsiteX797" fmla="*/ 3142655 w 6334204"/>
              <a:gd name="connsiteY797" fmla="*/ 758137 h 3840111"/>
              <a:gd name="connsiteX798" fmla="*/ 3142655 w 6334204"/>
              <a:gd name="connsiteY798" fmla="*/ 723630 h 3840111"/>
              <a:gd name="connsiteX799" fmla="*/ 3167184 w 6334204"/>
              <a:gd name="connsiteY799" fmla="*/ 732081 h 3840111"/>
              <a:gd name="connsiteX800" fmla="*/ 3216078 w 6334204"/>
              <a:gd name="connsiteY800" fmla="*/ 636728 h 3840111"/>
              <a:gd name="connsiteX801" fmla="*/ 3313701 w 6334204"/>
              <a:gd name="connsiteY801" fmla="*/ 549404 h 3840111"/>
              <a:gd name="connsiteX802" fmla="*/ 3338560 w 6334204"/>
              <a:gd name="connsiteY802" fmla="*/ 549404 h 3840111"/>
              <a:gd name="connsiteX803" fmla="*/ 3403258 w 6334204"/>
              <a:gd name="connsiteY803" fmla="*/ 497432 h 3840111"/>
              <a:gd name="connsiteX804" fmla="*/ 3476846 w 6334204"/>
              <a:gd name="connsiteY804" fmla="*/ 497432 h 3840111"/>
              <a:gd name="connsiteX805" fmla="*/ 3517838 w 6334204"/>
              <a:gd name="connsiteY805" fmla="*/ 549404 h 3840111"/>
              <a:gd name="connsiteX806" fmla="*/ 3582701 w 6334204"/>
              <a:gd name="connsiteY806" fmla="*/ 584334 h 3840111"/>
              <a:gd name="connsiteX807" fmla="*/ 3680653 w 6334204"/>
              <a:gd name="connsiteY807" fmla="*/ 671376 h 3840111"/>
              <a:gd name="connsiteX808" fmla="*/ 3574634 w 6334204"/>
              <a:gd name="connsiteY808" fmla="*/ 662785 h 3840111"/>
              <a:gd name="connsiteX809" fmla="*/ 3623363 w 6334204"/>
              <a:gd name="connsiteY809" fmla="*/ 740954 h 3840111"/>
              <a:gd name="connsiteX810" fmla="*/ 3631759 w 6334204"/>
              <a:gd name="connsiteY810" fmla="*/ 706165 h 3840111"/>
              <a:gd name="connsiteX811" fmla="*/ 3680653 w 6334204"/>
              <a:gd name="connsiteY811" fmla="*/ 671376 h 3840111"/>
              <a:gd name="connsiteX812" fmla="*/ 3729547 w 6334204"/>
              <a:gd name="connsiteY812" fmla="*/ 584334 h 3840111"/>
              <a:gd name="connsiteX813" fmla="*/ 3778276 w 6334204"/>
              <a:gd name="connsiteY813" fmla="*/ 592925 h 3840111"/>
              <a:gd name="connsiteX814" fmla="*/ 3778276 w 6334204"/>
              <a:gd name="connsiteY814" fmla="*/ 645179 h 3840111"/>
              <a:gd name="connsiteX815" fmla="*/ 3876064 w 6334204"/>
              <a:gd name="connsiteY815" fmla="*/ 584334 h 3840111"/>
              <a:gd name="connsiteX816" fmla="*/ 3998381 w 6334204"/>
              <a:gd name="connsiteY816" fmla="*/ 584334 h 3840111"/>
              <a:gd name="connsiteX817" fmla="*/ 3965786 w 6334204"/>
              <a:gd name="connsiteY817" fmla="*/ 531939 h 3840111"/>
              <a:gd name="connsiteX818" fmla="*/ 4071640 w 6334204"/>
              <a:gd name="connsiteY818" fmla="*/ 549404 h 3840111"/>
              <a:gd name="connsiteX819" fmla="*/ 4153295 w 6334204"/>
              <a:gd name="connsiteY819" fmla="*/ 453629 h 3840111"/>
              <a:gd name="connsiteX820" fmla="*/ 4202189 w 6334204"/>
              <a:gd name="connsiteY820" fmla="*/ 488700 h 3840111"/>
              <a:gd name="connsiteX821" fmla="*/ 4250918 w 6334204"/>
              <a:gd name="connsiteY821" fmla="*/ 462643 h 3840111"/>
              <a:gd name="connsiteX822" fmla="*/ 4259149 w 6334204"/>
              <a:gd name="connsiteY822" fmla="*/ 514756 h 3840111"/>
              <a:gd name="connsiteX823" fmla="*/ 4275447 w 6334204"/>
              <a:gd name="connsiteY823" fmla="*/ 462643 h 3840111"/>
              <a:gd name="connsiteX824" fmla="*/ 4357102 w 6334204"/>
              <a:gd name="connsiteY824" fmla="*/ 497432 h 3840111"/>
              <a:gd name="connsiteX825" fmla="*/ 4316604 w 6334204"/>
              <a:gd name="connsiteY825" fmla="*/ 445038 h 3840111"/>
              <a:gd name="connsiteX826" fmla="*/ 4365004 w 6334204"/>
              <a:gd name="connsiteY826" fmla="*/ 427573 h 3840111"/>
              <a:gd name="connsiteX827" fmla="*/ 4389862 w 6334204"/>
              <a:gd name="connsiteY827" fmla="*/ 384193 h 3840111"/>
              <a:gd name="connsiteX828" fmla="*/ 4438756 w 6334204"/>
              <a:gd name="connsiteY828" fmla="*/ 357856 h 3840111"/>
              <a:gd name="connsiteX829" fmla="*/ 4536380 w 6334204"/>
              <a:gd name="connsiteY829" fmla="*/ 323207 h 3840111"/>
              <a:gd name="connsiteX830" fmla="*/ 4568976 w 6334204"/>
              <a:gd name="connsiteY830" fmla="*/ 349404 h 3840111"/>
              <a:gd name="connsiteX831" fmla="*/ 4625936 w 6334204"/>
              <a:gd name="connsiteY831" fmla="*/ 323207 h 3840111"/>
              <a:gd name="connsiteX832" fmla="*/ 4650466 w 6334204"/>
              <a:gd name="connsiteY832" fmla="*/ 262221 h 3840111"/>
              <a:gd name="connsiteX833" fmla="*/ 4476055 w 6334204"/>
              <a:gd name="connsiteY833" fmla="*/ 160570 h 3840111"/>
              <a:gd name="connsiteX834" fmla="*/ 4576622 w 6334204"/>
              <a:gd name="connsiteY834" fmla="*/ 196331 h 3840111"/>
              <a:gd name="connsiteX835" fmla="*/ 4430180 w 6334204"/>
              <a:gd name="connsiteY835" fmla="*/ 222594 h 3840111"/>
              <a:gd name="connsiteX836" fmla="*/ 4438352 w 6334204"/>
              <a:gd name="connsiteY836" fmla="*/ 170519 h 3840111"/>
              <a:gd name="connsiteX837" fmla="*/ 4476055 w 6334204"/>
              <a:gd name="connsiteY837" fmla="*/ 160570 h 3840111"/>
              <a:gd name="connsiteX838" fmla="*/ 3218748 w 6334204"/>
              <a:gd name="connsiteY838" fmla="*/ 132154 h 3840111"/>
              <a:gd name="connsiteX839" fmla="*/ 3259797 w 6334204"/>
              <a:gd name="connsiteY839" fmla="*/ 175713 h 3840111"/>
              <a:gd name="connsiteX840" fmla="*/ 3299897 w 6334204"/>
              <a:gd name="connsiteY840" fmla="*/ 192858 h 3840111"/>
              <a:gd name="connsiteX841" fmla="*/ 3332907 w 6334204"/>
              <a:gd name="connsiteY841" fmla="*/ 201997 h 3840111"/>
              <a:gd name="connsiteX842" fmla="*/ 3398113 w 6334204"/>
              <a:gd name="connsiteY842" fmla="*/ 306297 h 3840111"/>
              <a:gd name="connsiteX843" fmla="*/ 3308383 w 6334204"/>
              <a:gd name="connsiteY843" fmla="*/ 262690 h 3840111"/>
              <a:gd name="connsiteX844" fmla="*/ 3283941 w 6334204"/>
              <a:gd name="connsiteY844" fmla="*/ 358255 h 3840111"/>
              <a:gd name="connsiteX845" fmla="*/ 3243340 w 6334204"/>
              <a:gd name="connsiteY845" fmla="*/ 332389 h 3840111"/>
              <a:gd name="connsiteX846" fmla="*/ 3186118 w 6334204"/>
              <a:gd name="connsiteY846" fmla="*/ 314875 h 3840111"/>
              <a:gd name="connsiteX847" fmla="*/ 3226665 w 6334204"/>
              <a:gd name="connsiteY847" fmla="*/ 236429 h 3840111"/>
              <a:gd name="connsiteX848" fmla="*/ 3153569 w 6334204"/>
              <a:gd name="connsiteY848" fmla="*/ 271423 h 3840111"/>
              <a:gd name="connsiteX849" fmla="*/ 3153569 w 6334204"/>
              <a:gd name="connsiteY849" fmla="*/ 227911 h 3840111"/>
              <a:gd name="connsiteX850" fmla="*/ 3112493 w 6334204"/>
              <a:gd name="connsiteY850" fmla="*/ 184209 h 3840111"/>
              <a:gd name="connsiteX851" fmla="*/ 3210492 w 6334204"/>
              <a:gd name="connsiteY851" fmla="*/ 184209 h 3840111"/>
              <a:gd name="connsiteX852" fmla="*/ 3218748 w 6334204"/>
              <a:gd name="connsiteY852" fmla="*/ 132154 h 3840111"/>
              <a:gd name="connsiteX853" fmla="*/ 3940519 w 6334204"/>
              <a:gd name="connsiteY853" fmla="*/ 131593 h 3840111"/>
              <a:gd name="connsiteX854" fmla="*/ 3978340 w 6334204"/>
              <a:gd name="connsiteY854" fmla="*/ 164727 h 3840111"/>
              <a:gd name="connsiteX855" fmla="*/ 3905228 w 6334204"/>
              <a:gd name="connsiteY855" fmla="*/ 173399 h 3840111"/>
              <a:gd name="connsiteX856" fmla="*/ 3940519 w 6334204"/>
              <a:gd name="connsiteY856" fmla="*/ 131593 h 3840111"/>
              <a:gd name="connsiteX857" fmla="*/ 3294380 w 6334204"/>
              <a:gd name="connsiteY857" fmla="*/ 116355 h 3840111"/>
              <a:gd name="connsiteX858" fmla="*/ 3506382 w 6334204"/>
              <a:gd name="connsiteY858" fmla="*/ 133897 h 3840111"/>
              <a:gd name="connsiteX859" fmla="*/ 3473602 w 6334204"/>
              <a:gd name="connsiteY859" fmla="*/ 185949 h 3840111"/>
              <a:gd name="connsiteX860" fmla="*/ 3302364 w 6334204"/>
              <a:gd name="connsiteY860" fmla="*/ 151431 h 3840111"/>
              <a:gd name="connsiteX861" fmla="*/ 3294380 w 6334204"/>
              <a:gd name="connsiteY861" fmla="*/ 116355 h 3840111"/>
              <a:gd name="connsiteX862" fmla="*/ 2611980 w 6334204"/>
              <a:gd name="connsiteY862" fmla="*/ 69784 h 3840111"/>
              <a:gd name="connsiteX863" fmla="*/ 2473429 w 6334204"/>
              <a:gd name="connsiteY863" fmla="*/ 95779 h 3840111"/>
              <a:gd name="connsiteX864" fmla="*/ 2579482 w 6334204"/>
              <a:gd name="connsiteY864" fmla="*/ 113235 h 3840111"/>
              <a:gd name="connsiteX865" fmla="*/ 2611980 w 6334204"/>
              <a:gd name="connsiteY865" fmla="*/ 69784 h 3840111"/>
              <a:gd name="connsiteX866" fmla="*/ 1987410 w 6334204"/>
              <a:gd name="connsiteY866" fmla="*/ 50906 h 3840111"/>
              <a:gd name="connsiteX867" fmla="*/ 2011641 w 6334204"/>
              <a:gd name="connsiteY867" fmla="*/ 68283 h 3840111"/>
              <a:gd name="connsiteX868" fmla="*/ 1913807 w 6334204"/>
              <a:gd name="connsiteY868" fmla="*/ 111723 h 3840111"/>
              <a:gd name="connsiteX869" fmla="*/ 1913807 w 6334204"/>
              <a:gd name="connsiteY869" fmla="*/ 155201 h 3840111"/>
              <a:gd name="connsiteX870" fmla="*/ 1857135 w 6334204"/>
              <a:gd name="connsiteY870" fmla="*/ 189971 h 3840111"/>
              <a:gd name="connsiteX871" fmla="*/ 1758928 w 6334204"/>
              <a:gd name="connsiteY871" fmla="*/ 225022 h 3840111"/>
              <a:gd name="connsiteX872" fmla="*/ 1718196 w 6334204"/>
              <a:gd name="connsiteY872" fmla="*/ 320739 h 3840111"/>
              <a:gd name="connsiteX873" fmla="*/ 1660989 w 6334204"/>
              <a:gd name="connsiteY873" fmla="*/ 320739 h 3840111"/>
              <a:gd name="connsiteX874" fmla="*/ 1693618 w 6334204"/>
              <a:gd name="connsiteY874" fmla="*/ 338078 h 3840111"/>
              <a:gd name="connsiteX875" fmla="*/ 1660989 w 6334204"/>
              <a:gd name="connsiteY875" fmla="*/ 364272 h 3840111"/>
              <a:gd name="connsiteX876" fmla="*/ 1498195 w 6334204"/>
              <a:gd name="connsiteY876" fmla="*/ 390560 h 3840111"/>
              <a:gd name="connsiteX877" fmla="*/ 1449093 w 6334204"/>
              <a:gd name="connsiteY877" fmla="*/ 338078 h 3840111"/>
              <a:gd name="connsiteX878" fmla="*/ 1595812 w 6334204"/>
              <a:gd name="connsiteY878" fmla="*/ 355360 h 3840111"/>
              <a:gd name="connsiteX879" fmla="*/ 1489931 w 6334204"/>
              <a:gd name="connsiteY879" fmla="*/ 329503 h 3840111"/>
              <a:gd name="connsiteX880" fmla="*/ 1506164 w 6334204"/>
              <a:gd name="connsiteY880" fmla="*/ 277336 h 3840111"/>
              <a:gd name="connsiteX881" fmla="*/ 1555214 w 6334204"/>
              <a:gd name="connsiteY881" fmla="*/ 285708 h 3840111"/>
              <a:gd name="connsiteX882" fmla="*/ 1530636 w 6334204"/>
              <a:gd name="connsiteY882" fmla="*/ 259793 h 3840111"/>
              <a:gd name="connsiteX883" fmla="*/ 1555214 w 6334204"/>
              <a:gd name="connsiteY883" fmla="*/ 225022 h 3840111"/>
              <a:gd name="connsiteX884" fmla="*/ 1595812 w 6334204"/>
              <a:gd name="connsiteY884" fmla="*/ 199108 h 3840111"/>
              <a:gd name="connsiteX885" fmla="*/ 1514134 w 6334204"/>
              <a:gd name="connsiteY885" fmla="*/ 259793 h 3840111"/>
              <a:gd name="connsiteX886" fmla="*/ 1465594 w 6334204"/>
              <a:gd name="connsiteY886" fmla="*/ 251011 h 3840111"/>
              <a:gd name="connsiteX887" fmla="*/ 1465594 w 6334204"/>
              <a:gd name="connsiteY887" fmla="*/ 199108 h 3840111"/>
              <a:gd name="connsiteX888" fmla="*/ 1441042 w 6334204"/>
              <a:gd name="connsiteY888" fmla="*/ 164149 h 3840111"/>
              <a:gd name="connsiteX889" fmla="*/ 1465594 w 6334204"/>
              <a:gd name="connsiteY889" fmla="*/ 146793 h 3840111"/>
              <a:gd name="connsiteX890" fmla="*/ 1473805 w 6334204"/>
              <a:gd name="connsiteY890" fmla="*/ 111723 h 3840111"/>
              <a:gd name="connsiteX891" fmla="*/ 1571341 w 6334204"/>
              <a:gd name="connsiteY891" fmla="*/ 164149 h 3840111"/>
              <a:gd name="connsiteX892" fmla="*/ 1530636 w 6334204"/>
              <a:gd name="connsiteY892" fmla="*/ 85658 h 3840111"/>
              <a:gd name="connsiteX893" fmla="*/ 1987410 w 6334204"/>
              <a:gd name="connsiteY893" fmla="*/ 50906 h 3840111"/>
              <a:gd name="connsiteX894" fmla="*/ 2489796 w 6334204"/>
              <a:gd name="connsiteY894" fmla="*/ 0 h 3840111"/>
              <a:gd name="connsiteX895" fmla="*/ 2530430 w 6334204"/>
              <a:gd name="connsiteY895" fmla="*/ 17626 h 3840111"/>
              <a:gd name="connsiteX896" fmla="*/ 2603657 w 6334204"/>
              <a:gd name="connsiteY896" fmla="*/ 17626 h 3840111"/>
              <a:gd name="connsiteX897" fmla="*/ 2701619 w 6334204"/>
              <a:gd name="connsiteY897" fmla="*/ 43790 h 3840111"/>
              <a:gd name="connsiteX898" fmla="*/ 2620256 w 6334204"/>
              <a:gd name="connsiteY898" fmla="*/ 104782 h 3840111"/>
              <a:gd name="connsiteX899" fmla="*/ 2709942 w 6334204"/>
              <a:gd name="connsiteY899" fmla="*/ 87155 h 3840111"/>
              <a:gd name="connsiteX900" fmla="*/ 2750717 w 6334204"/>
              <a:gd name="connsiteY900" fmla="*/ 113235 h 3840111"/>
              <a:gd name="connsiteX901" fmla="*/ 2791492 w 6334204"/>
              <a:gd name="connsiteY901" fmla="*/ 139482 h 3840111"/>
              <a:gd name="connsiteX902" fmla="*/ 2726215 w 6334204"/>
              <a:gd name="connsiteY902" fmla="*/ 156727 h 3840111"/>
              <a:gd name="connsiteX903" fmla="*/ 2677210 w 6334204"/>
              <a:gd name="connsiteY903" fmla="*/ 182806 h 3840111"/>
              <a:gd name="connsiteX904" fmla="*/ 2685300 w 6334204"/>
              <a:gd name="connsiteY904" fmla="*/ 235049 h 3840111"/>
              <a:gd name="connsiteX905" fmla="*/ 2636715 w 6334204"/>
              <a:gd name="connsiteY905" fmla="*/ 252505 h 3840111"/>
              <a:gd name="connsiteX906" fmla="*/ 2701619 w 6334204"/>
              <a:gd name="connsiteY906" fmla="*/ 304917 h 3840111"/>
              <a:gd name="connsiteX907" fmla="*/ 2628626 w 6334204"/>
              <a:gd name="connsiteY907" fmla="*/ 313496 h 3840111"/>
              <a:gd name="connsiteX908" fmla="*/ 2595661 w 6334204"/>
              <a:gd name="connsiteY908" fmla="*/ 452681 h 3840111"/>
              <a:gd name="connsiteX909" fmla="*/ 2611980 w 6334204"/>
              <a:gd name="connsiteY909" fmla="*/ 504881 h 3840111"/>
              <a:gd name="connsiteX910" fmla="*/ 2579482 w 6334204"/>
              <a:gd name="connsiteY910" fmla="*/ 487679 h 3840111"/>
              <a:gd name="connsiteX911" fmla="*/ 2595661 w 6334204"/>
              <a:gd name="connsiteY911" fmla="*/ 539836 h 3840111"/>
              <a:gd name="connsiteX912" fmla="*/ 2506161 w 6334204"/>
              <a:gd name="connsiteY912" fmla="*/ 504881 h 3840111"/>
              <a:gd name="connsiteX913" fmla="*/ 2473429 w 6334204"/>
              <a:gd name="connsiteY913" fmla="*/ 522338 h 3840111"/>
              <a:gd name="connsiteX914" fmla="*/ 2546796 w 6334204"/>
              <a:gd name="connsiteY914" fmla="*/ 539836 h 3840111"/>
              <a:gd name="connsiteX915" fmla="*/ 2497885 w 6334204"/>
              <a:gd name="connsiteY915" fmla="*/ 609577 h 3840111"/>
              <a:gd name="connsiteX916" fmla="*/ 2400297 w 6334204"/>
              <a:gd name="connsiteY916" fmla="*/ 661861 h 3840111"/>
              <a:gd name="connsiteX917" fmla="*/ 2359476 w 6334204"/>
              <a:gd name="connsiteY917" fmla="*/ 696394 h 3840111"/>
              <a:gd name="connsiteX918" fmla="*/ 2294059 w 6334204"/>
              <a:gd name="connsiteY918" fmla="*/ 696394 h 3840111"/>
              <a:gd name="connsiteX919" fmla="*/ 2261749 w 6334204"/>
              <a:gd name="connsiteY919" fmla="*/ 731180 h 3840111"/>
              <a:gd name="connsiteX920" fmla="*/ 2229063 w 6334204"/>
              <a:gd name="connsiteY920" fmla="*/ 861616 h 3840111"/>
              <a:gd name="connsiteX921" fmla="*/ 2196237 w 6334204"/>
              <a:gd name="connsiteY921" fmla="*/ 905278 h 3840111"/>
              <a:gd name="connsiteX922" fmla="*/ 2155649 w 6334204"/>
              <a:gd name="connsiteY922" fmla="*/ 870619 h 3840111"/>
              <a:gd name="connsiteX923" fmla="*/ 2098414 w 6334204"/>
              <a:gd name="connsiteY923" fmla="*/ 870619 h 3840111"/>
              <a:gd name="connsiteX924" fmla="*/ 2041647 w 6334204"/>
              <a:gd name="connsiteY924" fmla="*/ 670357 h 3840111"/>
              <a:gd name="connsiteX925" fmla="*/ 2057780 w 6334204"/>
              <a:gd name="connsiteY925" fmla="*/ 626907 h 3840111"/>
              <a:gd name="connsiteX926" fmla="*/ 2114827 w 6334204"/>
              <a:gd name="connsiteY926" fmla="*/ 583329 h 3840111"/>
              <a:gd name="connsiteX927" fmla="*/ 2041647 w 6334204"/>
              <a:gd name="connsiteY927" fmla="*/ 522338 h 3840111"/>
              <a:gd name="connsiteX928" fmla="*/ 2090652 w 6334204"/>
              <a:gd name="connsiteY928" fmla="*/ 496428 h 3840111"/>
              <a:gd name="connsiteX929" fmla="*/ 2033511 w 6334204"/>
              <a:gd name="connsiteY929" fmla="*/ 504881 h 3840111"/>
              <a:gd name="connsiteX930" fmla="*/ 2041647 w 6334204"/>
              <a:gd name="connsiteY930" fmla="*/ 444016 h 3840111"/>
              <a:gd name="connsiteX931" fmla="*/ 2025282 w 6334204"/>
              <a:gd name="connsiteY931" fmla="*/ 365781 h 3840111"/>
              <a:gd name="connsiteX932" fmla="*/ 1927413 w 6334204"/>
              <a:gd name="connsiteY932" fmla="*/ 339575 h 3840111"/>
              <a:gd name="connsiteX933" fmla="*/ 1886777 w 6334204"/>
              <a:gd name="connsiteY933" fmla="*/ 356863 h 3840111"/>
              <a:gd name="connsiteX934" fmla="*/ 1821407 w 6334204"/>
              <a:gd name="connsiteY934" fmla="*/ 304917 h 3840111"/>
              <a:gd name="connsiteX935" fmla="*/ 1927413 w 6334204"/>
              <a:gd name="connsiteY935" fmla="*/ 296208 h 3840111"/>
              <a:gd name="connsiteX936" fmla="*/ 1870459 w 6334204"/>
              <a:gd name="connsiteY936" fmla="*/ 287206 h 3840111"/>
              <a:gd name="connsiteX937" fmla="*/ 1829638 w 6334204"/>
              <a:gd name="connsiteY937" fmla="*/ 287206 h 3840111"/>
              <a:gd name="connsiteX938" fmla="*/ 1788956 w 6334204"/>
              <a:gd name="connsiteY938" fmla="*/ 270045 h 3840111"/>
              <a:gd name="connsiteX939" fmla="*/ 1846190 w 6334204"/>
              <a:gd name="connsiteY939" fmla="*/ 244052 h 3840111"/>
              <a:gd name="connsiteX940" fmla="*/ 1935410 w 6334204"/>
              <a:gd name="connsiteY940" fmla="*/ 200600 h 3840111"/>
              <a:gd name="connsiteX941" fmla="*/ 1903051 w 6334204"/>
              <a:gd name="connsiteY941" fmla="*/ 165646 h 3840111"/>
              <a:gd name="connsiteX942" fmla="*/ 2106972 w 6334204"/>
              <a:gd name="connsiteY942" fmla="*/ 87155 h 3840111"/>
              <a:gd name="connsiteX943" fmla="*/ 2253191 w 6334204"/>
              <a:gd name="connsiteY943" fmla="*/ 95779 h 3840111"/>
              <a:gd name="connsiteX944" fmla="*/ 2245242 w 6334204"/>
              <a:gd name="connsiteY944" fmla="*/ 35166 h 3840111"/>
              <a:gd name="connsiteX945" fmla="*/ 2343437 w 6334204"/>
              <a:gd name="connsiteY945" fmla="*/ 17626 h 3840111"/>
              <a:gd name="connsiteX946" fmla="*/ 2489796 w 6334204"/>
              <a:gd name="connsiteY946" fmla="*/ 0 h 384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Lst>
            <a:rect l="l" t="t" r="r" b="b"/>
            <a:pathLst>
              <a:path w="6334204" h="3840111">
                <a:moveTo>
                  <a:pt x="1937854" y="3679777"/>
                </a:moveTo>
                <a:cubicBezTo>
                  <a:pt x="1946890" y="3679038"/>
                  <a:pt x="1955387" y="3686126"/>
                  <a:pt x="1952585" y="3703254"/>
                </a:cubicBezTo>
                <a:cubicBezTo>
                  <a:pt x="1941730" y="3703254"/>
                  <a:pt x="1930724" y="3703254"/>
                  <a:pt x="1919886" y="3703254"/>
                </a:cubicBezTo>
                <a:cubicBezTo>
                  <a:pt x="1919241" y="3689079"/>
                  <a:pt x="1928816" y="3680515"/>
                  <a:pt x="1937854" y="3679777"/>
                </a:cubicBezTo>
                <a:close/>
                <a:moveTo>
                  <a:pt x="5630691" y="3425199"/>
                </a:moveTo>
                <a:cubicBezTo>
                  <a:pt x="5649653" y="3425349"/>
                  <a:pt x="5678754" y="3433971"/>
                  <a:pt x="5705439" y="3428702"/>
                </a:cubicBezTo>
                <a:cubicBezTo>
                  <a:pt x="5713611" y="3484244"/>
                  <a:pt x="5688078" y="3503158"/>
                  <a:pt x="5648436" y="3507320"/>
                </a:cubicBezTo>
                <a:cubicBezTo>
                  <a:pt x="5642798" y="3481301"/>
                  <a:pt x="5606498" y="3442067"/>
                  <a:pt x="5615573" y="3428702"/>
                </a:cubicBezTo>
                <a:cubicBezTo>
                  <a:pt x="5619176" y="3426041"/>
                  <a:pt x="5624370" y="3425149"/>
                  <a:pt x="5630691" y="3425199"/>
                </a:cubicBezTo>
                <a:close/>
                <a:moveTo>
                  <a:pt x="6169008" y="3403382"/>
                </a:moveTo>
                <a:cubicBezTo>
                  <a:pt x="6185666" y="3417900"/>
                  <a:pt x="6206916" y="3426566"/>
                  <a:pt x="6209751" y="3455407"/>
                </a:cubicBezTo>
                <a:cubicBezTo>
                  <a:pt x="6208864" y="3506682"/>
                  <a:pt x="6147132" y="3492757"/>
                  <a:pt x="6144877" y="3542347"/>
                </a:cubicBezTo>
                <a:cubicBezTo>
                  <a:pt x="6134143" y="3542347"/>
                  <a:pt x="6122838" y="3542347"/>
                  <a:pt x="6111996" y="3542347"/>
                </a:cubicBezTo>
                <a:cubicBezTo>
                  <a:pt x="6120320" y="3580327"/>
                  <a:pt x="6095157" y="3582632"/>
                  <a:pt x="6087439" y="3603372"/>
                </a:cubicBezTo>
                <a:cubicBezTo>
                  <a:pt x="6058362" y="3599085"/>
                  <a:pt x="6040735" y="3589289"/>
                  <a:pt x="6014095" y="3603372"/>
                </a:cubicBezTo>
                <a:cubicBezTo>
                  <a:pt x="6027918" y="3568272"/>
                  <a:pt x="6037800" y="3529820"/>
                  <a:pt x="6071433" y="3516163"/>
                </a:cubicBezTo>
                <a:cubicBezTo>
                  <a:pt x="6093073" y="3507793"/>
                  <a:pt x="6098264" y="3481508"/>
                  <a:pt x="6111996" y="3464110"/>
                </a:cubicBezTo>
                <a:cubicBezTo>
                  <a:pt x="6119586" y="3457463"/>
                  <a:pt x="6130438" y="3454777"/>
                  <a:pt x="6144877" y="3455407"/>
                </a:cubicBezTo>
                <a:cubicBezTo>
                  <a:pt x="6144560" y="3429121"/>
                  <a:pt x="6162060" y="3421668"/>
                  <a:pt x="6169008" y="3403382"/>
                </a:cubicBezTo>
                <a:close/>
                <a:moveTo>
                  <a:pt x="6236603" y="3258457"/>
                </a:moveTo>
                <a:cubicBezTo>
                  <a:pt x="6262034" y="3254182"/>
                  <a:pt x="6262539" y="3276975"/>
                  <a:pt x="6260960" y="3301871"/>
                </a:cubicBezTo>
                <a:cubicBezTo>
                  <a:pt x="6299612" y="3305133"/>
                  <a:pt x="6314556" y="3283457"/>
                  <a:pt x="6334204" y="3310282"/>
                </a:cubicBezTo>
                <a:cubicBezTo>
                  <a:pt x="6327727" y="3329726"/>
                  <a:pt x="6305869" y="3332313"/>
                  <a:pt x="6293690" y="3345363"/>
                </a:cubicBezTo>
                <a:cubicBezTo>
                  <a:pt x="6273575" y="3381646"/>
                  <a:pt x="6271694" y="3438499"/>
                  <a:pt x="6220194" y="3441095"/>
                </a:cubicBezTo>
                <a:cubicBezTo>
                  <a:pt x="6222574" y="3414944"/>
                  <a:pt x="6258706" y="3380435"/>
                  <a:pt x="6203936" y="3389028"/>
                </a:cubicBezTo>
                <a:cubicBezTo>
                  <a:pt x="6197831" y="3350486"/>
                  <a:pt x="6230074" y="3353324"/>
                  <a:pt x="6236603" y="3327727"/>
                </a:cubicBezTo>
                <a:cubicBezTo>
                  <a:pt x="6236603" y="3304614"/>
                  <a:pt x="6236603" y="3281579"/>
                  <a:pt x="6236603" y="3258457"/>
                </a:cubicBezTo>
                <a:close/>
                <a:moveTo>
                  <a:pt x="3911321" y="2705406"/>
                </a:moveTo>
                <a:cubicBezTo>
                  <a:pt x="3944993" y="2701558"/>
                  <a:pt x="3913673" y="2766720"/>
                  <a:pt x="3944236" y="2766273"/>
                </a:cubicBezTo>
                <a:cubicBezTo>
                  <a:pt x="3942528" y="2831229"/>
                  <a:pt x="3912729" y="2867340"/>
                  <a:pt x="3927546" y="2905410"/>
                </a:cubicBezTo>
                <a:cubicBezTo>
                  <a:pt x="3920265" y="2909396"/>
                  <a:pt x="3913254" y="2913244"/>
                  <a:pt x="3911321" y="2923002"/>
                </a:cubicBezTo>
                <a:cubicBezTo>
                  <a:pt x="3911321" y="2937605"/>
                  <a:pt x="3911321" y="2951812"/>
                  <a:pt x="3911321" y="2966569"/>
                </a:cubicBezTo>
                <a:cubicBezTo>
                  <a:pt x="3889477" y="3006013"/>
                  <a:pt x="3896309" y="3023279"/>
                  <a:pt x="3878608" y="3062276"/>
                </a:cubicBezTo>
                <a:cubicBezTo>
                  <a:pt x="3847962" y="3055559"/>
                  <a:pt x="3839940" y="3072635"/>
                  <a:pt x="3813534" y="3071021"/>
                </a:cubicBezTo>
                <a:cubicBezTo>
                  <a:pt x="3783188" y="3040579"/>
                  <a:pt x="3806590" y="3005859"/>
                  <a:pt x="3788806" y="2966569"/>
                </a:cubicBezTo>
                <a:cubicBezTo>
                  <a:pt x="3800567" y="2952894"/>
                  <a:pt x="3806185" y="2932485"/>
                  <a:pt x="3813534" y="2914309"/>
                </a:cubicBezTo>
                <a:cubicBezTo>
                  <a:pt x="3817309" y="2887080"/>
                  <a:pt x="3798942" y="2883524"/>
                  <a:pt x="3805504" y="2853459"/>
                </a:cubicBezTo>
                <a:cubicBezTo>
                  <a:pt x="3825295" y="2827707"/>
                  <a:pt x="3843243" y="2801199"/>
                  <a:pt x="3878608" y="2792524"/>
                </a:cubicBezTo>
                <a:cubicBezTo>
                  <a:pt x="3884496" y="2757976"/>
                  <a:pt x="3897013" y="2730867"/>
                  <a:pt x="3911321" y="2705406"/>
                </a:cubicBezTo>
                <a:close/>
                <a:moveTo>
                  <a:pt x="5691152" y="2683468"/>
                </a:moveTo>
                <a:cubicBezTo>
                  <a:pt x="5705776" y="2682607"/>
                  <a:pt x="5708416" y="2694191"/>
                  <a:pt x="5723611" y="2692305"/>
                </a:cubicBezTo>
                <a:cubicBezTo>
                  <a:pt x="5714230" y="2771904"/>
                  <a:pt x="5769696" y="2782330"/>
                  <a:pt x="5772585" y="2849021"/>
                </a:cubicBezTo>
                <a:cubicBezTo>
                  <a:pt x="5786389" y="2857494"/>
                  <a:pt x="5788993" y="2877881"/>
                  <a:pt x="5804937" y="2883707"/>
                </a:cubicBezTo>
                <a:cubicBezTo>
                  <a:pt x="5798802" y="2928355"/>
                  <a:pt x="5816316" y="2947220"/>
                  <a:pt x="5812999" y="2988294"/>
                </a:cubicBezTo>
                <a:cubicBezTo>
                  <a:pt x="5820240" y="3013911"/>
                  <a:pt x="5833580" y="2976743"/>
                  <a:pt x="5853947" y="2988294"/>
                </a:cubicBezTo>
                <a:cubicBezTo>
                  <a:pt x="5862579" y="3037410"/>
                  <a:pt x="5882804" y="3091789"/>
                  <a:pt x="5878345" y="3144910"/>
                </a:cubicBezTo>
                <a:cubicBezTo>
                  <a:pt x="5876098" y="3173937"/>
                  <a:pt x="5852770" y="3192438"/>
                  <a:pt x="5862080" y="3223318"/>
                </a:cubicBezTo>
                <a:cubicBezTo>
                  <a:pt x="5834293" y="3225271"/>
                  <a:pt x="5841463" y="3264756"/>
                  <a:pt x="5812999" y="3266741"/>
                </a:cubicBezTo>
                <a:cubicBezTo>
                  <a:pt x="5819562" y="3314335"/>
                  <a:pt x="5776723" y="3308974"/>
                  <a:pt x="5780718" y="3353423"/>
                </a:cubicBezTo>
                <a:cubicBezTo>
                  <a:pt x="5751219" y="3359910"/>
                  <a:pt x="5736095" y="3381821"/>
                  <a:pt x="5715550" y="3397509"/>
                </a:cubicBezTo>
                <a:cubicBezTo>
                  <a:pt x="5635329" y="3396748"/>
                  <a:pt x="5604475" y="3394861"/>
                  <a:pt x="5552327" y="3362558"/>
                </a:cubicBezTo>
                <a:cubicBezTo>
                  <a:pt x="5563491" y="3351140"/>
                  <a:pt x="5560245" y="3324596"/>
                  <a:pt x="5560566" y="3301659"/>
                </a:cubicBezTo>
                <a:cubicBezTo>
                  <a:pt x="5525432" y="3321782"/>
                  <a:pt x="5535277" y="3285375"/>
                  <a:pt x="5503388" y="3301659"/>
                </a:cubicBezTo>
                <a:cubicBezTo>
                  <a:pt x="5493080" y="3269389"/>
                  <a:pt x="5478063" y="3241554"/>
                  <a:pt x="5454771" y="3223318"/>
                </a:cubicBezTo>
                <a:cubicBezTo>
                  <a:pt x="5385822" y="3219313"/>
                  <a:pt x="5328644" y="3227985"/>
                  <a:pt x="5299930" y="3266741"/>
                </a:cubicBezTo>
                <a:cubicBezTo>
                  <a:pt x="5239755" y="3255124"/>
                  <a:pt x="5219745" y="3285805"/>
                  <a:pt x="5185752" y="3301659"/>
                </a:cubicBezTo>
                <a:cubicBezTo>
                  <a:pt x="5161996" y="3303777"/>
                  <a:pt x="5160855" y="3281867"/>
                  <a:pt x="5136492" y="3284151"/>
                </a:cubicBezTo>
                <a:cubicBezTo>
                  <a:pt x="5130429" y="3242614"/>
                  <a:pt x="5149405" y="3228117"/>
                  <a:pt x="5144946" y="3188433"/>
                </a:cubicBezTo>
                <a:cubicBezTo>
                  <a:pt x="5141986" y="3168310"/>
                  <a:pt x="5136421" y="3151100"/>
                  <a:pt x="5120513" y="3144910"/>
                </a:cubicBezTo>
                <a:cubicBezTo>
                  <a:pt x="5140880" y="3101421"/>
                  <a:pt x="5120976" y="3053132"/>
                  <a:pt x="5112344" y="3014375"/>
                </a:cubicBezTo>
                <a:cubicBezTo>
                  <a:pt x="5123152" y="2994053"/>
                  <a:pt x="5159392" y="3000772"/>
                  <a:pt x="5177691" y="2988294"/>
                </a:cubicBezTo>
                <a:cubicBezTo>
                  <a:pt x="5207689" y="2976743"/>
                  <a:pt x="5198129" y="2923059"/>
                  <a:pt x="5218425" y="2901281"/>
                </a:cubicBezTo>
                <a:cubicBezTo>
                  <a:pt x="5235083" y="2883707"/>
                  <a:pt x="5234120" y="2905021"/>
                  <a:pt x="5250956" y="2909820"/>
                </a:cubicBezTo>
                <a:cubicBezTo>
                  <a:pt x="5268969" y="2906444"/>
                  <a:pt x="5251134" y="2863881"/>
                  <a:pt x="5267007" y="2857858"/>
                </a:cubicBezTo>
                <a:cubicBezTo>
                  <a:pt x="5292261" y="2859082"/>
                  <a:pt x="5313127" y="2837205"/>
                  <a:pt x="5332532" y="2857858"/>
                </a:cubicBezTo>
                <a:cubicBezTo>
                  <a:pt x="5362173" y="2851933"/>
                  <a:pt x="5354789" y="2805796"/>
                  <a:pt x="5365026" y="2779483"/>
                </a:cubicBezTo>
                <a:cubicBezTo>
                  <a:pt x="5389210" y="2767138"/>
                  <a:pt x="5416141" y="2758764"/>
                  <a:pt x="5446531" y="2753138"/>
                </a:cubicBezTo>
                <a:cubicBezTo>
                  <a:pt x="5463296" y="2751020"/>
                  <a:pt x="5448707" y="2715076"/>
                  <a:pt x="5462903" y="2709813"/>
                </a:cubicBezTo>
                <a:cubicBezTo>
                  <a:pt x="5505707" y="2727322"/>
                  <a:pt x="5589209" y="2702300"/>
                  <a:pt x="5617495" y="2736093"/>
                </a:cubicBezTo>
                <a:cubicBezTo>
                  <a:pt x="5625342" y="2767436"/>
                  <a:pt x="5580934" y="2743076"/>
                  <a:pt x="5585142" y="2770679"/>
                </a:cubicBezTo>
                <a:cubicBezTo>
                  <a:pt x="5579007" y="2803479"/>
                  <a:pt x="5616211" y="2789677"/>
                  <a:pt x="5617495" y="2814004"/>
                </a:cubicBezTo>
                <a:cubicBezTo>
                  <a:pt x="5649918" y="2802817"/>
                  <a:pt x="5634366" y="2842964"/>
                  <a:pt x="5666397" y="2831545"/>
                </a:cubicBezTo>
                <a:cubicBezTo>
                  <a:pt x="5699891" y="2809271"/>
                  <a:pt x="5670143" y="2719279"/>
                  <a:pt x="5691152" y="2683468"/>
                </a:cubicBezTo>
                <a:close/>
                <a:moveTo>
                  <a:pt x="5020955" y="2559809"/>
                </a:moveTo>
                <a:cubicBezTo>
                  <a:pt x="5070299" y="2576647"/>
                  <a:pt x="5117624" y="2596560"/>
                  <a:pt x="5184085" y="2594748"/>
                </a:cubicBezTo>
                <a:cubicBezTo>
                  <a:pt x="5179891" y="2625549"/>
                  <a:pt x="5212873" y="2616224"/>
                  <a:pt x="5208330" y="2647006"/>
                </a:cubicBezTo>
                <a:cubicBezTo>
                  <a:pt x="5119603" y="2657921"/>
                  <a:pt x="5082615" y="2613053"/>
                  <a:pt x="5004921" y="2612077"/>
                </a:cubicBezTo>
                <a:cubicBezTo>
                  <a:pt x="4998162" y="2582152"/>
                  <a:pt x="5013808" y="2575289"/>
                  <a:pt x="5020955" y="2559809"/>
                </a:cubicBezTo>
                <a:close/>
                <a:moveTo>
                  <a:pt x="5582038" y="2450726"/>
                </a:moveTo>
                <a:cubicBezTo>
                  <a:pt x="5601007" y="2450726"/>
                  <a:pt x="5619817" y="2450726"/>
                  <a:pt x="5639070" y="2450726"/>
                </a:cubicBezTo>
                <a:cubicBezTo>
                  <a:pt x="5689520" y="2466556"/>
                  <a:pt x="5706631" y="2517795"/>
                  <a:pt x="5769450" y="2520153"/>
                </a:cubicBezTo>
                <a:cubicBezTo>
                  <a:pt x="5769450" y="2529108"/>
                  <a:pt x="5769450" y="2537930"/>
                  <a:pt x="5769450" y="2546473"/>
                </a:cubicBezTo>
                <a:cubicBezTo>
                  <a:pt x="5783270" y="2575430"/>
                  <a:pt x="5813193" y="2586666"/>
                  <a:pt x="5834516" y="2607602"/>
                </a:cubicBezTo>
                <a:cubicBezTo>
                  <a:pt x="5834162" y="2633789"/>
                  <a:pt x="5842019" y="2651877"/>
                  <a:pt x="5858971" y="2659553"/>
                </a:cubicBezTo>
                <a:cubicBezTo>
                  <a:pt x="5826447" y="2691013"/>
                  <a:pt x="5804823" y="2636659"/>
                  <a:pt x="5785712" y="2624745"/>
                </a:cubicBezTo>
                <a:cubicBezTo>
                  <a:pt x="5748322" y="2616602"/>
                  <a:pt x="5757311" y="2658307"/>
                  <a:pt x="5728697" y="2659553"/>
                </a:cubicBezTo>
                <a:cubicBezTo>
                  <a:pt x="5695713" y="2651265"/>
                  <a:pt x="5682636" y="2605310"/>
                  <a:pt x="5639070" y="2633488"/>
                </a:cubicBezTo>
                <a:cubicBezTo>
                  <a:pt x="5639070" y="2616001"/>
                  <a:pt x="5639070" y="2598680"/>
                  <a:pt x="5639070" y="2581182"/>
                </a:cubicBezTo>
                <a:cubicBezTo>
                  <a:pt x="5608598" y="2544115"/>
                  <a:pt x="5560980" y="2525348"/>
                  <a:pt x="5524598" y="2494000"/>
                </a:cubicBezTo>
                <a:cubicBezTo>
                  <a:pt x="5504602" y="2483131"/>
                  <a:pt x="5485332" y="2513657"/>
                  <a:pt x="5484306" y="2494000"/>
                </a:cubicBezTo>
                <a:cubicBezTo>
                  <a:pt x="5476750" y="2466356"/>
                  <a:pt x="5511238" y="2482163"/>
                  <a:pt x="5508867" y="2459303"/>
                </a:cubicBezTo>
                <a:cubicBezTo>
                  <a:pt x="5533994" y="2452639"/>
                  <a:pt x="5523961" y="2483465"/>
                  <a:pt x="5549213" y="2476868"/>
                </a:cubicBezTo>
                <a:cubicBezTo>
                  <a:pt x="5569845" y="2478481"/>
                  <a:pt x="5574729" y="2463430"/>
                  <a:pt x="5582038" y="2450726"/>
                </a:cubicBezTo>
                <a:close/>
                <a:moveTo>
                  <a:pt x="5525429" y="2400921"/>
                </a:moveTo>
                <a:cubicBezTo>
                  <a:pt x="5535226" y="2402459"/>
                  <a:pt x="5544267" y="2405570"/>
                  <a:pt x="5550898" y="2410003"/>
                </a:cubicBezTo>
                <a:cubicBezTo>
                  <a:pt x="5548867" y="2446221"/>
                  <a:pt x="5489343" y="2454876"/>
                  <a:pt x="5461460" y="2436338"/>
                </a:cubicBezTo>
                <a:cubicBezTo>
                  <a:pt x="5459838" y="2405850"/>
                  <a:pt x="5496037" y="2396306"/>
                  <a:pt x="5525429" y="2400921"/>
                </a:cubicBezTo>
                <a:close/>
                <a:moveTo>
                  <a:pt x="5302164" y="2392548"/>
                </a:moveTo>
                <a:cubicBezTo>
                  <a:pt x="5316201" y="2418289"/>
                  <a:pt x="5365980" y="2406084"/>
                  <a:pt x="5367709" y="2444726"/>
                </a:cubicBezTo>
                <a:cubicBezTo>
                  <a:pt x="5356431" y="2456075"/>
                  <a:pt x="5337515" y="2456075"/>
                  <a:pt x="5326792" y="2444726"/>
                </a:cubicBezTo>
                <a:cubicBezTo>
                  <a:pt x="5327846" y="2483836"/>
                  <a:pt x="5355143" y="2495551"/>
                  <a:pt x="5359302" y="2531923"/>
                </a:cubicBezTo>
                <a:cubicBezTo>
                  <a:pt x="5329436" y="2549894"/>
                  <a:pt x="5328332" y="2522333"/>
                  <a:pt x="5310413" y="2505554"/>
                </a:cubicBezTo>
                <a:cubicBezTo>
                  <a:pt x="5296105" y="2513477"/>
                  <a:pt x="5292419" y="2532665"/>
                  <a:pt x="5294212" y="2557733"/>
                </a:cubicBezTo>
                <a:cubicBezTo>
                  <a:pt x="5231381" y="2525201"/>
                  <a:pt x="5260389" y="2428384"/>
                  <a:pt x="5302164" y="2392548"/>
                </a:cubicBezTo>
                <a:close/>
                <a:moveTo>
                  <a:pt x="4847832" y="2298010"/>
                </a:moveTo>
                <a:cubicBezTo>
                  <a:pt x="4864017" y="2298010"/>
                  <a:pt x="4858244" y="2321564"/>
                  <a:pt x="4880545" y="2315537"/>
                </a:cubicBezTo>
                <a:cubicBezTo>
                  <a:pt x="4874734" y="2341884"/>
                  <a:pt x="4900519" y="2355850"/>
                  <a:pt x="4912781" y="2376133"/>
                </a:cubicBezTo>
                <a:cubicBezTo>
                  <a:pt x="4924223" y="2394616"/>
                  <a:pt x="4953549" y="2419428"/>
                  <a:pt x="4978494" y="2437345"/>
                </a:cubicBezTo>
                <a:cubicBezTo>
                  <a:pt x="4977511" y="2478891"/>
                  <a:pt x="5013039" y="2516940"/>
                  <a:pt x="4994297" y="2550182"/>
                </a:cubicBezTo>
                <a:cubicBezTo>
                  <a:pt x="4956393" y="2568779"/>
                  <a:pt x="4945151" y="2511479"/>
                  <a:pt x="4905023" y="2506698"/>
                </a:cubicBezTo>
                <a:cubicBezTo>
                  <a:pt x="4921456" y="2387570"/>
                  <a:pt x="4806912" y="2408230"/>
                  <a:pt x="4806912" y="2306566"/>
                </a:cubicBezTo>
                <a:cubicBezTo>
                  <a:pt x="4827878" y="2297003"/>
                  <a:pt x="4848853" y="2336335"/>
                  <a:pt x="4847832" y="2298010"/>
                </a:cubicBezTo>
                <a:close/>
                <a:moveTo>
                  <a:pt x="5199152" y="2283650"/>
                </a:moveTo>
                <a:cubicBezTo>
                  <a:pt x="5236898" y="2281286"/>
                  <a:pt x="5252816" y="2302120"/>
                  <a:pt x="5272510" y="2318742"/>
                </a:cubicBezTo>
                <a:cubicBezTo>
                  <a:pt x="5276218" y="2345993"/>
                  <a:pt x="5262346" y="2354192"/>
                  <a:pt x="5248118" y="2361941"/>
                </a:cubicBezTo>
                <a:cubicBezTo>
                  <a:pt x="5263287" y="2382604"/>
                  <a:pt x="5237801" y="2412230"/>
                  <a:pt x="5256553" y="2440550"/>
                </a:cubicBezTo>
                <a:cubicBezTo>
                  <a:pt x="5228924" y="2452168"/>
                  <a:pt x="5242335" y="2506537"/>
                  <a:pt x="5215590" y="2518485"/>
                </a:cubicBezTo>
                <a:cubicBezTo>
                  <a:pt x="5215657" y="2527133"/>
                  <a:pt x="5225552" y="2525417"/>
                  <a:pt x="5231777" y="2527450"/>
                </a:cubicBezTo>
                <a:cubicBezTo>
                  <a:pt x="5230586" y="2543835"/>
                  <a:pt x="5204840" y="2533431"/>
                  <a:pt x="5207145" y="2553393"/>
                </a:cubicBezTo>
                <a:cubicBezTo>
                  <a:pt x="5154250" y="2566464"/>
                  <a:pt x="5162378" y="2514366"/>
                  <a:pt x="5109492" y="2527450"/>
                </a:cubicBezTo>
                <a:cubicBezTo>
                  <a:pt x="5112144" y="2481016"/>
                  <a:pt x="5076685" y="2475537"/>
                  <a:pt x="5068711" y="2440550"/>
                </a:cubicBezTo>
                <a:cubicBezTo>
                  <a:pt x="5083208" y="2357030"/>
                  <a:pt x="5191553" y="2374484"/>
                  <a:pt x="5199152" y="2283650"/>
                </a:cubicBezTo>
                <a:close/>
                <a:moveTo>
                  <a:pt x="4527552" y="2203472"/>
                </a:moveTo>
                <a:cubicBezTo>
                  <a:pt x="4544783" y="2220013"/>
                  <a:pt x="4561724" y="2236867"/>
                  <a:pt x="4568469" y="2264414"/>
                </a:cubicBezTo>
                <a:cubicBezTo>
                  <a:pt x="4549244" y="2267135"/>
                  <a:pt x="4553286" y="2294733"/>
                  <a:pt x="4527552" y="2290482"/>
                </a:cubicBezTo>
                <a:cubicBezTo>
                  <a:pt x="4496551" y="2265660"/>
                  <a:pt x="4539212" y="2255034"/>
                  <a:pt x="4527552" y="2203472"/>
                </a:cubicBezTo>
                <a:close/>
                <a:moveTo>
                  <a:pt x="5394787" y="2094389"/>
                </a:moveTo>
                <a:cubicBezTo>
                  <a:pt x="5417685" y="2095887"/>
                  <a:pt x="5429329" y="2109425"/>
                  <a:pt x="5427280" y="2137957"/>
                </a:cubicBezTo>
                <a:cubicBezTo>
                  <a:pt x="5442013" y="2154117"/>
                  <a:pt x="5475667" y="2150057"/>
                  <a:pt x="5468000" y="2190134"/>
                </a:cubicBezTo>
                <a:cubicBezTo>
                  <a:pt x="5429061" y="2186135"/>
                  <a:pt x="5406310" y="2199413"/>
                  <a:pt x="5394787" y="2224876"/>
                </a:cubicBezTo>
                <a:cubicBezTo>
                  <a:pt x="5369036" y="2219070"/>
                  <a:pt x="5383833" y="2201799"/>
                  <a:pt x="5386450" y="2181489"/>
                </a:cubicBezTo>
                <a:cubicBezTo>
                  <a:pt x="5360782" y="2177006"/>
                  <a:pt x="5354660" y="2200198"/>
                  <a:pt x="5337782" y="2181489"/>
                </a:cubicBezTo>
                <a:cubicBezTo>
                  <a:pt x="5351200" y="2160508"/>
                  <a:pt x="5359237" y="2140446"/>
                  <a:pt x="5386450" y="2155319"/>
                </a:cubicBezTo>
                <a:cubicBezTo>
                  <a:pt x="5386687" y="2132121"/>
                  <a:pt x="5383316" y="2105619"/>
                  <a:pt x="5394787" y="2094389"/>
                </a:cubicBezTo>
                <a:close/>
                <a:moveTo>
                  <a:pt x="2533261" y="2036211"/>
                </a:moveTo>
                <a:cubicBezTo>
                  <a:pt x="2547419" y="2038092"/>
                  <a:pt x="2552033" y="2050996"/>
                  <a:pt x="2549635" y="2070908"/>
                </a:cubicBezTo>
                <a:cubicBezTo>
                  <a:pt x="2538698" y="2070908"/>
                  <a:pt x="2528126" y="2070908"/>
                  <a:pt x="2517240" y="2070908"/>
                </a:cubicBezTo>
                <a:cubicBezTo>
                  <a:pt x="2511133" y="2047234"/>
                  <a:pt x="2533261" y="2053275"/>
                  <a:pt x="2533261" y="2036211"/>
                </a:cubicBezTo>
                <a:close/>
                <a:moveTo>
                  <a:pt x="1679873" y="2007123"/>
                </a:moveTo>
                <a:cubicBezTo>
                  <a:pt x="1696329" y="2007123"/>
                  <a:pt x="1712584" y="2007123"/>
                  <a:pt x="1728911" y="2007123"/>
                </a:cubicBezTo>
                <a:cubicBezTo>
                  <a:pt x="1736457" y="2044108"/>
                  <a:pt x="1709329" y="2044379"/>
                  <a:pt x="1679873" y="2042226"/>
                </a:cubicBezTo>
                <a:cubicBezTo>
                  <a:pt x="1679873" y="2030508"/>
                  <a:pt x="1679873" y="2018996"/>
                  <a:pt x="1679873" y="2007123"/>
                </a:cubicBezTo>
                <a:close/>
                <a:moveTo>
                  <a:pt x="1454435" y="2000088"/>
                </a:moveTo>
                <a:cubicBezTo>
                  <a:pt x="1480658" y="2001590"/>
                  <a:pt x="1517009" y="1991616"/>
                  <a:pt x="1511426" y="2026495"/>
                </a:cubicBezTo>
                <a:cubicBezTo>
                  <a:pt x="1482521" y="2037970"/>
                  <a:pt x="1481884" y="2025888"/>
                  <a:pt x="1454435" y="2035193"/>
                </a:cubicBezTo>
                <a:cubicBezTo>
                  <a:pt x="1454435" y="2023473"/>
                  <a:pt x="1454435" y="2011962"/>
                  <a:pt x="1454435" y="2000088"/>
                </a:cubicBezTo>
                <a:close/>
                <a:moveTo>
                  <a:pt x="5078398" y="1985390"/>
                </a:moveTo>
                <a:cubicBezTo>
                  <a:pt x="5092774" y="1984786"/>
                  <a:pt x="5103914" y="1987309"/>
                  <a:pt x="5111211" y="1994036"/>
                </a:cubicBezTo>
                <a:cubicBezTo>
                  <a:pt x="5101381" y="2012447"/>
                  <a:pt x="5101381" y="2041357"/>
                  <a:pt x="5078398" y="2046376"/>
                </a:cubicBezTo>
                <a:cubicBezTo>
                  <a:pt x="5067829" y="1992553"/>
                  <a:pt x="5063334" y="2019330"/>
                  <a:pt x="5078398" y="1985390"/>
                </a:cubicBezTo>
                <a:close/>
                <a:moveTo>
                  <a:pt x="5311233" y="1978590"/>
                </a:moveTo>
                <a:cubicBezTo>
                  <a:pt x="5318105" y="1977582"/>
                  <a:pt x="5325168" y="1977926"/>
                  <a:pt x="5331760" y="1979734"/>
                </a:cubicBezTo>
                <a:cubicBezTo>
                  <a:pt x="5340549" y="1982144"/>
                  <a:pt x="5348501" y="1987156"/>
                  <a:pt x="5354050" y="1995032"/>
                </a:cubicBezTo>
                <a:cubicBezTo>
                  <a:pt x="5359165" y="2038550"/>
                  <a:pt x="5331467" y="2046332"/>
                  <a:pt x="5321254" y="2073391"/>
                </a:cubicBezTo>
                <a:cubicBezTo>
                  <a:pt x="5301407" y="2059892"/>
                  <a:pt x="5285066" y="2042355"/>
                  <a:pt x="5272349" y="2021186"/>
                </a:cubicBezTo>
                <a:cubicBezTo>
                  <a:pt x="5271707" y="1996810"/>
                  <a:pt x="5290615" y="1981614"/>
                  <a:pt x="5311233" y="1978590"/>
                </a:cubicBezTo>
                <a:close/>
                <a:moveTo>
                  <a:pt x="1595779" y="1919856"/>
                </a:moveTo>
                <a:cubicBezTo>
                  <a:pt x="1608028" y="1921438"/>
                  <a:pt x="1625775" y="1916826"/>
                  <a:pt x="1628326" y="1928754"/>
                </a:cubicBezTo>
                <a:cubicBezTo>
                  <a:pt x="1637300" y="1959238"/>
                  <a:pt x="1578586" y="1952067"/>
                  <a:pt x="1595779" y="1919856"/>
                </a:cubicBezTo>
                <a:close/>
                <a:moveTo>
                  <a:pt x="1369244" y="1898040"/>
                </a:moveTo>
                <a:cubicBezTo>
                  <a:pt x="1409763" y="1898040"/>
                  <a:pt x="1450397" y="1898040"/>
                  <a:pt x="1491246" y="1898040"/>
                </a:cubicBezTo>
                <a:cubicBezTo>
                  <a:pt x="1495101" y="1922556"/>
                  <a:pt x="1522225" y="1923040"/>
                  <a:pt x="1539880" y="1932857"/>
                </a:cubicBezTo>
                <a:cubicBezTo>
                  <a:pt x="1539880" y="1950008"/>
                  <a:pt x="1562528" y="1943880"/>
                  <a:pt x="1556527" y="1967617"/>
                </a:cubicBezTo>
                <a:cubicBezTo>
                  <a:pt x="1605665" y="1970068"/>
                  <a:pt x="1650615" y="1962198"/>
                  <a:pt x="1662314" y="2019855"/>
                </a:cubicBezTo>
                <a:cubicBezTo>
                  <a:pt x="1639363" y="2021500"/>
                  <a:pt x="1606270" y="2012251"/>
                  <a:pt x="1605665" y="2037361"/>
                </a:cubicBezTo>
                <a:cubicBezTo>
                  <a:pt x="1587736" y="2029918"/>
                  <a:pt x="1577563" y="2014773"/>
                  <a:pt x="1548283" y="2019855"/>
                </a:cubicBezTo>
                <a:cubicBezTo>
                  <a:pt x="1544153" y="1997571"/>
                  <a:pt x="1534714" y="1985941"/>
                  <a:pt x="1564483" y="1985057"/>
                </a:cubicBezTo>
                <a:cubicBezTo>
                  <a:pt x="1558527" y="1965346"/>
                  <a:pt x="1518929" y="1981749"/>
                  <a:pt x="1499519" y="1976343"/>
                </a:cubicBezTo>
                <a:cubicBezTo>
                  <a:pt x="1464254" y="1970700"/>
                  <a:pt x="1460483" y="1931329"/>
                  <a:pt x="1426152" y="1924143"/>
                </a:cubicBezTo>
                <a:cubicBezTo>
                  <a:pt x="1385705" y="1912939"/>
                  <a:pt x="1385892" y="1945041"/>
                  <a:pt x="1352683" y="1941662"/>
                </a:cubicBezTo>
                <a:cubicBezTo>
                  <a:pt x="1351517" y="1919867"/>
                  <a:pt x="1365604" y="1914578"/>
                  <a:pt x="1369244" y="1898040"/>
                </a:cubicBezTo>
                <a:close/>
                <a:moveTo>
                  <a:pt x="1563517" y="1883495"/>
                </a:moveTo>
                <a:cubicBezTo>
                  <a:pt x="1584439" y="1884418"/>
                  <a:pt x="1595177" y="1896137"/>
                  <a:pt x="1596146" y="1918129"/>
                </a:cubicBezTo>
                <a:cubicBezTo>
                  <a:pt x="1585276" y="1921069"/>
                  <a:pt x="1580614" y="1930536"/>
                  <a:pt x="1563517" y="1927027"/>
                </a:cubicBezTo>
                <a:cubicBezTo>
                  <a:pt x="1563517" y="1912360"/>
                  <a:pt x="1563517" y="1897999"/>
                  <a:pt x="1563517" y="1883495"/>
                </a:cubicBezTo>
                <a:close/>
                <a:moveTo>
                  <a:pt x="1520622" y="1847134"/>
                </a:moveTo>
                <a:cubicBezTo>
                  <a:pt x="1528894" y="1847134"/>
                  <a:pt x="1536811" y="1847134"/>
                  <a:pt x="1545216" y="1847134"/>
                </a:cubicBezTo>
                <a:cubicBezTo>
                  <a:pt x="1552243" y="1857118"/>
                  <a:pt x="1555869" y="1870383"/>
                  <a:pt x="1553454" y="1890232"/>
                </a:cubicBezTo>
                <a:cubicBezTo>
                  <a:pt x="1523122" y="1896698"/>
                  <a:pt x="1517570" y="1876776"/>
                  <a:pt x="1520622" y="1847134"/>
                </a:cubicBezTo>
                <a:close/>
                <a:moveTo>
                  <a:pt x="1468981" y="1847134"/>
                </a:moveTo>
                <a:cubicBezTo>
                  <a:pt x="1489782" y="1848038"/>
                  <a:pt x="1500568" y="1859920"/>
                  <a:pt x="1501591" y="1881831"/>
                </a:cubicBezTo>
                <a:cubicBezTo>
                  <a:pt x="1490487" y="1881831"/>
                  <a:pt x="1479748" y="1881831"/>
                  <a:pt x="1468981" y="1881831"/>
                </a:cubicBezTo>
                <a:cubicBezTo>
                  <a:pt x="1468981" y="1870039"/>
                  <a:pt x="1468981" y="1858590"/>
                  <a:pt x="1468981" y="1847134"/>
                </a:cubicBezTo>
                <a:close/>
                <a:moveTo>
                  <a:pt x="5277050" y="1839862"/>
                </a:moveTo>
                <a:cubicBezTo>
                  <a:pt x="5282705" y="1839886"/>
                  <a:pt x="5288297" y="1841927"/>
                  <a:pt x="5293396" y="1846771"/>
                </a:cubicBezTo>
                <a:cubicBezTo>
                  <a:pt x="5291603" y="1882393"/>
                  <a:pt x="5294386" y="1923005"/>
                  <a:pt x="5260449" y="1925002"/>
                </a:cubicBezTo>
                <a:cubicBezTo>
                  <a:pt x="5257044" y="1902575"/>
                  <a:pt x="5249225" y="1885042"/>
                  <a:pt x="5235971" y="1872917"/>
                </a:cubicBezTo>
                <a:cubicBezTo>
                  <a:pt x="5242541" y="1857880"/>
                  <a:pt x="5260083" y="1839792"/>
                  <a:pt x="5277050" y="1839862"/>
                </a:cubicBezTo>
                <a:close/>
                <a:moveTo>
                  <a:pt x="3647892" y="1802788"/>
                </a:moveTo>
                <a:cubicBezTo>
                  <a:pt x="3645752" y="1800393"/>
                  <a:pt x="3635710" y="1807154"/>
                  <a:pt x="3639990" y="1811802"/>
                </a:cubicBezTo>
                <a:cubicBezTo>
                  <a:pt x="3642131" y="1814196"/>
                  <a:pt x="3652337" y="1807154"/>
                  <a:pt x="3647892" y="1802788"/>
                </a:cubicBezTo>
                <a:close/>
                <a:moveTo>
                  <a:pt x="830989" y="1741177"/>
                </a:moveTo>
                <a:cubicBezTo>
                  <a:pt x="824072" y="1766608"/>
                  <a:pt x="853442" y="1798022"/>
                  <a:pt x="863764" y="1776082"/>
                </a:cubicBezTo>
                <a:cubicBezTo>
                  <a:pt x="849505" y="1768270"/>
                  <a:pt x="850462" y="1744169"/>
                  <a:pt x="830989" y="1741177"/>
                </a:cubicBezTo>
                <a:close/>
                <a:moveTo>
                  <a:pt x="827664" y="1718365"/>
                </a:moveTo>
                <a:cubicBezTo>
                  <a:pt x="825908" y="1717700"/>
                  <a:pt x="823966" y="1718822"/>
                  <a:pt x="823221" y="1723725"/>
                </a:cubicBezTo>
                <a:cubicBezTo>
                  <a:pt x="823221" y="1728711"/>
                  <a:pt x="829712" y="1733864"/>
                  <a:pt x="830989" y="1723725"/>
                </a:cubicBezTo>
                <a:cubicBezTo>
                  <a:pt x="830989" y="1721481"/>
                  <a:pt x="829419" y="1719030"/>
                  <a:pt x="827664" y="1718365"/>
                </a:cubicBezTo>
                <a:close/>
                <a:moveTo>
                  <a:pt x="3433434" y="1571669"/>
                </a:moveTo>
                <a:cubicBezTo>
                  <a:pt x="3461451" y="1568179"/>
                  <a:pt x="3479821" y="1574165"/>
                  <a:pt x="3473931" y="1606718"/>
                </a:cubicBezTo>
                <a:cubicBezTo>
                  <a:pt x="3452241" y="1587404"/>
                  <a:pt x="3427597" y="1604737"/>
                  <a:pt x="3425197" y="1580395"/>
                </a:cubicBezTo>
                <a:cubicBezTo>
                  <a:pt x="3430078" y="1579889"/>
                  <a:pt x="3434777" y="1578939"/>
                  <a:pt x="3433434" y="1571669"/>
                </a:cubicBezTo>
                <a:close/>
                <a:moveTo>
                  <a:pt x="5221224" y="1472364"/>
                </a:moveTo>
                <a:cubicBezTo>
                  <a:pt x="5190110" y="1468420"/>
                  <a:pt x="5183525" y="1490252"/>
                  <a:pt x="5172166" y="1506871"/>
                </a:cubicBezTo>
                <a:cubicBezTo>
                  <a:pt x="5193403" y="1499688"/>
                  <a:pt x="5216780" y="1533069"/>
                  <a:pt x="5229127" y="1506871"/>
                </a:cubicBezTo>
                <a:cubicBezTo>
                  <a:pt x="5217273" y="1505322"/>
                  <a:pt x="5221554" y="1485744"/>
                  <a:pt x="5221224" y="1472364"/>
                </a:cubicBezTo>
                <a:close/>
                <a:moveTo>
                  <a:pt x="5573358" y="1403531"/>
                </a:moveTo>
                <a:cubicBezTo>
                  <a:pt x="5584188" y="1403531"/>
                  <a:pt x="5595177" y="1403531"/>
                  <a:pt x="5606284" y="1403531"/>
                </a:cubicBezTo>
                <a:cubicBezTo>
                  <a:pt x="5604359" y="1468960"/>
                  <a:pt x="5620994" y="1515575"/>
                  <a:pt x="5622406" y="1577649"/>
                </a:cubicBezTo>
                <a:cubicBezTo>
                  <a:pt x="5596184" y="1610624"/>
                  <a:pt x="5542169" y="1613897"/>
                  <a:pt x="5516401" y="1647420"/>
                </a:cubicBezTo>
                <a:cubicBezTo>
                  <a:pt x="5509766" y="1642723"/>
                  <a:pt x="5503063" y="1638341"/>
                  <a:pt x="5492212" y="1638450"/>
                </a:cubicBezTo>
                <a:cubicBezTo>
                  <a:pt x="5468587" y="1651227"/>
                  <a:pt x="5448831" y="1667810"/>
                  <a:pt x="5443174" y="1699320"/>
                </a:cubicBezTo>
                <a:cubicBezTo>
                  <a:pt x="5429786" y="1684750"/>
                  <a:pt x="5409152" y="1678039"/>
                  <a:pt x="5410573" y="1647420"/>
                </a:cubicBezTo>
                <a:cubicBezTo>
                  <a:pt x="5426854" y="1647420"/>
                  <a:pt x="5443174" y="1647420"/>
                  <a:pt x="5459533" y="1647420"/>
                </a:cubicBezTo>
                <a:cubicBezTo>
                  <a:pt x="5462949" y="1623264"/>
                  <a:pt x="5414908" y="1653993"/>
                  <a:pt x="5418580" y="1629987"/>
                </a:cubicBezTo>
                <a:cubicBezTo>
                  <a:pt x="5419587" y="1584291"/>
                  <a:pt x="5471390" y="1593616"/>
                  <a:pt x="5500042" y="1577649"/>
                </a:cubicBezTo>
                <a:cubicBezTo>
                  <a:pt x="5529700" y="1549125"/>
                  <a:pt x="5544114" y="1538978"/>
                  <a:pt x="5573358" y="1525749"/>
                </a:cubicBezTo>
                <a:cubicBezTo>
                  <a:pt x="5572410" y="1515328"/>
                  <a:pt x="5575313" y="1510029"/>
                  <a:pt x="5581789" y="1507906"/>
                </a:cubicBezTo>
                <a:cubicBezTo>
                  <a:pt x="5569162" y="1464263"/>
                  <a:pt x="5583398" y="1444326"/>
                  <a:pt x="5573358" y="1403531"/>
                </a:cubicBezTo>
                <a:close/>
                <a:moveTo>
                  <a:pt x="5556964" y="1301720"/>
                </a:moveTo>
                <a:cubicBezTo>
                  <a:pt x="5601526" y="1306298"/>
                  <a:pt x="5628302" y="1330087"/>
                  <a:pt x="5670943" y="1336620"/>
                </a:cubicBezTo>
                <a:cubicBezTo>
                  <a:pt x="5637372" y="1341247"/>
                  <a:pt x="5640177" y="1384689"/>
                  <a:pt x="5622163" y="1406066"/>
                </a:cubicBezTo>
                <a:cubicBezTo>
                  <a:pt x="5603419" y="1408700"/>
                  <a:pt x="5613252" y="1381117"/>
                  <a:pt x="5597547" y="1380035"/>
                </a:cubicBezTo>
                <a:cubicBezTo>
                  <a:pt x="5568998" y="1375147"/>
                  <a:pt x="5571107" y="1420997"/>
                  <a:pt x="5548715" y="1397694"/>
                </a:cubicBezTo>
                <a:cubicBezTo>
                  <a:pt x="5547809" y="1361497"/>
                  <a:pt x="5562904" y="1343092"/>
                  <a:pt x="5556964" y="1301720"/>
                </a:cubicBezTo>
                <a:close/>
                <a:moveTo>
                  <a:pt x="1907153" y="1088626"/>
                </a:moveTo>
                <a:cubicBezTo>
                  <a:pt x="1904705" y="1085800"/>
                  <a:pt x="1894703" y="1092615"/>
                  <a:pt x="1898853" y="1097103"/>
                </a:cubicBezTo>
                <a:cubicBezTo>
                  <a:pt x="1901194" y="1099429"/>
                  <a:pt x="1911197" y="1093114"/>
                  <a:pt x="1907153" y="1088626"/>
                </a:cubicBezTo>
                <a:close/>
                <a:moveTo>
                  <a:pt x="2825482" y="1025377"/>
                </a:moveTo>
                <a:cubicBezTo>
                  <a:pt x="2838917" y="1025377"/>
                  <a:pt x="2852656" y="1025377"/>
                  <a:pt x="2866046" y="1025377"/>
                </a:cubicBezTo>
                <a:cubicBezTo>
                  <a:pt x="2864147" y="1065303"/>
                  <a:pt x="2857458" y="1067381"/>
                  <a:pt x="2866046" y="1103769"/>
                </a:cubicBezTo>
                <a:cubicBezTo>
                  <a:pt x="2850158" y="1115544"/>
                  <a:pt x="2819457" y="1111978"/>
                  <a:pt x="2800666" y="1121285"/>
                </a:cubicBezTo>
                <a:cubicBezTo>
                  <a:pt x="2788405" y="1108382"/>
                  <a:pt x="2793909" y="1076680"/>
                  <a:pt x="2792901" y="1051565"/>
                </a:cubicBezTo>
                <a:cubicBezTo>
                  <a:pt x="2806974" y="1036384"/>
                  <a:pt x="2824978" y="1064313"/>
                  <a:pt x="2825482" y="1025377"/>
                </a:cubicBezTo>
                <a:close/>
                <a:moveTo>
                  <a:pt x="2956081" y="894854"/>
                </a:moveTo>
                <a:cubicBezTo>
                  <a:pt x="2957366" y="916780"/>
                  <a:pt x="2943310" y="922191"/>
                  <a:pt x="2931486" y="929549"/>
                </a:cubicBezTo>
                <a:cubicBezTo>
                  <a:pt x="2939637" y="941512"/>
                  <a:pt x="2953363" y="946990"/>
                  <a:pt x="2964379" y="955852"/>
                </a:cubicBezTo>
                <a:cubicBezTo>
                  <a:pt x="2934634" y="1000630"/>
                  <a:pt x="2998852" y="1008820"/>
                  <a:pt x="2988675" y="1060405"/>
                </a:cubicBezTo>
                <a:cubicBezTo>
                  <a:pt x="2996597" y="1072033"/>
                  <a:pt x="3010414" y="1077457"/>
                  <a:pt x="3021754" y="1086534"/>
                </a:cubicBezTo>
                <a:cubicBezTo>
                  <a:pt x="2990907" y="1111440"/>
                  <a:pt x="2995380" y="1136051"/>
                  <a:pt x="2988675" y="1173323"/>
                </a:cubicBezTo>
                <a:cubicBezTo>
                  <a:pt x="2939499" y="1170289"/>
                  <a:pt x="2898637" y="1175861"/>
                  <a:pt x="2858144" y="1182185"/>
                </a:cubicBezTo>
                <a:cubicBezTo>
                  <a:pt x="2855473" y="1155506"/>
                  <a:pt x="2884866" y="1164046"/>
                  <a:pt x="2899176" y="1156030"/>
                </a:cubicBezTo>
                <a:cubicBezTo>
                  <a:pt x="2888491" y="1135742"/>
                  <a:pt x="2876490" y="1116649"/>
                  <a:pt x="2882855" y="1077457"/>
                </a:cubicBezTo>
                <a:cubicBezTo>
                  <a:pt x="2895920" y="1090655"/>
                  <a:pt x="2926766" y="1073631"/>
                  <a:pt x="2923332" y="1042776"/>
                </a:cubicBezTo>
                <a:cubicBezTo>
                  <a:pt x="2912678" y="1039070"/>
                  <a:pt x="2902533" y="1037943"/>
                  <a:pt x="2882855" y="1025415"/>
                </a:cubicBezTo>
                <a:cubicBezTo>
                  <a:pt x="2878206" y="979805"/>
                  <a:pt x="2897128" y="959598"/>
                  <a:pt x="2891093" y="912108"/>
                </a:cubicBezTo>
                <a:cubicBezTo>
                  <a:pt x="2910585" y="904669"/>
                  <a:pt x="2926235" y="892169"/>
                  <a:pt x="2956081" y="894854"/>
                </a:cubicBezTo>
                <a:close/>
                <a:moveTo>
                  <a:pt x="3476846" y="871659"/>
                </a:moveTo>
                <a:cubicBezTo>
                  <a:pt x="3456761" y="876166"/>
                  <a:pt x="3427458" y="871377"/>
                  <a:pt x="3427952" y="897574"/>
                </a:cubicBezTo>
                <a:cubicBezTo>
                  <a:pt x="3452317" y="897574"/>
                  <a:pt x="3477504" y="898560"/>
                  <a:pt x="3476846" y="871659"/>
                </a:cubicBezTo>
                <a:close/>
                <a:moveTo>
                  <a:pt x="3656124" y="723630"/>
                </a:moveTo>
                <a:cubicBezTo>
                  <a:pt x="3653654" y="721095"/>
                  <a:pt x="3643612" y="727715"/>
                  <a:pt x="3647892" y="732081"/>
                </a:cubicBezTo>
                <a:cubicBezTo>
                  <a:pt x="3650197" y="734616"/>
                  <a:pt x="3660239" y="728137"/>
                  <a:pt x="3656124" y="723630"/>
                </a:cubicBezTo>
                <a:close/>
                <a:moveTo>
                  <a:pt x="1524253" y="720693"/>
                </a:moveTo>
                <a:cubicBezTo>
                  <a:pt x="1535762" y="723690"/>
                  <a:pt x="1540052" y="734445"/>
                  <a:pt x="1558599" y="729648"/>
                </a:cubicBezTo>
                <a:cubicBezTo>
                  <a:pt x="1579865" y="751242"/>
                  <a:pt x="1558648" y="763992"/>
                  <a:pt x="1590924" y="773207"/>
                </a:cubicBezTo>
                <a:cubicBezTo>
                  <a:pt x="1581378" y="827945"/>
                  <a:pt x="1523110" y="731377"/>
                  <a:pt x="1525763" y="799426"/>
                </a:cubicBezTo>
                <a:cubicBezTo>
                  <a:pt x="1495684" y="799719"/>
                  <a:pt x="1469485" y="795345"/>
                  <a:pt x="1468982" y="764998"/>
                </a:cubicBezTo>
                <a:cubicBezTo>
                  <a:pt x="1505332" y="774239"/>
                  <a:pt x="1498032" y="737852"/>
                  <a:pt x="1509543" y="721146"/>
                </a:cubicBezTo>
                <a:cubicBezTo>
                  <a:pt x="1515778" y="719558"/>
                  <a:pt x="1520417" y="719694"/>
                  <a:pt x="1524253" y="720693"/>
                </a:cubicBezTo>
                <a:close/>
                <a:moveTo>
                  <a:pt x="3386795" y="697433"/>
                </a:moveTo>
                <a:cubicBezTo>
                  <a:pt x="3360126" y="755743"/>
                  <a:pt x="3302177" y="780814"/>
                  <a:pt x="3297239" y="862645"/>
                </a:cubicBezTo>
                <a:cubicBezTo>
                  <a:pt x="3303824" y="879124"/>
                  <a:pt x="3310903" y="894898"/>
                  <a:pt x="3313701" y="914899"/>
                </a:cubicBezTo>
                <a:cubicBezTo>
                  <a:pt x="3295757" y="951096"/>
                  <a:pt x="3283245" y="992786"/>
                  <a:pt x="3264972" y="1028138"/>
                </a:cubicBezTo>
                <a:cubicBezTo>
                  <a:pt x="3192207" y="1063772"/>
                  <a:pt x="3207847" y="944899"/>
                  <a:pt x="3167184" y="941095"/>
                </a:cubicBezTo>
                <a:cubicBezTo>
                  <a:pt x="3168501" y="980110"/>
                  <a:pt x="3181342" y="1007293"/>
                  <a:pt x="3199945" y="1028138"/>
                </a:cubicBezTo>
                <a:cubicBezTo>
                  <a:pt x="3180848" y="1030673"/>
                  <a:pt x="3180848" y="1051800"/>
                  <a:pt x="3199945" y="1054336"/>
                </a:cubicBezTo>
                <a:cubicBezTo>
                  <a:pt x="3200768" y="1033068"/>
                  <a:pt x="3226614" y="1052504"/>
                  <a:pt x="3223980" y="1063209"/>
                </a:cubicBezTo>
                <a:cubicBezTo>
                  <a:pt x="3245381" y="1062223"/>
                  <a:pt x="3250320" y="1041942"/>
                  <a:pt x="3272874" y="1037011"/>
                </a:cubicBezTo>
                <a:cubicBezTo>
                  <a:pt x="3291312" y="1032927"/>
                  <a:pt x="3311397" y="1039828"/>
                  <a:pt x="3338560" y="1037011"/>
                </a:cubicBezTo>
                <a:cubicBezTo>
                  <a:pt x="3364242" y="1015181"/>
                  <a:pt x="3352882" y="953912"/>
                  <a:pt x="3370827" y="923912"/>
                </a:cubicBezTo>
                <a:cubicBezTo>
                  <a:pt x="3407867" y="907434"/>
                  <a:pt x="3384984" y="955039"/>
                  <a:pt x="3403258" y="958560"/>
                </a:cubicBezTo>
                <a:cubicBezTo>
                  <a:pt x="3403258" y="929687"/>
                  <a:pt x="3403258" y="900532"/>
                  <a:pt x="3403258" y="871659"/>
                </a:cubicBezTo>
                <a:cubicBezTo>
                  <a:pt x="3375272" y="866589"/>
                  <a:pt x="3353870" y="854898"/>
                  <a:pt x="3338560" y="836729"/>
                </a:cubicBezTo>
                <a:cubicBezTo>
                  <a:pt x="3330987" y="762081"/>
                  <a:pt x="3396673" y="766025"/>
                  <a:pt x="3403258" y="706165"/>
                </a:cubicBezTo>
                <a:cubicBezTo>
                  <a:pt x="3401776" y="699264"/>
                  <a:pt x="3396673" y="696165"/>
                  <a:pt x="3386795" y="697433"/>
                </a:cubicBezTo>
                <a:close/>
                <a:moveTo>
                  <a:pt x="2599462" y="640030"/>
                </a:moveTo>
                <a:cubicBezTo>
                  <a:pt x="2628079" y="638192"/>
                  <a:pt x="2626348" y="669225"/>
                  <a:pt x="2648496" y="674582"/>
                </a:cubicBezTo>
                <a:cubicBezTo>
                  <a:pt x="2682026" y="660564"/>
                  <a:pt x="2694679" y="677638"/>
                  <a:pt x="2730027" y="666097"/>
                </a:cubicBezTo>
                <a:cubicBezTo>
                  <a:pt x="2727714" y="703067"/>
                  <a:pt x="2754904" y="708854"/>
                  <a:pt x="2746260" y="753012"/>
                </a:cubicBezTo>
                <a:cubicBezTo>
                  <a:pt x="2735877" y="765264"/>
                  <a:pt x="2706356" y="756818"/>
                  <a:pt x="2705434" y="778955"/>
                </a:cubicBezTo>
                <a:cubicBezTo>
                  <a:pt x="2697114" y="770041"/>
                  <a:pt x="2647219" y="761034"/>
                  <a:pt x="2640488" y="778955"/>
                </a:cubicBezTo>
                <a:cubicBezTo>
                  <a:pt x="2615227" y="774237"/>
                  <a:pt x="2624053" y="732797"/>
                  <a:pt x="2583271" y="744195"/>
                </a:cubicBezTo>
                <a:cubicBezTo>
                  <a:pt x="2576176" y="710737"/>
                  <a:pt x="2603219" y="713149"/>
                  <a:pt x="2607463" y="692099"/>
                </a:cubicBezTo>
                <a:cubicBezTo>
                  <a:pt x="2588167" y="688469"/>
                  <a:pt x="2589862" y="707915"/>
                  <a:pt x="2567080" y="700623"/>
                </a:cubicBezTo>
                <a:cubicBezTo>
                  <a:pt x="2567080" y="669062"/>
                  <a:pt x="2609471" y="682115"/>
                  <a:pt x="2599462" y="640030"/>
                </a:cubicBezTo>
                <a:close/>
                <a:moveTo>
                  <a:pt x="4213708" y="551291"/>
                </a:moveTo>
                <a:cubicBezTo>
                  <a:pt x="4208810" y="554584"/>
                  <a:pt x="4204689" y="565918"/>
                  <a:pt x="4218487" y="566869"/>
                </a:cubicBezTo>
                <a:cubicBezTo>
                  <a:pt x="4216017" y="590109"/>
                  <a:pt x="4235443" y="589404"/>
                  <a:pt x="4250918" y="592925"/>
                </a:cubicBezTo>
                <a:cubicBezTo>
                  <a:pt x="4258162" y="564897"/>
                  <a:pt x="4224249" y="580813"/>
                  <a:pt x="4218487" y="566869"/>
                </a:cubicBezTo>
                <a:cubicBezTo>
                  <a:pt x="4220380" y="557820"/>
                  <a:pt x="4219793" y="553189"/>
                  <a:pt x="4218232" y="551361"/>
                </a:cubicBezTo>
                <a:cubicBezTo>
                  <a:pt x="4217061" y="549989"/>
                  <a:pt x="4215341" y="550194"/>
                  <a:pt x="4213708" y="551291"/>
                </a:cubicBezTo>
                <a:close/>
                <a:moveTo>
                  <a:pt x="3501211" y="549404"/>
                </a:moveTo>
                <a:cubicBezTo>
                  <a:pt x="3499070" y="547151"/>
                  <a:pt x="3488864" y="553630"/>
                  <a:pt x="3493144" y="558278"/>
                </a:cubicBezTo>
                <a:cubicBezTo>
                  <a:pt x="3495449" y="560672"/>
                  <a:pt x="3505326" y="554052"/>
                  <a:pt x="3501211" y="549404"/>
                </a:cubicBezTo>
                <a:close/>
                <a:moveTo>
                  <a:pt x="1002210" y="462002"/>
                </a:moveTo>
                <a:cubicBezTo>
                  <a:pt x="999762" y="459343"/>
                  <a:pt x="990078" y="465992"/>
                  <a:pt x="994441" y="470812"/>
                </a:cubicBezTo>
                <a:cubicBezTo>
                  <a:pt x="996569" y="472972"/>
                  <a:pt x="1006466" y="466490"/>
                  <a:pt x="1002210" y="462002"/>
                </a:cubicBezTo>
                <a:close/>
                <a:moveTo>
                  <a:pt x="1246855" y="453027"/>
                </a:moveTo>
                <a:cubicBezTo>
                  <a:pt x="1246855" y="470812"/>
                  <a:pt x="1246855" y="487932"/>
                  <a:pt x="1246855" y="505218"/>
                </a:cubicBezTo>
                <a:cubicBezTo>
                  <a:pt x="1271969" y="497572"/>
                  <a:pt x="1303893" y="496575"/>
                  <a:pt x="1303893" y="462002"/>
                </a:cubicBezTo>
                <a:cubicBezTo>
                  <a:pt x="1275693" y="469150"/>
                  <a:pt x="1272607" y="449038"/>
                  <a:pt x="1246855" y="453027"/>
                </a:cubicBezTo>
                <a:close/>
                <a:moveTo>
                  <a:pt x="2579482" y="435563"/>
                </a:moveTo>
                <a:cubicBezTo>
                  <a:pt x="2555073" y="430153"/>
                  <a:pt x="2533236" y="472124"/>
                  <a:pt x="2555073" y="487679"/>
                </a:cubicBezTo>
                <a:cubicBezTo>
                  <a:pt x="2557645" y="464389"/>
                  <a:pt x="2575367" y="456993"/>
                  <a:pt x="2579482" y="435563"/>
                </a:cubicBezTo>
                <a:close/>
                <a:moveTo>
                  <a:pt x="4764716" y="427573"/>
                </a:moveTo>
                <a:cubicBezTo>
                  <a:pt x="4762247" y="425037"/>
                  <a:pt x="4752040" y="432080"/>
                  <a:pt x="4755991" y="436587"/>
                </a:cubicBezTo>
                <a:cubicBezTo>
                  <a:pt x="4758460" y="438840"/>
                  <a:pt x="4768996" y="432362"/>
                  <a:pt x="4764716" y="427573"/>
                </a:cubicBezTo>
                <a:close/>
                <a:moveTo>
                  <a:pt x="4788752" y="419122"/>
                </a:moveTo>
                <a:cubicBezTo>
                  <a:pt x="4786611" y="416587"/>
                  <a:pt x="4776569" y="423206"/>
                  <a:pt x="4780685" y="427573"/>
                </a:cubicBezTo>
                <a:cubicBezTo>
                  <a:pt x="4783154" y="430108"/>
                  <a:pt x="4793032" y="423206"/>
                  <a:pt x="4788752" y="419122"/>
                </a:cubicBezTo>
                <a:close/>
                <a:moveTo>
                  <a:pt x="1279418" y="409479"/>
                </a:moveTo>
                <a:cubicBezTo>
                  <a:pt x="1274948" y="414964"/>
                  <a:pt x="1246430" y="435907"/>
                  <a:pt x="1271011" y="444384"/>
                </a:cubicBezTo>
                <a:cubicBezTo>
                  <a:pt x="1270479" y="432915"/>
                  <a:pt x="1304425" y="417956"/>
                  <a:pt x="1279418" y="409479"/>
                </a:cubicBezTo>
                <a:close/>
                <a:moveTo>
                  <a:pt x="4813445" y="401377"/>
                </a:moveTo>
                <a:cubicBezTo>
                  <a:pt x="4811141" y="398842"/>
                  <a:pt x="4800934" y="405743"/>
                  <a:pt x="4805214" y="410108"/>
                </a:cubicBezTo>
                <a:cubicBezTo>
                  <a:pt x="4807354" y="412502"/>
                  <a:pt x="4817561" y="406165"/>
                  <a:pt x="4813445" y="401377"/>
                </a:cubicBezTo>
                <a:close/>
                <a:moveTo>
                  <a:pt x="1636651" y="355360"/>
                </a:moveTo>
                <a:cubicBezTo>
                  <a:pt x="1634297" y="352951"/>
                  <a:pt x="1624161" y="359770"/>
                  <a:pt x="1628361" y="364272"/>
                </a:cubicBezTo>
                <a:cubicBezTo>
                  <a:pt x="1630660" y="366907"/>
                  <a:pt x="1640850" y="359919"/>
                  <a:pt x="1636651" y="355360"/>
                </a:cubicBezTo>
                <a:close/>
                <a:moveTo>
                  <a:pt x="5287475" y="298695"/>
                </a:moveTo>
                <a:cubicBezTo>
                  <a:pt x="5315337" y="293412"/>
                  <a:pt x="5321935" y="329191"/>
                  <a:pt x="5352935" y="333471"/>
                </a:cubicBezTo>
                <a:cubicBezTo>
                  <a:pt x="5332985" y="347243"/>
                  <a:pt x="5323360" y="371705"/>
                  <a:pt x="5303783" y="385738"/>
                </a:cubicBezTo>
                <a:cubicBezTo>
                  <a:pt x="5280681" y="357925"/>
                  <a:pt x="5211696" y="379389"/>
                  <a:pt x="5222584" y="315955"/>
                </a:cubicBezTo>
                <a:cubicBezTo>
                  <a:pt x="5238401" y="315955"/>
                  <a:pt x="5255278" y="315955"/>
                  <a:pt x="5271233" y="315955"/>
                </a:cubicBezTo>
                <a:cubicBezTo>
                  <a:pt x="5279910" y="319148"/>
                  <a:pt x="5283951" y="299181"/>
                  <a:pt x="5287475" y="298695"/>
                </a:cubicBezTo>
                <a:close/>
                <a:moveTo>
                  <a:pt x="4067796" y="298161"/>
                </a:moveTo>
                <a:cubicBezTo>
                  <a:pt x="4081503" y="298161"/>
                  <a:pt x="4094476" y="298161"/>
                  <a:pt x="4108881" y="298161"/>
                </a:cubicBezTo>
                <a:cubicBezTo>
                  <a:pt x="4104420" y="343297"/>
                  <a:pt x="4078400" y="364464"/>
                  <a:pt x="4026884" y="358805"/>
                </a:cubicBezTo>
                <a:cubicBezTo>
                  <a:pt x="3983817" y="379573"/>
                  <a:pt x="3962359" y="423295"/>
                  <a:pt x="3904749" y="428577"/>
                </a:cubicBezTo>
                <a:cubicBezTo>
                  <a:pt x="3895640" y="490613"/>
                  <a:pt x="3933909" y="501771"/>
                  <a:pt x="3945822" y="541782"/>
                </a:cubicBezTo>
                <a:cubicBezTo>
                  <a:pt x="3931591" y="541263"/>
                  <a:pt x="3924401" y="548237"/>
                  <a:pt x="3920787" y="559261"/>
                </a:cubicBezTo>
                <a:cubicBezTo>
                  <a:pt x="3891066" y="544720"/>
                  <a:pt x="3865595" y="525173"/>
                  <a:pt x="3839712" y="506823"/>
                </a:cubicBezTo>
                <a:cubicBezTo>
                  <a:pt x="3841644" y="480182"/>
                  <a:pt x="3861969" y="473182"/>
                  <a:pt x="3872037" y="454627"/>
                </a:cubicBezTo>
                <a:cubicBezTo>
                  <a:pt x="3865333" y="407133"/>
                  <a:pt x="3908811" y="412404"/>
                  <a:pt x="3904749" y="367716"/>
                </a:cubicBezTo>
                <a:cubicBezTo>
                  <a:pt x="3952801" y="346707"/>
                  <a:pt x="3998360" y="322627"/>
                  <a:pt x="4059446" y="315422"/>
                </a:cubicBezTo>
                <a:cubicBezTo>
                  <a:pt x="4067659" y="315422"/>
                  <a:pt x="4065814" y="304965"/>
                  <a:pt x="4067796" y="298161"/>
                </a:cubicBezTo>
                <a:close/>
                <a:moveTo>
                  <a:pt x="1220316" y="278932"/>
                </a:moveTo>
                <a:cubicBezTo>
                  <a:pt x="1226889" y="275678"/>
                  <a:pt x="1235735" y="275138"/>
                  <a:pt x="1246855" y="279170"/>
                </a:cubicBezTo>
                <a:cubicBezTo>
                  <a:pt x="1246855" y="296455"/>
                  <a:pt x="1246855" y="313740"/>
                  <a:pt x="1246855" y="331359"/>
                </a:cubicBezTo>
                <a:cubicBezTo>
                  <a:pt x="1297721" y="327704"/>
                  <a:pt x="1321345" y="294295"/>
                  <a:pt x="1369444" y="287479"/>
                </a:cubicBezTo>
                <a:cubicBezTo>
                  <a:pt x="1378064" y="304433"/>
                  <a:pt x="1379767" y="328866"/>
                  <a:pt x="1385407" y="348646"/>
                </a:cubicBezTo>
                <a:cubicBezTo>
                  <a:pt x="1373701" y="369922"/>
                  <a:pt x="1303893" y="380061"/>
                  <a:pt x="1303893" y="339836"/>
                </a:cubicBezTo>
                <a:cubicBezTo>
                  <a:pt x="1248877" y="360779"/>
                  <a:pt x="1176941" y="405658"/>
                  <a:pt x="1116605" y="392359"/>
                </a:cubicBezTo>
                <a:cubicBezTo>
                  <a:pt x="1106389" y="426433"/>
                  <a:pt x="1135653" y="417956"/>
                  <a:pt x="1157255" y="418455"/>
                </a:cubicBezTo>
                <a:cubicBezTo>
                  <a:pt x="1161405" y="431419"/>
                  <a:pt x="1169280" y="440063"/>
                  <a:pt x="1173323" y="453027"/>
                </a:cubicBezTo>
                <a:cubicBezTo>
                  <a:pt x="1180240" y="416793"/>
                  <a:pt x="1220890" y="416793"/>
                  <a:pt x="1238874" y="392359"/>
                </a:cubicBezTo>
                <a:cubicBezTo>
                  <a:pt x="1279418" y="392359"/>
                  <a:pt x="1319856" y="392359"/>
                  <a:pt x="1360825" y="392359"/>
                </a:cubicBezTo>
                <a:cubicBezTo>
                  <a:pt x="1365082" y="414133"/>
                  <a:pt x="1362102" y="434743"/>
                  <a:pt x="1376894" y="462002"/>
                </a:cubicBezTo>
                <a:cubicBezTo>
                  <a:pt x="1334221" y="473970"/>
                  <a:pt x="1316237" y="512864"/>
                  <a:pt x="1271011" y="522670"/>
                </a:cubicBezTo>
                <a:cubicBezTo>
                  <a:pt x="1267287" y="549929"/>
                  <a:pt x="1288995" y="556910"/>
                  <a:pt x="1271011" y="574861"/>
                </a:cubicBezTo>
                <a:cubicBezTo>
                  <a:pt x="1238874" y="577853"/>
                  <a:pt x="1226210" y="559570"/>
                  <a:pt x="1189817" y="566218"/>
                </a:cubicBezTo>
                <a:cubicBezTo>
                  <a:pt x="1207482" y="593810"/>
                  <a:pt x="1240789" y="604613"/>
                  <a:pt x="1271011" y="618409"/>
                </a:cubicBezTo>
                <a:cubicBezTo>
                  <a:pt x="1303893" y="615916"/>
                  <a:pt x="1303893" y="577521"/>
                  <a:pt x="1344969" y="583671"/>
                </a:cubicBezTo>
                <a:cubicBezTo>
                  <a:pt x="1343267" y="605444"/>
                  <a:pt x="1348907" y="619739"/>
                  <a:pt x="1360825" y="627218"/>
                </a:cubicBezTo>
                <a:cubicBezTo>
                  <a:pt x="1378490" y="612259"/>
                  <a:pt x="1388812" y="543115"/>
                  <a:pt x="1360825" y="531313"/>
                </a:cubicBezTo>
                <a:cubicBezTo>
                  <a:pt x="1354014" y="506714"/>
                  <a:pt x="1372211" y="508708"/>
                  <a:pt x="1369444" y="487932"/>
                </a:cubicBezTo>
                <a:cubicBezTo>
                  <a:pt x="1408392" y="475133"/>
                  <a:pt x="1403284" y="509373"/>
                  <a:pt x="1434251" y="505218"/>
                </a:cubicBezTo>
                <a:cubicBezTo>
                  <a:pt x="1445318" y="542782"/>
                  <a:pt x="1471816" y="564057"/>
                  <a:pt x="1499693" y="583671"/>
                </a:cubicBezTo>
                <a:cubicBezTo>
                  <a:pt x="1508525" y="617246"/>
                  <a:pt x="1470539" y="614586"/>
                  <a:pt x="1491393" y="636194"/>
                </a:cubicBezTo>
                <a:cubicBezTo>
                  <a:pt x="1506291" y="616747"/>
                  <a:pt x="1523318" y="600458"/>
                  <a:pt x="1532150" y="574861"/>
                </a:cubicBezTo>
                <a:cubicBezTo>
                  <a:pt x="1533215" y="556412"/>
                  <a:pt x="1503418" y="571038"/>
                  <a:pt x="1491393" y="566218"/>
                </a:cubicBezTo>
                <a:cubicBezTo>
                  <a:pt x="1441168" y="517351"/>
                  <a:pt x="1490010" y="428427"/>
                  <a:pt x="1532150" y="400671"/>
                </a:cubicBezTo>
                <a:cubicBezTo>
                  <a:pt x="1558115" y="402000"/>
                  <a:pt x="1567695" y="420615"/>
                  <a:pt x="1564608" y="453027"/>
                </a:cubicBezTo>
                <a:cubicBezTo>
                  <a:pt x="1573758" y="425103"/>
                  <a:pt x="1643033" y="407983"/>
                  <a:pt x="1638138" y="462002"/>
                </a:cubicBezTo>
                <a:cubicBezTo>
                  <a:pt x="1665806" y="459343"/>
                  <a:pt x="1684960" y="448041"/>
                  <a:pt x="1719651" y="453027"/>
                </a:cubicBezTo>
                <a:cubicBezTo>
                  <a:pt x="1722205" y="473804"/>
                  <a:pt x="1748065" y="469150"/>
                  <a:pt x="1744126" y="496741"/>
                </a:cubicBezTo>
                <a:cubicBezTo>
                  <a:pt x="1768388" y="496741"/>
                  <a:pt x="1793076" y="496741"/>
                  <a:pt x="1817233" y="496741"/>
                </a:cubicBezTo>
                <a:cubicBezTo>
                  <a:pt x="1814361" y="531812"/>
                  <a:pt x="1839686" y="536798"/>
                  <a:pt x="1850221" y="557575"/>
                </a:cubicBezTo>
                <a:cubicBezTo>
                  <a:pt x="1847775" y="575526"/>
                  <a:pt x="1827874" y="574529"/>
                  <a:pt x="1825533" y="592314"/>
                </a:cubicBezTo>
                <a:cubicBezTo>
                  <a:pt x="1849795" y="601455"/>
                  <a:pt x="1871079" y="613589"/>
                  <a:pt x="1898853" y="618409"/>
                </a:cubicBezTo>
                <a:cubicBezTo>
                  <a:pt x="1907791" y="626553"/>
                  <a:pt x="1901194" y="650654"/>
                  <a:pt x="1923222" y="644504"/>
                </a:cubicBezTo>
                <a:cubicBezTo>
                  <a:pt x="1923542" y="665115"/>
                  <a:pt x="1909600" y="669935"/>
                  <a:pt x="1915347" y="696695"/>
                </a:cubicBezTo>
                <a:cubicBezTo>
                  <a:pt x="1887892" y="688219"/>
                  <a:pt x="1888530" y="708829"/>
                  <a:pt x="1890872" y="731434"/>
                </a:cubicBezTo>
                <a:cubicBezTo>
                  <a:pt x="1865119" y="724287"/>
                  <a:pt x="1856607" y="698690"/>
                  <a:pt x="1825533" y="696695"/>
                </a:cubicBezTo>
                <a:cubicBezTo>
                  <a:pt x="1825533" y="722791"/>
                  <a:pt x="1846603" y="726448"/>
                  <a:pt x="1850221" y="749052"/>
                </a:cubicBezTo>
                <a:cubicBezTo>
                  <a:pt x="1855649" y="800911"/>
                  <a:pt x="1823831" y="799748"/>
                  <a:pt x="1842028" y="844791"/>
                </a:cubicBezTo>
                <a:cubicBezTo>
                  <a:pt x="1774028" y="839140"/>
                  <a:pt x="1753916" y="781963"/>
                  <a:pt x="1703369" y="757529"/>
                </a:cubicBezTo>
                <a:cubicBezTo>
                  <a:pt x="1669210" y="759358"/>
                  <a:pt x="1635158" y="761020"/>
                  <a:pt x="1621751" y="740243"/>
                </a:cubicBezTo>
                <a:cubicBezTo>
                  <a:pt x="1631008" y="677581"/>
                  <a:pt x="1719651" y="699853"/>
                  <a:pt x="1727633" y="636194"/>
                </a:cubicBezTo>
                <a:cubicBezTo>
                  <a:pt x="1732314" y="599128"/>
                  <a:pt x="1683683" y="619240"/>
                  <a:pt x="1695069" y="574861"/>
                </a:cubicBezTo>
                <a:cubicBezTo>
                  <a:pt x="1668998" y="585000"/>
                  <a:pt x="1645162" y="548433"/>
                  <a:pt x="1629837" y="574861"/>
                </a:cubicBezTo>
                <a:cubicBezTo>
                  <a:pt x="1616856" y="557243"/>
                  <a:pt x="1588975" y="554749"/>
                  <a:pt x="1556731" y="557575"/>
                </a:cubicBezTo>
                <a:cubicBezTo>
                  <a:pt x="1566415" y="570041"/>
                  <a:pt x="1587699" y="570872"/>
                  <a:pt x="1597274" y="583671"/>
                </a:cubicBezTo>
                <a:cubicBezTo>
                  <a:pt x="1588975" y="606442"/>
                  <a:pt x="1587272" y="637025"/>
                  <a:pt x="1588975" y="670600"/>
                </a:cubicBezTo>
                <a:cubicBezTo>
                  <a:pt x="1552688" y="686723"/>
                  <a:pt x="1522040" y="694036"/>
                  <a:pt x="1467027" y="705505"/>
                </a:cubicBezTo>
                <a:cubicBezTo>
                  <a:pt x="1465218" y="721960"/>
                  <a:pt x="1475859" y="724785"/>
                  <a:pt x="1475327" y="740243"/>
                </a:cubicBezTo>
                <a:cubicBezTo>
                  <a:pt x="1432123" y="743568"/>
                  <a:pt x="1419672" y="779304"/>
                  <a:pt x="1401688" y="809886"/>
                </a:cubicBezTo>
                <a:cubicBezTo>
                  <a:pt x="1374872" y="825178"/>
                  <a:pt x="1363485" y="856094"/>
                  <a:pt x="1336563" y="870887"/>
                </a:cubicBezTo>
                <a:cubicBezTo>
                  <a:pt x="1335711" y="884516"/>
                  <a:pt x="1337627" y="901138"/>
                  <a:pt x="1319856" y="896982"/>
                </a:cubicBezTo>
                <a:cubicBezTo>
                  <a:pt x="1316237" y="930225"/>
                  <a:pt x="1357739" y="914601"/>
                  <a:pt x="1344969" y="957982"/>
                </a:cubicBezTo>
                <a:cubicBezTo>
                  <a:pt x="1382320" y="969950"/>
                  <a:pt x="1409882" y="992554"/>
                  <a:pt x="1434251" y="1018817"/>
                </a:cubicBezTo>
                <a:cubicBezTo>
                  <a:pt x="1454895" y="1018151"/>
                  <a:pt x="1460003" y="1002361"/>
                  <a:pt x="1467027" y="1027460"/>
                </a:cubicBezTo>
                <a:cubicBezTo>
                  <a:pt x="1483519" y="1022806"/>
                  <a:pt x="1483093" y="1001364"/>
                  <a:pt x="1499693" y="1018817"/>
                </a:cubicBezTo>
                <a:cubicBezTo>
                  <a:pt x="1509803" y="1054054"/>
                  <a:pt x="1513422" y="1096770"/>
                  <a:pt x="1532150" y="1123364"/>
                </a:cubicBezTo>
                <a:cubicBezTo>
                  <a:pt x="1543749" y="1086298"/>
                  <a:pt x="1544282" y="1037764"/>
                  <a:pt x="1572801" y="1018817"/>
                </a:cubicBezTo>
                <a:cubicBezTo>
                  <a:pt x="1567267" y="1007015"/>
                  <a:pt x="1548219" y="1026296"/>
                  <a:pt x="1540025" y="1001364"/>
                </a:cubicBezTo>
                <a:cubicBezTo>
                  <a:pt x="1548431" y="976764"/>
                  <a:pt x="1575142" y="1004023"/>
                  <a:pt x="1588975" y="1001364"/>
                </a:cubicBezTo>
                <a:cubicBezTo>
                  <a:pt x="1575142" y="936707"/>
                  <a:pt x="1609407" y="888007"/>
                  <a:pt x="1597274" y="801243"/>
                </a:cubicBezTo>
                <a:cubicBezTo>
                  <a:pt x="1620474" y="808391"/>
                  <a:pt x="1618346" y="789276"/>
                  <a:pt x="1638138" y="792767"/>
                </a:cubicBezTo>
                <a:cubicBezTo>
                  <a:pt x="1661017" y="791104"/>
                  <a:pt x="1657185" y="825178"/>
                  <a:pt x="1678681" y="801243"/>
                </a:cubicBezTo>
                <a:cubicBezTo>
                  <a:pt x="1716458" y="807061"/>
                  <a:pt x="1708477" y="848282"/>
                  <a:pt x="1752107" y="827339"/>
                </a:cubicBezTo>
                <a:cubicBezTo>
                  <a:pt x="1752107" y="856426"/>
                  <a:pt x="1752107" y="885347"/>
                  <a:pt x="1752107" y="914268"/>
                </a:cubicBezTo>
                <a:cubicBezTo>
                  <a:pt x="1755618" y="934048"/>
                  <a:pt x="1792333" y="918091"/>
                  <a:pt x="1809146" y="923244"/>
                </a:cubicBezTo>
                <a:cubicBezTo>
                  <a:pt x="1827023" y="924574"/>
                  <a:pt x="1813083" y="892328"/>
                  <a:pt x="1817233" y="879530"/>
                </a:cubicBezTo>
                <a:cubicBezTo>
                  <a:pt x="1862565" y="883020"/>
                  <a:pt x="1851179" y="947511"/>
                  <a:pt x="1882678" y="966625"/>
                </a:cubicBezTo>
                <a:cubicBezTo>
                  <a:pt x="1883210" y="981751"/>
                  <a:pt x="1880763" y="993884"/>
                  <a:pt x="1874484" y="1001364"/>
                </a:cubicBezTo>
                <a:cubicBezTo>
                  <a:pt x="1877570" y="1038596"/>
                  <a:pt x="1916198" y="1038429"/>
                  <a:pt x="1915347" y="1079484"/>
                </a:cubicBezTo>
                <a:cubicBezTo>
                  <a:pt x="1935566" y="1078986"/>
                  <a:pt x="1940248" y="1063528"/>
                  <a:pt x="1955891" y="1079484"/>
                </a:cubicBezTo>
                <a:cubicBezTo>
                  <a:pt x="1958764" y="1134167"/>
                  <a:pt x="1958764" y="1138988"/>
                  <a:pt x="1955891" y="1192841"/>
                </a:cubicBezTo>
                <a:cubicBezTo>
                  <a:pt x="1967597" y="1215280"/>
                  <a:pt x="1975153" y="1242207"/>
                  <a:pt x="2004948" y="1245199"/>
                </a:cubicBezTo>
                <a:cubicBezTo>
                  <a:pt x="1988881" y="1261654"/>
                  <a:pt x="2000904" y="1286087"/>
                  <a:pt x="2004948" y="1306199"/>
                </a:cubicBezTo>
                <a:cubicBezTo>
                  <a:pt x="1979090" y="1318166"/>
                  <a:pt x="1955891" y="1284591"/>
                  <a:pt x="1947803" y="1306199"/>
                </a:cubicBezTo>
                <a:cubicBezTo>
                  <a:pt x="1935886" y="1304537"/>
                  <a:pt x="1940248" y="1284757"/>
                  <a:pt x="1939503" y="1271294"/>
                </a:cubicBezTo>
                <a:cubicBezTo>
                  <a:pt x="1909600" y="1264978"/>
                  <a:pt x="1904705" y="1286087"/>
                  <a:pt x="1874484" y="1279771"/>
                </a:cubicBezTo>
                <a:cubicBezTo>
                  <a:pt x="1890234" y="1229907"/>
                  <a:pt x="1928968" y="1204809"/>
                  <a:pt x="1947803" y="1158103"/>
                </a:cubicBezTo>
                <a:cubicBezTo>
                  <a:pt x="1919284" y="1142146"/>
                  <a:pt x="1873313" y="1212954"/>
                  <a:pt x="1833728" y="1184364"/>
                </a:cubicBezTo>
                <a:cubicBezTo>
                  <a:pt x="1827023" y="1209130"/>
                  <a:pt x="1845326" y="1206803"/>
                  <a:pt x="1842028" y="1227913"/>
                </a:cubicBezTo>
                <a:cubicBezTo>
                  <a:pt x="1824363" y="1238384"/>
                  <a:pt x="1797546" y="1238384"/>
                  <a:pt x="1793076" y="1262651"/>
                </a:cubicBezTo>
                <a:cubicBezTo>
                  <a:pt x="1789565" y="1300714"/>
                  <a:pt x="1830109" y="1292569"/>
                  <a:pt x="1850221" y="1306199"/>
                </a:cubicBezTo>
                <a:cubicBezTo>
                  <a:pt x="1827663" y="1331463"/>
                  <a:pt x="1793076" y="1343763"/>
                  <a:pt x="1760407" y="1358224"/>
                </a:cubicBezTo>
                <a:cubicBezTo>
                  <a:pt x="1760407" y="1341104"/>
                  <a:pt x="1782649" y="1347087"/>
                  <a:pt x="1777009" y="1323485"/>
                </a:cubicBezTo>
                <a:cubicBezTo>
                  <a:pt x="1737528" y="1339608"/>
                  <a:pt x="1692303" y="1349415"/>
                  <a:pt x="1662506" y="1375676"/>
                </a:cubicBezTo>
                <a:cubicBezTo>
                  <a:pt x="1653994" y="1408087"/>
                  <a:pt x="1682937" y="1400608"/>
                  <a:pt x="1678681" y="1427866"/>
                </a:cubicBezTo>
                <a:cubicBezTo>
                  <a:pt x="1650269" y="1438338"/>
                  <a:pt x="1624411" y="1450970"/>
                  <a:pt x="1597274" y="1462604"/>
                </a:cubicBezTo>
                <a:cubicBezTo>
                  <a:pt x="1607704" y="1521278"/>
                  <a:pt x="1560989" y="1510640"/>
                  <a:pt x="1581314" y="1558343"/>
                </a:cubicBezTo>
                <a:cubicBezTo>
                  <a:pt x="1571418" y="1565823"/>
                  <a:pt x="1559073" y="1569646"/>
                  <a:pt x="1540025" y="1567152"/>
                </a:cubicBezTo>
                <a:cubicBezTo>
                  <a:pt x="1547580" y="1592749"/>
                  <a:pt x="1547580" y="1593913"/>
                  <a:pt x="1540025" y="1619177"/>
                </a:cubicBezTo>
                <a:cubicBezTo>
                  <a:pt x="1483944" y="1631809"/>
                  <a:pt x="1447979" y="1666049"/>
                  <a:pt x="1434251" y="1723725"/>
                </a:cubicBezTo>
                <a:cubicBezTo>
                  <a:pt x="1435422" y="1745998"/>
                  <a:pt x="1449468" y="1754308"/>
                  <a:pt x="1458620" y="1767273"/>
                </a:cubicBezTo>
                <a:cubicBezTo>
                  <a:pt x="1453193" y="1796028"/>
                  <a:pt x="1448830" y="1809657"/>
                  <a:pt x="1458620" y="1854535"/>
                </a:cubicBezTo>
                <a:cubicBezTo>
                  <a:pt x="1419672" y="1850047"/>
                  <a:pt x="1398176" y="1826445"/>
                  <a:pt x="1401688" y="1776082"/>
                </a:cubicBezTo>
                <a:cubicBezTo>
                  <a:pt x="1395623" y="1739017"/>
                  <a:pt x="1343160" y="1752147"/>
                  <a:pt x="1303893" y="1750153"/>
                </a:cubicBezTo>
                <a:cubicBezTo>
                  <a:pt x="1293996" y="1751649"/>
                  <a:pt x="1294954" y="1763782"/>
                  <a:pt x="1295593" y="1776082"/>
                </a:cubicBezTo>
                <a:cubicBezTo>
                  <a:pt x="1253133" y="1778077"/>
                  <a:pt x="1242598" y="1745998"/>
                  <a:pt x="1198117" y="1750153"/>
                </a:cubicBezTo>
                <a:cubicBezTo>
                  <a:pt x="1170663" y="1758630"/>
                  <a:pt x="1153424" y="1777412"/>
                  <a:pt x="1124586" y="1784725"/>
                </a:cubicBezTo>
                <a:cubicBezTo>
                  <a:pt x="1148954" y="1853039"/>
                  <a:pt x="1080743" y="2008614"/>
                  <a:pt x="1189817" y="2002298"/>
                </a:cubicBezTo>
                <a:cubicBezTo>
                  <a:pt x="1214718" y="1993987"/>
                  <a:pt x="1207482" y="1951603"/>
                  <a:pt x="1222486" y="1932821"/>
                </a:cubicBezTo>
                <a:cubicBezTo>
                  <a:pt x="1262285" y="1938140"/>
                  <a:pt x="1264413" y="1938140"/>
                  <a:pt x="1303893" y="1932821"/>
                </a:cubicBezTo>
                <a:cubicBezTo>
                  <a:pt x="1311130" y="1987173"/>
                  <a:pt x="1287505" y="2007949"/>
                  <a:pt x="1279418" y="2046012"/>
                </a:cubicBezTo>
                <a:cubicBezTo>
                  <a:pt x="1308150" y="2061802"/>
                  <a:pt x="1362102" y="2050334"/>
                  <a:pt x="1376894" y="2080584"/>
                </a:cubicBezTo>
                <a:cubicBezTo>
                  <a:pt x="1385407" y="2137263"/>
                  <a:pt x="1357845" y="2177487"/>
                  <a:pt x="1376894" y="2220037"/>
                </a:cubicBezTo>
                <a:cubicBezTo>
                  <a:pt x="1404029" y="2216547"/>
                  <a:pt x="1413288" y="2194440"/>
                  <a:pt x="1434251" y="2185299"/>
                </a:cubicBezTo>
                <a:cubicBezTo>
                  <a:pt x="1457130" y="2186795"/>
                  <a:pt x="1468942" y="2200092"/>
                  <a:pt x="1467027" y="2228847"/>
                </a:cubicBezTo>
                <a:cubicBezTo>
                  <a:pt x="1487030" y="2200757"/>
                  <a:pt x="1519594" y="2186628"/>
                  <a:pt x="1532150" y="2150394"/>
                </a:cubicBezTo>
                <a:cubicBezTo>
                  <a:pt x="1558009" y="2154383"/>
                  <a:pt x="1565459" y="2139424"/>
                  <a:pt x="1572801" y="2124298"/>
                </a:cubicBezTo>
                <a:cubicBezTo>
                  <a:pt x="1592061" y="2130116"/>
                  <a:pt x="1594721" y="2153053"/>
                  <a:pt x="1613663" y="2159203"/>
                </a:cubicBezTo>
                <a:cubicBezTo>
                  <a:pt x="1629199" y="2155380"/>
                  <a:pt x="1620048" y="2125296"/>
                  <a:pt x="1646013" y="2133108"/>
                </a:cubicBezTo>
                <a:cubicBezTo>
                  <a:pt x="1652611" y="2169675"/>
                  <a:pt x="1692303" y="2171171"/>
                  <a:pt x="1703369" y="2202585"/>
                </a:cubicBezTo>
                <a:cubicBezTo>
                  <a:pt x="1714969" y="2200424"/>
                  <a:pt x="1717097" y="2188457"/>
                  <a:pt x="1727633" y="2185299"/>
                </a:cubicBezTo>
                <a:cubicBezTo>
                  <a:pt x="1769134" y="2199094"/>
                  <a:pt x="1799462" y="2224691"/>
                  <a:pt x="1842028" y="2237323"/>
                </a:cubicBezTo>
                <a:cubicBezTo>
                  <a:pt x="1846391" y="2276383"/>
                  <a:pt x="1865119" y="2299653"/>
                  <a:pt x="1890872" y="2315942"/>
                </a:cubicBezTo>
                <a:cubicBezTo>
                  <a:pt x="1964724" y="2277048"/>
                  <a:pt x="2012291" y="2388245"/>
                  <a:pt x="1988881" y="2428801"/>
                </a:cubicBezTo>
                <a:cubicBezTo>
                  <a:pt x="1989412" y="2451240"/>
                  <a:pt x="2015803" y="2446253"/>
                  <a:pt x="2037618" y="2446253"/>
                </a:cubicBezTo>
                <a:cubicBezTo>
                  <a:pt x="2041874" y="2482155"/>
                  <a:pt x="2096465" y="2464370"/>
                  <a:pt x="2111044" y="2489635"/>
                </a:cubicBezTo>
                <a:cubicBezTo>
                  <a:pt x="2129666" y="2489635"/>
                  <a:pt x="2148715" y="2489635"/>
                  <a:pt x="2168189" y="2489635"/>
                </a:cubicBezTo>
                <a:cubicBezTo>
                  <a:pt x="2196813" y="2502267"/>
                  <a:pt x="2228418" y="2512240"/>
                  <a:pt x="2241294" y="2541992"/>
                </a:cubicBezTo>
                <a:cubicBezTo>
                  <a:pt x="2258002" y="2537172"/>
                  <a:pt x="2267579" y="2517226"/>
                  <a:pt x="2281945" y="2533515"/>
                </a:cubicBezTo>
                <a:cubicBezTo>
                  <a:pt x="2289926" y="2556452"/>
                  <a:pt x="2298547" y="2579224"/>
                  <a:pt x="2298120" y="2611635"/>
                </a:cubicBezTo>
                <a:cubicBezTo>
                  <a:pt x="2298120" y="2632079"/>
                  <a:pt x="2284287" y="2637398"/>
                  <a:pt x="2289926" y="2664159"/>
                </a:cubicBezTo>
                <a:cubicBezTo>
                  <a:pt x="2264600" y="2674298"/>
                  <a:pt x="2287373" y="2693744"/>
                  <a:pt x="2265770" y="2716349"/>
                </a:cubicBezTo>
                <a:cubicBezTo>
                  <a:pt x="2257150" y="2738788"/>
                  <a:pt x="2236187" y="2748429"/>
                  <a:pt x="2233101" y="2777183"/>
                </a:cubicBezTo>
                <a:cubicBezTo>
                  <a:pt x="2222779" y="2777682"/>
                  <a:pt x="2221715" y="2788486"/>
                  <a:pt x="2208519" y="2785660"/>
                </a:cubicBezTo>
                <a:cubicBezTo>
                  <a:pt x="2209903" y="2807268"/>
                  <a:pt x="2204582" y="2821895"/>
                  <a:pt x="2192238" y="2829208"/>
                </a:cubicBezTo>
                <a:cubicBezTo>
                  <a:pt x="2219055" y="2890375"/>
                  <a:pt x="2179575" y="2938909"/>
                  <a:pt x="2175850" y="2994756"/>
                </a:cubicBezTo>
                <a:cubicBezTo>
                  <a:pt x="2141372" y="3008552"/>
                  <a:pt x="2141372" y="3008552"/>
                  <a:pt x="2102530" y="3020686"/>
                </a:cubicBezTo>
                <a:cubicBezTo>
                  <a:pt x="2087206" y="3036310"/>
                  <a:pt x="2077416" y="3057585"/>
                  <a:pt x="2061880" y="3073043"/>
                </a:cubicBezTo>
                <a:cubicBezTo>
                  <a:pt x="2061880" y="3093321"/>
                  <a:pt x="2061880" y="3113599"/>
                  <a:pt x="2061880" y="3133877"/>
                </a:cubicBezTo>
                <a:cubicBezTo>
                  <a:pt x="2043896" y="3161136"/>
                  <a:pt x="2010162" y="3171607"/>
                  <a:pt x="2013142" y="3220972"/>
                </a:cubicBezTo>
                <a:cubicBezTo>
                  <a:pt x="1987497" y="3219809"/>
                  <a:pt x="1985049" y="3243245"/>
                  <a:pt x="1980473" y="3264520"/>
                </a:cubicBezTo>
                <a:cubicBezTo>
                  <a:pt x="1974088" y="3266348"/>
                  <a:pt x="1964617" y="3264686"/>
                  <a:pt x="1964085" y="3273329"/>
                </a:cubicBezTo>
                <a:cubicBezTo>
                  <a:pt x="1942270" y="3273329"/>
                  <a:pt x="1920668" y="3273329"/>
                  <a:pt x="1898853" y="3273329"/>
                </a:cubicBezTo>
                <a:cubicBezTo>
                  <a:pt x="1902258" y="3304245"/>
                  <a:pt x="1920668" y="3319703"/>
                  <a:pt x="1915347" y="3360259"/>
                </a:cubicBezTo>
                <a:cubicBezTo>
                  <a:pt x="1884381" y="3370564"/>
                  <a:pt x="1869377" y="3398322"/>
                  <a:pt x="1825533" y="3395164"/>
                </a:cubicBezTo>
                <a:cubicBezTo>
                  <a:pt x="1813083" y="3425581"/>
                  <a:pt x="1814998" y="3470624"/>
                  <a:pt x="1760407" y="3455831"/>
                </a:cubicBezTo>
                <a:cubicBezTo>
                  <a:pt x="1815743" y="3464973"/>
                  <a:pt x="1782330" y="3550905"/>
                  <a:pt x="1760407" y="3577832"/>
                </a:cubicBezTo>
                <a:cubicBezTo>
                  <a:pt x="1756151" y="3608914"/>
                  <a:pt x="1789033" y="3599273"/>
                  <a:pt x="1784884" y="3630189"/>
                </a:cubicBezTo>
                <a:cubicBezTo>
                  <a:pt x="1783712" y="3652129"/>
                  <a:pt x="1773177" y="3663764"/>
                  <a:pt x="1752107" y="3664761"/>
                </a:cubicBezTo>
                <a:cubicBezTo>
                  <a:pt x="1751256" y="3698336"/>
                  <a:pt x="1724865" y="3704985"/>
                  <a:pt x="1727633" y="3743214"/>
                </a:cubicBezTo>
                <a:cubicBezTo>
                  <a:pt x="1719119" y="3775625"/>
                  <a:pt x="1758174" y="3757176"/>
                  <a:pt x="1752107" y="3786429"/>
                </a:cubicBezTo>
                <a:cubicBezTo>
                  <a:pt x="1763068" y="3804380"/>
                  <a:pt x="1778923" y="3816348"/>
                  <a:pt x="1800846" y="3821334"/>
                </a:cubicBezTo>
                <a:cubicBezTo>
                  <a:pt x="1795419" y="3853247"/>
                  <a:pt x="1741893" y="3833634"/>
                  <a:pt x="1711351" y="3838786"/>
                </a:cubicBezTo>
                <a:cubicBezTo>
                  <a:pt x="1696239" y="3829312"/>
                  <a:pt x="1683045" y="3817345"/>
                  <a:pt x="1662506" y="3812857"/>
                </a:cubicBezTo>
                <a:cubicBezTo>
                  <a:pt x="1664103" y="3796402"/>
                  <a:pt x="1653356" y="3793576"/>
                  <a:pt x="1654525" y="3778119"/>
                </a:cubicBezTo>
                <a:cubicBezTo>
                  <a:pt x="1627284" y="3760500"/>
                  <a:pt x="1629837" y="3711467"/>
                  <a:pt x="1605788" y="3691189"/>
                </a:cubicBezTo>
                <a:cubicBezTo>
                  <a:pt x="1624411" y="3641325"/>
                  <a:pt x="1596956" y="3610908"/>
                  <a:pt x="1588975" y="3551570"/>
                </a:cubicBezTo>
                <a:cubicBezTo>
                  <a:pt x="1606214" y="3524477"/>
                  <a:pt x="1581740" y="3503368"/>
                  <a:pt x="1597274" y="3482259"/>
                </a:cubicBezTo>
                <a:cubicBezTo>
                  <a:pt x="1607172" y="3454003"/>
                  <a:pt x="1570884" y="3475444"/>
                  <a:pt x="1581314" y="3447188"/>
                </a:cubicBezTo>
                <a:cubicBezTo>
                  <a:pt x="1593870" y="3426412"/>
                  <a:pt x="1629092" y="3429237"/>
                  <a:pt x="1621751" y="3386520"/>
                </a:cubicBezTo>
                <a:cubicBezTo>
                  <a:pt x="1614620" y="3362586"/>
                  <a:pt x="1593233" y="3401812"/>
                  <a:pt x="1581314" y="3377711"/>
                </a:cubicBezTo>
                <a:cubicBezTo>
                  <a:pt x="1597914" y="3320368"/>
                  <a:pt x="1577695" y="3222967"/>
                  <a:pt x="1621751" y="3194877"/>
                </a:cubicBezTo>
                <a:cubicBezTo>
                  <a:pt x="1631541" y="3140525"/>
                  <a:pt x="1599830" y="3094817"/>
                  <a:pt x="1621751" y="3055590"/>
                </a:cubicBezTo>
                <a:cubicBezTo>
                  <a:pt x="1620686" y="3039468"/>
                  <a:pt x="1616537" y="3026503"/>
                  <a:pt x="1605788" y="3020686"/>
                </a:cubicBezTo>
                <a:cubicBezTo>
                  <a:pt x="1614088" y="3009383"/>
                  <a:pt x="1613451" y="2988773"/>
                  <a:pt x="1621751" y="2977304"/>
                </a:cubicBezTo>
                <a:cubicBezTo>
                  <a:pt x="1621858" y="2922121"/>
                  <a:pt x="1596104" y="2894364"/>
                  <a:pt x="1581314" y="2855470"/>
                </a:cubicBezTo>
                <a:cubicBezTo>
                  <a:pt x="1532682" y="2848987"/>
                  <a:pt x="1521827" y="2802614"/>
                  <a:pt x="1491393" y="2777183"/>
                </a:cubicBezTo>
                <a:cubicBezTo>
                  <a:pt x="1484583" y="2752584"/>
                  <a:pt x="1502886" y="2754578"/>
                  <a:pt x="1499693" y="2733802"/>
                </a:cubicBezTo>
                <a:cubicBezTo>
                  <a:pt x="1456173" y="2716017"/>
                  <a:pt x="1420417" y="2690420"/>
                  <a:pt x="1426376" y="2620278"/>
                </a:cubicBezTo>
                <a:cubicBezTo>
                  <a:pt x="1440849" y="2615458"/>
                  <a:pt x="1460323" y="2615791"/>
                  <a:pt x="1467027" y="2603158"/>
                </a:cubicBezTo>
                <a:cubicBezTo>
                  <a:pt x="1450106" y="2588864"/>
                  <a:pt x="1424142" y="2584709"/>
                  <a:pt x="1409882" y="2568087"/>
                </a:cubicBezTo>
                <a:cubicBezTo>
                  <a:pt x="1442764" y="2540164"/>
                  <a:pt x="1394133" y="2507087"/>
                  <a:pt x="1409882" y="2446253"/>
                </a:cubicBezTo>
                <a:cubicBezTo>
                  <a:pt x="1416374" y="2412844"/>
                  <a:pt x="1446276" y="2404035"/>
                  <a:pt x="1442551" y="2359158"/>
                </a:cubicBezTo>
                <a:cubicBezTo>
                  <a:pt x="1436592" y="2335721"/>
                  <a:pt x="1458620" y="2341705"/>
                  <a:pt x="1458620" y="2324253"/>
                </a:cubicBezTo>
                <a:cubicBezTo>
                  <a:pt x="1450958" y="2298324"/>
                  <a:pt x="1437231" y="2277547"/>
                  <a:pt x="1434251" y="2246299"/>
                </a:cubicBezTo>
                <a:cubicBezTo>
                  <a:pt x="1417757" y="2248626"/>
                  <a:pt x="1418289" y="2269402"/>
                  <a:pt x="1409882" y="2280871"/>
                </a:cubicBezTo>
                <a:cubicBezTo>
                  <a:pt x="1368593" y="2269901"/>
                  <a:pt x="1359016" y="2225190"/>
                  <a:pt x="1311874" y="2220037"/>
                </a:cubicBezTo>
                <a:cubicBezTo>
                  <a:pt x="1311874" y="2211394"/>
                  <a:pt x="1311874" y="2202585"/>
                  <a:pt x="1311874" y="2193776"/>
                </a:cubicBezTo>
                <a:cubicBezTo>
                  <a:pt x="1294954" y="2182972"/>
                  <a:pt x="1278779" y="2171337"/>
                  <a:pt x="1271011" y="2150394"/>
                </a:cubicBezTo>
                <a:cubicBezTo>
                  <a:pt x="1245259" y="2152222"/>
                  <a:pt x="1236959" y="2134936"/>
                  <a:pt x="1206205" y="2141585"/>
                </a:cubicBezTo>
                <a:cubicBezTo>
                  <a:pt x="1193542" y="2123135"/>
                  <a:pt x="1182688" y="2103023"/>
                  <a:pt x="1173323" y="2080584"/>
                </a:cubicBezTo>
                <a:cubicBezTo>
                  <a:pt x="1092768" y="2099865"/>
                  <a:pt x="1053182" y="2055154"/>
                  <a:pt x="985822" y="2037369"/>
                </a:cubicBezTo>
                <a:cubicBezTo>
                  <a:pt x="969115" y="2000137"/>
                  <a:pt x="947513" y="1968058"/>
                  <a:pt x="953472" y="1906726"/>
                </a:cubicBezTo>
                <a:cubicBezTo>
                  <a:pt x="935488" y="1879633"/>
                  <a:pt x="913566" y="1856529"/>
                  <a:pt x="887920" y="1837082"/>
                </a:cubicBezTo>
                <a:cubicBezTo>
                  <a:pt x="887175" y="1823453"/>
                  <a:pt x="889304" y="1806665"/>
                  <a:pt x="872065" y="1811153"/>
                </a:cubicBezTo>
                <a:cubicBezTo>
                  <a:pt x="872065" y="1808327"/>
                  <a:pt x="872065" y="1805169"/>
                  <a:pt x="872065" y="1802178"/>
                </a:cubicBezTo>
                <a:cubicBezTo>
                  <a:pt x="862807" y="1803674"/>
                  <a:pt x="867382" y="1811153"/>
                  <a:pt x="872065" y="1811153"/>
                </a:cubicBezTo>
                <a:cubicBezTo>
                  <a:pt x="872171" y="1860020"/>
                  <a:pt x="889091" y="1852042"/>
                  <a:pt x="887920" y="1888941"/>
                </a:cubicBezTo>
                <a:cubicBezTo>
                  <a:pt x="863126" y="1895756"/>
                  <a:pt x="864403" y="1873982"/>
                  <a:pt x="839609" y="1880630"/>
                </a:cubicBezTo>
                <a:cubicBezTo>
                  <a:pt x="824072" y="1847388"/>
                  <a:pt x="816304" y="1806665"/>
                  <a:pt x="782251" y="1793535"/>
                </a:cubicBezTo>
                <a:cubicBezTo>
                  <a:pt x="783528" y="1783229"/>
                  <a:pt x="780974" y="1768935"/>
                  <a:pt x="790445" y="1767273"/>
                </a:cubicBezTo>
                <a:cubicBezTo>
                  <a:pt x="762458" y="1739017"/>
                  <a:pt x="764054" y="1679346"/>
                  <a:pt x="741601" y="1645605"/>
                </a:cubicBezTo>
                <a:cubicBezTo>
                  <a:pt x="720744" y="1630313"/>
                  <a:pt x="706484" y="1607708"/>
                  <a:pt x="684882" y="1593414"/>
                </a:cubicBezTo>
                <a:cubicBezTo>
                  <a:pt x="675518" y="1500501"/>
                  <a:pt x="680945" y="1436510"/>
                  <a:pt x="684882" y="1341104"/>
                </a:cubicBezTo>
                <a:cubicBezTo>
                  <a:pt x="678604" y="1317002"/>
                  <a:pt x="700738" y="1323318"/>
                  <a:pt x="700738" y="1306199"/>
                </a:cubicBezTo>
                <a:cubicBezTo>
                  <a:pt x="692438" y="1277444"/>
                  <a:pt x="676156" y="1267804"/>
                  <a:pt x="700738" y="1245199"/>
                </a:cubicBezTo>
                <a:cubicBezTo>
                  <a:pt x="674135" y="1197994"/>
                  <a:pt x="678498" y="1118544"/>
                  <a:pt x="676688" y="1044912"/>
                </a:cubicBezTo>
                <a:cubicBezTo>
                  <a:pt x="645616" y="1048901"/>
                  <a:pt x="683180" y="1091451"/>
                  <a:pt x="643807" y="1097103"/>
                </a:cubicBezTo>
                <a:cubicBezTo>
                  <a:pt x="650297" y="1018151"/>
                  <a:pt x="606030" y="992887"/>
                  <a:pt x="554206" y="975434"/>
                </a:cubicBezTo>
                <a:cubicBezTo>
                  <a:pt x="538456" y="951334"/>
                  <a:pt x="519728" y="931056"/>
                  <a:pt x="496849" y="914268"/>
                </a:cubicBezTo>
                <a:cubicBezTo>
                  <a:pt x="463328" y="909947"/>
                  <a:pt x="461306" y="939865"/>
                  <a:pt x="423848" y="931720"/>
                </a:cubicBezTo>
                <a:cubicBezTo>
                  <a:pt x="427785" y="962138"/>
                  <a:pt x="435661" y="988566"/>
                  <a:pt x="432043" y="1027460"/>
                </a:cubicBezTo>
                <a:cubicBezTo>
                  <a:pt x="376600" y="1032778"/>
                  <a:pt x="360425" y="1078986"/>
                  <a:pt x="293384" y="1071174"/>
                </a:cubicBezTo>
                <a:cubicBezTo>
                  <a:pt x="304132" y="1047405"/>
                  <a:pt x="329458" y="1040424"/>
                  <a:pt x="325946" y="1001364"/>
                </a:cubicBezTo>
                <a:cubicBezTo>
                  <a:pt x="333076" y="1003192"/>
                  <a:pt x="333502" y="998040"/>
                  <a:pt x="333927" y="992887"/>
                </a:cubicBezTo>
                <a:cubicBezTo>
                  <a:pt x="327330" y="991059"/>
                  <a:pt x="326479" y="996211"/>
                  <a:pt x="325946" y="1001364"/>
                </a:cubicBezTo>
                <a:cubicBezTo>
                  <a:pt x="304132" y="995713"/>
                  <a:pt x="310304" y="1019315"/>
                  <a:pt x="301790" y="1027460"/>
                </a:cubicBezTo>
                <a:cubicBezTo>
                  <a:pt x="295831" y="1027460"/>
                  <a:pt x="290404" y="1027460"/>
                  <a:pt x="285296" y="1027460"/>
                </a:cubicBezTo>
                <a:cubicBezTo>
                  <a:pt x="238580" y="1070675"/>
                  <a:pt x="185586" y="1106909"/>
                  <a:pt x="154939" y="1166746"/>
                </a:cubicBezTo>
                <a:cubicBezTo>
                  <a:pt x="124185" y="1169239"/>
                  <a:pt x="98646" y="1176552"/>
                  <a:pt x="89494" y="1201651"/>
                </a:cubicBezTo>
                <a:cubicBezTo>
                  <a:pt x="50759" y="1194836"/>
                  <a:pt x="37245" y="1215280"/>
                  <a:pt x="0" y="1210294"/>
                </a:cubicBezTo>
                <a:cubicBezTo>
                  <a:pt x="3405" y="1193506"/>
                  <a:pt x="22985" y="1194503"/>
                  <a:pt x="16494" y="1166746"/>
                </a:cubicBezTo>
                <a:cubicBezTo>
                  <a:pt x="63955" y="1165416"/>
                  <a:pt x="76724" y="1127187"/>
                  <a:pt x="114182" y="1114555"/>
                </a:cubicBezTo>
                <a:cubicBezTo>
                  <a:pt x="155577" y="1092283"/>
                  <a:pt x="168347" y="1039427"/>
                  <a:pt x="203464" y="1010174"/>
                </a:cubicBezTo>
                <a:cubicBezTo>
                  <a:pt x="176754" y="985906"/>
                  <a:pt x="140360" y="993552"/>
                  <a:pt x="130357" y="1027460"/>
                </a:cubicBezTo>
                <a:cubicBezTo>
                  <a:pt x="109500" y="1037100"/>
                  <a:pt x="117268" y="973606"/>
                  <a:pt x="105669" y="1001364"/>
                </a:cubicBezTo>
                <a:cubicBezTo>
                  <a:pt x="93644" y="999868"/>
                  <a:pt x="98220" y="980588"/>
                  <a:pt x="97475" y="966625"/>
                </a:cubicBezTo>
                <a:cubicBezTo>
                  <a:pt x="82151" y="964631"/>
                  <a:pt x="79917" y="976432"/>
                  <a:pt x="65125" y="975434"/>
                </a:cubicBezTo>
                <a:cubicBezTo>
                  <a:pt x="74064" y="929394"/>
                  <a:pt x="67679" y="926735"/>
                  <a:pt x="40544" y="905625"/>
                </a:cubicBezTo>
                <a:cubicBezTo>
                  <a:pt x="27029" y="772322"/>
                  <a:pt x="196547" y="834320"/>
                  <a:pt x="236452" y="757529"/>
                </a:cubicBezTo>
                <a:cubicBezTo>
                  <a:pt x="197930" y="769164"/>
                  <a:pt x="165474" y="750050"/>
                  <a:pt x="122270" y="766838"/>
                </a:cubicBezTo>
                <a:cubicBezTo>
                  <a:pt x="117907" y="724619"/>
                  <a:pt x="101944" y="695199"/>
                  <a:pt x="57038" y="696695"/>
                </a:cubicBezTo>
                <a:cubicBezTo>
                  <a:pt x="82151" y="657137"/>
                  <a:pt x="156641" y="669603"/>
                  <a:pt x="187608" y="636194"/>
                </a:cubicBezTo>
                <a:cubicBezTo>
                  <a:pt x="206018" y="639684"/>
                  <a:pt x="213254" y="654477"/>
                  <a:pt x="228045" y="662123"/>
                </a:cubicBezTo>
                <a:cubicBezTo>
                  <a:pt x="239751" y="651486"/>
                  <a:pt x="236026" y="624060"/>
                  <a:pt x="269015" y="636194"/>
                </a:cubicBezTo>
                <a:cubicBezTo>
                  <a:pt x="262736" y="613423"/>
                  <a:pt x="242837" y="605777"/>
                  <a:pt x="211764" y="609932"/>
                </a:cubicBezTo>
                <a:cubicBezTo>
                  <a:pt x="202293" y="583172"/>
                  <a:pt x="168986" y="582507"/>
                  <a:pt x="187608" y="548766"/>
                </a:cubicBezTo>
                <a:cubicBezTo>
                  <a:pt x="226875" y="541618"/>
                  <a:pt x="306047" y="533640"/>
                  <a:pt x="366916" y="505218"/>
                </a:cubicBezTo>
                <a:cubicBezTo>
                  <a:pt x="436938" y="543613"/>
                  <a:pt x="562400" y="522836"/>
                  <a:pt x="627419" y="566218"/>
                </a:cubicBezTo>
                <a:cubicBezTo>
                  <a:pt x="653916" y="571371"/>
                  <a:pt x="665302" y="560401"/>
                  <a:pt x="684882" y="557575"/>
                </a:cubicBezTo>
                <a:cubicBezTo>
                  <a:pt x="686159" y="564224"/>
                  <a:pt x="684882" y="574695"/>
                  <a:pt x="692757" y="574861"/>
                </a:cubicBezTo>
                <a:cubicBezTo>
                  <a:pt x="703718" y="574861"/>
                  <a:pt x="699993" y="559736"/>
                  <a:pt x="709038" y="557575"/>
                </a:cubicBezTo>
                <a:cubicBezTo>
                  <a:pt x="735429" y="555581"/>
                  <a:pt x="743410" y="572867"/>
                  <a:pt x="774376" y="566218"/>
                </a:cubicBezTo>
                <a:cubicBezTo>
                  <a:pt x="808110" y="568213"/>
                  <a:pt x="808110" y="533308"/>
                  <a:pt x="839609" y="531313"/>
                </a:cubicBezTo>
                <a:cubicBezTo>
                  <a:pt x="846206" y="541618"/>
                  <a:pt x="850250" y="554749"/>
                  <a:pt x="847483" y="574861"/>
                </a:cubicBezTo>
                <a:cubicBezTo>
                  <a:pt x="871107" y="570872"/>
                  <a:pt x="892709" y="564888"/>
                  <a:pt x="896646" y="540123"/>
                </a:cubicBezTo>
                <a:cubicBezTo>
                  <a:pt x="927932" y="541452"/>
                  <a:pt x="928571" y="575526"/>
                  <a:pt x="953472" y="583671"/>
                </a:cubicBezTo>
                <a:cubicBezTo>
                  <a:pt x="1039987" y="575526"/>
                  <a:pt x="1076593" y="620237"/>
                  <a:pt x="1148954" y="627218"/>
                </a:cubicBezTo>
                <a:cubicBezTo>
                  <a:pt x="1150551" y="637357"/>
                  <a:pt x="1147571" y="651652"/>
                  <a:pt x="1157255" y="653480"/>
                </a:cubicBezTo>
                <a:cubicBezTo>
                  <a:pt x="1192158" y="641679"/>
                  <a:pt x="1159383" y="614254"/>
                  <a:pt x="1157255" y="592314"/>
                </a:cubicBezTo>
                <a:cubicBezTo>
                  <a:pt x="1168747" y="593311"/>
                  <a:pt x="1180240" y="593976"/>
                  <a:pt x="1181730" y="583671"/>
                </a:cubicBezTo>
                <a:cubicBezTo>
                  <a:pt x="1180666" y="562395"/>
                  <a:pt x="1154594" y="581842"/>
                  <a:pt x="1157255" y="592314"/>
                </a:cubicBezTo>
                <a:cubicBezTo>
                  <a:pt x="1154594" y="592314"/>
                  <a:pt x="1151827" y="592314"/>
                  <a:pt x="1148954" y="592314"/>
                </a:cubicBezTo>
                <a:cubicBezTo>
                  <a:pt x="1115647" y="578518"/>
                  <a:pt x="1106282" y="572867"/>
                  <a:pt x="1075848" y="592314"/>
                </a:cubicBezTo>
                <a:cubicBezTo>
                  <a:pt x="1091385" y="529152"/>
                  <a:pt x="1001997" y="578352"/>
                  <a:pt x="1002210" y="531313"/>
                </a:cubicBezTo>
                <a:cubicBezTo>
                  <a:pt x="996569" y="507877"/>
                  <a:pt x="1040838" y="537629"/>
                  <a:pt x="1034985" y="514193"/>
                </a:cubicBezTo>
                <a:cubicBezTo>
                  <a:pt x="1030622" y="489594"/>
                  <a:pt x="969115" y="526327"/>
                  <a:pt x="985822" y="479122"/>
                </a:cubicBezTo>
                <a:cubicBezTo>
                  <a:pt x="956983" y="488763"/>
                  <a:pt x="936871" y="507877"/>
                  <a:pt x="896646" y="505218"/>
                </a:cubicBezTo>
                <a:cubicBezTo>
                  <a:pt x="901329" y="473804"/>
                  <a:pt x="878662" y="471643"/>
                  <a:pt x="880046" y="444384"/>
                </a:cubicBezTo>
                <a:cubicBezTo>
                  <a:pt x="903989" y="423275"/>
                  <a:pt x="924846" y="399342"/>
                  <a:pt x="929103" y="357124"/>
                </a:cubicBezTo>
                <a:cubicBezTo>
                  <a:pt x="990078" y="355793"/>
                  <a:pt x="1054672" y="350973"/>
                  <a:pt x="1067867" y="400671"/>
                </a:cubicBezTo>
                <a:cubicBezTo>
                  <a:pt x="1082765" y="399840"/>
                  <a:pt x="1095003" y="395186"/>
                  <a:pt x="1100217" y="383550"/>
                </a:cubicBezTo>
                <a:cubicBezTo>
                  <a:pt x="1092981" y="370420"/>
                  <a:pt x="1088192" y="385878"/>
                  <a:pt x="1067867" y="374907"/>
                </a:cubicBezTo>
                <a:cubicBezTo>
                  <a:pt x="1070953" y="346652"/>
                  <a:pt x="1120648" y="367595"/>
                  <a:pt x="1108623" y="322550"/>
                </a:cubicBezTo>
                <a:cubicBezTo>
                  <a:pt x="1149380" y="321719"/>
                  <a:pt x="1175770" y="337509"/>
                  <a:pt x="1222486" y="331359"/>
                </a:cubicBezTo>
                <a:cubicBezTo>
                  <a:pt x="1201337" y="322884"/>
                  <a:pt x="1200598" y="288695"/>
                  <a:pt x="1220316" y="278932"/>
                </a:cubicBezTo>
                <a:close/>
                <a:moveTo>
                  <a:pt x="4650466" y="262221"/>
                </a:moveTo>
                <a:cubicBezTo>
                  <a:pt x="4682239" y="257713"/>
                  <a:pt x="4678946" y="289827"/>
                  <a:pt x="4699360" y="297150"/>
                </a:cubicBezTo>
                <a:cubicBezTo>
                  <a:pt x="4734754" y="297432"/>
                  <a:pt x="4772618" y="299827"/>
                  <a:pt x="4797147" y="288137"/>
                </a:cubicBezTo>
                <a:cubicBezTo>
                  <a:pt x="4808342" y="314193"/>
                  <a:pt x="4834518" y="323771"/>
                  <a:pt x="4846041" y="349404"/>
                </a:cubicBezTo>
                <a:cubicBezTo>
                  <a:pt x="4845712" y="375180"/>
                  <a:pt x="4824805" y="378981"/>
                  <a:pt x="4821841" y="401377"/>
                </a:cubicBezTo>
                <a:cubicBezTo>
                  <a:pt x="4867278" y="391377"/>
                  <a:pt x="4882753" y="414897"/>
                  <a:pt x="4903167" y="419122"/>
                </a:cubicBezTo>
                <a:cubicBezTo>
                  <a:pt x="4913044" y="421094"/>
                  <a:pt x="4926050" y="415601"/>
                  <a:pt x="4935433" y="419122"/>
                </a:cubicBezTo>
                <a:cubicBezTo>
                  <a:pt x="4962597" y="427432"/>
                  <a:pt x="4987620" y="445742"/>
                  <a:pt x="5025484" y="436587"/>
                </a:cubicBezTo>
                <a:cubicBezTo>
                  <a:pt x="5045568" y="430531"/>
                  <a:pt x="5053470" y="457150"/>
                  <a:pt x="5074049" y="462643"/>
                </a:cubicBezTo>
                <a:cubicBezTo>
                  <a:pt x="5135290" y="478136"/>
                  <a:pt x="5224352" y="450812"/>
                  <a:pt x="5294318" y="462643"/>
                </a:cubicBezTo>
                <a:cubicBezTo>
                  <a:pt x="5318683" y="456868"/>
                  <a:pt x="5286252" y="443911"/>
                  <a:pt x="5294318" y="427573"/>
                </a:cubicBezTo>
                <a:cubicBezTo>
                  <a:pt x="5306336" y="426305"/>
                  <a:pt x="5324116" y="430672"/>
                  <a:pt x="5326914" y="419122"/>
                </a:cubicBezTo>
                <a:cubicBezTo>
                  <a:pt x="5363955" y="422643"/>
                  <a:pt x="5361157" y="442925"/>
                  <a:pt x="5400338" y="427573"/>
                </a:cubicBezTo>
                <a:cubicBezTo>
                  <a:pt x="5407581" y="442925"/>
                  <a:pt x="5436391" y="442080"/>
                  <a:pt x="5416471" y="462643"/>
                </a:cubicBezTo>
                <a:cubicBezTo>
                  <a:pt x="5437872" y="462643"/>
                  <a:pt x="5467505" y="454474"/>
                  <a:pt x="5457298" y="488700"/>
                </a:cubicBezTo>
                <a:cubicBezTo>
                  <a:pt x="5466353" y="486587"/>
                  <a:pt x="5469810" y="479122"/>
                  <a:pt x="5473596" y="471517"/>
                </a:cubicBezTo>
                <a:cubicBezTo>
                  <a:pt x="5504052" y="490531"/>
                  <a:pt x="5537142" y="507573"/>
                  <a:pt x="5571220" y="523348"/>
                </a:cubicBezTo>
                <a:cubicBezTo>
                  <a:pt x="5584884" y="523348"/>
                  <a:pt x="5575829" y="499404"/>
                  <a:pt x="5587682" y="497432"/>
                </a:cubicBezTo>
                <a:cubicBezTo>
                  <a:pt x="5649746" y="483066"/>
                  <a:pt x="5647606" y="537996"/>
                  <a:pt x="5676745" y="558278"/>
                </a:cubicBezTo>
                <a:cubicBezTo>
                  <a:pt x="5723499" y="543348"/>
                  <a:pt x="5767454" y="567714"/>
                  <a:pt x="5791489" y="540813"/>
                </a:cubicBezTo>
                <a:cubicBezTo>
                  <a:pt x="5812726" y="546728"/>
                  <a:pt x="5808446" y="580531"/>
                  <a:pt x="5832152" y="584334"/>
                </a:cubicBezTo>
                <a:cubicBezTo>
                  <a:pt x="5854541" y="576447"/>
                  <a:pt x="5820793" y="557573"/>
                  <a:pt x="5832152" y="531939"/>
                </a:cubicBezTo>
                <a:cubicBezTo>
                  <a:pt x="5889771" y="519686"/>
                  <a:pt x="5901130" y="557010"/>
                  <a:pt x="5954469" y="549404"/>
                </a:cubicBezTo>
                <a:cubicBezTo>
                  <a:pt x="5963853" y="565742"/>
                  <a:pt x="5985913" y="568137"/>
                  <a:pt x="5995297" y="584334"/>
                </a:cubicBezTo>
                <a:cubicBezTo>
                  <a:pt x="6065921" y="572221"/>
                  <a:pt x="6089463" y="610813"/>
                  <a:pt x="6133912" y="627855"/>
                </a:cubicBezTo>
                <a:cubicBezTo>
                  <a:pt x="6140497" y="637996"/>
                  <a:pt x="6144448" y="651236"/>
                  <a:pt x="6141978" y="671376"/>
                </a:cubicBezTo>
                <a:cubicBezTo>
                  <a:pt x="6161898" y="631658"/>
                  <a:pt x="6193506" y="678278"/>
                  <a:pt x="6215237" y="688841"/>
                </a:cubicBezTo>
                <a:cubicBezTo>
                  <a:pt x="6199598" y="714475"/>
                  <a:pt x="6217542" y="742785"/>
                  <a:pt x="6206841" y="758137"/>
                </a:cubicBezTo>
                <a:cubicBezTo>
                  <a:pt x="6153996" y="768701"/>
                  <a:pt x="6159758" y="715884"/>
                  <a:pt x="6117120" y="715039"/>
                </a:cubicBezTo>
                <a:cubicBezTo>
                  <a:pt x="6091932" y="710954"/>
                  <a:pt x="6095883" y="738137"/>
                  <a:pt x="6076787" y="740954"/>
                </a:cubicBezTo>
                <a:cubicBezTo>
                  <a:pt x="6076787" y="778701"/>
                  <a:pt x="6117120" y="773349"/>
                  <a:pt x="6117120" y="810532"/>
                </a:cubicBezTo>
                <a:cubicBezTo>
                  <a:pt x="6086664" y="809124"/>
                  <a:pt x="6050940" y="833067"/>
                  <a:pt x="6003363" y="836729"/>
                </a:cubicBezTo>
                <a:cubicBezTo>
                  <a:pt x="5989535" y="848279"/>
                  <a:pt x="5990687" y="875462"/>
                  <a:pt x="5978999" y="888842"/>
                </a:cubicBezTo>
                <a:cubicBezTo>
                  <a:pt x="5918087" y="881237"/>
                  <a:pt x="5864583" y="864757"/>
                  <a:pt x="5856517" y="941095"/>
                </a:cubicBezTo>
                <a:cubicBezTo>
                  <a:pt x="5852730" y="968279"/>
                  <a:pt x="5877260" y="965603"/>
                  <a:pt x="5889277" y="976025"/>
                </a:cubicBezTo>
                <a:cubicBezTo>
                  <a:pt x="5886643" y="993631"/>
                  <a:pt x="5867217" y="993209"/>
                  <a:pt x="5865077" y="1010814"/>
                </a:cubicBezTo>
                <a:cubicBezTo>
                  <a:pt x="5882692" y="1043491"/>
                  <a:pt x="5849109" y="1037152"/>
                  <a:pt x="5856517" y="1080251"/>
                </a:cubicBezTo>
                <a:cubicBezTo>
                  <a:pt x="5831658" y="1097434"/>
                  <a:pt x="5819805" y="1128138"/>
                  <a:pt x="5799391" y="1149969"/>
                </a:cubicBezTo>
                <a:cubicBezTo>
                  <a:pt x="5776673" y="1136870"/>
                  <a:pt x="5770582" y="1105039"/>
                  <a:pt x="5766960" y="1071801"/>
                </a:cubicBezTo>
                <a:cubicBezTo>
                  <a:pt x="5757576" y="1052645"/>
                  <a:pt x="5739632" y="1042927"/>
                  <a:pt x="5734200" y="1019406"/>
                </a:cubicBezTo>
                <a:cubicBezTo>
                  <a:pt x="5743089" y="944758"/>
                  <a:pt x="5781447" y="901236"/>
                  <a:pt x="5807458" y="845462"/>
                </a:cubicBezTo>
                <a:cubicBezTo>
                  <a:pt x="5799391" y="823631"/>
                  <a:pt x="5771405" y="852504"/>
                  <a:pt x="5775191" y="871659"/>
                </a:cubicBezTo>
                <a:cubicBezTo>
                  <a:pt x="5758564" y="869124"/>
                  <a:pt x="5759223" y="848138"/>
                  <a:pt x="5742431" y="845462"/>
                </a:cubicBezTo>
                <a:cubicBezTo>
                  <a:pt x="5725804" y="848138"/>
                  <a:pt x="5726462" y="869124"/>
                  <a:pt x="5709999" y="871659"/>
                </a:cubicBezTo>
                <a:cubicBezTo>
                  <a:pt x="5703579" y="901800"/>
                  <a:pt x="5722182" y="904898"/>
                  <a:pt x="5718066" y="932363"/>
                </a:cubicBezTo>
                <a:cubicBezTo>
                  <a:pt x="5696500" y="932786"/>
                  <a:pt x="5671642" y="929124"/>
                  <a:pt x="5660776" y="941095"/>
                </a:cubicBezTo>
                <a:cubicBezTo>
                  <a:pt x="5651063" y="940391"/>
                  <a:pt x="5642009" y="938701"/>
                  <a:pt x="5644808" y="923912"/>
                </a:cubicBezTo>
                <a:cubicBezTo>
                  <a:pt x="5596078" y="929124"/>
                  <a:pt x="5560684" y="912081"/>
                  <a:pt x="5522161" y="906307"/>
                </a:cubicBezTo>
                <a:cubicBezTo>
                  <a:pt x="5496809" y="902082"/>
                  <a:pt x="5500595" y="936448"/>
                  <a:pt x="5481828" y="914899"/>
                </a:cubicBezTo>
                <a:cubicBezTo>
                  <a:pt x="5455323" y="924898"/>
                  <a:pt x="5458615" y="965884"/>
                  <a:pt x="5449232" y="993631"/>
                </a:cubicBezTo>
                <a:cubicBezTo>
                  <a:pt x="5437049" y="1007152"/>
                  <a:pt x="5422068" y="1016730"/>
                  <a:pt x="5416471" y="1037011"/>
                </a:cubicBezTo>
                <a:cubicBezTo>
                  <a:pt x="5437214" y="1103209"/>
                  <a:pt x="5492693" y="999124"/>
                  <a:pt x="5506522" y="1063209"/>
                </a:cubicBezTo>
                <a:cubicBezTo>
                  <a:pt x="5528581" y="1066871"/>
                  <a:pt x="5513765" y="1030392"/>
                  <a:pt x="5530886" y="1028138"/>
                </a:cubicBezTo>
                <a:cubicBezTo>
                  <a:pt x="5557885" y="1033772"/>
                  <a:pt x="5551958" y="1075181"/>
                  <a:pt x="5555086" y="1106588"/>
                </a:cubicBezTo>
                <a:cubicBezTo>
                  <a:pt x="5566939" y="1131800"/>
                  <a:pt x="5574677" y="1161378"/>
                  <a:pt x="5604145" y="1167293"/>
                </a:cubicBezTo>
                <a:cubicBezTo>
                  <a:pt x="5598548" y="1198984"/>
                  <a:pt x="5621595" y="1200956"/>
                  <a:pt x="5620278" y="1228562"/>
                </a:cubicBezTo>
                <a:cubicBezTo>
                  <a:pt x="5604145" y="1243068"/>
                  <a:pt x="5609907" y="1227575"/>
                  <a:pt x="5587682" y="1228562"/>
                </a:cubicBezTo>
                <a:cubicBezTo>
                  <a:pt x="5581097" y="1258421"/>
                  <a:pt x="5602828" y="1265041"/>
                  <a:pt x="5587682" y="1280534"/>
                </a:cubicBezTo>
                <a:cubicBezTo>
                  <a:pt x="5550806" y="1264900"/>
                  <a:pt x="5548337" y="1212787"/>
                  <a:pt x="5546690" y="1158842"/>
                </a:cubicBezTo>
                <a:cubicBezTo>
                  <a:pt x="5540928" y="1127293"/>
                  <a:pt x="5511131" y="1121519"/>
                  <a:pt x="5522161" y="1071801"/>
                </a:cubicBezTo>
                <a:cubicBezTo>
                  <a:pt x="5503723" y="1120814"/>
                  <a:pt x="5533520" y="1193209"/>
                  <a:pt x="5522161" y="1263210"/>
                </a:cubicBezTo>
                <a:cubicBezTo>
                  <a:pt x="5492858" y="1292787"/>
                  <a:pt x="5476230" y="1335745"/>
                  <a:pt x="5457298" y="1376449"/>
                </a:cubicBezTo>
                <a:cubicBezTo>
                  <a:pt x="5433757" y="1386308"/>
                  <a:pt x="5409228" y="1394900"/>
                  <a:pt x="5392106" y="1411379"/>
                </a:cubicBezTo>
                <a:cubicBezTo>
                  <a:pt x="5366095" y="1477857"/>
                  <a:pt x="5416636" y="1573491"/>
                  <a:pt x="5367906" y="1611520"/>
                </a:cubicBezTo>
                <a:cubicBezTo>
                  <a:pt x="5342225" y="1600956"/>
                  <a:pt x="5319012" y="1587717"/>
                  <a:pt x="5326914" y="1541801"/>
                </a:cubicBezTo>
                <a:cubicBezTo>
                  <a:pt x="5315391" y="1515885"/>
                  <a:pt x="5287240" y="1508561"/>
                  <a:pt x="5278020" y="1480815"/>
                </a:cubicBezTo>
                <a:cubicBezTo>
                  <a:pt x="5224682" y="1480815"/>
                  <a:pt x="5284770" y="1521660"/>
                  <a:pt x="5261393" y="1532787"/>
                </a:cubicBezTo>
                <a:cubicBezTo>
                  <a:pt x="5262710" y="1548843"/>
                  <a:pt x="5253820" y="1553210"/>
                  <a:pt x="5237029" y="1550533"/>
                </a:cubicBezTo>
                <a:cubicBezTo>
                  <a:pt x="5244107" y="1574900"/>
                  <a:pt x="5225505" y="1573069"/>
                  <a:pt x="5229127" y="1594055"/>
                </a:cubicBezTo>
                <a:cubicBezTo>
                  <a:pt x="5229785" y="1619407"/>
                  <a:pt x="5247729" y="1626449"/>
                  <a:pt x="5261393" y="1637294"/>
                </a:cubicBezTo>
                <a:cubicBezTo>
                  <a:pt x="5261393" y="1664196"/>
                  <a:pt x="5268637" y="1682083"/>
                  <a:pt x="5286087" y="1689971"/>
                </a:cubicBezTo>
                <a:cubicBezTo>
                  <a:pt x="5259582" y="1711097"/>
                  <a:pt x="5275057" y="1776450"/>
                  <a:pt x="5261393" y="1811802"/>
                </a:cubicBezTo>
                <a:cubicBezTo>
                  <a:pt x="5251022" y="1812084"/>
                  <a:pt x="5250199" y="1822647"/>
                  <a:pt x="5237029" y="1820112"/>
                </a:cubicBezTo>
                <a:cubicBezTo>
                  <a:pt x="5224352" y="1876450"/>
                  <a:pt x="5189616" y="1908844"/>
                  <a:pt x="5163770" y="1950676"/>
                </a:cubicBezTo>
                <a:cubicBezTo>
                  <a:pt x="5121296" y="1948845"/>
                  <a:pt x="5079811" y="1948422"/>
                  <a:pt x="5074049" y="1985746"/>
                </a:cubicBezTo>
                <a:cubicBezTo>
                  <a:pt x="5038325" y="1996873"/>
                  <a:pt x="5040959" y="1943915"/>
                  <a:pt x="5017088" y="1968281"/>
                </a:cubicBezTo>
                <a:cubicBezTo>
                  <a:pt x="4994205" y="1993493"/>
                  <a:pt x="5043757" y="1990817"/>
                  <a:pt x="5033386" y="2029267"/>
                </a:cubicBezTo>
                <a:cubicBezTo>
                  <a:pt x="5044087" y="2038000"/>
                  <a:pt x="5063513" y="2037859"/>
                  <a:pt x="5074049" y="2046732"/>
                </a:cubicBezTo>
                <a:cubicBezTo>
                  <a:pt x="5082774" y="2151521"/>
                  <a:pt x="5063513" y="2226874"/>
                  <a:pt x="4984327" y="2237860"/>
                </a:cubicBezTo>
                <a:cubicBezTo>
                  <a:pt x="4985315" y="2222789"/>
                  <a:pt x="4982846" y="2211240"/>
                  <a:pt x="4976755" y="2203212"/>
                </a:cubicBezTo>
                <a:cubicBezTo>
                  <a:pt x="4941689" y="2197014"/>
                  <a:pt x="4928848" y="2167014"/>
                  <a:pt x="4911069" y="2142366"/>
                </a:cubicBezTo>
                <a:cubicBezTo>
                  <a:pt x="4884070" y="2145606"/>
                  <a:pt x="4898557" y="2192367"/>
                  <a:pt x="4894771" y="2220536"/>
                </a:cubicBezTo>
                <a:cubicBezTo>
                  <a:pt x="4907612" y="2247578"/>
                  <a:pt x="4929342" y="2264902"/>
                  <a:pt x="4951896" y="2281522"/>
                </a:cubicBezTo>
                <a:cubicBezTo>
                  <a:pt x="4954201" y="2334621"/>
                  <a:pt x="4994699" y="2346029"/>
                  <a:pt x="4992559" y="2403635"/>
                </a:cubicBezTo>
                <a:cubicBezTo>
                  <a:pt x="4946628" y="2374339"/>
                  <a:pt x="4909587" y="2335325"/>
                  <a:pt x="4870242" y="2299127"/>
                </a:cubicBezTo>
                <a:cubicBezTo>
                  <a:pt x="4879296" y="2260395"/>
                  <a:pt x="4856578" y="2255747"/>
                  <a:pt x="4854108" y="2229550"/>
                </a:cubicBezTo>
                <a:cubicBezTo>
                  <a:pt x="4847029" y="2201521"/>
                  <a:pt x="4867278" y="2202367"/>
                  <a:pt x="4870242" y="2185888"/>
                </a:cubicBezTo>
                <a:cubicBezTo>
                  <a:pt x="4865961" y="2158564"/>
                  <a:pt x="4850816" y="2142789"/>
                  <a:pt x="4829579" y="2133634"/>
                </a:cubicBezTo>
                <a:cubicBezTo>
                  <a:pt x="4842090" y="2107155"/>
                  <a:pt x="4826945" y="2099690"/>
                  <a:pt x="4837975" y="2081239"/>
                </a:cubicBezTo>
                <a:cubicBezTo>
                  <a:pt x="4820854" y="2061662"/>
                  <a:pt x="4765045" y="2083493"/>
                  <a:pt x="4755991" y="2055042"/>
                </a:cubicBezTo>
                <a:cubicBezTo>
                  <a:pt x="4749571" y="2030535"/>
                  <a:pt x="4767515" y="2032507"/>
                  <a:pt x="4764716" y="2012084"/>
                </a:cubicBezTo>
                <a:cubicBezTo>
                  <a:pt x="4734096" y="2000817"/>
                  <a:pt x="4734096" y="1957436"/>
                  <a:pt x="4715493" y="1933492"/>
                </a:cubicBezTo>
                <a:cubicBezTo>
                  <a:pt x="4685202" y="1938704"/>
                  <a:pt x="4661989" y="1951662"/>
                  <a:pt x="4642234" y="1968281"/>
                </a:cubicBezTo>
                <a:cubicBezTo>
                  <a:pt x="4631204" y="1994056"/>
                  <a:pt x="4599102" y="1998000"/>
                  <a:pt x="4601407" y="2038000"/>
                </a:cubicBezTo>
                <a:cubicBezTo>
                  <a:pt x="4576549" y="2031521"/>
                  <a:pt x="4591530" y="2068000"/>
                  <a:pt x="4560744" y="2055042"/>
                </a:cubicBezTo>
                <a:cubicBezTo>
                  <a:pt x="4560744" y="2066873"/>
                  <a:pt x="4560744" y="2078423"/>
                  <a:pt x="4560744" y="2090113"/>
                </a:cubicBezTo>
                <a:cubicBezTo>
                  <a:pt x="4549714" y="2090113"/>
                  <a:pt x="4539178" y="2090113"/>
                  <a:pt x="4527984" y="2090113"/>
                </a:cubicBezTo>
                <a:cubicBezTo>
                  <a:pt x="4535557" y="2164761"/>
                  <a:pt x="4506418" y="2199972"/>
                  <a:pt x="4495552" y="2255465"/>
                </a:cubicBezTo>
                <a:cubicBezTo>
                  <a:pt x="4473986" y="2255324"/>
                  <a:pt x="4448963" y="2258986"/>
                  <a:pt x="4438756" y="2247015"/>
                </a:cubicBezTo>
                <a:cubicBezTo>
                  <a:pt x="4438756" y="2229550"/>
                  <a:pt x="4438756" y="2212085"/>
                  <a:pt x="4438756" y="2194338"/>
                </a:cubicBezTo>
                <a:cubicBezTo>
                  <a:pt x="4431678" y="2167014"/>
                  <a:pt x="4414886" y="2150395"/>
                  <a:pt x="4397600" y="2133634"/>
                </a:cubicBezTo>
                <a:cubicBezTo>
                  <a:pt x="4383936" y="2093352"/>
                  <a:pt x="4373400" y="2049408"/>
                  <a:pt x="4348541" y="2020535"/>
                </a:cubicBezTo>
                <a:cubicBezTo>
                  <a:pt x="4355456" y="1990253"/>
                  <a:pt x="4336688" y="1986873"/>
                  <a:pt x="4340969" y="1959549"/>
                </a:cubicBezTo>
                <a:cubicBezTo>
                  <a:pt x="4329280" y="1945183"/>
                  <a:pt x="4300306" y="1950112"/>
                  <a:pt x="4291910" y="1933492"/>
                </a:cubicBezTo>
                <a:cubicBezTo>
                  <a:pt x="4292568" y="1922788"/>
                  <a:pt x="4294215" y="1912788"/>
                  <a:pt x="4307714" y="1915887"/>
                </a:cubicBezTo>
                <a:cubicBezTo>
                  <a:pt x="4272978" y="1901380"/>
                  <a:pt x="4258985" y="1863633"/>
                  <a:pt x="4202189" y="1872647"/>
                </a:cubicBezTo>
                <a:cubicBezTo>
                  <a:pt x="4186220" y="1874901"/>
                  <a:pt x="4186055" y="1860675"/>
                  <a:pt x="4177824" y="1855182"/>
                </a:cubicBezTo>
                <a:cubicBezTo>
                  <a:pt x="4141442" y="1854196"/>
                  <a:pt x="4135515" y="1885605"/>
                  <a:pt x="4096169" y="1881239"/>
                </a:cubicBezTo>
                <a:cubicBezTo>
                  <a:pt x="4103084" y="1853633"/>
                  <a:pt x="4083329" y="1854478"/>
                  <a:pt x="4080036" y="1837717"/>
                </a:cubicBezTo>
                <a:cubicBezTo>
                  <a:pt x="3997394" y="1847295"/>
                  <a:pt x="4010893" y="1754478"/>
                  <a:pt x="3965786" y="1724478"/>
                </a:cubicBezTo>
                <a:cubicBezTo>
                  <a:pt x="3953768" y="1729266"/>
                  <a:pt x="3945372" y="1737295"/>
                  <a:pt x="3933354" y="1741802"/>
                </a:cubicBezTo>
                <a:cubicBezTo>
                  <a:pt x="3950146" y="1749830"/>
                  <a:pt x="3947512" y="1778844"/>
                  <a:pt x="3973688" y="1776591"/>
                </a:cubicBezTo>
                <a:cubicBezTo>
                  <a:pt x="3969737" y="1821802"/>
                  <a:pt x="3999863" y="1830675"/>
                  <a:pt x="4006448" y="1863492"/>
                </a:cubicBezTo>
                <a:cubicBezTo>
                  <a:pt x="4019783" y="1848985"/>
                  <a:pt x="4040690" y="1842225"/>
                  <a:pt x="4071640" y="1846591"/>
                </a:cubicBezTo>
                <a:cubicBezTo>
                  <a:pt x="4064726" y="1900253"/>
                  <a:pt x="4106706" y="1902084"/>
                  <a:pt x="4120699" y="1933492"/>
                </a:cubicBezTo>
                <a:cubicBezTo>
                  <a:pt x="4120040" y="1964197"/>
                  <a:pt x="4090408" y="1964901"/>
                  <a:pt x="4096169" y="2002929"/>
                </a:cubicBezTo>
                <a:cubicBezTo>
                  <a:pt x="4064726" y="2012929"/>
                  <a:pt x="4049909" y="2040535"/>
                  <a:pt x="4014515" y="2046732"/>
                </a:cubicBezTo>
                <a:cubicBezTo>
                  <a:pt x="3999863" y="2047859"/>
                  <a:pt x="4009741" y="2076028"/>
                  <a:pt x="3998381" y="2081239"/>
                </a:cubicBezTo>
                <a:cubicBezTo>
                  <a:pt x="3932202" y="2092225"/>
                  <a:pt x="3892362" y="2130817"/>
                  <a:pt x="3835566" y="2151099"/>
                </a:cubicBezTo>
                <a:cubicBezTo>
                  <a:pt x="3794739" y="2119831"/>
                  <a:pt x="3797867" y="2065465"/>
                  <a:pt x="3778276" y="2029267"/>
                </a:cubicBezTo>
                <a:cubicBezTo>
                  <a:pt x="3745351" y="1991662"/>
                  <a:pt x="3722797" y="1943774"/>
                  <a:pt x="3688555" y="1907295"/>
                </a:cubicBezTo>
                <a:cubicBezTo>
                  <a:pt x="3697445" y="1889689"/>
                  <a:pt x="3675550" y="1844056"/>
                  <a:pt x="3656124" y="1829126"/>
                </a:cubicBezTo>
                <a:cubicBezTo>
                  <a:pt x="3644435" y="1830957"/>
                  <a:pt x="3663861" y="1872506"/>
                  <a:pt x="3656124" y="1898704"/>
                </a:cubicBezTo>
                <a:cubicBezTo>
                  <a:pt x="3665672" y="1923070"/>
                  <a:pt x="3691025" y="1930957"/>
                  <a:pt x="3704853" y="1950676"/>
                </a:cubicBezTo>
                <a:cubicBezTo>
                  <a:pt x="3689049" y="2017155"/>
                  <a:pt x="3744693" y="2006873"/>
                  <a:pt x="3737449" y="2064056"/>
                </a:cubicBezTo>
                <a:cubicBezTo>
                  <a:pt x="3766423" y="2097014"/>
                  <a:pt x="3807086" y="2117578"/>
                  <a:pt x="3811037" y="2177155"/>
                </a:cubicBezTo>
                <a:cubicBezTo>
                  <a:pt x="3835566" y="2177155"/>
                  <a:pt x="3859602" y="2177155"/>
                  <a:pt x="3884460" y="2177155"/>
                </a:cubicBezTo>
                <a:cubicBezTo>
                  <a:pt x="3916398" y="2179550"/>
                  <a:pt x="3914422" y="2145747"/>
                  <a:pt x="3949323" y="2151099"/>
                </a:cubicBezTo>
                <a:cubicBezTo>
                  <a:pt x="3974840" y="2169831"/>
                  <a:pt x="3963975" y="2214338"/>
                  <a:pt x="3957719" y="2247015"/>
                </a:cubicBezTo>
                <a:cubicBezTo>
                  <a:pt x="3917550" y="2305184"/>
                  <a:pt x="3882320" y="2369409"/>
                  <a:pt x="3843468" y="2429410"/>
                </a:cubicBezTo>
                <a:cubicBezTo>
                  <a:pt x="3822232" y="2441804"/>
                  <a:pt x="3805769" y="2458987"/>
                  <a:pt x="3786343" y="2473072"/>
                </a:cubicBezTo>
                <a:cubicBezTo>
                  <a:pt x="3777124" y="2515466"/>
                  <a:pt x="3763131" y="2552509"/>
                  <a:pt x="3746010" y="2586312"/>
                </a:cubicBezTo>
                <a:cubicBezTo>
                  <a:pt x="3757863" y="2657016"/>
                  <a:pt x="3757863" y="2758988"/>
                  <a:pt x="3746010" y="2829833"/>
                </a:cubicBezTo>
                <a:cubicBezTo>
                  <a:pt x="3682135" y="2863918"/>
                  <a:pt x="3648880" y="2929552"/>
                  <a:pt x="3647892" y="3029975"/>
                </a:cubicBezTo>
                <a:cubicBezTo>
                  <a:pt x="3619741" y="3023214"/>
                  <a:pt x="3613486" y="3039693"/>
                  <a:pt x="3598834" y="3047581"/>
                </a:cubicBezTo>
                <a:cubicBezTo>
                  <a:pt x="3605584" y="3083355"/>
                  <a:pt x="3586816" y="3092088"/>
                  <a:pt x="3590932" y="3125891"/>
                </a:cubicBezTo>
                <a:cubicBezTo>
                  <a:pt x="3554879" y="3148426"/>
                  <a:pt x="3530185" y="3182511"/>
                  <a:pt x="3517838" y="3230398"/>
                </a:cubicBezTo>
                <a:cubicBezTo>
                  <a:pt x="3447872" y="3246173"/>
                  <a:pt x="3408691" y="3293920"/>
                  <a:pt x="3330329" y="3299976"/>
                </a:cubicBezTo>
                <a:cubicBezTo>
                  <a:pt x="3292300" y="3256032"/>
                  <a:pt x="3293288" y="3171102"/>
                  <a:pt x="3257235" y="3125891"/>
                </a:cubicBezTo>
                <a:cubicBezTo>
                  <a:pt x="3257235" y="3099694"/>
                  <a:pt x="3257235" y="3073778"/>
                  <a:pt x="3257235" y="3047581"/>
                </a:cubicBezTo>
                <a:cubicBezTo>
                  <a:pt x="3243571" y="2988848"/>
                  <a:pt x="3218383" y="2943637"/>
                  <a:pt x="3183482" y="2908144"/>
                </a:cubicBezTo>
                <a:cubicBezTo>
                  <a:pt x="3200603" y="2865186"/>
                  <a:pt x="3195994" y="2799833"/>
                  <a:pt x="3216078" y="2760256"/>
                </a:cubicBezTo>
                <a:cubicBezTo>
                  <a:pt x="3206530" y="2718284"/>
                  <a:pt x="3205048" y="2667720"/>
                  <a:pt x="3183482" y="2638424"/>
                </a:cubicBezTo>
                <a:cubicBezTo>
                  <a:pt x="3197475" y="2577720"/>
                  <a:pt x="3157800" y="2543917"/>
                  <a:pt x="3134424" y="2499269"/>
                </a:cubicBezTo>
                <a:cubicBezTo>
                  <a:pt x="3133600" y="2440396"/>
                  <a:pt x="3159118" y="2409550"/>
                  <a:pt x="3150886" y="2342367"/>
                </a:cubicBezTo>
                <a:cubicBezTo>
                  <a:pt x="3122735" y="2335606"/>
                  <a:pt x="3115986" y="2352226"/>
                  <a:pt x="3101993" y="2359832"/>
                </a:cubicBezTo>
                <a:cubicBezTo>
                  <a:pt x="3072694" y="2356311"/>
                  <a:pt x="3058370" y="2336733"/>
                  <a:pt x="3020832" y="2342367"/>
                </a:cubicBezTo>
                <a:cubicBezTo>
                  <a:pt x="3008980" y="2337156"/>
                  <a:pt x="3018857" y="2309127"/>
                  <a:pt x="3004370" y="2307578"/>
                </a:cubicBezTo>
                <a:cubicBezTo>
                  <a:pt x="2970952" y="2304339"/>
                  <a:pt x="2972104" y="2337156"/>
                  <a:pt x="2955147" y="2351240"/>
                </a:cubicBezTo>
                <a:cubicBezTo>
                  <a:pt x="2912838" y="2349409"/>
                  <a:pt x="2873821" y="2351240"/>
                  <a:pt x="2841061" y="2359832"/>
                </a:cubicBezTo>
                <a:cubicBezTo>
                  <a:pt x="2789863" y="2351099"/>
                  <a:pt x="2764510" y="2313916"/>
                  <a:pt x="2727139" y="2290254"/>
                </a:cubicBezTo>
                <a:cubicBezTo>
                  <a:pt x="2714465" y="2240113"/>
                  <a:pt x="2689770" y="2202367"/>
                  <a:pt x="2661618" y="2168423"/>
                </a:cubicBezTo>
                <a:cubicBezTo>
                  <a:pt x="2661618" y="2092930"/>
                  <a:pt x="2661618" y="2017577"/>
                  <a:pt x="2661618" y="1942225"/>
                </a:cubicBezTo>
                <a:cubicBezTo>
                  <a:pt x="2682361" y="1912084"/>
                  <a:pt x="2701128" y="1879971"/>
                  <a:pt x="2702446" y="1829126"/>
                </a:cubicBezTo>
                <a:cubicBezTo>
                  <a:pt x="2720225" y="1805886"/>
                  <a:pt x="2763851" y="1782224"/>
                  <a:pt x="2776198" y="1759267"/>
                </a:cubicBezTo>
                <a:cubicBezTo>
                  <a:pt x="2794636" y="1723069"/>
                  <a:pt x="2786404" y="1669830"/>
                  <a:pt x="2808630" y="1628844"/>
                </a:cubicBezTo>
                <a:cubicBezTo>
                  <a:pt x="2829373" y="1613351"/>
                  <a:pt x="2858676" y="1607153"/>
                  <a:pt x="2865426" y="1576590"/>
                </a:cubicBezTo>
                <a:cubicBezTo>
                  <a:pt x="2890614" y="1576026"/>
                  <a:pt x="2907241" y="1584618"/>
                  <a:pt x="2914156" y="1602928"/>
                </a:cubicBezTo>
                <a:cubicBezTo>
                  <a:pt x="2945763" y="1568984"/>
                  <a:pt x="3003054" y="1563632"/>
                  <a:pt x="3069068" y="1567857"/>
                </a:cubicBezTo>
                <a:cubicBezTo>
                  <a:pt x="3102982" y="1551519"/>
                  <a:pt x="3142161" y="1541097"/>
                  <a:pt x="3191384" y="1541801"/>
                </a:cubicBezTo>
                <a:cubicBezTo>
                  <a:pt x="3202085" y="1553210"/>
                  <a:pt x="3202414" y="1574055"/>
                  <a:pt x="3183482" y="1576590"/>
                </a:cubicBezTo>
                <a:cubicBezTo>
                  <a:pt x="3190561" y="1591942"/>
                  <a:pt x="3206200" y="1598703"/>
                  <a:pt x="3199945" y="1628844"/>
                </a:cubicBezTo>
                <a:cubicBezTo>
                  <a:pt x="3234681" y="1672365"/>
                  <a:pt x="3308763" y="1674618"/>
                  <a:pt x="3346297" y="1716027"/>
                </a:cubicBezTo>
                <a:cubicBezTo>
                  <a:pt x="3367369" y="1706590"/>
                  <a:pt x="3363418" y="1670252"/>
                  <a:pt x="3386795" y="1663632"/>
                </a:cubicBezTo>
                <a:cubicBezTo>
                  <a:pt x="3465651" y="1666872"/>
                  <a:pt x="3539568" y="1675041"/>
                  <a:pt x="3598834" y="1698280"/>
                </a:cubicBezTo>
                <a:cubicBezTo>
                  <a:pt x="3632418" y="1693633"/>
                  <a:pt x="3615955" y="1635182"/>
                  <a:pt x="3639990" y="1619829"/>
                </a:cubicBezTo>
                <a:cubicBezTo>
                  <a:pt x="3639990" y="1602928"/>
                  <a:pt x="3639990" y="1585322"/>
                  <a:pt x="3639990" y="1567857"/>
                </a:cubicBezTo>
                <a:cubicBezTo>
                  <a:pt x="3600645" y="1555181"/>
                  <a:pt x="3632418" y="1617858"/>
                  <a:pt x="3598834" y="1611520"/>
                </a:cubicBezTo>
                <a:cubicBezTo>
                  <a:pt x="3561464" y="1613069"/>
                  <a:pt x="3607065" y="1580393"/>
                  <a:pt x="3582701" y="1567857"/>
                </a:cubicBezTo>
                <a:cubicBezTo>
                  <a:pt x="3560805" y="1583210"/>
                  <a:pt x="3506479" y="1589970"/>
                  <a:pt x="3476846" y="1567857"/>
                </a:cubicBezTo>
                <a:cubicBezTo>
                  <a:pt x="3463346" y="1557998"/>
                  <a:pt x="3470755" y="1529688"/>
                  <a:pt x="3452481" y="1532787"/>
                </a:cubicBezTo>
                <a:cubicBezTo>
                  <a:pt x="3458902" y="1495745"/>
                  <a:pt x="3451164" y="1497576"/>
                  <a:pt x="3460383" y="1463209"/>
                </a:cubicBezTo>
                <a:cubicBezTo>
                  <a:pt x="3452481" y="1463209"/>
                  <a:pt x="3444579" y="1463209"/>
                  <a:pt x="3435854" y="1463209"/>
                </a:cubicBezTo>
                <a:cubicBezTo>
                  <a:pt x="3413300" y="1495040"/>
                  <a:pt x="3441616" y="1537857"/>
                  <a:pt x="3427952" y="1567857"/>
                </a:cubicBezTo>
                <a:cubicBezTo>
                  <a:pt x="3406386" y="1567576"/>
                  <a:pt x="3381363" y="1570815"/>
                  <a:pt x="3370827" y="1558984"/>
                </a:cubicBezTo>
                <a:cubicBezTo>
                  <a:pt x="3370827" y="1541801"/>
                  <a:pt x="3370827" y="1524618"/>
                  <a:pt x="3370827" y="1506871"/>
                </a:cubicBezTo>
                <a:cubicBezTo>
                  <a:pt x="3374284" y="1493068"/>
                  <a:pt x="3360784" y="1483209"/>
                  <a:pt x="3354364" y="1472364"/>
                </a:cubicBezTo>
                <a:cubicBezTo>
                  <a:pt x="3350084" y="1464477"/>
                  <a:pt x="3343005" y="1444055"/>
                  <a:pt x="3338560" y="1437435"/>
                </a:cubicBezTo>
                <a:cubicBezTo>
                  <a:pt x="3310903" y="1400252"/>
                  <a:pt x="3264972" y="1381520"/>
                  <a:pt x="3240772" y="1341661"/>
                </a:cubicBezTo>
                <a:cubicBezTo>
                  <a:pt x="3214761" y="1409548"/>
                  <a:pt x="3316171" y="1417295"/>
                  <a:pt x="3338560" y="1463209"/>
                </a:cubicBezTo>
                <a:cubicBezTo>
                  <a:pt x="3324896" y="1492646"/>
                  <a:pt x="3312384" y="1436027"/>
                  <a:pt x="3297239" y="1463209"/>
                </a:cubicBezTo>
                <a:cubicBezTo>
                  <a:pt x="3298226" y="1477294"/>
                  <a:pt x="3318146" y="1470111"/>
                  <a:pt x="3313701" y="1489688"/>
                </a:cubicBezTo>
                <a:cubicBezTo>
                  <a:pt x="3294769" y="1504336"/>
                  <a:pt x="3269088" y="1511378"/>
                  <a:pt x="3272874" y="1550533"/>
                </a:cubicBezTo>
                <a:cubicBezTo>
                  <a:pt x="3260856" y="1534195"/>
                  <a:pt x="3230894" y="1537294"/>
                  <a:pt x="3232047" y="1506871"/>
                </a:cubicBezTo>
                <a:cubicBezTo>
                  <a:pt x="3252625" y="1508139"/>
                  <a:pt x="3271557" y="1508561"/>
                  <a:pt x="3272874" y="1489688"/>
                </a:cubicBezTo>
                <a:cubicBezTo>
                  <a:pt x="3263984" y="1455181"/>
                  <a:pt x="3239455" y="1438281"/>
                  <a:pt x="3199945" y="1437435"/>
                </a:cubicBezTo>
                <a:cubicBezTo>
                  <a:pt x="3191384" y="1425745"/>
                  <a:pt x="3192043" y="1405041"/>
                  <a:pt x="3175251" y="1402364"/>
                </a:cubicBezTo>
                <a:cubicBezTo>
                  <a:pt x="3175251" y="1396731"/>
                  <a:pt x="3175251" y="1390956"/>
                  <a:pt x="3175251" y="1385041"/>
                </a:cubicBezTo>
                <a:cubicBezTo>
                  <a:pt x="3164879" y="1387153"/>
                  <a:pt x="3167020" y="1402224"/>
                  <a:pt x="3175251" y="1402364"/>
                </a:cubicBezTo>
                <a:cubicBezTo>
                  <a:pt x="3170477" y="1448985"/>
                  <a:pt x="3202414" y="1493350"/>
                  <a:pt x="3150886" y="1498280"/>
                </a:cubicBezTo>
                <a:cubicBezTo>
                  <a:pt x="3139527" y="1455885"/>
                  <a:pt x="3127839" y="1401520"/>
                  <a:pt x="3150886" y="1367717"/>
                </a:cubicBezTo>
                <a:cubicBezTo>
                  <a:pt x="3117632" y="1370252"/>
                  <a:pt x="3103804" y="1398139"/>
                  <a:pt x="3069068" y="1376449"/>
                </a:cubicBezTo>
                <a:cubicBezTo>
                  <a:pt x="3025443" y="1379125"/>
                  <a:pt x="3031535" y="1434900"/>
                  <a:pt x="2995809" y="1446027"/>
                </a:cubicBezTo>
                <a:cubicBezTo>
                  <a:pt x="3001736" y="1507153"/>
                  <a:pt x="2973585" y="1532646"/>
                  <a:pt x="2955147" y="1567857"/>
                </a:cubicBezTo>
                <a:cubicBezTo>
                  <a:pt x="2924692" y="1551097"/>
                  <a:pt x="2920575" y="1551097"/>
                  <a:pt x="2890120" y="1567857"/>
                </a:cubicBezTo>
                <a:cubicBezTo>
                  <a:pt x="2865920" y="1561942"/>
                  <a:pt x="2854561" y="1541942"/>
                  <a:pt x="2816696" y="1550533"/>
                </a:cubicBezTo>
                <a:cubicBezTo>
                  <a:pt x="2824928" y="1509829"/>
                  <a:pt x="2806160" y="1497857"/>
                  <a:pt x="2800069" y="1472364"/>
                </a:cubicBezTo>
                <a:cubicBezTo>
                  <a:pt x="2834805" y="1471237"/>
                  <a:pt x="2808466" y="1405182"/>
                  <a:pt x="2816696" y="1376449"/>
                </a:cubicBezTo>
                <a:cubicBezTo>
                  <a:pt x="2867072" y="1384196"/>
                  <a:pt x="2900821" y="1355604"/>
                  <a:pt x="2938685" y="1376449"/>
                </a:cubicBezTo>
                <a:cubicBezTo>
                  <a:pt x="2955312" y="1374055"/>
                  <a:pt x="2954982" y="1353351"/>
                  <a:pt x="2963543" y="1341661"/>
                </a:cubicBezTo>
                <a:cubicBezTo>
                  <a:pt x="2968317" y="1301379"/>
                  <a:pt x="2926667" y="1311379"/>
                  <a:pt x="2930618" y="1272083"/>
                </a:cubicBezTo>
                <a:cubicBezTo>
                  <a:pt x="2909217" y="1271801"/>
                  <a:pt x="2884358" y="1275040"/>
                  <a:pt x="2873821" y="1263210"/>
                </a:cubicBezTo>
                <a:cubicBezTo>
                  <a:pt x="2872505" y="1236026"/>
                  <a:pt x="2894400" y="1233209"/>
                  <a:pt x="2914156" y="1228562"/>
                </a:cubicBezTo>
                <a:cubicBezTo>
                  <a:pt x="2936379" y="1217012"/>
                  <a:pt x="2943459" y="1189688"/>
                  <a:pt x="2979348" y="1193491"/>
                </a:cubicBezTo>
                <a:cubicBezTo>
                  <a:pt x="2986097" y="1191519"/>
                  <a:pt x="2989060" y="1186449"/>
                  <a:pt x="2987743" y="1176026"/>
                </a:cubicBezTo>
                <a:cubicBezTo>
                  <a:pt x="3026597" y="1182787"/>
                  <a:pt x="2998443" y="1117856"/>
                  <a:pt x="3044704" y="1132645"/>
                </a:cubicBezTo>
                <a:cubicBezTo>
                  <a:pt x="3038283" y="1102645"/>
                  <a:pt x="3053759" y="1095885"/>
                  <a:pt x="3061331" y="1080251"/>
                </a:cubicBezTo>
                <a:cubicBezTo>
                  <a:pt x="3087178" y="1076730"/>
                  <a:pt x="3105451" y="1063772"/>
                  <a:pt x="3134424" y="1063209"/>
                </a:cubicBezTo>
                <a:cubicBezTo>
                  <a:pt x="3133600" y="1049265"/>
                  <a:pt x="3135576" y="1032927"/>
                  <a:pt x="3118291" y="1037011"/>
                </a:cubicBezTo>
                <a:cubicBezTo>
                  <a:pt x="3118291" y="1011237"/>
                  <a:pt x="3133106" y="1001659"/>
                  <a:pt x="3150886" y="976025"/>
                </a:cubicBezTo>
                <a:cubicBezTo>
                  <a:pt x="3137058" y="959124"/>
                  <a:pt x="3093435" y="973208"/>
                  <a:pt x="3085532" y="949687"/>
                </a:cubicBezTo>
                <a:cubicBezTo>
                  <a:pt x="3088001" y="909828"/>
                  <a:pt x="3085532" y="874617"/>
                  <a:pt x="3069068" y="854194"/>
                </a:cubicBezTo>
                <a:cubicBezTo>
                  <a:pt x="3085532" y="813349"/>
                  <a:pt x="3090964" y="761659"/>
                  <a:pt x="3142655" y="758137"/>
                </a:cubicBezTo>
                <a:cubicBezTo>
                  <a:pt x="3142655" y="746729"/>
                  <a:pt x="3142655" y="735039"/>
                  <a:pt x="3142655" y="723630"/>
                </a:cubicBezTo>
                <a:cubicBezTo>
                  <a:pt x="3152203" y="725039"/>
                  <a:pt x="3165703" y="722081"/>
                  <a:pt x="3167184" y="732081"/>
                </a:cubicBezTo>
                <a:cubicBezTo>
                  <a:pt x="3190561" y="708278"/>
                  <a:pt x="3206859" y="676447"/>
                  <a:pt x="3216078" y="636728"/>
                </a:cubicBezTo>
                <a:cubicBezTo>
                  <a:pt x="3248015" y="607010"/>
                  <a:pt x="3284562" y="582362"/>
                  <a:pt x="3313701" y="549404"/>
                </a:cubicBezTo>
                <a:cubicBezTo>
                  <a:pt x="3327859" y="553066"/>
                  <a:pt x="3334773" y="536728"/>
                  <a:pt x="3338560" y="549404"/>
                </a:cubicBezTo>
                <a:cubicBezTo>
                  <a:pt x="3360291" y="532643"/>
                  <a:pt x="3381198" y="513911"/>
                  <a:pt x="3403258" y="497432"/>
                </a:cubicBezTo>
                <a:cubicBezTo>
                  <a:pt x="3427952" y="497432"/>
                  <a:pt x="3452481" y="497432"/>
                  <a:pt x="3476846" y="497432"/>
                </a:cubicBezTo>
                <a:cubicBezTo>
                  <a:pt x="3494625" y="510531"/>
                  <a:pt x="3506479" y="529263"/>
                  <a:pt x="3517838" y="549404"/>
                </a:cubicBezTo>
                <a:cubicBezTo>
                  <a:pt x="3547964" y="551939"/>
                  <a:pt x="3569860" y="563207"/>
                  <a:pt x="3582701" y="584334"/>
                </a:cubicBezTo>
                <a:cubicBezTo>
                  <a:pt x="3634722" y="588559"/>
                  <a:pt x="3702384" y="616729"/>
                  <a:pt x="3680653" y="671376"/>
                </a:cubicBezTo>
                <a:cubicBezTo>
                  <a:pt x="3654148" y="658982"/>
                  <a:pt x="3612498" y="663067"/>
                  <a:pt x="3574634" y="662785"/>
                </a:cubicBezTo>
                <a:cubicBezTo>
                  <a:pt x="3572988" y="677996"/>
                  <a:pt x="3575622" y="751236"/>
                  <a:pt x="3623363" y="740954"/>
                </a:cubicBezTo>
                <a:cubicBezTo>
                  <a:pt x="3646082" y="732363"/>
                  <a:pt x="3611510" y="717856"/>
                  <a:pt x="3631759" y="706165"/>
                </a:cubicBezTo>
                <a:cubicBezTo>
                  <a:pt x="3650691" y="697433"/>
                  <a:pt x="3683287" y="703489"/>
                  <a:pt x="3680653" y="671376"/>
                </a:cubicBezTo>
                <a:cubicBezTo>
                  <a:pt x="3729876" y="677292"/>
                  <a:pt x="3731523" y="633067"/>
                  <a:pt x="3729547" y="584334"/>
                </a:cubicBezTo>
                <a:cubicBezTo>
                  <a:pt x="3739095" y="594475"/>
                  <a:pt x="3758027" y="594334"/>
                  <a:pt x="3778276" y="592925"/>
                </a:cubicBezTo>
                <a:cubicBezTo>
                  <a:pt x="3778276" y="610531"/>
                  <a:pt x="3778276" y="627855"/>
                  <a:pt x="3778276" y="645179"/>
                </a:cubicBezTo>
                <a:cubicBezTo>
                  <a:pt x="3819268" y="633912"/>
                  <a:pt x="3839353" y="600249"/>
                  <a:pt x="3876064" y="584334"/>
                </a:cubicBezTo>
                <a:cubicBezTo>
                  <a:pt x="3927922" y="588700"/>
                  <a:pt x="3964304" y="575883"/>
                  <a:pt x="3998381" y="584334"/>
                </a:cubicBezTo>
                <a:cubicBezTo>
                  <a:pt x="4007930" y="545179"/>
                  <a:pt x="3952615" y="574897"/>
                  <a:pt x="3965786" y="531939"/>
                </a:cubicBezTo>
                <a:cubicBezTo>
                  <a:pt x="4022746" y="533207"/>
                  <a:pt x="4018795" y="553630"/>
                  <a:pt x="4071640" y="549404"/>
                </a:cubicBezTo>
                <a:cubicBezTo>
                  <a:pt x="4099133" y="517995"/>
                  <a:pt x="4130412" y="490249"/>
                  <a:pt x="4153295" y="453629"/>
                </a:cubicBezTo>
                <a:cubicBezTo>
                  <a:pt x="4191159" y="442221"/>
                  <a:pt x="4189512" y="473066"/>
                  <a:pt x="4202189" y="488700"/>
                </a:cubicBezTo>
                <a:cubicBezTo>
                  <a:pt x="4237913" y="500531"/>
                  <a:pt x="4219145" y="455038"/>
                  <a:pt x="4250918" y="462643"/>
                </a:cubicBezTo>
                <a:cubicBezTo>
                  <a:pt x="4249766" y="483770"/>
                  <a:pt x="4249766" y="504475"/>
                  <a:pt x="4259149" y="514756"/>
                </a:cubicBezTo>
                <a:cubicBezTo>
                  <a:pt x="4280057" y="513770"/>
                  <a:pt x="4275447" y="485460"/>
                  <a:pt x="4275447" y="462643"/>
                </a:cubicBezTo>
                <a:cubicBezTo>
                  <a:pt x="4319073" y="456728"/>
                  <a:pt x="4327140" y="487995"/>
                  <a:pt x="4357102" y="497432"/>
                </a:cubicBezTo>
                <a:cubicBezTo>
                  <a:pt x="4364016" y="457714"/>
                  <a:pt x="4316604" y="477010"/>
                  <a:pt x="4316604" y="445038"/>
                </a:cubicBezTo>
                <a:cubicBezTo>
                  <a:pt x="4308702" y="413488"/>
                  <a:pt x="4348212" y="433066"/>
                  <a:pt x="4365004" y="427573"/>
                </a:cubicBezTo>
                <a:cubicBezTo>
                  <a:pt x="4386076" y="426728"/>
                  <a:pt x="4378339" y="395319"/>
                  <a:pt x="4389862" y="384193"/>
                </a:cubicBezTo>
                <a:cubicBezTo>
                  <a:pt x="4417190" y="387433"/>
                  <a:pt x="4424269" y="369123"/>
                  <a:pt x="4438756" y="357856"/>
                </a:cubicBezTo>
                <a:cubicBezTo>
                  <a:pt x="4485675" y="362222"/>
                  <a:pt x="4515308" y="347150"/>
                  <a:pt x="4536380" y="323207"/>
                </a:cubicBezTo>
                <a:cubicBezTo>
                  <a:pt x="4562391" y="315460"/>
                  <a:pt x="4553336" y="345743"/>
                  <a:pt x="4568976" y="349404"/>
                </a:cubicBezTo>
                <a:cubicBezTo>
                  <a:pt x="4600090" y="353770"/>
                  <a:pt x="4585603" y="309122"/>
                  <a:pt x="4625936" y="323207"/>
                </a:cubicBezTo>
                <a:cubicBezTo>
                  <a:pt x="4624455" y="292222"/>
                  <a:pt x="4631369" y="270953"/>
                  <a:pt x="4650466" y="262221"/>
                </a:cubicBezTo>
                <a:close/>
                <a:moveTo>
                  <a:pt x="4476055" y="160570"/>
                </a:moveTo>
                <a:cubicBezTo>
                  <a:pt x="4516717" y="156872"/>
                  <a:pt x="4562255" y="171142"/>
                  <a:pt x="4576622" y="196331"/>
                </a:cubicBezTo>
                <a:cubicBezTo>
                  <a:pt x="4561453" y="252904"/>
                  <a:pt x="4494214" y="211002"/>
                  <a:pt x="4430180" y="222594"/>
                </a:cubicBezTo>
                <a:cubicBezTo>
                  <a:pt x="4434415" y="207122"/>
                  <a:pt x="4420000" y="171577"/>
                  <a:pt x="4438352" y="170519"/>
                </a:cubicBezTo>
                <a:cubicBezTo>
                  <a:pt x="4449488" y="165031"/>
                  <a:pt x="4462500" y="161801"/>
                  <a:pt x="4476055" y="160570"/>
                </a:cubicBezTo>
                <a:close/>
                <a:moveTo>
                  <a:pt x="3218748" y="132154"/>
                </a:moveTo>
                <a:cubicBezTo>
                  <a:pt x="3252883" y="124604"/>
                  <a:pt x="3278790" y="152524"/>
                  <a:pt x="3259797" y="175713"/>
                </a:cubicBezTo>
                <a:cubicBezTo>
                  <a:pt x="3266453" y="188486"/>
                  <a:pt x="3280105" y="194424"/>
                  <a:pt x="3299897" y="192858"/>
                </a:cubicBezTo>
                <a:cubicBezTo>
                  <a:pt x="3310959" y="191807"/>
                  <a:pt x="3330440" y="222285"/>
                  <a:pt x="3332907" y="201997"/>
                </a:cubicBezTo>
                <a:cubicBezTo>
                  <a:pt x="3355004" y="235916"/>
                  <a:pt x="3405312" y="239966"/>
                  <a:pt x="3398113" y="306297"/>
                </a:cubicBezTo>
                <a:cubicBezTo>
                  <a:pt x="3342315" y="319367"/>
                  <a:pt x="3329884" y="285832"/>
                  <a:pt x="3308383" y="262690"/>
                </a:cubicBezTo>
                <a:cubicBezTo>
                  <a:pt x="3298121" y="292677"/>
                  <a:pt x="3291018" y="325627"/>
                  <a:pt x="3283941" y="358255"/>
                </a:cubicBezTo>
                <a:cubicBezTo>
                  <a:pt x="3260488" y="360204"/>
                  <a:pt x="3239422" y="359570"/>
                  <a:pt x="3243340" y="332389"/>
                </a:cubicBezTo>
                <a:cubicBezTo>
                  <a:pt x="3213448" y="337743"/>
                  <a:pt x="3199729" y="326488"/>
                  <a:pt x="3186118" y="314875"/>
                </a:cubicBezTo>
                <a:cubicBezTo>
                  <a:pt x="3186728" y="275151"/>
                  <a:pt x="3224727" y="275234"/>
                  <a:pt x="3226665" y="236429"/>
                </a:cubicBezTo>
                <a:cubicBezTo>
                  <a:pt x="3188219" y="232857"/>
                  <a:pt x="3187040" y="269572"/>
                  <a:pt x="3153569" y="271423"/>
                </a:cubicBezTo>
                <a:cubicBezTo>
                  <a:pt x="3138264" y="254828"/>
                  <a:pt x="3152525" y="249429"/>
                  <a:pt x="3153569" y="227911"/>
                </a:cubicBezTo>
                <a:cubicBezTo>
                  <a:pt x="3147618" y="204841"/>
                  <a:pt x="3116411" y="209512"/>
                  <a:pt x="3112493" y="184209"/>
                </a:cubicBezTo>
                <a:cubicBezTo>
                  <a:pt x="3115367" y="102143"/>
                  <a:pt x="3193181" y="142966"/>
                  <a:pt x="3210492" y="184209"/>
                </a:cubicBezTo>
                <a:cubicBezTo>
                  <a:pt x="3231668" y="177278"/>
                  <a:pt x="3194821" y="146239"/>
                  <a:pt x="3218748" y="132154"/>
                </a:cubicBezTo>
                <a:close/>
                <a:moveTo>
                  <a:pt x="3940519" y="131593"/>
                </a:moveTo>
                <a:cubicBezTo>
                  <a:pt x="3959034" y="128164"/>
                  <a:pt x="3977970" y="137226"/>
                  <a:pt x="3978340" y="164727"/>
                </a:cubicBezTo>
                <a:cubicBezTo>
                  <a:pt x="3948077" y="161306"/>
                  <a:pt x="3933026" y="200488"/>
                  <a:pt x="3905228" y="173399"/>
                </a:cubicBezTo>
                <a:cubicBezTo>
                  <a:pt x="3903911" y="150939"/>
                  <a:pt x="3922004" y="135021"/>
                  <a:pt x="3940519" y="131593"/>
                </a:cubicBezTo>
                <a:close/>
                <a:moveTo>
                  <a:pt x="3294380" y="116355"/>
                </a:moveTo>
                <a:cubicBezTo>
                  <a:pt x="3360528" y="118353"/>
                  <a:pt x="3431858" y="121138"/>
                  <a:pt x="3506382" y="133897"/>
                </a:cubicBezTo>
                <a:cubicBezTo>
                  <a:pt x="3516313" y="173395"/>
                  <a:pt x="3477846" y="161560"/>
                  <a:pt x="3473602" y="185949"/>
                </a:cubicBezTo>
                <a:cubicBezTo>
                  <a:pt x="3396131" y="196427"/>
                  <a:pt x="3353863" y="169003"/>
                  <a:pt x="3302364" y="151431"/>
                </a:cubicBezTo>
                <a:cubicBezTo>
                  <a:pt x="3296296" y="143698"/>
                  <a:pt x="3293792" y="131836"/>
                  <a:pt x="3294380" y="116355"/>
                </a:cubicBezTo>
                <a:close/>
                <a:moveTo>
                  <a:pt x="2611980" y="69784"/>
                </a:moveTo>
                <a:cubicBezTo>
                  <a:pt x="2577424" y="75237"/>
                  <a:pt x="2501065" y="59978"/>
                  <a:pt x="2473429" y="95779"/>
                </a:cubicBezTo>
                <a:cubicBezTo>
                  <a:pt x="2517665" y="92481"/>
                  <a:pt x="2554512" y="96328"/>
                  <a:pt x="2579482" y="113235"/>
                </a:cubicBezTo>
                <a:cubicBezTo>
                  <a:pt x="2593650" y="102118"/>
                  <a:pt x="2611419" y="95609"/>
                  <a:pt x="2611980" y="69784"/>
                </a:cubicBezTo>
                <a:close/>
                <a:moveTo>
                  <a:pt x="1987410" y="50906"/>
                </a:moveTo>
                <a:cubicBezTo>
                  <a:pt x="1988881" y="63612"/>
                  <a:pt x="2011641" y="54008"/>
                  <a:pt x="2011641" y="68283"/>
                </a:cubicBezTo>
                <a:cubicBezTo>
                  <a:pt x="1997973" y="120467"/>
                  <a:pt x="1947988" y="95056"/>
                  <a:pt x="1913807" y="111723"/>
                </a:cubicBezTo>
                <a:cubicBezTo>
                  <a:pt x="1895701" y="113068"/>
                  <a:pt x="1924265" y="133676"/>
                  <a:pt x="1913807" y="155201"/>
                </a:cubicBezTo>
                <a:cubicBezTo>
                  <a:pt x="1883078" y="154863"/>
                  <a:pt x="1867057" y="169082"/>
                  <a:pt x="1857135" y="189971"/>
                </a:cubicBezTo>
                <a:cubicBezTo>
                  <a:pt x="1805089" y="181619"/>
                  <a:pt x="1801079" y="223657"/>
                  <a:pt x="1758928" y="225022"/>
                </a:cubicBezTo>
                <a:cubicBezTo>
                  <a:pt x="1767914" y="280850"/>
                  <a:pt x="1717954" y="274328"/>
                  <a:pt x="1718196" y="320739"/>
                </a:cubicBezTo>
                <a:cubicBezTo>
                  <a:pt x="1699287" y="320739"/>
                  <a:pt x="1679817" y="320739"/>
                  <a:pt x="1660989" y="320739"/>
                </a:cubicBezTo>
                <a:cubicBezTo>
                  <a:pt x="1655587" y="344506"/>
                  <a:pt x="1699635" y="314461"/>
                  <a:pt x="1693618" y="338078"/>
                </a:cubicBezTo>
                <a:cubicBezTo>
                  <a:pt x="1695970" y="361022"/>
                  <a:pt x="1682251" y="366907"/>
                  <a:pt x="1660989" y="364272"/>
                </a:cubicBezTo>
                <a:cubicBezTo>
                  <a:pt x="1642160" y="429161"/>
                  <a:pt x="1559680" y="381163"/>
                  <a:pt x="1498195" y="390560"/>
                </a:cubicBezTo>
                <a:cubicBezTo>
                  <a:pt x="1498461" y="355118"/>
                  <a:pt x="1442621" y="379986"/>
                  <a:pt x="1449093" y="338078"/>
                </a:cubicBezTo>
                <a:cubicBezTo>
                  <a:pt x="1489368" y="320982"/>
                  <a:pt x="1531091" y="370326"/>
                  <a:pt x="1595812" y="355360"/>
                </a:cubicBezTo>
                <a:cubicBezTo>
                  <a:pt x="1573670" y="317395"/>
                  <a:pt x="1538552" y="322738"/>
                  <a:pt x="1489931" y="329503"/>
                </a:cubicBezTo>
                <a:cubicBezTo>
                  <a:pt x="1478751" y="294321"/>
                  <a:pt x="1507368" y="302000"/>
                  <a:pt x="1506164" y="277336"/>
                </a:cubicBezTo>
                <a:cubicBezTo>
                  <a:pt x="1531091" y="270704"/>
                  <a:pt x="1536011" y="286043"/>
                  <a:pt x="1555214" y="285708"/>
                </a:cubicBezTo>
                <a:cubicBezTo>
                  <a:pt x="1559680" y="263286"/>
                  <a:pt x="1551845" y="254448"/>
                  <a:pt x="1530636" y="259793"/>
                </a:cubicBezTo>
                <a:cubicBezTo>
                  <a:pt x="1526998" y="240641"/>
                  <a:pt x="1579792" y="238118"/>
                  <a:pt x="1555214" y="225022"/>
                </a:cubicBezTo>
                <a:cubicBezTo>
                  <a:pt x="1553555" y="200248"/>
                  <a:pt x="1608142" y="235541"/>
                  <a:pt x="1595812" y="199108"/>
                </a:cubicBezTo>
                <a:cubicBezTo>
                  <a:pt x="1567062" y="183020"/>
                  <a:pt x="1517905" y="220126"/>
                  <a:pt x="1514134" y="259793"/>
                </a:cubicBezTo>
                <a:cubicBezTo>
                  <a:pt x="1495118" y="260017"/>
                  <a:pt x="1490358" y="244957"/>
                  <a:pt x="1465594" y="251011"/>
                </a:cubicBezTo>
                <a:cubicBezTo>
                  <a:pt x="1465594" y="233541"/>
                  <a:pt x="1465594" y="216222"/>
                  <a:pt x="1465594" y="199108"/>
                </a:cubicBezTo>
                <a:cubicBezTo>
                  <a:pt x="1462305" y="182179"/>
                  <a:pt x="1433955" y="192008"/>
                  <a:pt x="1441042" y="164149"/>
                </a:cubicBezTo>
                <a:cubicBezTo>
                  <a:pt x="1437245" y="145391"/>
                  <a:pt x="1452436" y="147390"/>
                  <a:pt x="1465594" y="146793"/>
                </a:cubicBezTo>
                <a:cubicBezTo>
                  <a:pt x="1461824" y="128444"/>
                  <a:pt x="1471184" y="123717"/>
                  <a:pt x="1473805" y="111723"/>
                </a:cubicBezTo>
                <a:cubicBezTo>
                  <a:pt x="1534460" y="98925"/>
                  <a:pt x="1518387" y="168596"/>
                  <a:pt x="1571341" y="164149"/>
                </a:cubicBezTo>
                <a:cubicBezTo>
                  <a:pt x="1565751" y="129436"/>
                  <a:pt x="1519724" y="138198"/>
                  <a:pt x="1530636" y="85658"/>
                </a:cubicBezTo>
                <a:cubicBezTo>
                  <a:pt x="1672034" y="25590"/>
                  <a:pt x="1853926" y="70263"/>
                  <a:pt x="1987410" y="50906"/>
                </a:cubicBezTo>
                <a:close/>
                <a:moveTo>
                  <a:pt x="2489796" y="0"/>
                </a:moveTo>
                <a:cubicBezTo>
                  <a:pt x="2504479" y="4988"/>
                  <a:pt x="2523604" y="4861"/>
                  <a:pt x="2530430" y="17626"/>
                </a:cubicBezTo>
                <a:cubicBezTo>
                  <a:pt x="2544926" y="-5368"/>
                  <a:pt x="2577424" y="7609"/>
                  <a:pt x="2603657" y="17626"/>
                </a:cubicBezTo>
                <a:cubicBezTo>
                  <a:pt x="2648921" y="13315"/>
                  <a:pt x="2684692" y="18514"/>
                  <a:pt x="2701619" y="43790"/>
                </a:cubicBezTo>
                <a:cubicBezTo>
                  <a:pt x="2692034" y="82591"/>
                  <a:pt x="2625306" y="60781"/>
                  <a:pt x="2620256" y="104782"/>
                </a:cubicBezTo>
                <a:cubicBezTo>
                  <a:pt x="2636715" y="118519"/>
                  <a:pt x="2674638" y="81914"/>
                  <a:pt x="2709942" y="87155"/>
                </a:cubicBezTo>
                <a:cubicBezTo>
                  <a:pt x="2735379" y="83098"/>
                  <a:pt x="2731451" y="110656"/>
                  <a:pt x="2750717" y="113235"/>
                </a:cubicBezTo>
                <a:cubicBezTo>
                  <a:pt x="2756095" y="130607"/>
                  <a:pt x="2798974" y="107782"/>
                  <a:pt x="2791492" y="139482"/>
                </a:cubicBezTo>
                <a:cubicBezTo>
                  <a:pt x="2796308" y="173845"/>
                  <a:pt x="2746650" y="149584"/>
                  <a:pt x="2726215" y="156727"/>
                </a:cubicBezTo>
                <a:cubicBezTo>
                  <a:pt x="2697271" y="151993"/>
                  <a:pt x="2706341" y="187625"/>
                  <a:pt x="2677210" y="182806"/>
                </a:cubicBezTo>
                <a:cubicBezTo>
                  <a:pt x="2671318" y="209646"/>
                  <a:pt x="2691145" y="208590"/>
                  <a:pt x="2685300" y="235049"/>
                </a:cubicBezTo>
                <a:cubicBezTo>
                  <a:pt x="2654858" y="226004"/>
                  <a:pt x="2662060" y="256731"/>
                  <a:pt x="2636715" y="252505"/>
                </a:cubicBezTo>
                <a:cubicBezTo>
                  <a:pt x="2657851" y="270468"/>
                  <a:pt x="2699562" y="266453"/>
                  <a:pt x="2701619" y="304917"/>
                </a:cubicBezTo>
                <a:cubicBezTo>
                  <a:pt x="2672160" y="302168"/>
                  <a:pt x="2648593" y="306438"/>
                  <a:pt x="2628626" y="313496"/>
                </a:cubicBezTo>
                <a:cubicBezTo>
                  <a:pt x="2640831" y="361259"/>
                  <a:pt x="2662949" y="448962"/>
                  <a:pt x="2595661" y="452681"/>
                </a:cubicBezTo>
                <a:cubicBezTo>
                  <a:pt x="2602909" y="468193"/>
                  <a:pt x="2618434" y="474829"/>
                  <a:pt x="2611980" y="504881"/>
                </a:cubicBezTo>
                <a:cubicBezTo>
                  <a:pt x="2600103" y="500528"/>
                  <a:pt x="2591640" y="492074"/>
                  <a:pt x="2579482" y="487679"/>
                </a:cubicBezTo>
                <a:cubicBezTo>
                  <a:pt x="2556616" y="501162"/>
                  <a:pt x="2623343" y="518999"/>
                  <a:pt x="2595661" y="539836"/>
                </a:cubicBezTo>
                <a:cubicBezTo>
                  <a:pt x="2553717" y="541569"/>
                  <a:pt x="2536275" y="516167"/>
                  <a:pt x="2506161" y="504881"/>
                </a:cubicBezTo>
                <a:cubicBezTo>
                  <a:pt x="2483576" y="498795"/>
                  <a:pt x="2489562" y="522338"/>
                  <a:pt x="2473429" y="522338"/>
                </a:cubicBezTo>
                <a:cubicBezTo>
                  <a:pt x="2496156" y="524874"/>
                  <a:pt x="2530430" y="559744"/>
                  <a:pt x="2546796" y="539836"/>
                </a:cubicBezTo>
                <a:cubicBezTo>
                  <a:pt x="2569896" y="570607"/>
                  <a:pt x="2501205" y="578173"/>
                  <a:pt x="2497885" y="609577"/>
                </a:cubicBezTo>
                <a:cubicBezTo>
                  <a:pt x="2457017" y="617820"/>
                  <a:pt x="2439623" y="651337"/>
                  <a:pt x="2400297" y="661861"/>
                </a:cubicBezTo>
                <a:cubicBezTo>
                  <a:pt x="2385054" y="671794"/>
                  <a:pt x="2372383" y="684517"/>
                  <a:pt x="2359476" y="696394"/>
                </a:cubicBezTo>
                <a:cubicBezTo>
                  <a:pt x="2325155" y="675767"/>
                  <a:pt x="2325155" y="714104"/>
                  <a:pt x="2294059" y="696394"/>
                </a:cubicBezTo>
                <a:cubicBezTo>
                  <a:pt x="2273157" y="697366"/>
                  <a:pt x="2282556" y="730504"/>
                  <a:pt x="2261749" y="731180"/>
                </a:cubicBezTo>
                <a:cubicBezTo>
                  <a:pt x="2269697" y="795173"/>
                  <a:pt x="2219196" y="796018"/>
                  <a:pt x="2229063" y="861616"/>
                </a:cubicBezTo>
                <a:cubicBezTo>
                  <a:pt x="2210358" y="868125"/>
                  <a:pt x="2204466" y="887865"/>
                  <a:pt x="2196237" y="905278"/>
                </a:cubicBezTo>
                <a:cubicBezTo>
                  <a:pt x="2169864" y="907603"/>
                  <a:pt x="2179310" y="871676"/>
                  <a:pt x="2155649" y="870619"/>
                </a:cubicBezTo>
                <a:cubicBezTo>
                  <a:pt x="2136712" y="870619"/>
                  <a:pt x="2117539" y="870619"/>
                  <a:pt x="2098414" y="870619"/>
                </a:cubicBezTo>
                <a:cubicBezTo>
                  <a:pt x="2054694" y="811868"/>
                  <a:pt x="2099724" y="712371"/>
                  <a:pt x="2041647" y="670357"/>
                </a:cubicBezTo>
                <a:cubicBezTo>
                  <a:pt x="2032483" y="644828"/>
                  <a:pt x="2080739" y="638277"/>
                  <a:pt x="2057780" y="626907"/>
                </a:cubicBezTo>
                <a:cubicBezTo>
                  <a:pt x="2073819" y="608858"/>
                  <a:pt x="2096357" y="598376"/>
                  <a:pt x="2114827" y="583329"/>
                </a:cubicBezTo>
                <a:cubicBezTo>
                  <a:pt x="2103605" y="549262"/>
                  <a:pt x="2048521" y="561392"/>
                  <a:pt x="2041647" y="522338"/>
                </a:cubicBezTo>
                <a:cubicBezTo>
                  <a:pt x="2066010" y="522845"/>
                  <a:pt x="2095095" y="527452"/>
                  <a:pt x="2090652" y="496428"/>
                </a:cubicBezTo>
                <a:cubicBezTo>
                  <a:pt x="2071154" y="464854"/>
                  <a:pt x="2066010" y="521915"/>
                  <a:pt x="2033511" y="504881"/>
                </a:cubicBezTo>
                <a:cubicBezTo>
                  <a:pt x="2028695" y="476858"/>
                  <a:pt x="2038889" y="464389"/>
                  <a:pt x="2041647" y="444016"/>
                </a:cubicBezTo>
                <a:cubicBezTo>
                  <a:pt x="2030893" y="423644"/>
                  <a:pt x="2018642" y="404413"/>
                  <a:pt x="2025282" y="365781"/>
                </a:cubicBezTo>
                <a:cubicBezTo>
                  <a:pt x="1977399" y="373346"/>
                  <a:pt x="1952242" y="356778"/>
                  <a:pt x="1927413" y="339575"/>
                </a:cubicBezTo>
                <a:cubicBezTo>
                  <a:pt x="1902162" y="332982"/>
                  <a:pt x="1911888" y="363244"/>
                  <a:pt x="1886777" y="356863"/>
                </a:cubicBezTo>
                <a:cubicBezTo>
                  <a:pt x="1859751" y="344985"/>
                  <a:pt x="1828888" y="337419"/>
                  <a:pt x="1821407" y="304917"/>
                </a:cubicBezTo>
                <a:cubicBezTo>
                  <a:pt x="1843665" y="287714"/>
                  <a:pt x="1892623" y="299674"/>
                  <a:pt x="1927413" y="296208"/>
                </a:cubicBezTo>
                <a:cubicBezTo>
                  <a:pt x="1925869" y="248532"/>
                  <a:pt x="1890286" y="282092"/>
                  <a:pt x="1870459" y="287206"/>
                </a:cubicBezTo>
                <a:cubicBezTo>
                  <a:pt x="1870459" y="264170"/>
                  <a:pt x="1829404" y="264170"/>
                  <a:pt x="1829638" y="287206"/>
                </a:cubicBezTo>
                <a:cubicBezTo>
                  <a:pt x="1814159" y="283741"/>
                  <a:pt x="1815002" y="262480"/>
                  <a:pt x="1788956" y="270045"/>
                </a:cubicBezTo>
                <a:cubicBezTo>
                  <a:pt x="1799664" y="234541"/>
                  <a:pt x="1826037" y="232766"/>
                  <a:pt x="1846190" y="244052"/>
                </a:cubicBezTo>
                <a:cubicBezTo>
                  <a:pt x="1868260" y="221101"/>
                  <a:pt x="1911888" y="221650"/>
                  <a:pt x="1935410" y="200600"/>
                </a:cubicBezTo>
                <a:cubicBezTo>
                  <a:pt x="1939664" y="172662"/>
                  <a:pt x="1895334" y="197093"/>
                  <a:pt x="1903051" y="165646"/>
                </a:cubicBezTo>
                <a:cubicBezTo>
                  <a:pt x="1987172" y="156346"/>
                  <a:pt x="2025282" y="99202"/>
                  <a:pt x="2106972" y="87155"/>
                </a:cubicBezTo>
                <a:cubicBezTo>
                  <a:pt x="2161214" y="101822"/>
                  <a:pt x="2194413" y="85887"/>
                  <a:pt x="2253191" y="95779"/>
                </a:cubicBezTo>
                <a:cubicBezTo>
                  <a:pt x="2267546" y="91509"/>
                  <a:pt x="2244493" y="54061"/>
                  <a:pt x="2245242" y="35166"/>
                </a:cubicBezTo>
                <a:cubicBezTo>
                  <a:pt x="2260532" y="10610"/>
                  <a:pt x="2305702" y="18514"/>
                  <a:pt x="2343437" y="17626"/>
                </a:cubicBezTo>
                <a:cubicBezTo>
                  <a:pt x="2377011" y="-4184"/>
                  <a:pt x="2457017" y="23164"/>
                  <a:pt x="2489796" y="0"/>
                </a:cubicBezTo>
                <a:close/>
              </a:path>
            </a:pathLst>
          </a:custGeom>
          <a:solidFill>
            <a:srgbClr val="FEFEFE"/>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8" name="Freeform 57"/>
          <p:cNvSpPr/>
          <p:nvPr/>
        </p:nvSpPr>
        <p:spPr>
          <a:xfrm flipH="1">
            <a:off x="10796129" y="1684379"/>
            <a:ext cx="2900551" cy="2718236"/>
          </a:xfrm>
          <a:custGeom>
            <a:avLst/>
            <a:gdLst>
              <a:gd name="connsiteX0" fmla="*/ 471566 w 3315633"/>
              <a:gd name="connsiteY0" fmla="*/ 2334369 h 2869974"/>
              <a:gd name="connsiteX1" fmla="*/ 615767 w 3315633"/>
              <a:gd name="connsiteY1" fmla="*/ 2418293 h 2869974"/>
              <a:gd name="connsiteX2" fmla="*/ 620304 w 3315633"/>
              <a:gd name="connsiteY2" fmla="*/ 2426233 h 2869974"/>
              <a:gd name="connsiteX3" fmla="*/ 1805676 w 3315633"/>
              <a:gd name="connsiteY3" fmla="*/ 2426233 h 2869974"/>
              <a:gd name="connsiteX4" fmla="*/ 1810129 w 3315633"/>
              <a:gd name="connsiteY4" fmla="*/ 2418293 h 2869974"/>
              <a:gd name="connsiteX5" fmla="*/ 1954415 w 3315633"/>
              <a:gd name="connsiteY5" fmla="*/ 2334369 h 2869974"/>
              <a:gd name="connsiteX6" fmla="*/ 2120548 w 3315633"/>
              <a:gd name="connsiteY6" fmla="*/ 2500602 h 2869974"/>
              <a:gd name="connsiteX7" fmla="*/ 1954415 w 3315633"/>
              <a:gd name="connsiteY7" fmla="*/ 2666742 h 2869974"/>
              <a:gd name="connsiteX8" fmla="*/ 1820718 w 3315633"/>
              <a:gd name="connsiteY8" fmla="*/ 2598775 h 2869974"/>
              <a:gd name="connsiteX9" fmla="*/ 1815928 w 3315633"/>
              <a:gd name="connsiteY9" fmla="*/ 2592374 h 2869974"/>
              <a:gd name="connsiteX10" fmla="*/ 609968 w 3315633"/>
              <a:gd name="connsiteY10" fmla="*/ 2592374 h 2869974"/>
              <a:gd name="connsiteX11" fmla="*/ 605263 w 3315633"/>
              <a:gd name="connsiteY11" fmla="*/ 2598775 h 2869974"/>
              <a:gd name="connsiteX12" fmla="*/ 471566 w 3315633"/>
              <a:gd name="connsiteY12" fmla="*/ 2666742 h 2869974"/>
              <a:gd name="connsiteX13" fmla="*/ 305432 w 3315633"/>
              <a:gd name="connsiteY13" fmla="*/ 2500602 h 2869974"/>
              <a:gd name="connsiteX14" fmla="*/ 471566 w 3315633"/>
              <a:gd name="connsiteY14" fmla="*/ 2334369 h 2869974"/>
              <a:gd name="connsiteX15" fmla="*/ 474075 w 3315633"/>
              <a:gd name="connsiteY15" fmla="*/ 2298008 h 2869974"/>
              <a:gd name="connsiteX16" fmla="*/ 276343 w 3315633"/>
              <a:gd name="connsiteY16" fmla="*/ 2495697 h 2869974"/>
              <a:gd name="connsiteX17" fmla="*/ 474075 w 3315633"/>
              <a:gd name="connsiteY17" fmla="*/ 2693350 h 2869974"/>
              <a:gd name="connsiteX18" fmla="*/ 628156 w 3315633"/>
              <a:gd name="connsiteY18" fmla="*/ 2619040 h 2869974"/>
              <a:gd name="connsiteX19" fmla="*/ 1802721 w 3315633"/>
              <a:gd name="connsiteY19" fmla="*/ 2619040 h 2869974"/>
              <a:gd name="connsiteX20" fmla="*/ 1956889 w 3315633"/>
              <a:gd name="connsiteY20" fmla="*/ 2693350 h 2869974"/>
              <a:gd name="connsiteX21" fmla="*/ 2154534 w 3315633"/>
              <a:gd name="connsiteY21" fmla="*/ 2495697 h 2869974"/>
              <a:gd name="connsiteX22" fmla="*/ 1956889 w 3315633"/>
              <a:gd name="connsiteY22" fmla="*/ 2298008 h 2869974"/>
              <a:gd name="connsiteX23" fmla="*/ 1790113 w 3315633"/>
              <a:gd name="connsiteY23" fmla="*/ 2389779 h 2869974"/>
              <a:gd name="connsiteX24" fmla="*/ 640764 w 3315633"/>
              <a:gd name="connsiteY24" fmla="*/ 2389779 h 2869974"/>
              <a:gd name="connsiteX25" fmla="*/ 474075 w 3315633"/>
              <a:gd name="connsiteY25" fmla="*/ 2298008 h 2869974"/>
              <a:gd name="connsiteX26" fmla="*/ 885939 w 3315633"/>
              <a:gd name="connsiteY26" fmla="*/ 2130748 h 2869974"/>
              <a:gd name="connsiteX27" fmla="*/ 858118 w 3315633"/>
              <a:gd name="connsiteY27" fmla="*/ 2199025 h 2869974"/>
              <a:gd name="connsiteX28" fmla="*/ 894648 w 3315633"/>
              <a:gd name="connsiteY28" fmla="*/ 2199025 h 2869974"/>
              <a:gd name="connsiteX29" fmla="*/ 972756 w 3315633"/>
              <a:gd name="connsiteY29" fmla="*/ 2156497 h 2869974"/>
              <a:gd name="connsiteX30" fmla="*/ 972756 w 3315633"/>
              <a:gd name="connsiteY30" fmla="*/ 2130748 h 2869974"/>
              <a:gd name="connsiteX31" fmla="*/ 1590025 w 3315633"/>
              <a:gd name="connsiteY31" fmla="*/ 1694417 h 2869974"/>
              <a:gd name="connsiteX32" fmla="*/ 1578064 w 3315633"/>
              <a:gd name="connsiteY32" fmla="*/ 1706392 h 2869974"/>
              <a:gd name="connsiteX33" fmla="*/ 1580961 w 3315633"/>
              <a:gd name="connsiteY33" fmla="*/ 1713965 h 2869974"/>
              <a:gd name="connsiteX34" fmla="*/ 1591991 w 3315633"/>
              <a:gd name="connsiteY34" fmla="*/ 1721301 h 2869974"/>
              <a:gd name="connsiteX35" fmla="*/ 1773281 w 3315633"/>
              <a:gd name="connsiteY35" fmla="*/ 1721301 h 2869974"/>
              <a:gd name="connsiteX36" fmla="*/ 1785242 w 3315633"/>
              <a:gd name="connsiteY36" fmla="*/ 1709341 h 2869974"/>
              <a:gd name="connsiteX37" fmla="*/ 1782345 w 3315633"/>
              <a:gd name="connsiteY37" fmla="*/ 1701841 h 2869974"/>
              <a:gd name="connsiteX38" fmla="*/ 1771286 w 3315633"/>
              <a:gd name="connsiteY38" fmla="*/ 1694417 h 2869974"/>
              <a:gd name="connsiteX39" fmla="*/ 1590021 w 3315633"/>
              <a:gd name="connsiteY39" fmla="*/ 1658056 h 2869974"/>
              <a:gd name="connsiteX40" fmla="*/ 1578064 w 3315633"/>
              <a:gd name="connsiteY40" fmla="*/ 1670045 h 2869974"/>
              <a:gd name="connsiteX41" fmla="*/ 1580960 w 3315633"/>
              <a:gd name="connsiteY41" fmla="*/ 1677546 h 2869974"/>
              <a:gd name="connsiteX42" fmla="*/ 1591997 w 3315633"/>
              <a:gd name="connsiteY42" fmla="*/ 1684851 h 2869974"/>
              <a:gd name="connsiteX43" fmla="*/ 1773284 w 3315633"/>
              <a:gd name="connsiteY43" fmla="*/ 1684851 h 2869974"/>
              <a:gd name="connsiteX44" fmla="*/ 1784618 w 3315633"/>
              <a:gd name="connsiteY44" fmla="*/ 1675876 h 2869974"/>
              <a:gd name="connsiteX45" fmla="*/ 1784081 w 3315633"/>
              <a:gd name="connsiteY45" fmla="*/ 1674220 h 2869974"/>
              <a:gd name="connsiteX46" fmla="*/ 1785184 w 3315633"/>
              <a:gd name="connsiteY46" fmla="*/ 1672834 h 2869974"/>
              <a:gd name="connsiteX47" fmla="*/ 1782346 w 3315633"/>
              <a:gd name="connsiteY47" fmla="*/ 1665422 h 2869974"/>
              <a:gd name="connsiteX48" fmla="*/ 1771290 w 3315633"/>
              <a:gd name="connsiteY48" fmla="*/ 1658056 h 2869974"/>
              <a:gd name="connsiteX49" fmla="*/ 478806 w 3315633"/>
              <a:gd name="connsiteY49" fmla="*/ 1658056 h 2869974"/>
              <a:gd name="connsiteX50" fmla="*/ 472692 w 3315633"/>
              <a:gd name="connsiteY50" fmla="*/ 1940394 h 2869974"/>
              <a:gd name="connsiteX51" fmla="*/ 494790 w 3315633"/>
              <a:gd name="connsiteY51" fmla="*/ 1940879 h 2869974"/>
              <a:gd name="connsiteX52" fmla="*/ 506181 w 3315633"/>
              <a:gd name="connsiteY52" fmla="*/ 1658724 h 2869974"/>
              <a:gd name="connsiteX53" fmla="*/ 1590025 w 3315633"/>
              <a:gd name="connsiteY53" fmla="*/ 1614423 h 2869974"/>
              <a:gd name="connsiteX54" fmla="*/ 1578064 w 3315633"/>
              <a:gd name="connsiteY54" fmla="*/ 1626382 h 2869974"/>
              <a:gd name="connsiteX55" fmla="*/ 1580961 w 3315633"/>
              <a:gd name="connsiteY55" fmla="*/ 1633970 h 2869974"/>
              <a:gd name="connsiteX56" fmla="*/ 1591991 w 3315633"/>
              <a:gd name="connsiteY56" fmla="*/ 1641337 h 2869974"/>
              <a:gd name="connsiteX57" fmla="*/ 1773281 w 3315633"/>
              <a:gd name="connsiteY57" fmla="*/ 1641337 h 2869974"/>
              <a:gd name="connsiteX58" fmla="*/ 1785242 w 3315633"/>
              <a:gd name="connsiteY58" fmla="*/ 1629350 h 2869974"/>
              <a:gd name="connsiteX59" fmla="*/ 1782345 w 3315633"/>
              <a:gd name="connsiteY59" fmla="*/ 1621878 h 2869974"/>
              <a:gd name="connsiteX60" fmla="*/ 1771286 w 3315633"/>
              <a:gd name="connsiteY60" fmla="*/ 1614423 h 2869974"/>
              <a:gd name="connsiteX61" fmla="*/ 1590025 w 3315633"/>
              <a:gd name="connsiteY61" fmla="*/ 1578062 h 2869974"/>
              <a:gd name="connsiteX62" fmla="*/ 1578064 w 3315633"/>
              <a:gd name="connsiteY62" fmla="*/ 1589960 h 2869974"/>
              <a:gd name="connsiteX63" fmla="*/ 1580961 w 3315633"/>
              <a:gd name="connsiteY63" fmla="*/ 1597609 h 2869974"/>
              <a:gd name="connsiteX64" fmla="*/ 1591991 w 3315633"/>
              <a:gd name="connsiteY64" fmla="*/ 1604975 h 2869974"/>
              <a:gd name="connsiteX65" fmla="*/ 1773281 w 3315633"/>
              <a:gd name="connsiteY65" fmla="*/ 1604975 h 2869974"/>
              <a:gd name="connsiteX66" fmla="*/ 1785242 w 3315633"/>
              <a:gd name="connsiteY66" fmla="*/ 1593047 h 2869974"/>
              <a:gd name="connsiteX67" fmla="*/ 1782345 w 3315633"/>
              <a:gd name="connsiteY67" fmla="*/ 1585504 h 2869974"/>
              <a:gd name="connsiteX68" fmla="*/ 1771286 w 3315633"/>
              <a:gd name="connsiteY68" fmla="*/ 1578062 h 2869974"/>
              <a:gd name="connsiteX69" fmla="*/ 801768 w 3315633"/>
              <a:gd name="connsiteY69" fmla="*/ 1214453 h 2869974"/>
              <a:gd name="connsiteX70" fmla="*/ 785396 w 3315633"/>
              <a:gd name="connsiteY70" fmla="*/ 1230754 h 2869974"/>
              <a:gd name="connsiteX71" fmla="*/ 785396 w 3315633"/>
              <a:gd name="connsiteY71" fmla="*/ 1892647 h 2869974"/>
              <a:gd name="connsiteX72" fmla="*/ 801768 w 3315633"/>
              <a:gd name="connsiteY72" fmla="*/ 1908916 h 2869974"/>
              <a:gd name="connsiteX73" fmla="*/ 1180659 w 3315633"/>
              <a:gd name="connsiteY73" fmla="*/ 1908916 h 2869974"/>
              <a:gd name="connsiteX74" fmla="*/ 1197068 w 3315633"/>
              <a:gd name="connsiteY74" fmla="*/ 1892647 h 2869974"/>
              <a:gd name="connsiteX75" fmla="*/ 1147858 w 3315633"/>
              <a:gd name="connsiteY75" fmla="*/ 1230754 h 2869974"/>
              <a:gd name="connsiteX76" fmla="*/ 1131487 w 3315633"/>
              <a:gd name="connsiteY76" fmla="*/ 1214453 h 2869974"/>
              <a:gd name="connsiteX77" fmla="*/ 555732 w 3315633"/>
              <a:gd name="connsiteY77" fmla="*/ 1214453 h 2869974"/>
              <a:gd name="connsiteX78" fmla="*/ 551439 w 3315633"/>
              <a:gd name="connsiteY78" fmla="*/ 1236882 h 2869974"/>
              <a:gd name="connsiteX79" fmla="*/ 538142 w 3315633"/>
              <a:gd name="connsiteY79" fmla="*/ 1612867 h 2869974"/>
              <a:gd name="connsiteX80" fmla="*/ 723013 w 3315633"/>
              <a:gd name="connsiteY80" fmla="*/ 1612867 h 2869974"/>
              <a:gd name="connsiteX81" fmla="*/ 738846 w 3315633"/>
              <a:gd name="connsiteY81" fmla="*/ 1597078 h 2869974"/>
              <a:gd name="connsiteX82" fmla="*/ 738846 w 3315633"/>
              <a:gd name="connsiteY82" fmla="*/ 1230279 h 2869974"/>
              <a:gd name="connsiteX83" fmla="*/ 723013 w 3315633"/>
              <a:gd name="connsiteY83" fmla="*/ 1214453 h 2869974"/>
              <a:gd name="connsiteX84" fmla="*/ 2718515 w 3315633"/>
              <a:gd name="connsiteY84" fmla="*/ 458145 h 2869974"/>
              <a:gd name="connsiteX85" fmla="*/ 2456625 w 3315633"/>
              <a:gd name="connsiteY85" fmla="*/ 694575 h 2869974"/>
              <a:gd name="connsiteX86" fmla="*/ 2456727 w 3315633"/>
              <a:gd name="connsiteY86" fmla="*/ 702964 h 2869974"/>
              <a:gd name="connsiteX87" fmla="*/ 2297792 w 3315633"/>
              <a:gd name="connsiteY87" fmla="*/ 846297 h 2869974"/>
              <a:gd name="connsiteX88" fmla="*/ 2288480 w 3315633"/>
              <a:gd name="connsiteY88" fmla="*/ 877297 h 2869974"/>
              <a:gd name="connsiteX89" fmla="*/ 1607153 w 3315633"/>
              <a:gd name="connsiteY89" fmla="*/ 1492382 h 2869974"/>
              <a:gd name="connsiteX90" fmla="*/ 1640391 w 3315633"/>
              <a:gd name="connsiteY90" fmla="*/ 1492382 h 2869974"/>
              <a:gd name="connsiteX91" fmla="*/ 1718186 w 3315633"/>
              <a:gd name="connsiteY91" fmla="*/ 1492382 h 2869974"/>
              <a:gd name="connsiteX92" fmla="*/ 1797371 w 3315633"/>
              <a:gd name="connsiteY92" fmla="*/ 1492382 h 2869974"/>
              <a:gd name="connsiteX93" fmla="*/ 1825978 w 3315633"/>
              <a:gd name="connsiteY93" fmla="*/ 1499517 h 2869974"/>
              <a:gd name="connsiteX94" fmla="*/ 2718515 w 3315633"/>
              <a:gd name="connsiteY94" fmla="*/ 458145 h 2869974"/>
              <a:gd name="connsiteX95" fmla="*/ 3144468 w 3315633"/>
              <a:gd name="connsiteY95" fmla="*/ 269068 h 2869974"/>
              <a:gd name="connsiteX96" fmla="*/ 3105223 w 3315633"/>
              <a:gd name="connsiteY96" fmla="*/ 325901 h 2869974"/>
              <a:gd name="connsiteX97" fmla="*/ 3158129 w 3315633"/>
              <a:gd name="connsiteY97" fmla="*/ 1120822 h 2869974"/>
              <a:gd name="connsiteX98" fmla="*/ 3169610 w 3315633"/>
              <a:gd name="connsiteY98" fmla="*/ 1146570 h 2869974"/>
              <a:gd name="connsiteX99" fmla="*/ 3169610 w 3315633"/>
              <a:gd name="connsiteY99" fmla="*/ 1149055 h 2869974"/>
              <a:gd name="connsiteX100" fmla="*/ 3170505 w 3315633"/>
              <a:gd name="connsiteY100" fmla="*/ 1149055 h 2869974"/>
              <a:gd name="connsiteX101" fmla="*/ 3212970 w 3315633"/>
              <a:gd name="connsiteY101" fmla="*/ 167258 h 2869974"/>
              <a:gd name="connsiteX102" fmla="*/ 3186873 w 3315633"/>
              <a:gd name="connsiteY102" fmla="*/ 201532 h 2869974"/>
              <a:gd name="connsiteX103" fmla="*/ 3156129 w 3315633"/>
              <a:gd name="connsiteY103" fmla="*/ 247595 h 2869974"/>
              <a:gd name="connsiteX104" fmla="*/ 3182850 w 3315633"/>
              <a:gd name="connsiteY104" fmla="*/ 1150416 h 2869974"/>
              <a:gd name="connsiteX105" fmla="*/ 3183926 w 3315633"/>
              <a:gd name="connsiteY105" fmla="*/ 1150416 h 2869974"/>
              <a:gd name="connsiteX106" fmla="*/ 3212970 w 3315633"/>
              <a:gd name="connsiteY106" fmla="*/ 167258 h 2869974"/>
              <a:gd name="connsiteX107" fmla="*/ 3274019 w 3315633"/>
              <a:gd name="connsiteY107" fmla="*/ 109080 h 2869974"/>
              <a:gd name="connsiteX108" fmla="*/ 3228781 w 3315633"/>
              <a:gd name="connsiteY108" fmla="*/ 148855 h 2869974"/>
              <a:gd name="connsiteX109" fmla="*/ 3199762 w 3315633"/>
              <a:gd name="connsiteY109" fmla="*/ 1129442 h 2869974"/>
              <a:gd name="connsiteX110" fmla="*/ 3206620 w 3315633"/>
              <a:gd name="connsiteY110" fmla="*/ 1121175 h 2869974"/>
              <a:gd name="connsiteX111" fmla="*/ 3274019 w 3315633"/>
              <a:gd name="connsiteY111" fmla="*/ 109080 h 2869974"/>
              <a:gd name="connsiteX112" fmla="*/ 3251991 w 3315633"/>
              <a:gd name="connsiteY112" fmla="*/ 907 h 2869974"/>
              <a:gd name="connsiteX113" fmla="*/ 3304625 w 3315633"/>
              <a:gd name="connsiteY113" fmla="*/ 17816 h 2869974"/>
              <a:gd name="connsiteX114" fmla="*/ 3305856 w 3315633"/>
              <a:gd name="connsiteY114" fmla="*/ 21596 h 2869974"/>
              <a:gd name="connsiteX115" fmla="*/ 3310317 w 3315633"/>
              <a:gd name="connsiteY115" fmla="*/ 27940 h 2869974"/>
              <a:gd name="connsiteX116" fmla="*/ 3294013 w 3315633"/>
              <a:gd name="connsiteY116" fmla="*/ 92869 h 2869974"/>
              <a:gd name="connsiteX117" fmla="*/ 3226028 w 3315633"/>
              <a:gd name="connsiteY117" fmla="*/ 1115807 h 2869974"/>
              <a:gd name="connsiteX118" fmla="*/ 3240179 w 3315633"/>
              <a:gd name="connsiteY118" fmla="*/ 1115807 h 2869974"/>
              <a:gd name="connsiteX119" fmla="*/ 3267403 w 3315633"/>
              <a:gd name="connsiteY119" fmla="*/ 1147394 h 2869974"/>
              <a:gd name="connsiteX120" fmla="*/ 3267403 w 3315633"/>
              <a:gd name="connsiteY120" fmla="*/ 1149824 h 2869974"/>
              <a:gd name="connsiteX121" fmla="*/ 3268019 w 3315633"/>
              <a:gd name="connsiteY121" fmla="*/ 1149824 h 2869974"/>
              <a:gd name="connsiteX122" fmla="*/ 3295397 w 3315633"/>
              <a:gd name="connsiteY122" fmla="*/ 1172097 h 2869974"/>
              <a:gd name="connsiteX123" fmla="*/ 3295397 w 3315633"/>
              <a:gd name="connsiteY123" fmla="*/ 1195450 h 2869974"/>
              <a:gd name="connsiteX124" fmla="*/ 3281708 w 3315633"/>
              <a:gd name="connsiteY124" fmla="*/ 1220692 h 2869974"/>
              <a:gd name="connsiteX125" fmla="*/ 3214800 w 3315633"/>
              <a:gd name="connsiteY125" fmla="*/ 1273608 h 2869974"/>
              <a:gd name="connsiteX126" fmla="*/ 3183730 w 3315633"/>
              <a:gd name="connsiteY126" fmla="*/ 1340832 h 2869974"/>
              <a:gd name="connsiteX127" fmla="*/ 3162043 w 3315633"/>
              <a:gd name="connsiteY127" fmla="*/ 1360675 h 2869974"/>
              <a:gd name="connsiteX128" fmla="*/ 3160813 w 3315633"/>
              <a:gd name="connsiteY128" fmla="*/ 1367424 h 2869974"/>
              <a:gd name="connsiteX129" fmla="*/ 3166657 w 3315633"/>
              <a:gd name="connsiteY129" fmla="*/ 1379978 h 2869974"/>
              <a:gd name="connsiteX130" fmla="*/ 3185269 w 3315633"/>
              <a:gd name="connsiteY130" fmla="*/ 1386457 h 2869974"/>
              <a:gd name="connsiteX131" fmla="*/ 3204956 w 3315633"/>
              <a:gd name="connsiteY131" fmla="*/ 1372554 h 2869974"/>
              <a:gd name="connsiteX132" fmla="*/ 3210801 w 3315633"/>
              <a:gd name="connsiteY132" fmla="*/ 1360405 h 2869974"/>
              <a:gd name="connsiteX133" fmla="*/ 3251869 w 3315633"/>
              <a:gd name="connsiteY133" fmla="*/ 1319638 h 2869974"/>
              <a:gd name="connsiteX134" fmla="*/ 3271403 w 3315633"/>
              <a:gd name="connsiteY134" fmla="*/ 1324228 h 2869974"/>
              <a:gd name="connsiteX135" fmla="*/ 3271556 w 3315633"/>
              <a:gd name="connsiteY135" fmla="*/ 1347041 h 2869974"/>
              <a:gd name="connsiteX136" fmla="*/ 3265404 w 3315633"/>
              <a:gd name="connsiteY136" fmla="*/ 1369854 h 2869974"/>
              <a:gd name="connsiteX137" fmla="*/ 3215569 w 3315633"/>
              <a:gd name="connsiteY137" fmla="*/ 1451521 h 2869974"/>
              <a:gd name="connsiteX138" fmla="*/ 3146354 w 3315633"/>
              <a:gd name="connsiteY138" fmla="*/ 1465830 h 2869974"/>
              <a:gd name="connsiteX139" fmla="*/ 3091597 w 3315633"/>
              <a:gd name="connsiteY139" fmla="*/ 1426009 h 2869974"/>
              <a:gd name="connsiteX140" fmla="*/ 3078524 w 3315633"/>
              <a:gd name="connsiteY140" fmla="*/ 1384838 h 2869974"/>
              <a:gd name="connsiteX141" fmla="*/ 3119283 w 3315633"/>
              <a:gd name="connsiteY141" fmla="*/ 1314644 h 2869974"/>
              <a:gd name="connsiteX142" fmla="*/ 3141279 w 3315633"/>
              <a:gd name="connsiteY142" fmla="*/ 1300470 h 2869974"/>
              <a:gd name="connsiteX143" fmla="*/ 3152045 w 3315633"/>
              <a:gd name="connsiteY143" fmla="*/ 1293451 h 2869974"/>
              <a:gd name="connsiteX144" fmla="*/ 3151738 w 3315633"/>
              <a:gd name="connsiteY144" fmla="*/ 1276307 h 2869974"/>
              <a:gd name="connsiteX145" fmla="*/ 3083292 w 3315633"/>
              <a:gd name="connsiteY145" fmla="*/ 1222042 h 2869974"/>
              <a:gd name="connsiteX146" fmla="*/ 3069910 w 3315633"/>
              <a:gd name="connsiteY146" fmla="*/ 1195450 h 2869974"/>
              <a:gd name="connsiteX147" fmla="*/ 3069910 w 3315633"/>
              <a:gd name="connsiteY147" fmla="*/ 1172097 h 2869974"/>
              <a:gd name="connsiteX148" fmla="*/ 3097135 w 3315633"/>
              <a:gd name="connsiteY148" fmla="*/ 1149824 h 2869974"/>
              <a:gd name="connsiteX149" fmla="*/ 3097904 w 3315633"/>
              <a:gd name="connsiteY149" fmla="*/ 1149824 h 2869974"/>
              <a:gd name="connsiteX150" fmla="*/ 3097904 w 3315633"/>
              <a:gd name="connsiteY150" fmla="*/ 1147394 h 2869974"/>
              <a:gd name="connsiteX151" fmla="*/ 3125129 w 3315633"/>
              <a:gd name="connsiteY151" fmla="*/ 1115807 h 2869974"/>
              <a:gd name="connsiteX152" fmla="*/ 3139279 w 3315633"/>
              <a:gd name="connsiteY152" fmla="*/ 1115807 h 2869974"/>
              <a:gd name="connsiteX153" fmla="*/ 3088060 w 3315633"/>
              <a:gd name="connsiteY153" fmla="*/ 347996 h 2869974"/>
              <a:gd name="connsiteX154" fmla="*/ 1904486 w 3315633"/>
              <a:gd name="connsiteY154" fmla="*/ 2033724 h 2869974"/>
              <a:gd name="connsiteX155" fmla="*/ 1887567 w 3315633"/>
              <a:gd name="connsiteY155" fmla="*/ 2032914 h 2869974"/>
              <a:gd name="connsiteX156" fmla="*/ 1856804 w 3315633"/>
              <a:gd name="connsiteY156" fmla="*/ 2035344 h 2869974"/>
              <a:gd name="connsiteX157" fmla="*/ 1797126 w 3315633"/>
              <a:gd name="connsiteY157" fmla="*/ 2078135 h 2869974"/>
              <a:gd name="connsiteX158" fmla="*/ 1543799 w 3315633"/>
              <a:gd name="connsiteY158" fmla="*/ 2079755 h 2869974"/>
              <a:gd name="connsiteX159" fmla="*/ 1543799 w 3315633"/>
              <a:gd name="connsiteY159" fmla="*/ 2096763 h 2869974"/>
              <a:gd name="connsiteX160" fmla="*/ 1512114 w 3315633"/>
              <a:gd name="connsiteY160" fmla="*/ 2128486 h 2869974"/>
              <a:gd name="connsiteX161" fmla="*/ 1389066 w 3315633"/>
              <a:gd name="connsiteY161" fmla="*/ 2128486 h 2869974"/>
              <a:gd name="connsiteX162" fmla="*/ 1389066 w 3315633"/>
              <a:gd name="connsiteY162" fmla="*/ 2158588 h 2869974"/>
              <a:gd name="connsiteX163" fmla="*/ 1409522 w 3315633"/>
              <a:gd name="connsiteY163" fmla="*/ 2196789 h 2869974"/>
              <a:gd name="connsiteX164" fmla="*/ 1446129 w 3315633"/>
              <a:gd name="connsiteY164" fmla="*/ 2196789 h 2869974"/>
              <a:gd name="connsiteX165" fmla="*/ 1575946 w 3315633"/>
              <a:gd name="connsiteY165" fmla="*/ 2125921 h 2869974"/>
              <a:gd name="connsiteX166" fmla="*/ 1547183 w 3315633"/>
              <a:gd name="connsiteY166" fmla="*/ 2196789 h 2869974"/>
              <a:gd name="connsiteX167" fmla="*/ 1583636 w 3315633"/>
              <a:gd name="connsiteY167" fmla="*/ 2196789 h 2869974"/>
              <a:gd name="connsiteX168" fmla="*/ 1713606 w 3315633"/>
              <a:gd name="connsiteY168" fmla="*/ 2125921 h 2869974"/>
              <a:gd name="connsiteX169" fmla="*/ 1684690 w 3315633"/>
              <a:gd name="connsiteY169" fmla="*/ 2196789 h 2869974"/>
              <a:gd name="connsiteX170" fmla="*/ 1721297 w 3315633"/>
              <a:gd name="connsiteY170" fmla="*/ 2196789 h 2869974"/>
              <a:gd name="connsiteX171" fmla="*/ 1851267 w 3315633"/>
              <a:gd name="connsiteY171" fmla="*/ 2125921 h 2869974"/>
              <a:gd name="connsiteX172" fmla="*/ 1822351 w 3315633"/>
              <a:gd name="connsiteY172" fmla="*/ 2196789 h 2869974"/>
              <a:gd name="connsiteX173" fmla="*/ 1858958 w 3315633"/>
              <a:gd name="connsiteY173" fmla="*/ 2196789 h 2869974"/>
              <a:gd name="connsiteX174" fmla="*/ 1988774 w 3315633"/>
              <a:gd name="connsiteY174" fmla="*/ 2125921 h 2869974"/>
              <a:gd name="connsiteX175" fmla="*/ 1960011 w 3315633"/>
              <a:gd name="connsiteY175" fmla="*/ 2196789 h 2869974"/>
              <a:gd name="connsiteX176" fmla="*/ 1996465 w 3315633"/>
              <a:gd name="connsiteY176" fmla="*/ 2196789 h 2869974"/>
              <a:gd name="connsiteX177" fmla="*/ 2126435 w 3315633"/>
              <a:gd name="connsiteY177" fmla="*/ 2125921 h 2869974"/>
              <a:gd name="connsiteX178" fmla="*/ 2096595 w 3315633"/>
              <a:gd name="connsiteY178" fmla="*/ 2198949 h 2869974"/>
              <a:gd name="connsiteX179" fmla="*/ 2122897 w 3315633"/>
              <a:gd name="connsiteY179" fmla="*/ 2202864 h 2869974"/>
              <a:gd name="connsiteX180" fmla="*/ 2263941 w 3315633"/>
              <a:gd name="connsiteY180" fmla="*/ 2125921 h 2869974"/>
              <a:gd name="connsiteX181" fmla="*/ 2217798 w 3315633"/>
              <a:gd name="connsiteY181" fmla="*/ 2239581 h 2869974"/>
              <a:gd name="connsiteX182" fmla="*/ 2260250 w 3315633"/>
              <a:gd name="connsiteY182" fmla="*/ 2269953 h 2869974"/>
              <a:gd name="connsiteX183" fmla="*/ 2311931 w 3315633"/>
              <a:gd name="connsiteY183" fmla="*/ 2189095 h 2869974"/>
              <a:gd name="connsiteX184" fmla="*/ 2331772 w 3315633"/>
              <a:gd name="connsiteY184" fmla="*/ 2358235 h 2869974"/>
              <a:gd name="connsiteX185" fmla="*/ 2347153 w 3315633"/>
              <a:gd name="connsiteY185" fmla="*/ 2391037 h 2869974"/>
              <a:gd name="connsiteX186" fmla="*/ 2412215 w 3315633"/>
              <a:gd name="connsiteY186" fmla="*/ 2348786 h 2869974"/>
              <a:gd name="connsiteX187" fmla="*/ 2371301 w 3315633"/>
              <a:gd name="connsiteY187" fmla="*/ 2477429 h 2869974"/>
              <a:gd name="connsiteX188" fmla="*/ 2368994 w 3315633"/>
              <a:gd name="connsiteY188" fmla="*/ 2519141 h 2869974"/>
              <a:gd name="connsiteX189" fmla="*/ 2472971 w 3315633"/>
              <a:gd name="connsiteY189" fmla="*/ 2507532 h 2869974"/>
              <a:gd name="connsiteX190" fmla="*/ 2363303 w 3315633"/>
              <a:gd name="connsiteY190" fmla="*/ 2629831 h 2869974"/>
              <a:gd name="connsiteX191" fmla="*/ 2361919 w 3315633"/>
              <a:gd name="connsiteY191" fmla="*/ 2656018 h 2869974"/>
              <a:gd name="connsiteX192" fmla="*/ 2295319 w 3315633"/>
              <a:gd name="connsiteY192" fmla="*/ 2790736 h 2869974"/>
              <a:gd name="connsiteX193" fmla="*/ 2279015 w 3315633"/>
              <a:gd name="connsiteY193" fmla="*/ 2719868 h 2869974"/>
              <a:gd name="connsiteX194" fmla="*/ 2239793 w 3315633"/>
              <a:gd name="connsiteY194" fmla="*/ 2753345 h 2869974"/>
              <a:gd name="connsiteX195" fmla="*/ 2273785 w 3315633"/>
              <a:gd name="connsiteY195" fmla="*/ 2783717 h 2869974"/>
              <a:gd name="connsiteX196" fmla="*/ 2115514 w 3315633"/>
              <a:gd name="connsiteY196" fmla="*/ 2869974 h 2869974"/>
              <a:gd name="connsiteX197" fmla="*/ 2144431 w 3315633"/>
              <a:gd name="connsiteY197" fmla="*/ 2798836 h 2869974"/>
              <a:gd name="connsiteX198" fmla="*/ 2090289 w 3315633"/>
              <a:gd name="connsiteY198" fmla="*/ 2808690 h 2869974"/>
              <a:gd name="connsiteX199" fmla="*/ 1977853 w 3315633"/>
              <a:gd name="connsiteY199" fmla="*/ 2869974 h 2869974"/>
              <a:gd name="connsiteX200" fmla="*/ 2002155 w 3315633"/>
              <a:gd name="connsiteY200" fmla="*/ 2810175 h 2869974"/>
              <a:gd name="connsiteX201" fmla="*/ 1950014 w 3315633"/>
              <a:gd name="connsiteY201" fmla="*/ 2810175 h 2869974"/>
              <a:gd name="connsiteX202" fmla="*/ 1840193 w 3315633"/>
              <a:gd name="connsiteY202" fmla="*/ 2869974 h 2869974"/>
              <a:gd name="connsiteX203" fmla="*/ 1864495 w 3315633"/>
              <a:gd name="connsiteY203" fmla="*/ 2810175 h 2869974"/>
              <a:gd name="connsiteX204" fmla="*/ 1812353 w 3315633"/>
              <a:gd name="connsiteY204" fmla="*/ 2810175 h 2869974"/>
              <a:gd name="connsiteX205" fmla="*/ 1702686 w 3315633"/>
              <a:gd name="connsiteY205" fmla="*/ 2869974 h 2869974"/>
              <a:gd name="connsiteX206" fmla="*/ 1726988 w 3315633"/>
              <a:gd name="connsiteY206" fmla="*/ 2810175 h 2869974"/>
              <a:gd name="connsiteX207" fmla="*/ 1674846 w 3315633"/>
              <a:gd name="connsiteY207" fmla="*/ 2810175 h 2869974"/>
              <a:gd name="connsiteX208" fmla="*/ 1565025 w 3315633"/>
              <a:gd name="connsiteY208" fmla="*/ 2869974 h 2869974"/>
              <a:gd name="connsiteX209" fmla="*/ 1589327 w 3315633"/>
              <a:gd name="connsiteY209" fmla="*/ 2810175 h 2869974"/>
              <a:gd name="connsiteX210" fmla="*/ 1537339 w 3315633"/>
              <a:gd name="connsiteY210" fmla="*/ 2810175 h 2869974"/>
              <a:gd name="connsiteX211" fmla="*/ 1427365 w 3315633"/>
              <a:gd name="connsiteY211" fmla="*/ 2869974 h 2869974"/>
              <a:gd name="connsiteX212" fmla="*/ 1451820 w 3315633"/>
              <a:gd name="connsiteY212" fmla="*/ 2810175 h 2869974"/>
              <a:gd name="connsiteX213" fmla="*/ 1399679 w 3315633"/>
              <a:gd name="connsiteY213" fmla="*/ 2810175 h 2869974"/>
              <a:gd name="connsiteX214" fmla="*/ 1289858 w 3315633"/>
              <a:gd name="connsiteY214" fmla="*/ 2869974 h 2869974"/>
              <a:gd name="connsiteX215" fmla="*/ 1314160 w 3315633"/>
              <a:gd name="connsiteY215" fmla="*/ 2810175 h 2869974"/>
              <a:gd name="connsiteX216" fmla="*/ 1262018 w 3315633"/>
              <a:gd name="connsiteY216" fmla="*/ 2810175 h 2869974"/>
              <a:gd name="connsiteX217" fmla="*/ 1152197 w 3315633"/>
              <a:gd name="connsiteY217" fmla="*/ 2869974 h 2869974"/>
              <a:gd name="connsiteX218" fmla="*/ 1176653 w 3315633"/>
              <a:gd name="connsiteY218" fmla="*/ 2810175 h 2869974"/>
              <a:gd name="connsiteX219" fmla="*/ 1124511 w 3315633"/>
              <a:gd name="connsiteY219" fmla="*/ 2810175 h 2869974"/>
              <a:gd name="connsiteX220" fmla="*/ 1014536 w 3315633"/>
              <a:gd name="connsiteY220" fmla="*/ 2869974 h 2869974"/>
              <a:gd name="connsiteX221" fmla="*/ 1038992 w 3315633"/>
              <a:gd name="connsiteY221" fmla="*/ 2810175 h 2869974"/>
              <a:gd name="connsiteX222" fmla="*/ 986850 w 3315633"/>
              <a:gd name="connsiteY222" fmla="*/ 2810175 h 2869974"/>
              <a:gd name="connsiteX223" fmla="*/ 877030 w 3315633"/>
              <a:gd name="connsiteY223" fmla="*/ 2869974 h 2869974"/>
              <a:gd name="connsiteX224" fmla="*/ 901332 w 3315633"/>
              <a:gd name="connsiteY224" fmla="*/ 2810175 h 2869974"/>
              <a:gd name="connsiteX225" fmla="*/ 849190 w 3315633"/>
              <a:gd name="connsiteY225" fmla="*/ 2810175 h 2869974"/>
              <a:gd name="connsiteX226" fmla="*/ 739369 w 3315633"/>
              <a:gd name="connsiteY226" fmla="*/ 2869974 h 2869974"/>
              <a:gd name="connsiteX227" fmla="*/ 763825 w 3315633"/>
              <a:gd name="connsiteY227" fmla="*/ 2810175 h 2869974"/>
              <a:gd name="connsiteX228" fmla="*/ 711683 w 3315633"/>
              <a:gd name="connsiteY228" fmla="*/ 2810175 h 2869974"/>
              <a:gd name="connsiteX229" fmla="*/ 601708 w 3315633"/>
              <a:gd name="connsiteY229" fmla="*/ 2869974 h 2869974"/>
              <a:gd name="connsiteX230" fmla="*/ 626164 w 3315633"/>
              <a:gd name="connsiteY230" fmla="*/ 2810175 h 2869974"/>
              <a:gd name="connsiteX231" fmla="*/ 574022 w 3315633"/>
              <a:gd name="connsiteY231" fmla="*/ 2810175 h 2869974"/>
              <a:gd name="connsiteX232" fmla="*/ 464201 w 3315633"/>
              <a:gd name="connsiteY232" fmla="*/ 2869974 h 2869974"/>
              <a:gd name="connsiteX233" fmla="*/ 488503 w 3315633"/>
              <a:gd name="connsiteY233" fmla="*/ 2810175 h 2869974"/>
              <a:gd name="connsiteX234" fmla="*/ 436362 w 3315633"/>
              <a:gd name="connsiteY234" fmla="*/ 2810175 h 2869974"/>
              <a:gd name="connsiteX235" fmla="*/ 326541 w 3315633"/>
              <a:gd name="connsiteY235" fmla="*/ 2869974 h 2869974"/>
              <a:gd name="connsiteX236" fmla="*/ 351458 w 3315633"/>
              <a:gd name="connsiteY236" fmla="*/ 2808960 h 2869974"/>
              <a:gd name="connsiteX237" fmla="*/ 311313 w 3315633"/>
              <a:gd name="connsiteY237" fmla="*/ 2803290 h 2869974"/>
              <a:gd name="connsiteX238" fmla="*/ 188879 w 3315633"/>
              <a:gd name="connsiteY238" fmla="*/ 2869974 h 2869974"/>
              <a:gd name="connsiteX239" fmla="*/ 228563 w 3315633"/>
              <a:gd name="connsiteY239" fmla="*/ 2772918 h 2869974"/>
              <a:gd name="connsiteX240" fmla="*/ 197954 w 3315633"/>
              <a:gd name="connsiteY240" fmla="*/ 2753345 h 2869974"/>
              <a:gd name="connsiteX241" fmla="*/ 196878 w 3315633"/>
              <a:gd name="connsiteY241" fmla="*/ 2788171 h 2869974"/>
              <a:gd name="connsiteX242" fmla="*/ 28916 w 3315633"/>
              <a:gd name="connsiteY242" fmla="*/ 2722297 h 2869974"/>
              <a:gd name="connsiteX243" fmla="*/ 131816 w 3315633"/>
              <a:gd name="connsiteY243" fmla="*/ 2689360 h 2869974"/>
              <a:gd name="connsiteX244" fmla="*/ 110282 w 3315633"/>
              <a:gd name="connsiteY244" fmla="*/ 2657368 h 2869974"/>
              <a:gd name="connsiteX245" fmla="*/ 79212 w 3315633"/>
              <a:gd name="connsiteY245" fmla="*/ 2689090 h 2869974"/>
              <a:gd name="connsiteX246" fmla="*/ 0 w 3315633"/>
              <a:gd name="connsiteY246" fmla="*/ 2527105 h 2869974"/>
              <a:gd name="connsiteX247" fmla="*/ 74290 w 3315633"/>
              <a:gd name="connsiteY247" fmla="*/ 2561257 h 2869974"/>
              <a:gd name="connsiteX248" fmla="*/ 68599 w 3315633"/>
              <a:gd name="connsiteY248" fmla="*/ 2503482 h 2869974"/>
              <a:gd name="connsiteX249" fmla="*/ 68599 w 3315633"/>
              <a:gd name="connsiteY249" fmla="*/ 2503347 h 2869974"/>
              <a:gd name="connsiteX250" fmla="*/ 28147 w 3315633"/>
              <a:gd name="connsiteY250" fmla="*/ 2517656 h 2869974"/>
              <a:gd name="connsiteX251" fmla="*/ 28455 w 3315633"/>
              <a:gd name="connsiteY251" fmla="*/ 2337312 h 2869974"/>
              <a:gd name="connsiteX252" fmla="*/ 84596 w 3315633"/>
              <a:gd name="connsiteY252" fmla="*/ 2406291 h 2869974"/>
              <a:gd name="connsiteX253" fmla="*/ 111820 w 3315633"/>
              <a:gd name="connsiteY253" fmla="*/ 2347031 h 2869974"/>
              <a:gd name="connsiteX254" fmla="*/ 58909 w 3315633"/>
              <a:gd name="connsiteY254" fmla="*/ 2329482 h 2869974"/>
              <a:gd name="connsiteX255" fmla="*/ 170268 w 3315633"/>
              <a:gd name="connsiteY255" fmla="*/ 2187340 h 2869974"/>
              <a:gd name="connsiteX256" fmla="*/ 171960 w 3315633"/>
              <a:gd name="connsiteY256" fmla="*/ 2274272 h 2869974"/>
              <a:gd name="connsiteX257" fmla="*/ 213643 w 3315633"/>
              <a:gd name="connsiteY257" fmla="*/ 2243225 h 2869974"/>
              <a:gd name="connsiteX258" fmla="*/ 179189 w 3315633"/>
              <a:gd name="connsiteY258" fmla="*/ 2212313 h 2869974"/>
              <a:gd name="connsiteX259" fmla="*/ 337615 w 3315633"/>
              <a:gd name="connsiteY259" fmla="*/ 2125921 h 2869974"/>
              <a:gd name="connsiteX260" fmla="*/ 305314 w 3315633"/>
              <a:gd name="connsiteY260" fmla="*/ 2205024 h 2869974"/>
              <a:gd name="connsiteX261" fmla="*/ 341768 w 3315633"/>
              <a:gd name="connsiteY261" fmla="*/ 2198679 h 2869974"/>
              <a:gd name="connsiteX262" fmla="*/ 475122 w 3315633"/>
              <a:gd name="connsiteY262" fmla="*/ 2125921 h 2869974"/>
              <a:gd name="connsiteX263" fmla="*/ 446359 w 3315633"/>
              <a:gd name="connsiteY263" fmla="*/ 2196789 h 2869974"/>
              <a:gd name="connsiteX264" fmla="*/ 482812 w 3315633"/>
              <a:gd name="connsiteY264" fmla="*/ 2196789 h 2869974"/>
              <a:gd name="connsiteX265" fmla="*/ 612783 w 3315633"/>
              <a:gd name="connsiteY265" fmla="*/ 2125921 h 2869974"/>
              <a:gd name="connsiteX266" fmla="*/ 583866 w 3315633"/>
              <a:gd name="connsiteY266" fmla="*/ 2196789 h 2869974"/>
              <a:gd name="connsiteX267" fmla="*/ 620473 w 3315633"/>
              <a:gd name="connsiteY267" fmla="*/ 2196789 h 2869974"/>
              <a:gd name="connsiteX268" fmla="*/ 750289 w 3315633"/>
              <a:gd name="connsiteY268" fmla="*/ 2125921 h 2869974"/>
              <a:gd name="connsiteX269" fmla="*/ 721527 w 3315633"/>
              <a:gd name="connsiteY269" fmla="*/ 2196789 h 2869974"/>
              <a:gd name="connsiteX270" fmla="*/ 757980 w 3315633"/>
              <a:gd name="connsiteY270" fmla="*/ 2196789 h 2869974"/>
              <a:gd name="connsiteX271" fmla="*/ 883336 w 3315633"/>
              <a:gd name="connsiteY271" fmla="*/ 2128486 h 2869974"/>
              <a:gd name="connsiteX272" fmla="*/ 850728 w 3315633"/>
              <a:gd name="connsiteY272" fmla="*/ 2128486 h 2869974"/>
              <a:gd name="connsiteX273" fmla="*/ 819043 w 3315633"/>
              <a:gd name="connsiteY273" fmla="*/ 2096763 h 2869974"/>
              <a:gd name="connsiteX274" fmla="*/ 819043 w 3315633"/>
              <a:gd name="connsiteY274" fmla="*/ 2084345 h 2869974"/>
              <a:gd name="connsiteX275" fmla="*/ 554334 w 3315633"/>
              <a:gd name="connsiteY275" fmla="*/ 2085964 h 2869974"/>
              <a:gd name="connsiteX276" fmla="*/ 490964 w 3315633"/>
              <a:gd name="connsiteY276" fmla="*/ 2022655 h 2869974"/>
              <a:gd name="connsiteX277" fmla="*/ 492964 w 3315633"/>
              <a:gd name="connsiteY277" fmla="*/ 1975004 h 2869974"/>
              <a:gd name="connsiteX278" fmla="*/ 471430 w 3315633"/>
              <a:gd name="connsiteY278" fmla="*/ 1974464 h 2869974"/>
              <a:gd name="connsiteX279" fmla="*/ 449282 w 3315633"/>
              <a:gd name="connsiteY279" fmla="*/ 1964880 h 2869974"/>
              <a:gd name="connsiteX280" fmla="*/ 440361 w 3315633"/>
              <a:gd name="connsiteY280" fmla="*/ 1942202 h 2869974"/>
              <a:gd name="connsiteX281" fmla="*/ 446513 w 3315633"/>
              <a:gd name="connsiteY281" fmla="*/ 1659943 h 2869974"/>
              <a:gd name="connsiteX282" fmla="*/ 456203 w 3315633"/>
              <a:gd name="connsiteY282" fmla="*/ 1637670 h 2869974"/>
              <a:gd name="connsiteX283" fmla="*/ 478813 w 3315633"/>
              <a:gd name="connsiteY283" fmla="*/ 1628896 h 2869974"/>
              <a:gd name="connsiteX284" fmla="*/ 506807 w 3315633"/>
              <a:gd name="connsiteY284" fmla="*/ 1629435 h 2869974"/>
              <a:gd name="connsiteX285" fmla="*/ 522649 w 3315633"/>
              <a:gd name="connsiteY285" fmla="*/ 1236486 h 2869974"/>
              <a:gd name="connsiteX286" fmla="*/ 585866 w 3315633"/>
              <a:gd name="connsiteY286" fmla="*/ 1173176 h 2869974"/>
              <a:gd name="connsiteX287" fmla="*/ 1134816 w 3315633"/>
              <a:gd name="connsiteY287" fmla="*/ 1173176 h 2869974"/>
              <a:gd name="connsiteX288" fmla="*/ 1198187 w 3315633"/>
              <a:gd name="connsiteY288" fmla="*/ 1236486 h 2869974"/>
              <a:gd name="connsiteX289" fmla="*/ 1217105 w 3315633"/>
              <a:gd name="connsiteY289" fmla="*/ 1495123 h 2869974"/>
              <a:gd name="connsiteX290" fmla="*/ 1350921 w 3315633"/>
              <a:gd name="connsiteY290" fmla="*/ 1495123 h 2869974"/>
              <a:gd name="connsiteX291" fmla="*/ 1350921 w 3315633"/>
              <a:gd name="connsiteY291" fmla="*/ 1478384 h 2869974"/>
              <a:gd name="connsiteX292" fmla="*/ 1406754 w 3315633"/>
              <a:gd name="connsiteY292" fmla="*/ 1485673 h 2869974"/>
              <a:gd name="connsiteX293" fmla="*/ 1424596 w 3315633"/>
              <a:gd name="connsiteY293" fmla="*/ 1485268 h 2869974"/>
              <a:gd name="connsiteX294" fmla="*/ 2201494 w 3315633"/>
              <a:gd name="connsiteY294" fmla="*/ 783872 h 2869974"/>
              <a:gd name="connsiteX295" fmla="*/ 2242408 w 3315633"/>
              <a:gd name="connsiteY295" fmla="*/ 784412 h 2869974"/>
              <a:gd name="connsiteX296" fmla="*/ 2245177 w 3315633"/>
              <a:gd name="connsiteY296" fmla="*/ 787382 h 2869974"/>
              <a:gd name="connsiteX297" fmla="*/ 2402217 w 3315633"/>
              <a:gd name="connsiteY297" fmla="*/ 645645 h 2869974"/>
              <a:gd name="connsiteX298" fmla="*/ 2414830 w 3315633"/>
              <a:gd name="connsiteY298" fmla="*/ 649424 h 2869974"/>
              <a:gd name="connsiteX299" fmla="*/ 2971779 w 3315633"/>
              <a:gd name="connsiteY299" fmla="*/ 146459 h 2869974"/>
              <a:gd name="connsiteX300" fmla="*/ 2994235 w 3315633"/>
              <a:gd name="connsiteY300" fmla="*/ 138900 h 2869974"/>
              <a:gd name="connsiteX301" fmla="*/ 3043763 w 3315633"/>
              <a:gd name="connsiteY301" fmla="*/ 81260 h 2869974"/>
              <a:gd name="connsiteX302" fmla="*/ 3251991 w 3315633"/>
              <a:gd name="connsiteY302" fmla="*/ 907 h 286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3315633" h="2869974">
                <a:moveTo>
                  <a:pt x="471566" y="2334369"/>
                </a:moveTo>
                <a:cubicBezTo>
                  <a:pt x="533330" y="2334369"/>
                  <a:pt x="587027" y="2368191"/>
                  <a:pt x="615767" y="2418293"/>
                </a:cubicBezTo>
                <a:cubicBezTo>
                  <a:pt x="615767" y="2418293"/>
                  <a:pt x="620304" y="2426233"/>
                  <a:pt x="620304" y="2426233"/>
                </a:cubicBezTo>
                <a:lnTo>
                  <a:pt x="1805676" y="2426233"/>
                </a:lnTo>
                <a:lnTo>
                  <a:pt x="1810129" y="2418293"/>
                </a:lnTo>
                <a:cubicBezTo>
                  <a:pt x="1838869" y="2368191"/>
                  <a:pt x="1892650" y="2334369"/>
                  <a:pt x="1954415" y="2334369"/>
                </a:cubicBezTo>
                <a:cubicBezTo>
                  <a:pt x="2046179" y="2334600"/>
                  <a:pt x="2120464" y="2408799"/>
                  <a:pt x="2120548" y="2500602"/>
                </a:cubicBezTo>
                <a:cubicBezTo>
                  <a:pt x="2120464" y="2592358"/>
                  <a:pt x="2046179" y="2666557"/>
                  <a:pt x="1954415" y="2666742"/>
                </a:cubicBezTo>
                <a:cubicBezTo>
                  <a:pt x="1899541" y="2666742"/>
                  <a:pt x="1851054" y="2639983"/>
                  <a:pt x="1820718" y="2598775"/>
                </a:cubicBezTo>
                <a:lnTo>
                  <a:pt x="1815928" y="2592374"/>
                </a:lnTo>
                <a:lnTo>
                  <a:pt x="609968" y="2592374"/>
                </a:lnTo>
                <a:lnTo>
                  <a:pt x="605263" y="2598775"/>
                </a:lnTo>
                <a:cubicBezTo>
                  <a:pt x="574927" y="2639983"/>
                  <a:pt x="526439" y="2666742"/>
                  <a:pt x="471566" y="2666742"/>
                </a:cubicBezTo>
                <a:cubicBezTo>
                  <a:pt x="379802" y="2666557"/>
                  <a:pt x="305516" y="2592358"/>
                  <a:pt x="305432" y="2500602"/>
                </a:cubicBezTo>
                <a:cubicBezTo>
                  <a:pt x="305516" y="2408799"/>
                  <a:pt x="379802" y="2334600"/>
                  <a:pt x="471566" y="2334369"/>
                </a:cubicBezTo>
                <a:close/>
                <a:moveTo>
                  <a:pt x="474075" y="2298008"/>
                </a:moveTo>
                <a:cubicBezTo>
                  <a:pt x="364862" y="2298008"/>
                  <a:pt x="276343" y="2386448"/>
                  <a:pt x="276343" y="2495697"/>
                </a:cubicBezTo>
                <a:cubicBezTo>
                  <a:pt x="276343" y="2604801"/>
                  <a:pt x="364862" y="2693350"/>
                  <a:pt x="474075" y="2693350"/>
                </a:cubicBezTo>
                <a:cubicBezTo>
                  <a:pt x="536421" y="2693350"/>
                  <a:pt x="592071" y="2664194"/>
                  <a:pt x="628156" y="2619040"/>
                </a:cubicBezTo>
                <a:lnTo>
                  <a:pt x="1802721" y="2619040"/>
                </a:lnTo>
                <a:cubicBezTo>
                  <a:pt x="1838894" y="2664194"/>
                  <a:pt x="1894457" y="2693350"/>
                  <a:pt x="1956889" y="2693350"/>
                </a:cubicBezTo>
                <a:cubicBezTo>
                  <a:pt x="2066103" y="2693350"/>
                  <a:pt x="2154534" y="2604801"/>
                  <a:pt x="2154534" y="2495697"/>
                </a:cubicBezTo>
                <a:cubicBezTo>
                  <a:pt x="2154534" y="2386448"/>
                  <a:pt x="2066103" y="2298008"/>
                  <a:pt x="1956889" y="2298008"/>
                </a:cubicBezTo>
                <a:cubicBezTo>
                  <a:pt x="1886718" y="2298008"/>
                  <a:pt x="1825068" y="2334760"/>
                  <a:pt x="1790113" y="2389779"/>
                </a:cubicBezTo>
                <a:cubicBezTo>
                  <a:pt x="1790113" y="2389779"/>
                  <a:pt x="640764" y="2389779"/>
                  <a:pt x="640764" y="2389779"/>
                </a:cubicBezTo>
                <a:cubicBezTo>
                  <a:pt x="605809" y="2334760"/>
                  <a:pt x="544159" y="2298008"/>
                  <a:pt x="474075" y="2298008"/>
                </a:cubicBezTo>
                <a:close/>
                <a:moveTo>
                  <a:pt x="885939" y="2130748"/>
                </a:moveTo>
                <a:cubicBezTo>
                  <a:pt x="885939" y="2130748"/>
                  <a:pt x="858118" y="2199025"/>
                  <a:pt x="858118" y="2199025"/>
                </a:cubicBezTo>
                <a:lnTo>
                  <a:pt x="894648" y="2199025"/>
                </a:lnTo>
                <a:lnTo>
                  <a:pt x="972756" y="2156497"/>
                </a:lnTo>
                <a:lnTo>
                  <a:pt x="972756" y="2130748"/>
                </a:lnTo>
                <a:close/>
                <a:moveTo>
                  <a:pt x="1590025" y="1694417"/>
                </a:moveTo>
                <a:cubicBezTo>
                  <a:pt x="1583435" y="1694417"/>
                  <a:pt x="1578064" y="1699770"/>
                  <a:pt x="1578064" y="1706392"/>
                </a:cubicBezTo>
                <a:cubicBezTo>
                  <a:pt x="1578064" y="1709284"/>
                  <a:pt x="1579253" y="1711864"/>
                  <a:pt x="1580961" y="1713965"/>
                </a:cubicBezTo>
                <a:cubicBezTo>
                  <a:pt x="1582745" y="1718320"/>
                  <a:pt x="1587042" y="1721301"/>
                  <a:pt x="1591991" y="1721301"/>
                </a:cubicBezTo>
                <a:lnTo>
                  <a:pt x="1773281" y="1721301"/>
                </a:lnTo>
                <a:cubicBezTo>
                  <a:pt x="1779871" y="1721301"/>
                  <a:pt x="1785242" y="1715920"/>
                  <a:pt x="1785242" y="1709341"/>
                </a:cubicBezTo>
                <a:cubicBezTo>
                  <a:pt x="1785242" y="1706419"/>
                  <a:pt x="1784053" y="1703869"/>
                  <a:pt x="1782345" y="1701841"/>
                </a:cubicBezTo>
                <a:cubicBezTo>
                  <a:pt x="1780561" y="1697474"/>
                  <a:pt x="1776322" y="1694417"/>
                  <a:pt x="1771286" y="1694417"/>
                </a:cubicBezTo>
                <a:close/>
                <a:moveTo>
                  <a:pt x="1590021" y="1658056"/>
                </a:moveTo>
                <a:cubicBezTo>
                  <a:pt x="1583434" y="1658056"/>
                  <a:pt x="1578064" y="1663437"/>
                  <a:pt x="1578064" y="1670045"/>
                </a:cubicBezTo>
                <a:cubicBezTo>
                  <a:pt x="1578064" y="1672953"/>
                  <a:pt x="1579263" y="1675457"/>
                  <a:pt x="1580960" y="1677546"/>
                </a:cubicBezTo>
                <a:cubicBezTo>
                  <a:pt x="1582753" y="1681897"/>
                  <a:pt x="1587039" y="1684851"/>
                  <a:pt x="1591997" y="1684851"/>
                </a:cubicBezTo>
                <a:lnTo>
                  <a:pt x="1773284" y="1684851"/>
                </a:lnTo>
                <a:cubicBezTo>
                  <a:pt x="1778855" y="1684851"/>
                  <a:pt x="1783305" y="1681003"/>
                  <a:pt x="1784618" y="1675876"/>
                </a:cubicBezTo>
                <a:cubicBezTo>
                  <a:pt x="1784436" y="1675323"/>
                  <a:pt x="1784254" y="1674785"/>
                  <a:pt x="1784081" y="1674220"/>
                </a:cubicBezTo>
                <a:lnTo>
                  <a:pt x="1785184" y="1672834"/>
                </a:lnTo>
                <a:cubicBezTo>
                  <a:pt x="1785126" y="1669985"/>
                  <a:pt x="1784053" y="1667465"/>
                  <a:pt x="1782346" y="1665422"/>
                </a:cubicBezTo>
                <a:cubicBezTo>
                  <a:pt x="1780562" y="1661083"/>
                  <a:pt x="1776324" y="1658056"/>
                  <a:pt x="1771290" y="1658056"/>
                </a:cubicBezTo>
                <a:close/>
                <a:moveTo>
                  <a:pt x="478806" y="1658056"/>
                </a:moveTo>
                <a:lnTo>
                  <a:pt x="472692" y="1940394"/>
                </a:lnTo>
                <a:lnTo>
                  <a:pt x="494790" y="1940879"/>
                </a:lnTo>
                <a:cubicBezTo>
                  <a:pt x="494790" y="1940879"/>
                  <a:pt x="506181" y="1658724"/>
                  <a:pt x="506181" y="1658724"/>
                </a:cubicBezTo>
                <a:close/>
                <a:moveTo>
                  <a:pt x="1590025" y="1614423"/>
                </a:moveTo>
                <a:cubicBezTo>
                  <a:pt x="1583435" y="1614423"/>
                  <a:pt x="1578064" y="1619776"/>
                  <a:pt x="1578064" y="1626382"/>
                </a:cubicBezTo>
                <a:cubicBezTo>
                  <a:pt x="1578064" y="1629289"/>
                  <a:pt x="1579253" y="1631855"/>
                  <a:pt x="1580961" y="1633970"/>
                </a:cubicBezTo>
                <a:cubicBezTo>
                  <a:pt x="1582745" y="1638295"/>
                  <a:pt x="1587042" y="1641337"/>
                  <a:pt x="1591991" y="1641337"/>
                </a:cubicBezTo>
                <a:lnTo>
                  <a:pt x="1773281" y="1641337"/>
                </a:lnTo>
                <a:cubicBezTo>
                  <a:pt x="1779871" y="1641337"/>
                  <a:pt x="1785242" y="1635987"/>
                  <a:pt x="1785242" y="1629350"/>
                </a:cubicBezTo>
                <a:cubicBezTo>
                  <a:pt x="1785242" y="1626412"/>
                  <a:pt x="1784053" y="1623905"/>
                  <a:pt x="1782345" y="1621878"/>
                </a:cubicBezTo>
                <a:cubicBezTo>
                  <a:pt x="1780561" y="1617496"/>
                  <a:pt x="1776322" y="1614423"/>
                  <a:pt x="1771286" y="1614423"/>
                </a:cubicBezTo>
                <a:close/>
                <a:moveTo>
                  <a:pt x="1590025" y="1578062"/>
                </a:moveTo>
                <a:cubicBezTo>
                  <a:pt x="1583435" y="1578062"/>
                  <a:pt x="1578064" y="1583446"/>
                  <a:pt x="1578064" y="1589960"/>
                </a:cubicBezTo>
                <a:cubicBezTo>
                  <a:pt x="1578064" y="1592974"/>
                  <a:pt x="1579253" y="1595539"/>
                  <a:pt x="1580961" y="1597609"/>
                </a:cubicBezTo>
                <a:cubicBezTo>
                  <a:pt x="1582745" y="1601919"/>
                  <a:pt x="1587042" y="1604975"/>
                  <a:pt x="1591991" y="1604975"/>
                </a:cubicBezTo>
                <a:lnTo>
                  <a:pt x="1773281" y="1604975"/>
                </a:lnTo>
                <a:cubicBezTo>
                  <a:pt x="1779871" y="1604975"/>
                  <a:pt x="1785242" y="1599637"/>
                  <a:pt x="1785242" y="1593047"/>
                </a:cubicBezTo>
                <a:cubicBezTo>
                  <a:pt x="1785242" y="1590109"/>
                  <a:pt x="1784053" y="1587590"/>
                  <a:pt x="1782345" y="1585504"/>
                </a:cubicBezTo>
                <a:cubicBezTo>
                  <a:pt x="1780561" y="1581164"/>
                  <a:pt x="1776322" y="1578062"/>
                  <a:pt x="1771286" y="1578062"/>
                </a:cubicBezTo>
                <a:close/>
                <a:moveTo>
                  <a:pt x="801768" y="1214453"/>
                </a:moveTo>
                <a:cubicBezTo>
                  <a:pt x="792696" y="1214453"/>
                  <a:pt x="785396" y="1221751"/>
                  <a:pt x="785396" y="1230754"/>
                </a:cubicBezTo>
                <a:lnTo>
                  <a:pt x="785396" y="1892647"/>
                </a:lnTo>
                <a:cubicBezTo>
                  <a:pt x="785396" y="1901585"/>
                  <a:pt x="792696" y="1908916"/>
                  <a:pt x="801768" y="1908916"/>
                </a:cubicBezTo>
                <a:cubicBezTo>
                  <a:pt x="801768" y="1908916"/>
                  <a:pt x="1180659" y="1908916"/>
                  <a:pt x="1180659" y="1908916"/>
                </a:cubicBezTo>
                <a:cubicBezTo>
                  <a:pt x="1189731" y="1908916"/>
                  <a:pt x="1197068" y="1901585"/>
                  <a:pt x="1197068" y="1892647"/>
                </a:cubicBezTo>
                <a:lnTo>
                  <a:pt x="1147858" y="1230754"/>
                </a:lnTo>
                <a:cubicBezTo>
                  <a:pt x="1147858" y="1221751"/>
                  <a:pt x="1140501" y="1214453"/>
                  <a:pt x="1131487" y="1214453"/>
                </a:cubicBezTo>
                <a:close/>
                <a:moveTo>
                  <a:pt x="555732" y="1214453"/>
                </a:moveTo>
                <a:cubicBezTo>
                  <a:pt x="553084" y="1221462"/>
                  <a:pt x="551439" y="1228988"/>
                  <a:pt x="551439" y="1236882"/>
                </a:cubicBezTo>
                <a:lnTo>
                  <a:pt x="538142" y="1612867"/>
                </a:lnTo>
                <a:lnTo>
                  <a:pt x="723013" y="1612867"/>
                </a:lnTo>
                <a:cubicBezTo>
                  <a:pt x="731784" y="1612867"/>
                  <a:pt x="738846" y="1605766"/>
                  <a:pt x="738846" y="1597078"/>
                </a:cubicBezTo>
                <a:cubicBezTo>
                  <a:pt x="738846" y="1597078"/>
                  <a:pt x="738846" y="1230279"/>
                  <a:pt x="738846" y="1230279"/>
                </a:cubicBezTo>
                <a:cubicBezTo>
                  <a:pt x="738846" y="1221499"/>
                  <a:pt x="731784" y="1214453"/>
                  <a:pt x="723013" y="1214453"/>
                </a:cubicBezTo>
                <a:close/>
                <a:moveTo>
                  <a:pt x="2718515" y="458145"/>
                </a:moveTo>
                <a:lnTo>
                  <a:pt x="2456625" y="694575"/>
                </a:lnTo>
                <a:cubicBezTo>
                  <a:pt x="2458117" y="698239"/>
                  <a:pt x="2458323" y="701325"/>
                  <a:pt x="2456727" y="702964"/>
                </a:cubicBezTo>
                <a:lnTo>
                  <a:pt x="2297792" y="846297"/>
                </a:lnTo>
                <a:cubicBezTo>
                  <a:pt x="2300931" y="856711"/>
                  <a:pt x="2297690" y="868957"/>
                  <a:pt x="2288480" y="877297"/>
                </a:cubicBezTo>
                <a:lnTo>
                  <a:pt x="1607153" y="1492382"/>
                </a:lnTo>
                <a:lnTo>
                  <a:pt x="1640391" y="1492382"/>
                </a:lnTo>
                <a:cubicBezTo>
                  <a:pt x="1666837" y="1496335"/>
                  <a:pt x="1693129" y="1496335"/>
                  <a:pt x="1718186" y="1492382"/>
                </a:cubicBezTo>
                <a:lnTo>
                  <a:pt x="1797371" y="1492382"/>
                </a:lnTo>
                <a:cubicBezTo>
                  <a:pt x="1807713" y="1492382"/>
                  <a:pt x="1817334" y="1495081"/>
                  <a:pt x="1825978" y="1499517"/>
                </a:cubicBezTo>
                <a:cubicBezTo>
                  <a:pt x="1825978" y="1499517"/>
                  <a:pt x="2718515" y="458145"/>
                  <a:pt x="2718515" y="458145"/>
                </a:cubicBezTo>
                <a:close/>
                <a:moveTo>
                  <a:pt x="3144468" y="269068"/>
                </a:moveTo>
                <a:cubicBezTo>
                  <a:pt x="3133228" y="285486"/>
                  <a:pt x="3119984" y="304553"/>
                  <a:pt x="3105223" y="325901"/>
                </a:cubicBezTo>
                <a:lnTo>
                  <a:pt x="3158129" y="1120822"/>
                </a:lnTo>
                <a:cubicBezTo>
                  <a:pt x="3165107" y="1126485"/>
                  <a:pt x="3169610" y="1135733"/>
                  <a:pt x="3169610" y="1146570"/>
                </a:cubicBezTo>
                <a:cubicBezTo>
                  <a:pt x="3169610" y="1146570"/>
                  <a:pt x="3169610" y="1148240"/>
                  <a:pt x="3169610" y="1149055"/>
                </a:cubicBezTo>
                <a:cubicBezTo>
                  <a:pt x="3169937" y="1149055"/>
                  <a:pt x="3170236" y="1149055"/>
                  <a:pt x="3170505" y="1149055"/>
                </a:cubicBezTo>
                <a:close/>
                <a:moveTo>
                  <a:pt x="3212970" y="167258"/>
                </a:moveTo>
                <a:cubicBezTo>
                  <a:pt x="3203368" y="177727"/>
                  <a:pt x="3194362" y="189015"/>
                  <a:pt x="3186873" y="201532"/>
                </a:cubicBezTo>
                <a:cubicBezTo>
                  <a:pt x="3183626" y="207085"/>
                  <a:pt x="3172950" y="222925"/>
                  <a:pt x="3156129" y="247595"/>
                </a:cubicBezTo>
                <a:lnTo>
                  <a:pt x="3182850" y="1150416"/>
                </a:lnTo>
                <a:cubicBezTo>
                  <a:pt x="3183207" y="1150416"/>
                  <a:pt x="3183536" y="1150416"/>
                  <a:pt x="3183926" y="1150416"/>
                </a:cubicBezTo>
                <a:cubicBezTo>
                  <a:pt x="3183926" y="1150416"/>
                  <a:pt x="3212970" y="167258"/>
                  <a:pt x="3212970" y="167258"/>
                </a:cubicBezTo>
                <a:close/>
                <a:moveTo>
                  <a:pt x="3274019" y="109080"/>
                </a:moveTo>
                <a:cubicBezTo>
                  <a:pt x="3260182" y="121457"/>
                  <a:pt x="3244227" y="134258"/>
                  <a:pt x="3228781" y="148855"/>
                </a:cubicBezTo>
                <a:lnTo>
                  <a:pt x="3199762" y="1129442"/>
                </a:lnTo>
                <a:cubicBezTo>
                  <a:pt x="3201553" y="1126182"/>
                  <a:pt x="3203905" y="1123395"/>
                  <a:pt x="3206620" y="1121175"/>
                </a:cubicBezTo>
                <a:cubicBezTo>
                  <a:pt x="3206620" y="1121175"/>
                  <a:pt x="3274019" y="109080"/>
                  <a:pt x="3274019" y="109080"/>
                </a:cubicBezTo>
                <a:close/>
                <a:moveTo>
                  <a:pt x="3251991" y="907"/>
                </a:moveTo>
                <a:cubicBezTo>
                  <a:pt x="3277766" y="-2061"/>
                  <a:pt x="3297588" y="1921"/>
                  <a:pt x="3304625" y="17816"/>
                </a:cubicBezTo>
                <a:cubicBezTo>
                  <a:pt x="3305241" y="19031"/>
                  <a:pt x="3305395" y="20246"/>
                  <a:pt x="3305856" y="21596"/>
                </a:cubicBezTo>
                <a:cubicBezTo>
                  <a:pt x="3307702" y="23485"/>
                  <a:pt x="3309086" y="25510"/>
                  <a:pt x="3310317" y="27940"/>
                </a:cubicBezTo>
                <a:cubicBezTo>
                  <a:pt x="3322314" y="52913"/>
                  <a:pt x="3312777" y="72891"/>
                  <a:pt x="3294013" y="92869"/>
                </a:cubicBezTo>
                <a:lnTo>
                  <a:pt x="3226028" y="1115807"/>
                </a:lnTo>
                <a:lnTo>
                  <a:pt x="3240179" y="1115807"/>
                </a:lnTo>
                <a:cubicBezTo>
                  <a:pt x="3255406" y="1115807"/>
                  <a:pt x="3267403" y="1129711"/>
                  <a:pt x="3267403" y="1147394"/>
                </a:cubicBezTo>
                <a:cubicBezTo>
                  <a:pt x="3267403" y="1147394"/>
                  <a:pt x="3267403" y="1149014"/>
                  <a:pt x="3267403" y="1149824"/>
                </a:cubicBezTo>
                <a:cubicBezTo>
                  <a:pt x="3267403" y="1149824"/>
                  <a:pt x="3268019" y="1149824"/>
                  <a:pt x="3268019" y="1149824"/>
                </a:cubicBezTo>
                <a:cubicBezTo>
                  <a:pt x="3283092" y="1149824"/>
                  <a:pt x="3295397" y="1159813"/>
                  <a:pt x="3295397" y="1172097"/>
                </a:cubicBezTo>
                <a:lnTo>
                  <a:pt x="3295397" y="1195450"/>
                </a:lnTo>
                <a:cubicBezTo>
                  <a:pt x="3295397" y="1201794"/>
                  <a:pt x="3286937" y="1216508"/>
                  <a:pt x="3281708" y="1220692"/>
                </a:cubicBezTo>
                <a:cubicBezTo>
                  <a:pt x="3281708" y="1220692"/>
                  <a:pt x="3220645" y="1269018"/>
                  <a:pt x="3214800" y="1273608"/>
                </a:cubicBezTo>
                <a:cubicBezTo>
                  <a:pt x="3214339" y="1297905"/>
                  <a:pt x="3209417" y="1335297"/>
                  <a:pt x="3183730" y="1340832"/>
                </a:cubicBezTo>
                <a:cubicBezTo>
                  <a:pt x="3174348" y="1342856"/>
                  <a:pt x="3165119" y="1351226"/>
                  <a:pt x="3162043" y="1360675"/>
                </a:cubicBezTo>
                <a:cubicBezTo>
                  <a:pt x="3161274" y="1362565"/>
                  <a:pt x="3160813" y="1364994"/>
                  <a:pt x="3160813" y="1367424"/>
                </a:cubicBezTo>
                <a:cubicBezTo>
                  <a:pt x="3160813" y="1371474"/>
                  <a:pt x="3162197" y="1375928"/>
                  <a:pt x="3166657" y="1379978"/>
                </a:cubicBezTo>
                <a:cubicBezTo>
                  <a:pt x="3172502" y="1385242"/>
                  <a:pt x="3178808" y="1387402"/>
                  <a:pt x="3185269" y="1386457"/>
                </a:cubicBezTo>
                <a:cubicBezTo>
                  <a:pt x="3193113" y="1385377"/>
                  <a:pt x="3200957" y="1379978"/>
                  <a:pt x="3204956" y="1372554"/>
                </a:cubicBezTo>
                <a:lnTo>
                  <a:pt x="3210801" y="1360405"/>
                </a:lnTo>
                <a:cubicBezTo>
                  <a:pt x="3218491" y="1343261"/>
                  <a:pt x="3228028" y="1321798"/>
                  <a:pt x="3251869" y="1319638"/>
                </a:cubicBezTo>
                <a:cubicBezTo>
                  <a:pt x="3255560" y="1319234"/>
                  <a:pt x="3265711" y="1318288"/>
                  <a:pt x="3271403" y="1324228"/>
                </a:cubicBezTo>
                <a:cubicBezTo>
                  <a:pt x="3277401" y="1330302"/>
                  <a:pt x="3274940" y="1337592"/>
                  <a:pt x="3271556" y="1347041"/>
                </a:cubicBezTo>
                <a:cubicBezTo>
                  <a:pt x="3269403" y="1353115"/>
                  <a:pt x="3266788" y="1360675"/>
                  <a:pt x="3265404" y="1369854"/>
                </a:cubicBezTo>
                <a:cubicBezTo>
                  <a:pt x="3262020" y="1395366"/>
                  <a:pt x="3250638" y="1430328"/>
                  <a:pt x="3215569" y="1451521"/>
                </a:cubicBezTo>
                <a:cubicBezTo>
                  <a:pt x="3193421" y="1464885"/>
                  <a:pt x="3168195" y="1470150"/>
                  <a:pt x="3146354" y="1465830"/>
                </a:cubicBezTo>
                <a:cubicBezTo>
                  <a:pt x="3124205" y="1461511"/>
                  <a:pt x="3105748" y="1448147"/>
                  <a:pt x="3091597" y="1426009"/>
                </a:cubicBezTo>
                <a:cubicBezTo>
                  <a:pt x="3082215" y="1411295"/>
                  <a:pt x="3078524" y="1397391"/>
                  <a:pt x="3078524" y="1384838"/>
                </a:cubicBezTo>
                <a:cubicBezTo>
                  <a:pt x="3078524" y="1351090"/>
                  <a:pt x="3104825" y="1325848"/>
                  <a:pt x="3119283" y="1314644"/>
                </a:cubicBezTo>
                <a:lnTo>
                  <a:pt x="3141279" y="1300470"/>
                </a:lnTo>
                <a:cubicBezTo>
                  <a:pt x="3145124" y="1298040"/>
                  <a:pt x="3150199" y="1295071"/>
                  <a:pt x="3152045" y="1293451"/>
                </a:cubicBezTo>
                <a:cubicBezTo>
                  <a:pt x="3152045" y="1290886"/>
                  <a:pt x="3151738" y="1280897"/>
                  <a:pt x="3151738" y="1276307"/>
                </a:cubicBezTo>
                <a:cubicBezTo>
                  <a:pt x="3145739" y="1271583"/>
                  <a:pt x="3083292" y="1222042"/>
                  <a:pt x="3083292" y="1222042"/>
                </a:cubicBezTo>
                <a:cubicBezTo>
                  <a:pt x="3076678" y="1216778"/>
                  <a:pt x="3069910" y="1200444"/>
                  <a:pt x="3069910" y="1195450"/>
                </a:cubicBezTo>
                <a:lnTo>
                  <a:pt x="3069910" y="1172097"/>
                </a:lnTo>
                <a:cubicBezTo>
                  <a:pt x="3069910" y="1159813"/>
                  <a:pt x="3082061" y="1149824"/>
                  <a:pt x="3097135" y="1149824"/>
                </a:cubicBezTo>
                <a:cubicBezTo>
                  <a:pt x="3097135" y="1149824"/>
                  <a:pt x="3097750" y="1149824"/>
                  <a:pt x="3097904" y="1149824"/>
                </a:cubicBezTo>
                <a:cubicBezTo>
                  <a:pt x="3097904" y="1149014"/>
                  <a:pt x="3097904" y="1147394"/>
                  <a:pt x="3097904" y="1147394"/>
                </a:cubicBezTo>
                <a:cubicBezTo>
                  <a:pt x="3097904" y="1129711"/>
                  <a:pt x="3109901" y="1115807"/>
                  <a:pt x="3125129" y="1115807"/>
                </a:cubicBezTo>
                <a:lnTo>
                  <a:pt x="3139279" y="1115807"/>
                </a:lnTo>
                <a:lnTo>
                  <a:pt x="3088060" y="347996"/>
                </a:lnTo>
                <a:cubicBezTo>
                  <a:pt x="2854729" y="684116"/>
                  <a:pt x="2271940" y="1512131"/>
                  <a:pt x="1904486" y="2033724"/>
                </a:cubicBezTo>
                <a:cubicBezTo>
                  <a:pt x="1898949" y="2033319"/>
                  <a:pt x="1893411" y="2032914"/>
                  <a:pt x="1887567" y="2032914"/>
                </a:cubicBezTo>
                <a:cubicBezTo>
                  <a:pt x="1876800" y="2032914"/>
                  <a:pt x="1866648" y="2033859"/>
                  <a:pt x="1856804" y="2035344"/>
                </a:cubicBezTo>
                <a:cubicBezTo>
                  <a:pt x="1848191" y="2060182"/>
                  <a:pt x="1824812" y="2078135"/>
                  <a:pt x="1797126" y="2078135"/>
                </a:cubicBezTo>
                <a:lnTo>
                  <a:pt x="1543799" y="2079755"/>
                </a:lnTo>
                <a:lnTo>
                  <a:pt x="1543799" y="2096763"/>
                </a:lnTo>
                <a:cubicBezTo>
                  <a:pt x="1543799" y="2114177"/>
                  <a:pt x="1529495" y="2128486"/>
                  <a:pt x="1512114" y="2128486"/>
                </a:cubicBezTo>
                <a:lnTo>
                  <a:pt x="1389066" y="2128486"/>
                </a:lnTo>
                <a:lnTo>
                  <a:pt x="1389066" y="2158588"/>
                </a:lnTo>
                <a:lnTo>
                  <a:pt x="1409522" y="2196789"/>
                </a:lnTo>
                <a:lnTo>
                  <a:pt x="1446129" y="2196789"/>
                </a:lnTo>
                <a:lnTo>
                  <a:pt x="1575946" y="2125921"/>
                </a:lnTo>
                <a:lnTo>
                  <a:pt x="1547183" y="2196789"/>
                </a:lnTo>
                <a:lnTo>
                  <a:pt x="1583636" y="2196789"/>
                </a:lnTo>
                <a:lnTo>
                  <a:pt x="1713606" y="2125921"/>
                </a:lnTo>
                <a:lnTo>
                  <a:pt x="1684690" y="2196789"/>
                </a:lnTo>
                <a:lnTo>
                  <a:pt x="1721297" y="2196789"/>
                </a:lnTo>
                <a:lnTo>
                  <a:pt x="1851267" y="2125921"/>
                </a:lnTo>
                <a:lnTo>
                  <a:pt x="1822351" y="2196789"/>
                </a:lnTo>
                <a:lnTo>
                  <a:pt x="1858958" y="2196789"/>
                </a:lnTo>
                <a:lnTo>
                  <a:pt x="1988774" y="2125921"/>
                </a:lnTo>
                <a:lnTo>
                  <a:pt x="1960011" y="2196789"/>
                </a:lnTo>
                <a:lnTo>
                  <a:pt x="1996465" y="2196789"/>
                </a:lnTo>
                <a:lnTo>
                  <a:pt x="2126435" y="2125921"/>
                </a:lnTo>
                <a:lnTo>
                  <a:pt x="2096595" y="2198949"/>
                </a:lnTo>
                <a:cubicBezTo>
                  <a:pt x="2105517" y="2199894"/>
                  <a:pt x="2114284" y="2201109"/>
                  <a:pt x="2122897" y="2202864"/>
                </a:cubicBezTo>
                <a:lnTo>
                  <a:pt x="2263941" y="2125921"/>
                </a:lnTo>
                <a:lnTo>
                  <a:pt x="2217798" y="2239581"/>
                </a:lnTo>
                <a:cubicBezTo>
                  <a:pt x="2232872" y="2248490"/>
                  <a:pt x="2247022" y="2258614"/>
                  <a:pt x="2260250" y="2269953"/>
                </a:cubicBezTo>
                <a:lnTo>
                  <a:pt x="2311931" y="2189095"/>
                </a:lnTo>
                <a:lnTo>
                  <a:pt x="2331772" y="2358235"/>
                </a:lnTo>
                <a:cubicBezTo>
                  <a:pt x="2337463" y="2368899"/>
                  <a:pt x="2342693" y="2379698"/>
                  <a:pt x="2347153" y="2391037"/>
                </a:cubicBezTo>
                <a:lnTo>
                  <a:pt x="2412215" y="2348786"/>
                </a:lnTo>
                <a:lnTo>
                  <a:pt x="2371301" y="2477429"/>
                </a:lnTo>
                <a:lnTo>
                  <a:pt x="2368994" y="2519141"/>
                </a:lnTo>
                <a:lnTo>
                  <a:pt x="2472971" y="2507532"/>
                </a:lnTo>
                <a:lnTo>
                  <a:pt x="2363303" y="2629831"/>
                </a:lnTo>
                <a:lnTo>
                  <a:pt x="2361919" y="2656018"/>
                </a:lnTo>
                <a:lnTo>
                  <a:pt x="2295319" y="2790736"/>
                </a:lnTo>
                <a:lnTo>
                  <a:pt x="2279015" y="2719868"/>
                </a:lnTo>
                <a:cubicBezTo>
                  <a:pt x="2267018" y="2732017"/>
                  <a:pt x="2253790" y="2743221"/>
                  <a:pt x="2239793" y="2753345"/>
                </a:cubicBezTo>
                <a:lnTo>
                  <a:pt x="2273785" y="2783717"/>
                </a:lnTo>
                <a:lnTo>
                  <a:pt x="2115514" y="2869974"/>
                </a:lnTo>
                <a:lnTo>
                  <a:pt x="2144431" y="2798836"/>
                </a:lnTo>
                <a:cubicBezTo>
                  <a:pt x="2126896" y="2803830"/>
                  <a:pt x="2108900" y="2806935"/>
                  <a:pt x="2090289" y="2808690"/>
                </a:cubicBezTo>
                <a:lnTo>
                  <a:pt x="1977853" y="2869974"/>
                </a:lnTo>
                <a:lnTo>
                  <a:pt x="2002155" y="2810175"/>
                </a:lnTo>
                <a:lnTo>
                  <a:pt x="1950014" y="2810175"/>
                </a:lnTo>
                <a:lnTo>
                  <a:pt x="1840193" y="2869974"/>
                </a:lnTo>
                <a:lnTo>
                  <a:pt x="1864495" y="2810175"/>
                </a:lnTo>
                <a:lnTo>
                  <a:pt x="1812353" y="2810175"/>
                </a:lnTo>
                <a:lnTo>
                  <a:pt x="1702686" y="2869974"/>
                </a:lnTo>
                <a:lnTo>
                  <a:pt x="1726988" y="2810175"/>
                </a:lnTo>
                <a:lnTo>
                  <a:pt x="1674846" y="2810175"/>
                </a:lnTo>
                <a:lnTo>
                  <a:pt x="1565025" y="2869974"/>
                </a:lnTo>
                <a:lnTo>
                  <a:pt x="1589327" y="2810175"/>
                </a:lnTo>
                <a:lnTo>
                  <a:pt x="1537339" y="2810175"/>
                </a:lnTo>
                <a:lnTo>
                  <a:pt x="1427365" y="2869974"/>
                </a:lnTo>
                <a:lnTo>
                  <a:pt x="1451820" y="2810175"/>
                </a:lnTo>
                <a:lnTo>
                  <a:pt x="1399679" y="2810175"/>
                </a:lnTo>
                <a:lnTo>
                  <a:pt x="1289858" y="2869974"/>
                </a:lnTo>
                <a:lnTo>
                  <a:pt x="1314160" y="2810175"/>
                </a:lnTo>
                <a:lnTo>
                  <a:pt x="1262018" y="2810175"/>
                </a:lnTo>
                <a:lnTo>
                  <a:pt x="1152197" y="2869974"/>
                </a:lnTo>
                <a:lnTo>
                  <a:pt x="1176653" y="2810175"/>
                </a:lnTo>
                <a:lnTo>
                  <a:pt x="1124511" y="2810175"/>
                </a:lnTo>
                <a:lnTo>
                  <a:pt x="1014536" y="2869974"/>
                </a:lnTo>
                <a:lnTo>
                  <a:pt x="1038992" y="2810175"/>
                </a:lnTo>
                <a:lnTo>
                  <a:pt x="986850" y="2810175"/>
                </a:lnTo>
                <a:lnTo>
                  <a:pt x="877030" y="2869974"/>
                </a:lnTo>
                <a:lnTo>
                  <a:pt x="901332" y="2810175"/>
                </a:lnTo>
                <a:lnTo>
                  <a:pt x="849190" y="2810175"/>
                </a:lnTo>
                <a:lnTo>
                  <a:pt x="739369" y="2869974"/>
                </a:lnTo>
                <a:lnTo>
                  <a:pt x="763825" y="2810175"/>
                </a:lnTo>
                <a:lnTo>
                  <a:pt x="711683" y="2810175"/>
                </a:lnTo>
                <a:lnTo>
                  <a:pt x="601708" y="2869974"/>
                </a:lnTo>
                <a:lnTo>
                  <a:pt x="626164" y="2810175"/>
                </a:lnTo>
                <a:lnTo>
                  <a:pt x="574022" y="2810175"/>
                </a:lnTo>
                <a:lnTo>
                  <a:pt x="464201" y="2869974"/>
                </a:lnTo>
                <a:lnTo>
                  <a:pt x="488503" y="2810175"/>
                </a:lnTo>
                <a:lnTo>
                  <a:pt x="436362" y="2810175"/>
                </a:lnTo>
                <a:lnTo>
                  <a:pt x="326541" y="2869974"/>
                </a:lnTo>
                <a:lnTo>
                  <a:pt x="351458" y="2808960"/>
                </a:lnTo>
                <a:cubicBezTo>
                  <a:pt x="337769" y="2807880"/>
                  <a:pt x="324387" y="2806125"/>
                  <a:pt x="311313" y="2803290"/>
                </a:cubicBezTo>
                <a:lnTo>
                  <a:pt x="188879" y="2869974"/>
                </a:lnTo>
                <a:lnTo>
                  <a:pt x="228563" y="2772918"/>
                </a:lnTo>
                <a:cubicBezTo>
                  <a:pt x="217950" y="2766843"/>
                  <a:pt x="207798" y="2760364"/>
                  <a:pt x="197954" y="2753345"/>
                </a:cubicBezTo>
                <a:lnTo>
                  <a:pt x="196878" y="2788171"/>
                </a:lnTo>
                <a:lnTo>
                  <a:pt x="28916" y="2722297"/>
                </a:lnTo>
                <a:lnTo>
                  <a:pt x="131816" y="2689360"/>
                </a:lnTo>
                <a:cubicBezTo>
                  <a:pt x="123971" y="2679101"/>
                  <a:pt x="116896" y="2668437"/>
                  <a:pt x="110282" y="2657368"/>
                </a:cubicBezTo>
                <a:lnTo>
                  <a:pt x="79212" y="2689090"/>
                </a:lnTo>
                <a:lnTo>
                  <a:pt x="0" y="2527105"/>
                </a:lnTo>
                <a:lnTo>
                  <a:pt x="74290" y="2561257"/>
                </a:lnTo>
                <a:cubicBezTo>
                  <a:pt x="70753" y="2542494"/>
                  <a:pt x="68599" y="2523190"/>
                  <a:pt x="68599" y="2503482"/>
                </a:cubicBezTo>
                <a:lnTo>
                  <a:pt x="68599" y="2503347"/>
                </a:lnTo>
                <a:lnTo>
                  <a:pt x="28147" y="2517656"/>
                </a:lnTo>
                <a:lnTo>
                  <a:pt x="28455" y="2337312"/>
                </a:lnTo>
                <a:lnTo>
                  <a:pt x="84596" y="2406291"/>
                </a:lnTo>
                <a:cubicBezTo>
                  <a:pt x="91517" y="2385503"/>
                  <a:pt x="100746" y="2365659"/>
                  <a:pt x="111820" y="2347031"/>
                </a:cubicBezTo>
                <a:lnTo>
                  <a:pt x="58909" y="2329482"/>
                </a:lnTo>
                <a:lnTo>
                  <a:pt x="170268" y="2187340"/>
                </a:lnTo>
                <a:lnTo>
                  <a:pt x="171960" y="2274272"/>
                </a:lnTo>
                <a:cubicBezTo>
                  <a:pt x="185034" y="2262663"/>
                  <a:pt x="198877" y="2252404"/>
                  <a:pt x="213643" y="2243225"/>
                </a:cubicBezTo>
                <a:lnTo>
                  <a:pt x="179189" y="2212313"/>
                </a:lnTo>
                <a:lnTo>
                  <a:pt x="337615" y="2125921"/>
                </a:lnTo>
                <a:lnTo>
                  <a:pt x="305314" y="2205024"/>
                </a:lnTo>
                <a:cubicBezTo>
                  <a:pt x="317312" y="2202324"/>
                  <a:pt x="329309" y="2200029"/>
                  <a:pt x="341768" y="2198679"/>
                </a:cubicBezTo>
                <a:lnTo>
                  <a:pt x="475122" y="2125921"/>
                </a:lnTo>
                <a:lnTo>
                  <a:pt x="446359" y="2196789"/>
                </a:lnTo>
                <a:lnTo>
                  <a:pt x="482812" y="2196789"/>
                </a:lnTo>
                <a:lnTo>
                  <a:pt x="612783" y="2125921"/>
                </a:lnTo>
                <a:lnTo>
                  <a:pt x="583866" y="2196789"/>
                </a:lnTo>
                <a:lnTo>
                  <a:pt x="620473" y="2196789"/>
                </a:lnTo>
                <a:lnTo>
                  <a:pt x="750289" y="2125921"/>
                </a:lnTo>
                <a:lnTo>
                  <a:pt x="721527" y="2196789"/>
                </a:lnTo>
                <a:lnTo>
                  <a:pt x="757980" y="2196789"/>
                </a:lnTo>
                <a:lnTo>
                  <a:pt x="883336" y="2128486"/>
                </a:lnTo>
                <a:lnTo>
                  <a:pt x="850728" y="2128486"/>
                </a:lnTo>
                <a:cubicBezTo>
                  <a:pt x="833193" y="2128486"/>
                  <a:pt x="819043" y="2114177"/>
                  <a:pt x="819043" y="2096763"/>
                </a:cubicBezTo>
                <a:lnTo>
                  <a:pt x="819043" y="2084345"/>
                </a:lnTo>
                <a:lnTo>
                  <a:pt x="554334" y="2085964"/>
                </a:lnTo>
                <a:cubicBezTo>
                  <a:pt x="519266" y="2085964"/>
                  <a:pt x="490964" y="2057617"/>
                  <a:pt x="490964" y="2022655"/>
                </a:cubicBezTo>
                <a:lnTo>
                  <a:pt x="492964" y="1975004"/>
                </a:lnTo>
                <a:lnTo>
                  <a:pt x="471430" y="1974464"/>
                </a:lnTo>
                <a:cubicBezTo>
                  <a:pt x="462971" y="1974329"/>
                  <a:pt x="455126" y="1970820"/>
                  <a:pt x="449282" y="1964880"/>
                </a:cubicBezTo>
                <a:cubicBezTo>
                  <a:pt x="443437" y="1958671"/>
                  <a:pt x="440207" y="1950572"/>
                  <a:pt x="440361" y="1942202"/>
                </a:cubicBezTo>
                <a:lnTo>
                  <a:pt x="446513" y="1659943"/>
                </a:lnTo>
                <a:cubicBezTo>
                  <a:pt x="446667" y="1651438"/>
                  <a:pt x="450205" y="1643474"/>
                  <a:pt x="456203" y="1637670"/>
                </a:cubicBezTo>
                <a:cubicBezTo>
                  <a:pt x="462356" y="1631730"/>
                  <a:pt x="470354" y="1628626"/>
                  <a:pt x="478813" y="1628896"/>
                </a:cubicBezTo>
                <a:lnTo>
                  <a:pt x="506807" y="1629435"/>
                </a:lnTo>
                <a:lnTo>
                  <a:pt x="522649" y="1236486"/>
                </a:lnTo>
                <a:cubicBezTo>
                  <a:pt x="522649" y="1201659"/>
                  <a:pt x="550951" y="1173176"/>
                  <a:pt x="585866" y="1173176"/>
                </a:cubicBezTo>
                <a:lnTo>
                  <a:pt x="1134816" y="1173176"/>
                </a:lnTo>
                <a:cubicBezTo>
                  <a:pt x="1169732" y="1173176"/>
                  <a:pt x="1198187" y="1201659"/>
                  <a:pt x="1198187" y="1236486"/>
                </a:cubicBezTo>
                <a:lnTo>
                  <a:pt x="1217105" y="1495123"/>
                </a:lnTo>
                <a:lnTo>
                  <a:pt x="1350921" y="1495123"/>
                </a:lnTo>
                <a:lnTo>
                  <a:pt x="1350921" y="1478384"/>
                </a:lnTo>
                <a:cubicBezTo>
                  <a:pt x="1368763" y="1483784"/>
                  <a:pt x="1387527" y="1486348"/>
                  <a:pt x="1406754" y="1485673"/>
                </a:cubicBezTo>
                <a:cubicBezTo>
                  <a:pt x="1412753" y="1485403"/>
                  <a:pt x="1418597" y="1485403"/>
                  <a:pt x="1424596" y="1485268"/>
                </a:cubicBezTo>
                <a:lnTo>
                  <a:pt x="2201494" y="783872"/>
                </a:lnTo>
                <a:cubicBezTo>
                  <a:pt x="2213799" y="772803"/>
                  <a:pt x="2232103" y="772938"/>
                  <a:pt x="2242408" y="784412"/>
                </a:cubicBezTo>
                <a:lnTo>
                  <a:pt x="2245177" y="787382"/>
                </a:lnTo>
                <a:lnTo>
                  <a:pt x="2402217" y="645645"/>
                </a:lnTo>
                <a:cubicBezTo>
                  <a:pt x="2404525" y="643350"/>
                  <a:pt x="2409601" y="645240"/>
                  <a:pt x="2414830" y="649424"/>
                </a:cubicBezTo>
                <a:lnTo>
                  <a:pt x="2971779" y="146459"/>
                </a:lnTo>
                <a:cubicBezTo>
                  <a:pt x="2979469" y="139575"/>
                  <a:pt x="2988391" y="136875"/>
                  <a:pt x="2994235" y="138900"/>
                </a:cubicBezTo>
                <a:lnTo>
                  <a:pt x="3043763" y="81260"/>
                </a:lnTo>
                <a:cubicBezTo>
                  <a:pt x="3043763" y="81260"/>
                  <a:pt x="3174665" y="9809"/>
                  <a:pt x="3251991" y="907"/>
                </a:cubicBezTo>
                <a:close/>
              </a:path>
            </a:pathLst>
          </a:custGeom>
          <a:solidFill>
            <a:schemeClr val="tx2">
              <a:lumMod val="90000"/>
              <a:lumOff val="10000"/>
              <a:alpha val="4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grpSp>
        <p:nvGrpSpPr>
          <p:cNvPr id="59" name="Group 58"/>
          <p:cNvGrpSpPr/>
          <p:nvPr/>
        </p:nvGrpSpPr>
        <p:grpSpPr>
          <a:xfrm>
            <a:off x="10729679" y="4247975"/>
            <a:ext cx="1533868" cy="1571732"/>
            <a:chOff x="6652640" y="3206245"/>
            <a:chExt cx="2665459" cy="2731259"/>
          </a:xfrm>
        </p:grpSpPr>
        <p:sp>
          <p:nvSpPr>
            <p:cNvPr id="60" name="Shape 85"/>
            <p:cNvSpPr/>
            <p:nvPr/>
          </p:nvSpPr>
          <p:spPr>
            <a:xfrm>
              <a:off x="6652640" y="5113977"/>
              <a:ext cx="2328899" cy="823527"/>
            </a:xfrm>
            <a:custGeom>
              <a:avLst/>
              <a:gdLst/>
              <a:ahLst/>
              <a:cxnLst>
                <a:cxn ang="0">
                  <a:pos x="wd2" y="hd2"/>
                </a:cxn>
                <a:cxn ang="5400000">
                  <a:pos x="wd2" y="hd2"/>
                </a:cxn>
                <a:cxn ang="10800000">
                  <a:pos x="wd2" y="hd2"/>
                </a:cxn>
                <a:cxn ang="16200000">
                  <a:pos x="wd2" y="hd2"/>
                </a:cxn>
              </a:cxnLst>
              <a:rect l="0" t="0" r="r" b="b"/>
              <a:pathLst>
                <a:path w="21600" h="21600" extrusionOk="0">
                  <a:moveTo>
                    <a:pt x="0" y="16315"/>
                  </a:moveTo>
                  <a:lnTo>
                    <a:pt x="13404" y="21600"/>
                  </a:lnTo>
                  <a:lnTo>
                    <a:pt x="21600" y="5285"/>
                  </a:lnTo>
                  <a:lnTo>
                    <a:pt x="8196" y="0"/>
                  </a:lnTo>
                  <a:cubicBezTo>
                    <a:pt x="8196" y="0"/>
                    <a:pt x="0" y="16315"/>
                    <a:pt x="0" y="16315"/>
                  </a:cubicBezTo>
                  <a:close/>
                </a:path>
              </a:pathLst>
            </a:custGeom>
            <a:gradFill>
              <a:gsLst>
                <a:gs pos="48000">
                  <a:srgbClr val="FEFEFE">
                    <a:alpha val="0"/>
                  </a:srgbClr>
                </a:gs>
                <a:gs pos="100000">
                  <a:schemeClr val="tx1">
                    <a:alpha val="30000"/>
                  </a:schemeClr>
                </a:gs>
              </a:gsLst>
              <a:lin ang="16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nvGrpSpPr>
            <p:cNvPr id="61" name="Group 60"/>
            <p:cNvGrpSpPr/>
            <p:nvPr/>
          </p:nvGrpSpPr>
          <p:grpSpPr>
            <a:xfrm>
              <a:off x="7469993" y="3206245"/>
              <a:ext cx="1848106" cy="2120712"/>
              <a:chOff x="3466982" y="178658"/>
              <a:chExt cx="4652048" cy="5338266"/>
            </a:xfrm>
          </p:grpSpPr>
          <p:sp>
            <p:nvSpPr>
              <p:cNvPr id="62" name="Shape 86"/>
              <p:cNvSpPr/>
              <p:nvPr/>
            </p:nvSpPr>
            <p:spPr>
              <a:xfrm>
                <a:off x="3471795" y="195991"/>
                <a:ext cx="4647235" cy="5319285"/>
              </a:xfrm>
              <a:custGeom>
                <a:avLst/>
                <a:gdLst/>
                <a:ahLst/>
                <a:cxnLst>
                  <a:cxn ang="0">
                    <a:pos x="wd2" y="hd2"/>
                  </a:cxn>
                  <a:cxn ang="5400000">
                    <a:pos x="wd2" y="hd2"/>
                  </a:cxn>
                  <a:cxn ang="10800000">
                    <a:pos x="wd2" y="hd2"/>
                  </a:cxn>
                  <a:cxn ang="16200000">
                    <a:pos x="wd2" y="hd2"/>
                  </a:cxn>
                </a:cxnLst>
                <a:rect l="0" t="0" r="r" b="b"/>
                <a:pathLst>
                  <a:path w="21600" h="21600" extrusionOk="0">
                    <a:moveTo>
                      <a:pt x="21562" y="1470"/>
                    </a:moveTo>
                    <a:lnTo>
                      <a:pt x="21600" y="1412"/>
                    </a:lnTo>
                    <a:lnTo>
                      <a:pt x="21562" y="1393"/>
                    </a:lnTo>
                    <a:lnTo>
                      <a:pt x="21562" y="1393"/>
                    </a:lnTo>
                    <a:lnTo>
                      <a:pt x="21562" y="1393"/>
                    </a:lnTo>
                    <a:lnTo>
                      <a:pt x="21525" y="1374"/>
                    </a:lnTo>
                    <a:lnTo>
                      <a:pt x="21515" y="1388"/>
                    </a:lnTo>
                    <a:lnTo>
                      <a:pt x="6698" y="0"/>
                    </a:lnTo>
                    <a:lnTo>
                      <a:pt x="39" y="5647"/>
                    </a:lnTo>
                    <a:lnTo>
                      <a:pt x="9" y="5644"/>
                    </a:lnTo>
                    <a:lnTo>
                      <a:pt x="4" y="5677"/>
                    </a:lnTo>
                    <a:lnTo>
                      <a:pt x="4" y="5677"/>
                    </a:lnTo>
                    <a:lnTo>
                      <a:pt x="4" y="5677"/>
                    </a:lnTo>
                    <a:lnTo>
                      <a:pt x="0" y="5710"/>
                    </a:lnTo>
                    <a:lnTo>
                      <a:pt x="7" y="5748"/>
                    </a:lnTo>
                    <a:lnTo>
                      <a:pt x="505" y="19525"/>
                    </a:lnTo>
                    <a:lnTo>
                      <a:pt x="17506" y="21595"/>
                    </a:lnTo>
                    <a:lnTo>
                      <a:pt x="17506" y="21600"/>
                    </a:lnTo>
                    <a:lnTo>
                      <a:pt x="17544" y="21600"/>
                    </a:lnTo>
                    <a:lnTo>
                      <a:pt x="17544" y="21600"/>
                    </a:lnTo>
                    <a:lnTo>
                      <a:pt x="17544" y="21600"/>
                    </a:lnTo>
                    <a:lnTo>
                      <a:pt x="17582" y="21600"/>
                    </a:lnTo>
                    <a:lnTo>
                      <a:pt x="17582" y="21535"/>
                    </a:lnTo>
                    <a:lnTo>
                      <a:pt x="21446" y="14935"/>
                    </a:lnTo>
                    <a:cubicBezTo>
                      <a:pt x="21446" y="14935"/>
                      <a:pt x="21562" y="1470"/>
                      <a:pt x="21562" y="1470"/>
                    </a:cubicBezTo>
                    <a:close/>
                  </a:path>
                </a:pathLst>
              </a:custGeom>
              <a:solidFill>
                <a:srgbClr val="010101">
                  <a:alpha val="4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63" name="Shape 87"/>
              <p:cNvSpPr/>
              <p:nvPr/>
            </p:nvSpPr>
            <p:spPr>
              <a:xfrm>
                <a:off x="3466982" y="178658"/>
                <a:ext cx="4638201" cy="1833955"/>
              </a:xfrm>
              <a:custGeom>
                <a:avLst/>
                <a:gdLst/>
                <a:ahLst/>
                <a:cxnLst>
                  <a:cxn ang="0">
                    <a:pos x="wd2" y="hd2"/>
                  </a:cxn>
                  <a:cxn ang="5400000">
                    <a:pos x="wd2" y="hd2"/>
                  </a:cxn>
                  <a:cxn ang="10800000">
                    <a:pos x="wd2" y="hd2"/>
                  </a:cxn>
                  <a:cxn ang="16200000">
                    <a:pos x="wd2" y="hd2"/>
                  </a:cxn>
                </a:cxnLst>
                <a:rect l="0" t="0" r="r" b="b"/>
                <a:pathLst>
                  <a:path w="21600" h="21600" extrusionOk="0">
                    <a:moveTo>
                      <a:pt x="6707" y="0"/>
                    </a:moveTo>
                    <a:lnTo>
                      <a:pt x="21600" y="4040"/>
                    </a:lnTo>
                    <a:lnTo>
                      <a:pt x="17574" y="21600"/>
                    </a:lnTo>
                    <a:lnTo>
                      <a:pt x="0" y="16465"/>
                    </a:lnTo>
                    <a:cubicBezTo>
                      <a:pt x="0" y="16465"/>
                      <a:pt x="6707" y="0"/>
                      <a:pt x="6707" y="0"/>
                    </a:cubicBezTo>
                    <a:close/>
                  </a:path>
                </a:pathLst>
              </a:custGeom>
              <a:gradFill>
                <a:gsLst>
                  <a:gs pos="0">
                    <a:schemeClr val="bg2"/>
                  </a:gs>
                  <a:gs pos="100000">
                    <a:schemeClr val="bg2">
                      <a:lumMod val="60000"/>
                      <a:lumOff val="40000"/>
                    </a:schemeClr>
                  </a:gs>
                </a:gsLst>
                <a:lin ang="2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64" name="Shape 88"/>
              <p:cNvSpPr/>
              <p:nvPr/>
            </p:nvSpPr>
            <p:spPr>
              <a:xfrm>
                <a:off x="7241304" y="529129"/>
                <a:ext cx="864482" cy="4976309"/>
              </a:xfrm>
              <a:custGeom>
                <a:avLst/>
                <a:gdLst/>
                <a:ahLst/>
                <a:cxnLst>
                  <a:cxn ang="0">
                    <a:pos x="wd2" y="hd2"/>
                  </a:cxn>
                  <a:cxn ang="5400000">
                    <a:pos x="wd2" y="hd2"/>
                  </a:cxn>
                  <a:cxn ang="10800000">
                    <a:pos x="wd2" y="hd2"/>
                  </a:cxn>
                  <a:cxn ang="16200000">
                    <a:pos x="wd2" y="hd2"/>
                  </a:cxn>
                </a:cxnLst>
                <a:rect l="0" t="0" r="r" b="b"/>
                <a:pathLst>
                  <a:path w="21600" h="21600" extrusionOk="0">
                    <a:moveTo>
                      <a:pt x="0" y="6472"/>
                    </a:moveTo>
                    <a:lnTo>
                      <a:pt x="21600" y="0"/>
                    </a:lnTo>
                    <a:lnTo>
                      <a:pt x="20974" y="14476"/>
                    </a:lnTo>
                    <a:lnTo>
                      <a:pt x="0" y="21600"/>
                    </a:lnTo>
                    <a:cubicBezTo>
                      <a:pt x="0" y="21600"/>
                      <a:pt x="0" y="6472"/>
                      <a:pt x="0" y="6472"/>
                    </a:cubicBezTo>
                    <a:close/>
                  </a:path>
                </a:pathLst>
              </a:custGeom>
              <a:gradFill>
                <a:gsLst>
                  <a:gs pos="0">
                    <a:schemeClr val="bg2"/>
                  </a:gs>
                  <a:gs pos="100000">
                    <a:schemeClr val="bg2">
                      <a:lumMod val="75000"/>
                    </a:schemeClr>
                  </a:gs>
                </a:gsLst>
                <a:lin ang="4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nvGrpSpPr>
              <p:cNvPr id="65" name="Group 64"/>
              <p:cNvGrpSpPr/>
              <p:nvPr/>
            </p:nvGrpSpPr>
            <p:grpSpPr>
              <a:xfrm>
                <a:off x="7214112" y="569917"/>
                <a:ext cx="880720" cy="1500403"/>
                <a:chOff x="7237905" y="525730"/>
                <a:chExt cx="880720" cy="1500403"/>
              </a:xfrm>
            </p:grpSpPr>
            <p:sp>
              <p:nvSpPr>
                <p:cNvPr id="71" name="Shape 89"/>
                <p:cNvSpPr/>
                <p:nvPr/>
              </p:nvSpPr>
              <p:spPr>
                <a:xfrm>
                  <a:off x="7241304" y="529129"/>
                  <a:ext cx="864482" cy="1490972"/>
                </a:xfrm>
                <a:custGeom>
                  <a:avLst/>
                  <a:gdLst/>
                  <a:ahLst/>
                  <a:cxnLst>
                    <a:cxn ang="0">
                      <a:pos x="wd2" y="hd2"/>
                    </a:cxn>
                    <a:cxn ang="5400000">
                      <a:pos x="wd2" y="hd2"/>
                    </a:cxn>
                    <a:cxn ang="10800000">
                      <a:pos x="wd2" y="hd2"/>
                    </a:cxn>
                    <a:cxn ang="16200000">
                      <a:pos x="wd2" y="hd2"/>
                    </a:cxn>
                  </a:cxnLst>
                  <a:rect l="0" t="0" r="r" b="b"/>
                  <a:pathLst>
                    <a:path w="21600" h="21600" extrusionOk="0">
                      <a:moveTo>
                        <a:pt x="189" y="20739"/>
                      </a:moveTo>
                      <a:lnTo>
                        <a:pt x="20066" y="861"/>
                      </a:lnTo>
                      <a:lnTo>
                        <a:pt x="21600" y="0"/>
                      </a:lnTo>
                      <a:lnTo>
                        <a:pt x="0" y="21600"/>
                      </a:lnTo>
                      <a:cubicBezTo>
                        <a:pt x="0" y="21600"/>
                        <a:pt x="189" y="20739"/>
                        <a:pt x="189" y="20739"/>
                      </a:cubicBezTo>
                      <a:close/>
                    </a:path>
                  </a:pathLst>
                </a:custGeom>
                <a:solidFill>
                  <a:srgbClr val="FEFEFE">
                    <a:alpha val="41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2" name="Shape 90"/>
                <p:cNvSpPr/>
                <p:nvPr/>
              </p:nvSpPr>
              <p:spPr>
                <a:xfrm>
                  <a:off x="7237905" y="525730"/>
                  <a:ext cx="880720" cy="1500403"/>
                </a:xfrm>
                <a:custGeom>
                  <a:avLst/>
                  <a:gdLst/>
                  <a:ahLst/>
                  <a:cxnLst>
                    <a:cxn ang="0">
                      <a:pos x="wd2" y="hd2"/>
                    </a:cxn>
                    <a:cxn ang="5400000">
                      <a:pos x="wd2" y="hd2"/>
                    </a:cxn>
                    <a:cxn ang="10800000">
                      <a:pos x="wd2" y="hd2"/>
                    </a:cxn>
                    <a:cxn ang="16200000">
                      <a:pos x="wd2" y="hd2"/>
                    </a:cxn>
                  </a:cxnLst>
                  <a:rect l="0" t="0" r="r" b="b"/>
                  <a:pathLst>
                    <a:path w="21600" h="21600" extrusionOk="0">
                      <a:moveTo>
                        <a:pt x="398" y="21600"/>
                      </a:moveTo>
                      <a:lnTo>
                        <a:pt x="0" y="21464"/>
                      </a:lnTo>
                      <a:lnTo>
                        <a:pt x="21202" y="0"/>
                      </a:lnTo>
                      <a:lnTo>
                        <a:pt x="21600" y="136"/>
                      </a:lnTo>
                      <a:cubicBezTo>
                        <a:pt x="21600" y="136"/>
                        <a:pt x="398" y="21600"/>
                        <a:pt x="398" y="21600"/>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sp>
            <p:nvSpPr>
              <p:cNvPr id="66" name="Shape 91"/>
              <p:cNvSpPr/>
              <p:nvPr/>
            </p:nvSpPr>
            <p:spPr>
              <a:xfrm>
                <a:off x="3466982" y="1580550"/>
                <a:ext cx="3773719" cy="39212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16" y="18785"/>
                    </a:lnTo>
                    <a:lnTo>
                      <a:pt x="0" y="0"/>
                    </a:lnTo>
                    <a:lnTo>
                      <a:pt x="21600" y="2401"/>
                    </a:lnTo>
                    <a:cubicBezTo>
                      <a:pt x="21600" y="2401"/>
                      <a:pt x="21600" y="21600"/>
                      <a:pt x="21600" y="21600"/>
                    </a:cubicBezTo>
                    <a:close/>
                  </a:path>
                </a:pathLst>
              </a:custGeom>
              <a:gradFill>
                <a:gsLst>
                  <a:gs pos="0">
                    <a:schemeClr val="bg2"/>
                  </a:gs>
                  <a:gs pos="100000">
                    <a:schemeClr val="bg2">
                      <a:lumMod val="75000"/>
                    </a:schemeClr>
                  </a:gs>
                </a:gsLst>
                <a:lin ang="18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67" name="Shape 92"/>
              <p:cNvSpPr/>
              <p:nvPr/>
            </p:nvSpPr>
            <p:spPr>
              <a:xfrm>
                <a:off x="3466982" y="1580550"/>
                <a:ext cx="3782786" cy="392936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507" y="21600"/>
                    </a:lnTo>
                    <a:lnTo>
                      <a:pt x="21507" y="2481"/>
                    </a:lnTo>
                    <a:lnTo>
                      <a:pt x="0" y="89"/>
                    </a:lnTo>
                    <a:lnTo>
                      <a:pt x="11" y="0"/>
                    </a:lnTo>
                    <a:lnTo>
                      <a:pt x="21600" y="2401"/>
                    </a:lnTo>
                    <a:cubicBezTo>
                      <a:pt x="21600" y="2401"/>
                      <a:pt x="21600" y="21600"/>
                      <a:pt x="21600" y="21600"/>
                    </a:cubicBezTo>
                    <a:close/>
                  </a:path>
                </a:pathLst>
              </a:custGeom>
              <a:solidFill>
                <a:schemeClr val="bg2">
                  <a:lumMod val="50000"/>
                  <a:alpha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68" name="Shape 93"/>
              <p:cNvSpPr/>
              <p:nvPr/>
            </p:nvSpPr>
            <p:spPr>
              <a:xfrm>
                <a:off x="7197013" y="2038860"/>
                <a:ext cx="31289" cy="3478064"/>
              </a:xfrm>
              <a:custGeom>
                <a:avLst/>
                <a:gdLst/>
                <a:ahLst/>
                <a:cxnLst>
                  <a:cxn ang="0">
                    <a:pos x="wd2" y="hd2"/>
                  </a:cxn>
                  <a:cxn ang="5400000">
                    <a:pos x="wd2" y="hd2"/>
                  </a:cxn>
                  <a:cxn ang="10800000">
                    <a:pos x="wd2" y="hd2"/>
                  </a:cxn>
                  <a:cxn ang="16200000">
                    <a:pos x="wd2" y="hd2"/>
                  </a:cxn>
                </a:cxnLst>
                <a:rect l="0" t="0" r="r" b="b"/>
                <a:pathLst>
                  <a:path w="21600" h="21600" extrusionOk="0">
                    <a:moveTo>
                      <a:pt x="0" y="19088"/>
                    </a:moveTo>
                    <a:lnTo>
                      <a:pt x="0" y="2303"/>
                    </a:lnTo>
                    <a:lnTo>
                      <a:pt x="21600" y="0"/>
                    </a:lnTo>
                    <a:lnTo>
                      <a:pt x="21600" y="21600"/>
                    </a:lnTo>
                    <a:cubicBezTo>
                      <a:pt x="21600" y="21600"/>
                      <a:pt x="0" y="19088"/>
                      <a:pt x="0" y="19088"/>
                    </a:cubicBezTo>
                    <a:close/>
                  </a:path>
                </a:pathLst>
              </a:custGeom>
              <a:solidFill>
                <a:schemeClr val="bg2">
                  <a:lumMod val="75000"/>
                  <a:alpha val="71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69" name="Shape 94"/>
              <p:cNvSpPr/>
              <p:nvPr/>
            </p:nvSpPr>
            <p:spPr>
              <a:xfrm>
                <a:off x="3466982" y="1597883"/>
                <a:ext cx="3766497" cy="492157"/>
              </a:xfrm>
              <a:custGeom>
                <a:avLst/>
                <a:gdLst/>
                <a:ahLst/>
                <a:cxnLst>
                  <a:cxn ang="0">
                    <a:pos x="wd2" y="hd2"/>
                  </a:cxn>
                  <a:cxn ang="5400000">
                    <a:pos x="wd2" y="hd2"/>
                  </a:cxn>
                  <a:cxn ang="10800000">
                    <a:pos x="wd2" y="hd2"/>
                  </a:cxn>
                  <a:cxn ang="16200000">
                    <a:pos x="wd2" y="hd2"/>
                  </a:cxn>
                </a:cxnLst>
                <a:rect l="0" t="0" r="r" b="b"/>
                <a:pathLst>
                  <a:path w="21600" h="21600" extrusionOk="0">
                    <a:moveTo>
                      <a:pt x="52" y="2546"/>
                    </a:moveTo>
                    <a:lnTo>
                      <a:pt x="21358" y="21600"/>
                    </a:lnTo>
                    <a:lnTo>
                      <a:pt x="21600" y="19096"/>
                    </a:lnTo>
                    <a:lnTo>
                      <a:pt x="0" y="0"/>
                    </a:lnTo>
                    <a:cubicBezTo>
                      <a:pt x="0" y="0"/>
                      <a:pt x="52" y="2546"/>
                      <a:pt x="52" y="2546"/>
                    </a:cubicBezTo>
                    <a:close/>
                  </a:path>
                </a:pathLst>
              </a:custGeom>
              <a:solidFill>
                <a:schemeClr val="bg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0" name="Shape 95"/>
              <p:cNvSpPr/>
              <p:nvPr/>
            </p:nvSpPr>
            <p:spPr>
              <a:xfrm>
                <a:off x="3466982" y="1639280"/>
                <a:ext cx="3716557" cy="445338"/>
              </a:xfrm>
              <a:custGeom>
                <a:avLst/>
                <a:gdLst/>
                <a:ahLst/>
                <a:cxnLst>
                  <a:cxn ang="0">
                    <a:pos x="wd2" y="hd2"/>
                  </a:cxn>
                  <a:cxn ang="5400000">
                    <a:pos x="wd2" y="hd2"/>
                  </a:cxn>
                  <a:cxn ang="10800000">
                    <a:pos x="wd2" y="hd2"/>
                  </a:cxn>
                  <a:cxn ang="16200000">
                    <a:pos x="wd2" y="hd2"/>
                  </a:cxn>
                </a:cxnLst>
                <a:rect l="0" t="0" r="r" b="b"/>
                <a:pathLst>
                  <a:path w="21600" h="21600" extrusionOk="0">
                    <a:moveTo>
                      <a:pt x="21592" y="21600"/>
                    </a:moveTo>
                    <a:lnTo>
                      <a:pt x="0" y="543"/>
                    </a:lnTo>
                    <a:lnTo>
                      <a:pt x="8" y="0"/>
                    </a:lnTo>
                    <a:lnTo>
                      <a:pt x="21600" y="21057"/>
                    </a:lnTo>
                    <a:cubicBezTo>
                      <a:pt x="21600" y="21057"/>
                      <a:pt x="21592" y="21600"/>
                      <a:pt x="21592" y="21600"/>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cxnSp>
        <p:nvCxnSpPr>
          <p:cNvPr id="73" name="Straight Connector 72"/>
          <p:cNvCxnSpPr/>
          <p:nvPr/>
        </p:nvCxnSpPr>
        <p:spPr>
          <a:xfrm>
            <a:off x="6735123" y="3288112"/>
            <a:ext cx="0" cy="1856912"/>
          </a:xfrm>
          <a:prstGeom prst="line">
            <a:avLst/>
          </a:prstGeom>
          <a:ln w="12700">
            <a:solidFill>
              <a:srgbClr val="0B1412"/>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7176061" y="3391927"/>
            <a:ext cx="424655" cy="424655"/>
          </a:xfrm>
          <a:prstGeom prst="ellipse">
            <a:avLst/>
          </a:prstGeom>
          <a:solidFill>
            <a:srgbClr val="010101">
              <a:alpha val="8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76" name="Oval 75"/>
          <p:cNvSpPr/>
          <p:nvPr/>
        </p:nvSpPr>
        <p:spPr>
          <a:xfrm>
            <a:off x="7176061" y="3984482"/>
            <a:ext cx="424655" cy="424655"/>
          </a:xfrm>
          <a:prstGeom prst="ellipse">
            <a:avLst/>
          </a:prstGeom>
          <a:solidFill>
            <a:srgbClr val="010101">
              <a:alpha val="7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77" name="Oval 76"/>
          <p:cNvSpPr/>
          <p:nvPr/>
        </p:nvSpPr>
        <p:spPr>
          <a:xfrm>
            <a:off x="7176061" y="4580047"/>
            <a:ext cx="424655" cy="424655"/>
          </a:xfrm>
          <a:prstGeom prst="ellipse">
            <a:avLst/>
          </a:prstGeom>
          <a:solidFill>
            <a:srgbClr val="010101">
              <a:alpha val="5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78" name="TextBox 77"/>
          <p:cNvSpPr txBox="1"/>
          <p:nvPr/>
        </p:nvSpPr>
        <p:spPr>
          <a:xfrm>
            <a:off x="7753983" y="3435935"/>
            <a:ext cx="1656952" cy="400110"/>
          </a:xfrm>
          <a:prstGeom prst="rect">
            <a:avLst/>
          </a:prstGeom>
          <a:noFill/>
        </p:spPr>
        <p:txBody>
          <a:bodyPr wrap="square" numCol="1" spcCol="457200" rtlCol="0">
            <a:spAutoFit/>
          </a:bodyPr>
          <a:lstStyle/>
          <a:p>
            <a:pPr>
              <a:lnSpc>
                <a:spcPts val="1200"/>
              </a:lnSpc>
            </a:pPr>
            <a:r>
              <a:rPr lang="en-US" sz="900" dirty="0">
                <a:solidFill>
                  <a:srgbClr val="010101"/>
                </a:solidFill>
                <a:latin typeface="Montserrat" charset="0"/>
                <a:ea typeface="Montserrat" charset="0"/>
                <a:cs typeface="Montserrat" charset="0"/>
              </a:rPr>
              <a:t>Also he his male air bring is Signs first Creepiest.</a:t>
            </a:r>
          </a:p>
        </p:txBody>
      </p:sp>
      <p:sp>
        <p:nvSpPr>
          <p:cNvPr id="79" name="TextBox 78"/>
          <p:cNvSpPr txBox="1"/>
          <p:nvPr/>
        </p:nvSpPr>
        <p:spPr>
          <a:xfrm>
            <a:off x="7753983" y="4032364"/>
            <a:ext cx="1656952" cy="400110"/>
          </a:xfrm>
          <a:prstGeom prst="rect">
            <a:avLst/>
          </a:prstGeom>
          <a:noFill/>
        </p:spPr>
        <p:txBody>
          <a:bodyPr wrap="square" numCol="1" spcCol="457200" rtlCol="0">
            <a:spAutoFit/>
          </a:bodyPr>
          <a:lstStyle/>
          <a:p>
            <a:pPr>
              <a:lnSpc>
                <a:spcPts val="1200"/>
              </a:lnSpc>
            </a:pPr>
            <a:r>
              <a:rPr lang="en-US" sz="900" dirty="0">
                <a:solidFill>
                  <a:srgbClr val="010101"/>
                </a:solidFill>
                <a:latin typeface="Montserrat" charset="0"/>
                <a:ea typeface="Montserrat" charset="0"/>
                <a:cs typeface="Montserrat" charset="0"/>
              </a:rPr>
              <a:t>He his male air bring is Signs first Creepiest.</a:t>
            </a:r>
          </a:p>
        </p:txBody>
      </p:sp>
      <p:sp>
        <p:nvSpPr>
          <p:cNvPr id="80" name="TextBox 79"/>
          <p:cNvSpPr txBox="1"/>
          <p:nvPr/>
        </p:nvSpPr>
        <p:spPr>
          <a:xfrm>
            <a:off x="7753983" y="4608345"/>
            <a:ext cx="1656952" cy="400110"/>
          </a:xfrm>
          <a:prstGeom prst="rect">
            <a:avLst/>
          </a:prstGeom>
          <a:noFill/>
        </p:spPr>
        <p:txBody>
          <a:bodyPr wrap="square" numCol="1" spcCol="457200" rtlCol="0">
            <a:spAutoFit/>
          </a:bodyPr>
          <a:lstStyle/>
          <a:p>
            <a:pPr>
              <a:lnSpc>
                <a:spcPts val="1200"/>
              </a:lnSpc>
            </a:pPr>
            <a:r>
              <a:rPr lang="en-US" sz="900" dirty="0">
                <a:solidFill>
                  <a:srgbClr val="010101"/>
                </a:solidFill>
                <a:latin typeface="Montserrat" charset="0"/>
                <a:ea typeface="Montserrat" charset="0"/>
                <a:cs typeface="Montserrat" charset="0"/>
              </a:rPr>
              <a:t>Also he his male air bring is Signs first Creepiest.</a:t>
            </a:r>
          </a:p>
        </p:txBody>
      </p:sp>
      <p:sp>
        <p:nvSpPr>
          <p:cNvPr id="81" name="TextBox 80"/>
          <p:cNvSpPr txBox="1"/>
          <p:nvPr/>
        </p:nvSpPr>
        <p:spPr>
          <a:xfrm flipH="1">
            <a:off x="7171463" y="3436280"/>
            <a:ext cx="414104" cy="348813"/>
          </a:xfrm>
          <a:prstGeom prst="rect">
            <a:avLst/>
          </a:prstGeom>
          <a:noFill/>
        </p:spPr>
        <p:txBody>
          <a:bodyPr wrap="square" numCol="1" spcCol="457200" rtlCol="0">
            <a:spAutoFit/>
          </a:bodyPr>
          <a:lstStyle/>
          <a:p>
            <a:pPr algn="ctr">
              <a:lnSpc>
                <a:spcPts val="2000"/>
              </a:lnSpc>
            </a:pPr>
            <a:r>
              <a:rPr lang="en-US" sz="1300">
                <a:solidFill>
                  <a:schemeClr val="bg1"/>
                </a:solidFill>
                <a:latin typeface="Montserrat" charset="0"/>
                <a:ea typeface="Montserrat" charset="0"/>
                <a:cs typeface="Montserrat" charset="0"/>
              </a:rPr>
              <a:t>01</a:t>
            </a:r>
            <a:endParaRPr lang="en-US" sz="1300" dirty="0">
              <a:solidFill>
                <a:schemeClr val="bg1"/>
              </a:solidFill>
              <a:latin typeface="Montserrat" charset="0"/>
              <a:ea typeface="Montserrat" charset="0"/>
              <a:cs typeface="Montserrat" charset="0"/>
            </a:endParaRPr>
          </a:p>
        </p:txBody>
      </p:sp>
      <p:sp>
        <p:nvSpPr>
          <p:cNvPr id="82" name="TextBox 81"/>
          <p:cNvSpPr txBox="1"/>
          <p:nvPr/>
        </p:nvSpPr>
        <p:spPr>
          <a:xfrm flipH="1">
            <a:off x="7171463" y="3999808"/>
            <a:ext cx="414104" cy="348813"/>
          </a:xfrm>
          <a:prstGeom prst="rect">
            <a:avLst/>
          </a:prstGeom>
          <a:noFill/>
        </p:spPr>
        <p:txBody>
          <a:bodyPr wrap="square" numCol="1" spcCol="457200" rtlCol="0">
            <a:spAutoFit/>
          </a:bodyPr>
          <a:lstStyle/>
          <a:p>
            <a:pPr algn="ctr">
              <a:lnSpc>
                <a:spcPts val="2000"/>
              </a:lnSpc>
            </a:pPr>
            <a:r>
              <a:rPr lang="en-US" sz="1300" dirty="0">
                <a:solidFill>
                  <a:schemeClr val="bg1"/>
                </a:solidFill>
                <a:latin typeface="Montserrat" charset="0"/>
                <a:ea typeface="Montserrat" charset="0"/>
                <a:cs typeface="Montserrat" charset="0"/>
              </a:rPr>
              <a:t>02</a:t>
            </a:r>
          </a:p>
        </p:txBody>
      </p:sp>
      <p:sp>
        <p:nvSpPr>
          <p:cNvPr id="83" name="TextBox 82"/>
          <p:cNvSpPr txBox="1"/>
          <p:nvPr/>
        </p:nvSpPr>
        <p:spPr>
          <a:xfrm flipH="1">
            <a:off x="7171463" y="4605864"/>
            <a:ext cx="414104" cy="348813"/>
          </a:xfrm>
          <a:prstGeom prst="rect">
            <a:avLst/>
          </a:prstGeom>
          <a:noFill/>
        </p:spPr>
        <p:txBody>
          <a:bodyPr wrap="square" numCol="1" spcCol="457200" rtlCol="0">
            <a:spAutoFit/>
          </a:bodyPr>
          <a:lstStyle/>
          <a:p>
            <a:pPr algn="ctr">
              <a:lnSpc>
                <a:spcPts val="2000"/>
              </a:lnSpc>
            </a:pPr>
            <a:r>
              <a:rPr lang="en-US" sz="1300" dirty="0">
                <a:solidFill>
                  <a:schemeClr val="bg1"/>
                </a:solidFill>
                <a:latin typeface="Montserrat" charset="0"/>
                <a:ea typeface="Montserrat" charset="0"/>
                <a:cs typeface="Montserrat" charset="0"/>
              </a:rPr>
              <a:t>03</a:t>
            </a:r>
          </a:p>
        </p:txBody>
      </p:sp>
      <p:sp>
        <p:nvSpPr>
          <p:cNvPr id="84" name="Freeform 83"/>
          <p:cNvSpPr/>
          <p:nvPr/>
        </p:nvSpPr>
        <p:spPr>
          <a:xfrm rot="19868235">
            <a:off x="5740917" y="1922138"/>
            <a:ext cx="3812519" cy="1795949"/>
          </a:xfrm>
          <a:custGeom>
            <a:avLst/>
            <a:gdLst>
              <a:gd name="connsiteX0" fmla="*/ 1987652 w 5795701"/>
              <a:gd name="connsiteY0" fmla="*/ 3125 h 2181217"/>
              <a:gd name="connsiteX1" fmla="*/ 3062931 w 5795701"/>
              <a:gd name="connsiteY1" fmla="*/ 78286 h 2181217"/>
              <a:gd name="connsiteX2" fmla="*/ 3449187 w 5795701"/>
              <a:gd name="connsiteY2" fmla="*/ 164876 h 2181217"/>
              <a:gd name="connsiteX3" fmla="*/ 4168671 w 5795701"/>
              <a:gd name="connsiteY3" fmla="*/ 430111 h 2181217"/>
              <a:gd name="connsiteX4" fmla="*/ 5719340 w 5795701"/>
              <a:gd name="connsiteY4" fmla="*/ 1912682 h 2181217"/>
              <a:gd name="connsiteX5" fmla="*/ 5795701 w 5795701"/>
              <a:gd name="connsiteY5" fmla="*/ 1883082 h 2181217"/>
              <a:gd name="connsiteX6" fmla="*/ 5753238 w 5795701"/>
              <a:gd name="connsiteY6" fmla="*/ 2181217 h 2181217"/>
              <a:gd name="connsiteX7" fmla="*/ 5498902 w 5795701"/>
              <a:gd name="connsiteY7" fmla="*/ 1998134 h 2181217"/>
              <a:gd name="connsiteX8" fmla="*/ 5575262 w 5795701"/>
              <a:gd name="connsiteY8" fmla="*/ 1968533 h 2181217"/>
              <a:gd name="connsiteX9" fmla="*/ 5397735 w 5795701"/>
              <a:gd name="connsiteY9" fmla="*/ 1658681 h 2181217"/>
              <a:gd name="connsiteX10" fmla="*/ 5327233 w 5795701"/>
              <a:gd name="connsiteY10" fmla="*/ 1562934 h 2181217"/>
              <a:gd name="connsiteX11" fmla="*/ 5186598 w 5795701"/>
              <a:gd name="connsiteY11" fmla="*/ 1374142 h 2181217"/>
              <a:gd name="connsiteX12" fmla="*/ 5089845 w 5795701"/>
              <a:gd name="connsiteY12" fmla="*/ 1269787 h 2181217"/>
              <a:gd name="connsiteX13" fmla="*/ 4944284 w 5795701"/>
              <a:gd name="connsiteY13" fmla="*/ 1115569 h 2181217"/>
              <a:gd name="connsiteX14" fmla="*/ 4828634 w 5795701"/>
              <a:gd name="connsiteY14" fmla="*/ 1015229 h 2181217"/>
              <a:gd name="connsiteX15" fmla="*/ 4673230 w 5795701"/>
              <a:gd name="connsiteY15" fmla="*/ 883619 h 2181217"/>
              <a:gd name="connsiteX16" fmla="*/ 4541937 w 5795701"/>
              <a:gd name="connsiteY16" fmla="*/ 791665 h 2181217"/>
              <a:gd name="connsiteX17" fmla="*/ 4375876 w 5795701"/>
              <a:gd name="connsiteY17" fmla="*/ 678945 h 2181217"/>
              <a:gd name="connsiteX18" fmla="*/ 4231080 w 5795701"/>
              <a:gd name="connsiteY18" fmla="*/ 597513 h 2181217"/>
              <a:gd name="connsiteX19" fmla="*/ 4054651 w 5795701"/>
              <a:gd name="connsiteY19" fmla="*/ 502199 h 2181217"/>
              <a:gd name="connsiteX20" fmla="*/ 3898060 w 5795701"/>
              <a:gd name="connsiteY20" fmla="*/ 432562 h 2181217"/>
              <a:gd name="connsiteX21" fmla="*/ 3711992 w 5795701"/>
              <a:gd name="connsiteY21" fmla="*/ 354037 h 2181217"/>
              <a:gd name="connsiteX22" fmla="*/ 3545094 w 5795701"/>
              <a:gd name="connsiteY22" fmla="*/ 297058 h 2181217"/>
              <a:gd name="connsiteX23" fmla="*/ 3350328 w 5795701"/>
              <a:gd name="connsiteY23" fmla="*/ 235110 h 2181217"/>
              <a:gd name="connsiteX24" fmla="*/ 3174503 w 5795701"/>
              <a:gd name="connsiteY24" fmla="*/ 191448 h 2181217"/>
              <a:gd name="connsiteX25" fmla="*/ 2972089 w 5795701"/>
              <a:gd name="connsiteY25" fmla="*/ 146072 h 2181217"/>
              <a:gd name="connsiteX26" fmla="*/ 2788647 w 5795701"/>
              <a:gd name="connsiteY26" fmla="*/ 116262 h 2181217"/>
              <a:gd name="connsiteX27" fmla="*/ 2579699 w 5795701"/>
              <a:gd name="connsiteY27" fmla="*/ 87577 h 2181217"/>
              <a:gd name="connsiteX28" fmla="*/ 2389908 w 5795701"/>
              <a:gd name="connsiteY28" fmla="*/ 72082 h 2181217"/>
              <a:gd name="connsiteX29" fmla="*/ 2175586 w 5795701"/>
              <a:gd name="connsiteY29" fmla="*/ 60284 h 2181217"/>
              <a:gd name="connsiteX30" fmla="*/ 1980682 w 5795701"/>
              <a:gd name="connsiteY30" fmla="*/ 59516 h 2181217"/>
              <a:gd name="connsiteX31" fmla="*/ 1762170 w 5795701"/>
              <a:gd name="connsiteY31" fmla="*/ 64849 h 2181217"/>
              <a:gd name="connsiteX32" fmla="*/ 1443865 w 5795701"/>
              <a:gd name="connsiteY32" fmla="*/ 87814 h 2181217"/>
              <a:gd name="connsiteX33" fmla="*/ 1406322 w 5795701"/>
              <a:gd name="connsiteY33" fmla="*/ 92400 h 2181217"/>
              <a:gd name="connsiteX34" fmla="*/ 1022671 w 5795701"/>
              <a:gd name="connsiteY34" fmla="*/ 149165 h 2181217"/>
              <a:gd name="connsiteX35" fmla="*/ 905881 w 5795701"/>
              <a:gd name="connsiteY35" fmla="*/ 172635 h 2181217"/>
              <a:gd name="connsiteX36" fmla="*/ 814476 w 5795701"/>
              <a:gd name="connsiteY36" fmla="*/ 191402 h 2181217"/>
              <a:gd name="connsiteX37" fmla="*/ 686528 w 5795701"/>
              <a:gd name="connsiteY37" fmla="*/ 222241 h 2181217"/>
              <a:gd name="connsiteX38" fmla="*/ 600977 w 5795701"/>
              <a:gd name="connsiteY38" fmla="*/ 243130 h 2181217"/>
              <a:gd name="connsiteX39" fmla="*/ 458860 w 5795701"/>
              <a:gd name="connsiteY39" fmla="*/ 283171 h 2181217"/>
              <a:gd name="connsiteX40" fmla="*/ 387421 w 5795701"/>
              <a:gd name="connsiteY40" fmla="*/ 303437 h 2181217"/>
              <a:gd name="connsiteX41" fmla="*/ 174205 w 5795701"/>
              <a:gd name="connsiteY41" fmla="*/ 372374 h 2181217"/>
              <a:gd name="connsiteX42" fmla="*/ 174116 w 5795701"/>
              <a:gd name="connsiteY42" fmla="*/ 372403 h 2181217"/>
              <a:gd name="connsiteX43" fmla="*/ 13063 w 5795701"/>
              <a:gd name="connsiteY43" fmla="*/ 431337 h 2181217"/>
              <a:gd name="connsiteX44" fmla="*/ 0 w 5795701"/>
              <a:gd name="connsiteY44" fmla="*/ 436899 h 2181217"/>
              <a:gd name="connsiteX45" fmla="*/ 0 w 5795701"/>
              <a:gd name="connsiteY45" fmla="*/ 435207 h 2181217"/>
              <a:gd name="connsiteX46" fmla="*/ 102154 w 5795701"/>
              <a:gd name="connsiteY46" fmla="*/ 395608 h 2181217"/>
              <a:gd name="connsiteX47" fmla="*/ 1987652 w 5795701"/>
              <a:gd name="connsiteY47" fmla="*/ 3125 h 218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795701" h="2181217">
                <a:moveTo>
                  <a:pt x="1987652" y="3125"/>
                </a:moveTo>
                <a:cubicBezTo>
                  <a:pt x="2357351" y="-9499"/>
                  <a:pt x="2718339" y="16246"/>
                  <a:pt x="3062931" y="78286"/>
                </a:cubicBezTo>
                <a:cubicBezTo>
                  <a:pt x="3194204" y="101921"/>
                  <a:pt x="3323098" y="130822"/>
                  <a:pt x="3449187" y="164876"/>
                </a:cubicBezTo>
                <a:cubicBezTo>
                  <a:pt x="3701366" y="232984"/>
                  <a:pt x="3942327" y="321701"/>
                  <a:pt x="4168671" y="430111"/>
                </a:cubicBezTo>
                <a:cubicBezTo>
                  <a:pt x="4847705" y="755338"/>
                  <a:pt x="5395188" y="1257791"/>
                  <a:pt x="5719340" y="1912682"/>
                </a:cubicBezTo>
                <a:lnTo>
                  <a:pt x="5795701" y="1883082"/>
                </a:lnTo>
                <a:lnTo>
                  <a:pt x="5753238" y="2181217"/>
                </a:lnTo>
                <a:lnTo>
                  <a:pt x="5498902" y="1998134"/>
                </a:lnTo>
                <a:lnTo>
                  <a:pt x="5575262" y="1968533"/>
                </a:lnTo>
                <a:lnTo>
                  <a:pt x="5397735" y="1658681"/>
                </a:lnTo>
                <a:lnTo>
                  <a:pt x="5327233" y="1562934"/>
                </a:lnTo>
                <a:lnTo>
                  <a:pt x="5186598" y="1374142"/>
                </a:lnTo>
                <a:lnTo>
                  <a:pt x="5089845" y="1269787"/>
                </a:lnTo>
                <a:lnTo>
                  <a:pt x="4944284" y="1115569"/>
                </a:lnTo>
                <a:lnTo>
                  <a:pt x="4828634" y="1015229"/>
                </a:lnTo>
                <a:lnTo>
                  <a:pt x="4673230" y="883619"/>
                </a:lnTo>
                <a:lnTo>
                  <a:pt x="4541937" y="791665"/>
                </a:lnTo>
                <a:lnTo>
                  <a:pt x="4375876" y="678945"/>
                </a:lnTo>
                <a:lnTo>
                  <a:pt x="4231080" y="597513"/>
                </a:lnTo>
                <a:lnTo>
                  <a:pt x="4054651" y="502199"/>
                </a:lnTo>
                <a:lnTo>
                  <a:pt x="3898060" y="432562"/>
                </a:lnTo>
                <a:lnTo>
                  <a:pt x="3711992" y="354037"/>
                </a:lnTo>
                <a:lnTo>
                  <a:pt x="3545094" y="297058"/>
                </a:lnTo>
                <a:lnTo>
                  <a:pt x="3350328" y="235110"/>
                </a:lnTo>
                <a:lnTo>
                  <a:pt x="3174503" y="191448"/>
                </a:lnTo>
                <a:lnTo>
                  <a:pt x="2972089" y="146072"/>
                </a:lnTo>
                <a:lnTo>
                  <a:pt x="2788647" y="116262"/>
                </a:lnTo>
                <a:lnTo>
                  <a:pt x="2579699" y="87577"/>
                </a:lnTo>
                <a:lnTo>
                  <a:pt x="2389908" y="72082"/>
                </a:lnTo>
                <a:lnTo>
                  <a:pt x="2175586" y="60284"/>
                </a:lnTo>
                <a:lnTo>
                  <a:pt x="1980682" y="59516"/>
                </a:lnTo>
                <a:lnTo>
                  <a:pt x="1762170" y="64849"/>
                </a:lnTo>
                <a:lnTo>
                  <a:pt x="1443865" y="87814"/>
                </a:lnTo>
                <a:lnTo>
                  <a:pt x="1406322" y="92400"/>
                </a:lnTo>
                <a:lnTo>
                  <a:pt x="1022671" y="149165"/>
                </a:lnTo>
                <a:lnTo>
                  <a:pt x="905881" y="172635"/>
                </a:lnTo>
                <a:lnTo>
                  <a:pt x="814476" y="191402"/>
                </a:lnTo>
                <a:lnTo>
                  <a:pt x="686528" y="222241"/>
                </a:lnTo>
                <a:lnTo>
                  <a:pt x="600977" y="243130"/>
                </a:lnTo>
                <a:lnTo>
                  <a:pt x="458860" y="283171"/>
                </a:lnTo>
                <a:lnTo>
                  <a:pt x="387421" y="303437"/>
                </a:lnTo>
                <a:lnTo>
                  <a:pt x="174205" y="372374"/>
                </a:lnTo>
                <a:lnTo>
                  <a:pt x="174116" y="372403"/>
                </a:lnTo>
                <a:lnTo>
                  <a:pt x="13063" y="431337"/>
                </a:lnTo>
                <a:lnTo>
                  <a:pt x="0" y="436899"/>
                </a:lnTo>
                <a:lnTo>
                  <a:pt x="0" y="435207"/>
                </a:lnTo>
                <a:lnTo>
                  <a:pt x="102154" y="395608"/>
                </a:lnTo>
                <a:cubicBezTo>
                  <a:pt x="731128" y="151791"/>
                  <a:pt x="1371488" y="24166"/>
                  <a:pt x="1987652" y="3125"/>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35672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12" presetClass="entr" presetSubtype="8"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p:tgtEl>
                                          <p:spTgt spid="21"/>
                                        </p:tgtEl>
                                        <p:attrNameLst>
                                          <p:attrName>ppt_x</p:attrName>
                                        </p:attrNameLst>
                                      </p:cBhvr>
                                      <p:tavLst>
                                        <p:tav tm="0">
                                          <p:val>
                                            <p:strVal val="#ppt_x-#ppt_w*1.125000"/>
                                          </p:val>
                                        </p:tav>
                                        <p:tav tm="100000">
                                          <p:val>
                                            <p:strVal val="#ppt_x"/>
                                          </p:val>
                                        </p:tav>
                                      </p:tavLst>
                                    </p:anim>
                                    <p:animEffect transition="in" filter="wipe(right)">
                                      <p:cBhvr>
                                        <p:cTn id="48" dur="500"/>
                                        <p:tgtEl>
                                          <p:spTgt spid="21"/>
                                        </p:tgtEl>
                                      </p:cBhvr>
                                    </p:animEffect>
                                  </p:childTnLst>
                                </p:cTn>
                              </p:par>
                              <p:par>
                                <p:cTn id="49" presetID="12" presetClass="entr" presetSubtype="8"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p:tgtEl>
                                          <p:spTgt spid="5"/>
                                        </p:tgtEl>
                                        <p:attrNameLst>
                                          <p:attrName>ppt_x</p:attrName>
                                        </p:attrNameLst>
                                      </p:cBhvr>
                                      <p:tavLst>
                                        <p:tav tm="0">
                                          <p:val>
                                            <p:strVal val="#ppt_x-#ppt_w*1.125000"/>
                                          </p:val>
                                        </p:tav>
                                        <p:tav tm="100000">
                                          <p:val>
                                            <p:strVal val="#ppt_x"/>
                                          </p:val>
                                        </p:tav>
                                      </p:tavLst>
                                    </p:anim>
                                    <p:animEffect transition="in" filter="wipe(righ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500"/>
                                        <p:tgtEl>
                                          <p:spTgt spid="56"/>
                                        </p:tgtEl>
                                      </p:cBhvr>
                                    </p:animEffect>
                                  </p:childTnLst>
                                </p:cTn>
                              </p:par>
                              <p:par>
                                <p:cTn id="67" presetID="22" presetClass="entr" presetSubtype="8" fill="hold" nodeType="withEffect">
                                  <p:stCondLst>
                                    <p:cond delay="500"/>
                                  </p:stCondLst>
                                  <p:childTnLst>
                                    <p:set>
                                      <p:cBhvr>
                                        <p:cTn id="68" dur="1" fill="hold">
                                          <p:stCondLst>
                                            <p:cond delay="0"/>
                                          </p:stCondLst>
                                        </p:cTn>
                                        <p:tgtEl>
                                          <p:spTgt spid="73"/>
                                        </p:tgtEl>
                                        <p:attrNameLst>
                                          <p:attrName>style.visibility</p:attrName>
                                        </p:attrNameLst>
                                      </p:cBhvr>
                                      <p:to>
                                        <p:strVal val="visible"/>
                                      </p:to>
                                    </p:set>
                                    <p:animEffect transition="in" filter="wipe(left)">
                                      <p:cBhvr>
                                        <p:cTn id="69" dur="500"/>
                                        <p:tgtEl>
                                          <p:spTgt spid="73"/>
                                        </p:tgtEl>
                                      </p:cBhvr>
                                    </p:animEffect>
                                  </p:childTnLst>
                                </p:cTn>
                              </p:par>
                              <p:par>
                                <p:cTn id="70" presetID="22" presetClass="entr" presetSubtype="8" fill="hold" grpId="0" nodeType="withEffect">
                                  <p:stCondLst>
                                    <p:cond delay="500"/>
                                  </p:stCondLst>
                                  <p:childTnLst>
                                    <p:set>
                                      <p:cBhvr>
                                        <p:cTn id="71" dur="1" fill="hold">
                                          <p:stCondLst>
                                            <p:cond delay="0"/>
                                          </p:stCondLst>
                                        </p:cTn>
                                        <p:tgtEl>
                                          <p:spTgt spid="75"/>
                                        </p:tgtEl>
                                        <p:attrNameLst>
                                          <p:attrName>style.visibility</p:attrName>
                                        </p:attrNameLst>
                                      </p:cBhvr>
                                      <p:to>
                                        <p:strVal val="visible"/>
                                      </p:to>
                                    </p:set>
                                    <p:animEffect transition="in" filter="wipe(left)">
                                      <p:cBhvr>
                                        <p:cTn id="72" dur="500"/>
                                        <p:tgtEl>
                                          <p:spTgt spid="75"/>
                                        </p:tgtEl>
                                      </p:cBhvr>
                                    </p:animEffect>
                                  </p:childTnLst>
                                </p:cTn>
                              </p:par>
                              <p:par>
                                <p:cTn id="73" presetID="22" presetClass="entr" presetSubtype="8" fill="hold" grpId="0" nodeType="withEffect">
                                  <p:stCondLst>
                                    <p:cond delay="50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par>
                                <p:cTn id="76" presetID="22" presetClass="entr" presetSubtype="8" fill="hold" grpId="0" nodeType="withEffect">
                                  <p:stCondLst>
                                    <p:cond delay="500"/>
                                  </p:stCondLst>
                                  <p:childTnLst>
                                    <p:set>
                                      <p:cBhvr>
                                        <p:cTn id="77" dur="1" fill="hold">
                                          <p:stCondLst>
                                            <p:cond delay="0"/>
                                          </p:stCondLst>
                                        </p:cTn>
                                        <p:tgtEl>
                                          <p:spTgt spid="77"/>
                                        </p:tgtEl>
                                        <p:attrNameLst>
                                          <p:attrName>style.visibility</p:attrName>
                                        </p:attrNameLst>
                                      </p:cBhvr>
                                      <p:to>
                                        <p:strVal val="visible"/>
                                      </p:to>
                                    </p:set>
                                    <p:animEffect transition="in" filter="wipe(left)">
                                      <p:cBhvr>
                                        <p:cTn id="78" dur="500"/>
                                        <p:tgtEl>
                                          <p:spTgt spid="77"/>
                                        </p:tgtEl>
                                      </p:cBhvr>
                                    </p:animEffect>
                                  </p:childTnLst>
                                </p:cTn>
                              </p:par>
                              <p:par>
                                <p:cTn id="79" presetID="22" presetClass="entr" presetSubtype="8" fill="hold" grpId="0" nodeType="withEffect">
                                  <p:stCondLst>
                                    <p:cond delay="500"/>
                                  </p:stCondLst>
                                  <p:childTnLst>
                                    <p:set>
                                      <p:cBhvr>
                                        <p:cTn id="80" dur="1" fill="hold">
                                          <p:stCondLst>
                                            <p:cond delay="0"/>
                                          </p:stCondLst>
                                        </p:cTn>
                                        <p:tgtEl>
                                          <p:spTgt spid="78"/>
                                        </p:tgtEl>
                                        <p:attrNameLst>
                                          <p:attrName>style.visibility</p:attrName>
                                        </p:attrNameLst>
                                      </p:cBhvr>
                                      <p:to>
                                        <p:strVal val="visible"/>
                                      </p:to>
                                    </p:set>
                                    <p:animEffect transition="in" filter="wipe(left)">
                                      <p:cBhvr>
                                        <p:cTn id="81" dur="500"/>
                                        <p:tgtEl>
                                          <p:spTgt spid="78"/>
                                        </p:tgtEl>
                                      </p:cBhvr>
                                    </p:animEffect>
                                  </p:childTnLst>
                                </p:cTn>
                              </p:par>
                              <p:par>
                                <p:cTn id="82" presetID="22" presetClass="entr" presetSubtype="8" fill="hold" grpId="0" nodeType="withEffect">
                                  <p:stCondLst>
                                    <p:cond delay="500"/>
                                  </p:stCondLst>
                                  <p:childTnLst>
                                    <p:set>
                                      <p:cBhvr>
                                        <p:cTn id="83" dur="1" fill="hold">
                                          <p:stCondLst>
                                            <p:cond delay="0"/>
                                          </p:stCondLst>
                                        </p:cTn>
                                        <p:tgtEl>
                                          <p:spTgt spid="79"/>
                                        </p:tgtEl>
                                        <p:attrNameLst>
                                          <p:attrName>style.visibility</p:attrName>
                                        </p:attrNameLst>
                                      </p:cBhvr>
                                      <p:to>
                                        <p:strVal val="visible"/>
                                      </p:to>
                                    </p:set>
                                    <p:animEffect transition="in" filter="wipe(left)">
                                      <p:cBhvr>
                                        <p:cTn id="84" dur="500"/>
                                        <p:tgtEl>
                                          <p:spTgt spid="79"/>
                                        </p:tgtEl>
                                      </p:cBhvr>
                                    </p:animEffect>
                                  </p:childTnLst>
                                </p:cTn>
                              </p:par>
                              <p:par>
                                <p:cTn id="85" presetID="22" presetClass="entr" presetSubtype="8" fill="hold" grpId="0" nodeType="withEffect">
                                  <p:stCondLst>
                                    <p:cond delay="500"/>
                                  </p:stCondLst>
                                  <p:childTnLst>
                                    <p:set>
                                      <p:cBhvr>
                                        <p:cTn id="86" dur="1" fill="hold">
                                          <p:stCondLst>
                                            <p:cond delay="0"/>
                                          </p:stCondLst>
                                        </p:cTn>
                                        <p:tgtEl>
                                          <p:spTgt spid="80"/>
                                        </p:tgtEl>
                                        <p:attrNameLst>
                                          <p:attrName>style.visibility</p:attrName>
                                        </p:attrNameLst>
                                      </p:cBhvr>
                                      <p:to>
                                        <p:strVal val="visible"/>
                                      </p:to>
                                    </p:set>
                                    <p:animEffect transition="in" filter="wipe(left)">
                                      <p:cBhvr>
                                        <p:cTn id="87" dur="500"/>
                                        <p:tgtEl>
                                          <p:spTgt spid="80"/>
                                        </p:tgtEl>
                                      </p:cBhvr>
                                    </p:animEffect>
                                  </p:childTnLst>
                                </p:cTn>
                              </p:par>
                              <p:par>
                                <p:cTn id="88" presetID="22" presetClass="entr" presetSubtype="8" fill="hold" grpId="0" nodeType="withEffect">
                                  <p:stCondLst>
                                    <p:cond delay="500"/>
                                  </p:stCondLst>
                                  <p:childTnLst>
                                    <p:set>
                                      <p:cBhvr>
                                        <p:cTn id="89" dur="1" fill="hold">
                                          <p:stCondLst>
                                            <p:cond delay="0"/>
                                          </p:stCondLst>
                                        </p:cTn>
                                        <p:tgtEl>
                                          <p:spTgt spid="81"/>
                                        </p:tgtEl>
                                        <p:attrNameLst>
                                          <p:attrName>style.visibility</p:attrName>
                                        </p:attrNameLst>
                                      </p:cBhvr>
                                      <p:to>
                                        <p:strVal val="visible"/>
                                      </p:to>
                                    </p:set>
                                    <p:animEffect transition="in" filter="wipe(left)">
                                      <p:cBhvr>
                                        <p:cTn id="90" dur="500"/>
                                        <p:tgtEl>
                                          <p:spTgt spid="81"/>
                                        </p:tgtEl>
                                      </p:cBhvr>
                                    </p:animEffect>
                                  </p:childTnLst>
                                </p:cTn>
                              </p:par>
                              <p:par>
                                <p:cTn id="91" presetID="22" presetClass="entr" presetSubtype="8" fill="hold" grpId="0" nodeType="withEffect">
                                  <p:stCondLst>
                                    <p:cond delay="500"/>
                                  </p:stCondLst>
                                  <p:childTnLst>
                                    <p:set>
                                      <p:cBhvr>
                                        <p:cTn id="92" dur="1" fill="hold">
                                          <p:stCondLst>
                                            <p:cond delay="0"/>
                                          </p:stCondLst>
                                        </p:cTn>
                                        <p:tgtEl>
                                          <p:spTgt spid="82"/>
                                        </p:tgtEl>
                                        <p:attrNameLst>
                                          <p:attrName>style.visibility</p:attrName>
                                        </p:attrNameLst>
                                      </p:cBhvr>
                                      <p:to>
                                        <p:strVal val="visible"/>
                                      </p:to>
                                    </p:set>
                                    <p:animEffect transition="in" filter="wipe(left)">
                                      <p:cBhvr>
                                        <p:cTn id="93" dur="500"/>
                                        <p:tgtEl>
                                          <p:spTgt spid="82"/>
                                        </p:tgtEl>
                                      </p:cBhvr>
                                    </p:animEffect>
                                  </p:childTnLst>
                                </p:cTn>
                              </p:par>
                              <p:par>
                                <p:cTn id="94" presetID="22" presetClass="entr" presetSubtype="8" fill="hold" grpId="0" nodeType="withEffect">
                                  <p:stCondLst>
                                    <p:cond delay="500"/>
                                  </p:stCondLst>
                                  <p:childTnLst>
                                    <p:set>
                                      <p:cBhvr>
                                        <p:cTn id="95" dur="1" fill="hold">
                                          <p:stCondLst>
                                            <p:cond delay="0"/>
                                          </p:stCondLst>
                                        </p:cTn>
                                        <p:tgtEl>
                                          <p:spTgt spid="83"/>
                                        </p:tgtEl>
                                        <p:attrNameLst>
                                          <p:attrName>style.visibility</p:attrName>
                                        </p:attrNameLst>
                                      </p:cBhvr>
                                      <p:to>
                                        <p:strVal val="visible"/>
                                      </p:to>
                                    </p:set>
                                    <p:animEffect transition="in" filter="wipe(left)">
                                      <p:cBhvr>
                                        <p:cTn id="96" dur="500"/>
                                        <p:tgtEl>
                                          <p:spTgt spid="8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wipe(left)">
                                      <p:cBhvr>
                                        <p:cTn id="101" dur="500"/>
                                        <p:tgtEl>
                                          <p:spTgt spid="84"/>
                                        </p:tgtEl>
                                      </p:cBhvr>
                                    </p:animEffect>
                                  </p:childTnLst>
                                </p:cTn>
                              </p:par>
                              <p:par>
                                <p:cTn id="102" presetID="2" presetClass="entr" presetSubtype="2" fill="hold" grpId="0" nodeType="withEffect">
                                  <p:stCondLst>
                                    <p:cond delay="0"/>
                                  </p:stCondLst>
                                  <p:childTnLst>
                                    <p:set>
                                      <p:cBhvr>
                                        <p:cTn id="103" dur="1" fill="hold">
                                          <p:stCondLst>
                                            <p:cond delay="0"/>
                                          </p:stCondLst>
                                        </p:cTn>
                                        <p:tgtEl>
                                          <p:spTgt spid="57"/>
                                        </p:tgtEl>
                                        <p:attrNameLst>
                                          <p:attrName>style.visibility</p:attrName>
                                        </p:attrNameLst>
                                      </p:cBhvr>
                                      <p:to>
                                        <p:strVal val="visible"/>
                                      </p:to>
                                    </p:set>
                                    <p:anim calcmode="lin" valueType="num">
                                      <p:cBhvr additive="base">
                                        <p:cTn id="104" dur="500" fill="hold"/>
                                        <p:tgtEl>
                                          <p:spTgt spid="57"/>
                                        </p:tgtEl>
                                        <p:attrNameLst>
                                          <p:attrName>ppt_x</p:attrName>
                                        </p:attrNameLst>
                                      </p:cBhvr>
                                      <p:tavLst>
                                        <p:tav tm="0">
                                          <p:val>
                                            <p:strVal val="1+#ppt_w/2"/>
                                          </p:val>
                                        </p:tav>
                                        <p:tav tm="100000">
                                          <p:val>
                                            <p:strVal val="#ppt_x"/>
                                          </p:val>
                                        </p:tav>
                                      </p:tavLst>
                                    </p:anim>
                                    <p:anim calcmode="lin" valueType="num">
                                      <p:cBhvr additive="base">
                                        <p:cTn id="105" dur="500" fill="hold"/>
                                        <p:tgtEl>
                                          <p:spTgt spid="57"/>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additive="base">
                                        <p:cTn id="108" dur="500" fill="hold"/>
                                        <p:tgtEl>
                                          <p:spTgt spid="58"/>
                                        </p:tgtEl>
                                        <p:attrNameLst>
                                          <p:attrName>ppt_x</p:attrName>
                                        </p:attrNameLst>
                                      </p:cBhvr>
                                      <p:tavLst>
                                        <p:tav tm="0">
                                          <p:val>
                                            <p:strVal val="1+#ppt_w/2"/>
                                          </p:val>
                                        </p:tav>
                                        <p:tav tm="100000">
                                          <p:val>
                                            <p:strVal val="#ppt_x"/>
                                          </p:val>
                                        </p:tav>
                                      </p:tavLst>
                                    </p:anim>
                                    <p:anim calcmode="lin" valueType="num">
                                      <p:cBhvr additive="base">
                                        <p:cTn id="109" dur="500" fill="hold"/>
                                        <p:tgtEl>
                                          <p:spTgt spid="58"/>
                                        </p:tgtEl>
                                        <p:attrNameLst>
                                          <p:attrName>ppt_y</p:attrName>
                                        </p:attrNameLst>
                                      </p:cBhvr>
                                      <p:tavLst>
                                        <p:tav tm="0">
                                          <p:val>
                                            <p:strVal val="#ppt_y"/>
                                          </p:val>
                                        </p:tav>
                                        <p:tav tm="100000">
                                          <p:val>
                                            <p:strVal val="#ppt_y"/>
                                          </p:val>
                                        </p:tav>
                                      </p:tavLst>
                                    </p:anim>
                                  </p:childTnLst>
                                </p:cTn>
                              </p:par>
                              <p:par>
                                <p:cTn id="110" presetID="2" presetClass="entr" presetSubtype="2" fill="hold"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additive="base">
                                        <p:cTn id="112" dur="500" fill="hold"/>
                                        <p:tgtEl>
                                          <p:spTgt spid="59"/>
                                        </p:tgtEl>
                                        <p:attrNameLst>
                                          <p:attrName>ppt_x</p:attrName>
                                        </p:attrNameLst>
                                      </p:cBhvr>
                                      <p:tavLst>
                                        <p:tav tm="0">
                                          <p:val>
                                            <p:strVal val="1+#ppt_w/2"/>
                                          </p:val>
                                        </p:tav>
                                        <p:tav tm="100000">
                                          <p:val>
                                            <p:strVal val="#ppt_x"/>
                                          </p:val>
                                        </p:tav>
                                      </p:tavLst>
                                    </p:anim>
                                    <p:anim calcmode="lin" valueType="num">
                                      <p:cBhvr additive="base">
                                        <p:cTn id="113"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8" grpId="0" animBg="1"/>
      <p:bldP spid="53" grpId="0" animBg="1"/>
      <p:bldP spid="54" grpId="0"/>
      <p:bldP spid="55" grpId="0"/>
      <p:bldP spid="56" grpId="0"/>
      <p:bldP spid="57" grpId="0" animBg="1"/>
      <p:bldP spid="58" grpId="0" animBg="1"/>
      <p:bldP spid="75" grpId="0" animBg="1"/>
      <p:bldP spid="76" grpId="0" animBg="1"/>
      <p:bldP spid="77" grpId="0" animBg="1"/>
      <p:bldP spid="78" grpId="0"/>
      <p:bldP spid="79" grpId="0"/>
      <p:bldP spid="80" grpId="0"/>
      <p:bldP spid="81" grpId="0"/>
      <p:bldP spid="82" grpId="0"/>
      <p:bldP spid="83" grpId="0"/>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rot="20645897">
            <a:off x="2622325" y="5272899"/>
            <a:ext cx="2033376" cy="2090123"/>
            <a:chOff x="2786287" y="3606598"/>
            <a:chExt cx="2751100" cy="2827877"/>
          </a:xfrm>
        </p:grpSpPr>
        <p:sp>
          <p:nvSpPr>
            <p:cNvPr id="86" name="Shape 6"/>
            <p:cNvSpPr/>
            <p:nvPr/>
          </p:nvSpPr>
          <p:spPr>
            <a:xfrm>
              <a:off x="2786287" y="3606598"/>
              <a:ext cx="1444524" cy="1035246"/>
            </a:xfrm>
            <a:custGeom>
              <a:avLst/>
              <a:gdLst/>
              <a:ahLst/>
              <a:cxnLst>
                <a:cxn ang="0">
                  <a:pos x="wd2" y="hd2"/>
                </a:cxn>
                <a:cxn ang="5400000">
                  <a:pos x="wd2" y="hd2"/>
                </a:cxn>
                <a:cxn ang="10800000">
                  <a:pos x="wd2" y="hd2"/>
                </a:cxn>
                <a:cxn ang="16200000">
                  <a:pos x="wd2" y="hd2"/>
                </a:cxn>
              </a:cxnLst>
              <a:rect l="0" t="0" r="r" b="b"/>
              <a:pathLst>
                <a:path w="21600" h="21600" extrusionOk="0">
                  <a:moveTo>
                    <a:pt x="10800" y="10096"/>
                  </a:moveTo>
                  <a:lnTo>
                    <a:pt x="0" y="20191"/>
                  </a:lnTo>
                  <a:lnTo>
                    <a:pt x="4003" y="21600"/>
                  </a:lnTo>
                  <a:lnTo>
                    <a:pt x="12600" y="13844"/>
                  </a:lnTo>
                  <a:lnTo>
                    <a:pt x="21010" y="5702"/>
                  </a:lnTo>
                  <a:lnTo>
                    <a:pt x="21600" y="0"/>
                  </a:lnTo>
                  <a:cubicBezTo>
                    <a:pt x="21600" y="0"/>
                    <a:pt x="10800" y="10096"/>
                    <a:pt x="10800" y="10096"/>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7" name="Shape 7"/>
            <p:cNvSpPr/>
            <p:nvPr/>
          </p:nvSpPr>
          <p:spPr>
            <a:xfrm>
              <a:off x="4088801" y="3606598"/>
              <a:ext cx="217929" cy="290688"/>
            </a:xfrm>
            <a:custGeom>
              <a:avLst/>
              <a:gdLst/>
              <a:ahLst/>
              <a:cxnLst>
                <a:cxn ang="0">
                  <a:pos x="wd2" y="hd2"/>
                </a:cxn>
                <a:cxn ang="5400000">
                  <a:pos x="wd2" y="hd2"/>
                </a:cxn>
                <a:cxn ang="10800000">
                  <a:pos x="wd2" y="hd2"/>
                </a:cxn>
                <a:cxn ang="16200000">
                  <a:pos x="wd2" y="hd2"/>
                </a:cxn>
              </a:cxnLst>
              <a:rect l="0" t="0" r="r" b="b"/>
              <a:pathLst>
                <a:path w="21600" h="21600" extrusionOk="0">
                  <a:moveTo>
                    <a:pt x="21600" y="8548"/>
                  </a:moveTo>
                  <a:lnTo>
                    <a:pt x="13961" y="0"/>
                  </a:lnTo>
                  <a:lnTo>
                    <a:pt x="0" y="13231"/>
                  </a:lnTo>
                  <a:lnTo>
                    <a:pt x="7478" y="21600"/>
                  </a:lnTo>
                  <a:cubicBezTo>
                    <a:pt x="7478" y="21600"/>
                    <a:pt x="21600" y="8548"/>
                    <a:pt x="21600" y="8548"/>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8" name="Shape 8"/>
            <p:cNvSpPr/>
            <p:nvPr/>
          </p:nvSpPr>
          <p:spPr>
            <a:xfrm>
              <a:off x="4088801" y="3683628"/>
              <a:ext cx="248342" cy="193436"/>
            </a:xfrm>
            <a:custGeom>
              <a:avLst/>
              <a:gdLst/>
              <a:ahLst/>
              <a:cxnLst>
                <a:cxn ang="0">
                  <a:pos x="wd2" y="hd2"/>
                </a:cxn>
                <a:cxn ang="5400000">
                  <a:pos x="wd2" y="hd2"/>
                </a:cxn>
                <a:cxn ang="10800000">
                  <a:pos x="wd2" y="hd2"/>
                </a:cxn>
                <a:cxn ang="16200000">
                  <a:pos x="wd2" y="hd2"/>
                </a:cxn>
              </a:cxnLst>
              <a:rect l="0" t="0" r="r" b="b"/>
              <a:pathLst>
                <a:path w="21600" h="21600" extrusionOk="0">
                  <a:moveTo>
                    <a:pt x="0" y="10634"/>
                  </a:moveTo>
                  <a:lnTo>
                    <a:pt x="5722" y="21600"/>
                  </a:lnTo>
                  <a:lnTo>
                    <a:pt x="21600" y="0"/>
                  </a:lnTo>
                  <a:cubicBezTo>
                    <a:pt x="21600" y="0"/>
                    <a:pt x="0" y="10634"/>
                    <a:pt x="0" y="10634"/>
                  </a:cubicBezTo>
                  <a:close/>
                </a:path>
              </a:pathLst>
            </a:custGeom>
            <a:solidFill>
              <a:schemeClr val="accent3">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9" name="Shape 9"/>
            <p:cNvSpPr/>
            <p:nvPr/>
          </p:nvSpPr>
          <p:spPr>
            <a:xfrm>
              <a:off x="2786287" y="4509954"/>
              <a:ext cx="293671" cy="177535"/>
            </a:xfrm>
            <a:custGeom>
              <a:avLst/>
              <a:gdLst/>
              <a:ahLst/>
              <a:cxnLst>
                <a:cxn ang="0">
                  <a:pos x="wd2" y="hd2"/>
                </a:cxn>
                <a:cxn ang="5400000">
                  <a:pos x="wd2" y="hd2"/>
                </a:cxn>
                <a:cxn ang="10800000">
                  <a:pos x="wd2" y="hd2"/>
                </a:cxn>
                <a:cxn ang="16200000">
                  <a:pos x="wd2" y="hd2"/>
                </a:cxn>
              </a:cxnLst>
              <a:rect l="0" t="0" r="r" b="b"/>
              <a:pathLst>
                <a:path w="21600" h="21600" extrusionOk="0">
                  <a:moveTo>
                    <a:pt x="5669" y="21600"/>
                  </a:moveTo>
                  <a:lnTo>
                    <a:pt x="0" y="7603"/>
                  </a:lnTo>
                  <a:lnTo>
                    <a:pt x="16051" y="0"/>
                  </a:lnTo>
                  <a:lnTo>
                    <a:pt x="21600" y="13702"/>
                  </a:lnTo>
                  <a:cubicBezTo>
                    <a:pt x="21600" y="13702"/>
                    <a:pt x="5669" y="21600"/>
                    <a:pt x="5669" y="2160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0" name="Shape 10"/>
            <p:cNvSpPr/>
            <p:nvPr/>
          </p:nvSpPr>
          <p:spPr>
            <a:xfrm>
              <a:off x="2821301" y="4509954"/>
              <a:ext cx="248342" cy="193436"/>
            </a:xfrm>
            <a:custGeom>
              <a:avLst/>
              <a:gdLst/>
              <a:ahLst/>
              <a:cxnLst>
                <a:cxn ang="0">
                  <a:pos x="wd2" y="hd2"/>
                </a:cxn>
                <a:cxn ang="5400000">
                  <a:pos x="wd2" y="hd2"/>
                </a:cxn>
                <a:cxn ang="10800000">
                  <a:pos x="wd2" y="hd2"/>
                </a:cxn>
                <a:cxn ang="16200000">
                  <a:pos x="wd2" y="hd2"/>
                </a:cxn>
              </a:cxnLst>
              <a:rect l="0" t="0" r="r" b="b"/>
              <a:pathLst>
                <a:path w="21600" h="21600" extrusionOk="0">
                  <a:moveTo>
                    <a:pt x="15878" y="0"/>
                  </a:moveTo>
                  <a:lnTo>
                    <a:pt x="21600" y="10966"/>
                  </a:lnTo>
                  <a:lnTo>
                    <a:pt x="0" y="21600"/>
                  </a:lnTo>
                  <a:cubicBezTo>
                    <a:pt x="0" y="21600"/>
                    <a:pt x="15878" y="0"/>
                    <a:pt x="15878" y="0"/>
                  </a:cubicBezTo>
                  <a:close/>
                </a:path>
              </a:pathLst>
            </a:custGeom>
            <a:solidFill>
              <a:schemeClr val="accent3">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1" name="Shape 11"/>
            <p:cNvSpPr/>
            <p:nvPr/>
          </p:nvSpPr>
          <p:spPr>
            <a:xfrm>
              <a:off x="2821301" y="3683628"/>
              <a:ext cx="2515530" cy="2487807"/>
            </a:xfrm>
            <a:custGeom>
              <a:avLst/>
              <a:gdLst/>
              <a:ahLst/>
              <a:cxnLst>
                <a:cxn ang="0">
                  <a:pos x="wd2" y="hd2"/>
                </a:cxn>
                <a:cxn ang="5400000">
                  <a:pos x="wd2" y="hd2"/>
                </a:cxn>
                <a:cxn ang="10800000">
                  <a:pos x="wd2" y="hd2"/>
                </a:cxn>
                <a:cxn ang="16200000">
                  <a:pos x="wd2" y="hd2"/>
                </a:cxn>
              </a:cxnLst>
              <a:rect l="0" t="0" r="r" b="b"/>
              <a:pathLst>
                <a:path w="21600" h="21600" extrusionOk="0">
                  <a:moveTo>
                    <a:pt x="13020" y="0"/>
                  </a:moveTo>
                  <a:lnTo>
                    <a:pt x="6510" y="4410"/>
                  </a:lnTo>
                  <a:lnTo>
                    <a:pt x="0" y="8820"/>
                  </a:lnTo>
                  <a:lnTo>
                    <a:pt x="8324" y="21600"/>
                  </a:lnTo>
                  <a:lnTo>
                    <a:pt x="14933" y="17123"/>
                  </a:lnTo>
                  <a:lnTo>
                    <a:pt x="21600" y="12607"/>
                  </a:lnTo>
                  <a:cubicBezTo>
                    <a:pt x="21600" y="12607"/>
                    <a:pt x="13020" y="0"/>
                    <a:pt x="13020" y="0"/>
                  </a:cubicBezTo>
                  <a:close/>
                </a:path>
              </a:pathLst>
            </a:custGeom>
            <a:solidFill>
              <a:schemeClr val="accent3">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2" name="Shape 12"/>
            <p:cNvSpPr/>
            <p:nvPr/>
          </p:nvSpPr>
          <p:spPr>
            <a:xfrm>
              <a:off x="3871715" y="4019761"/>
              <a:ext cx="65641" cy="68356"/>
            </a:xfrm>
            <a:custGeom>
              <a:avLst/>
              <a:gdLst/>
              <a:ahLst/>
              <a:cxnLst>
                <a:cxn ang="0">
                  <a:pos x="wd2" y="hd2"/>
                </a:cxn>
                <a:cxn ang="5400000">
                  <a:pos x="wd2" y="hd2"/>
                </a:cxn>
                <a:cxn ang="10800000">
                  <a:pos x="wd2" y="hd2"/>
                </a:cxn>
                <a:cxn ang="16200000">
                  <a:pos x="wd2" y="hd2"/>
                </a:cxn>
              </a:cxnLst>
              <a:rect l="0" t="0" r="r" b="b"/>
              <a:pathLst>
                <a:path w="19087" h="18922" extrusionOk="0">
                  <a:moveTo>
                    <a:pt x="1889" y="14346"/>
                  </a:moveTo>
                  <a:cubicBezTo>
                    <a:pt x="5036" y="18818"/>
                    <a:pt x="11027" y="20259"/>
                    <a:pt x="15249" y="17566"/>
                  </a:cubicBezTo>
                  <a:cubicBezTo>
                    <a:pt x="19483" y="14866"/>
                    <a:pt x="20338" y="9059"/>
                    <a:pt x="17191" y="4587"/>
                  </a:cubicBezTo>
                  <a:cubicBezTo>
                    <a:pt x="14040" y="109"/>
                    <a:pt x="8078" y="-1341"/>
                    <a:pt x="3844" y="1359"/>
                  </a:cubicBezTo>
                  <a:cubicBezTo>
                    <a:pt x="-378" y="4052"/>
                    <a:pt x="-1262" y="9868"/>
                    <a:pt x="1889" y="14346"/>
                  </a:cubicBezTo>
                  <a:close/>
                </a:path>
              </a:pathLst>
            </a:custGeom>
            <a:solidFill>
              <a:schemeClr val="accent3">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3" name="Shape 13"/>
            <p:cNvSpPr/>
            <p:nvPr/>
          </p:nvSpPr>
          <p:spPr>
            <a:xfrm>
              <a:off x="3290486" y="4411915"/>
              <a:ext cx="65639" cy="68356"/>
            </a:xfrm>
            <a:custGeom>
              <a:avLst/>
              <a:gdLst/>
              <a:ahLst/>
              <a:cxnLst>
                <a:cxn ang="0">
                  <a:pos x="wd2" y="hd2"/>
                </a:cxn>
                <a:cxn ang="5400000">
                  <a:pos x="wd2" y="hd2"/>
                </a:cxn>
                <a:cxn ang="10800000">
                  <a:pos x="wd2" y="hd2"/>
                </a:cxn>
                <a:cxn ang="16200000">
                  <a:pos x="wd2" y="hd2"/>
                </a:cxn>
              </a:cxnLst>
              <a:rect l="0" t="0" r="r" b="b"/>
              <a:pathLst>
                <a:path w="19087" h="18922" extrusionOk="0">
                  <a:moveTo>
                    <a:pt x="17195" y="4584"/>
                  </a:moveTo>
                  <a:cubicBezTo>
                    <a:pt x="20342" y="9056"/>
                    <a:pt x="19475" y="14870"/>
                    <a:pt x="15253" y="17563"/>
                  </a:cubicBezTo>
                  <a:cubicBezTo>
                    <a:pt x="11019" y="20263"/>
                    <a:pt x="5041" y="18814"/>
                    <a:pt x="1894" y="14342"/>
                  </a:cubicBezTo>
                  <a:cubicBezTo>
                    <a:pt x="-1258" y="9864"/>
                    <a:pt x="-386" y="4056"/>
                    <a:pt x="3848" y="1356"/>
                  </a:cubicBezTo>
                  <a:cubicBezTo>
                    <a:pt x="8070" y="-1337"/>
                    <a:pt x="14043" y="105"/>
                    <a:pt x="17195" y="4584"/>
                  </a:cubicBezTo>
                  <a:close/>
                </a:path>
              </a:pathLst>
            </a:custGeom>
            <a:solidFill>
              <a:schemeClr val="accent3">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4" name="Shape 14"/>
            <p:cNvSpPr/>
            <p:nvPr/>
          </p:nvSpPr>
          <p:spPr>
            <a:xfrm>
              <a:off x="3317159" y="4043608"/>
              <a:ext cx="845669" cy="880552"/>
            </a:xfrm>
            <a:custGeom>
              <a:avLst/>
              <a:gdLst/>
              <a:ahLst/>
              <a:cxnLst>
                <a:cxn ang="0">
                  <a:pos x="wd2" y="hd2"/>
                </a:cxn>
                <a:cxn ang="5400000">
                  <a:pos x="wd2" y="hd2"/>
                </a:cxn>
                <a:cxn ang="10800000">
                  <a:pos x="wd2" y="hd2"/>
                </a:cxn>
                <a:cxn ang="16200000">
                  <a:pos x="wd2" y="hd2"/>
                </a:cxn>
              </a:cxnLst>
              <a:rect l="0" t="0" r="r" b="b"/>
              <a:pathLst>
                <a:path w="20746" h="21264" extrusionOk="0">
                  <a:moveTo>
                    <a:pt x="20660" y="15604"/>
                  </a:moveTo>
                  <a:cubicBezTo>
                    <a:pt x="20385" y="17606"/>
                    <a:pt x="19447" y="19162"/>
                    <a:pt x="17874" y="20233"/>
                  </a:cubicBezTo>
                  <a:cubicBezTo>
                    <a:pt x="16267" y="21259"/>
                    <a:pt x="14448" y="21521"/>
                    <a:pt x="12463" y="21009"/>
                  </a:cubicBezTo>
                  <a:cubicBezTo>
                    <a:pt x="6191" y="19393"/>
                    <a:pt x="351" y="10641"/>
                    <a:pt x="105" y="10270"/>
                  </a:cubicBezTo>
                  <a:cubicBezTo>
                    <a:pt x="-73" y="10000"/>
                    <a:pt x="-19" y="9655"/>
                    <a:pt x="224" y="9495"/>
                  </a:cubicBezTo>
                  <a:cubicBezTo>
                    <a:pt x="225" y="9494"/>
                    <a:pt x="228" y="9492"/>
                    <a:pt x="230" y="9491"/>
                  </a:cubicBezTo>
                  <a:cubicBezTo>
                    <a:pt x="479" y="9332"/>
                    <a:pt x="827" y="9425"/>
                    <a:pt x="1006" y="9697"/>
                  </a:cubicBezTo>
                  <a:cubicBezTo>
                    <a:pt x="1064" y="9783"/>
                    <a:pt x="6823" y="18409"/>
                    <a:pt x="12633" y="19906"/>
                  </a:cubicBezTo>
                  <a:cubicBezTo>
                    <a:pt x="14313" y="20339"/>
                    <a:pt x="15851" y="20119"/>
                    <a:pt x="17209" y="19257"/>
                  </a:cubicBezTo>
                  <a:cubicBezTo>
                    <a:pt x="18535" y="18349"/>
                    <a:pt x="19326" y="17033"/>
                    <a:pt x="19558" y="15339"/>
                  </a:cubicBezTo>
                  <a:cubicBezTo>
                    <a:pt x="20363" y="9481"/>
                    <a:pt x="14449" y="956"/>
                    <a:pt x="14390" y="871"/>
                  </a:cubicBezTo>
                  <a:cubicBezTo>
                    <a:pt x="14203" y="604"/>
                    <a:pt x="14248" y="253"/>
                    <a:pt x="14493" y="86"/>
                  </a:cubicBezTo>
                  <a:cubicBezTo>
                    <a:pt x="14494" y="85"/>
                    <a:pt x="14497" y="83"/>
                    <a:pt x="14499" y="82"/>
                  </a:cubicBezTo>
                  <a:cubicBezTo>
                    <a:pt x="14742" y="-79"/>
                    <a:pt x="15086" y="4"/>
                    <a:pt x="15272" y="269"/>
                  </a:cubicBezTo>
                  <a:cubicBezTo>
                    <a:pt x="15527" y="633"/>
                    <a:pt x="21527" y="9280"/>
                    <a:pt x="20660" y="15604"/>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5" name="Shape 15"/>
            <p:cNvSpPr/>
            <p:nvPr/>
          </p:nvSpPr>
          <p:spPr>
            <a:xfrm>
              <a:off x="3724657" y="5042164"/>
              <a:ext cx="1812730" cy="1392311"/>
            </a:xfrm>
            <a:custGeom>
              <a:avLst/>
              <a:gdLst/>
              <a:ahLst/>
              <a:cxnLst>
                <a:cxn ang="0">
                  <a:pos x="wd2" y="hd2"/>
                </a:cxn>
                <a:cxn ang="5400000">
                  <a:pos x="wd2" y="hd2"/>
                </a:cxn>
                <a:cxn ang="10800000">
                  <a:pos x="wd2" y="hd2"/>
                </a:cxn>
                <a:cxn ang="16200000">
                  <a:pos x="wd2" y="hd2"/>
                </a:cxn>
              </a:cxnLst>
              <a:rect l="0" t="0" r="r" b="b"/>
              <a:pathLst>
                <a:path w="21600" h="21420" extrusionOk="0">
                  <a:moveTo>
                    <a:pt x="18423" y="0"/>
                  </a:moveTo>
                  <a:lnTo>
                    <a:pt x="9172" y="8002"/>
                  </a:lnTo>
                  <a:lnTo>
                    <a:pt x="0" y="15935"/>
                  </a:lnTo>
                  <a:cubicBezTo>
                    <a:pt x="0" y="15935"/>
                    <a:pt x="2103" y="20365"/>
                    <a:pt x="2321" y="20836"/>
                  </a:cubicBezTo>
                  <a:cubicBezTo>
                    <a:pt x="2540" y="21307"/>
                    <a:pt x="2740" y="21600"/>
                    <a:pt x="3093" y="21294"/>
                  </a:cubicBezTo>
                  <a:cubicBezTo>
                    <a:pt x="3661" y="20803"/>
                    <a:pt x="12009" y="13583"/>
                    <a:pt x="12009" y="13583"/>
                  </a:cubicBezTo>
                  <a:lnTo>
                    <a:pt x="21600" y="5287"/>
                  </a:lnTo>
                  <a:cubicBezTo>
                    <a:pt x="21600" y="5287"/>
                    <a:pt x="18423" y="0"/>
                    <a:pt x="18423" y="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74" name="Group 73"/>
          <p:cNvGrpSpPr/>
          <p:nvPr/>
        </p:nvGrpSpPr>
        <p:grpSpPr>
          <a:xfrm rot="4666796">
            <a:off x="6843887" y="5257683"/>
            <a:ext cx="2090948" cy="2149300"/>
            <a:chOff x="2786287" y="3606598"/>
            <a:chExt cx="2751100" cy="2827877"/>
          </a:xfrm>
        </p:grpSpPr>
        <p:sp>
          <p:nvSpPr>
            <p:cNvPr id="75" name="Shape 6"/>
            <p:cNvSpPr/>
            <p:nvPr/>
          </p:nvSpPr>
          <p:spPr>
            <a:xfrm>
              <a:off x="2786287" y="3606598"/>
              <a:ext cx="1444524" cy="1035246"/>
            </a:xfrm>
            <a:custGeom>
              <a:avLst/>
              <a:gdLst/>
              <a:ahLst/>
              <a:cxnLst>
                <a:cxn ang="0">
                  <a:pos x="wd2" y="hd2"/>
                </a:cxn>
                <a:cxn ang="5400000">
                  <a:pos x="wd2" y="hd2"/>
                </a:cxn>
                <a:cxn ang="10800000">
                  <a:pos x="wd2" y="hd2"/>
                </a:cxn>
                <a:cxn ang="16200000">
                  <a:pos x="wd2" y="hd2"/>
                </a:cxn>
              </a:cxnLst>
              <a:rect l="0" t="0" r="r" b="b"/>
              <a:pathLst>
                <a:path w="21600" h="21600" extrusionOk="0">
                  <a:moveTo>
                    <a:pt x="10800" y="10096"/>
                  </a:moveTo>
                  <a:lnTo>
                    <a:pt x="0" y="20191"/>
                  </a:lnTo>
                  <a:lnTo>
                    <a:pt x="4003" y="21600"/>
                  </a:lnTo>
                  <a:lnTo>
                    <a:pt x="12600" y="13844"/>
                  </a:lnTo>
                  <a:lnTo>
                    <a:pt x="21010" y="5702"/>
                  </a:lnTo>
                  <a:lnTo>
                    <a:pt x="21600" y="0"/>
                  </a:lnTo>
                  <a:cubicBezTo>
                    <a:pt x="21600" y="0"/>
                    <a:pt x="10800" y="10096"/>
                    <a:pt x="10800" y="10096"/>
                  </a:cubicBezTo>
                  <a:close/>
                </a:path>
              </a:pathLst>
            </a:custGeom>
            <a:solidFill>
              <a:schemeClr val="accent6">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6" name="Shape 7"/>
            <p:cNvSpPr/>
            <p:nvPr/>
          </p:nvSpPr>
          <p:spPr>
            <a:xfrm>
              <a:off x="4088801" y="3606598"/>
              <a:ext cx="217929" cy="290688"/>
            </a:xfrm>
            <a:custGeom>
              <a:avLst/>
              <a:gdLst/>
              <a:ahLst/>
              <a:cxnLst>
                <a:cxn ang="0">
                  <a:pos x="wd2" y="hd2"/>
                </a:cxn>
                <a:cxn ang="5400000">
                  <a:pos x="wd2" y="hd2"/>
                </a:cxn>
                <a:cxn ang="10800000">
                  <a:pos x="wd2" y="hd2"/>
                </a:cxn>
                <a:cxn ang="16200000">
                  <a:pos x="wd2" y="hd2"/>
                </a:cxn>
              </a:cxnLst>
              <a:rect l="0" t="0" r="r" b="b"/>
              <a:pathLst>
                <a:path w="21600" h="21600" extrusionOk="0">
                  <a:moveTo>
                    <a:pt x="21600" y="8548"/>
                  </a:moveTo>
                  <a:lnTo>
                    <a:pt x="13961" y="0"/>
                  </a:lnTo>
                  <a:lnTo>
                    <a:pt x="0" y="13231"/>
                  </a:lnTo>
                  <a:lnTo>
                    <a:pt x="7478" y="21600"/>
                  </a:lnTo>
                  <a:cubicBezTo>
                    <a:pt x="7478" y="21600"/>
                    <a:pt x="21600" y="8548"/>
                    <a:pt x="21600" y="8548"/>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7" name="Shape 8"/>
            <p:cNvSpPr/>
            <p:nvPr/>
          </p:nvSpPr>
          <p:spPr>
            <a:xfrm>
              <a:off x="4088801" y="3683628"/>
              <a:ext cx="248342" cy="193436"/>
            </a:xfrm>
            <a:custGeom>
              <a:avLst/>
              <a:gdLst/>
              <a:ahLst/>
              <a:cxnLst>
                <a:cxn ang="0">
                  <a:pos x="wd2" y="hd2"/>
                </a:cxn>
                <a:cxn ang="5400000">
                  <a:pos x="wd2" y="hd2"/>
                </a:cxn>
                <a:cxn ang="10800000">
                  <a:pos x="wd2" y="hd2"/>
                </a:cxn>
                <a:cxn ang="16200000">
                  <a:pos x="wd2" y="hd2"/>
                </a:cxn>
              </a:cxnLst>
              <a:rect l="0" t="0" r="r" b="b"/>
              <a:pathLst>
                <a:path w="21600" h="21600" extrusionOk="0">
                  <a:moveTo>
                    <a:pt x="0" y="10634"/>
                  </a:moveTo>
                  <a:lnTo>
                    <a:pt x="5722" y="21600"/>
                  </a:lnTo>
                  <a:lnTo>
                    <a:pt x="21600" y="0"/>
                  </a:lnTo>
                  <a:cubicBezTo>
                    <a:pt x="21600" y="0"/>
                    <a:pt x="0" y="10634"/>
                    <a:pt x="0" y="10634"/>
                  </a:cubicBezTo>
                  <a:close/>
                </a:path>
              </a:pathLst>
            </a:custGeom>
            <a:solidFill>
              <a:schemeClr val="accent6">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8" name="Shape 9"/>
            <p:cNvSpPr/>
            <p:nvPr/>
          </p:nvSpPr>
          <p:spPr>
            <a:xfrm>
              <a:off x="2786287" y="4509954"/>
              <a:ext cx="293671" cy="177535"/>
            </a:xfrm>
            <a:custGeom>
              <a:avLst/>
              <a:gdLst/>
              <a:ahLst/>
              <a:cxnLst>
                <a:cxn ang="0">
                  <a:pos x="wd2" y="hd2"/>
                </a:cxn>
                <a:cxn ang="5400000">
                  <a:pos x="wd2" y="hd2"/>
                </a:cxn>
                <a:cxn ang="10800000">
                  <a:pos x="wd2" y="hd2"/>
                </a:cxn>
                <a:cxn ang="16200000">
                  <a:pos x="wd2" y="hd2"/>
                </a:cxn>
              </a:cxnLst>
              <a:rect l="0" t="0" r="r" b="b"/>
              <a:pathLst>
                <a:path w="21600" h="21600" extrusionOk="0">
                  <a:moveTo>
                    <a:pt x="5669" y="21600"/>
                  </a:moveTo>
                  <a:lnTo>
                    <a:pt x="0" y="7603"/>
                  </a:lnTo>
                  <a:lnTo>
                    <a:pt x="16051" y="0"/>
                  </a:lnTo>
                  <a:lnTo>
                    <a:pt x="21600" y="13702"/>
                  </a:lnTo>
                  <a:cubicBezTo>
                    <a:pt x="21600" y="13702"/>
                    <a:pt x="5669" y="21600"/>
                    <a:pt x="5669" y="21600"/>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9" name="Shape 10"/>
            <p:cNvSpPr/>
            <p:nvPr/>
          </p:nvSpPr>
          <p:spPr>
            <a:xfrm>
              <a:off x="2821301" y="4509954"/>
              <a:ext cx="248342" cy="193436"/>
            </a:xfrm>
            <a:custGeom>
              <a:avLst/>
              <a:gdLst/>
              <a:ahLst/>
              <a:cxnLst>
                <a:cxn ang="0">
                  <a:pos x="wd2" y="hd2"/>
                </a:cxn>
                <a:cxn ang="5400000">
                  <a:pos x="wd2" y="hd2"/>
                </a:cxn>
                <a:cxn ang="10800000">
                  <a:pos x="wd2" y="hd2"/>
                </a:cxn>
                <a:cxn ang="16200000">
                  <a:pos x="wd2" y="hd2"/>
                </a:cxn>
              </a:cxnLst>
              <a:rect l="0" t="0" r="r" b="b"/>
              <a:pathLst>
                <a:path w="21600" h="21600" extrusionOk="0">
                  <a:moveTo>
                    <a:pt x="15878" y="0"/>
                  </a:moveTo>
                  <a:lnTo>
                    <a:pt x="21600" y="10966"/>
                  </a:lnTo>
                  <a:lnTo>
                    <a:pt x="0" y="21600"/>
                  </a:lnTo>
                  <a:cubicBezTo>
                    <a:pt x="0" y="21600"/>
                    <a:pt x="15878" y="0"/>
                    <a:pt x="15878" y="0"/>
                  </a:cubicBezTo>
                  <a:close/>
                </a:path>
              </a:pathLst>
            </a:custGeom>
            <a:solidFill>
              <a:schemeClr val="accent6">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0" name="Shape 11"/>
            <p:cNvSpPr/>
            <p:nvPr/>
          </p:nvSpPr>
          <p:spPr>
            <a:xfrm>
              <a:off x="2821301" y="3683628"/>
              <a:ext cx="2515530" cy="2487807"/>
            </a:xfrm>
            <a:custGeom>
              <a:avLst/>
              <a:gdLst/>
              <a:ahLst/>
              <a:cxnLst>
                <a:cxn ang="0">
                  <a:pos x="wd2" y="hd2"/>
                </a:cxn>
                <a:cxn ang="5400000">
                  <a:pos x="wd2" y="hd2"/>
                </a:cxn>
                <a:cxn ang="10800000">
                  <a:pos x="wd2" y="hd2"/>
                </a:cxn>
                <a:cxn ang="16200000">
                  <a:pos x="wd2" y="hd2"/>
                </a:cxn>
              </a:cxnLst>
              <a:rect l="0" t="0" r="r" b="b"/>
              <a:pathLst>
                <a:path w="21600" h="21600" extrusionOk="0">
                  <a:moveTo>
                    <a:pt x="13020" y="0"/>
                  </a:moveTo>
                  <a:lnTo>
                    <a:pt x="6510" y="4410"/>
                  </a:lnTo>
                  <a:lnTo>
                    <a:pt x="0" y="8820"/>
                  </a:lnTo>
                  <a:lnTo>
                    <a:pt x="8324" y="21600"/>
                  </a:lnTo>
                  <a:lnTo>
                    <a:pt x="14933" y="17123"/>
                  </a:lnTo>
                  <a:lnTo>
                    <a:pt x="21600" y="12607"/>
                  </a:lnTo>
                  <a:cubicBezTo>
                    <a:pt x="21600" y="12607"/>
                    <a:pt x="13020" y="0"/>
                    <a:pt x="13020" y="0"/>
                  </a:cubicBezTo>
                  <a:close/>
                </a:path>
              </a:pathLst>
            </a:custGeom>
            <a:solidFill>
              <a:schemeClr val="accent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1" name="Shape 12"/>
            <p:cNvSpPr/>
            <p:nvPr/>
          </p:nvSpPr>
          <p:spPr>
            <a:xfrm>
              <a:off x="3871715" y="4019761"/>
              <a:ext cx="65641" cy="68356"/>
            </a:xfrm>
            <a:custGeom>
              <a:avLst/>
              <a:gdLst/>
              <a:ahLst/>
              <a:cxnLst>
                <a:cxn ang="0">
                  <a:pos x="wd2" y="hd2"/>
                </a:cxn>
                <a:cxn ang="5400000">
                  <a:pos x="wd2" y="hd2"/>
                </a:cxn>
                <a:cxn ang="10800000">
                  <a:pos x="wd2" y="hd2"/>
                </a:cxn>
                <a:cxn ang="16200000">
                  <a:pos x="wd2" y="hd2"/>
                </a:cxn>
              </a:cxnLst>
              <a:rect l="0" t="0" r="r" b="b"/>
              <a:pathLst>
                <a:path w="19087" h="18922" extrusionOk="0">
                  <a:moveTo>
                    <a:pt x="1889" y="14346"/>
                  </a:moveTo>
                  <a:cubicBezTo>
                    <a:pt x="5036" y="18818"/>
                    <a:pt x="11027" y="20259"/>
                    <a:pt x="15249" y="17566"/>
                  </a:cubicBezTo>
                  <a:cubicBezTo>
                    <a:pt x="19483" y="14866"/>
                    <a:pt x="20338" y="9059"/>
                    <a:pt x="17191" y="4587"/>
                  </a:cubicBezTo>
                  <a:cubicBezTo>
                    <a:pt x="14040" y="109"/>
                    <a:pt x="8078" y="-1341"/>
                    <a:pt x="3844" y="1359"/>
                  </a:cubicBezTo>
                  <a:cubicBezTo>
                    <a:pt x="-378" y="4052"/>
                    <a:pt x="-1262" y="9868"/>
                    <a:pt x="1889" y="14346"/>
                  </a:cubicBezTo>
                  <a:close/>
                </a:path>
              </a:pathLst>
            </a:custGeom>
            <a:solidFill>
              <a:schemeClr val="accent6">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2" name="Shape 13"/>
            <p:cNvSpPr/>
            <p:nvPr/>
          </p:nvSpPr>
          <p:spPr>
            <a:xfrm>
              <a:off x="3290486" y="4411915"/>
              <a:ext cx="65639" cy="68356"/>
            </a:xfrm>
            <a:custGeom>
              <a:avLst/>
              <a:gdLst/>
              <a:ahLst/>
              <a:cxnLst>
                <a:cxn ang="0">
                  <a:pos x="wd2" y="hd2"/>
                </a:cxn>
                <a:cxn ang="5400000">
                  <a:pos x="wd2" y="hd2"/>
                </a:cxn>
                <a:cxn ang="10800000">
                  <a:pos x="wd2" y="hd2"/>
                </a:cxn>
                <a:cxn ang="16200000">
                  <a:pos x="wd2" y="hd2"/>
                </a:cxn>
              </a:cxnLst>
              <a:rect l="0" t="0" r="r" b="b"/>
              <a:pathLst>
                <a:path w="19087" h="18922" extrusionOk="0">
                  <a:moveTo>
                    <a:pt x="17195" y="4584"/>
                  </a:moveTo>
                  <a:cubicBezTo>
                    <a:pt x="20342" y="9056"/>
                    <a:pt x="19475" y="14870"/>
                    <a:pt x="15253" y="17563"/>
                  </a:cubicBezTo>
                  <a:cubicBezTo>
                    <a:pt x="11019" y="20263"/>
                    <a:pt x="5041" y="18814"/>
                    <a:pt x="1894" y="14342"/>
                  </a:cubicBezTo>
                  <a:cubicBezTo>
                    <a:pt x="-1258" y="9864"/>
                    <a:pt x="-386" y="4056"/>
                    <a:pt x="3848" y="1356"/>
                  </a:cubicBezTo>
                  <a:cubicBezTo>
                    <a:pt x="8070" y="-1337"/>
                    <a:pt x="14043" y="105"/>
                    <a:pt x="17195" y="4584"/>
                  </a:cubicBezTo>
                  <a:close/>
                </a:path>
              </a:pathLst>
            </a:custGeom>
            <a:solidFill>
              <a:schemeClr val="accent6">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3" name="Shape 14"/>
            <p:cNvSpPr/>
            <p:nvPr/>
          </p:nvSpPr>
          <p:spPr>
            <a:xfrm>
              <a:off x="3317159" y="4043608"/>
              <a:ext cx="845669" cy="880552"/>
            </a:xfrm>
            <a:custGeom>
              <a:avLst/>
              <a:gdLst/>
              <a:ahLst/>
              <a:cxnLst>
                <a:cxn ang="0">
                  <a:pos x="wd2" y="hd2"/>
                </a:cxn>
                <a:cxn ang="5400000">
                  <a:pos x="wd2" y="hd2"/>
                </a:cxn>
                <a:cxn ang="10800000">
                  <a:pos x="wd2" y="hd2"/>
                </a:cxn>
                <a:cxn ang="16200000">
                  <a:pos x="wd2" y="hd2"/>
                </a:cxn>
              </a:cxnLst>
              <a:rect l="0" t="0" r="r" b="b"/>
              <a:pathLst>
                <a:path w="20746" h="21264" extrusionOk="0">
                  <a:moveTo>
                    <a:pt x="20660" y="15604"/>
                  </a:moveTo>
                  <a:cubicBezTo>
                    <a:pt x="20385" y="17606"/>
                    <a:pt x="19447" y="19162"/>
                    <a:pt x="17874" y="20233"/>
                  </a:cubicBezTo>
                  <a:cubicBezTo>
                    <a:pt x="16267" y="21259"/>
                    <a:pt x="14448" y="21521"/>
                    <a:pt x="12463" y="21009"/>
                  </a:cubicBezTo>
                  <a:cubicBezTo>
                    <a:pt x="6191" y="19393"/>
                    <a:pt x="351" y="10641"/>
                    <a:pt x="105" y="10270"/>
                  </a:cubicBezTo>
                  <a:cubicBezTo>
                    <a:pt x="-73" y="10000"/>
                    <a:pt x="-19" y="9655"/>
                    <a:pt x="224" y="9495"/>
                  </a:cubicBezTo>
                  <a:cubicBezTo>
                    <a:pt x="225" y="9494"/>
                    <a:pt x="228" y="9492"/>
                    <a:pt x="230" y="9491"/>
                  </a:cubicBezTo>
                  <a:cubicBezTo>
                    <a:pt x="479" y="9332"/>
                    <a:pt x="827" y="9425"/>
                    <a:pt x="1006" y="9697"/>
                  </a:cubicBezTo>
                  <a:cubicBezTo>
                    <a:pt x="1064" y="9783"/>
                    <a:pt x="6823" y="18409"/>
                    <a:pt x="12633" y="19906"/>
                  </a:cubicBezTo>
                  <a:cubicBezTo>
                    <a:pt x="14313" y="20339"/>
                    <a:pt x="15851" y="20119"/>
                    <a:pt x="17209" y="19257"/>
                  </a:cubicBezTo>
                  <a:cubicBezTo>
                    <a:pt x="18535" y="18349"/>
                    <a:pt x="19326" y="17033"/>
                    <a:pt x="19558" y="15339"/>
                  </a:cubicBezTo>
                  <a:cubicBezTo>
                    <a:pt x="20363" y="9481"/>
                    <a:pt x="14449" y="956"/>
                    <a:pt x="14390" y="871"/>
                  </a:cubicBezTo>
                  <a:cubicBezTo>
                    <a:pt x="14203" y="604"/>
                    <a:pt x="14248" y="253"/>
                    <a:pt x="14493" y="86"/>
                  </a:cubicBezTo>
                  <a:cubicBezTo>
                    <a:pt x="14494" y="85"/>
                    <a:pt x="14497" y="83"/>
                    <a:pt x="14499" y="82"/>
                  </a:cubicBezTo>
                  <a:cubicBezTo>
                    <a:pt x="14742" y="-79"/>
                    <a:pt x="15086" y="4"/>
                    <a:pt x="15272" y="269"/>
                  </a:cubicBezTo>
                  <a:cubicBezTo>
                    <a:pt x="15527" y="633"/>
                    <a:pt x="21527" y="9280"/>
                    <a:pt x="20660" y="15604"/>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4" name="Shape 15"/>
            <p:cNvSpPr/>
            <p:nvPr/>
          </p:nvSpPr>
          <p:spPr>
            <a:xfrm>
              <a:off x="3724657" y="5042164"/>
              <a:ext cx="1812730" cy="1392311"/>
            </a:xfrm>
            <a:custGeom>
              <a:avLst/>
              <a:gdLst/>
              <a:ahLst/>
              <a:cxnLst>
                <a:cxn ang="0">
                  <a:pos x="wd2" y="hd2"/>
                </a:cxn>
                <a:cxn ang="5400000">
                  <a:pos x="wd2" y="hd2"/>
                </a:cxn>
                <a:cxn ang="10800000">
                  <a:pos x="wd2" y="hd2"/>
                </a:cxn>
                <a:cxn ang="16200000">
                  <a:pos x="wd2" y="hd2"/>
                </a:cxn>
              </a:cxnLst>
              <a:rect l="0" t="0" r="r" b="b"/>
              <a:pathLst>
                <a:path w="21600" h="21420" extrusionOk="0">
                  <a:moveTo>
                    <a:pt x="18423" y="0"/>
                  </a:moveTo>
                  <a:lnTo>
                    <a:pt x="9172" y="8002"/>
                  </a:lnTo>
                  <a:lnTo>
                    <a:pt x="0" y="15935"/>
                  </a:lnTo>
                  <a:cubicBezTo>
                    <a:pt x="0" y="15935"/>
                    <a:pt x="2103" y="20365"/>
                    <a:pt x="2321" y="20836"/>
                  </a:cubicBezTo>
                  <a:cubicBezTo>
                    <a:pt x="2540" y="21307"/>
                    <a:pt x="2740" y="21600"/>
                    <a:pt x="3093" y="21294"/>
                  </a:cubicBezTo>
                  <a:cubicBezTo>
                    <a:pt x="3661" y="20803"/>
                    <a:pt x="12009" y="13583"/>
                    <a:pt x="12009" y="13583"/>
                  </a:cubicBezTo>
                  <a:lnTo>
                    <a:pt x="21600" y="5287"/>
                  </a:lnTo>
                  <a:cubicBezTo>
                    <a:pt x="21600" y="5287"/>
                    <a:pt x="18423" y="0"/>
                    <a:pt x="18423" y="0"/>
                  </a:cubicBezTo>
                  <a:close/>
                </a:path>
              </a:pathLst>
            </a:custGeom>
            <a:solidFill>
              <a:schemeClr val="accent6">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sp>
        <p:nvSpPr>
          <p:cNvPr id="2" name="Text Placeholder 1"/>
          <p:cNvSpPr>
            <a:spLocks noGrp="1"/>
          </p:cNvSpPr>
          <p:nvPr>
            <p:ph type="body" sz="quarter" idx="10"/>
          </p:nvPr>
        </p:nvSpPr>
        <p:spPr/>
        <p:txBody>
          <a:bodyPr/>
          <a:lstStyle/>
          <a:p>
            <a:r>
              <a:rPr lang="en-US" dirty="0"/>
              <a:t>Here is your custom footer</a:t>
            </a:r>
          </a:p>
        </p:txBody>
      </p:sp>
      <p:sp>
        <p:nvSpPr>
          <p:cNvPr id="3" name="TextBox 2"/>
          <p:cNvSpPr txBox="1"/>
          <p:nvPr/>
        </p:nvSpPr>
        <p:spPr>
          <a:xfrm>
            <a:off x="2971800" y="493273"/>
            <a:ext cx="6248400" cy="502702"/>
          </a:xfrm>
          <a:prstGeom prst="rect">
            <a:avLst/>
          </a:prstGeom>
          <a:noFill/>
        </p:spPr>
        <p:txBody>
          <a:bodyPr wrap="square" rtlCol="0">
            <a:spAutoFit/>
          </a:bodyPr>
          <a:lstStyle/>
          <a:p>
            <a:pPr algn="ctr">
              <a:lnSpc>
                <a:spcPts val="3200"/>
              </a:lnSpc>
            </a:pPr>
            <a:r>
              <a:rPr lang="en-US" sz="3000" dirty="0">
                <a:solidFill>
                  <a:srgbClr val="BFBFBF"/>
                </a:solidFill>
                <a:latin typeface="Montserrat Light" charset="0"/>
                <a:ea typeface="Montserrat Light" charset="0"/>
                <a:cs typeface="Montserrat Light" charset="0"/>
              </a:rPr>
              <a:t>Infographic : </a:t>
            </a:r>
            <a:r>
              <a:rPr lang="en-US" sz="3000" b="1" dirty="0">
                <a:latin typeface="Montserrat" charset="0"/>
                <a:ea typeface="Montserrat" charset="0"/>
                <a:cs typeface="Montserrat" charset="0"/>
              </a:rPr>
              <a:t>Pictorial 05</a:t>
            </a:r>
          </a:p>
        </p:txBody>
      </p:sp>
      <p:sp>
        <p:nvSpPr>
          <p:cNvPr id="4" name="TextBox 3"/>
          <p:cNvSpPr txBox="1"/>
          <p:nvPr/>
        </p:nvSpPr>
        <p:spPr>
          <a:xfrm>
            <a:off x="2476897" y="975956"/>
            <a:ext cx="7218432" cy="246221"/>
          </a:xfrm>
          <a:prstGeom prst="rect">
            <a:avLst/>
          </a:prstGeom>
          <a:noFill/>
        </p:spPr>
        <p:txBody>
          <a:bodyPr wrap="square" numCol="1" spcCol="0" rtlCol="0" anchor="ctr">
            <a:spAutoFit/>
          </a:bodyPr>
          <a:lstStyle/>
          <a:p>
            <a:pPr algn="ctr"/>
            <a:r>
              <a:rPr lang="en-US" sz="1000" b="1" dirty="0">
                <a:latin typeface="Montserrat Light" charset="0"/>
                <a:ea typeface="Montserrat Light" charset="0"/>
                <a:cs typeface="Montserrat Light" charset="0"/>
              </a:rPr>
              <a:t>The example text goes here with your own detailed summery. Loren opium dolor sit amen example text line.</a:t>
            </a:r>
          </a:p>
        </p:txBody>
      </p:sp>
      <p:grpSp>
        <p:nvGrpSpPr>
          <p:cNvPr id="58" name="Group 57"/>
          <p:cNvGrpSpPr/>
          <p:nvPr/>
        </p:nvGrpSpPr>
        <p:grpSpPr>
          <a:xfrm>
            <a:off x="2786287" y="3576119"/>
            <a:ext cx="2751100" cy="2827877"/>
            <a:chOff x="2786287" y="3606598"/>
            <a:chExt cx="2751100" cy="2827877"/>
          </a:xfrm>
        </p:grpSpPr>
        <p:sp>
          <p:nvSpPr>
            <p:cNvPr id="5" name="Shape 6"/>
            <p:cNvSpPr/>
            <p:nvPr/>
          </p:nvSpPr>
          <p:spPr>
            <a:xfrm>
              <a:off x="2786287" y="3606598"/>
              <a:ext cx="1444524" cy="1035246"/>
            </a:xfrm>
            <a:custGeom>
              <a:avLst/>
              <a:gdLst/>
              <a:ahLst/>
              <a:cxnLst>
                <a:cxn ang="0">
                  <a:pos x="wd2" y="hd2"/>
                </a:cxn>
                <a:cxn ang="5400000">
                  <a:pos x="wd2" y="hd2"/>
                </a:cxn>
                <a:cxn ang="10800000">
                  <a:pos x="wd2" y="hd2"/>
                </a:cxn>
                <a:cxn ang="16200000">
                  <a:pos x="wd2" y="hd2"/>
                </a:cxn>
              </a:cxnLst>
              <a:rect l="0" t="0" r="r" b="b"/>
              <a:pathLst>
                <a:path w="21600" h="21600" extrusionOk="0">
                  <a:moveTo>
                    <a:pt x="10800" y="10096"/>
                  </a:moveTo>
                  <a:lnTo>
                    <a:pt x="0" y="20191"/>
                  </a:lnTo>
                  <a:lnTo>
                    <a:pt x="4003" y="21600"/>
                  </a:lnTo>
                  <a:lnTo>
                    <a:pt x="12600" y="13844"/>
                  </a:lnTo>
                  <a:lnTo>
                    <a:pt x="21010" y="5702"/>
                  </a:lnTo>
                  <a:lnTo>
                    <a:pt x="21600" y="0"/>
                  </a:lnTo>
                  <a:cubicBezTo>
                    <a:pt x="21600" y="0"/>
                    <a:pt x="10800" y="10096"/>
                    <a:pt x="10800" y="10096"/>
                  </a:cubicBezTo>
                  <a:close/>
                </a:path>
              </a:pathLst>
            </a:custGeom>
            <a:solidFill>
              <a:schemeClr val="accent1">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6" name="Shape 7"/>
            <p:cNvSpPr/>
            <p:nvPr/>
          </p:nvSpPr>
          <p:spPr>
            <a:xfrm>
              <a:off x="4088801" y="3606598"/>
              <a:ext cx="217929" cy="290688"/>
            </a:xfrm>
            <a:custGeom>
              <a:avLst/>
              <a:gdLst/>
              <a:ahLst/>
              <a:cxnLst>
                <a:cxn ang="0">
                  <a:pos x="wd2" y="hd2"/>
                </a:cxn>
                <a:cxn ang="5400000">
                  <a:pos x="wd2" y="hd2"/>
                </a:cxn>
                <a:cxn ang="10800000">
                  <a:pos x="wd2" y="hd2"/>
                </a:cxn>
                <a:cxn ang="16200000">
                  <a:pos x="wd2" y="hd2"/>
                </a:cxn>
              </a:cxnLst>
              <a:rect l="0" t="0" r="r" b="b"/>
              <a:pathLst>
                <a:path w="21600" h="21600" extrusionOk="0">
                  <a:moveTo>
                    <a:pt x="21600" y="8548"/>
                  </a:moveTo>
                  <a:lnTo>
                    <a:pt x="13961" y="0"/>
                  </a:lnTo>
                  <a:lnTo>
                    <a:pt x="0" y="13231"/>
                  </a:lnTo>
                  <a:lnTo>
                    <a:pt x="7478" y="21600"/>
                  </a:lnTo>
                  <a:cubicBezTo>
                    <a:pt x="7478" y="21600"/>
                    <a:pt x="21600" y="8548"/>
                    <a:pt x="21600" y="8548"/>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 name="Shape 8"/>
            <p:cNvSpPr/>
            <p:nvPr/>
          </p:nvSpPr>
          <p:spPr>
            <a:xfrm>
              <a:off x="4088801" y="3683628"/>
              <a:ext cx="248342" cy="193436"/>
            </a:xfrm>
            <a:custGeom>
              <a:avLst/>
              <a:gdLst/>
              <a:ahLst/>
              <a:cxnLst>
                <a:cxn ang="0">
                  <a:pos x="wd2" y="hd2"/>
                </a:cxn>
                <a:cxn ang="5400000">
                  <a:pos x="wd2" y="hd2"/>
                </a:cxn>
                <a:cxn ang="10800000">
                  <a:pos x="wd2" y="hd2"/>
                </a:cxn>
                <a:cxn ang="16200000">
                  <a:pos x="wd2" y="hd2"/>
                </a:cxn>
              </a:cxnLst>
              <a:rect l="0" t="0" r="r" b="b"/>
              <a:pathLst>
                <a:path w="21600" h="21600" extrusionOk="0">
                  <a:moveTo>
                    <a:pt x="0" y="10634"/>
                  </a:moveTo>
                  <a:lnTo>
                    <a:pt x="5722" y="21600"/>
                  </a:lnTo>
                  <a:lnTo>
                    <a:pt x="21600" y="0"/>
                  </a:lnTo>
                  <a:cubicBezTo>
                    <a:pt x="21600" y="0"/>
                    <a:pt x="0" y="10634"/>
                    <a:pt x="0" y="10634"/>
                  </a:cubicBezTo>
                  <a:close/>
                </a:path>
              </a:pathLst>
            </a:custGeom>
            <a:solidFill>
              <a:srgbClr val="59586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 name="Shape 9"/>
            <p:cNvSpPr/>
            <p:nvPr/>
          </p:nvSpPr>
          <p:spPr>
            <a:xfrm>
              <a:off x="2786287" y="4509954"/>
              <a:ext cx="293671" cy="177535"/>
            </a:xfrm>
            <a:custGeom>
              <a:avLst/>
              <a:gdLst/>
              <a:ahLst/>
              <a:cxnLst>
                <a:cxn ang="0">
                  <a:pos x="wd2" y="hd2"/>
                </a:cxn>
                <a:cxn ang="5400000">
                  <a:pos x="wd2" y="hd2"/>
                </a:cxn>
                <a:cxn ang="10800000">
                  <a:pos x="wd2" y="hd2"/>
                </a:cxn>
                <a:cxn ang="16200000">
                  <a:pos x="wd2" y="hd2"/>
                </a:cxn>
              </a:cxnLst>
              <a:rect l="0" t="0" r="r" b="b"/>
              <a:pathLst>
                <a:path w="21600" h="21600" extrusionOk="0">
                  <a:moveTo>
                    <a:pt x="5669" y="21600"/>
                  </a:moveTo>
                  <a:lnTo>
                    <a:pt x="0" y="7603"/>
                  </a:lnTo>
                  <a:lnTo>
                    <a:pt x="16051" y="0"/>
                  </a:lnTo>
                  <a:lnTo>
                    <a:pt x="21600" y="13702"/>
                  </a:lnTo>
                  <a:cubicBezTo>
                    <a:pt x="21600" y="13702"/>
                    <a:pt x="5669" y="21600"/>
                    <a:pt x="5669" y="21600"/>
                  </a:cubicBezTo>
                  <a:close/>
                </a:path>
              </a:pathLst>
            </a:custGeom>
            <a:solidFill>
              <a:srgbClr val="59586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 name="Shape 10"/>
            <p:cNvSpPr/>
            <p:nvPr/>
          </p:nvSpPr>
          <p:spPr>
            <a:xfrm>
              <a:off x="2821301" y="4509954"/>
              <a:ext cx="248342" cy="193436"/>
            </a:xfrm>
            <a:custGeom>
              <a:avLst/>
              <a:gdLst/>
              <a:ahLst/>
              <a:cxnLst>
                <a:cxn ang="0">
                  <a:pos x="wd2" y="hd2"/>
                </a:cxn>
                <a:cxn ang="5400000">
                  <a:pos x="wd2" y="hd2"/>
                </a:cxn>
                <a:cxn ang="10800000">
                  <a:pos x="wd2" y="hd2"/>
                </a:cxn>
                <a:cxn ang="16200000">
                  <a:pos x="wd2" y="hd2"/>
                </a:cxn>
              </a:cxnLst>
              <a:rect l="0" t="0" r="r" b="b"/>
              <a:pathLst>
                <a:path w="21600" h="21600" extrusionOk="0">
                  <a:moveTo>
                    <a:pt x="15878" y="0"/>
                  </a:moveTo>
                  <a:lnTo>
                    <a:pt x="21600" y="10966"/>
                  </a:lnTo>
                  <a:lnTo>
                    <a:pt x="0" y="21600"/>
                  </a:lnTo>
                  <a:cubicBezTo>
                    <a:pt x="0" y="21600"/>
                    <a:pt x="15878" y="0"/>
                    <a:pt x="15878" y="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 name="Shape 11"/>
            <p:cNvSpPr/>
            <p:nvPr/>
          </p:nvSpPr>
          <p:spPr>
            <a:xfrm>
              <a:off x="2821301" y="3683628"/>
              <a:ext cx="2515530" cy="2487807"/>
            </a:xfrm>
            <a:custGeom>
              <a:avLst/>
              <a:gdLst/>
              <a:ahLst/>
              <a:cxnLst>
                <a:cxn ang="0">
                  <a:pos x="wd2" y="hd2"/>
                </a:cxn>
                <a:cxn ang="5400000">
                  <a:pos x="wd2" y="hd2"/>
                </a:cxn>
                <a:cxn ang="10800000">
                  <a:pos x="wd2" y="hd2"/>
                </a:cxn>
                <a:cxn ang="16200000">
                  <a:pos x="wd2" y="hd2"/>
                </a:cxn>
              </a:cxnLst>
              <a:rect l="0" t="0" r="r" b="b"/>
              <a:pathLst>
                <a:path w="21600" h="21600" extrusionOk="0">
                  <a:moveTo>
                    <a:pt x="13020" y="0"/>
                  </a:moveTo>
                  <a:lnTo>
                    <a:pt x="6510" y="4410"/>
                  </a:lnTo>
                  <a:lnTo>
                    <a:pt x="0" y="8820"/>
                  </a:lnTo>
                  <a:lnTo>
                    <a:pt x="8324" y="21600"/>
                  </a:lnTo>
                  <a:lnTo>
                    <a:pt x="14933" y="17123"/>
                  </a:lnTo>
                  <a:lnTo>
                    <a:pt x="21600" y="12607"/>
                  </a:lnTo>
                  <a:cubicBezTo>
                    <a:pt x="21600" y="12607"/>
                    <a:pt x="13020" y="0"/>
                    <a:pt x="13020" y="0"/>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1" name="Shape 12"/>
            <p:cNvSpPr/>
            <p:nvPr/>
          </p:nvSpPr>
          <p:spPr>
            <a:xfrm>
              <a:off x="3871715" y="4019761"/>
              <a:ext cx="65641" cy="68356"/>
            </a:xfrm>
            <a:custGeom>
              <a:avLst/>
              <a:gdLst/>
              <a:ahLst/>
              <a:cxnLst>
                <a:cxn ang="0">
                  <a:pos x="wd2" y="hd2"/>
                </a:cxn>
                <a:cxn ang="5400000">
                  <a:pos x="wd2" y="hd2"/>
                </a:cxn>
                <a:cxn ang="10800000">
                  <a:pos x="wd2" y="hd2"/>
                </a:cxn>
                <a:cxn ang="16200000">
                  <a:pos x="wd2" y="hd2"/>
                </a:cxn>
              </a:cxnLst>
              <a:rect l="0" t="0" r="r" b="b"/>
              <a:pathLst>
                <a:path w="19087" h="18922" extrusionOk="0">
                  <a:moveTo>
                    <a:pt x="1889" y="14346"/>
                  </a:moveTo>
                  <a:cubicBezTo>
                    <a:pt x="5036" y="18818"/>
                    <a:pt x="11027" y="20259"/>
                    <a:pt x="15249" y="17566"/>
                  </a:cubicBezTo>
                  <a:cubicBezTo>
                    <a:pt x="19483" y="14866"/>
                    <a:pt x="20338" y="9059"/>
                    <a:pt x="17191" y="4587"/>
                  </a:cubicBezTo>
                  <a:cubicBezTo>
                    <a:pt x="14040" y="109"/>
                    <a:pt x="8078" y="-1341"/>
                    <a:pt x="3844" y="1359"/>
                  </a:cubicBezTo>
                  <a:cubicBezTo>
                    <a:pt x="-378" y="4052"/>
                    <a:pt x="-1262" y="9868"/>
                    <a:pt x="1889" y="14346"/>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2" name="Shape 13"/>
            <p:cNvSpPr/>
            <p:nvPr/>
          </p:nvSpPr>
          <p:spPr>
            <a:xfrm>
              <a:off x="3290486" y="4411915"/>
              <a:ext cx="65639" cy="68356"/>
            </a:xfrm>
            <a:custGeom>
              <a:avLst/>
              <a:gdLst/>
              <a:ahLst/>
              <a:cxnLst>
                <a:cxn ang="0">
                  <a:pos x="wd2" y="hd2"/>
                </a:cxn>
                <a:cxn ang="5400000">
                  <a:pos x="wd2" y="hd2"/>
                </a:cxn>
                <a:cxn ang="10800000">
                  <a:pos x="wd2" y="hd2"/>
                </a:cxn>
                <a:cxn ang="16200000">
                  <a:pos x="wd2" y="hd2"/>
                </a:cxn>
              </a:cxnLst>
              <a:rect l="0" t="0" r="r" b="b"/>
              <a:pathLst>
                <a:path w="19087" h="18922" extrusionOk="0">
                  <a:moveTo>
                    <a:pt x="17195" y="4584"/>
                  </a:moveTo>
                  <a:cubicBezTo>
                    <a:pt x="20342" y="9056"/>
                    <a:pt x="19475" y="14870"/>
                    <a:pt x="15253" y="17563"/>
                  </a:cubicBezTo>
                  <a:cubicBezTo>
                    <a:pt x="11019" y="20263"/>
                    <a:pt x="5041" y="18814"/>
                    <a:pt x="1894" y="14342"/>
                  </a:cubicBezTo>
                  <a:cubicBezTo>
                    <a:pt x="-1258" y="9864"/>
                    <a:pt x="-386" y="4056"/>
                    <a:pt x="3848" y="1356"/>
                  </a:cubicBezTo>
                  <a:cubicBezTo>
                    <a:pt x="8070" y="-1337"/>
                    <a:pt x="14043" y="105"/>
                    <a:pt x="17195" y="4584"/>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3" name="Shape 14"/>
            <p:cNvSpPr/>
            <p:nvPr/>
          </p:nvSpPr>
          <p:spPr>
            <a:xfrm>
              <a:off x="3317159" y="4043608"/>
              <a:ext cx="845669" cy="880552"/>
            </a:xfrm>
            <a:custGeom>
              <a:avLst/>
              <a:gdLst/>
              <a:ahLst/>
              <a:cxnLst>
                <a:cxn ang="0">
                  <a:pos x="wd2" y="hd2"/>
                </a:cxn>
                <a:cxn ang="5400000">
                  <a:pos x="wd2" y="hd2"/>
                </a:cxn>
                <a:cxn ang="10800000">
                  <a:pos x="wd2" y="hd2"/>
                </a:cxn>
                <a:cxn ang="16200000">
                  <a:pos x="wd2" y="hd2"/>
                </a:cxn>
              </a:cxnLst>
              <a:rect l="0" t="0" r="r" b="b"/>
              <a:pathLst>
                <a:path w="20746" h="21264" extrusionOk="0">
                  <a:moveTo>
                    <a:pt x="20660" y="15604"/>
                  </a:moveTo>
                  <a:cubicBezTo>
                    <a:pt x="20385" y="17606"/>
                    <a:pt x="19447" y="19162"/>
                    <a:pt x="17874" y="20233"/>
                  </a:cubicBezTo>
                  <a:cubicBezTo>
                    <a:pt x="16267" y="21259"/>
                    <a:pt x="14448" y="21521"/>
                    <a:pt x="12463" y="21009"/>
                  </a:cubicBezTo>
                  <a:cubicBezTo>
                    <a:pt x="6191" y="19393"/>
                    <a:pt x="351" y="10641"/>
                    <a:pt x="105" y="10270"/>
                  </a:cubicBezTo>
                  <a:cubicBezTo>
                    <a:pt x="-73" y="10000"/>
                    <a:pt x="-19" y="9655"/>
                    <a:pt x="224" y="9495"/>
                  </a:cubicBezTo>
                  <a:cubicBezTo>
                    <a:pt x="225" y="9494"/>
                    <a:pt x="228" y="9492"/>
                    <a:pt x="230" y="9491"/>
                  </a:cubicBezTo>
                  <a:cubicBezTo>
                    <a:pt x="479" y="9332"/>
                    <a:pt x="827" y="9425"/>
                    <a:pt x="1006" y="9697"/>
                  </a:cubicBezTo>
                  <a:cubicBezTo>
                    <a:pt x="1064" y="9783"/>
                    <a:pt x="6823" y="18409"/>
                    <a:pt x="12633" y="19906"/>
                  </a:cubicBezTo>
                  <a:cubicBezTo>
                    <a:pt x="14313" y="20339"/>
                    <a:pt x="15851" y="20119"/>
                    <a:pt x="17209" y="19257"/>
                  </a:cubicBezTo>
                  <a:cubicBezTo>
                    <a:pt x="18535" y="18349"/>
                    <a:pt x="19326" y="17033"/>
                    <a:pt x="19558" y="15339"/>
                  </a:cubicBezTo>
                  <a:cubicBezTo>
                    <a:pt x="20363" y="9481"/>
                    <a:pt x="14449" y="956"/>
                    <a:pt x="14390" y="871"/>
                  </a:cubicBezTo>
                  <a:cubicBezTo>
                    <a:pt x="14203" y="604"/>
                    <a:pt x="14248" y="253"/>
                    <a:pt x="14493" y="86"/>
                  </a:cubicBezTo>
                  <a:cubicBezTo>
                    <a:pt x="14494" y="85"/>
                    <a:pt x="14497" y="83"/>
                    <a:pt x="14499" y="82"/>
                  </a:cubicBezTo>
                  <a:cubicBezTo>
                    <a:pt x="14742" y="-79"/>
                    <a:pt x="15086" y="4"/>
                    <a:pt x="15272" y="269"/>
                  </a:cubicBezTo>
                  <a:cubicBezTo>
                    <a:pt x="15527" y="633"/>
                    <a:pt x="21527" y="9280"/>
                    <a:pt x="20660" y="15604"/>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4" name="Shape 15"/>
            <p:cNvSpPr/>
            <p:nvPr/>
          </p:nvSpPr>
          <p:spPr>
            <a:xfrm>
              <a:off x="3724657" y="5042164"/>
              <a:ext cx="1812730" cy="1392311"/>
            </a:xfrm>
            <a:custGeom>
              <a:avLst/>
              <a:gdLst/>
              <a:ahLst/>
              <a:cxnLst>
                <a:cxn ang="0">
                  <a:pos x="wd2" y="hd2"/>
                </a:cxn>
                <a:cxn ang="5400000">
                  <a:pos x="wd2" y="hd2"/>
                </a:cxn>
                <a:cxn ang="10800000">
                  <a:pos x="wd2" y="hd2"/>
                </a:cxn>
                <a:cxn ang="16200000">
                  <a:pos x="wd2" y="hd2"/>
                </a:cxn>
              </a:cxnLst>
              <a:rect l="0" t="0" r="r" b="b"/>
              <a:pathLst>
                <a:path w="21600" h="21420" extrusionOk="0">
                  <a:moveTo>
                    <a:pt x="18423" y="0"/>
                  </a:moveTo>
                  <a:lnTo>
                    <a:pt x="9172" y="8002"/>
                  </a:lnTo>
                  <a:lnTo>
                    <a:pt x="0" y="15935"/>
                  </a:lnTo>
                  <a:cubicBezTo>
                    <a:pt x="0" y="15935"/>
                    <a:pt x="2103" y="20365"/>
                    <a:pt x="2321" y="20836"/>
                  </a:cubicBezTo>
                  <a:cubicBezTo>
                    <a:pt x="2540" y="21307"/>
                    <a:pt x="2740" y="21600"/>
                    <a:pt x="3093" y="21294"/>
                  </a:cubicBezTo>
                  <a:cubicBezTo>
                    <a:pt x="3661" y="20803"/>
                    <a:pt x="12009" y="13583"/>
                    <a:pt x="12009" y="13583"/>
                  </a:cubicBezTo>
                  <a:lnTo>
                    <a:pt x="21600" y="5287"/>
                  </a:lnTo>
                  <a:cubicBezTo>
                    <a:pt x="21600" y="5287"/>
                    <a:pt x="18423" y="0"/>
                    <a:pt x="18423" y="0"/>
                  </a:cubicBezTo>
                  <a:close/>
                </a:path>
              </a:pathLst>
            </a:custGeom>
            <a:solidFill>
              <a:schemeClr val="accent1">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57" name="Group 56"/>
          <p:cNvGrpSpPr/>
          <p:nvPr/>
        </p:nvGrpSpPr>
        <p:grpSpPr>
          <a:xfrm>
            <a:off x="4487959" y="2416129"/>
            <a:ext cx="1775755" cy="2698436"/>
            <a:chOff x="4487958" y="2416128"/>
            <a:chExt cx="1775755" cy="2698436"/>
          </a:xfrm>
        </p:grpSpPr>
        <p:sp>
          <p:nvSpPr>
            <p:cNvPr id="15" name="Shape 16"/>
            <p:cNvSpPr/>
            <p:nvPr/>
          </p:nvSpPr>
          <p:spPr>
            <a:xfrm>
              <a:off x="5153221" y="2451141"/>
              <a:ext cx="475497" cy="487951"/>
            </a:xfrm>
            <a:custGeom>
              <a:avLst/>
              <a:gdLst/>
              <a:ahLst/>
              <a:cxnLst>
                <a:cxn ang="0">
                  <a:pos x="wd2" y="hd2"/>
                </a:cxn>
                <a:cxn ang="5400000">
                  <a:pos x="wd2" y="hd2"/>
                </a:cxn>
                <a:cxn ang="10800000">
                  <a:pos x="wd2" y="hd2"/>
                </a:cxn>
                <a:cxn ang="16200000">
                  <a:pos x="wd2" y="hd2"/>
                </a:cxn>
              </a:cxnLst>
              <a:rect l="0" t="0" r="r" b="b"/>
              <a:pathLst>
                <a:path w="21599" h="21305" extrusionOk="0">
                  <a:moveTo>
                    <a:pt x="1714" y="21017"/>
                  </a:moveTo>
                  <a:cubicBezTo>
                    <a:pt x="1714" y="15657"/>
                    <a:pt x="5133" y="5233"/>
                    <a:pt x="9675" y="2365"/>
                  </a:cubicBezTo>
                  <a:cubicBezTo>
                    <a:pt x="10933" y="1571"/>
                    <a:pt x="12143" y="1434"/>
                    <a:pt x="13375" y="1947"/>
                  </a:cubicBezTo>
                  <a:cubicBezTo>
                    <a:pt x="18147" y="3932"/>
                    <a:pt x="19689" y="16534"/>
                    <a:pt x="19884" y="21281"/>
                  </a:cubicBezTo>
                  <a:lnTo>
                    <a:pt x="21597" y="21305"/>
                  </a:lnTo>
                  <a:cubicBezTo>
                    <a:pt x="21597" y="21290"/>
                    <a:pt x="21600" y="21277"/>
                    <a:pt x="21599" y="21262"/>
                  </a:cubicBezTo>
                  <a:cubicBezTo>
                    <a:pt x="21570" y="20527"/>
                    <a:pt x="20808" y="3243"/>
                    <a:pt x="14056" y="434"/>
                  </a:cubicBezTo>
                  <a:cubicBezTo>
                    <a:pt x="12304" y="-295"/>
                    <a:pt x="10463" y="-104"/>
                    <a:pt x="8734" y="987"/>
                  </a:cubicBezTo>
                  <a:cubicBezTo>
                    <a:pt x="3487" y="4300"/>
                    <a:pt x="5" y="15224"/>
                    <a:pt x="0" y="21006"/>
                  </a:cubicBezTo>
                  <a:lnTo>
                    <a:pt x="1713" y="21029"/>
                  </a:lnTo>
                  <a:cubicBezTo>
                    <a:pt x="1713" y="21025"/>
                    <a:pt x="1714" y="21022"/>
                    <a:pt x="1714" y="21017"/>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6" name="Shape 17"/>
            <p:cNvSpPr/>
            <p:nvPr/>
          </p:nvSpPr>
          <p:spPr>
            <a:xfrm>
              <a:off x="4487958" y="2948338"/>
              <a:ext cx="196244" cy="21662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794"/>
                  </a:lnTo>
                  <a:lnTo>
                    <a:pt x="13258" y="19838"/>
                  </a:lnTo>
                  <a:lnTo>
                    <a:pt x="21600" y="21600"/>
                  </a:lnTo>
                  <a:lnTo>
                    <a:pt x="18074" y="176"/>
                  </a:lnTo>
                  <a:cubicBezTo>
                    <a:pt x="18074" y="176"/>
                    <a:pt x="0" y="0"/>
                    <a:pt x="0" y="0"/>
                  </a:cubicBezTo>
                  <a:close/>
                </a:path>
              </a:pathLst>
            </a:custGeom>
            <a:solidFill>
              <a:srgbClr val="ADAFB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7" name="Shape 18"/>
            <p:cNvSpPr/>
            <p:nvPr/>
          </p:nvSpPr>
          <p:spPr>
            <a:xfrm>
              <a:off x="4497102" y="2948338"/>
              <a:ext cx="130711" cy="19894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52"/>
                  </a:lnTo>
                  <a:lnTo>
                    <a:pt x="19904" y="21600"/>
                  </a:lnTo>
                  <a:lnTo>
                    <a:pt x="21600" y="152"/>
                  </a:lnTo>
                  <a:cubicBezTo>
                    <a:pt x="21600" y="152"/>
                    <a:pt x="0" y="0"/>
                    <a:pt x="0" y="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8" name="Shape 19"/>
            <p:cNvSpPr/>
            <p:nvPr/>
          </p:nvSpPr>
          <p:spPr>
            <a:xfrm>
              <a:off x="4656025" y="2920327"/>
              <a:ext cx="1607688" cy="2193902"/>
            </a:xfrm>
            <a:custGeom>
              <a:avLst/>
              <a:gdLst/>
              <a:ahLst/>
              <a:cxnLst>
                <a:cxn ang="0">
                  <a:pos x="wd2" y="hd2"/>
                </a:cxn>
                <a:cxn ang="5400000">
                  <a:pos x="wd2" y="hd2"/>
                </a:cxn>
                <a:cxn ang="10800000">
                  <a:pos x="wd2" y="hd2"/>
                </a:cxn>
                <a:cxn ang="16200000">
                  <a:pos x="wd2" y="hd2"/>
                </a:cxn>
              </a:cxnLst>
              <a:rect l="0" t="0" r="r" b="b"/>
              <a:pathLst>
                <a:path w="21600" h="21600" extrusionOk="0">
                  <a:moveTo>
                    <a:pt x="439" y="21600"/>
                  </a:moveTo>
                  <a:lnTo>
                    <a:pt x="21600" y="19544"/>
                  </a:lnTo>
                  <a:lnTo>
                    <a:pt x="21093" y="223"/>
                  </a:lnTo>
                  <a:lnTo>
                    <a:pt x="0" y="0"/>
                  </a:lnTo>
                  <a:cubicBezTo>
                    <a:pt x="0" y="0"/>
                    <a:pt x="439" y="21600"/>
                    <a:pt x="439" y="2160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9" name="Shape 20"/>
            <p:cNvSpPr/>
            <p:nvPr/>
          </p:nvSpPr>
          <p:spPr>
            <a:xfrm>
              <a:off x="4494833" y="4930247"/>
              <a:ext cx="196244" cy="1811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3258" y="525"/>
                  </a:lnTo>
                  <a:cubicBezTo>
                    <a:pt x="13258" y="525"/>
                    <a:pt x="0" y="0"/>
                    <a:pt x="0" y="0"/>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0" name="Shape 21"/>
            <p:cNvSpPr/>
            <p:nvPr/>
          </p:nvSpPr>
          <p:spPr>
            <a:xfrm>
              <a:off x="4614008" y="2962343"/>
              <a:ext cx="75794" cy="2152215"/>
            </a:xfrm>
            <a:custGeom>
              <a:avLst/>
              <a:gdLst/>
              <a:ahLst/>
              <a:cxnLst>
                <a:cxn ang="0">
                  <a:pos x="wd2" y="hd2"/>
                </a:cxn>
                <a:cxn ang="5400000">
                  <a:pos x="wd2" y="hd2"/>
                </a:cxn>
                <a:cxn ang="10800000">
                  <a:pos x="wd2" y="hd2"/>
                </a:cxn>
                <a:cxn ang="16200000">
                  <a:pos x="wd2" y="hd2"/>
                </a:cxn>
              </a:cxnLst>
              <a:rect l="0" t="0" r="r" b="b"/>
              <a:pathLst>
                <a:path w="21600" h="21600" extrusionOk="0">
                  <a:moveTo>
                    <a:pt x="12471" y="36"/>
                  </a:moveTo>
                  <a:lnTo>
                    <a:pt x="2924" y="0"/>
                  </a:lnTo>
                  <a:lnTo>
                    <a:pt x="0" y="19826"/>
                  </a:lnTo>
                  <a:lnTo>
                    <a:pt x="21600" y="21600"/>
                  </a:lnTo>
                  <a:cubicBezTo>
                    <a:pt x="21600" y="21600"/>
                    <a:pt x="12471" y="36"/>
                    <a:pt x="12471" y="36"/>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1" name="Shape 22"/>
            <p:cNvSpPr/>
            <p:nvPr/>
          </p:nvSpPr>
          <p:spPr>
            <a:xfrm>
              <a:off x="5209243" y="3039374"/>
              <a:ext cx="89945" cy="8994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2" name="Shape 23"/>
            <p:cNvSpPr/>
            <p:nvPr/>
          </p:nvSpPr>
          <p:spPr>
            <a:xfrm>
              <a:off x="5706439" y="3039374"/>
              <a:ext cx="89945" cy="89945"/>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3" name="Shape 24"/>
            <p:cNvSpPr/>
            <p:nvPr/>
          </p:nvSpPr>
          <p:spPr>
            <a:xfrm>
              <a:off x="5237254" y="2416128"/>
              <a:ext cx="533761" cy="686842"/>
            </a:xfrm>
            <a:custGeom>
              <a:avLst/>
              <a:gdLst/>
              <a:ahLst/>
              <a:cxnLst>
                <a:cxn ang="0">
                  <a:pos x="wd2" y="hd2"/>
                </a:cxn>
                <a:cxn ang="5400000">
                  <a:pos x="wd2" y="hd2"/>
                </a:cxn>
                <a:cxn ang="10800000">
                  <a:pos x="wd2" y="hd2"/>
                </a:cxn>
                <a:cxn ang="16200000">
                  <a:pos x="wd2" y="hd2"/>
                </a:cxn>
              </a:cxnLst>
              <a:rect l="0" t="0" r="r" b="b"/>
              <a:pathLst>
                <a:path w="21482" h="21488" extrusionOk="0">
                  <a:moveTo>
                    <a:pt x="762" y="21488"/>
                  </a:moveTo>
                  <a:cubicBezTo>
                    <a:pt x="346" y="21488"/>
                    <a:pt x="7" y="21232"/>
                    <a:pt x="3" y="20913"/>
                  </a:cubicBezTo>
                  <a:cubicBezTo>
                    <a:pt x="-89" y="13637"/>
                    <a:pt x="2326" y="4546"/>
                    <a:pt x="7119" y="1251"/>
                  </a:cubicBezTo>
                  <a:cubicBezTo>
                    <a:pt x="8504" y="300"/>
                    <a:pt x="9999" y="-112"/>
                    <a:pt x="11558" y="25"/>
                  </a:cubicBezTo>
                  <a:cubicBezTo>
                    <a:pt x="15003" y="330"/>
                    <a:pt x="17719" y="3918"/>
                    <a:pt x="19630" y="10691"/>
                  </a:cubicBezTo>
                  <a:cubicBezTo>
                    <a:pt x="21009" y="15575"/>
                    <a:pt x="21476" y="20442"/>
                    <a:pt x="21481" y="20491"/>
                  </a:cubicBezTo>
                  <a:cubicBezTo>
                    <a:pt x="21511" y="20810"/>
                    <a:pt x="21196" y="21088"/>
                    <a:pt x="20778" y="21111"/>
                  </a:cubicBezTo>
                  <a:cubicBezTo>
                    <a:pt x="20362" y="21133"/>
                    <a:pt x="19996" y="20893"/>
                    <a:pt x="19966" y="20574"/>
                  </a:cubicBezTo>
                  <a:cubicBezTo>
                    <a:pt x="19961" y="20526"/>
                    <a:pt x="19500" y="15730"/>
                    <a:pt x="18143" y="10925"/>
                  </a:cubicBezTo>
                  <a:cubicBezTo>
                    <a:pt x="16433" y="4874"/>
                    <a:pt x="14033" y="1412"/>
                    <a:pt x="11383" y="1178"/>
                  </a:cubicBezTo>
                  <a:cubicBezTo>
                    <a:pt x="10274" y="1080"/>
                    <a:pt x="9182" y="1395"/>
                    <a:pt x="8136" y="2114"/>
                  </a:cubicBezTo>
                  <a:cubicBezTo>
                    <a:pt x="4200" y="4819"/>
                    <a:pt x="1418" y="12721"/>
                    <a:pt x="1522" y="20902"/>
                  </a:cubicBezTo>
                  <a:cubicBezTo>
                    <a:pt x="1526" y="21223"/>
                    <a:pt x="1189" y="21485"/>
                    <a:pt x="770" y="21488"/>
                  </a:cubicBezTo>
                  <a:cubicBezTo>
                    <a:pt x="767" y="21488"/>
                    <a:pt x="765" y="21488"/>
                    <a:pt x="762" y="21488"/>
                  </a:cubicBezTo>
                  <a:close/>
                </a:path>
              </a:pathLst>
            </a:custGeom>
            <a:solidFill>
              <a:schemeClr val="accent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56" name="Group 55"/>
          <p:cNvGrpSpPr/>
          <p:nvPr/>
        </p:nvGrpSpPr>
        <p:grpSpPr>
          <a:xfrm>
            <a:off x="5734451" y="3060383"/>
            <a:ext cx="2118212" cy="2369117"/>
            <a:chOff x="5734450" y="3060382"/>
            <a:chExt cx="2118212" cy="2369117"/>
          </a:xfrm>
        </p:grpSpPr>
        <p:sp>
          <p:nvSpPr>
            <p:cNvPr id="24" name="Shape 25"/>
            <p:cNvSpPr/>
            <p:nvPr/>
          </p:nvSpPr>
          <p:spPr>
            <a:xfrm>
              <a:off x="6315679" y="3060382"/>
              <a:ext cx="1525166" cy="547887"/>
            </a:xfrm>
            <a:custGeom>
              <a:avLst/>
              <a:gdLst/>
              <a:ahLst/>
              <a:cxnLst>
                <a:cxn ang="0">
                  <a:pos x="wd2" y="hd2"/>
                </a:cxn>
                <a:cxn ang="5400000">
                  <a:pos x="wd2" y="hd2"/>
                </a:cxn>
                <a:cxn ang="10800000">
                  <a:pos x="wd2" y="hd2"/>
                </a:cxn>
                <a:cxn ang="16200000">
                  <a:pos x="wd2" y="hd2"/>
                </a:cxn>
              </a:cxnLst>
              <a:rect l="0" t="0" r="r" b="b"/>
              <a:pathLst>
                <a:path w="21600" h="21600" extrusionOk="0">
                  <a:moveTo>
                    <a:pt x="10800" y="8117"/>
                  </a:moveTo>
                  <a:lnTo>
                    <a:pt x="0" y="0"/>
                  </a:lnTo>
                  <a:lnTo>
                    <a:pt x="1608" y="8818"/>
                  </a:lnTo>
                  <a:lnTo>
                    <a:pt x="10075" y="15595"/>
                  </a:lnTo>
                  <a:lnTo>
                    <a:pt x="18615" y="21600"/>
                  </a:lnTo>
                  <a:lnTo>
                    <a:pt x="21600" y="16233"/>
                  </a:lnTo>
                  <a:cubicBezTo>
                    <a:pt x="21600" y="16233"/>
                    <a:pt x="10800" y="8117"/>
                    <a:pt x="10800" y="8117"/>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5" name="Shape 26"/>
            <p:cNvSpPr/>
            <p:nvPr/>
          </p:nvSpPr>
          <p:spPr>
            <a:xfrm>
              <a:off x="7604188" y="3466542"/>
              <a:ext cx="238157" cy="128725"/>
            </a:xfrm>
            <a:custGeom>
              <a:avLst/>
              <a:gdLst/>
              <a:ahLst/>
              <a:cxnLst>
                <a:cxn ang="0">
                  <a:pos x="wd2" y="hd2"/>
                </a:cxn>
                <a:cxn ang="5400000">
                  <a:pos x="wd2" y="hd2"/>
                </a:cxn>
                <a:cxn ang="10800000">
                  <a:pos x="wd2" y="hd2"/>
                </a:cxn>
                <a:cxn ang="16200000">
                  <a:pos x="wd2" y="hd2"/>
                </a:cxn>
              </a:cxnLst>
              <a:rect l="0" t="0" r="r" b="b"/>
              <a:pathLst>
                <a:path w="21600" h="21600" extrusionOk="0">
                  <a:moveTo>
                    <a:pt x="18626" y="20382"/>
                  </a:moveTo>
                  <a:lnTo>
                    <a:pt x="21600" y="0"/>
                  </a:lnTo>
                  <a:lnTo>
                    <a:pt x="2912" y="1647"/>
                  </a:lnTo>
                  <a:lnTo>
                    <a:pt x="0" y="21600"/>
                  </a:lnTo>
                  <a:cubicBezTo>
                    <a:pt x="0" y="21600"/>
                    <a:pt x="18626" y="20382"/>
                    <a:pt x="18626" y="20382"/>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6" name="Shape 27"/>
            <p:cNvSpPr/>
            <p:nvPr/>
          </p:nvSpPr>
          <p:spPr>
            <a:xfrm>
              <a:off x="7611191" y="3480548"/>
              <a:ext cx="241471" cy="113257"/>
            </a:xfrm>
            <a:custGeom>
              <a:avLst/>
              <a:gdLst/>
              <a:ahLst/>
              <a:cxnLst>
                <a:cxn ang="0">
                  <a:pos x="wd2" y="hd2"/>
                </a:cxn>
                <a:cxn ang="5400000">
                  <a:pos x="wd2" y="hd2"/>
                </a:cxn>
                <a:cxn ang="10800000">
                  <a:pos x="wd2" y="hd2"/>
                </a:cxn>
                <a:cxn ang="16200000">
                  <a:pos x="wd2" y="hd2"/>
                </a:cxn>
              </a:cxnLst>
              <a:rect l="0" t="0" r="r" b="b"/>
              <a:pathLst>
                <a:path w="21600" h="21600" extrusionOk="0">
                  <a:moveTo>
                    <a:pt x="2504" y="0"/>
                  </a:moveTo>
                  <a:lnTo>
                    <a:pt x="0" y="19775"/>
                  </a:lnTo>
                  <a:lnTo>
                    <a:pt x="21600" y="21600"/>
                  </a:lnTo>
                  <a:cubicBezTo>
                    <a:pt x="21600" y="21600"/>
                    <a:pt x="2504" y="0"/>
                    <a:pt x="2504" y="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7" name="Shape 28"/>
            <p:cNvSpPr/>
            <p:nvPr/>
          </p:nvSpPr>
          <p:spPr>
            <a:xfrm>
              <a:off x="6287668" y="3060382"/>
              <a:ext cx="205866" cy="231080"/>
            </a:xfrm>
            <a:custGeom>
              <a:avLst/>
              <a:gdLst/>
              <a:ahLst/>
              <a:cxnLst>
                <a:cxn ang="0">
                  <a:pos x="wd2" y="hd2"/>
                </a:cxn>
                <a:cxn ang="5400000">
                  <a:pos x="wd2" y="hd2"/>
                </a:cxn>
                <a:cxn ang="10800000">
                  <a:pos x="wd2" y="hd2"/>
                </a:cxn>
                <a:cxn ang="16200000">
                  <a:pos x="wd2" y="hd2"/>
                </a:cxn>
              </a:cxnLst>
              <a:rect l="0" t="0" r="r" b="b"/>
              <a:pathLst>
                <a:path w="21600" h="21600" extrusionOk="0">
                  <a:moveTo>
                    <a:pt x="0" y="11354"/>
                  </a:moveTo>
                  <a:lnTo>
                    <a:pt x="3441" y="0"/>
                  </a:lnTo>
                  <a:lnTo>
                    <a:pt x="21600" y="10485"/>
                  </a:lnTo>
                  <a:lnTo>
                    <a:pt x="18232" y="21600"/>
                  </a:lnTo>
                  <a:cubicBezTo>
                    <a:pt x="18232" y="21600"/>
                    <a:pt x="0" y="11354"/>
                    <a:pt x="0" y="11354"/>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8" name="Shape 29"/>
            <p:cNvSpPr/>
            <p:nvPr/>
          </p:nvSpPr>
          <p:spPr>
            <a:xfrm>
              <a:off x="6245652" y="3158421"/>
              <a:ext cx="241471" cy="113257"/>
            </a:xfrm>
            <a:custGeom>
              <a:avLst/>
              <a:gdLst/>
              <a:ahLst/>
              <a:cxnLst>
                <a:cxn ang="0">
                  <a:pos x="wd2" y="hd2"/>
                </a:cxn>
                <a:cxn ang="5400000">
                  <a:pos x="wd2" y="hd2"/>
                </a:cxn>
                <a:cxn ang="10800000">
                  <a:pos x="wd2" y="hd2"/>
                </a:cxn>
                <a:cxn ang="16200000">
                  <a:pos x="wd2" y="hd2"/>
                </a:cxn>
              </a:cxnLst>
              <a:rect l="0" t="0" r="r" b="b"/>
              <a:pathLst>
                <a:path w="21600" h="21600" extrusionOk="0">
                  <a:moveTo>
                    <a:pt x="21600" y="1825"/>
                  </a:moveTo>
                  <a:lnTo>
                    <a:pt x="19096" y="21600"/>
                  </a:lnTo>
                  <a:lnTo>
                    <a:pt x="0" y="0"/>
                  </a:lnTo>
                  <a:cubicBezTo>
                    <a:pt x="0" y="0"/>
                    <a:pt x="21600" y="1825"/>
                    <a:pt x="21600" y="1825"/>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9" name="Shape 30"/>
            <p:cNvSpPr/>
            <p:nvPr/>
          </p:nvSpPr>
          <p:spPr>
            <a:xfrm>
              <a:off x="5818483" y="3158421"/>
              <a:ext cx="2030544" cy="1983432"/>
            </a:xfrm>
            <a:custGeom>
              <a:avLst/>
              <a:gdLst/>
              <a:ahLst/>
              <a:cxnLst>
                <a:cxn ang="0">
                  <a:pos x="wd2" y="hd2"/>
                </a:cxn>
                <a:cxn ang="5400000">
                  <a:pos x="wd2" y="hd2"/>
                </a:cxn>
                <a:cxn ang="10800000">
                  <a:pos x="wd2" y="hd2"/>
                </a:cxn>
                <a:cxn ang="16200000">
                  <a:pos x="wd2" y="hd2"/>
                </a:cxn>
              </a:cxnLst>
              <a:rect l="0" t="0" r="r" b="b"/>
              <a:pathLst>
                <a:path w="21600" h="21600" extrusionOk="0">
                  <a:moveTo>
                    <a:pt x="21600" y="4707"/>
                  </a:moveTo>
                  <a:lnTo>
                    <a:pt x="13085" y="2354"/>
                  </a:lnTo>
                  <a:lnTo>
                    <a:pt x="4569" y="0"/>
                  </a:lnTo>
                  <a:lnTo>
                    <a:pt x="0" y="16800"/>
                  </a:lnTo>
                  <a:lnTo>
                    <a:pt x="8645" y="19190"/>
                  </a:lnTo>
                  <a:lnTo>
                    <a:pt x="17365" y="21600"/>
                  </a:lnTo>
                  <a:cubicBezTo>
                    <a:pt x="17365" y="21600"/>
                    <a:pt x="21600" y="4707"/>
                    <a:pt x="21600" y="4707"/>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0" name="Shape 31"/>
            <p:cNvSpPr/>
            <p:nvPr/>
          </p:nvSpPr>
          <p:spPr>
            <a:xfrm>
              <a:off x="7310072" y="3487551"/>
              <a:ext cx="58029" cy="63626"/>
            </a:xfrm>
            <a:custGeom>
              <a:avLst/>
              <a:gdLst/>
              <a:ahLst/>
              <a:cxnLst>
                <a:cxn ang="0">
                  <a:pos x="wd2" y="hd2"/>
                </a:cxn>
                <a:cxn ang="5400000">
                  <a:pos x="wd2" y="hd2"/>
                </a:cxn>
                <a:cxn ang="10800000">
                  <a:pos x="wd2" y="hd2"/>
                </a:cxn>
                <a:cxn ang="16200000">
                  <a:pos x="wd2" y="hd2"/>
                </a:cxn>
              </a:cxnLst>
              <a:rect l="0" t="0" r="r" b="b"/>
              <a:pathLst>
                <a:path w="19350" h="19604" extrusionOk="0">
                  <a:moveTo>
                    <a:pt x="410" y="7489"/>
                  </a:moveTo>
                  <a:cubicBezTo>
                    <a:pt x="-1126" y="12744"/>
                    <a:pt x="1786" y="18049"/>
                    <a:pt x="6897" y="19324"/>
                  </a:cubicBezTo>
                  <a:cubicBezTo>
                    <a:pt x="12024" y="20603"/>
                    <a:pt x="17401" y="17365"/>
                    <a:pt x="18936" y="12110"/>
                  </a:cubicBezTo>
                  <a:cubicBezTo>
                    <a:pt x="20474" y="6847"/>
                    <a:pt x="17589" y="1557"/>
                    <a:pt x="12462" y="278"/>
                  </a:cubicBezTo>
                  <a:cubicBezTo>
                    <a:pt x="7351" y="-997"/>
                    <a:pt x="1947" y="2226"/>
                    <a:pt x="410" y="7489"/>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1" name="Shape 32"/>
            <p:cNvSpPr/>
            <p:nvPr/>
          </p:nvSpPr>
          <p:spPr>
            <a:xfrm>
              <a:off x="6700831" y="3319484"/>
              <a:ext cx="58027" cy="63626"/>
            </a:xfrm>
            <a:custGeom>
              <a:avLst/>
              <a:gdLst/>
              <a:ahLst/>
              <a:cxnLst>
                <a:cxn ang="0">
                  <a:pos x="wd2" y="hd2"/>
                </a:cxn>
                <a:cxn ang="5400000">
                  <a:pos x="wd2" y="hd2"/>
                </a:cxn>
                <a:cxn ang="10800000">
                  <a:pos x="wd2" y="hd2"/>
                </a:cxn>
                <a:cxn ang="16200000">
                  <a:pos x="wd2" y="hd2"/>
                </a:cxn>
              </a:cxnLst>
              <a:rect l="0" t="0" r="r" b="b"/>
              <a:pathLst>
                <a:path w="19350" h="19604" extrusionOk="0">
                  <a:moveTo>
                    <a:pt x="18938" y="12112"/>
                  </a:moveTo>
                  <a:cubicBezTo>
                    <a:pt x="17403" y="17367"/>
                    <a:pt x="12011" y="20601"/>
                    <a:pt x="6900" y="19326"/>
                  </a:cubicBezTo>
                  <a:cubicBezTo>
                    <a:pt x="1773" y="18047"/>
                    <a:pt x="-1124" y="12745"/>
                    <a:pt x="411" y="7490"/>
                  </a:cubicBezTo>
                  <a:cubicBezTo>
                    <a:pt x="1949" y="2227"/>
                    <a:pt x="7338" y="-999"/>
                    <a:pt x="12465" y="280"/>
                  </a:cubicBezTo>
                  <a:cubicBezTo>
                    <a:pt x="17577" y="1555"/>
                    <a:pt x="20476" y="6849"/>
                    <a:pt x="18938" y="12112"/>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2" name="Shape 33"/>
            <p:cNvSpPr/>
            <p:nvPr/>
          </p:nvSpPr>
          <p:spPr>
            <a:xfrm>
              <a:off x="6646131" y="3345967"/>
              <a:ext cx="704871" cy="766569"/>
            </a:xfrm>
            <a:custGeom>
              <a:avLst/>
              <a:gdLst/>
              <a:ahLst/>
              <a:cxnLst>
                <a:cxn ang="0">
                  <a:pos x="wd2" y="hd2"/>
                </a:cxn>
                <a:cxn ang="5400000">
                  <a:pos x="wd2" y="hd2"/>
                </a:cxn>
                <a:cxn ang="10800000">
                  <a:pos x="wd2" y="hd2"/>
                </a:cxn>
                <a:cxn ang="16200000">
                  <a:pos x="wd2" y="hd2"/>
                </a:cxn>
              </a:cxnLst>
              <a:rect l="0" t="0" r="r" b="b"/>
              <a:pathLst>
                <a:path w="19866" h="21268" extrusionOk="0">
                  <a:moveTo>
                    <a:pt x="11280" y="20039"/>
                  </a:moveTo>
                  <a:cubicBezTo>
                    <a:pt x="9490" y="21199"/>
                    <a:pt x="7603" y="21539"/>
                    <a:pt x="5668" y="21056"/>
                  </a:cubicBezTo>
                  <a:cubicBezTo>
                    <a:pt x="3747" y="20514"/>
                    <a:pt x="2290" y="19285"/>
                    <a:pt x="1337" y="17396"/>
                  </a:cubicBezTo>
                  <a:cubicBezTo>
                    <a:pt x="-1672" y="11429"/>
                    <a:pt x="1320" y="902"/>
                    <a:pt x="1447" y="457"/>
                  </a:cubicBezTo>
                  <a:cubicBezTo>
                    <a:pt x="1541" y="134"/>
                    <a:pt x="1854" y="-61"/>
                    <a:pt x="2149" y="17"/>
                  </a:cubicBezTo>
                  <a:cubicBezTo>
                    <a:pt x="2150" y="18"/>
                    <a:pt x="2154" y="19"/>
                    <a:pt x="2156" y="19"/>
                  </a:cubicBezTo>
                  <a:cubicBezTo>
                    <a:pt x="2454" y="104"/>
                    <a:pt x="2618" y="436"/>
                    <a:pt x="2523" y="762"/>
                  </a:cubicBezTo>
                  <a:cubicBezTo>
                    <a:pt x="2495" y="866"/>
                    <a:pt x="-452" y="11244"/>
                    <a:pt x="2336" y="16771"/>
                  </a:cubicBezTo>
                  <a:cubicBezTo>
                    <a:pt x="3142" y="18369"/>
                    <a:pt x="4373" y="19410"/>
                    <a:pt x="5993" y="19871"/>
                  </a:cubicBezTo>
                  <a:cubicBezTo>
                    <a:pt x="7628" y="20275"/>
                    <a:pt x="9222" y="19985"/>
                    <a:pt x="10735" y="19003"/>
                  </a:cubicBezTo>
                  <a:cubicBezTo>
                    <a:pt x="15972" y="15609"/>
                    <a:pt x="18731" y="5181"/>
                    <a:pt x="18758" y="5076"/>
                  </a:cubicBezTo>
                  <a:cubicBezTo>
                    <a:pt x="18843" y="4748"/>
                    <a:pt x="19155" y="4542"/>
                    <a:pt x="19456" y="4617"/>
                  </a:cubicBezTo>
                  <a:cubicBezTo>
                    <a:pt x="19457" y="4618"/>
                    <a:pt x="19461" y="4619"/>
                    <a:pt x="19463" y="4619"/>
                  </a:cubicBezTo>
                  <a:cubicBezTo>
                    <a:pt x="19759" y="4698"/>
                    <a:pt x="19928" y="5021"/>
                    <a:pt x="19844" y="5346"/>
                  </a:cubicBezTo>
                  <a:cubicBezTo>
                    <a:pt x="19728" y="5795"/>
                    <a:pt x="16930" y="16373"/>
                    <a:pt x="11280" y="20039"/>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3" name="Shape 34"/>
            <p:cNvSpPr/>
            <p:nvPr/>
          </p:nvSpPr>
          <p:spPr>
            <a:xfrm>
              <a:off x="5734450" y="4600990"/>
              <a:ext cx="1741277" cy="828509"/>
            </a:xfrm>
            <a:custGeom>
              <a:avLst/>
              <a:gdLst/>
              <a:ahLst/>
              <a:cxnLst>
                <a:cxn ang="0">
                  <a:pos x="wd2" y="hd2"/>
                </a:cxn>
                <a:cxn ang="5400000">
                  <a:pos x="wd2" y="hd2"/>
                </a:cxn>
                <a:cxn ang="10800000">
                  <a:pos x="wd2" y="hd2"/>
                </a:cxn>
                <a:cxn ang="16200000">
                  <a:pos x="wd2" y="hd2"/>
                </a:cxn>
              </a:cxnLst>
              <a:rect l="0" t="0" r="r" b="b"/>
              <a:pathLst>
                <a:path w="21524" h="21600" extrusionOk="0">
                  <a:moveTo>
                    <a:pt x="21524" y="11490"/>
                  </a:moveTo>
                  <a:lnTo>
                    <a:pt x="11391" y="5720"/>
                  </a:lnTo>
                  <a:lnTo>
                    <a:pt x="1345" y="0"/>
                  </a:lnTo>
                  <a:cubicBezTo>
                    <a:pt x="1345" y="0"/>
                    <a:pt x="210" y="7634"/>
                    <a:pt x="85" y="8437"/>
                  </a:cubicBezTo>
                  <a:cubicBezTo>
                    <a:pt x="-39" y="9241"/>
                    <a:pt x="-76" y="9838"/>
                    <a:pt x="311" y="10058"/>
                  </a:cubicBezTo>
                  <a:cubicBezTo>
                    <a:pt x="933" y="10412"/>
                    <a:pt x="10077" y="15619"/>
                    <a:pt x="10077" y="15619"/>
                  </a:cubicBezTo>
                  <a:lnTo>
                    <a:pt x="20581" y="21600"/>
                  </a:lnTo>
                  <a:cubicBezTo>
                    <a:pt x="20581" y="21600"/>
                    <a:pt x="21524" y="11490"/>
                    <a:pt x="21524" y="11490"/>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53" name="Group 52"/>
          <p:cNvGrpSpPr/>
          <p:nvPr/>
        </p:nvGrpSpPr>
        <p:grpSpPr>
          <a:xfrm>
            <a:off x="6805873" y="3109402"/>
            <a:ext cx="2599840" cy="3053252"/>
            <a:chOff x="6805873" y="3109401"/>
            <a:chExt cx="2599840" cy="3053252"/>
          </a:xfrm>
        </p:grpSpPr>
        <p:sp>
          <p:nvSpPr>
            <p:cNvPr id="34" name="Shape 35"/>
            <p:cNvSpPr/>
            <p:nvPr/>
          </p:nvSpPr>
          <p:spPr>
            <a:xfrm>
              <a:off x="8542558" y="3109401"/>
              <a:ext cx="816224" cy="697369"/>
            </a:xfrm>
            <a:custGeom>
              <a:avLst/>
              <a:gdLst/>
              <a:ahLst/>
              <a:cxnLst>
                <a:cxn ang="0">
                  <a:pos x="wd2" y="hd2"/>
                </a:cxn>
                <a:cxn ang="5400000">
                  <a:pos x="wd2" y="hd2"/>
                </a:cxn>
                <a:cxn ang="10800000">
                  <a:pos x="wd2" y="hd2"/>
                </a:cxn>
                <a:cxn ang="16200000">
                  <a:pos x="wd2" y="hd2"/>
                </a:cxn>
              </a:cxnLst>
              <a:rect l="0" t="0" r="r" b="b"/>
              <a:pathLst>
                <a:path w="20192" h="19072" extrusionOk="0">
                  <a:moveTo>
                    <a:pt x="18388" y="2913"/>
                  </a:moveTo>
                  <a:cubicBezTo>
                    <a:pt x="15487" y="952"/>
                    <a:pt x="11036" y="6739"/>
                    <a:pt x="9324" y="8727"/>
                  </a:cubicBezTo>
                  <a:cubicBezTo>
                    <a:pt x="6703" y="11769"/>
                    <a:pt x="4408" y="15150"/>
                    <a:pt x="2162" y="18535"/>
                  </a:cubicBezTo>
                  <a:cubicBezTo>
                    <a:pt x="1279" y="19865"/>
                    <a:pt x="-661" y="18467"/>
                    <a:pt x="228" y="17126"/>
                  </a:cubicBezTo>
                  <a:cubicBezTo>
                    <a:pt x="2993" y="12956"/>
                    <a:pt x="5870" y="8864"/>
                    <a:pt x="9195" y="5218"/>
                  </a:cubicBezTo>
                  <a:cubicBezTo>
                    <a:pt x="11695" y="2479"/>
                    <a:pt x="15967" y="-1735"/>
                    <a:pt x="19664" y="761"/>
                  </a:cubicBezTo>
                  <a:cubicBezTo>
                    <a:pt x="20939" y="1622"/>
                    <a:pt x="19663" y="3769"/>
                    <a:pt x="18388" y="2913"/>
                  </a:cubicBezTo>
                  <a:cubicBezTo>
                    <a:pt x="18388" y="2913"/>
                    <a:pt x="18388" y="2913"/>
                    <a:pt x="18388" y="2913"/>
                  </a:cubicBezTo>
                  <a:close/>
                </a:path>
              </a:pathLst>
            </a:custGeom>
            <a:solidFill>
              <a:schemeClr val="bg1">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5" name="Shape 36"/>
            <p:cNvSpPr/>
            <p:nvPr/>
          </p:nvSpPr>
          <p:spPr>
            <a:xfrm>
              <a:off x="6805873" y="3662619"/>
              <a:ext cx="2307766" cy="2500034"/>
            </a:xfrm>
            <a:custGeom>
              <a:avLst/>
              <a:gdLst/>
              <a:ahLst/>
              <a:cxnLst>
                <a:cxn ang="0">
                  <a:pos x="wd2" y="hd2"/>
                </a:cxn>
                <a:cxn ang="5400000">
                  <a:pos x="wd2" y="hd2"/>
                </a:cxn>
                <a:cxn ang="10800000">
                  <a:pos x="wd2" y="hd2"/>
                </a:cxn>
                <a:cxn ang="16200000">
                  <a:pos x="wd2" y="hd2"/>
                </a:cxn>
              </a:cxnLst>
              <a:rect l="0" t="0" r="r" b="b"/>
              <a:pathLst>
                <a:path w="21465" h="21485" extrusionOk="0">
                  <a:moveTo>
                    <a:pt x="21304" y="7166"/>
                  </a:moveTo>
                  <a:cubicBezTo>
                    <a:pt x="21494" y="6919"/>
                    <a:pt x="21520" y="6501"/>
                    <a:pt x="21362" y="6236"/>
                  </a:cubicBezTo>
                  <a:lnTo>
                    <a:pt x="18538" y="1492"/>
                  </a:lnTo>
                  <a:cubicBezTo>
                    <a:pt x="18380" y="1227"/>
                    <a:pt x="17987" y="968"/>
                    <a:pt x="17664" y="918"/>
                  </a:cubicBezTo>
                  <a:lnTo>
                    <a:pt x="11888" y="9"/>
                  </a:lnTo>
                  <a:cubicBezTo>
                    <a:pt x="11565" y="-41"/>
                    <a:pt x="11146" y="119"/>
                    <a:pt x="10956" y="365"/>
                  </a:cubicBezTo>
                  <a:lnTo>
                    <a:pt x="110" y="14454"/>
                  </a:lnTo>
                  <a:cubicBezTo>
                    <a:pt x="-80" y="14700"/>
                    <a:pt x="-17" y="15045"/>
                    <a:pt x="250" y="15221"/>
                  </a:cubicBezTo>
                  <a:lnTo>
                    <a:pt x="4454" y="17983"/>
                  </a:lnTo>
                  <a:cubicBezTo>
                    <a:pt x="4720" y="18159"/>
                    <a:pt x="5157" y="18446"/>
                    <a:pt x="5424" y="18621"/>
                  </a:cubicBezTo>
                  <a:lnTo>
                    <a:pt x="9627" y="21384"/>
                  </a:lnTo>
                  <a:cubicBezTo>
                    <a:pt x="9894" y="21559"/>
                    <a:pt x="10267" y="21500"/>
                    <a:pt x="10457" y="21254"/>
                  </a:cubicBezTo>
                  <a:cubicBezTo>
                    <a:pt x="10457" y="21254"/>
                    <a:pt x="21304" y="7166"/>
                    <a:pt x="21304" y="7166"/>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6" name="Shape 37"/>
            <p:cNvSpPr/>
            <p:nvPr/>
          </p:nvSpPr>
          <p:spPr>
            <a:xfrm>
              <a:off x="6882903" y="3732647"/>
              <a:ext cx="2164011" cy="2356337"/>
            </a:xfrm>
            <a:custGeom>
              <a:avLst/>
              <a:gdLst/>
              <a:ahLst/>
              <a:cxnLst>
                <a:cxn ang="0">
                  <a:pos x="wd2" y="hd2"/>
                </a:cxn>
                <a:cxn ang="5400000">
                  <a:pos x="wd2" y="hd2"/>
                </a:cxn>
                <a:cxn ang="10800000">
                  <a:pos x="wd2" y="hd2"/>
                </a:cxn>
                <a:cxn ang="16200000">
                  <a:pos x="wd2" y="hd2"/>
                </a:cxn>
              </a:cxnLst>
              <a:rect l="0" t="0" r="r" b="b"/>
              <a:pathLst>
                <a:path w="21585" h="21589" extrusionOk="0">
                  <a:moveTo>
                    <a:pt x="0" y="15089"/>
                  </a:moveTo>
                  <a:lnTo>
                    <a:pt x="11593" y="118"/>
                  </a:lnTo>
                  <a:cubicBezTo>
                    <a:pt x="11640" y="58"/>
                    <a:pt x="11821" y="-11"/>
                    <a:pt x="11901" y="1"/>
                  </a:cubicBezTo>
                  <a:lnTo>
                    <a:pt x="18095" y="970"/>
                  </a:lnTo>
                  <a:cubicBezTo>
                    <a:pt x="18101" y="971"/>
                    <a:pt x="18113" y="973"/>
                    <a:pt x="18131" y="979"/>
                  </a:cubicBezTo>
                  <a:cubicBezTo>
                    <a:pt x="18292" y="1026"/>
                    <a:pt x="18479" y="1167"/>
                    <a:pt x="18532" y="1256"/>
                  </a:cubicBezTo>
                  <a:lnTo>
                    <a:pt x="21561" y="6314"/>
                  </a:lnTo>
                  <a:cubicBezTo>
                    <a:pt x="21600" y="6379"/>
                    <a:pt x="21589" y="6558"/>
                    <a:pt x="21542" y="6618"/>
                  </a:cubicBezTo>
                  <a:lnTo>
                    <a:pt x="9948" y="21589"/>
                  </a:lnTo>
                  <a:cubicBezTo>
                    <a:pt x="9948" y="21589"/>
                    <a:pt x="0" y="15089"/>
                    <a:pt x="0" y="15089"/>
                  </a:cubicBezTo>
                  <a:close/>
                </a:path>
              </a:pathLst>
            </a:custGeom>
            <a:gradFill>
              <a:gsLst>
                <a:gs pos="100000">
                  <a:schemeClr val="bg1">
                    <a:lumMod val="50000"/>
                  </a:schemeClr>
                </a:gs>
                <a:gs pos="40000">
                  <a:schemeClr val="tx1"/>
                </a:gs>
              </a:gsLst>
              <a:lin ang="7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7" name="Shape 38"/>
            <p:cNvSpPr/>
            <p:nvPr/>
          </p:nvSpPr>
          <p:spPr>
            <a:xfrm>
              <a:off x="8451522" y="3900714"/>
              <a:ext cx="277458" cy="281049"/>
            </a:xfrm>
            <a:custGeom>
              <a:avLst/>
              <a:gdLst/>
              <a:ahLst/>
              <a:cxnLst>
                <a:cxn ang="0">
                  <a:pos x="wd2" y="hd2"/>
                </a:cxn>
                <a:cxn ang="5400000">
                  <a:pos x="wd2" y="hd2"/>
                </a:cxn>
                <a:cxn ang="10800000">
                  <a:pos x="wd2" y="hd2"/>
                </a:cxn>
                <a:cxn ang="16200000">
                  <a:pos x="wd2" y="hd2"/>
                </a:cxn>
              </a:cxnLst>
              <a:rect l="0" t="0" r="r" b="b"/>
              <a:pathLst>
                <a:path w="19074" h="18994" extrusionOk="0">
                  <a:moveTo>
                    <a:pt x="1871" y="4138"/>
                  </a:moveTo>
                  <a:cubicBezTo>
                    <a:pt x="5001" y="-191"/>
                    <a:pt x="10972" y="-1304"/>
                    <a:pt x="15209" y="1659"/>
                  </a:cubicBezTo>
                  <a:cubicBezTo>
                    <a:pt x="19442" y="4624"/>
                    <a:pt x="20336" y="10532"/>
                    <a:pt x="17207" y="14857"/>
                  </a:cubicBezTo>
                  <a:cubicBezTo>
                    <a:pt x="14073" y="19187"/>
                    <a:pt x="8102" y="20296"/>
                    <a:pt x="3866" y="17335"/>
                  </a:cubicBezTo>
                  <a:cubicBezTo>
                    <a:pt x="-366" y="14374"/>
                    <a:pt x="-1264" y="8463"/>
                    <a:pt x="1871" y="4138"/>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8" name="Shape 39"/>
            <p:cNvSpPr/>
            <p:nvPr/>
          </p:nvSpPr>
          <p:spPr>
            <a:xfrm>
              <a:off x="8507544" y="3956735"/>
              <a:ext cx="167409" cy="169594"/>
            </a:xfrm>
            <a:custGeom>
              <a:avLst/>
              <a:gdLst/>
              <a:ahLst/>
              <a:cxnLst>
                <a:cxn ang="0">
                  <a:pos x="wd2" y="hd2"/>
                </a:cxn>
                <a:cxn ang="5400000">
                  <a:pos x="wd2" y="hd2"/>
                </a:cxn>
                <a:cxn ang="10800000">
                  <a:pos x="wd2" y="hd2"/>
                </a:cxn>
                <a:cxn ang="16200000">
                  <a:pos x="wd2" y="hd2"/>
                </a:cxn>
              </a:cxnLst>
              <a:rect l="0" t="0" r="r" b="b"/>
              <a:pathLst>
                <a:path w="19077" h="18992" extrusionOk="0">
                  <a:moveTo>
                    <a:pt x="1875" y="4137"/>
                  </a:moveTo>
                  <a:cubicBezTo>
                    <a:pt x="5005" y="-188"/>
                    <a:pt x="10973" y="-1303"/>
                    <a:pt x="15207" y="1655"/>
                  </a:cubicBezTo>
                  <a:cubicBezTo>
                    <a:pt x="19449" y="4620"/>
                    <a:pt x="20339" y="10531"/>
                    <a:pt x="17207" y="14855"/>
                  </a:cubicBezTo>
                  <a:cubicBezTo>
                    <a:pt x="14072" y="19184"/>
                    <a:pt x="8105" y="20297"/>
                    <a:pt x="3865" y="17328"/>
                  </a:cubicBezTo>
                  <a:cubicBezTo>
                    <a:pt x="-372" y="14373"/>
                    <a:pt x="-1261" y="8463"/>
                    <a:pt x="1875" y="4137"/>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9" name="Shape 40"/>
            <p:cNvSpPr/>
            <p:nvPr/>
          </p:nvSpPr>
          <p:spPr>
            <a:xfrm>
              <a:off x="7240044" y="4320879"/>
              <a:ext cx="1298635" cy="1406842"/>
            </a:xfrm>
            <a:custGeom>
              <a:avLst/>
              <a:gdLst/>
              <a:ahLst/>
              <a:cxnLst>
                <a:cxn ang="0">
                  <a:pos x="wd2" y="hd2"/>
                </a:cxn>
                <a:cxn ang="5400000">
                  <a:pos x="wd2" y="hd2"/>
                </a:cxn>
                <a:cxn ang="10800000">
                  <a:pos x="wd2" y="hd2"/>
                </a:cxn>
                <a:cxn ang="16200000">
                  <a:pos x="wd2" y="hd2"/>
                </a:cxn>
              </a:cxnLst>
              <a:rect l="0" t="0" r="r" b="b"/>
              <a:pathLst>
                <a:path w="21466" h="21484" extrusionOk="0">
                  <a:moveTo>
                    <a:pt x="21304" y="7166"/>
                  </a:moveTo>
                  <a:cubicBezTo>
                    <a:pt x="21494" y="6920"/>
                    <a:pt x="21520" y="6502"/>
                    <a:pt x="21363" y="6235"/>
                  </a:cubicBezTo>
                  <a:lnTo>
                    <a:pt x="11888" y="10"/>
                  </a:lnTo>
                  <a:cubicBezTo>
                    <a:pt x="11565" y="-41"/>
                    <a:pt x="11146" y="119"/>
                    <a:pt x="10956" y="366"/>
                  </a:cubicBezTo>
                  <a:lnTo>
                    <a:pt x="109" y="14453"/>
                  </a:lnTo>
                  <a:cubicBezTo>
                    <a:pt x="-80" y="14700"/>
                    <a:pt x="-17" y="15045"/>
                    <a:pt x="249" y="15220"/>
                  </a:cubicBezTo>
                  <a:lnTo>
                    <a:pt x="4453" y="17983"/>
                  </a:lnTo>
                  <a:cubicBezTo>
                    <a:pt x="4720" y="18158"/>
                    <a:pt x="5157" y="18445"/>
                    <a:pt x="5424" y="18620"/>
                  </a:cubicBezTo>
                  <a:lnTo>
                    <a:pt x="9627" y="21383"/>
                  </a:lnTo>
                  <a:cubicBezTo>
                    <a:pt x="9894" y="21559"/>
                    <a:pt x="10268" y="21500"/>
                    <a:pt x="10457" y="21254"/>
                  </a:cubicBezTo>
                  <a:cubicBezTo>
                    <a:pt x="10457" y="21254"/>
                    <a:pt x="21304" y="7166"/>
                    <a:pt x="21304" y="7166"/>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0" name="Shape 41"/>
            <p:cNvSpPr/>
            <p:nvPr/>
          </p:nvSpPr>
          <p:spPr>
            <a:xfrm>
              <a:off x="8549561" y="3144415"/>
              <a:ext cx="856152" cy="955564"/>
            </a:xfrm>
            <a:custGeom>
              <a:avLst/>
              <a:gdLst/>
              <a:ahLst/>
              <a:cxnLst>
                <a:cxn ang="0">
                  <a:pos x="wd2" y="hd2"/>
                </a:cxn>
                <a:cxn ang="5400000">
                  <a:pos x="wd2" y="hd2"/>
                </a:cxn>
                <a:cxn ang="10800000">
                  <a:pos x="wd2" y="hd2"/>
                </a:cxn>
                <a:cxn ang="16200000">
                  <a:pos x="wd2" y="hd2"/>
                </a:cxn>
              </a:cxnLst>
              <a:rect l="0" t="0" r="r" b="b"/>
              <a:pathLst>
                <a:path w="19399" h="20829" extrusionOk="0">
                  <a:moveTo>
                    <a:pt x="817" y="18818"/>
                  </a:moveTo>
                  <a:cubicBezTo>
                    <a:pt x="5668" y="18261"/>
                    <a:pt x="8436" y="15365"/>
                    <a:pt x="11505" y="12004"/>
                  </a:cubicBezTo>
                  <a:cubicBezTo>
                    <a:pt x="13783" y="9511"/>
                    <a:pt x="18897" y="5138"/>
                    <a:pt x="16781" y="1462"/>
                  </a:cubicBezTo>
                  <a:cubicBezTo>
                    <a:pt x="16115" y="305"/>
                    <a:pt x="18008" y="-625"/>
                    <a:pt x="18671" y="526"/>
                  </a:cubicBezTo>
                  <a:cubicBezTo>
                    <a:pt x="21060" y="4676"/>
                    <a:pt x="17041" y="9094"/>
                    <a:pt x="14305" y="12041"/>
                  </a:cubicBezTo>
                  <a:cubicBezTo>
                    <a:pt x="10529" y="16112"/>
                    <a:pt x="7226" y="20135"/>
                    <a:pt x="1270" y="20820"/>
                  </a:cubicBezTo>
                  <a:cubicBezTo>
                    <a:pt x="-79" y="20975"/>
                    <a:pt x="-540" y="18975"/>
                    <a:pt x="817" y="18818"/>
                  </a:cubicBezTo>
                  <a:cubicBezTo>
                    <a:pt x="817" y="18818"/>
                    <a:pt x="817" y="18818"/>
                    <a:pt x="817" y="18818"/>
                  </a:cubicBezTo>
                  <a:close/>
                </a:path>
              </a:pathLst>
            </a:custGeom>
            <a:solidFill>
              <a:schemeClr val="bg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1" name="Shape 42"/>
            <p:cNvSpPr/>
            <p:nvPr/>
          </p:nvSpPr>
          <p:spPr>
            <a:xfrm>
              <a:off x="7527157" y="4685023"/>
              <a:ext cx="633375" cy="733070"/>
            </a:xfrm>
            <a:custGeom>
              <a:avLst/>
              <a:gdLst/>
              <a:ahLst/>
              <a:cxnLst>
                <a:cxn ang="0">
                  <a:pos x="wd2" y="hd2"/>
                </a:cxn>
                <a:cxn ang="5400000">
                  <a:pos x="wd2" y="hd2"/>
                </a:cxn>
                <a:cxn ang="10800000">
                  <a:pos x="wd2" y="hd2"/>
                </a:cxn>
                <a:cxn ang="16200000">
                  <a:pos x="wd2" y="hd2"/>
                </a:cxn>
              </a:cxnLst>
              <a:rect l="0" t="0" r="r" b="b"/>
              <a:pathLst>
                <a:path w="21600" h="21600" extrusionOk="0">
                  <a:moveTo>
                    <a:pt x="1407" y="20461"/>
                  </a:moveTo>
                  <a:lnTo>
                    <a:pt x="3520" y="17927"/>
                  </a:lnTo>
                  <a:cubicBezTo>
                    <a:pt x="1858" y="16854"/>
                    <a:pt x="494" y="15318"/>
                    <a:pt x="0" y="14058"/>
                  </a:cubicBezTo>
                  <a:lnTo>
                    <a:pt x="2098" y="12812"/>
                  </a:lnTo>
                  <a:cubicBezTo>
                    <a:pt x="2642" y="14065"/>
                    <a:pt x="3754" y="15482"/>
                    <a:pt x="5377" y="16495"/>
                  </a:cubicBezTo>
                  <a:cubicBezTo>
                    <a:pt x="7439" y="17778"/>
                    <a:pt x="9690" y="17618"/>
                    <a:pt x="10883" y="16189"/>
                  </a:cubicBezTo>
                  <a:cubicBezTo>
                    <a:pt x="12033" y="14809"/>
                    <a:pt x="11613" y="13251"/>
                    <a:pt x="10093" y="11161"/>
                  </a:cubicBezTo>
                  <a:cubicBezTo>
                    <a:pt x="7970" y="8313"/>
                    <a:pt x="7105" y="6021"/>
                    <a:pt x="8925" y="3839"/>
                  </a:cubicBezTo>
                  <a:cubicBezTo>
                    <a:pt x="10662" y="1758"/>
                    <a:pt x="13692" y="1245"/>
                    <a:pt x="16677" y="2533"/>
                  </a:cubicBezTo>
                  <a:lnTo>
                    <a:pt x="18792" y="0"/>
                  </a:lnTo>
                  <a:lnTo>
                    <a:pt x="20591" y="1121"/>
                  </a:lnTo>
                  <a:lnTo>
                    <a:pt x="18560" y="3553"/>
                  </a:lnTo>
                  <a:cubicBezTo>
                    <a:pt x="20261" y="4690"/>
                    <a:pt x="21116" y="5832"/>
                    <a:pt x="21600" y="6782"/>
                  </a:cubicBezTo>
                  <a:lnTo>
                    <a:pt x="19495" y="7986"/>
                  </a:lnTo>
                  <a:cubicBezTo>
                    <a:pt x="19136" y="7305"/>
                    <a:pt x="18407" y="6011"/>
                    <a:pt x="16548" y="4854"/>
                  </a:cubicBezTo>
                  <a:cubicBezTo>
                    <a:pt x="14313" y="3461"/>
                    <a:pt x="12511" y="4090"/>
                    <a:pt x="11674" y="5093"/>
                  </a:cubicBezTo>
                  <a:cubicBezTo>
                    <a:pt x="10585" y="6398"/>
                    <a:pt x="11114" y="7717"/>
                    <a:pt x="12885" y="10194"/>
                  </a:cubicBezTo>
                  <a:cubicBezTo>
                    <a:pt x="14996" y="13109"/>
                    <a:pt x="15417" y="15354"/>
                    <a:pt x="13554" y="17586"/>
                  </a:cubicBezTo>
                  <a:cubicBezTo>
                    <a:pt x="11901" y="19567"/>
                    <a:pt x="8756" y="20429"/>
                    <a:pt x="5412" y="18992"/>
                  </a:cubicBezTo>
                  <a:lnTo>
                    <a:pt x="3235" y="21600"/>
                  </a:lnTo>
                  <a:cubicBezTo>
                    <a:pt x="3235" y="21600"/>
                    <a:pt x="1407" y="20461"/>
                    <a:pt x="1407" y="20461"/>
                  </a:cubicBezTo>
                  <a:close/>
                </a:path>
              </a:pathLst>
            </a:custGeom>
            <a:solidFill>
              <a:schemeClr val="tx1">
                <a:alpha val="73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55" name="Group 54"/>
          <p:cNvGrpSpPr/>
          <p:nvPr/>
        </p:nvGrpSpPr>
        <p:grpSpPr>
          <a:xfrm>
            <a:off x="3941743" y="4385197"/>
            <a:ext cx="3963779" cy="2491259"/>
            <a:chOff x="3941743" y="4376901"/>
            <a:chExt cx="3963778" cy="2491259"/>
          </a:xfrm>
        </p:grpSpPr>
        <p:sp>
          <p:nvSpPr>
            <p:cNvPr id="42" name="Shape 43"/>
            <p:cNvSpPr/>
            <p:nvPr/>
          </p:nvSpPr>
          <p:spPr>
            <a:xfrm>
              <a:off x="3941743" y="4888103"/>
              <a:ext cx="3963778" cy="19800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838"/>
                  </a:lnTo>
                  <a:cubicBezTo>
                    <a:pt x="0" y="823"/>
                    <a:pt x="411" y="0"/>
                    <a:pt x="918" y="0"/>
                  </a:cubicBezTo>
                  <a:lnTo>
                    <a:pt x="20682" y="0"/>
                  </a:lnTo>
                  <a:cubicBezTo>
                    <a:pt x="21189" y="0"/>
                    <a:pt x="21600" y="823"/>
                    <a:pt x="21600" y="1838"/>
                  </a:cubicBezTo>
                  <a:lnTo>
                    <a:pt x="21600" y="21600"/>
                  </a:lnTo>
                  <a:cubicBezTo>
                    <a:pt x="21600" y="21600"/>
                    <a:pt x="0" y="21600"/>
                    <a:pt x="0" y="2160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3" name="Shape 44"/>
            <p:cNvSpPr/>
            <p:nvPr/>
          </p:nvSpPr>
          <p:spPr>
            <a:xfrm>
              <a:off x="4011770" y="4972136"/>
              <a:ext cx="3826730" cy="215165"/>
            </a:xfrm>
            <a:custGeom>
              <a:avLst/>
              <a:gdLst/>
              <a:ahLst/>
              <a:cxnLst>
                <a:cxn ang="0">
                  <a:pos x="wd2" y="hd2"/>
                </a:cxn>
                <a:cxn ang="5400000">
                  <a:pos x="wd2" y="hd2"/>
                </a:cxn>
                <a:cxn ang="10800000">
                  <a:pos x="wd2" y="hd2"/>
                </a:cxn>
                <a:cxn ang="16200000">
                  <a:pos x="wd2" y="hd2"/>
                </a:cxn>
              </a:cxnLst>
              <a:rect l="0" t="0" r="r" b="b"/>
              <a:pathLst>
                <a:path w="21600" h="21600" extrusionOk="0">
                  <a:moveTo>
                    <a:pt x="20682" y="0"/>
                  </a:moveTo>
                  <a:lnTo>
                    <a:pt x="918" y="0"/>
                  </a:lnTo>
                  <a:cubicBezTo>
                    <a:pt x="411" y="0"/>
                    <a:pt x="0" y="7309"/>
                    <a:pt x="0" y="16326"/>
                  </a:cubicBezTo>
                  <a:lnTo>
                    <a:pt x="0" y="21600"/>
                  </a:lnTo>
                  <a:cubicBezTo>
                    <a:pt x="0" y="12583"/>
                    <a:pt x="411" y="5274"/>
                    <a:pt x="918" y="5274"/>
                  </a:cubicBezTo>
                  <a:lnTo>
                    <a:pt x="20682" y="5274"/>
                  </a:lnTo>
                  <a:cubicBezTo>
                    <a:pt x="21189" y="5274"/>
                    <a:pt x="21600" y="12583"/>
                    <a:pt x="21600" y="21600"/>
                  </a:cubicBezTo>
                  <a:lnTo>
                    <a:pt x="21600" y="16326"/>
                  </a:lnTo>
                  <a:cubicBezTo>
                    <a:pt x="21600" y="7309"/>
                    <a:pt x="21189" y="0"/>
                    <a:pt x="20682" y="0"/>
                  </a:cubicBezTo>
                  <a:close/>
                </a:path>
              </a:pathLst>
            </a:custGeom>
            <a:solidFill>
              <a:schemeClr val="bg1">
                <a:alpha val="2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4" name="Shape 45"/>
            <p:cNvSpPr/>
            <p:nvPr/>
          </p:nvSpPr>
          <p:spPr>
            <a:xfrm>
              <a:off x="5300279" y="4376901"/>
              <a:ext cx="1251485" cy="528100"/>
            </a:xfrm>
            <a:custGeom>
              <a:avLst/>
              <a:gdLst/>
              <a:ahLst/>
              <a:cxnLst>
                <a:cxn ang="0">
                  <a:pos x="wd2" y="hd2"/>
                </a:cxn>
                <a:cxn ang="5400000">
                  <a:pos x="wd2" y="hd2"/>
                </a:cxn>
                <a:cxn ang="10800000">
                  <a:pos x="wd2" y="hd2"/>
                </a:cxn>
                <a:cxn ang="16200000">
                  <a:pos x="wd2" y="hd2"/>
                </a:cxn>
              </a:cxnLst>
              <a:rect l="0" t="0" r="r" b="b"/>
              <a:pathLst>
                <a:path w="21600" h="20836" extrusionOk="0">
                  <a:moveTo>
                    <a:pt x="0" y="18757"/>
                  </a:moveTo>
                  <a:lnTo>
                    <a:pt x="0" y="10237"/>
                  </a:lnTo>
                  <a:cubicBezTo>
                    <a:pt x="0" y="4592"/>
                    <a:pt x="2122" y="0"/>
                    <a:pt x="4731" y="0"/>
                  </a:cubicBezTo>
                  <a:lnTo>
                    <a:pt x="16869" y="0"/>
                  </a:lnTo>
                  <a:cubicBezTo>
                    <a:pt x="19478" y="0"/>
                    <a:pt x="21600" y="4592"/>
                    <a:pt x="21600" y="10237"/>
                  </a:cubicBezTo>
                  <a:lnTo>
                    <a:pt x="21600" y="18757"/>
                  </a:lnTo>
                  <a:cubicBezTo>
                    <a:pt x="21600" y="21245"/>
                    <a:pt x="18446" y="21316"/>
                    <a:pt x="18446" y="18757"/>
                  </a:cubicBezTo>
                  <a:lnTo>
                    <a:pt x="18446" y="10237"/>
                  </a:lnTo>
                  <a:cubicBezTo>
                    <a:pt x="18446" y="8356"/>
                    <a:pt x="17739" y="6825"/>
                    <a:pt x="16869" y="6825"/>
                  </a:cubicBezTo>
                  <a:lnTo>
                    <a:pt x="4731" y="6825"/>
                  </a:lnTo>
                  <a:cubicBezTo>
                    <a:pt x="3861" y="6825"/>
                    <a:pt x="3154" y="8356"/>
                    <a:pt x="3154" y="10237"/>
                  </a:cubicBezTo>
                  <a:lnTo>
                    <a:pt x="3154" y="18757"/>
                  </a:lnTo>
                  <a:cubicBezTo>
                    <a:pt x="3154" y="21458"/>
                    <a:pt x="0" y="21600"/>
                    <a:pt x="0" y="18757"/>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5" name="Shape 46"/>
            <p:cNvSpPr/>
            <p:nvPr/>
          </p:nvSpPr>
          <p:spPr>
            <a:xfrm>
              <a:off x="6329685" y="5175216"/>
              <a:ext cx="257224" cy="669180"/>
            </a:xfrm>
            <a:custGeom>
              <a:avLst/>
              <a:gdLst/>
              <a:ahLst/>
              <a:cxnLst>
                <a:cxn ang="0">
                  <a:pos x="wd2" y="hd2"/>
                </a:cxn>
                <a:cxn ang="5400000">
                  <a:pos x="wd2" y="hd2"/>
                </a:cxn>
                <a:cxn ang="10800000">
                  <a:pos x="wd2" y="hd2"/>
                </a:cxn>
                <a:cxn ang="16200000">
                  <a:pos x="wd2" y="hd2"/>
                </a:cxn>
              </a:cxnLst>
              <a:rect l="0" t="0" r="r" b="b"/>
              <a:pathLst>
                <a:path w="21600" h="21600" extrusionOk="0">
                  <a:moveTo>
                    <a:pt x="21600" y="17449"/>
                  </a:moveTo>
                  <a:cubicBezTo>
                    <a:pt x="21600" y="19741"/>
                    <a:pt x="16765" y="21600"/>
                    <a:pt x="10800" y="21600"/>
                  </a:cubicBezTo>
                  <a:lnTo>
                    <a:pt x="10800" y="21600"/>
                  </a:lnTo>
                  <a:cubicBezTo>
                    <a:pt x="4835" y="21600"/>
                    <a:pt x="0" y="19741"/>
                    <a:pt x="0" y="17449"/>
                  </a:cubicBezTo>
                  <a:lnTo>
                    <a:pt x="0" y="2539"/>
                  </a:lnTo>
                  <a:cubicBezTo>
                    <a:pt x="0" y="246"/>
                    <a:pt x="4835" y="0"/>
                    <a:pt x="10800" y="0"/>
                  </a:cubicBezTo>
                  <a:lnTo>
                    <a:pt x="10800" y="0"/>
                  </a:lnTo>
                  <a:cubicBezTo>
                    <a:pt x="16765" y="0"/>
                    <a:pt x="21600" y="246"/>
                    <a:pt x="21600" y="2539"/>
                  </a:cubicBezTo>
                  <a:cubicBezTo>
                    <a:pt x="21600" y="2539"/>
                    <a:pt x="21600" y="17449"/>
                    <a:pt x="21600" y="17449"/>
                  </a:cubicBezTo>
                  <a:close/>
                </a:path>
              </a:pathLst>
            </a:custGeom>
            <a:solidFill>
              <a:schemeClr val="tx2">
                <a:alpha val="3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6" name="Shape 47"/>
            <p:cNvSpPr/>
            <p:nvPr/>
          </p:nvSpPr>
          <p:spPr>
            <a:xfrm>
              <a:off x="6371702" y="5140203"/>
              <a:ext cx="177017" cy="9897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8896" y="21600"/>
                    <a:pt x="15561" y="21600"/>
                  </a:cubicBezTo>
                  <a:lnTo>
                    <a:pt x="6039" y="21600"/>
                  </a:lnTo>
                  <a:cubicBezTo>
                    <a:pt x="2704" y="21600"/>
                    <a:pt x="0" y="16765"/>
                    <a:pt x="0" y="10800"/>
                  </a:cubicBezTo>
                  <a:lnTo>
                    <a:pt x="0" y="10800"/>
                  </a:lnTo>
                  <a:cubicBezTo>
                    <a:pt x="0" y="4835"/>
                    <a:pt x="2704" y="0"/>
                    <a:pt x="6039" y="0"/>
                  </a:cubicBezTo>
                  <a:lnTo>
                    <a:pt x="15561" y="0"/>
                  </a:lnTo>
                  <a:cubicBezTo>
                    <a:pt x="18896" y="0"/>
                    <a:pt x="21600" y="4835"/>
                    <a:pt x="21600" y="10800"/>
                  </a:cubicBezTo>
                  <a:cubicBezTo>
                    <a:pt x="21600" y="10800"/>
                    <a:pt x="21600" y="10800"/>
                    <a:pt x="21600" y="1080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7" name="Shape 48"/>
            <p:cNvSpPr/>
            <p:nvPr/>
          </p:nvSpPr>
          <p:spPr>
            <a:xfrm>
              <a:off x="6287668" y="4972136"/>
              <a:ext cx="348323" cy="234119"/>
            </a:xfrm>
            <a:custGeom>
              <a:avLst/>
              <a:gdLst/>
              <a:ahLst/>
              <a:cxnLst>
                <a:cxn ang="0">
                  <a:pos x="wd2" y="hd2"/>
                </a:cxn>
                <a:cxn ang="5400000">
                  <a:pos x="wd2" y="hd2"/>
                </a:cxn>
                <a:cxn ang="10800000">
                  <a:pos x="wd2" y="hd2"/>
                </a:cxn>
                <a:cxn ang="16200000">
                  <a:pos x="wd2" y="hd2"/>
                </a:cxn>
              </a:cxnLst>
              <a:rect l="0" t="0" r="r" b="b"/>
              <a:pathLst>
                <a:path w="21600" h="21600" extrusionOk="0">
                  <a:moveTo>
                    <a:pt x="7259" y="2107"/>
                  </a:moveTo>
                  <a:cubicBezTo>
                    <a:pt x="4038" y="2107"/>
                    <a:pt x="1416" y="6007"/>
                    <a:pt x="1416" y="10800"/>
                  </a:cubicBezTo>
                  <a:cubicBezTo>
                    <a:pt x="1416" y="15593"/>
                    <a:pt x="4038" y="19493"/>
                    <a:pt x="7259" y="19493"/>
                  </a:cubicBezTo>
                  <a:lnTo>
                    <a:pt x="14341" y="19493"/>
                  </a:lnTo>
                  <a:cubicBezTo>
                    <a:pt x="17562" y="19493"/>
                    <a:pt x="20184" y="15593"/>
                    <a:pt x="20184" y="10800"/>
                  </a:cubicBezTo>
                  <a:cubicBezTo>
                    <a:pt x="20184" y="6007"/>
                    <a:pt x="17562" y="2107"/>
                    <a:pt x="14341" y="2107"/>
                  </a:cubicBezTo>
                  <a:cubicBezTo>
                    <a:pt x="14341" y="2107"/>
                    <a:pt x="7259" y="2107"/>
                    <a:pt x="7259" y="2107"/>
                  </a:cubicBezTo>
                  <a:close/>
                  <a:moveTo>
                    <a:pt x="14341" y="21600"/>
                  </a:moveTo>
                  <a:lnTo>
                    <a:pt x="7259" y="21600"/>
                  </a:lnTo>
                  <a:cubicBezTo>
                    <a:pt x="3256" y="21600"/>
                    <a:pt x="0" y="16756"/>
                    <a:pt x="0" y="10800"/>
                  </a:cubicBezTo>
                  <a:cubicBezTo>
                    <a:pt x="0" y="4844"/>
                    <a:pt x="3256" y="0"/>
                    <a:pt x="7259" y="0"/>
                  </a:cubicBezTo>
                  <a:lnTo>
                    <a:pt x="14341" y="0"/>
                  </a:lnTo>
                  <a:cubicBezTo>
                    <a:pt x="18344" y="0"/>
                    <a:pt x="21600" y="4844"/>
                    <a:pt x="21600" y="10800"/>
                  </a:cubicBezTo>
                  <a:cubicBezTo>
                    <a:pt x="21600" y="16756"/>
                    <a:pt x="18344" y="21600"/>
                    <a:pt x="14341" y="2160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8" name="Shape 49"/>
            <p:cNvSpPr/>
            <p:nvPr/>
          </p:nvSpPr>
          <p:spPr>
            <a:xfrm>
              <a:off x="6392710" y="4832081"/>
              <a:ext cx="133239" cy="205568"/>
            </a:xfrm>
            <a:custGeom>
              <a:avLst/>
              <a:gdLst/>
              <a:ahLst/>
              <a:cxnLst>
                <a:cxn ang="0">
                  <a:pos x="wd2" y="hd2"/>
                </a:cxn>
                <a:cxn ang="5400000">
                  <a:pos x="wd2" y="hd2"/>
                </a:cxn>
                <a:cxn ang="10800000">
                  <a:pos x="wd2" y="hd2"/>
                </a:cxn>
                <a:cxn ang="16200000">
                  <a:pos x="wd2" y="hd2"/>
                </a:cxn>
              </a:cxnLst>
              <a:rect l="0" t="0" r="r" b="b"/>
              <a:pathLst>
                <a:path w="21600" h="21600" extrusionOk="0">
                  <a:moveTo>
                    <a:pt x="21600" y="14600"/>
                  </a:moveTo>
                  <a:cubicBezTo>
                    <a:pt x="21600" y="18466"/>
                    <a:pt x="16765" y="21600"/>
                    <a:pt x="10800" y="21600"/>
                  </a:cubicBezTo>
                  <a:lnTo>
                    <a:pt x="10800" y="21600"/>
                  </a:lnTo>
                  <a:cubicBezTo>
                    <a:pt x="4835" y="21600"/>
                    <a:pt x="0" y="18466"/>
                    <a:pt x="0" y="14600"/>
                  </a:cubicBezTo>
                  <a:lnTo>
                    <a:pt x="0" y="7000"/>
                  </a:lnTo>
                  <a:cubicBezTo>
                    <a:pt x="0" y="3134"/>
                    <a:pt x="4835" y="0"/>
                    <a:pt x="10800" y="0"/>
                  </a:cubicBezTo>
                  <a:lnTo>
                    <a:pt x="10800" y="0"/>
                  </a:lnTo>
                  <a:cubicBezTo>
                    <a:pt x="16765" y="0"/>
                    <a:pt x="21600" y="3134"/>
                    <a:pt x="21600" y="7000"/>
                  </a:cubicBezTo>
                  <a:cubicBezTo>
                    <a:pt x="21600" y="7000"/>
                    <a:pt x="21600" y="14600"/>
                    <a:pt x="21600" y="14600"/>
                  </a:cubicBezTo>
                  <a:close/>
                </a:path>
              </a:pathLst>
            </a:custGeom>
            <a:solidFill>
              <a:schemeClr val="accent1">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9" name="Shape 50"/>
            <p:cNvSpPr/>
            <p:nvPr/>
          </p:nvSpPr>
          <p:spPr>
            <a:xfrm>
              <a:off x="5258262" y="5182219"/>
              <a:ext cx="257224" cy="669180"/>
            </a:xfrm>
            <a:custGeom>
              <a:avLst/>
              <a:gdLst/>
              <a:ahLst/>
              <a:cxnLst>
                <a:cxn ang="0">
                  <a:pos x="wd2" y="hd2"/>
                </a:cxn>
                <a:cxn ang="5400000">
                  <a:pos x="wd2" y="hd2"/>
                </a:cxn>
                <a:cxn ang="10800000">
                  <a:pos x="wd2" y="hd2"/>
                </a:cxn>
                <a:cxn ang="16200000">
                  <a:pos x="wd2" y="hd2"/>
                </a:cxn>
              </a:cxnLst>
              <a:rect l="0" t="0" r="r" b="b"/>
              <a:pathLst>
                <a:path w="21600" h="21600" extrusionOk="0">
                  <a:moveTo>
                    <a:pt x="21600" y="17449"/>
                  </a:moveTo>
                  <a:cubicBezTo>
                    <a:pt x="21600" y="19741"/>
                    <a:pt x="16765" y="21600"/>
                    <a:pt x="10800" y="21600"/>
                  </a:cubicBezTo>
                  <a:lnTo>
                    <a:pt x="10800" y="21600"/>
                  </a:lnTo>
                  <a:cubicBezTo>
                    <a:pt x="4835" y="21600"/>
                    <a:pt x="0" y="19741"/>
                    <a:pt x="0" y="17449"/>
                  </a:cubicBezTo>
                  <a:lnTo>
                    <a:pt x="0" y="2539"/>
                  </a:lnTo>
                  <a:cubicBezTo>
                    <a:pt x="0" y="246"/>
                    <a:pt x="4835" y="0"/>
                    <a:pt x="10800" y="0"/>
                  </a:cubicBezTo>
                  <a:lnTo>
                    <a:pt x="10800" y="0"/>
                  </a:lnTo>
                  <a:cubicBezTo>
                    <a:pt x="16765" y="0"/>
                    <a:pt x="21600" y="246"/>
                    <a:pt x="21600" y="2539"/>
                  </a:cubicBezTo>
                  <a:cubicBezTo>
                    <a:pt x="21600" y="2539"/>
                    <a:pt x="21600" y="17449"/>
                    <a:pt x="21600" y="17449"/>
                  </a:cubicBezTo>
                  <a:close/>
                </a:path>
              </a:pathLst>
            </a:custGeom>
            <a:solidFill>
              <a:schemeClr val="tx2">
                <a:alpha val="3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0" name="Shape 51"/>
            <p:cNvSpPr/>
            <p:nvPr/>
          </p:nvSpPr>
          <p:spPr>
            <a:xfrm>
              <a:off x="5300279" y="5140203"/>
              <a:ext cx="177017" cy="9897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8896" y="21600"/>
                    <a:pt x="15561" y="21600"/>
                  </a:cubicBezTo>
                  <a:lnTo>
                    <a:pt x="6039" y="21600"/>
                  </a:lnTo>
                  <a:cubicBezTo>
                    <a:pt x="2704" y="21600"/>
                    <a:pt x="0" y="16765"/>
                    <a:pt x="0" y="10800"/>
                  </a:cubicBezTo>
                  <a:lnTo>
                    <a:pt x="0" y="10800"/>
                  </a:lnTo>
                  <a:cubicBezTo>
                    <a:pt x="0" y="4835"/>
                    <a:pt x="2704" y="0"/>
                    <a:pt x="6039" y="0"/>
                  </a:cubicBezTo>
                  <a:lnTo>
                    <a:pt x="15561" y="0"/>
                  </a:lnTo>
                  <a:cubicBezTo>
                    <a:pt x="18896" y="0"/>
                    <a:pt x="21600" y="4835"/>
                    <a:pt x="21600" y="10800"/>
                  </a:cubicBezTo>
                  <a:cubicBezTo>
                    <a:pt x="21600" y="10800"/>
                    <a:pt x="21600" y="10800"/>
                    <a:pt x="21600" y="1080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1" name="Shape 52"/>
            <p:cNvSpPr/>
            <p:nvPr/>
          </p:nvSpPr>
          <p:spPr>
            <a:xfrm>
              <a:off x="5216246" y="4972136"/>
              <a:ext cx="348323" cy="234119"/>
            </a:xfrm>
            <a:custGeom>
              <a:avLst/>
              <a:gdLst/>
              <a:ahLst/>
              <a:cxnLst>
                <a:cxn ang="0">
                  <a:pos x="wd2" y="hd2"/>
                </a:cxn>
                <a:cxn ang="5400000">
                  <a:pos x="wd2" y="hd2"/>
                </a:cxn>
                <a:cxn ang="10800000">
                  <a:pos x="wd2" y="hd2"/>
                </a:cxn>
                <a:cxn ang="16200000">
                  <a:pos x="wd2" y="hd2"/>
                </a:cxn>
              </a:cxnLst>
              <a:rect l="0" t="0" r="r" b="b"/>
              <a:pathLst>
                <a:path w="21600" h="21600" extrusionOk="0">
                  <a:moveTo>
                    <a:pt x="7259" y="2107"/>
                  </a:moveTo>
                  <a:cubicBezTo>
                    <a:pt x="4038" y="2107"/>
                    <a:pt x="1416" y="6007"/>
                    <a:pt x="1416" y="10800"/>
                  </a:cubicBezTo>
                  <a:cubicBezTo>
                    <a:pt x="1416" y="15593"/>
                    <a:pt x="4038" y="19493"/>
                    <a:pt x="7259" y="19493"/>
                  </a:cubicBezTo>
                  <a:lnTo>
                    <a:pt x="14341" y="19493"/>
                  </a:lnTo>
                  <a:cubicBezTo>
                    <a:pt x="17562" y="19493"/>
                    <a:pt x="20184" y="15593"/>
                    <a:pt x="20184" y="10800"/>
                  </a:cubicBezTo>
                  <a:cubicBezTo>
                    <a:pt x="20184" y="6007"/>
                    <a:pt x="17562" y="2107"/>
                    <a:pt x="14341" y="2107"/>
                  </a:cubicBezTo>
                  <a:cubicBezTo>
                    <a:pt x="14341" y="2107"/>
                    <a:pt x="7259" y="2107"/>
                    <a:pt x="7259" y="2107"/>
                  </a:cubicBezTo>
                  <a:close/>
                  <a:moveTo>
                    <a:pt x="14341" y="21600"/>
                  </a:moveTo>
                  <a:lnTo>
                    <a:pt x="7259" y="21600"/>
                  </a:lnTo>
                  <a:cubicBezTo>
                    <a:pt x="3256" y="21600"/>
                    <a:pt x="0" y="16756"/>
                    <a:pt x="0" y="10800"/>
                  </a:cubicBezTo>
                  <a:cubicBezTo>
                    <a:pt x="0" y="4844"/>
                    <a:pt x="3256" y="0"/>
                    <a:pt x="7259" y="0"/>
                  </a:cubicBezTo>
                  <a:lnTo>
                    <a:pt x="14341" y="0"/>
                  </a:lnTo>
                  <a:cubicBezTo>
                    <a:pt x="18344" y="0"/>
                    <a:pt x="21600" y="4844"/>
                    <a:pt x="21600" y="10800"/>
                  </a:cubicBezTo>
                  <a:cubicBezTo>
                    <a:pt x="21600" y="16756"/>
                    <a:pt x="18344" y="21600"/>
                    <a:pt x="14341" y="21600"/>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2" name="Shape 53"/>
            <p:cNvSpPr/>
            <p:nvPr/>
          </p:nvSpPr>
          <p:spPr>
            <a:xfrm>
              <a:off x="5321287" y="4839084"/>
              <a:ext cx="133239" cy="205568"/>
            </a:xfrm>
            <a:custGeom>
              <a:avLst/>
              <a:gdLst/>
              <a:ahLst/>
              <a:cxnLst>
                <a:cxn ang="0">
                  <a:pos x="wd2" y="hd2"/>
                </a:cxn>
                <a:cxn ang="5400000">
                  <a:pos x="wd2" y="hd2"/>
                </a:cxn>
                <a:cxn ang="10800000">
                  <a:pos x="wd2" y="hd2"/>
                </a:cxn>
                <a:cxn ang="16200000">
                  <a:pos x="wd2" y="hd2"/>
                </a:cxn>
              </a:cxnLst>
              <a:rect l="0" t="0" r="r" b="b"/>
              <a:pathLst>
                <a:path w="21600" h="21600" extrusionOk="0">
                  <a:moveTo>
                    <a:pt x="21600" y="14600"/>
                  </a:moveTo>
                  <a:cubicBezTo>
                    <a:pt x="21600" y="18466"/>
                    <a:pt x="16765" y="21600"/>
                    <a:pt x="10800" y="21600"/>
                  </a:cubicBezTo>
                  <a:lnTo>
                    <a:pt x="10800" y="21600"/>
                  </a:lnTo>
                  <a:cubicBezTo>
                    <a:pt x="4835" y="21600"/>
                    <a:pt x="0" y="18466"/>
                    <a:pt x="0" y="14600"/>
                  </a:cubicBezTo>
                  <a:lnTo>
                    <a:pt x="0" y="7000"/>
                  </a:lnTo>
                  <a:cubicBezTo>
                    <a:pt x="0" y="3134"/>
                    <a:pt x="4835" y="0"/>
                    <a:pt x="10800" y="0"/>
                  </a:cubicBezTo>
                  <a:lnTo>
                    <a:pt x="10800" y="0"/>
                  </a:lnTo>
                  <a:cubicBezTo>
                    <a:pt x="16765" y="0"/>
                    <a:pt x="21600" y="3134"/>
                    <a:pt x="21600" y="7000"/>
                  </a:cubicBezTo>
                  <a:cubicBezTo>
                    <a:pt x="21600" y="7000"/>
                    <a:pt x="21600" y="14600"/>
                    <a:pt x="21600" y="14600"/>
                  </a:cubicBezTo>
                  <a:close/>
                </a:path>
              </a:pathLst>
            </a:custGeom>
            <a:solidFill>
              <a:schemeClr val="accent1">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sp>
        <p:nvSpPr>
          <p:cNvPr id="59" name="Rectangle 58"/>
          <p:cNvSpPr/>
          <p:nvPr/>
        </p:nvSpPr>
        <p:spPr>
          <a:xfrm>
            <a:off x="9290019" y="3743480"/>
            <a:ext cx="569387" cy="707886"/>
          </a:xfrm>
          <a:prstGeom prst="rect">
            <a:avLst/>
          </a:prstGeom>
        </p:spPr>
        <p:txBody>
          <a:bodyPr wrap="none" anchor="ctr">
            <a:spAutoFit/>
          </a:bodyPr>
          <a:lstStyle/>
          <a:p>
            <a:pPr algn="ctr"/>
            <a:r>
              <a:rPr lang="en-US" sz="4000" dirty="0">
                <a:solidFill>
                  <a:schemeClr val="accent5"/>
                </a:solidFill>
                <a:latin typeface="FontAwesome" charset="0"/>
              </a:rPr>
              <a:t></a:t>
            </a:r>
            <a:endParaRPr lang="en-US" sz="4000" dirty="0">
              <a:solidFill>
                <a:schemeClr val="accent5"/>
              </a:solidFill>
            </a:endParaRPr>
          </a:p>
        </p:txBody>
      </p:sp>
      <p:sp>
        <p:nvSpPr>
          <p:cNvPr id="60" name="Rectangle 59"/>
          <p:cNvSpPr/>
          <p:nvPr/>
        </p:nvSpPr>
        <p:spPr>
          <a:xfrm>
            <a:off x="6748538" y="2158176"/>
            <a:ext cx="569387" cy="707886"/>
          </a:xfrm>
          <a:prstGeom prst="rect">
            <a:avLst/>
          </a:prstGeom>
        </p:spPr>
        <p:txBody>
          <a:bodyPr wrap="none" anchor="ctr">
            <a:spAutoFit/>
          </a:bodyPr>
          <a:lstStyle/>
          <a:p>
            <a:pPr algn="ctr"/>
            <a:r>
              <a:rPr lang="en-US" sz="4000">
                <a:solidFill>
                  <a:schemeClr val="accent4"/>
                </a:solidFill>
                <a:latin typeface="FontAwesome" charset="0"/>
              </a:rPr>
              <a:t></a:t>
            </a:r>
            <a:endParaRPr lang="en-US" sz="4000">
              <a:solidFill>
                <a:schemeClr val="accent4"/>
              </a:solidFill>
            </a:endParaRPr>
          </a:p>
        </p:txBody>
      </p:sp>
      <p:sp>
        <p:nvSpPr>
          <p:cNvPr id="61" name="Rectangle 60"/>
          <p:cNvSpPr/>
          <p:nvPr/>
        </p:nvSpPr>
        <p:spPr>
          <a:xfrm>
            <a:off x="3943028" y="1858956"/>
            <a:ext cx="617477" cy="784830"/>
          </a:xfrm>
          <a:prstGeom prst="rect">
            <a:avLst/>
          </a:prstGeom>
        </p:spPr>
        <p:txBody>
          <a:bodyPr wrap="none" anchor="ctr">
            <a:spAutoFit/>
          </a:bodyPr>
          <a:lstStyle/>
          <a:p>
            <a:pPr algn="ctr"/>
            <a:r>
              <a:rPr lang="en-US" sz="4500" dirty="0">
                <a:solidFill>
                  <a:schemeClr val="accent2"/>
                </a:solidFill>
                <a:latin typeface="FontAwesome" charset="0"/>
              </a:rPr>
              <a:t></a:t>
            </a:r>
            <a:endParaRPr lang="en-US" sz="4500" dirty="0">
              <a:solidFill>
                <a:schemeClr val="accent2"/>
              </a:solidFill>
            </a:endParaRPr>
          </a:p>
        </p:txBody>
      </p:sp>
      <p:sp>
        <p:nvSpPr>
          <p:cNvPr id="62" name="Rectangle 61"/>
          <p:cNvSpPr/>
          <p:nvPr/>
        </p:nvSpPr>
        <p:spPr>
          <a:xfrm>
            <a:off x="3173106" y="3110632"/>
            <a:ext cx="569387" cy="707886"/>
          </a:xfrm>
          <a:prstGeom prst="rect">
            <a:avLst/>
          </a:prstGeom>
        </p:spPr>
        <p:txBody>
          <a:bodyPr wrap="none" anchor="ctr">
            <a:spAutoFit/>
          </a:bodyPr>
          <a:lstStyle/>
          <a:p>
            <a:pPr algn="ctr"/>
            <a:r>
              <a:rPr lang="en-US" sz="4000" dirty="0">
                <a:solidFill>
                  <a:schemeClr val="accent1"/>
                </a:solidFill>
                <a:latin typeface="FontAwesome" charset="0"/>
              </a:rPr>
              <a:t></a:t>
            </a:r>
            <a:endParaRPr lang="en-US" sz="4000" dirty="0">
              <a:solidFill>
                <a:schemeClr val="accent1"/>
              </a:solidFill>
            </a:endParaRPr>
          </a:p>
        </p:txBody>
      </p:sp>
      <p:sp>
        <p:nvSpPr>
          <p:cNvPr id="63" name="TextBox 62"/>
          <p:cNvSpPr txBox="1"/>
          <p:nvPr/>
        </p:nvSpPr>
        <p:spPr>
          <a:xfrm>
            <a:off x="1771067" y="1954539"/>
            <a:ext cx="2164080" cy="592470"/>
          </a:xfrm>
          <a:prstGeom prst="rect">
            <a:avLst/>
          </a:prstGeom>
          <a:noFill/>
        </p:spPr>
        <p:txBody>
          <a:bodyPr wrap="square" numCol="1" spcCol="0" rtlCol="0" anchor="ctr">
            <a:spAutoFit/>
          </a:bodyPr>
          <a:lstStyle/>
          <a:p>
            <a:pPr algn="r">
              <a:lnSpc>
                <a:spcPts val="1300"/>
              </a:lnSpc>
            </a:pPr>
            <a:r>
              <a:rPr lang="en-US" sz="900" b="1" dirty="0">
                <a:latin typeface="Montserrat Light" charset="0"/>
                <a:ea typeface="Montserrat Light" charset="0"/>
                <a:cs typeface="Montserrat Light" charset="0"/>
              </a:rPr>
              <a:t>The example text goes here with your own detailed summery. Loren opium dolor sit amen.</a:t>
            </a:r>
          </a:p>
        </p:txBody>
      </p:sp>
      <p:sp>
        <p:nvSpPr>
          <p:cNvPr id="64" name="TextBox 63"/>
          <p:cNvSpPr txBox="1"/>
          <p:nvPr/>
        </p:nvSpPr>
        <p:spPr>
          <a:xfrm>
            <a:off x="1668195" y="3130355"/>
            <a:ext cx="1409244" cy="592470"/>
          </a:xfrm>
          <a:prstGeom prst="rect">
            <a:avLst/>
          </a:prstGeom>
          <a:noFill/>
        </p:spPr>
        <p:txBody>
          <a:bodyPr wrap="square" numCol="1" spcCol="0" rtlCol="0" anchor="ctr">
            <a:spAutoFit/>
          </a:bodyPr>
          <a:lstStyle/>
          <a:p>
            <a:pPr algn="r">
              <a:lnSpc>
                <a:spcPts val="1300"/>
              </a:lnSpc>
            </a:pPr>
            <a:r>
              <a:rPr lang="en-US" sz="900" b="1" dirty="0">
                <a:latin typeface="Montserrat Light" charset="0"/>
                <a:ea typeface="Montserrat Light" charset="0"/>
                <a:cs typeface="Montserrat Light" charset="0"/>
              </a:rPr>
              <a:t>The example text goes here with your </a:t>
            </a:r>
            <a:r>
              <a:rPr lang="en-US" sz="900" b="1">
                <a:latin typeface="Montserrat Light" charset="0"/>
                <a:ea typeface="Montserrat Light" charset="0"/>
                <a:cs typeface="Montserrat Light" charset="0"/>
              </a:rPr>
              <a:t>own detailed.</a:t>
            </a:r>
            <a:endParaRPr lang="en-US" sz="900" b="1" dirty="0">
              <a:latin typeface="Montserrat Light" charset="0"/>
              <a:ea typeface="Montserrat Light" charset="0"/>
              <a:cs typeface="Montserrat Light" charset="0"/>
            </a:endParaRPr>
          </a:p>
        </p:txBody>
      </p:sp>
      <p:sp>
        <p:nvSpPr>
          <p:cNvPr id="66" name="TextBox 65"/>
          <p:cNvSpPr txBox="1"/>
          <p:nvPr/>
        </p:nvSpPr>
        <p:spPr>
          <a:xfrm>
            <a:off x="7338572" y="2216851"/>
            <a:ext cx="2164080" cy="592470"/>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The example text goes here with your own detailed summery. Loren opium dolor sit amen.</a:t>
            </a:r>
          </a:p>
        </p:txBody>
      </p:sp>
      <p:sp>
        <p:nvSpPr>
          <p:cNvPr id="67" name="TextBox 66"/>
          <p:cNvSpPr txBox="1"/>
          <p:nvPr/>
        </p:nvSpPr>
        <p:spPr>
          <a:xfrm>
            <a:off x="9893045" y="3843005"/>
            <a:ext cx="1323595" cy="592470"/>
          </a:xfrm>
          <a:prstGeom prst="rect">
            <a:avLst/>
          </a:prstGeom>
          <a:noFill/>
        </p:spPr>
        <p:txBody>
          <a:bodyPr wrap="square" numCol="1" spcCol="0" rtlCol="0" anchor="ctr">
            <a:spAutoFit/>
          </a:bodyPr>
          <a:lstStyle/>
          <a:p>
            <a:pPr>
              <a:lnSpc>
                <a:spcPts val="1300"/>
              </a:lnSpc>
            </a:pPr>
            <a:r>
              <a:rPr lang="en-US" sz="900" b="1" dirty="0">
                <a:latin typeface="Montserrat Light" charset="0"/>
                <a:ea typeface="Montserrat Light" charset="0"/>
                <a:cs typeface="Montserrat Light" charset="0"/>
              </a:rPr>
              <a:t>The example text goes here with your </a:t>
            </a:r>
            <a:r>
              <a:rPr lang="en-US" sz="900" b="1">
                <a:latin typeface="Montserrat Light" charset="0"/>
                <a:ea typeface="Montserrat Light" charset="0"/>
                <a:cs typeface="Montserrat Light" charset="0"/>
              </a:rPr>
              <a:t>own detailed.</a:t>
            </a:r>
            <a:endParaRPr lang="en-US" sz="900" b="1" dirty="0">
              <a:latin typeface="Montserrat Light" charset="0"/>
              <a:ea typeface="Montserrat Light" charset="0"/>
              <a:cs typeface="Montserrat Light" charset="0"/>
            </a:endParaRPr>
          </a:p>
        </p:txBody>
      </p:sp>
      <p:sp>
        <p:nvSpPr>
          <p:cNvPr id="68" name="TextBox 67"/>
          <p:cNvSpPr txBox="1"/>
          <p:nvPr/>
        </p:nvSpPr>
        <p:spPr>
          <a:xfrm>
            <a:off x="5649069" y="5527827"/>
            <a:ext cx="1646075" cy="592470"/>
          </a:xfrm>
          <a:prstGeom prst="rect">
            <a:avLst/>
          </a:prstGeom>
          <a:noFill/>
        </p:spPr>
        <p:txBody>
          <a:bodyPr wrap="square" numCol="1" spcCol="457200" rtlCol="0">
            <a:spAutoFit/>
          </a:bodyPr>
          <a:lstStyle/>
          <a:p>
            <a:pPr>
              <a:lnSpc>
                <a:spcPts val="1300"/>
              </a:lnSpc>
            </a:pPr>
            <a:r>
              <a:rPr lang="en-US" sz="900" dirty="0">
                <a:solidFill>
                  <a:schemeClr val="bg1"/>
                </a:solidFill>
                <a:latin typeface="Montserrat" charset="0"/>
                <a:ea typeface="Montserrat" charset="0"/>
                <a:cs typeface="Montserrat" charset="0"/>
              </a:rPr>
              <a:t>Creepiest god air fish land. Darkness. Air saying fruitful were.</a:t>
            </a:r>
          </a:p>
        </p:txBody>
      </p:sp>
      <p:sp>
        <p:nvSpPr>
          <p:cNvPr id="69" name="TextBox 68"/>
          <p:cNvSpPr txBox="1"/>
          <p:nvPr/>
        </p:nvSpPr>
        <p:spPr>
          <a:xfrm>
            <a:off x="4663375" y="5464348"/>
            <a:ext cx="1031807" cy="707886"/>
          </a:xfrm>
          <a:prstGeom prst="rect">
            <a:avLst/>
          </a:prstGeom>
          <a:noFill/>
        </p:spPr>
        <p:txBody>
          <a:bodyPr wrap="square" rtlCol="0">
            <a:spAutoFit/>
          </a:bodyPr>
          <a:lstStyle/>
          <a:p>
            <a:pPr algn="r"/>
            <a:r>
              <a:rPr lang="en-US" sz="4000" b="1" dirty="0">
                <a:solidFill>
                  <a:schemeClr val="accent3"/>
                </a:solidFill>
                <a:latin typeface="Montserrat" charset="0"/>
                <a:ea typeface="Montserrat" charset="0"/>
                <a:cs typeface="Montserrat" charset="0"/>
              </a:rPr>
              <a:t>9%</a:t>
            </a:r>
          </a:p>
        </p:txBody>
      </p:sp>
      <p:sp>
        <p:nvSpPr>
          <p:cNvPr id="70" name="TextBox 69"/>
          <p:cNvSpPr txBox="1"/>
          <p:nvPr/>
        </p:nvSpPr>
        <p:spPr>
          <a:xfrm>
            <a:off x="5115943" y="3322716"/>
            <a:ext cx="761261" cy="400110"/>
          </a:xfrm>
          <a:prstGeom prst="rect">
            <a:avLst/>
          </a:prstGeom>
          <a:noFill/>
        </p:spPr>
        <p:txBody>
          <a:bodyPr wrap="square" rtlCol="0">
            <a:spAutoFit/>
          </a:bodyPr>
          <a:lstStyle/>
          <a:p>
            <a:pPr algn="ctr"/>
            <a:r>
              <a:rPr lang="en-US" sz="2000" b="1" dirty="0">
                <a:solidFill>
                  <a:srgbClr val="FEFEFE"/>
                </a:solidFill>
                <a:latin typeface="Montserrat" charset="0"/>
                <a:ea typeface="Montserrat" charset="0"/>
                <a:cs typeface="Montserrat" charset="0"/>
              </a:rPr>
              <a:t>3%</a:t>
            </a:r>
          </a:p>
        </p:txBody>
      </p:sp>
      <p:sp>
        <p:nvSpPr>
          <p:cNvPr id="71" name="TextBox 70"/>
          <p:cNvSpPr txBox="1"/>
          <p:nvPr/>
        </p:nvSpPr>
        <p:spPr>
          <a:xfrm>
            <a:off x="3368252" y="4175788"/>
            <a:ext cx="761261" cy="400110"/>
          </a:xfrm>
          <a:prstGeom prst="rect">
            <a:avLst/>
          </a:prstGeom>
          <a:noFill/>
        </p:spPr>
        <p:txBody>
          <a:bodyPr wrap="square" rtlCol="0">
            <a:spAutoFit/>
          </a:bodyPr>
          <a:lstStyle/>
          <a:p>
            <a:pPr algn="ctr"/>
            <a:r>
              <a:rPr lang="en-US" sz="2000" b="1">
                <a:solidFill>
                  <a:srgbClr val="FEFEFE"/>
                </a:solidFill>
                <a:latin typeface="Montserrat" charset="0"/>
                <a:ea typeface="Montserrat" charset="0"/>
                <a:cs typeface="Montserrat" charset="0"/>
              </a:rPr>
              <a:t>2%</a:t>
            </a:r>
            <a:endParaRPr lang="en-US" sz="2000" b="1" dirty="0">
              <a:solidFill>
                <a:srgbClr val="FEFEFE"/>
              </a:solidFill>
              <a:latin typeface="Montserrat" charset="0"/>
              <a:ea typeface="Montserrat" charset="0"/>
              <a:cs typeface="Montserrat" charset="0"/>
            </a:endParaRPr>
          </a:p>
        </p:txBody>
      </p:sp>
      <p:sp>
        <p:nvSpPr>
          <p:cNvPr id="72" name="TextBox 71"/>
          <p:cNvSpPr txBox="1"/>
          <p:nvPr/>
        </p:nvSpPr>
        <p:spPr>
          <a:xfrm>
            <a:off x="6587679" y="3432756"/>
            <a:ext cx="761261" cy="400110"/>
          </a:xfrm>
          <a:prstGeom prst="rect">
            <a:avLst/>
          </a:prstGeom>
          <a:noFill/>
        </p:spPr>
        <p:txBody>
          <a:bodyPr wrap="square" rtlCol="0">
            <a:spAutoFit/>
          </a:bodyPr>
          <a:lstStyle/>
          <a:p>
            <a:pPr algn="ctr"/>
            <a:r>
              <a:rPr lang="en-US" sz="2000" b="1" dirty="0">
                <a:solidFill>
                  <a:srgbClr val="FEFEFE"/>
                </a:solidFill>
                <a:latin typeface="Montserrat" charset="0"/>
                <a:ea typeface="Montserrat" charset="0"/>
                <a:cs typeface="Montserrat" charset="0"/>
              </a:rPr>
              <a:t>1%</a:t>
            </a:r>
          </a:p>
        </p:txBody>
      </p:sp>
      <p:sp>
        <p:nvSpPr>
          <p:cNvPr id="73" name="TextBox 72"/>
          <p:cNvSpPr txBox="1"/>
          <p:nvPr/>
        </p:nvSpPr>
        <p:spPr>
          <a:xfrm>
            <a:off x="8041760" y="4157428"/>
            <a:ext cx="761261" cy="400110"/>
          </a:xfrm>
          <a:prstGeom prst="rect">
            <a:avLst/>
          </a:prstGeom>
          <a:noFill/>
        </p:spPr>
        <p:txBody>
          <a:bodyPr wrap="square" rtlCol="0">
            <a:spAutoFit/>
          </a:bodyPr>
          <a:lstStyle/>
          <a:p>
            <a:pPr algn="ctr"/>
            <a:r>
              <a:rPr lang="en-US" sz="2000" b="1">
                <a:solidFill>
                  <a:srgbClr val="FEFEFE"/>
                </a:solidFill>
                <a:latin typeface="Montserrat" charset="0"/>
                <a:ea typeface="Montserrat" charset="0"/>
                <a:cs typeface="Montserrat" charset="0"/>
              </a:rPr>
              <a:t>5%</a:t>
            </a:r>
            <a:endParaRPr lang="en-US" sz="2000" b="1" dirty="0">
              <a:solidFill>
                <a:srgbClr val="FEFEFE"/>
              </a:solidFill>
              <a:latin typeface="Montserrat" charset="0"/>
              <a:ea typeface="Montserrat" charset="0"/>
              <a:cs typeface="Montserrat" charset="0"/>
            </a:endParaRPr>
          </a:p>
        </p:txBody>
      </p:sp>
    </p:spTree>
    <p:extLst>
      <p:ext uri="{BB962C8B-B14F-4D97-AF65-F5344CB8AC3E}">
        <p14:creationId xmlns:p14="http://schemas.microsoft.com/office/powerpoint/2010/main" val="657852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ppt_x"/>
                                          </p:val>
                                        </p:tav>
                                        <p:tav tm="100000">
                                          <p:val>
                                            <p:strVal val="#ppt_x"/>
                                          </p:val>
                                        </p:tav>
                                      </p:tavLst>
                                    </p:anim>
                                    <p:anim calcmode="lin" valueType="num">
                                      <p:cBhvr additive="base">
                                        <p:cTn id="1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p:cTn id="21" dur="500" fill="hold"/>
                                        <p:tgtEl>
                                          <p:spTgt spid="62"/>
                                        </p:tgtEl>
                                        <p:attrNameLst>
                                          <p:attrName>ppt_w</p:attrName>
                                        </p:attrNameLst>
                                      </p:cBhvr>
                                      <p:tavLst>
                                        <p:tav tm="0">
                                          <p:val>
                                            <p:fltVal val="0"/>
                                          </p:val>
                                        </p:tav>
                                        <p:tav tm="100000">
                                          <p:val>
                                            <p:strVal val="#ppt_w"/>
                                          </p:val>
                                        </p:tav>
                                      </p:tavLst>
                                    </p:anim>
                                    <p:anim calcmode="lin" valueType="num">
                                      <p:cBhvr>
                                        <p:cTn id="22" dur="500" fill="hold"/>
                                        <p:tgtEl>
                                          <p:spTgt spid="62"/>
                                        </p:tgtEl>
                                        <p:attrNameLst>
                                          <p:attrName>ppt_h</p:attrName>
                                        </p:attrNameLst>
                                      </p:cBhvr>
                                      <p:tavLst>
                                        <p:tav tm="0">
                                          <p:val>
                                            <p:fltVal val="0"/>
                                          </p:val>
                                        </p:tav>
                                        <p:tav tm="100000">
                                          <p:val>
                                            <p:strVal val="#ppt_h"/>
                                          </p:val>
                                        </p:tav>
                                      </p:tavLst>
                                    </p:anim>
                                    <p:animEffect transition="in" filter="fade">
                                      <p:cBhvr>
                                        <p:cTn id="23" dur="500"/>
                                        <p:tgtEl>
                                          <p:spTgt spid="6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500" fill="hold"/>
                                        <p:tgtEl>
                                          <p:spTgt spid="58"/>
                                        </p:tgtEl>
                                        <p:attrNameLst>
                                          <p:attrName>ppt_w</p:attrName>
                                        </p:attrNameLst>
                                      </p:cBhvr>
                                      <p:tavLst>
                                        <p:tav tm="0">
                                          <p:val>
                                            <p:fltVal val="0"/>
                                          </p:val>
                                        </p:tav>
                                        <p:tav tm="100000">
                                          <p:val>
                                            <p:strVal val="#ppt_w"/>
                                          </p:val>
                                        </p:tav>
                                      </p:tavLst>
                                    </p:anim>
                                    <p:anim calcmode="lin" valueType="num">
                                      <p:cBhvr>
                                        <p:cTn id="32" dur="500" fill="hold"/>
                                        <p:tgtEl>
                                          <p:spTgt spid="58"/>
                                        </p:tgtEl>
                                        <p:attrNameLst>
                                          <p:attrName>ppt_h</p:attrName>
                                        </p:attrNameLst>
                                      </p:cBhvr>
                                      <p:tavLst>
                                        <p:tav tm="0">
                                          <p:val>
                                            <p:fltVal val="0"/>
                                          </p:val>
                                        </p:tav>
                                        <p:tav tm="100000">
                                          <p:val>
                                            <p:strVal val="#ppt_h"/>
                                          </p:val>
                                        </p:tav>
                                      </p:tavLst>
                                    </p:anim>
                                    <p:animEffect transition="in" filter="fade">
                                      <p:cBhvr>
                                        <p:cTn id="33" dur="500"/>
                                        <p:tgtEl>
                                          <p:spTgt spid="5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par>
                                <p:cTn id="44" presetID="10" presetClass="entr" presetSubtype="0"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animEffect transition="in" filter="fade">
                                      <p:cBhvr>
                                        <p:cTn id="59" dur="500"/>
                                        <p:tgtEl>
                                          <p:spTgt spid="72"/>
                                        </p:tgtEl>
                                      </p:cBhvr>
                                    </p:animEffect>
                                  </p:childTnLst>
                                </p:cTn>
                              </p:par>
                              <p:par>
                                <p:cTn id="60" presetID="53" presetClass="entr" presetSubtype="16" fill="hold" nodeType="with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p:cTn id="62" dur="500" fill="hold"/>
                                        <p:tgtEl>
                                          <p:spTgt spid="56"/>
                                        </p:tgtEl>
                                        <p:attrNameLst>
                                          <p:attrName>ppt_w</p:attrName>
                                        </p:attrNameLst>
                                      </p:cBhvr>
                                      <p:tavLst>
                                        <p:tav tm="0">
                                          <p:val>
                                            <p:fltVal val="0"/>
                                          </p:val>
                                        </p:tav>
                                        <p:tav tm="100000">
                                          <p:val>
                                            <p:strVal val="#ppt_w"/>
                                          </p:val>
                                        </p:tav>
                                      </p:tavLst>
                                    </p:anim>
                                    <p:anim calcmode="lin" valueType="num">
                                      <p:cBhvr>
                                        <p:cTn id="63" dur="500" fill="hold"/>
                                        <p:tgtEl>
                                          <p:spTgt spid="56"/>
                                        </p:tgtEl>
                                        <p:attrNameLst>
                                          <p:attrName>ppt_h</p:attrName>
                                        </p:attrNameLst>
                                      </p:cBhvr>
                                      <p:tavLst>
                                        <p:tav tm="0">
                                          <p:val>
                                            <p:fltVal val="0"/>
                                          </p:val>
                                        </p:tav>
                                        <p:tav tm="100000">
                                          <p:val>
                                            <p:strVal val="#ppt_h"/>
                                          </p:val>
                                        </p:tav>
                                      </p:tavLst>
                                    </p:anim>
                                    <p:animEffect transition="in" filter="fade">
                                      <p:cBhvr>
                                        <p:cTn id="64" dur="500"/>
                                        <p:tgtEl>
                                          <p:spTgt spid="5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fltVal val="0"/>
                                          </p:val>
                                        </p:tav>
                                        <p:tav tm="100000">
                                          <p:val>
                                            <p:strVal val="#ppt_w"/>
                                          </p:val>
                                        </p:tav>
                                      </p:tavLst>
                                    </p:anim>
                                    <p:anim calcmode="lin" valueType="num">
                                      <p:cBhvr>
                                        <p:cTn id="68" dur="500" fill="hold"/>
                                        <p:tgtEl>
                                          <p:spTgt spid="60"/>
                                        </p:tgtEl>
                                        <p:attrNameLst>
                                          <p:attrName>ppt_h</p:attrName>
                                        </p:attrNameLst>
                                      </p:cBhvr>
                                      <p:tavLst>
                                        <p:tav tm="0">
                                          <p:val>
                                            <p:fltVal val="0"/>
                                          </p:val>
                                        </p:tav>
                                        <p:tav tm="100000">
                                          <p:val>
                                            <p:strVal val="#ppt_h"/>
                                          </p:val>
                                        </p:tav>
                                      </p:tavLst>
                                    </p:anim>
                                    <p:animEffect transition="in" filter="fade">
                                      <p:cBhvr>
                                        <p:cTn id="69" dur="500"/>
                                        <p:tgtEl>
                                          <p:spTgt spid="6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6"/>
                                        </p:tgtEl>
                                        <p:attrNameLst>
                                          <p:attrName>style.visibility</p:attrName>
                                        </p:attrNameLst>
                                      </p:cBhvr>
                                      <p:to>
                                        <p:strVal val="visible"/>
                                      </p:to>
                                    </p:set>
                                    <p:anim calcmode="lin" valueType="num">
                                      <p:cBhvr>
                                        <p:cTn id="72" dur="500" fill="hold"/>
                                        <p:tgtEl>
                                          <p:spTgt spid="66"/>
                                        </p:tgtEl>
                                        <p:attrNameLst>
                                          <p:attrName>ppt_w</p:attrName>
                                        </p:attrNameLst>
                                      </p:cBhvr>
                                      <p:tavLst>
                                        <p:tav tm="0">
                                          <p:val>
                                            <p:fltVal val="0"/>
                                          </p:val>
                                        </p:tav>
                                        <p:tav tm="100000">
                                          <p:val>
                                            <p:strVal val="#ppt_w"/>
                                          </p:val>
                                        </p:tav>
                                      </p:tavLst>
                                    </p:anim>
                                    <p:anim calcmode="lin" valueType="num">
                                      <p:cBhvr>
                                        <p:cTn id="73" dur="500" fill="hold"/>
                                        <p:tgtEl>
                                          <p:spTgt spid="66"/>
                                        </p:tgtEl>
                                        <p:attrNameLst>
                                          <p:attrName>ppt_h</p:attrName>
                                        </p:attrNameLst>
                                      </p:cBhvr>
                                      <p:tavLst>
                                        <p:tav tm="0">
                                          <p:val>
                                            <p:fltVal val="0"/>
                                          </p:val>
                                        </p:tav>
                                        <p:tav tm="100000">
                                          <p:val>
                                            <p:strVal val="#ppt_h"/>
                                          </p:val>
                                        </p:tav>
                                      </p:tavLst>
                                    </p:anim>
                                    <p:animEffect transition="in" filter="fade">
                                      <p:cBhvr>
                                        <p:cTn id="74" dur="500"/>
                                        <p:tgtEl>
                                          <p:spTgt spid="66"/>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8" fill="hold" nodeType="click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p:tgtEl>
                                          <p:spTgt spid="53"/>
                                        </p:tgtEl>
                                        <p:attrNameLst>
                                          <p:attrName>ppt_x</p:attrName>
                                        </p:attrNameLst>
                                      </p:cBhvr>
                                      <p:tavLst>
                                        <p:tav tm="0">
                                          <p:val>
                                            <p:strVal val="#ppt_x-#ppt_w*1.125000"/>
                                          </p:val>
                                        </p:tav>
                                        <p:tav tm="100000">
                                          <p:val>
                                            <p:strVal val="#ppt_x"/>
                                          </p:val>
                                        </p:tav>
                                      </p:tavLst>
                                    </p:anim>
                                    <p:animEffect transition="in" filter="wipe(right)">
                                      <p:cBhvr>
                                        <p:cTn id="80" dur="500"/>
                                        <p:tgtEl>
                                          <p:spTgt spid="53"/>
                                        </p:tgtEl>
                                      </p:cBhvr>
                                    </p:animEffect>
                                  </p:childTnLst>
                                </p:cTn>
                              </p:par>
                              <p:par>
                                <p:cTn id="81" presetID="12" presetClass="entr" presetSubtype="8"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p:tgtEl>
                                          <p:spTgt spid="73"/>
                                        </p:tgtEl>
                                        <p:attrNameLst>
                                          <p:attrName>ppt_x</p:attrName>
                                        </p:attrNameLst>
                                      </p:cBhvr>
                                      <p:tavLst>
                                        <p:tav tm="0">
                                          <p:val>
                                            <p:strVal val="#ppt_x-#ppt_w*1.125000"/>
                                          </p:val>
                                        </p:tav>
                                        <p:tav tm="100000">
                                          <p:val>
                                            <p:strVal val="#ppt_x"/>
                                          </p:val>
                                        </p:tav>
                                      </p:tavLst>
                                    </p:anim>
                                    <p:animEffect transition="in" filter="wipe(right)">
                                      <p:cBhvr>
                                        <p:cTn id="84" dur="500"/>
                                        <p:tgtEl>
                                          <p:spTgt spid="73"/>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 calcmode="lin" valueType="num">
                                      <p:cBhvr additive="base">
                                        <p:cTn id="87" dur="500"/>
                                        <p:tgtEl>
                                          <p:spTgt spid="67"/>
                                        </p:tgtEl>
                                        <p:attrNameLst>
                                          <p:attrName>ppt_x</p:attrName>
                                        </p:attrNameLst>
                                      </p:cBhvr>
                                      <p:tavLst>
                                        <p:tav tm="0">
                                          <p:val>
                                            <p:strVal val="#ppt_x-#ppt_w*1.125000"/>
                                          </p:val>
                                        </p:tav>
                                        <p:tav tm="100000">
                                          <p:val>
                                            <p:strVal val="#ppt_x"/>
                                          </p:val>
                                        </p:tav>
                                      </p:tavLst>
                                    </p:anim>
                                    <p:animEffect transition="in" filter="wipe(right)">
                                      <p:cBhvr>
                                        <p:cTn id="88" dur="500"/>
                                        <p:tgtEl>
                                          <p:spTgt spid="67"/>
                                        </p:tgtEl>
                                      </p:cBhvr>
                                    </p:animEffect>
                                  </p:childTnLst>
                                </p:cTn>
                              </p:par>
                              <p:par>
                                <p:cTn id="89" presetID="1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p:tgtEl>
                                          <p:spTgt spid="59"/>
                                        </p:tgtEl>
                                        <p:attrNameLst>
                                          <p:attrName>ppt_x</p:attrName>
                                        </p:attrNameLst>
                                      </p:cBhvr>
                                      <p:tavLst>
                                        <p:tav tm="0">
                                          <p:val>
                                            <p:strVal val="#ppt_x-#ppt_w*1.125000"/>
                                          </p:val>
                                        </p:tav>
                                        <p:tav tm="100000">
                                          <p:val>
                                            <p:strVal val="#ppt_x"/>
                                          </p:val>
                                        </p:tav>
                                      </p:tavLst>
                                    </p:anim>
                                    <p:animEffect transition="in" filter="wipe(right)">
                                      <p:cBhvr>
                                        <p:cTn id="92" dur="500"/>
                                        <p:tgtEl>
                                          <p:spTgt spid="59"/>
                                        </p:tgtEl>
                                      </p:cBhvr>
                                    </p:animEffect>
                                  </p:childTnLst>
                                </p:cTn>
                              </p:par>
                              <p:par>
                                <p:cTn id="93" presetID="2" presetClass="entr" presetSubtype="4" fill="hold" nodeType="withEffect">
                                  <p:stCondLst>
                                    <p:cond delay="0"/>
                                  </p:stCondLst>
                                  <p:childTnLst>
                                    <p:set>
                                      <p:cBhvr>
                                        <p:cTn id="94" dur="1" fill="hold">
                                          <p:stCondLst>
                                            <p:cond delay="0"/>
                                          </p:stCondLst>
                                        </p:cTn>
                                        <p:tgtEl>
                                          <p:spTgt spid="74"/>
                                        </p:tgtEl>
                                        <p:attrNameLst>
                                          <p:attrName>style.visibility</p:attrName>
                                        </p:attrNameLst>
                                      </p:cBhvr>
                                      <p:to>
                                        <p:strVal val="visible"/>
                                      </p:to>
                                    </p:set>
                                    <p:anim calcmode="lin" valueType="num">
                                      <p:cBhvr additive="base">
                                        <p:cTn id="95" dur="500" fill="hold"/>
                                        <p:tgtEl>
                                          <p:spTgt spid="74"/>
                                        </p:tgtEl>
                                        <p:attrNameLst>
                                          <p:attrName>ppt_x</p:attrName>
                                        </p:attrNameLst>
                                      </p:cBhvr>
                                      <p:tavLst>
                                        <p:tav tm="0">
                                          <p:val>
                                            <p:strVal val="#ppt_x"/>
                                          </p:val>
                                        </p:tav>
                                        <p:tav tm="100000">
                                          <p:val>
                                            <p:strVal val="#ppt_x"/>
                                          </p:val>
                                        </p:tav>
                                      </p:tavLst>
                                    </p:anim>
                                    <p:anim calcmode="lin" valueType="num">
                                      <p:cBhvr additive="base">
                                        <p:cTn id="96" dur="500" fill="hold"/>
                                        <p:tgtEl>
                                          <p:spTgt spid="74"/>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85"/>
                                        </p:tgtEl>
                                        <p:attrNameLst>
                                          <p:attrName>style.visibility</p:attrName>
                                        </p:attrNameLst>
                                      </p:cBhvr>
                                      <p:to>
                                        <p:strVal val="visible"/>
                                      </p:to>
                                    </p:set>
                                    <p:anim calcmode="lin" valueType="num">
                                      <p:cBhvr additive="base">
                                        <p:cTn id="99" dur="500" fill="hold"/>
                                        <p:tgtEl>
                                          <p:spTgt spid="85"/>
                                        </p:tgtEl>
                                        <p:attrNameLst>
                                          <p:attrName>ppt_x</p:attrName>
                                        </p:attrNameLst>
                                      </p:cBhvr>
                                      <p:tavLst>
                                        <p:tav tm="0">
                                          <p:val>
                                            <p:strVal val="#ppt_x"/>
                                          </p:val>
                                        </p:tav>
                                        <p:tav tm="100000">
                                          <p:val>
                                            <p:strVal val="#ppt_x"/>
                                          </p:val>
                                        </p:tav>
                                      </p:tavLst>
                                    </p:anim>
                                    <p:anim calcmode="lin" valueType="num">
                                      <p:cBhvr additive="base">
                                        <p:cTn id="100"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64" grpId="0"/>
      <p:bldP spid="66" grpId="0"/>
      <p:bldP spid="67" grpId="0"/>
      <p:bldP spid="68" grpId="0"/>
      <p:bldP spid="69" grpId="0"/>
      <p:bldP spid="70" grpId="0"/>
      <p:bldP spid="71" grpId="0"/>
      <p:bldP spid="72"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Here is your custom footer</a:t>
            </a:r>
          </a:p>
        </p:txBody>
      </p:sp>
      <p:grpSp>
        <p:nvGrpSpPr>
          <p:cNvPr id="13" name="Group 12"/>
          <p:cNvGrpSpPr/>
          <p:nvPr/>
        </p:nvGrpSpPr>
        <p:grpSpPr>
          <a:xfrm>
            <a:off x="3601255" y="1805406"/>
            <a:ext cx="4141076" cy="5175279"/>
            <a:chOff x="3756437" y="922005"/>
            <a:chExt cx="4012020" cy="5013990"/>
          </a:xfrm>
        </p:grpSpPr>
        <p:sp>
          <p:nvSpPr>
            <p:cNvPr id="3" name="Shape 6"/>
            <p:cNvSpPr/>
            <p:nvPr/>
          </p:nvSpPr>
          <p:spPr>
            <a:xfrm>
              <a:off x="3756437" y="922005"/>
              <a:ext cx="4012020" cy="5013990"/>
            </a:xfrm>
            <a:custGeom>
              <a:avLst/>
              <a:gdLst/>
              <a:ahLst/>
              <a:cxnLst>
                <a:cxn ang="0">
                  <a:pos x="wd2" y="hd2"/>
                </a:cxn>
                <a:cxn ang="5400000">
                  <a:pos x="wd2" y="hd2"/>
                </a:cxn>
                <a:cxn ang="10800000">
                  <a:pos x="wd2" y="hd2"/>
                </a:cxn>
                <a:cxn ang="16200000">
                  <a:pos x="wd2" y="hd2"/>
                </a:cxn>
              </a:cxnLst>
              <a:rect l="0" t="0" r="r" b="b"/>
              <a:pathLst>
                <a:path w="19261" h="21085" extrusionOk="0">
                  <a:moveTo>
                    <a:pt x="1698" y="8262"/>
                  </a:moveTo>
                  <a:cubicBezTo>
                    <a:pt x="708" y="5345"/>
                    <a:pt x="2268" y="-515"/>
                    <a:pt x="11118" y="37"/>
                  </a:cubicBezTo>
                  <a:cubicBezTo>
                    <a:pt x="19968" y="589"/>
                    <a:pt x="21168" y="8393"/>
                    <a:pt x="16818" y="12860"/>
                  </a:cubicBezTo>
                  <a:cubicBezTo>
                    <a:pt x="14838" y="14778"/>
                    <a:pt x="15048" y="16460"/>
                    <a:pt x="16218" y="17590"/>
                  </a:cubicBezTo>
                  <a:cubicBezTo>
                    <a:pt x="17388" y="18720"/>
                    <a:pt x="18828" y="21085"/>
                    <a:pt x="18828" y="21085"/>
                  </a:cubicBezTo>
                  <a:lnTo>
                    <a:pt x="4788" y="21085"/>
                  </a:lnTo>
                  <a:cubicBezTo>
                    <a:pt x="5583" y="20389"/>
                    <a:pt x="7758" y="19430"/>
                    <a:pt x="7758" y="19430"/>
                  </a:cubicBezTo>
                  <a:cubicBezTo>
                    <a:pt x="7638" y="17511"/>
                    <a:pt x="7308" y="16907"/>
                    <a:pt x="6528" y="16959"/>
                  </a:cubicBezTo>
                  <a:cubicBezTo>
                    <a:pt x="5748" y="17012"/>
                    <a:pt x="3318" y="18063"/>
                    <a:pt x="2448" y="16907"/>
                  </a:cubicBezTo>
                  <a:cubicBezTo>
                    <a:pt x="1578" y="15751"/>
                    <a:pt x="2480" y="15630"/>
                    <a:pt x="2119" y="15178"/>
                  </a:cubicBezTo>
                  <a:cubicBezTo>
                    <a:pt x="1758" y="14726"/>
                    <a:pt x="1398" y="14200"/>
                    <a:pt x="1758" y="13964"/>
                  </a:cubicBezTo>
                  <a:cubicBezTo>
                    <a:pt x="1068" y="13176"/>
                    <a:pt x="1382" y="12606"/>
                    <a:pt x="1600" y="12602"/>
                  </a:cubicBezTo>
                  <a:cubicBezTo>
                    <a:pt x="1518" y="12282"/>
                    <a:pt x="1336" y="12177"/>
                    <a:pt x="1336" y="12177"/>
                  </a:cubicBezTo>
                  <a:cubicBezTo>
                    <a:pt x="1218" y="12177"/>
                    <a:pt x="-432" y="12019"/>
                    <a:pt x="108" y="11152"/>
                  </a:cubicBezTo>
                  <a:cubicBezTo>
                    <a:pt x="648" y="10285"/>
                    <a:pt x="1837" y="8768"/>
                    <a:pt x="1698" y="8262"/>
                  </a:cubicBezTo>
                  <a:close/>
                </a:path>
              </a:pathLst>
            </a:custGeom>
            <a:solidFill>
              <a:srgbClr val="FFFFFF"/>
            </a:solidFill>
            <a:ln w="152400">
              <a:solidFill>
                <a:schemeClr val="tx1">
                  <a:alpha val="85000"/>
                </a:schemeClr>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 name="Shape 7"/>
            <p:cNvSpPr/>
            <p:nvPr/>
          </p:nvSpPr>
          <p:spPr>
            <a:xfrm>
              <a:off x="4257973" y="1122620"/>
              <a:ext cx="2158768" cy="1851784"/>
            </a:xfrm>
            <a:custGeom>
              <a:avLst/>
              <a:gdLst/>
              <a:ahLst/>
              <a:cxnLst>
                <a:cxn ang="0">
                  <a:pos x="wd2" y="hd2"/>
                </a:cxn>
                <a:cxn ang="5400000">
                  <a:pos x="wd2" y="hd2"/>
                </a:cxn>
                <a:cxn ang="10800000">
                  <a:pos x="wd2" y="hd2"/>
                </a:cxn>
                <a:cxn ang="16200000">
                  <a:pos x="wd2" y="hd2"/>
                </a:cxn>
              </a:cxnLst>
              <a:rect l="0" t="0" r="r" b="b"/>
              <a:pathLst>
                <a:path w="21521" h="20360" extrusionOk="0">
                  <a:moveTo>
                    <a:pt x="16455" y="6485"/>
                  </a:moveTo>
                  <a:cubicBezTo>
                    <a:pt x="13629" y="5385"/>
                    <a:pt x="15560" y="1675"/>
                    <a:pt x="17491" y="2500"/>
                  </a:cubicBezTo>
                  <a:cubicBezTo>
                    <a:pt x="18986" y="3187"/>
                    <a:pt x="18177" y="5042"/>
                    <a:pt x="18177" y="5042"/>
                  </a:cubicBezTo>
                  <a:lnTo>
                    <a:pt x="21167" y="4973"/>
                  </a:lnTo>
                  <a:lnTo>
                    <a:pt x="21521" y="675"/>
                  </a:lnTo>
                  <a:cubicBezTo>
                    <a:pt x="20404" y="384"/>
                    <a:pt x="19220" y="188"/>
                    <a:pt x="17973" y="90"/>
                  </a:cubicBezTo>
                  <a:cubicBezTo>
                    <a:pt x="17215" y="30"/>
                    <a:pt x="16468" y="0"/>
                    <a:pt x="15751" y="0"/>
                  </a:cubicBezTo>
                  <a:cubicBezTo>
                    <a:pt x="9825" y="0"/>
                    <a:pt x="5283" y="2085"/>
                    <a:pt x="2614" y="6031"/>
                  </a:cubicBezTo>
                  <a:cubicBezTo>
                    <a:pt x="641" y="8948"/>
                    <a:pt x="-79" y="12471"/>
                    <a:pt x="7" y="15486"/>
                  </a:cubicBezTo>
                  <a:cubicBezTo>
                    <a:pt x="-14" y="17890"/>
                    <a:pt x="2603" y="21600"/>
                    <a:pt x="8209" y="19951"/>
                  </a:cubicBezTo>
                  <a:cubicBezTo>
                    <a:pt x="12072" y="17821"/>
                    <a:pt x="17159" y="12970"/>
                    <a:pt x="16455" y="6485"/>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 name="Shape 8"/>
            <p:cNvSpPr/>
            <p:nvPr/>
          </p:nvSpPr>
          <p:spPr>
            <a:xfrm>
              <a:off x="5579668" y="2727534"/>
              <a:ext cx="1845673" cy="1258790"/>
            </a:xfrm>
            <a:custGeom>
              <a:avLst/>
              <a:gdLst/>
              <a:ahLst/>
              <a:cxnLst>
                <a:cxn ang="0">
                  <a:pos x="wd2" y="hd2"/>
                </a:cxn>
                <a:cxn ang="5400000">
                  <a:pos x="wd2" y="hd2"/>
                </a:cxn>
                <a:cxn ang="10800000">
                  <a:pos x="wd2" y="hd2"/>
                </a:cxn>
                <a:cxn ang="16200000">
                  <a:pos x="wd2" y="hd2"/>
                </a:cxn>
              </a:cxnLst>
              <a:rect l="0" t="0" r="r" b="b"/>
              <a:pathLst>
                <a:path w="21461" h="21076" extrusionOk="0">
                  <a:moveTo>
                    <a:pt x="16913" y="1900"/>
                  </a:moveTo>
                  <a:cubicBezTo>
                    <a:pt x="11391" y="1063"/>
                    <a:pt x="7903" y="1691"/>
                    <a:pt x="4488" y="5478"/>
                  </a:cubicBezTo>
                  <a:cubicBezTo>
                    <a:pt x="3155" y="6957"/>
                    <a:pt x="1557" y="7975"/>
                    <a:pt x="0" y="8287"/>
                  </a:cubicBezTo>
                  <a:cubicBezTo>
                    <a:pt x="356" y="14219"/>
                    <a:pt x="3546" y="21600"/>
                    <a:pt x="9793" y="21047"/>
                  </a:cubicBezTo>
                  <a:cubicBezTo>
                    <a:pt x="18809" y="20248"/>
                    <a:pt x="21600" y="7442"/>
                    <a:pt x="21456" y="0"/>
                  </a:cubicBezTo>
                  <a:cubicBezTo>
                    <a:pt x="20246" y="1409"/>
                    <a:pt x="18520" y="2106"/>
                    <a:pt x="16913" y="1900"/>
                  </a:cubicBezTo>
                  <a:close/>
                </a:path>
              </a:pathLst>
            </a:custGeom>
            <a:solidFill>
              <a:schemeClr val="tx1">
                <a:alpha val="81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6" name="Shape 9"/>
            <p:cNvSpPr/>
            <p:nvPr/>
          </p:nvSpPr>
          <p:spPr>
            <a:xfrm>
              <a:off x="5078132" y="1187524"/>
              <a:ext cx="1891292" cy="2040875"/>
            </a:xfrm>
            <a:custGeom>
              <a:avLst/>
              <a:gdLst/>
              <a:ahLst/>
              <a:cxnLst>
                <a:cxn ang="0">
                  <a:pos x="wd2" y="hd2"/>
                </a:cxn>
                <a:cxn ang="5400000">
                  <a:pos x="wd2" y="hd2"/>
                </a:cxn>
                <a:cxn ang="10800000">
                  <a:pos x="wd2" y="hd2"/>
                </a:cxn>
                <a:cxn ang="16200000">
                  <a:pos x="wd2" y="hd2"/>
                </a:cxn>
              </a:cxnLst>
              <a:rect l="0" t="0" r="r" b="b"/>
              <a:pathLst>
                <a:path w="21021" h="20593" extrusionOk="0">
                  <a:moveTo>
                    <a:pt x="20350" y="10566"/>
                  </a:moveTo>
                  <a:cubicBezTo>
                    <a:pt x="21600" y="9557"/>
                    <a:pt x="20141" y="8296"/>
                    <a:pt x="19516" y="8359"/>
                  </a:cubicBezTo>
                  <a:lnTo>
                    <a:pt x="21021" y="2404"/>
                  </a:lnTo>
                  <a:cubicBezTo>
                    <a:pt x="19258" y="1313"/>
                    <a:pt x="17187" y="502"/>
                    <a:pt x="14841" y="0"/>
                  </a:cubicBezTo>
                  <a:lnTo>
                    <a:pt x="14446" y="3945"/>
                  </a:lnTo>
                  <a:lnTo>
                    <a:pt x="11113" y="4008"/>
                  </a:lnTo>
                  <a:cubicBezTo>
                    <a:pt x="11113" y="4008"/>
                    <a:pt x="12015" y="2306"/>
                    <a:pt x="10349" y="1675"/>
                  </a:cubicBezTo>
                  <a:cubicBezTo>
                    <a:pt x="8195" y="918"/>
                    <a:pt x="6042" y="4323"/>
                    <a:pt x="9194" y="5332"/>
                  </a:cubicBezTo>
                  <a:cubicBezTo>
                    <a:pt x="9979" y="11283"/>
                    <a:pt x="4306" y="15736"/>
                    <a:pt x="0" y="17691"/>
                  </a:cubicBezTo>
                  <a:cubicBezTo>
                    <a:pt x="1667" y="21600"/>
                    <a:pt x="6598" y="21121"/>
                    <a:pt x="9862" y="18838"/>
                  </a:cubicBezTo>
                  <a:cubicBezTo>
                    <a:pt x="12157" y="17234"/>
                    <a:pt x="14488" y="16573"/>
                    <a:pt x="17502" y="16495"/>
                  </a:cubicBezTo>
                  <a:lnTo>
                    <a:pt x="17502" y="10566"/>
                  </a:lnTo>
                  <a:cubicBezTo>
                    <a:pt x="17502" y="10566"/>
                    <a:pt x="19100" y="11574"/>
                    <a:pt x="20350" y="10566"/>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 name="Shape 10"/>
            <p:cNvSpPr/>
            <p:nvPr/>
          </p:nvSpPr>
          <p:spPr>
            <a:xfrm>
              <a:off x="6653545" y="1423541"/>
              <a:ext cx="908642" cy="1417152"/>
            </a:xfrm>
            <a:custGeom>
              <a:avLst/>
              <a:gdLst/>
              <a:ahLst/>
              <a:cxnLst>
                <a:cxn ang="0">
                  <a:pos x="wd2" y="hd2"/>
                </a:cxn>
                <a:cxn ang="5400000">
                  <a:pos x="wd2" y="hd2"/>
                </a:cxn>
                <a:cxn ang="10800000">
                  <a:pos x="wd2" y="hd2"/>
                </a:cxn>
                <a:cxn ang="16200000">
                  <a:pos x="wd2" y="hd2"/>
                </a:cxn>
              </a:cxnLst>
              <a:rect l="0" t="0" r="r" b="b"/>
              <a:pathLst>
                <a:path w="19900" h="21257" extrusionOk="0">
                  <a:moveTo>
                    <a:pt x="19535" y="13731"/>
                  </a:moveTo>
                  <a:cubicBezTo>
                    <a:pt x="18840" y="12081"/>
                    <a:pt x="18428" y="10393"/>
                    <a:pt x="17470" y="8827"/>
                  </a:cubicBezTo>
                  <a:cubicBezTo>
                    <a:pt x="15232" y="5169"/>
                    <a:pt x="11646" y="2200"/>
                    <a:pt x="6933" y="0"/>
                  </a:cubicBezTo>
                  <a:lnTo>
                    <a:pt x="3969" y="8853"/>
                  </a:lnTo>
                  <a:cubicBezTo>
                    <a:pt x="5201" y="8759"/>
                    <a:pt x="8075" y="10633"/>
                    <a:pt x="5611" y="12133"/>
                  </a:cubicBezTo>
                  <a:cubicBezTo>
                    <a:pt x="3148" y="13633"/>
                    <a:pt x="0" y="12133"/>
                    <a:pt x="0" y="12133"/>
                  </a:cubicBezTo>
                  <a:lnTo>
                    <a:pt x="0" y="20948"/>
                  </a:lnTo>
                  <a:cubicBezTo>
                    <a:pt x="2511" y="20899"/>
                    <a:pt x="5257" y="21002"/>
                    <a:pt x="8348" y="21225"/>
                  </a:cubicBezTo>
                  <a:cubicBezTo>
                    <a:pt x="14507" y="21600"/>
                    <a:pt x="21600" y="18635"/>
                    <a:pt x="19535" y="13731"/>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 name="Shape 11"/>
            <p:cNvSpPr/>
            <p:nvPr/>
          </p:nvSpPr>
          <p:spPr>
            <a:xfrm>
              <a:off x="4257973" y="2131592"/>
              <a:ext cx="1274301" cy="841941"/>
            </a:xfrm>
            <a:custGeom>
              <a:avLst/>
              <a:gdLst/>
              <a:ahLst/>
              <a:cxnLst>
                <a:cxn ang="0">
                  <a:pos x="wd2" y="hd2"/>
                </a:cxn>
                <a:cxn ang="5400000">
                  <a:pos x="wd2" y="hd2"/>
                </a:cxn>
                <a:cxn ang="10800000">
                  <a:pos x="wd2" y="hd2"/>
                </a:cxn>
                <a:cxn ang="16200000">
                  <a:pos x="wd2" y="hd2"/>
                </a:cxn>
              </a:cxnLst>
              <a:rect l="0" t="0" r="r" b="b"/>
              <a:pathLst>
                <a:path w="21544" h="19049" extrusionOk="0">
                  <a:moveTo>
                    <a:pt x="5576" y="13377"/>
                  </a:moveTo>
                  <a:cubicBezTo>
                    <a:pt x="1676" y="11379"/>
                    <a:pt x="76" y="5659"/>
                    <a:pt x="759" y="0"/>
                  </a:cubicBezTo>
                  <a:cubicBezTo>
                    <a:pt x="172" y="3079"/>
                    <a:pt x="-56" y="6160"/>
                    <a:pt x="11" y="9020"/>
                  </a:cubicBezTo>
                  <a:cubicBezTo>
                    <a:pt x="-24" y="13966"/>
                    <a:pt x="4413" y="21600"/>
                    <a:pt x="13922" y="18207"/>
                  </a:cubicBezTo>
                  <a:cubicBezTo>
                    <a:pt x="16379" y="16562"/>
                    <a:pt x="19130" y="14129"/>
                    <a:pt x="21544" y="11026"/>
                  </a:cubicBezTo>
                  <a:cubicBezTo>
                    <a:pt x="16501" y="13603"/>
                    <a:pt x="9271" y="15270"/>
                    <a:pt x="5576" y="13377"/>
                  </a:cubicBezTo>
                  <a:close/>
                </a:path>
              </a:pathLst>
            </a:custGeom>
            <a:solidFill>
              <a:schemeClr val="accent4">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 name="Shape 12"/>
            <p:cNvSpPr/>
            <p:nvPr/>
          </p:nvSpPr>
          <p:spPr>
            <a:xfrm>
              <a:off x="5078132" y="2703933"/>
              <a:ext cx="1574712" cy="522329"/>
            </a:xfrm>
            <a:custGeom>
              <a:avLst/>
              <a:gdLst/>
              <a:ahLst/>
              <a:cxnLst>
                <a:cxn ang="0">
                  <a:pos x="wd2" y="hd2"/>
                </a:cxn>
                <a:cxn ang="5400000">
                  <a:pos x="wd2" y="hd2"/>
                </a:cxn>
                <a:cxn ang="10800000">
                  <a:pos x="wd2" y="hd2"/>
                </a:cxn>
                <a:cxn ang="16200000">
                  <a:pos x="wd2" y="hd2"/>
                </a:cxn>
              </a:cxnLst>
              <a:rect l="0" t="0" r="r" b="b"/>
              <a:pathLst>
                <a:path w="21600" h="17497" extrusionOk="0">
                  <a:moveTo>
                    <a:pt x="9378" y="9108"/>
                  </a:moveTo>
                  <a:cubicBezTo>
                    <a:pt x="5056" y="14127"/>
                    <a:pt x="2621" y="9342"/>
                    <a:pt x="3626" y="2451"/>
                  </a:cubicBezTo>
                  <a:cubicBezTo>
                    <a:pt x="2404" y="4628"/>
                    <a:pt x="1162" y="6443"/>
                    <a:pt x="0" y="7861"/>
                  </a:cubicBezTo>
                  <a:cubicBezTo>
                    <a:pt x="2057" y="20839"/>
                    <a:pt x="8143" y="19248"/>
                    <a:pt x="12171" y="11671"/>
                  </a:cubicBezTo>
                  <a:cubicBezTo>
                    <a:pt x="15003" y="6345"/>
                    <a:pt x="17880" y="4150"/>
                    <a:pt x="21600" y="3893"/>
                  </a:cubicBezTo>
                  <a:lnTo>
                    <a:pt x="21600" y="96"/>
                  </a:lnTo>
                  <a:cubicBezTo>
                    <a:pt x="17715" y="-761"/>
                    <a:pt x="13533" y="4284"/>
                    <a:pt x="9378" y="9108"/>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 name="Shape 13"/>
            <p:cNvSpPr/>
            <p:nvPr/>
          </p:nvSpPr>
          <p:spPr>
            <a:xfrm>
              <a:off x="6653545" y="2703933"/>
              <a:ext cx="795460" cy="136001"/>
            </a:xfrm>
            <a:custGeom>
              <a:avLst/>
              <a:gdLst/>
              <a:ahLst/>
              <a:cxnLst>
                <a:cxn ang="0">
                  <a:pos x="wd2" y="hd2"/>
                </a:cxn>
                <a:cxn ang="5400000">
                  <a:pos x="wd2" y="hd2"/>
                </a:cxn>
                <a:cxn ang="10800000">
                  <a:pos x="wd2" y="hd2"/>
                </a:cxn>
                <a:cxn ang="16200000">
                  <a:pos x="wd2" y="hd2"/>
                </a:cxn>
              </a:cxnLst>
              <a:rect l="0" t="0" r="r" b="b"/>
              <a:pathLst>
                <a:path w="21600" h="19967" extrusionOk="0">
                  <a:moveTo>
                    <a:pt x="2885" y="2993"/>
                  </a:moveTo>
                  <a:cubicBezTo>
                    <a:pt x="1933" y="1639"/>
                    <a:pt x="971" y="775"/>
                    <a:pt x="0" y="301"/>
                  </a:cubicBezTo>
                  <a:lnTo>
                    <a:pt x="0" y="16942"/>
                  </a:lnTo>
                  <a:cubicBezTo>
                    <a:pt x="3113" y="16465"/>
                    <a:pt x="6518" y="17475"/>
                    <a:pt x="10351" y="19656"/>
                  </a:cubicBezTo>
                  <a:cubicBezTo>
                    <a:pt x="14396" y="21600"/>
                    <a:pt x="18765" y="14366"/>
                    <a:pt x="21600" y="0"/>
                  </a:cubicBezTo>
                  <a:cubicBezTo>
                    <a:pt x="16051" y="12712"/>
                    <a:pt x="10327" y="13585"/>
                    <a:pt x="2885" y="2993"/>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1" name="Shape 14"/>
            <p:cNvSpPr/>
            <p:nvPr/>
          </p:nvSpPr>
          <p:spPr>
            <a:xfrm>
              <a:off x="5638672" y="2727534"/>
              <a:ext cx="1788374" cy="1258790"/>
            </a:xfrm>
            <a:custGeom>
              <a:avLst/>
              <a:gdLst/>
              <a:ahLst/>
              <a:cxnLst>
                <a:cxn ang="0">
                  <a:pos x="wd2" y="hd2"/>
                </a:cxn>
                <a:cxn ang="5400000">
                  <a:pos x="wd2" y="hd2"/>
                </a:cxn>
                <a:cxn ang="10800000">
                  <a:pos x="wd2" y="hd2"/>
                </a:cxn>
                <a:cxn ang="16200000">
                  <a:pos x="wd2" y="hd2"/>
                </a:cxn>
              </a:cxnLst>
              <a:rect l="0" t="0" r="r" b="b"/>
              <a:pathLst>
                <a:path w="21457" h="21197" extrusionOk="0">
                  <a:moveTo>
                    <a:pt x="21452" y="0"/>
                  </a:moveTo>
                  <a:cubicBezTo>
                    <a:pt x="21014" y="496"/>
                    <a:pt x="20510" y="899"/>
                    <a:pt x="19971" y="1211"/>
                  </a:cubicBezTo>
                  <a:cubicBezTo>
                    <a:pt x="20096" y="5496"/>
                    <a:pt x="18908" y="11727"/>
                    <a:pt x="14515" y="15170"/>
                  </a:cubicBezTo>
                  <a:cubicBezTo>
                    <a:pt x="9832" y="18840"/>
                    <a:pt x="3374" y="17195"/>
                    <a:pt x="0" y="12445"/>
                  </a:cubicBezTo>
                  <a:cubicBezTo>
                    <a:pt x="1309" y="17219"/>
                    <a:pt x="4411" y="21600"/>
                    <a:pt x="9417" y="21168"/>
                  </a:cubicBezTo>
                  <a:cubicBezTo>
                    <a:pt x="18720" y="20364"/>
                    <a:pt x="21600" y="7485"/>
                    <a:pt x="21452" y="0"/>
                  </a:cubicBezTo>
                  <a:close/>
                </a:path>
              </a:pathLst>
            </a:custGeom>
            <a:solidFill>
              <a:srgbClr val="010101">
                <a:alpha val="23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2" name="Shape 15"/>
            <p:cNvSpPr/>
            <p:nvPr/>
          </p:nvSpPr>
          <p:spPr>
            <a:xfrm>
              <a:off x="4246173" y="1110819"/>
              <a:ext cx="3331772" cy="2884884"/>
            </a:xfrm>
            <a:custGeom>
              <a:avLst/>
              <a:gdLst/>
              <a:ahLst/>
              <a:cxnLst>
                <a:cxn ang="0">
                  <a:pos x="wd2" y="hd2"/>
                </a:cxn>
                <a:cxn ang="5400000">
                  <a:pos x="wd2" y="hd2"/>
                </a:cxn>
                <a:cxn ang="10800000">
                  <a:pos x="wd2" y="hd2"/>
                </a:cxn>
                <a:cxn ang="16200000">
                  <a:pos x="wd2" y="hd2"/>
                </a:cxn>
              </a:cxnLst>
              <a:rect l="0" t="0" r="r" b="b"/>
              <a:pathLst>
                <a:path w="21453" h="21600" extrusionOk="0">
                  <a:moveTo>
                    <a:pt x="20869" y="11500"/>
                  </a:moveTo>
                  <a:cubicBezTo>
                    <a:pt x="20743" y="11694"/>
                    <a:pt x="20590" y="11871"/>
                    <a:pt x="20417" y="12029"/>
                  </a:cubicBezTo>
                  <a:cubicBezTo>
                    <a:pt x="20359" y="12082"/>
                    <a:pt x="20299" y="12134"/>
                    <a:pt x="20237" y="12182"/>
                  </a:cubicBezTo>
                  <a:cubicBezTo>
                    <a:pt x="20211" y="12202"/>
                    <a:pt x="20185" y="12221"/>
                    <a:pt x="20158" y="12240"/>
                  </a:cubicBezTo>
                  <a:cubicBezTo>
                    <a:pt x="20120" y="12269"/>
                    <a:pt x="20080" y="12296"/>
                    <a:pt x="20040" y="12322"/>
                  </a:cubicBezTo>
                  <a:cubicBezTo>
                    <a:pt x="20006" y="12345"/>
                    <a:pt x="19971" y="12368"/>
                    <a:pt x="19935" y="12390"/>
                  </a:cubicBezTo>
                  <a:cubicBezTo>
                    <a:pt x="19879" y="12424"/>
                    <a:pt x="19823" y="12456"/>
                    <a:pt x="19765" y="12486"/>
                  </a:cubicBezTo>
                  <a:cubicBezTo>
                    <a:pt x="19722" y="12509"/>
                    <a:pt x="19678" y="12529"/>
                    <a:pt x="19634" y="12550"/>
                  </a:cubicBezTo>
                  <a:cubicBezTo>
                    <a:pt x="19604" y="12564"/>
                    <a:pt x="19574" y="12577"/>
                    <a:pt x="19544" y="12590"/>
                  </a:cubicBezTo>
                  <a:cubicBezTo>
                    <a:pt x="19482" y="12616"/>
                    <a:pt x="19420" y="12641"/>
                    <a:pt x="19357" y="12664"/>
                  </a:cubicBezTo>
                  <a:cubicBezTo>
                    <a:pt x="19311" y="12680"/>
                    <a:pt x="19265" y="12696"/>
                    <a:pt x="19219" y="12711"/>
                  </a:cubicBezTo>
                  <a:cubicBezTo>
                    <a:pt x="19181" y="12722"/>
                    <a:pt x="19142" y="12733"/>
                    <a:pt x="19104" y="12743"/>
                  </a:cubicBezTo>
                  <a:cubicBezTo>
                    <a:pt x="19049" y="12758"/>
                    <a:pt x="18994" y="12771"/>
                    <a:pt x="18939" y="12783"/>
                  </a:cubicBezTo>
                  <a:cubicBezTo>
                    <a:pt x="18914" y="12788"/>
                    <a:pt x="18889" y="12794"/>
                    <a:pt x="18864" y="12799"/>
                  </a:cubicBezTo>
                  <a:cubicBezTo>
                    <a:pt x="18782" y="12814"/>
                    <a:pt x="18701" y="12826"/>
                    <a:pt x="18618" y="12834"/>
                  </a:cubicBezTo>
                  <a:cubicBezTo>
                    <a:pt x="18596" y="12837"/>
                    <a:pt x="18573" y="12839"/>
                    <a:pt x="18550" y="12841"/>
                  </a:cubicBezTo>
                  <a:cubicBezTo>
                    <a:pt x="18462" y="12848"/>
                    <a:pt x="18374" y="12853"/>
                    <a:pt x="18286" y="12853"/>
                  </a:cubicBezTo>
                  <a:cubicBezTo>
                    <a:pt x="18185" y="12853"/>
                    <a:pt x="18083" y="12848"/>
                    <a:pt x="17985" y="12838"/>
                  </a:cubicBezTo>
                  <a:cubicBezTo>
                    <a:pt x="17179" y="12740"/>
                    <a:pt x="16490" y="12692"/>
                    <a:pt x="15880" y="12692"/>
                  </a:cubicBezTo>
                  <a:cubicBezTo>
                    <a:pt x="15786" y="12692"/>
                    <a:pt x="15694" y="12694"/>
                    <a:pt x="15602" y="12696"/>
                  </a:cubicBezTo>
                  <a:lnTo>
                    <a:pt x="15602" y="8558"/>
                  </a:lnTo>
                  <a:cubicBezTo>
                    <a:pt x="15705" y="8623"/>
                    <a:pt x="15864" y="8709"/>
                    <a:pt x="16053" y="8764"/>
                  </a:cubicBezTo>
                  <a:cubicBezTo>
                    <a:pt x="16167" y="8797"/>
                    <a:pt x="16291" y="8819"/>
                    <a:pt x="16422" y="8819"/>
                  </a:cubicBezTo>
                  <a:cubicBezTo>
                    <a:pt x="16726" y="8819"/>
                    <a:pt x="16996" y="8699"/>
                    <a:pt x="17225" y="8463"/>
                  </a:cubicBezTo>
                  <a:cubicBezTo>
                    <a:pt x="17515" y="8163"/>
                    <a:pt x="17607" y="7788"/>
                    <a:pt x="17482" y="7408"/>
                  </a:cubicBezTo>
                  <a:cubicBezTo>
                    <a:pt x="17355" y="7020"/>
                    <a:pt x="17032" y="6721"/>
                    <a:pt x="16788" y="6668"/>
                  </a:cubicBezTo>
                  <a:lnTo>
                    <a:pt x="17612" y="2492"/>
                  </a:lnTo>
                  <a:cubicBezTo>
                    <a:pt x="18953" y="3584"/>
                    <a:pt x="19952" y="5026"/>
                    <a:pt x="20584" y="6779"/>
                  </a:cubicBezTo>
                  <a:cubicBezTo>
                    <a:pt x="20769" y="7292"/>
                    <a:pt x="20887" y="7847"/>
                    <a:pt x="21001" y="8384"/>
                  </a:cubicBezTo>
                  <a:cubicBezTo>
                    <a:pt x="21059" y="8657"/>
                    <a:pt x="21119" y="8939"/>
                    <a:pt x="21188" y="9216"/>
                  </a:cubicBezTo>
                  <a:cubicBezTo>
                    <a:pt x="21398" y="10063"/>
                    <a:pt x="21287" y="10852"/>
                    <a:pt x="20869" y="11500"/>
                  </a:cubicBezTo>
                  <a:close/>
                  <a:moveTo>
                    <a:pt x="19096" y="17852"/>
                  </a:moveTo>
                  <a:cubicBezTo>
                    <a:pt x="18298" y="19362"/>
                    <a:pt x="16770" y="21204"/>
                    <a:pt x="14028" y="21400"/>
                  </a:cubicBezTo>
                  <a:cubicBezTo>
                    <a:pt x="13908" y="21408"/>
                    <a:pt x="13788" y="21413"/>
                    <a:pt x="13670" y="21413"/>
                  </a:cubicBezTo>
                  <a:cubicBezTo>
                    <a:pt x="10367" y="21413"/>
                    <a:pt x="8897" y="18130"/>
                    <a:pt x="8698" y="15868"/>
                  </a:cubicBezTo>
                  <a:cubicBezTo>
                    <a:pt x="9325" y="15754"/>
                    <a:pt x="9967" y="15477"/>
                    <a:pt x="10565" y="15063"/>
                  </a:cubicBezTo>
                  <a:cubicBezTo>
                    <a:pt x="10567" y="15062"/>
                    <a:pt x="10569" y="15060"/>
                    <a:pt x="10571" y="15059"/>
                  </a:cubicBezTo>
                  <a:cubicBezTo>
                    <a:pt x="10662" y="14996"/>
                    <a:pt x="10752" y="14929"/>
                    <a:pt x="10841" y="14859"/>
                  </a:cubicBezTo>
                  <a:cubicBezTo>
                    <a:pt x="10857" y="14847"/>
                    <a:pt x="10873" y="14834"/>
                    <a:pt x="10888" y="14821"/>
                  </a:cubicBezTo>
                  <a:cubicBezTo>
                    <a:pt x="10975" y="14752"/>
                    <a:pt x="11061" y="14681"/>
                    <a:pt x="11145" y="14605"/>
                  </a:cubicBezTo>
                  <a:cubicBezTo>
                    <a:pt x="11228" y="14531"/>
                    <a:pt x="11312" y="14459"/>
                    <a:pt x="11396" y="14390"/>
                  </a:cubicBezTo>
                  <a:cubicBezTo>
                    <a:pt x="11407" y="14380"/>
                    <a:pt x="11419" y="14372"/>
                    <a:pt x="11430" y="14362"/>
                  </a:cubicBezTo>
                  <a:cubicBezTo>
                    <a:pt x="11504" y="14302"/>
                    <a:pt x="11578" y="14243"/>
                    <a:pt x="11652" y="14186"/>
                  </a:cubicBezTo>
                  <a:cubicBezTo>
                    <a:pt x="11659" y="14181"/>
                    <a:pt x="11666" y="14177"/>
                    <a:pt x="11672" y="14172"/>
                  </a:cubicBezTo>
                  <a:cubicBezTo>
                    <a:pt x="11753" y="14111"/>
                    <a:pt x="11834" y="14053"/>
                    <a:pt x="11915" y="13997"/>
                  </a:cubicBezTo>
                  <a:cubicBezTo>
                    <a:pt x="11915" y="13997"/>
                    <a:pt x="11916" y="13996"/>
                    <a:pt x="11916" y="13996"/>
                  </a:cubicBezTo>
                  <a:cubicBezTo>
                    <a:pt x="12521" y="13581"/>
                    <a:pt x="13155" y="13291"/>
                    <a:pt x="13858" y="13110"/>
                  </a:cubicBezTo>
                  <a:cubicBezTo>
                    <a:pt x="13867" y="13108"/>
                    <a:pt x="13875" y="13106"/>
                    <a:pt x="13884" y="13104"/>
                  </a:cubicBezTo>
                  <a:cubicBezTo>
                    <a:pt x="13967" y="13083"/>
                    <a:pt x="14052" y="13064"/>
                    <a:pt x="14137" y="13046"/>
                  </a:cubicBezTo>
                  <a:cubicBezTo>
                    <a:pt x="14160" y="13041"/>
                    <a:pt x="14183" y="13036"/>
                    <a:pt x="14206" y="13031"/>
                  </a:cubicBezTo>
                  <a:cubicBezTo>
                    <a:pt x="14272" y="13018"/>
                    <a:pt x="14340" y="13006"/>
                    <a:pt x="14408" y="12995"/>
                  </a:cubicBezTo>
                  <a:cubicBezTo>
                    <a:pt x="14451" y="12988"/>
                    <a:pt x="14494" y="12980"/>
                    <a:pt x="14537" y="12973"/>
                  </a:cubicBezTo>
                  <a:cubicBezTo>
                    <a:pt x="14578" y="12967"/>
                    <a:pt x="14619" y="12962"/>
                    <a:pt x="14660" y="12957"/>
                  </a:cubicBezTo>
                  <a:cubicBezTo>
                    <a:pt x="14936" y="12920"/>
                    <a:pt x="15223" y="12896"/>
                    <a:pt x="15524" y="12886"/>
                  </a:cubicBezTo>
                  <a:lnTo>
                    <a:pt x="15524" y="12886"/>
                  </a:lnTo>
                  <a:cubicBezTo>
                    <a:pt x="15962" y="12872"/>
                    <a:pt x="16428" y="12884"/>
                    <a:pt x="16945" y="12922"/>
                  </a:cubicBezTo>
                  <a:cubicBezTo>
                    <a:pt x="16961" y="12923"/>
                    <a:pt x="16977" y="12925"/>
                    <a:pt x="16993" y="12926"/>
                  </a:cubicBezTo>
                  <a:cubicBezTo>
                    <a:pt x="17072" y="12932"/>
                    <a:pt x="17153" y="12939"/>
                    <a:pt x="17235" y="12946"/>
                  </a:cubicBezTo>
                  <a:cubicBezTo>
                    <a:pt x="17264" y="12949"/>
                    <a:pt x="17294" y="12951"/>
                    <a:pt x="17324" y="12954"/>
                  </a:cubicBezTo>
                  <a:cubicBezTo>
                    <a:pt x="17396" y="12961"/>
                    <a:pt x="17471" y="12969"/>
                    <a:pt x="17546" y="12977"/>
                  </a:cubicBezTo>
                  <a:cubicBezTo>
                    <a:pt x="17579" y="12980"/>
                    <a:pt x="17612" y="12983"/>
                    <a:pt x="17646" y="12987"/>
                  </a:cubicBezTo>
                  <a:cubicBezTo>
                    <a:pt x="17752" y="12999"/>
                    <a:pt x="17859" y="13011"/>
                    <a:pt x="17969" y="13024"/>
                  </a:cubicBezTo>
                  <a:cubicBezTo>
                    <a:pt x="18073" y="13035"/>
                    <a:pt x="18180" y="13041"/>
                    <a:pt x="18287" y="13041"/>
                  </a:cubicBezTo>
                  <a:cubicBezTo>
                    <a:pt x="18287" y="13041"/>
                    <a:pt x="18287" y="13041"/>
                    <a:pt x="18287" y="13041"/>
                  </a:cubicBezTo>
                  <a:cubicBezTo>
                    <a:pt x="18373" y="13041"/>
                    <a:pt x="18458" y="13036"/>
                    <a:pt x="18543" y="13029"/>
                  </a:cubicBezTo>
                  <a:cubicBezTo>
                    <a:pt x="18569" y="13027"/>
                    <a:pt x="18595" y="13024"/>
                    <a:pt x="18621" y="13022"/>
                  </a:cubicBezTo>
                  <a:cubicBezTo>
                    <a:pt x="18682" y="13015"/>
                    <a:pt x="18742" y="13007"/>
                    <a:pt x="18802" y="12998"/>
                  </a:cubicBezTo>
                  <a:cubicBezTo>
                    <a:pt x="18830" y="12993"/>
                    <a:pt x="18859" y="12989"/>
                    <a:pt x="18888" y="12984"/>
                  </a:cubicBezTo>
                  <a:cubicBezTo>
                    <a:pt x="18959" y="12970"/>
                    <a:pt x="19030" y="12955"/>
                    <a:pt x="19100" y="12937"/>
                  </a:cubicBezTo>
                  <a:cubicBezTo>
                    <a:pt x="19148" y="12924"/>
                    <a:pt x="19195" y="12910"/>
                    <a:pt x="19242" y="12896"/>
                  </a:cubicBezTo>
                  <a:cubicBezTo>
                    <a:pt x="19268" y="12888"/>
                    <a:pt x="19294" y="12880"/>
                    <a:pt x="19319" y="12872"/>
                  </a:cubicBezTo>
                  <a:cubicBezTo>
                    <a:pt x="19492" y="12815"/>
                    <a:pt x="19659" y="12744"/>
                    <a:pt x="19820" y="12661"/>
                  </a:cubicBezTo>
                  <a:cubicBezTo>
                    <a:pt x="19830" y="12656"/>
                    <a:pt x="19840" y="12651"/>
                    <a:pt x="19849" y="12646"/>
                  </a:cubicBezTo>
                  <a:cubicBezTo>
                    <a:pt x="19904" y="12617"/>
                    <a:pt x="19957" y="12587"/>
                    <a:pt x="20009" y="12555"/>
                  </a:cubicBezTo>
                  <a:cubicBezTo>
                    <a:pt x="20016" y="12551"/>
                    <a:pt x="20022" y="12547"/>
                    <a:pt x="20028" y="12543"/>
                  </a:cubicBezTo>
                  <a:cubicBezTo>
                    <a:pt x="20114" y="12490"/>
                    <a:pt x="20197" y="12433"/>
                    <a:pt x="20278" y="12373"/>
                  </a:cubicBezTo>
                  <a:cubicBezTo>
                    <a:pt x="20307" y="12351"/>
                    <a:pt x="20336" y="12329"/>
                    <a:pt x="20364" y="12306"/>
                  </a:cubicBezTo>
                  <a:cubicBezTo>
                    <a:pt x="20381" y="12293"/>
                    <a:pt x="20398" y="12282"/>
                    <a:pt x="20414" y="12268"/>
                  </a:cubicBezTo>
                  <a:cubicBezTo>
                    <a:pt x="20428" y="14183"/>
                    <a:pt x="19940" y="16257"/>
                    <a:pt x="19096" y="17852"/>
                  </a:cubicBezTo>
                  <a:close/>
                  <a:moveTo>
                    <a:pt x="8541" y="15704"/>
                  </a:moveTo>
                  <a:cubicBezTo>
                    <a:pt x="8381" y="15727"/>
                    <a:pt x="8224" y="15740"/>
                    <a:pt x="8069" y="15740"/>
                  </a:cubicBezTo>
                  <a:cubicBezTo>
                    <a:pt x="6858" y="15740"/>
                    <a:pt x="5944" y="15025"/>
                    <a:pt x="5484" y="13725"/>
                  </a:cubicBezTo>
                  <a:cubicBezTo>
                    <a:pt x="5515" y="13707"/>
                    <a:pt x="5546" y="13687"/>
                    <a:pt x="5576" y="13669"/>
                  </a:cubicBezTo>
                  <a:cubicBezTo>
                    <a:pt x="5621" y="13642"/>
                    <a:pt x="5666" y="13615"/>
                    <a:pt x="5711" y="13587"/>
                  </a:cubicBezTo>
                  <a:cubicBezTo>
                    <a:pt x="5752" y="13561"/>
                    <a:pt x="5793" y="13535"/>
                    <a:pt x="5834" y="13508"/>
                  </a:cubicBezTo>
                  <a:cubicBezTo>
                    <a:pt x="5879" y="13479"/>
                    <a:pt x="5925" y="13451"/>
                    <a:pt x="5970" y="13421"/>
                  </a:cubicBezTo>
                  <a:cubicBezTo>
                    <a:pt x="6011" y="13394"/>
                    <a:pt x="6052" y="13366"/>
                    <a:pt x="6093" y="13338"/>
                  </a:cubicBezTo>
                  <a:cubicBezTo>
                    <a:pt x="6138" y="13307"/>
                    <a:pt x="6184" y="13276"/>
                    <a:pt x="6229" y="13244"/>
                  </a:cubicBezTo>
                  <a:cubicBezTo>
                    <a:pt x="6270" y="13216"/>
                    <a:pt x="6311" y="13186"/>
                    <a:pt x="6352" y="13156"/>
                  </a:cubicBezTo>
                  <a:cubicBezTo>
                    <a:pt x="6398" y="13124"/>
                    <a:pt x="6443" y="13092"/>
                    <a:pt x="6488" y="13059"/>
                  </a:cubicBezTo>
                  <a:cubicBezTo>
                    <a:pt x="6529" y="13028"/>
                    <a:pt x="6570" y="12997"/>
                    <a:pt x="6611" y="12966"/>
                  </a:cubicBezTo>
                  <a:cubicBezTo>
                    <a:pt x="6656" y="12932"/>
                    <a:pt x="6701" y="12898"/>
                    <a:pt x="6746" y="12863"/>
                  </a:cubicBezTo>
                  <a:cubicBezTo>
                    <a:pt x="6786" y="12831"/>
                    <a:pt x="6827" y="12798"/>
                    <a:pt x="6867" y="12766"/>
                  </a:cubicBezTo>
                  <a:cubicBezTo>
                    <a:pt x="6912" y="12730"/>
                    <a:pt x="6957" y="12694"/>
                    <a:pt x="7002" y="12657"/>
                  </a:cubicBezTo>
                  <a:cubicBezTo>
                    <a:pt x="7042" y="12624"/>
                    <a:pt x="7082" y="12590"/>
                    <a:pt x="7123" y="12556"/>
                  </a:cubicBezTo>
                  <a:cubicBezTo>
                    <a:pt x="7167" y="12518"/>
                    <a:pt x="7211" y="12481"/>
                    <a:pt x="7255" y="12443"/>
                  </a:cubicBezTo>
                  <a:cubicBezTo>
                    <a:pt x="7296" y="12408"/>
                    <a:pt x="7336" y="12371"/>
                    <a:pt x="7376" y="12335"/>
                  </a:cubicBezTo>
                  <a:cubicBezTo>
                    <a:pt x="7419" y="12297"/>
                    <a:pt x="7462" y="12259"/>
                    <a:pt x="7505" y="12219"/>
                  </a:cubicBezTo>
                  <a:cubicBezTo>
                    <a:pt x="7546" y="12182"/>
                    <a:pt x="7585" y="12144"/>
                    <a:pt x="7625" y="12106"/>
                  </a:cubicBezTo>
                  <a:cubicBezTo>
                    <a:pt x="7668" y="12067"/>
                    <a:pt x="7710" y="12027"/>
                    <a:pt x="7752" y="11986"/>
                  </a:cubicBezTo>
                  <a:cubicBezTo>
                    <a:pt x="7791" y="11948"/>
                    <a:pt x="7830" y="11908"/>
                    <a:pt x="7870" y="11869"/>
                  </a:cubicBezTo>
                  <a:cubicBezTo>
                    <a:pt x="7911" y="11828"/>
                    <a:pt x="7953" y="11787"/>
                    <a:pt x="7994" y="11744"/>
                  </a:cubicBezTo>
                  <a:cubicBezTo>
                    <a:pt x="8033" y="11704"/>
                    <a:pt x="8071" y="11663"/>
                    <a:pt x="8110" y="11623"/>
                  </a:cubicBezTo>
                  <a:cubicBezTo>
                    <a:pt x="8150" y="11580"/>
                    <a:pt x="8191" y="11538"/>
                    <a:pt x="8231" y="11494"/>
                  </a:cubicBezTo>
                  <a:cubicBezTo>
                    <a:pt x="8269" y="11452"/>
                    <a:pt x="8306" y="11410"/>
                    <a:pt x="8344" y="11367"/>
                  </a:cubicBezTo>
                  <a:cubicBezTo>
                    <a:pt x="8384" y="11323"/>
                    <a:pt x="8423" y="11280"/>
                    <a:pt x="8462" y="11235"/>
                  </a:cubicBezTo>
                  <a:cubicBezTo>
                    <a:pt x="8499" y="11192"/>
                    <a:pt x="8535" y="11148"/>
                    <a:pt x="8572" y="11104"/>
                  </a:cubicBezTo>
                  <a:cubicBezTo>
                    <a:pt x="8610" y="11058"/>
                    <a:pt x="8649" y="11013"/>
                    <a:pt x="8686" y="10967"/>
                  </a:cubicBezTo>
                  <a:cubicBezTo>
                    <a:pt x="8723" y="10922"/>
                    <a:pt x="8758" y="10876"/>
                    <a:pt x="8794" y="10831"/>
                  </a:cubicBezTo>
                  <a:cubicBezTo>
                    <a:pt x="8831" y="10784"/>
                    <a:pt x="8867" y="10739"/>
                    <a:pt x="8903" y="10692"/>
                  </a:cubicBezTo>
                  <a:cubicBezTo>
                    <a:pt x="8939" y="10645"/>
                    <a:pt x="8973" y="10597"/>
                    <a:pt x="9008" y="10550"/>
                  </a:cubicBezTo>
                  <a:cubicBezTo>
                    <a:pt x="9043" y="10502"/>
                    <a:pt x="9078" y="10456"/>
                    <a:pt x="9113" y="10408"/>
                  </a:cubicBezTo>
                  <a:cubicBezTo>
                    <a:pt x="9147" y="10359"/>
                    <a:pt x="9180" y="10310"/>
                    <a:pt x="9214" y="10261"/>
                  </a:cubicBezTo>
                  <a:cubicBezTo>
                    <a:pt x="9247" y="10213"/>
                    <a:pt x="9281" y="10165"/>
                    <a:pt x="9313" y="10116"/>
                  </a:cubicBezTo>
                  <a:cubicBezTo>
                    <a:pt x="9346" y="10066"/>
                    <a:pt x="9378" y="10015"/>
                    <a:pt x="9411" y="9964"/>
                  </a:cubicBezTo>
                  <a:cubicBezTo>
                    <a:pt x="9442" y="9915"/>
                    <a:pt x="9474" y="9866"/>
                    <a:pt x="9504" y="9816"/>
                  </a:cubicBezTo>
                  <a:cubicBezTo>
                    <a:pt x="9536" y="9764"/>
                    <a:pt x="9567" y="9711"/>
                    <a:pt x="9598" y="9659"/>
                  </a:cubicBezTo>
                  <a:cubicBezTo>
                    <a:pt x="9627" y="9609"/>
                    <a:pt x="9657" y="9560"/>
                    <a:pt x="9686" y="9509"/>
                  </a:cubicBezTo>
                  <a:cubicBezTo>
                    <a:pt x="9716" y="9456"/>
                    <a:pt x="9745" y="9401"/>
                    <a:pt x="9774" y="9347"/>
                  </a:cubicBezTo>
                  <a:cubicBezTo>
                    <a:pt x="9802" y="9296"/>
                    <a:pt x="9830" y="9246"/>
                    <a:pt x="9856" y="9194"/>
                  </a:cubicBezTo>
                  <a:cubicBezTo>
                    <a:pt x="9885" y="9139"/>
                    <a:pt x="9912" y="9083"/>
                    <a:pt x="9940" y="9027"/>
                  </a:cubicBezTo>
                  <a:cubicBezTo>
                    <a:pt x="9965" y="8975"/>
                    <a:pt x="9991" y="8924"/>
                    <a:pt x="10016" y="8873"/>
                  </a:cubicBezTo>
                  <a:cubicBezTo>
                    <a:pt x="10042" y="8816"/>
                    <a:pt x="10067" y="8758"/>
                    <a:pt x="10093" y="8701"/>
                  </a:cubicBezTo>
                  <a:cubicBezTo>
                    <a:pt x="10116" y="8648"/>
                    <a:pt x="10140" y="8596"/>
                    <a:pt x="10163" y="8543"/>
                  </a:cubicBezTo>
                  <a:cubicBezTo>
                    <a:pt x="10188" y="8485"/>
                    <a:pt x="10210" y="8426"/>
                    <a:pt x="10234" y="8367"/>
                  </a:cubicBezTo>
                  <a:cubicBezTo>
                    <a:pt x="10255" y="8314"/>
                    <a:pt x="10277" y="8261"/>
                    <a:pt x="10297" y="8207"/>
                  </a:cubicBezTo>
                  <a:cubicBezTo>
                    <a:pt x="10320" y="8147"/>
                    <a:pt x="10341" y="8085"/>
                    <a:pt x="10362" y="8024"/>
                  </a:cubicBezTo>
                  <a:cubicBezTo>
                    <a:pt x="10381" y="7971"/>
                    <a:pt x="10400" y="7918"/>
                    <a:pt x="10418" y="7864"/>
                  </a:cubicBezTo>
                  <a:cubicBezTo>
                    <a:pt x="10439" y="7802"/>
                    <a:pt x="10457" y="7738"/>
                    <a:pt x="10476" y="7675"/>
                  </a:cubicBezTo>
                  <a:cubicBezTo>
                    <a:pt x="10493" y="7622"/>
                    <a:pt x="10510" y="7569"/>
                    <a:pt x="10525" y="7515"/>
                  </a:cubicBezTo>
                  <a:cubicBezTo>
                    <a:pt x="10543" y="7450"/>
                    <a:pt x="10559" y="7384"/>
                    <a:pt x="10576" y="7319"/>
                  </a:cubicBezTo>
                  <a:cubicBezTo>
                    <a:pt x="10590" y="7266"/>
                    <a:pt x="10604" y="7213"/>
                    <a:pt x="10617" y="7159"/>
                  </a:cubicBezTo>
                  <a:cubicBezTo>
                    <a:pt x="10633" y="7092"/>
                    <a:pt x="10646" y="7025"/>
                    <a:pt x="10660" y="6958"/>
                  </a:cubicBezTo>
                  <a:cubicBezTo>
                    <a:pt x="10671" y="6904"/>
                    <a:pt x="10683" y="6851"/>
                    <a:pt x="10694" y="6797"/>
                  </a:cubicBezTo>
                  <a:cubicBezTo>
                    <a:pt x="10706" y="6728"/>
                    <a:pt x="10717" y="6658"/>
                    <a:pt x="10728" y="6588"/>
                  </a:cubicBezTo>
                  <a:cubicBezTo>
                    <a:pt x="10736" y="6535"/>
                    <a:pt x="10746" y="6482"/>
                    <a:pt x="10754" y="6428"/>
                  </a:cubicBezTo>
                  <a:cubicBezTo>
                    <a:pt x="10764" y="6356"/>
                    <a:pt x="10771" y="6283"/>
                    <a:pt x="10779" y="6211"/>
                  </a:cubicBezTo>
                  <a:cubicBezTo>
                    <a:pt x="10785" y="6158"/>
                    <a:pt x="10792" y="6106"/>
                    <a:pt x="10797" y="6053"/>
                  </a:cubicBezTo>
                  <a:cubicBezTo>
                    <a:pt x="10804" y="5977"/>
                    <a:pt x="10808" y="5900"/>
                    <a:pt x="10813" y="5824"/>
                  </a:cubicBezTo>
                  <a:cubicBezTo>
                    <a:pt x="10816" y="5773"/>
                    <a:pt x="10821" y="5724"/>
                    <a:pt x="10823" y="5673"/>
                  </a:cubicBezTo>
                  <a:cubicBezTo>
                    <a:pt x="10827" y="5592"/>
                    <a:pt x="10827" y="5510"/>
                    <a:pt x="10828" y="5428"/>
                  </a:cubicBezTo>
                  <a:cubicBezTo>
                    <a:pt x="10829" y="5381"/>
                    <a:pt x="10831" y="5334"/>
                    <a:pt x="10831" y="5287"/>
                  </a:cubicBezTo>
                  <a:cubicBezTo>
                    <a:pt x="10830" y="5194"/>
                    <a:pt x="10826" y="5100"/>
                    <a:pt x="10823" y="5006"/>
                  </a:cubicBezTo>
                  <a:cubicBezTo>
                    <a:pt x="10821" y="4969"/>
                    <a:pt x="10821" y="4933"/>
                    <a:pt x="10819" y="4896"/>
                  </a:cubicBezTo>
                  <a:cubicBezTo>
                    <a:pt x="10812" y="4764"/>
                    <a:pt x="10802" y="4632"/>
                    <a:pt x="10788" y="4498"/>
                  </a:cubicBezTo>
                  <a:lnTo>
                    <a:pt x="10782" y="4441"/>
                  </a:lnTo>
                  <a:lnTo>
                    <a:pt x="10735" y="4421"/>
                  </a:lnTo>
                  <a:cubicBezTo>
                    <a:pt x="10378" y="4275"/>
                    <a:pt x="10124" y="4048"/>
                    <a:pt x="9987" y="3765"/>
                  </a:cubicBezTo>
                  <a:cubicBezTo>
                    <a:pt x="9880" y="3545"/>
                    <a:pt x="9844" y="3291"/>
                    <a:pt x="9884" y="3013"/>
                  </a:cubicBezTo>
                  <a:cubicBezTo>
                    <a:pt x="9970" y="2432"/>
                    <a:pt x="10368" y="1946"/>
                    <a:pt x="10817" y="1833"/>
                  </a:cubicBezTo>
                  <a:cubicBezTo>
                    <a:pt x="10881" y="1817"/>
                    <a:pt x="10946" y="1809"/>
                    <a:pt x="11012" y="1809"/>
                  </a:cubicBezTo>
                  <a:cubicBezTo>
                    <a:pt x="11126" y="1809"/>
                    <a:pt x="11239" y="1834"/>
                    <a:pt x="11347" y="1882"/>
                  </a:cubicBezTo>
                  <a:cubicBezTo>
                    <a:pt x="11587" y="1999"/>
                    <a:pt x="11748" y="2178"/>
                    <a:pt x="11826" y="2414"/>
                  </a:cubicBezTo>
                  <a:cubicBezTo>
                    <a:pt x="11985" y="2900"/>
                    <a:pt x="11750" y="3481"/>
                    <a:pt x="11748" y="3487"/>
                  </a:cubicBezTo>
                  <a:lnTo>
                    <a:pt x="11691" y="3624"/>
                  </a:lnTo>
                  <a:lnTo>
                    <a:pt x="13825" y="3572"/>
                  </a:lnTo>
                  <a:lnTo>
                    <a:pt x="14052" y="669"/>
                  </a:lnTo>
                  <a:cubicBezTo>
                    <a:pt x="15335" y="1032"/>
                    <a:pt x="16484" y="1607"/>
                    <a:pt x="17470" y="2378"/>
                  </a:cubicBezTo>
                  <a:lnTo>
                    <a:pt x="16585" y="6863"/>
                  </a:lnTo>
                  <a:lnTo>
                    <a:pt x="16698" y="6848"/>
                  </a:lnTo>
                  <a:cubicBezTo>
                    <a:pt x="16718" y="6846"/>
                    <a:pt x="16741" y="6847"/>
                    <a:pt x="16766" y="6853"/>
                  </a:cubicBezTo>
                  <a:cubicBezTo>
                    <a:pt x="16940" y="6892"/>
                    <a:pt x="17220" y="7132"/>
                    <a:pt x="17332" y="7475"/>
                  </a:cubicBezTo>
                  <a:cubicBezTo>
                    <a:pt x="17402" y="7689"/>
                    <a:pt x="17421" y="8009"/>
                    <a:pt x="17118" y="8323"/>
                  </a:cubicBezTo>
                  <a:cubicBezTo>
                    <a:pt x="16920" y="8528"/>
                    <a:pt x="16685" y="8632"/>
                    <a:pt x="16422" y="8632"/>
                  </a:cubicBezTo>
                  <a:cubicBezTo>
                    <a:pt x="16365" y="8632"/>
                    <a:pt x="16309" y="8627"/>
                    <a:pt x="16255" y="8619"/>
                  </a:cubicBezTo>
                  <a:cubicBezTo>
                    <a:pt x="16255" y="8619"/>
                    <a:pt x="16254" y="8618"/>
                    <a:pt x="16253" y="8618"/>
                  </a:cubicBezTo>
                  <a:cubicBezTo>
                    <a:pt x="16200" y="8610"/>
                    <a:pt x="16148" y="8598"/>
                    <a:pt x="16098" y="8584"/>
                  </a:cubicBezTo>
                  <a:cubicBezTo>
                    <a:pt x="16097" y="8583"/>
                    <a:pt x="16095" y="8583"/>
                    <a:pt x="16094" y="8582"/>
                  </a:cubicBezTo>
                  <a:cubicBezTo>
                    <a:pt x="16045" y="8568"/>
                    <a:pt x="15999" y="8551"/>
                    <a:pt x="15955" y="8534"/>
                  </a:cubicBezTo>
                  <a:cubicBezTo>
                    <a:pt x="15953" y="8533"/>
                    <a:pt x="15951" y="8532"/>
                    <a:pt x="15949" y="8531"/>
                  </a:cubicBezTo>
                  <a:cubicBezTo>
                    <a:pt x="15906" y="8514"/>
                    <a:pt x="15865" y="8495"/>
                    <a:pt x="15828" y="8476"/>
                  </a:cubicBezTo>
                  <a:cubicBezTo>
                    <a:pt x="15826" y="8475"/>
                    <a:pt x="15824" y="8474"/>
                    <a:pt x="15822" y="8473"/>
                  </a:cubicBezTo>
                  <a:cubicBezTo>
                    <a:pt x="15785" y="8455"/>
                    <a:pt x="15752" y="8436"/>
                    <a:pt x="15722" y="8419"/>
                  </a:cubicBezTo>
                  <a:cubicBezTo>
                    <a:pt x="15720" y="8418"/>
                    <a:pt x="15718" y="8416"/>
                    <a:pt x="15716" y="8415"/>
                  </a:cubicBezTo>
                  <a:cubicBezTo>
                    <a:pt x="15687" y="8398"/>
                    <a:pt x="15661" y="8382"/>
                    <a:pt x="15640" y="8367"/>
                  </a:cubicBezTo>
                  <a:cubicBezTo>
                    <a:pt x="15639" y="8367"/>
                    <a:pt x="15638" y="8366"/>
                    <a:pt x="15637" y="8366"/>
                  </a:cubicBezTo>
                  <a:cubicBezTo>
                    <a:pt x="15616" y="8352"/>
                    <a:pt x="15599" y="8340"/>
                    <a:pt x="15588" y="8331"/>
                  </a:cubicBezTo>
                  <a:cubicBezTo>
                    <a:pt x="15587" y="8330"/>
                    <a:pt x="15586" y="8330"/>
                    <a:pt x="15585" y="8329"/>
                  </a:cubicBezTo>
                  <a:cubicBezTo>
                    <a:pt x="15575" y="8322"/>
                    <a:pt x="15568" y="8316"/>
                    <a:pt x="15568" y="8316"/>
                  </a:cubicBezTo>
                  <a:lnTo>
                    <a:pt x="15441" y="8214"/>
                  </a:lnTo>
                  <a:lnTo>
                    <a:pt x="15441" y="8214"/>
                  </a:lnTo>
                  <a:lnTo>
                    <a:pt x="15441" y="12702"/>
                  </a:lnTo>
                  <a:cubicBezTo>
                    <a:pt x="15108" y="12715"/>
                    <a:pt x="14789" y="12745"/>
                    <a:pt x="14484" y="12792"/>
                  </a:cubicBezTo>
                  <a:cubicBezTo>
                    <a:pt x="14484" y="12792"/>
                    <a:pt x="14483" y="12792"/>
                    <a:pt x="14483" y="12792"/>
                  </a:cubicBezTo>
                  <a:cubicBezTo>
                    <a:pt x="14454" y="12797"/>
                    <a:pt x="14426" y="12802"/>
                    <a:pt x="14398" y="12807"/>
                  </a:cubicBezTo>
                  <a:cubicBezTo>
                    <a:pt x="14315" y="12821"/>
                    <a:pt x="14233" y="12835"/>
                    <a:pt x="14153" y="12851"/>
                  </a:cubicBezTo>
                  <a:cubicBezTo>
                    <a:pt x="14145" y="12853"/>
                    <a:pt x="14137" y="12855"/>
                    <a:pt x="14129" y="12856"/>
                  </a:cubicBezTo>
                  <a:cubicBezTo>
                    <a:pt x="13392" y="13007"/>
                    <a:pt x="12732" y="13269"/>
                    <a:pt x="12105" y="13658"/>
                  </a:cubicBezTo>
                  <a:cubicBezTo>
                    <a:pt x="12104" y="13659"/>
                    <a:pt x="12103" y="13659"/>
                    <a:pt x="12102" y="13660"/>
                  </a:cubicBezTo>
                  <a:cubicBezTo>
                    <a:pt x="12017" y="13713"/>
                    <a:pt x="11932" y="13768"/>
                    <a:pt x="11848" y="13826"/>
                  </a:cubicBezTo>
                  <a:cubicBezTo>
                    <a:pt x="11842" y="13830"/>
                    <a:pt x="11835" y="13834"/>
                    <a:pt x="11829" y="13838"/>
                  </a:cubicBezTo>
                  <a:cubicBezTo>
                    <a:pt x="11751" y="13892"/>
                    <a:pt x="11673" y="13948"/>
                    <a:pt x="11596" y="14006"/>
                  </a:cubicBezTo>
                  <a:cubicBezTo>
                    <a:pt x="11585" y="14015"/>
                    <a:pt x="11573" y="14023"/>
                    <a:pt x="11562" y="14031"/>
                  </a:cubicBezTo>
                  <a:cubicBezTo>
                    <a:pt x="11489" y="14087"/>
                    <a:pt x="11417" y="14144"/>
                    <a:pt x="11345" y="14203"/>
                  </a:cubicBezTo>
                  <a:cubicBezTo>
                    <a:pt x="11330" y="14215"/>
                    <a:pt x="11316" y="14226"/>
                    <a:pt x="11301" y="14238"/>
                  </a:cubicBezTo>
                  <a:cubicBezTo>
                    <a:pt x="11216" y="14309"/>
                    <a:pt x="11132" y="14381"/>
                    <a:pt x="11047" y="14457"/>
                  </a:cubicBezTo>
                  <a:cubicBezTo>
                    <a:pt x="10962" y="14533"/>
                    <a:pt x="10876" y="14605"/>
                    <a:pt x="10788" y="14675"/>
                  </a:cubicBezTo>
                  <a:cubicBezTo>
                    <a:pt x="10774" y="14686"/>
                    <a:pt x="10760" y="14697"/>
                    <a:pt x="10746" y="14708"/>
                  </a:cubicBezTo>
                  <a:cubicBezTo>
                    <a:pt x="10657" y="14777"/>
                    <a:pt x="10567" y="14844"/>
                    <a:pt x="10475" y="14908"/>
                  </a:cubicBezTo>
                  <a:cubicBezTo>
                    <a:pt x="10471" y="14910"/>
                    <a:pt x="10466" y="14913"/>
                    <a:pt x="10462" y="14916"/>
                  </a:cubicBezTo>
                  <a:cubicBezTo>
                    <a:pt x="9868" y="15323"/>
                    <a:pt x="9225" y="15594"/>
                    <a:pt x="8600" y="15695"/>
                  </a:cubicBezTo>
                  <a:cubicBezTo>
                    <a:pt x="8600" y="15695"/>
                    <a:pt x="8541" y="15704"/>
                    <a:pt x="8541" y="15704"/>
                  </a:cubicBezTo>
                  <a:close/>
                  <a:moveTo>
                    <a:pt x="5353" y="13592"/>
                  </a:moveTo>
                  <a:cubicBezTo>
                    <a:pt x="4767" y="13773"/>
                    <a:pt x="4205" y="13865"/>
                    <a:pt x="3682" y="13865"/>
                  </a:cubicBezTo>
                  <a:cubicBezTo>
                    <a:pt x="3682" y="13865"/>
                    <a:pt x="3682" y="13865"/>
                    <a:pt x="3681" y="13865"/>
                  </a:cubicBezTo>
                  <a:cubicBezTo>
                    <a:pt x="2269" y="13865"/>
                    <a:pt x="1419" y="13215"/>
                    <a:pt x="955" y="12670"/>
                  </a:cubicBezTo>
                  <a:cubicBezTo>
                    <a:pt x="455" y="12083"/>
                    <a:pt x="160" y="11324"/>
                    <a:pt x="165" y="10636"/>
                  </a:cubicBezTo>
                  <a:cubicBezTo>
                    <a:pt x="128" y="9282"/>
                    <a:pt x="296" y="6652"/>
                    <a:pt x="1833" y="4256"/>
                  </a:cubicBezTo>
                  <a:cubicBezTo>
                    <a:pt x="3541" y="1594"/>
                    <a:pt x="6453" y="187"/>
                    <a:pt x="10254" y="187"/>
                  </a:cubicBezTo>
                  <a:cubicBezTo>
                    <a:pt x="10715" y="187"/>
                    <a:pt x="11196" y="208"/>
                    <a:pt x="11683" y="248"/>
                  </a:cubicBezTo>
                  <a:cubicBezTo>
                    <a:pt x="12450" y="312"/>
                    <a:pt x="13194" y="439"/>
                    <a:pt x="13894" y="626"/>
                  </a:cubicBezTo>
                  <a:lnTo>
                    <a:pt x="13678" y="3388"/>
                  </a:lnTo>
                  <a:lnTo>
                    <a:pt x="11941" y="3431"/>
                  </a:lnTo>
                  <a:cubicBezTo>
                    <a:pt x="11958" y="3375"/>
                    <a:pt x="11977" y="3306"/>
                    <a:pt x="11994" y="3226"/>
                  </a:cubicBezTo>
                  <a:cubicBezTo>
                    <a:pt x="12020" y="3107"/>
                    <a:pt x="12040" y="2965"/>
                    <a:pt x="12042" y="2814"/>
                  </a:cubicBezTo>
                  <a:cubicBezTo>
                    <a:pt x="12044" y="2663"/>
                    <a:pt x="12027" y="2503"/>
                    <a:pt x="11976" y="2349"/>
                  </a:cubicBezTo>
                  <a:cubicBezTo>
                    <a:pt x="11906" y="2133"/>
                    <a:pt x="11781" y="1959"/>
                    <a:pt x="11602" y="1826"/>
                  </a:cubicBezTo>
                  <a:cubicBezTo>
                    <a:pt x="11543" y="1782"/>
                    <a:pt x="11478" y="1743"/>
                    <a:pt x="11407" y="1709"/>
                  </a:cubicBezTo>
                  <a:cubicBezTo>
                    <a:pt x="11278" y="1651"/>
                    <a:pt x="11146" y="1622"/>
                    <a:pt x="11012" y="1622"/>
                  </a:cubicBezTo>
                  <a:cubicBezTo>
                    <a:pt x="10974" y="1622"/>
                    <a:pt x="10937" y="1624"/>
                    <a:pt x="10900" y="1629"/>
                  </a:cubicBezTo>
                  <a:cubicBezTo>
                    <a:pt x="10343" y="1698"/>
                    <a:pt x="9829" y="2279"/>
                    <a:pt x="9726" y="2981"/>
                  </a:cubicBezTo>
                  <a:cubicBezTo>
                    <a:pt x="9635" y="3600"/>
                    <a:pt x="9883" y="4131"/>
                    <a:pt x="10398" y="4453"/>
                  </a:cubicBezTo>
                  <a:cubicBezTo>
                    <a:pt x="10471" y="4499"/>
                    <a:pt x="10550" y="4541"/>
                    <a:pt x="10634" y="4578"/>
                  </a:cubicBezTo>
                  <a:cubicBezTo>
                    <a:pt x="10647" y="4707"/>
                    <a:pt x="10656" y="4836"/>
                    <a:pt x="10662" y="4965"/>
                  </a:cubicBezTo>
                  <a:cubicBezTo>
                    <a:pt x="10662" y="4975"/>
                    <a:pt x="10662" y="4984"/>
                    <a:pt x="10662" y="4994"/>
                  </a:cubicBezTo>
                  <a:cubicBezTo>
                    <a:pt x="10667" y="5112"/>
                    <a:pt x="10670" y="5230"/>
                    <a:pt x="10670" y="5346"/>
                  </a:cubicBezTo>
                  <a:cubicBezTo>
                    <a:pt x="10670" y="5369"/>
                    <a:pt x="10668" y="5392"/>
                    <a:pt x="10668" y="5415"/>
                  </a:cubicBezTo>
                  <a:cubicBezTo>
                    <a:pt x="10667" y="5518"/>
                    <a:pt x="10665" y="5621"/>
                    <a:pt x="10660" y="5723"/>
                  </a:cubicBezTo>
                  <a:cubicBezTo>
                    <a:pt x="10659" y="5745"/>
                    <a:pt x="10656" y="5767"/>
                    <a:pt x="10655" y="5789"/>
                  </a:cubicBezTo>
                  <a:cubicBezTo>
                    <a:pt x="10649" y="5891"/>
                    <a:pt x="10642" y="5993"/>
                    <a:pt x="10632" y="6093"/>
                  </a:cubicBezTo>
                  <a:cubicBezTo>
                    <a:pt x="10628" y="6131"/>
                    <a:pt x="10622" y="6167"/>
                    <a:pt x="10618" y="6204"/>
                  </a:cubicBezTo>
                  <a:cubicBezTo>
                    <a:pt x="10608" y="6289"/>
                    <a:pt x="10599" y="6374"/>
                    <a:pt x="10587" y="6458"/>
                  </a:cubicBezTo>
                  <a:cubicBezTo>
                    <a:pt x="10579" y="6510"/>
                    <a:pt x="10569" y="6560"/>
                    <a:pt x="10560" y="6611"/>
                  </a:cubicBezTo>
                  <a:cubicBezTo>
                    <a:pt x="10549" y="6680"/>
                    <a:pt x="10538" y="6749"/>
                    <a:pt x="10525" y="6818"/>
                  </a:cubicBezTo>
                  <a:cubicBezTo>
                    <a:pt x="10514" y="6874"/>
                    <a:pt x="10500" y="6930"/>
                    <a:pt x="10488" y="6987"/>
                  </a:cubicBezTo>
                  <a:cubicBezTo>
                    <a:pt x="10475" y="7048"/>
                    <a:pt x="10462" y="7110"/>
                    <a:pt x="10447" y="7171"/>
                  </a:cubicBezTo>
                  <a:cubicBezTo>
                    <a:pt x="10434" y="7225"/>
                    <a:pt x="10419" y="7279"/>
                    <a:pt x="10404" y="7332"/>
                  </a:cubicBezTo>
                  <a:cubicBezTo>
                    <a:pt x="10388" y="7394"/>
                    <a:pt x="10373" y="7457"/>
                    <a:pt x="10355" y="7518"/>
                  </a:cubicBezTo>
                  <a:cubicBezTo>
                    <a:pt x="10338" y="7578"/>
                    <a:pt x="10318" y="7636"/>
                    <a:pt x="10299" y="7695"/>
                  </a:cubicBezTo>
                  <a:cubicBezTo>
                    <a:pt x="10282" y="7750"/>
                    <a:pt x="10266" y="7805"/>
                    <a:pt x="10248" y="7859"/>
                  </a:cubicBezTo>
                  <a:cubicBezTo>
                    <a:pt x="10228" y="7919"/>
                    <a:pt x="10205" y="7978"/>
                    <a:pt x="10183" y="8038"/>
                  </a:cubicBezTo>
                  <a:cubicBezTo>
                    <a:pt x="10165" y="8089"/>
                    <a:pt x="10147" y="8142"/>
                    <a:pt x="10127" y="8193"/>
                  </a:cubicBezTo>
                  <a:cubicBezTo>
                    <a:pt x="10104" y="8253"/>
                    <a:pt x="10079" y="8311"/>
                    <a:pt x="10055" y="8370"/>
                  </a:cubicBezTo>
                  <a:cubicBezTo>
                    <a:pt x="10035" y="8420"/>
                    <a:pt x="10015" y="8471"/>
                    <a:pt x="9993" y="8521"/>
                  </a:cubicBezTo>
                  <a:cubicBezTo>
                    <a:pt x="9966" y="8585"/>
                    <a:pt x="9936" y="8648"/>
                    <a:pt x="9907" y="8711"/>
                  </a:cubicBezTo>
                  <a:cubicBezTo>
                    <a:pt x="9887" y="8754"/>
                    <a:pt x="9868" y="8799"/>
                    <a:pt x="9847" y="8842"/>
                  </a:cubicBezTo>
                  <a:cubicBezTo>
                    <a:pt x="9814" y="8910"/>
                    <a:pt x="9779" y="8977"/>
                    <a:pt x="9745" y="9045"/>
                  </a:cubicBezTo>
                  <a:cubicBezTo>
                    <a:pt x="9726" y="9082"/>
                    <a:pt x="9708" y="9119"/>
                    <a:pt x="9689" y="9156"/>
                  </a:cubicBezTo>
                  <a:cubicBezTo>
                    <a:pt x="9654" y="9223"/>
                    <a:pt x="9616" y="9289"/>
                    <a:pt x="9579" y="9356"/>
                  </a:cubicBezTo>
                  <a:cubicBezTo>
                    <a:pt x="9559" y="9391"/>
                    <a:pt x="9540" y="9428"/>
                    <a:pt x="9520" y="9463"/>
                  </a:cubicBezTo>
                  <a:cubicBezTo>
                    <a:pt x="9481" y="9530"/>
                    <a:pt x="9441" y="9596"/>
                    <a:pt x="9401" y="9662"/>
                  </a:cubicBezTo>
                  <a:cubicBezTo>
                    <a:pt x="9381" y="9695"/>
                    <a:pt x="9361" y="9729"/>
                    <a:pt x="9341" y="9762"/>
                  </a:cubicBezTo>
                  <a:cubicBezTo>
                    <a:pt x="9299" y="9829"/>
                    <a:pt x="9256" y="9894"/>
                    <a:pt x="9213" y="9960"/>
                  </a:cubicBezTo>
                  <a:cubicBezTo>
                    <a:pt x="9192" y="9991"/>
                    <a:pt x="9173" y="10023"/>
                    <a:pt x="9151" y="10055"/>
                  </a:cubicBezTo>
                  <a:cubicBezTo>
                    <a:pt x="9107" y="10120"/>
                    <a:pt x="9062" y="10184"/>
                    <a:pt x="9016" y="10249"/>
                  </a:cubicBezTo>
                  <a:cubicBezTo>
                    <a:pt x="8995" y="10279"/>
                    <a:pt x="8975" y="10310"/>
                    <a:pt x="8953" y="10339"/>
                  </a:cubicBezTo>
                  <a:cubicBezTo>
                    <a:pt x="8907" y="10403"/>
                    <a:pt x="8860" y="10465"/>
                    <a:pt x="8813" y="10528"/>
                  </a:cubicBezTo>
                  <a:cubicBezTo>
                    <a:pt x="8791" y="10557"/>
                    <a:pt x="8769" y="10587"/>
                    <a:pt x="8747" y="10616"/>
                  </a:cubicBezTo>
                  <a:cubicBezTo>
                    <a:pt x="8697" y="10681"/>
                    <a:pt x="8646" y="10743"/>
                    <a:pt x="8596" y="10806"/>
                  </a:cubicBezTo>
                  <a:cubicBezTo>
                    <a:pt x="8574" y="10832"/>
                    <a:pt x="8554" y="10859"/>
                    <a:pt x="8532" y="10885"/>
                  </a:cubicBezTo>
                  <a:cubicBezTo>
                    <a:pt x="8480" y="10950"/>
                    <a:pt x="8426" y="11012"/>
                    <a:pt x="8372" y="11075"/>
                  </a:cubicBezTo>
                  <a:cubicBezTo>
                    <a:pt x="8351" y="11099"/>
                    <a:pt x="8332" y="11123"/>
                    <a:pt x="8311" y="11146"/>
                  </a:cubicBezTo>
                  <a:cubicBezTo>
                    <a:pt x="8259" y="11207"/>
                    <a:pt x="8205" y="11265"/>
                    <a:pt x="8151" y="11324"/>
                  </a:cubicBezTo>
                  <a:cubicBezTo>
                    <a:pt x="8129" y="11349"/>
                    <a:pt x="8106" y="11375"/>
                    <a:pt x="8083" y="11399"/>
                  </a:cubicBezTo>
                  <a:cubicBezTo>
                    <a:pt x="8030" y="11457"/>
                    <a:pt x="7975" y="11513"/>
                    <a:pt x="7921" y="11569"/>
                  </a:cubicBezTo>
                  <a:cubicBezTo>
                    <a:pt x="7897" y="11594"/>
                    <a:pt x="7874" y="11619"/>
                    <a:pt x="7850" y="11644"/>
                  </a:cubicBezTo>
                  <a:cubicBezTo>
                    <a:pt x="7796" y="11698"/>
                    <a:pt x="7742" y="11751"/>
                    <a:pt x="7688" y="11805"/>
                  </a:cubicBezTo>
                  <a:cubicBezTo>
                    <a:pt x="7662" y="11830"/>
                    <a:pt x="7637" y="11855"/>
                    <a:pt x="7611" y="11880"/>
                  </a:cubicBezTo>
                  <a:cubicBezTo>
                    <a:pt x="7556" y="11933"/>
                    <a:pt x="7500" y="11985"/>
                    <a:pt x="7444" y="12036"/>
                  </a:cubicBezTo>
                  <a:cubicBezTo>
                    <a:pt x="7419" y="12060"/>
                    <a:pt x="7394" y="12084"/>
                    <a:pt x="7369" y="12107"/>
                  </a:cubicBezTo>
                  <a:cubicBezTo>
                    <a:pt x="7314" y="12157"/>
                    <a:pt x="7258" y="12205"/>
                    <a:pt x="7203" y="12254"/>
                  </a:cubicBezTo>
                  <a:cubicBezTo>
                    <a:pt x="7176" y="12278"/>
                    <a:pt x="7149" y="12302"/>
                    <a:pt x="7122" y="12326"/>
                  </a:cubicBezTo>
                  <a:cubicBezTo>
                    <a:pt x="7071" y="12370"/>
                    <a:pt x="7019" y="12413"/>
                    <a:pt x="6967" y="12456"/>
                  </a:cubicBezTo>
                  <a:cubicBezTo>
                    <a:pt x="6935" y="12482"/>
                    <a:pt x="6904" y="12510"/>
                    <a:pt x="6872" y="12535"/>
                  </a:cubicBezTo>
                  <a:cubicBezTo>
                    <a:pt x="6821" y="12577"/>
                    <a:pt x="6769" y="12618"/>
                    <a:pt x="6717" y="12659"/>
                  </a:cubicBezTo>
                  <a:cubicBezTo>
                    <a:pt x="6685" y="12684"/>
                    <a:pt x="6653" y="12711"/>
                    <a:pt x="6621" y="12735"/>
                  </a:cubicBezTo>
                  <a:cubicBezTo>
                    <a:pt x="6571" y="12774"/>
                    <a:pt x="6521" y="12811"/>
                    <a:pt x="6471" y="12849"/>
                  </a:cubicBezTo>
                  <a:cubicBezTo>
                    <a:pt x="6436" y="12874"/>
                    <a:pt x="6402" y="12901"/>
                    <a:pt x="6367" y="12927"/>
                  </a:cubicBezTo>
                  <a:cubicBezTo>
                    <a:pt x="6319" y="12961"/>
                    <a:pt x="6272" y="12995"/>
                    <a:pt x="6224" y="13029"/>
                  </a:cubicBezTo>
                  <a:cubicBezTo>
                    <a:pt x="6187" y="13055"/>
                    <a:pt x="6150" y="13082"/>
                    <a:pt x="6113" y="13108"/>
                  </a:cubicBezTo>
                  <a:cubicBezTo>
                    <a:pt x="6067" y="13139"/>
                    <a:pt x="6022" y="13169"/>
                    <a:pt x="5977" y="13200"/>
                  </a:cubicBezTo>
                  <a:cubicBezTo>
                    <a:pt x="5937" y="13226"/>
                    <a:pt x="5897" y="13254"/>
                    <a:pt x="5858" y="13280"/>
                  </a:cubicBezTo>
                  <a:cubicBezTo>
                    <a:pt x="5813" y="13310"/>
                    <a:pt x="5768" y="13337"/>
                    <a:pt x="5723" y="13366"/>
                  </a:cubicBezTo>
                  <a:cubicBezTo>
                    <a:pt x="5683" y="13391"/>
                    <a:pt x="5643" y="13417"/>
                    <a:pt x="5604" y="13442"/>
                  </a:cubicBezTo>
                  <a:cubicBezTo>
                    <a:pt x="5560" y="13469"/>
                    <a:pt x="5517" y="13494"/>
                    <a:pt x="5474" y="13520"/>
                  </a:cubicBezTo>
                  <a:cubicBezTo>
                    <a:pt x="5434" y="13544"/>
                    <a:pt x="5393" y="13569"/>
                    <a:pt x="5353" y="13592"/>
                  </a:cubicBezTo>
                  <a:close/>
                  <a:moveTo>
                    <a:pt x="21342" y="9164"/>
                  </a:moveTo>
                  <a:cubicBezTo>
                    <a:pt x="21275" y="8891"/>
                    <a:pt x="21215" y="8610"/>
                    <a:pt x="21157" y="8339"/>
                  </a:cubicBezTo>
                  <a:cubicBezTo>
                    <a:pt x="21042" y="7795"/>
                    <a:pt x="20922" y="7233"/>
                    <a:pt x="20732" y="6706"/>
                  </a:cubicBezTo>
                  <a:cubicBezTo>
                    <a:pt x="20081" y="4897"/>
                    <a:pt x="19043" y="3414"/>
                    <a:pt x="17651" y="2296"/>
                  </a:cubicBezTo>
                  <a:lnTo>
                    <a:pt x="17651" y="2295"/>
                  </a:lnTo>
                  <a:lnTo>
                    <a:pt x="17606" y="2259"/>
                  </a:lnTo>
                  <a:lnTo>
                    <a:pt x="17508" y="2182"/>
                  </a:lnTo>
                  <a:lnTo>
                    <a:pt x="17508" y="2186"/>
                  </a:lnTo>
                  <a:cubicBezTo>
                    <a:pt x="16511" y="1417"/>
                    <a:pt x="15355" y="844"/>
                    <a:pt x="14067" y="482"/>
                  </a:cubicBezTo>
                  <a:lnTo>
                    <a:pt x="14067" y="480"/>
                  </a:lnTo>
                  <a:lnTo>
                    <a:pt x="13999" y="462"/>
                  </a:lnTo>
                  <a:lnTo>
                    <a:pt x="13909" y="437"/>
                  </a:lnTo>
                  <a:lnTo>
                    <a:pt x="13908" y="439"/>
                  </a:lnTo>
                  <a:cubicBezTo>
                    <a:pt x="13206" y="253"/>
                    <a:pt x="12462" y="125"/>
                    <a:pt x="11694" y="61"/>
                  </a:cubicBezTo>
                  <a:cubicBezTo>
                    <a:pt x="11204" y="21"/>
                    <a:pt x="10719" y="0"/>
                    <a:pt x="10254" y="0"/>
                  </a:cubicBezTo>
                  <a:cubicBezTo>
                    <a:pt x="6400" y="0"/>
                    <a:pt x="3443" y="1433"/>
                    <a:pt x="1704" y="4144"/>
                  </a:cubicBezTo>
                  <a:cubicBezTo>
                    <a:pt x="138" y="6585"/>
                    <a:pt x="-33" y="9263"/>
                    <a:pt x="4" y="10638"/>
                  </a:cubicBezTo>
                  <a:cubicBezTo>
                    <a:pt x="-2" y="11371"/>
                    <a:pt x="311" y="12180"/>
                    <a:pt x="841" y="12802"/>
                  </a:cubicBezTo>
                  <a:cubicBezTo>
                    <a:pt x="1326" y="13372"/>
                    <a:pt x="2213" y="14052"/>
                    <a:pt x="3681" y="14052"/>
                  </a:cubicBezTo>
                  <a:cubicBezTo>
                    <a:pt x="3682" y="14052"/>
                    <a:pt x="3682" y="14052"/>
                    <a:pt x="3682" y="14052"/>
                  </a:cubicBezTo>
                  <a:cubicBezTo>
                    <a:pt x="4201" y="14052"/>
                    <a:pt x="4757" y="13962"/>
                    <a:pt x="5335" y="13789"/>
                  </a:cubicBezTo>
                  <a:cubicBezTo>
                    <a:pt x="5819" y="15168"/>
                    <a:pt x="6787" y="15927"/>
                    <a:pt x="8069" y="15927"/>
                  </a:cubicBezTo>
                  <a:cubicBezTo>
                    <a:pt x="8223" y="15927"/>
                    <a:pt x="8381" y="15915"/>
                    <a:pt x="8539" y="15893"/>
                  </a:cubicBezTo>
                  <a:cubicBezTo>
                    <a:pt x="8660" y="17271"/>
                    <a:pt x="9169" y="18642"/>
                    <a:pt x="9944" y="19668"/>
                  </a:cubicBezTo>
                  <a:cubicBezTo>
                    <a:pt x="10610" y="20549"/>
                    <a:pt x="11797" y="21600"/>
                    <a:pt x="13670" y="21600"/>
                  </a:cubicBezTo>
                  <a:cubicBezTo>
                    <a:pt x="13791" y="21600"/>
                    <a:pt x="13915" y="21596"/>
                    <a:pt x="14038" y="21587"/>
                  </a:cubicBezTo>
                  <a:cubicBezTo>
                    <a:pt x="16849" y="21386"/>
                    <a:pt x="18415" y="19498"/>
                    <a:pt x="19233" y="17950"/>
                  </a:cubicBezTo>
                  <a:cubicBezTo>
                    <a:pt x="20113" y="16286"/>
                    <a:pt x="20612" y="14111"/>
                    <a:pt x="20573" y="12123"/>
                  </a:cubicBezTo>
                  <a:cubicBezTo>
                    <a:pt x="20734" y="11968"/>
                    <a:pt x="20877" y="11798"/>
                    <a:pt x="20997" y="11612"/>
                  </a:cubicBezTo>
                  <a:cubicBezTo>
                    <a:pt x="21448" y="10916"/>
                    <a:pt x="21567" y="10070"/>
                    <a:pt x="21342" y="9164"/>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sp>
        <p:nvSpPr>
          <p:cNvPr id="14" name="TextBox 13"/>
          <p:cNvSpPr txBox="1"/>
          <p:nvPr/>
        </p:nvSpPr>
        <p:spPr>
          <a:xfrm>
            <a:off x="2971800" y="493273"/>
            <a:ext cx="6248400" cy="502702"/>
          </a:xfrm>
          <a:prstGeom prst="rect">
            <a:avLst/>
          </a:prstGeom>
          <a:noFill/>
        </p:spPr>
        <p:txBody>
          <a:bodyPr wrap="square" rtlCol="0">
            <a:spAutoFit/>
          </a:bodyPr>
          <a:lstStyle/>
          <a:p>
            <a:pPr algn="ctr">
              <a:lnSpc>
                <a:spcPts val="3200"/>
              </a:lnSpc>
            </a:pPr>
            <a:r>
              <a:rPr lang="en-US" sz="3000" dirty="0">
                <a:solidFill>
                  <a:srgbClr val="BFBFBF"/>
                </a:solidFill>
                <a:latin typeface="Montserrat Light" charset="0"/>
                <a:ea typeface="Montserrat Light" charset="0"/>
                <a:cs typeface="Montserrat Light" charset="0"/>
              </a:rPr>
              <a:t>Infographic : </a:t>
            </a:r>
            <a:r>
              <a:rPr lang="en-US" sz="3000" b="1" dirty="0">
                <a:latin typeface="Montserrat" charset="0"/>
                <a:ea typeface="Montserrat" charset="0"/>
                <a:cs typeface="Montserrat" charset="0"/>
              </a:rPr>
              <a:t>Pictorial 06</a:t>
            </a:r>
          </a:p>
        </p:txBody>
      </p:sp>
      <p:sp>
        <p:nvSpPr>
          <p:cNvPr id="15" name="TextBox 14"/>
          <p:cNvSpPr txBox="1"/>
          <p:nvPr/>
        </p:nvSpPr>
        <p:spPr>
          <a:xfrm>
            <a:off x="2476897" y="975956"/>
            <a:ext cx="7218432" cy="246221"/>
          </a:xfrm>
          <a:prstGeom prst="rect">
            <a:avLst/>
          </a:prstGeom>
          <a:noFill/>
        </p:spPr>
        <p:txBody>
          <a:bodyPr wrap="square" numCol="1" spcCol="0" rtlCol="0" anchor="ctr">
            <a:spAutoFit/>
          </a:bodyPr>
          <a:lstStyle/>
          <a:p>
            <a:pPr algn="ctr"/>
            <a:r>
              <a:rPr lang="en-US" sz="1000" b="1" dirty="0">
                <a:latin typeface="Montserrat Light" charset="0"/>
                <a:ea typeface="Montserrat Light" charset="0"/>
                <a:cs typeface="Montserrat Light" charset="0"/>
              </a:rPr>
              <a:t>The example text goes here with your own detailed summery. Loren opium dolor sit amen example text line.</a:t>
            </a:r>
          </a:p>
        </p:txBody>
      </p:sp>
      <p:sp>
        <p:nvSpPr>
          <p:cNvPr id="16" name="Rectangle 15"/>
          <p:cNvSpPr/>
          <p:nvPr/>
        </p:nvSpPr>
        <p:spPr>
          <a:xfrm>
            <a:off x="6189483" y="4023938"/>
            <a:ext cx="473206" cy="553998"/>
          </a:xfrm>
          <a:prstGeom prst="rect">
            <a:avLst/>
          </a:prstGeom>
        </p:spPr>
        <p:txBody>
          <a:bodyPr wrap="none" anchor="ctr">
            <a:spAutoFit/>
          </a:bodyPr>
          <a:lstStyle/>
          <a:p>
            <a:pPr algn="ctr"/>
            <a:r>
              <a:rPr lang="en-US" sz="3000" dirty="0">
                <a:solidFill>
                  <a:srgbClr val="FEFEFE"/>
                </a:solidFill>
                <a:latin typeface="FontAwesome" charset="0"/>
              </a:rPr>
              <a:t></a:t>
            </a:r>
            <a:endParaRPr lang="en-US" sz="3000" dirty="0">
              <a:solidFill>
                <a:srgbClr val="FEFEFE"/>
              </a:solidFill>
            </a:endParaRPr>
          </a:p>
        </p:txBody>
      </p:sp>
      <p:sp>
        <p:nvSpPr>
          <p:cNvPr id="17" name="Rectangle 16"/>
          <p:cNvSpPr/>
          <p:nvPr/>
        </p:nvSpPr>
        <p:spPr>
          <a:xfrm>
            <a:off x="6920845" y="2933881"/>
            <a:ext cx="473206" cy="553998"/>
          </a:xfrm>
          <a:prstGeom prst="rect">
            <a:avLst/>
          </a:prstGeom>
        </p:spPr>
        <p:txBody>
          <a:bodyPr wrap="none" anchor="ctr">
            <a:spAutoFit/>
          </a:bodyPr>
          <a:lstStyle/>
          <a:p>
            <a:pPr algn="ctr"/>
            <a:r>
              <a:rPr lang="en-US" sz="3000">
                <a:solidFill>
                  <a:srgbClr val="FEFEFE"/>
                </a:solidFill>
                <a:latin typeface="FontAwesome" charset="0"/>
              </a:rPr>
              <a:t></a:t>
            </a:r>
            <a:endParaRPr lang="en-US" sz="3000">
              <a:solidFill>
                <a:srgbClr val="FEFEFE"/>
              </a:solidFill>
            </a:endParaRPr>
          </a:p>
        </p:txBody>
      </p:sp>
      <p:sp>
        <p:nvSpPr>
          <p:cNvPr id="18" name="Rectangle 17"/>
          <p:cNvSpPr/>
          <p:nvPr/>
        </p:nvSpPr>
        <p:spPr>
          <a:xfrm>
            <a:off x="4704816" y="2595358"/>
            <a:ext cx="521297" cy="630942"/>
          </a:xfrm>
          <a:prstGeom prst="rect">
            <a:avLst/>
          </a:prstGeom>
        </p:spPr>
        <p:txBody>
          <a:bodyPr wrap="none" anchor="ctr">
            <a:spAutoFit/>
          </a:bodyPr>
          <a:lstStyle/>
          <a:p>
            <a:pPr algn="ctr"/>
            <a:r>
              <a:rPr lang="en-US" sz="3500" dirty="0">
                <a:solidFill>
                  <a:srgbClr val="FEFEFE"/>
                </a:solidFill>
                <a:latin typeface="FontAwesome" charset="0"/>
              </a:rPr>
              <a:t></a:t>
            </a:r>
            <a:endParaRPr lang="en-US" sz="3500" dirty="0">
              <a:solidFill>
                <a:srgbClr val="FEFEFE"/>
              </a:solidFill>
            </a:endParaRPr>
          </a:p>
        </p:txBody>
      </p:sp>
      <p:sp>
        <p:nvSpPr>
          <p:cNvPr id="19" name="Rectangle 18"/>
          <p:cNvSpPr/>
          <p:nvPr/>
        </p:nvSpPr>
        <p:spPr>
          <a:xfrm>
            <a:off x="5921235" y="2886710"/>
            <a:ext cx="473206" cy="553998"/>
          </a:xfrm>
          <a:prstGeom prst="rect">
            <a:avLst/>
          </a:prstGeom>
        </p:spPr>
        <p:txBody>
          <a:bodyPr wrap="none" anchor="ctr">
            <a:spAutoFit/>
          </a:bodyPr>
          <a:lstStyle/>
          <a:p>
            <a:pPr algn="ctr"/>
            <a:r>
              <a:rPr lang="en-US" sz="3000" dirty="0">
                <a:solidFill>
                  <a:srgbClr val="FEFEFE"/>
                </a:solidFill>
                <a:latin typeface="FontAwesome" charset="0"/>
              </a:rPr>
              <a:t></a:t>
            </a:r>
            <a:endParaRPr lang="en-US" sz="3000" dirty="0">
              <a:solidFill>
                <a:srgbClr val="FEFEFE"/>
              </a:solidFill>
            </a:endParaRPr>
          </a:p>
        </p:txBody>
      </p:sp>
      <p:grpSp>
        <p:nvGrpSpPr>
          <p:cNvPr id="77" name="Group 76"/>
          <p:cNvGrpSpPr/>
          <p:nvPr/>
        </p:nvGrpSpPr>
        <p:grpSpPr>
          <a:xfrm>
            <a:off x="9220201" y="4446007"/>
            <a:ext cx="1780880" cy="188536"/>
            <a:chOff x="9220200" y="4637989"/>
            <a:chExt cx="2091965" cy="188536"/>
          </a:xfrm>
        </p:grpSpPr>
        <p:sp>
          <p:nvSpPr>
            <p:cNvPr id="48" name="Rectangle 47"/>
            <p:cNvSpPr/>
            <p:nvPr/>
          </p:nvSpPr>
          <p:spPr>
            <a:xfrm>
              <a:off x="9220200" y="4637989"/>
              <a:ext cx="376492" cy="188536"/>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649068" y="4637989"/>
              <a:ext cx="376492" cy="188536"/>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0077937" y="4637989"/>
              <a:ext cx="376492" cy="188536"/>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506805" y="4637989"/>
              <a:ext cx="376492" cy="188536"/>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935673" y="4637989"/>
              <a:ext cx="376492" cy="188536"/>
            </a:xfrm>
            <a:prstGeom prst="rect">
              <a:avLst/>
            </a:pr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9220201" y="4824229"/>
            <a:ext cx="1780880" cy="188536"/>
            <a:chOff x="9220200" y="4920794"/>
            <a:chExt cx="2091965" cy="188536"/>
          </a:xfrm>
        </p:grpSpPr>
        <p:sp>
          <p:nvSpPr>
            <p:cNvPr id="57" name="Rectangle 56"/>
            <p:cNvSpPr/>
            <p:nvPr/>
          </p:nvSpPr>
          <p:spPr>
            <a:xfrm>
              <a:off x="9220200" y="4920794"/>
              <a:ext cx="376492" cy="188536"/>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9649068" y="4920794"/>
              <a:ext cx="376492" cy="188536"/>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0077937" y="4920794"/>
              <a:ext cx="376492" cy="188536"/>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0506805" y="4920794"/>
              <a:ext cx="376492" cy="188536"/>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0935673" y="4920794"/>
              <a:ext cx="376492" cy="188536"/>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9220201" y="5202451"/>
            <a:ext cx="1780880" cy="188536"/>
            <a:chOff x="9220200" y="5203599"/>
            <a:chExt cx="2091965" cy="188536"/>
          </a:xfrm>
        </p:grpSpPr>
        <p:sp>
          <p:nvSpPr>
            <p:cNvPr id="63" name="Rectangle 62"/>
            <p:cNvSpPr/>
            <p:nvPr/>
          </p:nvSpPr>
          <p:spPr>
            <a:xfrm>
              <a:off x="9220200" y="5203599"/>
              <a:ext cx="376492" cy="188536"/>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9649068" y="5203599"/>
              <a:ext cx="376492" cy="18853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077937" y="5203599"/>
              <a:ext cx="376492" cy="18853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0506805" y="5203599"/>
              <a:ext cx="376492" cy="18853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0935673" y="5203599"/>
              <a:ext cx="376492" cy="18853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9220201" y="5580673"/>
            <a:ext cx="1780880" cy="188536"/>
            <a:chOff x="9220200" y="5533538"/>
            <a:chExt cx="2091965" cy="188536"/>
          </a:xfrm>
        </p:grpSpPr>
        <p:sp>
          <p:nvSpPr>
            <p:cNvPr id="69" name="Rectangle 68"/>
            <p:cNvSpPr/>
            <p:nvPr/>
          </p:nvSpPr>
          <p:spPr>
            <a:xfrm>
              <a:off x="9220200" y="5533538"/>
              <a:ext cx="376492" cy="188536"/>
            </a:xfrm>
            <a:prstGeom prst="rect">
              <a:avLst/>
            </a:prstGeom>
            <a:solidFill>
              <a:schemeClr val="tx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9649068" y="5533538"/>
              <a:ext cx="376492" cy="188536"/>
            </a:xfrm>
            <a:prstGeom prst="rect">
              <a:avLst/>
            </a:prstGeom>
            <a:solidFill>
              <a:schemeClr val="tx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0077937" y="5533538"/>
              <a:ext cx="376492" cy="188536"/>
            </a:xfrm>
            <a:prstGeom prst="rect">
              <a:avLst/>
            </a:prstGeom>
            <a:solidFill>
              <a:schemeClr val="tx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0506805" y="5533538"/>
              <a:ext cx="376492" cy="188536"/>
            </a:xfrm>
            <a:prstGeom prst="rect">
              <a:avLst/>
            </a:prstGeom>
            <a:solidFill>
              <a:schemeClr val="tx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0935673" y="5533538"/>
              <a:ext cx="376492" cy="18853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p:cNvSpPr txBox="1"/>
          <p:nvPr/>
        </p:nvSpPr>
        <p:spPr>
          <a:xfrm>
            <a:off x="8381807" y="4247422"/>
            <a:ext cx="836500" cy="1631216"/>
          </a:xfrm>
          <a:prstGeom prst="rect">
            <a:avLst/>
          </a:prstGeom>
          <a:noFill/>
        </p:spPr>
        <p:txBody>
          <a:bodyPr wrap="square" numCol="1" spcCol="457200" rtlCol="0">
            <a:spAutoFit/>
          </a:bodyPr>
          <a:lstStyle/>
          <a:p>
            <a:pPr>
              <a:lnSpc>
                <a:spcPct val="250000"/>
              </a:lnSpc>
            </a:pPr>
            <a:r>
              <a:rPr lang="en-US" sz="1000" dirty="0">
                <a:latin typeface="Montserrat" charset="0"/>
                <a:ea typeface="Montserrat" charset="0"/>
                <a:cs typeface="Montserrat" charset="0"/>
              </a:rPr>
              <a:t>Subject 1</a:t>
            </a:r>
          </a:p>
          <a:p>
            <a:pPr>
              <a:lnSpc>
                <a:spcPct val="250000"/>
              </a:lnSpc>
            </a:pPr>
            <a:r>
              <a:rPr lang="en-US" sz="1000" dirty="0">
                <a:latin typeface="Montserrat" charset="0"/>
                <a:ea typeface="Montserrat" charset="0"/>
                <a:cs typeface="Montserrat" charset="0"/>
              </a:rPr>
              <a:t>Subject 2</a:t>
            </a:r>
          </a:p>
          <a:p>
            <a:pPr>
              <a:lnSpc>
                <a:spcPct val="250000"/>
              </a:lnSpc>
            </a:pPr>
            <a:r>
              <a:rPr lang="en-US" sz="1000" dirty="0">
                <a:latin typeface="Montserrat" charset="0"/>
                <a:ea typeface="Montserrat" charset="0"/>
                <a:cs typeface="Montserrat" charset="0"/>
              </a:rPr>
              <a:t>Subject 3</a:t>
            </a:r>
          </a:p>
          <a:p>
            <a:pPr>
              <a:lnSpc>
                <a:spcPct val="250000"/>
              </a:lnSpc>
            </a:pPr>
            <a:r>
              <a:rPr lang="en-US" sz="1000" dirty="0">
                <a:latin typeface="Montserrat" charset="0"/>
                <a:ea typeface="Montserrat" charset="0"/>
                <a:cs typeface="Montserrat" charset="0"/>
              </a:rPr>
              <a:t>Subject 4</a:t>
            </a:r>
          </a:p>
        </p:txBody>
      </p:sp>
      <p:sp>
        <p:nvSpPr>
          <p:cNvPr id="79" name="TextBox 78"/>
          <p:cNvSpPr txBox="1"/>
          <p:nvPr/>
        </p:nvSpPr>
        <p:spPr>
          <a:xfrm>
            <a:off x="8377554" y="3299321"/>
            <a:ext cx="3160855" cy="784830"/>
          </a:xfrm>
          <a:prstGeom prst="rect">
            <a:avLst/>
          </a:prstGeom>
          <a:noFill/>
        </p:spPr>
        <p:txBody>
          <a:bodyPr wrap="square" numCol="1" spcCol="0" rtlCol="0" anchor="ctr">
            <a:spAutoFit/>
          </a:bodyPr>
          <a:lstStyle/>
          <a:p>
            <a:pPr>
              <a:lnSpc>
                <a:spcPct val="150000"/>
              </a:lnSpc>
            </a:pPr>
            <a:r>
              <a:rPr lang="en-US" sz="1000" b="1" dirty="0">
                <a:latin typeface="Montserrat Light" charset="0"/>
                <a:ea typeface="Montserrat Light" charset="0"/>
                <a:cs typeface="Montserrat Light" charset="0"/>
              </a:rPr>
              <a:t>The example text goes here with your own detailed summery. Loren opium dolor sit amen example text line.</a:t>
            </a:r>
          </a:p>
        </p:txBody>
      </p:sp>
      <p:sp>
        <p:nvSpPr>
          <p:cNvPr id="80" name="TextBox 79"/>
          <p:cNvSpPr txBox="1"/>
          <p:nvPr/>
        </p:nvSpPr>
        <p:spPr>
          <a:xfrm>
            <a:off x="8377554" y="2743496"/>
            <a:ext cx="3019453" cy="369332"/>
          </a:xfrm>
          <a:prstGeom prst="rect">
            <a:avLst/>
          </a:prstGeom>
          <a:noFill/>
        </p:spPr>
        <p:txBody>
          <a:bodyPr wrap="square" numCol="1" spcCol="0" rtlCol="0" anchor="ctr">
            <a:spAutoFit/>
          </a:bodyPr>
          <a:lstStyle/>
          <a:p>
            <a:r>
              <a:rPr lang="en-US" b="1" dirty="0">
                <a:latin typeface="Montserrat Light" charset="0"/>
                <a:ea typeface="Montserrat Light" charset="0"/>
                <a:cs typeface="Montserrat Light" charset="0"/>
              </a:rPr>
              <a:t>Infographic Fact:</a:t>
            </a:r>
          </a:p>
        </p:txBody>
      </p:sp>
      <p:sp>
        <p:nvSpPr>
          <p:cNvPr id="82" name="TextBox 81"/>
          <p:cNvSpPr txBox="1"/>
          <p:nvPr/>
        </p:nvSpPr>
        <p:spPr>
          <a:xfrm>
            <a:off x="11077873" y="4247422"/>
            <a:ext cx="488816" cy="1631216"/>
          </a:xfrm>
          <a:prstGeom prst="rect">
            <a:avLst/>
          </a:prstGeom>
          <a:noFill/>
        </p:spPr>
        <p:txBody>
          <a:bodyPr wrap="square" numCol="1" spcCol="457200" rtlCol="0">
            <a:spAutoFit/>
          </a:bodyPr>
          <a:lstStyle/>
          <a:p>
            <a:pPr>
              <a:lnSpc>
                <a:spcPct val="250000"/>
              </a:lnSpc>
            </a:pPr>
            <a:r>
              <a:rPr lang="en-US" sz="1000" b="1" dirty="0">
                <a:latin typeface="Montserrat" charset="0"/>
                <a:ea typeface="Montserrat" charset="0"/>
                <a:cs typeface="Montserrat" charset="0"/>
              </a:rPr>
              <a:t>95%</a:t>
            </a:r>
          </a:p>
          <a:p>
            <a:pPr>
              <a:lnSpc>
                <a:spcPct val="250000"/>
              </a:lnSpc>
            </a:pPr>
            <a:r>
              <a:rPr lang="en-US" sz="1000" b="1" dirty="0">
                <a:latin typeface="Montserrat" charset="0"/>
                <a:ea typeface="Montserrat" charset="0"/>
                <a:cs typeface="Montserrat" charset="0"/>
              </a:rPr>
              <a:t>60%</a:t>
            </a:r>
          </a:p>
          <a:p>
            <a:pPr>
              <a:lnSpc>
                <a:spcPct val="250000"/>
              </a:lnSpc>
            </a:pPr>
            <a:r>
              <a:rPr lang="en-US" sz="1000" b="1" dirty="0">
                <a:latin typeface="Montserrat" charset="0"/>
                <a:ea typeface="Montserrat" charset="0"/>
                <a:cs typeface="Montserrat" charset="0"/>
              </a:rPr>
              <a:t>20%</a:t>
            </a:r>
          </a:p>
          <a:p>
            <a:pPr>
              <a:lnSpc>
                <a:spcPct val="250000"/>
              </a:lnSpc>
            </a:pPr>
            <a:r>
              <a:rPr lang="en-US" sz="1000" b="1" dirty="0">
                <a:latin typeface="Montserrat" charset="0"/>
                <a:ea typeface="Montserrat" charset="0"/>
                <a:cs typeface="Montserrat" charset="0"/>
              </a:rPr>
              <a:t>80%</a:t>
            </a:r>
          </a:p>
        </p:txBody>
      </p:sp>
      <p:sp>
        <p:nvSpPr>
          <p:cNvPr id="83" name="Oval 82"/>
          <p:cNvSpPr/>
          <p:nvPr/>
        </p:nvSpPr>
        <p:spPr>
          <a:xfrm>
            <a:off x="1136476" y="4161910"/>
            <a:ext cx="632480" cy="632479"/>
          </a:xfrm>
          <a:prstGeom prst="ellipse">
            <a:avLst/>
          </a:prstGeom>
          <a:solidFill>
            <a:schemeClr val="tx1">
              <a:alpha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901276" y="4024193"/>
            <a:ext cx="907912" cy="907912"/>
          </a:xfrm>
          <a:prstGeom prst="ellipse">
            <a:avLst/>
          </a:prstGeom>
          <a:solidFill>
            <a:schemeClr val="accent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238388" y="4206924"/>
            <a:ext cx="425116" cy="477054"/>
          </a:xfrm>
          <a:prstGeom prst="rect">
            <a:avLst/>
          </a:prstGeom>
        </p:spPr>
        <p:txBody>
          <a:bodyPr wrap="none" anchor="ctr">
            <a:spAutoFit/>
          </a:bodyPr>
          <a:lstStyle/>
          <a:p>
            <a:pPr algn="ctr"/>
            <a:r>
              <a:rPr lang="en-US" sz="2500" dirty="0">
                <a:solidFill>
                  <a:srgbClr val="FEFEFE"/>
                </a:solidFill>
                <a:latin typeface="FontAwesome" pitchFamily="2" charset="0"/>
              </a:rPr>
              <a:t></a:t>
            </a:r>
          </a:p>
        </p:txBody>
      </p:sp>
      <p:sp>
        <p:nvSpPr>
          <p:cNvPr id="86" name="Rectangle 85"/>
          <p:cNvSpPr/>
          <p:nvPr/>
        </p:nvSpPr>
        <p:spPr>
          <a:xfrm>
            <a:off x="2094583" y="4163446"/>
            <a:ext cx="521297" cy="630942"/>
          </a:xfrm>
          <a:prstGeom prst="rect">
            <a:avLst/>
          </a:prstGeom>
        </p:spPr>
        <p:txBody>
          <a:bodyPr wrap="none" anchor="ctr">
            <a:spAutoFit/>
          </a:bodyPr>
          <a:lstStyle/>
          <a:p>
            <a:pPr algn="ctr"/>
            <a:r>
              <a:rPr lang="en-US" sz="3500" dirty="0">
                <a:solidFill>
                  <a:schemeClr val="bg1"/>
                </a:solidFill>
                <a:latin typeface="FontAwesome" charset="0"/>
              </a:rPr>
              <a:t></a:t>
            </a:r>
            <a:endParaRPr lang="en-US" sz="3500" dirty="0">
              <a:solidFill>
                <a:schemeClr val="bg1"/>
              </a:solidFill>
            </a:endParaRPr>
          </a:p>
        </p:txBody>
      </p:sp>
      <p:grpSp>
        <p:nvGrpSpPr>
          <p:cNvPr id="96" name="Group 95"/>
          <p:cNvGrpSpPr/>
          <p:nvPr/>
        </p:nvGrpSpPr>
        <p:grpSpPr>
          <a:xfrm>
            <a:off x="1423447" y="4864231"/>
            <a:ext cx="847516" cy="544640"/>
            <a:chOff x="1423447" y="5382705"/>
            <a:chExt cx="847516" cy="544640"/>
          </a:xfrm>
        </p:grpSpPr>
        <p:cxnSp>
          <p:nvCxnSpPr>
            <p:cNvPr id="88" name="Straight Connector 87"/>
            <p:cNvCxnSpPr/>
            <p:nvPr/>
          </p:nvCxnSpPr>
          <p:spPr>
            <a:xfrm>
              <a:off x="1423447" y="5382705"/>
              <a:ext cx="391746" cy="544640"/>
            </a:xfrm>
            <a:prstGeom prst="line">
              <a:avLst/>
            </a:prstGeom>
            <a:ln>
              <a:solidFill>
                <a:schemeClr val="tx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815193" y="5509138"/>
              <a:ext cx="455770" cy="418207"/>
            </a:xfrm>
            <a:prstGeom prst="line">
              <a:avLst/>
            </a:prstGeom>
            <a:ln>
              <a:solidFill>
                <a:schemeClr val="tx1">
                  <a:alpha val="3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7" name="TextBox 96"/>
          <p:cNvSpPr txBox="1"/>
          <p:nvPr/>
        </p:nvSpPr>
        <p:spPr>
          <a:xfrm>
            <a:off x="1555425" y="2137491"/>
            <a:ext cx="1565743" cy="507831"/>
          </a:xfrm>
          <a:prstGeom prst="rect">
            <a:avLst/>
          </a:prstGeom>
          <a:noFill/>
        </p:spPr>
        <p:txBody>
          <a:bodyPr wrap="square" numCol="1" spcCol="457200" rtlCol="0">
            <a:spAutoFit/>
          </a:bodyPr>
          <a:lstStyle/>
          <a:p>
            <a:pPr>
              <a:lnSpc>
                <a:spcPct val="150000"/>
              </a:lnSpc>
            </a:pPr>
            <a:r>
              <a:rPr lang="en-US" sz="900" dirty="0">
                <a:latin typeface="Montserrat" charset="0"/>
                <a:ea typeface="Montserrat" charset="0"/>
                <a:cs typeface="Montserrat" charset="0"/>
              </a:rPr>
              <a:t>Also he his male air bring is Signs creepiest.</a:t>
            </a:r>
          </a:p>
        </p:txBody>
      </p:sp>
      <p:sp>
        <p:nvSpPr>
          <p:cNvPr id="99" name="TextBox 98"/>
          <p:cNvSpPr txBox="1"/>
          <p:nvPr/>
        </p:nvSpPr>
        <p:spPr>
          <a:xfrm>
            <a:off x="1028371" y="5644261"/>
            <a:ext cx="2149356" cy="400110"/>
          </a:xfrm>
          <a:prstGeom prst="rect">
            <a:avLst/>
          </a:prstGeom>
          <a:noFill/>
        </p:spPr>
        <p:txBody>
          <a:bodyPr wrap="square" numCol="1" spcCol="457200" rtlCol="0">
            <a:spAutoFit/>
          </a:bodyPr>
          <a:lstStyle/>
          <a:p>
            <a:r>
              <a:rPr lang="en-US" sz="1000" b="1" dirty="0">
                <a:latin typeface="Montserrat" charset="0"/>
                <a:ea typeface="Montserrat" charset="0"/>
                <a:cs typeface="Montserrat" charset="0"/>
              </a:rPr>
              <a:t>Also he his male air bring is Signs. Creepiest god.</a:t>
            </a:r>
          </a:p>
        </p:txBody>
      </p:sp>
      <p:sp>
        <p:nvSpPr>
          <p:cNvPr id="100" name="Oval 99"/>
          <p:cNvSpPr/>
          <p:nvPr/>
        </p:nvSpPr>
        <p:spPr>
          <a:xfrm>
            <a:off x="1816609" y="3940404"/>
            <a:ext cx="1056635" cy="1056635"/>
          </a:xfrm>
          <a:prstGeom prst="ellipse">
            <a:avLst/>
          </a:prstGeom>
          <a:noFill/>
          <a:ln w="12700">
            <a:solidFill>
              <a:schemeClr val="tx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1137067" y="2224724"/>
            <a:ext cx="377076" cy="377075"/>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hevron 102"/>
          <p:cNvSpPr/>
          <p:nvPr/>
        </p:nvSpPr>
        <p:spPr>
          <a:xfrm>
            <a:off x="1257062" y="2332618"/>
            <a:ext cx="165487" cy="16548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TextBox 103"/>
          <p:cNvSpPr txBox="1"/>
          <p:nvPr/>
        </p:nvSpPr>
        <p:spPr>
          <a:xfrm>
            <a:off x="1555425" y="2806794"/>
            <a:ext cx="1565743" cy="507831"/>
          </a:xfrm>
          <a:prstGeom prst="rect">
            <a:avLst/>
          </a:prstGeom>
          <a:noFill/>
        </p:spPr>
        <p:txBody>
          <a:bodyPr wrap="square" numCol="1" spcCol="457200" rtlCol="0">
            <a:spAutoFit/>
          </a:bodyPr>
          <a:lstStyle/>
          <a:p>
            <a:pPr>
              <a:lnSpc>
                <a:spcPct val="150000"/>
              </a:lnSpc>
            </a:pPr>
            <a:r>
              <a:rPr lang="en-US" sz="900" dirty="0">
                <a:latin typeface="Montserrat" charset="0"/>
                <a:ea typeface="Montserrat" charset="0"/>
                <a:cs typeface="Montserrat" charset="0"/>
              </a:rPr>
              <a:t>Also he his male air bring is Signs creepiest.</a:t>
            </a:r>
          </a:p>
        </p:txBody>
      </p:sp>
      <p:sp>
        <p:nvSpPr>
          <p:cNvPr id="105" name="Oval 104"/>
          <p:cNvSpPr/>
          <p:nvPr/>
        </p:nvSpPr>
        <p:spPr>
          <a:xfrm>
            <a:off x="1137067" y="2894027"/>
            <a:ext cx="377076" cy="377075"/>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hevron 105"/>
          <p:cNvSpPr/>
          <p:nvPr/>
        </p:nvSpPr>
        <p:spPr>
          <a:xfrm>
            <a:off x="1257062" y="3001921"/>
            <a:ext cx="165487" cy="165487"/>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696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500"/>
                                        <p:tgtEl>
                                          <p:spTgt spid="86"/>
                                        </p:tgtEl>
                                      </p:cBhvr>
                                    </p:animEffect>
                                  </p:childTnLst>
                                </p:cTn>
                              </p:par>
                              <p:par>
                                <p:cTn id="42" presetID="10" presetClass="entr" presetSubtype="0" fill="hold"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500"/>
                                        <p:tgtEl>
                                          <p:spTgt spid="9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500"/>
                                        <p:tgtEl>
                                          <p:spTgt spid="9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left)">
                                      <p:cBhvr>
                                        <p:cTn id="55" dur="500"/>
                                        <p:tgtEl>
                                          <p:spTgt spid="8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wipe(left)">
                                      <p:cBhvr>
                                        <p:cTn id="58" dur="500"/>
                                        <p:tgtEl>
                                          <p:spTgt spid="7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left)">
                                      <p:cBhvr>
                                        <p:cTn id="73" dur="500"/>
                                        <p:tgtEl>
                                          <p:spTgt spid="7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wipe(left)">
                                      <p:cBhvr>
                                        <p:cTn id="78" dur="500"/>
                                        <p:tgtEl>
                                          <p:spTgt spid="7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wipe(left)">
                                      <p:cBhvr>
                                        <p:cTn id="83" dur="500"/>
                                        <p:tgtEl>
                                          <p:spTgt spid="7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fade">
                                      <p:cBhvr>
                                        <p:cTn id="8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78" grpId="0"/>
      <p:bldP spid="79" grpId="0"/>
      <p:bldP spid="80" grpId="0"/>
      <p:bldP spid="82" grpId="0"/>
      <p:bldP spid="83" grpId="0" animBg="1"/>
      <p:bldP spid="84" grpId="0" animBg="1"/>
      <p:bldP spid="85" grpId="0"/>
      <p:bldP spid="86" grpId="0"/>
      <p:bldP spid="99" grpId="0"/>
      <p:bldP spid="1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1625391"/>
            <a:ext cx="12192000" cy="5243243"/>
          </a:xfrm>
          <a:prstGeom prst="rect">
            <a:avLst/>
          </a:prstGeom>
          <a:solidFill>
            <a:srgbClr val="595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p:txBody>
          <a:bodyPr/>
          <a:lstStyle/>
          <a:p>
            <a:r>
              <a:rPr lang="en-US" dirty="0"/>
              <a:t>Here is your custom footer</a:t>
            </a:r>
          </a:p>
        </p:txBody>
      </p:sp>
      <p:sp>
        <p:nvSpPr>
          <p:cNvPr id="24" name="TextBox 23"/>
          <p:cNvSpPr txBox="1"/>
          <p:nvPr/>
        </p:nvSpPr>
        <p:spPr>
          <a:xfrm>
            <a:off x="2971800" y="493273"/>
            <a:ext cx="6248400" cy="502702"/>
          </a:xfrm>
          <a:prstGeom prst="rect">
            <a:avLst/>
          </a:prstGeom>
          <a:noFill/>
        </p:spPr>
        <p:txBody>
          <a:bodyPr wrap="square" rtlCol="0">
            <a:spAutoFit/>
          </a:bodyPr>
          <a:lstStyle/>
          <a:p>
            <a:pPr algn="ctr">
              <a:lnSpc>
                <a:spcPts val="3200"/>
              </a:lnSpc>
            </a:pPr>
            <a:r>
              <a:rPr lang="en-US" sz="3000" dirty="0">
                <a:solidFill>
                  <a:srgbClr val="BFBFBF"/>
                </a:solidFill>
                <a:latin typeface="Montserrat Light" charset="0"/>
                <a:ea typeface="Montserrat Light" charset="0"/>
                <a:cs typeface="Montserrat Light" charset="0"/>
              </a:rPr>
              <a:t>Infographic : </a:t>
            </a:r>
            <a:r>
              <a:rPr lang="en-US" sz="3000" b="1" dirty="0">
                <a:latin typeface="Montserrat" charset="0"/>
                <a:ea typeface="Montserrat" charset="0"/>
                <a:cs typeface="Montserrat" charset="0"/>
              </a:rPr>
              <a:t>Pictorial 13</a:t>
            </a:r>
          </a:p>
        </p:txBody>
      </p:sp>
      <p:sp>
        <p:nvSpPr>
          <p:cNvPr id="25" name="TextBox 24"/>
          <p:cNvSpPr txBox="1"/>
          <p:nvPr/>
        </p:nvSpPr>
        <p:spPr>
          <a:xfrm>
            <a:off x="2476897" y="975956"/>
            <a:ext cx="7218432" cy="246221"/>
          </a:xfrm>
          <a:prstGeom prst="rect">
            <a:avLst/>
          </a:prstGeom>
          <a:noFill/>
        </p:spPr>
        <p:txBody>
          <a:bodyPr wrap="square" numCol="1" spcCol="0" rtlCol="0" anchor="ctr">
            <a:spAutoFit/>
          </a:bodyPr>
          <a:lstStyle/>
          <a:p>
            <a:pPr algn="ctr"/>
            <a:r>
              <a:rPr lang="en-US" sz="1000" b="1" dirty="0">
                <a:latin typeface="Montserrat Light" charset="0"/>
                <a:ea typeface="Montserrat Light" charset="0"/>
                <a:cs typeface="Montserrat Light" charset="0"/>
              </a:rPr>
              <a:t>The example text goes here with your own detailed summery. Loren opium dolor sit amen example text line.</a:t>
            </a:r>
          </a:p>
        </p:txBody>
      </p:sp>
      <p:grpSp>
        <p:nvGrpSpPr>
          <p:cNvPr id="40" name="Group 39"/>
          <p:cNvGrpSpPr/>
          <p:nvPr/>
        </p:nvGrpSpPr>
        <p:grpSpPr>
          <a:xfrm>
            <a:off x="2804095" y="4023068"/>
            <a:ext cx="3237448" cy="1837019"/>
            <a:chOff x="2804095" y="4023068"/>
            <a:chExt cx="3237448" cy="1837018"/>
          </a:xfrm>
        </p:grpSpPr>
        <p:sp>
          <p:nvSpPr>
            <p:cNvPr id="16" name="Shape 19"/>
            <p:cNvSpPr/>
            <p:nvPr/>
          </p:nvSpPr>
          <p:spPr>
            <a:xfrm>
              <a:off x="4523243" y="4208929"/>
              <a:ext cx="164946" cy="302527"/>
            </a:xfrm>
            <a:custGeom>
              <a:avLst/>
              <a:gdLst/>
              <a:ahLst/>
              <a:cxnLst>
                <a:cxn ang="0">
                  <a:pos x="wd2" y="hd2"/>
                </a:cxn>
                <a:cxn ang="5400000">
                  <a:pos x="wd2" y="hd2"/>
                </a:cxn>
                <a:cxn ang="10800000">
                  <a:pos x="wd2" y="hd2"/>
                </a:cxn>
                <a:cxn ang="16200000">
                  <a:pos x="wd2" y="hd2"/>
                </a:cxn>
              </a:cxnLst>
              <a:rect l="0" t="0" r="r" b="b"/>
              <a:pathLst>
                <a:path w="15099" h="21600" extrusionOk="0">
                  <a:moveTo>
                    <a:pt x="0" y="21600"/>
                  </a:moveTo>
                  <a:cubicBezTo>
                    <a:pt x="21600" y="16939"/>
                    <a:pt x="18555" y="2510"/>
                    <a:pt x="172" y="0"/>
                  </a:cubicBezTo>
                  <a:cubicBezTo>
                    <a:pt x="172" y="0"/>
                    <a:pt x="0" y="21600"/>
                    <a:pt x="0" y="21600"/>
                  </a:cubicBezTo>
                  <a:close/>
                </a:path>
              </a:pathLst>
            </a:custGeom>
            <a:solidFill>
              <a:schemeClr val="accent1">
                <a:lumMod val="50000"/>
              </a:schemeClr>
            </a:soli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 name="Shape 11"/>
            <p:cNvSpPr/>
            <p:nvPr/>
          </p:nvSpPr>
          <p:spPr>
            <a:xfrm>
              <a:off x="3170336" y="4405841"/>
              <a:ext cx="256232" cy="406717"/>
            </a:xfrm>
            <a:custGeom>
              <a:avLst/>
              <a:gdLst/>
              <a:ahLst/>
              <a:cxnLst>
                <a:cxn ang="0">
                  <a:pos x="wd2" y="hd2"/>
                </a:cxn>
                <a:cxn ang="5400000">
                  <a:pos x="wd2" y="hd2"/>
                </a:cxn>
                <a:cxn ang="10800000">
                  <a:pos x="wd2" y="hd2"/>
                </a:cxn>
                <a:cxn ang="16200000">
                  <a:pos x="wd2" y="hd2"/>
                </a:cxn>
              </a:cxnLst>
              <a:rect l="0" t="0" r="r" b="b"/>
              <a:pathLst>
                <a:path w="17496" h="18813" extrusionOk="0">
                  <a:moveTo>
                    <a:pt x="16800" y="14168"/>
                  </a:moveTo>
                  <a:lnTo>
                    <a:pt x="2400" y="0"/>
                  </a:lnTo>
                  <a:lnTo>
                    <a:pt x="0" y="17884"/>
                  </a:lnTo>
                  <a:cubicBezTo>
                    <a:pt x="0" y="17884"/>
                    <a:pt x="21600" y="21600"/>
                    <a:pt x="16800" y="14168"/>
                  </a:cubicBezTo>
                  <a:close/>
                </a:path>
              </a:pathLst>
            </a:custGeom>
            <a:solidFill>
              <a:schemeClr val="accent1">
                <a:lumMod val="50000"/>
              </a:schemeClr>
            </a:soli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 name="Shape 12"/>
            <p:cNvSpPr/>
            <p:nvPr/>
          </p:nvSpPr>
          <p:spPr>
            <a:xfrm>
              <a:off x="2804095" y="4841411"/>
              <a:ext cx="1109185" cy="1018675"/>
            </a:xfrm>
            <a:custGeom>
              <a:avLst/>
              <a:gdLst/>
              <a:ahLst/>
              <a:cxnLst>
                <a:cxn ang="0">
                  <a:pos x="wd2" y="hd2"/>
                </a:cxn>
                <a:cxn ang="5400000">
                  <a:pos x="wd2" y="hd2"/>
                </a:cxn>
                <a:cxn ang="10800000">
                  <a:pos x="wd2" y="hd2"/>
                </a:cxn>
                <a:cxn ang="16200000">
                  <a:pos x="wd2" y="hd2"/>
                </a:cxn>
              </a:cxnLst>
              <a:rect l="0" t="0" r="r" b="b"/>
              <a:pathLst>
                <a:path w="21493" h="21600" extrusionOk="0">
                  <a:moveTo>
                    <a:pt x="21493" y="11060"/>
                  </a:moveTo>
                  <a:lnTo>
                    <a:pt x="17115" y="3713"/>
                  </a:lnTo>
                  <a:cubicBezTo>
                    <a:pt x="16336" y="2329"/>
                    <a:pt x="15169" y="3074"/>
                    <a:pt x="13320" y="4565"/>
                  </a:cubicBezTo>
                  <a:cubicBezTo>
                    <a:pt x="11471" y="6055"/>
                    <a:pt x="7190" y="8504"/>
                    <a:pt x="3493" y="4991"/>
                  </a:cubicBezTo>
                  <a:cubicBezTo>
                    <a:pt x="1644" y="3234"/>
                    <a:pt x="671" y="1424"/>
                    <a:pt x="708" y="0"/>
                  </a:cubicBezTo>
                  <a:cubicBezTo>
                    <a:pt x="-10" y="838"/>
                    <a:pt x="-107" y="6162"/>
                    <a:pt x="88" y="8824"/>
                  </a:cubicBezTo>
                  <a:cubicBezTo>
                    <a:pt x="282" y="11485"/>
                    <a:pt x="3201" y="17128"/>
                    <a:pt x="8942" y="15425"/>
                  </a:cubicBezTo>
                  <a:cubicBezTo>
                    <a:pt x="11569" y="14679"/>
                    <a:pt x="14488" y="12444"/>
                    <a:pt x="14779" y="12124"/>
                  </a:cubicBezTo>
                  <a:cubicBezTo>
                    <a:pt x="15071" y="11805"/>
                    <a:pt x="16142" y="13402"/>
                    <a:pt x="17309" y="15318"/>
                  </a:cubicBezTo>
                  <a:lnTo>
                    <a:pt x="21396" y="21600"/>
                  </a:lnTo>
                  <a:cubicBezTo>
                    <a:pt x="21396" y="21600"/>
                    <a:pt x="21493" y="11060"/>
                    <a:pt x="21493" y="11060"/>
                  </a:cubicBezTo>
                  <a:close/>
                </a:path>
              </a:pathLst>
            </a:custGeom>
            <a:solidFill>
              <a:schemeClr val="accent1">
                <a:lumMod val="50000"/>
              </a:schemeClr>
            </a:soli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8" name="Shape 21"/>
            <p:cNvSpPr/>
            <p:nvPr/>
          </p:nvSpPr>
          <p:spPr>
            <a:xfrm>
              <a:off x="2834834" y="4023068"/>
              <a:ext cx="3206709" cy="1432986"/>
            </a:xfrm>
            <a:custGeom>
              <a:avLst/>
              <a:gdLst/>
              <a:ahLst/>
              <a:cxnLst>
                <a:cxn ang="0">
                  <a:pos x="wd2" y="hd2"/>
                </a:cxn>
                <a:cxn ang="5400000">
                  <a:pos x="wd2" y="hd2"/>
                </a:cxn>
                <a:cxn ang="10800000">
                  <a:pos x="wd2" y="hd2"/>
                </a:cxn>
                <a:cxn ang="16200000">
                  <a:pos x="wd2" y="hd2"/>
                </a:cxn>
              </a:cxnLst>
              <a:rect l="0" t="0" r="r" b="b"/>
              <a:pathLst>
                <a:path w="21222" h="21111" extrusionOk="0">
                  <a:moveTo>
                    <a:pt x="2447" y="5622"/>
                  </a:moveTo>
                  <a:lnTo>
                    <a:pt x="7132" y="3699"/>
                  </a:lnTo>
                  <a:lnTo>
                    <a:pt x="7431" y="4956"/>
                  </a:lnTo>
                  <a:cubicBezTo>
                    <a:pt x="6866" y="5844"/>
                    <a:pt x="7132" y="8507"/>
                    <a:pt x="11186" y="6879"/>
                  </a:cubicBezTo>
                  <a:cubicBezTo>
                    <a:pt x="12748" y="5918"/>
                    <a:pt x="12516" y="3329"/>
                    <a:pt x="11186" y="2811"/>
                  </a:cubicBezTo>
                  <a:lnTo>
                    <a:pt x="15240" y="0"/>
                  </a:lnTo>
                  <a:lnTo>
                    <a:pt x="17500" y="5030"/>
                  </a:lnTo>
                  <a:cubicBezTo>
                    <a:pt x="16935" y="5770"/>
                    <a:pt x="16603" y="5696"/>
                    <a:pt x="15540" y="5400"/>
                  </a:cubicBezTo>
                  <a:cubicBezTo>
                    <a:pt x="14476" y="5104"/>
                    <a:pt x="13944" y="7693"/>
                    <a:pt x="14642" y="9173"/>
                  </a:cubicBezTo>
                  <a:cubicBezTo>
                    <a:pt x="15340" y="10652"/>
                    <a:pt x="17234" y="10800"/>
                    <a:pt x="18264" y="9321"/>
                  </a:cubicBezTo>
                  <a:cubicBezTo>
                    <a:pt x="18730" y="8581"/>
                    <a:pt x="18730" y="8581"/>
                    <a:pt x="18730" y="8581"/>
                  </a:cubicBezTo>
                  <a:lnTo>
                    <a:pt x="21222" y="12945"/>
                  </a:lnTo>
                  <a:lnTo>
                    <a:pt x="17965" y="14795"/>
                  </a:lnTo>
                  <a:cubicBezTo>
                    <a:pt x="17367" y="14795"/>
                    <a:pt x="17234" y="16200"/>
                    <a:pt x="17965" y="16348"/>
                  </a:cubicBezTo>
                  <a:cubicBezTo>
                    <a:pt x="18696" y="16496"/>
                    <a:pt x="19328" y="17458"/>
                    <a:pt x="19162" y="18863"/>
                  </a:cubicBezTo>
                  <a:cubicBezTo>
                    <a:pt x="18996" y="20268"/>
                    <a:pt x="16902" y="21600"/>
                    <a:pt x="15041" y="20934"/>
                  </a:cubicBezTo>
                  <a:cubicBezTo>
                    <a:pt x="13180" y="20268"/>
                    <a:pt x="13911" y="18567"/>
                    <a:pt x="13812" y="17827"/>
                  </a:cubicBezTo>
                  <a:cubicBezTo>
                    <a:pt x="13712" y="17088"/>
                    <a:pt x="13479" y="16792"/>
                    <a:pt x="13280" y="16644"/>
                  </a:cubicBezTo>
                  <a:lnTo>
                    <a:pt x="7099" y="19751"/>
                  </a:lnTo>
                  <a:lnTo>
                    <a:pt x="5604" y="14647"/>
                  </a:lnTo>
                  <a:cubicBezTo>
                    <a:pt x="5338" y="13685"/>
                    <a:pt x="4939" y="14203"/>
                    <a:pt x="4308" y="15238"/>
                  </a:cubicBezTo>
                  <a:cubicBezTo>
                    <a:pt x="3676" y="16274"/>
                    <a:pt x="2214" y="17975"/>
                    <a:pt x="951" y="15534"/>
                  </a:cubicBezTo>
                  <a:cubicBezTo>
                    <a:pt x="-312" y="13093"/>
                    <a:pt x="-378" y="10504"/>
                    <a:pt x="1117" y="10208"/>
                  </a:cubicBezTo>
                  <a:cubicBezTo>
                    <a:pt x="2613" y="9912"/>
                    <a:pt x="3842" y="10134"/>
                    <a:pt x="3842" y="10134"/>
                  </a:cubicBezTo>
                  <a:cubicBezTo>
                    <a:pt x="3842" y="10134"/>
                    <a:pt x="2447" y="5622"/>
                    <a:pt x="2447" y="5622"/>
                  </a:cubicBezTo>
                  <a:close/>
                </a:path>
              </a:pathLst>
            </a:custGeom>
            <a:gradFill>
              <a:gsLst>
                <a:gs pos="28000">
                  <a:schemeClr val="accent1">
                    <a:lumMod val="50000"/>
                  </a:schemeClr>
                </a:gs>
                <a:gs pos="76000">
                  <a:schemeClr val="accent1"/>
                </a:gs>
              </a:gsLst>
              <a:lin ang="12600000" scaled="0"/>
            </a:gra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41" name="Group 40"/>
          <p:cNvGrpSpPr/>
          <p:nvPr/>
        </p:nvGrpSpPr>
        <p:grpSpPr>
          <a:xfrm>
            <a:off x="4999485" y="3547901"/>
            <a:ext cx="3095507" cy="1356545"/>
            <a:chOff x="4999484" y="3547900"/>
            <a:chExt cx="3095507" cy="1356545"/>
          </a:xfrm>
        </p:grpSpPr>
        <p:sp>
          <p:nvSpPr>
            <p:cNvPr id="5" name="Shape 8"/>
            <p:cNvSpPr/>
            <p:nvPr/>
          </p:nvSpPr>
          <p:spPr>
            <a:xfrm>
              <a:off x="6873755" y="3976871"/>
              <a:ext cx="490743" cy="353052"/>
            </a:xfrm>
            <a:custGeom>
              <a:avLst/>
              <a:gdLst/>
              <a:ahLst/>
              <a:cxnLst>
                <a:cxn ang="0">
                  <a:pos x="wd2" y="hd2"/>
                </a:cxn>
                <a:cxn ang="5400000">
                  <a:pos x="wd2" y="hd2"/>
                </a:cxn>
                <a:cxn ang="10800000">
                  <a:pos x="wd2" y="hd2"/>
                </a:cxn>
                <a:cxn ang="16200000">
                  <a:pos x="wd2" y="hd2"/>
                </a:cxn>
              </a:cxnLst>
              <a:rect l="0" t="0" r="r" b="b"/>
              <a:pathLst>
                <a:path w="20347" h="18411" extrusionOk="0">
                  <a:moveTo>
                    <a:pt x="20347" y="17936"/>
                  </a:moveTo>
                  <a:cubicBezTo>
                    <a:pt x="10012" y="20814"/>
                    <a:pt x="-1253" y="9869"/>
                    <a:pt x="114" y="4713"/>
                  </a:cubicBezTo>
                  <a:cubicBezTo>
                    <a:pt x="1571" y="-786"/>
                    <a:pt x="9065" y="1309"/>
                    <a:pt x="13021" y="1832"/>
                  </a:cubicBezTo>
                  <a:cubicBezTo>
                    <a:pt x="16976" y="2356"/>
                    <a:pt x="20307" y="0"/>
                    <a:pt x="20307" y="0"/>
                  </a:cubicBezTo>
                  <a:cubicBezTo>
                    <a:pt x="20307" y="0"/>
                    <a:pt x="20347" y="17936"/>
                    <a:pt x="20347" y="17936"/>
                  </a:cubicBezTo>
                  <a:close/>
                </a:path>
              </a:pathLst>
            </a:custGeom>
            <a:solidFill>
              <a:schemeClr val="accent5">
                <a:lumMod val="50000"/>
              </a:schemeClr>
            </a:soli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7" name="Shape 20"/>
            <p:cNvSpPr/>
            <p:nvPr/>
          </p:nvSpPr>
          <p:spPr>
            <a:xfrm>
              <a:off x="5803555" y="3759086"/>
              <a:ext cx="241258" cy="177992"/>
            </a:xfrm>
            <a:custGeom>
              <a:avLst/>
              <a:gdLst/>
              <a:ahLst/>
              <a:cxnLst>
                <a:cxn ang="0">
                  <a:pos x="wd2" y="hd2"/>
                </a:cxn>
                <a:cxn ang="5400000">
                  <a:pos x="wd2" y="hd2"/>
                </a:cxn>
                <a:cxn ang="10800000">
                  <a:pos x="wd2" y="hd2"/>
                </a:cxn>
                <a:cxn ang="16200000">
                  <a:pos x="wd2" y="hd2"/>
                </a:cxn>
              </a:cxnLst>
              <a:rect l="0" t="0" r="r" b="b"/>
              <a:pathLst>
                <a:path w="19010" h="20933" extrusionOk="0">
                  <a:moveTo>
                    <a:pt x="864" y="16"/>
                  </a:moveTo>
                  <a:cubicBezTo>
                    <a:pt x="1652" y="9523"/>
                    <a:pt x="12019" y="9040"/>
                    <a:pt x="15596" y="9040"/>
                  </a:cubicBezTo>
                  <a:cubicBezTo>
                    <a:pt x="19553" y="9040"/>
                    <a:pt x="21531" y="13174"/>
                    <a:pt x="13222" y="17307"/>
                  </a:cubicBezTo>
                  <a:cubicBezTo>
                    <a:pt x="13222" y="17307"/>
                    <a:pt x="7648" y="18833"/>
                    <a:pt x="1" y="20933"/>
                  </a:cubicBezTo>
                  <a:cubicBezTo>
                    <a:pt x="1" y="20933"/>
                    <a:pt x="-69" y="-667"/>
                    <a:pt x="864" y="16"/>
                  </a:cubicBezTo>
                  <a:close/>
                </a:path>
              </a:pathLst>
            </a:custGeom>
            <a:solidFill>
              <a:schemeClr val="accent6">
                <a:lumMod val="75000"/>
              </a:schemeClr>
            </a:soli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9" name="Shape 22"/>
            <p:cNvSpPr/>
            <p:nvPr/>
          </p:nvSpPr>
          <p:spPr>
            <a:xfrm>
              <a:off x="4999484" y="3547900"/>
              <a:ext cx="3095507" cy="1356545"/>
            </a:xfrm>
            <a:custGeom>
              <a:avLst/>
              <a:gdLst/>
              <a:ahLst/>
              <a:cxnLst>
                <a:cxn ang="0">
                  <a:pos x="wd2" y="hd2"/>
                </a:cxn>
                <a:cxn ang="5400000">
                  <a:pos x="wd2" y="hd2"/>
                </a:cxn>
                <a:cxn ang="10800000">
                  <a:pos x="wd2" y="hd2"/>
                </a:cxn>
                <a:cxn ang="16200000">
                  <a:pos x="wd2" y="hd2"/>
                </a:cxn>
              </a:cxnLst>
              <a:rect l="0" t="0" r="r" b="b"/>
              <a:pathLst>
                <a:path w="21204" h="20841" extrusionOk="0">
                  <a:moveTo>
                    <a:pt x="7136" y="20841"/>
                  </a:moveTo>
                  <a:lnTo>
                    <a:pt x="4557" y="16290"/>
                  </a:lnTo>
                  <a:cubicBezTo>
                    <a:pt x="4557" y="16290"/>
                    <a:pt x="4557" y="16290"/>
                    <a:pt x="4075" y="17061"/>
                  </a:cubicBezTo>
                  <a:cubicBezTo>
                    <a:pt x="3009" y="18604"/>
                    <a:pt x="1049" y="18450"/>
                    <a:pt x="326" y="16907"/>
                  </a:cubicBezTo>
                  <a:cubicBezTo>
                    <a:pt x="-396" y="15364"/>
                    <a:pt x="154" y="12664"/>
                    <a:pt x="1255" y="12972"/>
                  </a:cubicBezTo>
                  <a:cubicBezTo>
                    <a:pt x="2356" y="13281"/>
                    <a:pt x="2700" y="13358"/>
                    <a:pt x="3284" y="12587"/>
                  </a:cubicBezTo>
                  <a:lnTo>
                    <a:pt x="1306" y="8149"/>
                  </a:lnTo>
                  <a:cubicBezTo>
                    <a:pt x="1306" y="8149"/>
                    <a:pt x="1152" y="7804"/>
                    <a:pt x="1840" y="7495"/>
                  </a:cubicBezTo>
                  <a:cubicBezTo>
                    <a:pt x="2528" y="7187"/>
                    <a:pt x="6655" y="5490"/>
                    <a:pt x="6655" y="5490"/>
                  </a:cubicBezTo>
                  <a:cubicBezTo>
                    <a:pt x="7377" y="4950"/>
                    <a:pt x="7205" y="4410"/>
                    <a:pt x="6861" y="4410"/>
                  </a:cubicBezTo>
                  <a:cubicBezTo>
                    <a:pt x="6517" y="4410"/>
                    <a:pt x="5451" y="4487"/>
                    <a:pt x="5589" y="2790"/>
                  </a:cubicBezTo>
                  <a:cubicBezTo>
                    <a:pt x="5726" y="1092"/>
                    <a:pt x="8409" y="-759"/>
                    <a:pt x="9750" y="321"/>
                  </a:cubicBezTo>
                  <a:cubicBezTo>
                    <a:pt x="11092" y="1401"/>
                    <a:pt x="10026" y="3252"/>
                    <a:pt x="10232" y="3561"/>
                  </a:cubicBezTo>
                  <a:cubicBezTo>
                    <a:pt x="10438" y="3870"/>
                    <a:pt x="14497" y="2558"/>
                    <a:pt x="14497" y="2558"/>
                  </a:cubicBezTo>
                  <a:lnTo>
                    <a:pt x="16217" y="6570"/>
                  </a:lnTo>
                  <a:cubicBezTo>
                    <a:pt x="16217" y="6570"/>
                    <a:pt x="15666" y="7264"/>
                    <a:pt x="15013" y="7110"/>
                  </a:cubicBezTo>
                  <a:cubicBezTo>
                    <a:pt x="14359" y="6955"/>
                    <a:pt x="13121" y="6338"/>
                    <a:pt x="12880" y="7958"/>
                  </a:cubicBezTo>
                  <a:cubicBezTo>
                    <a:pt x="12640" y="9578"/>
                    <a:pt x="14772" y="12818"/>
                    <a:pt x="16561" y="11352"/>
                  </a:cubicBezTo>
                  <a:cubicBezTo>
                    <a:pt x="17455" y="10581"/>
                    <a:pt x="18040" y="9655"/>
                    <a:pt x="18040" y="9655"/>
                  </a:cubicBezTo>
                  <a:lnTo>
                    <a:pt x="21204" y="15055"/>
                  </a:lnTo>
                  <a:lnTo>
                    <a:pt x="15288" y="17292"/>
                  </a:lnTo>
                  <a:cubicBezTo>
                    <a:pt x="14635" y="17524"/>
                    <a:pt x="14635" y="15981"/>
                    <a:pt x="14807" y="15132"/>
                  </a:cubicBezTo>
                  <a:cubicBezTo>
                    <a:pt x="14979" y="14284"/>
                    <a:pt x="13843" y="12895"/>
                    <a:pt x="12193" y="13204"/>
                  </a:cubicBezTo>
                  <a:cubicBezTo>
                    <a:pt x="10542" y="13512"/>
                    <a:pt x="9269" y="15750"/>
                    <a:pt x="9750" y="16598"/>
                  </a:cubicBezTo>
                  <a:cubicBezTo>
                    <a:pt x="10232" y="17447"/>
                    <a:pt x="11642" y="17678"/>
                    <a:pt x="11642" y="18681"/>
                  </a:cubicBezTo>
                  <a:cubicBezTo>
                    <a:pt x="11608" y="19375"/>
                    <a:pt x="9854" y="19838"/>
                    <a:pt x="9854" y="19838"/>
                  </a:cubicBezTo>
                  <a:cubicBezTo>
                    <a:pt x="9854" y="19838"/>
                    <a:pt x="7136" y="20841"/>
                    <a:pt x="7136" y="20841"/>
                  </a:cubicBezTo>
                  <a:close/>
                </a:path>
              </a:pathLst>
            </a:custGeom>
            <a:gradFill>
              <a:gsLst>
                <a:gs pos="28000">
                  <a:schemeClr val="accent5"/>
                </a:gs>
                <a:gs pos="76000">
                  <a:schemeClr val="accent6"/>
                </a:gs>
              </a:gsLst>
              <a:lin ang="12600000" scaled="0"/>
            </a:gra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30" name="Group 29"/>
          <p:cNvGrpSpPr/>
          <p:nvPr/>
        </p:nvGrpSpPr>
        <p:grpSpPr>
          <a:xfrm>
            <a:off x="6035614" y="4400316"/>
            <a:ext cx="3332519" cy="2106285"/>
            <a:chOff x="6035613" y="4400315"/>
            <a:chExt cx="3332518" cy="2106285"/>
          </a:xfrm>
        </p:grpSpPr>
        <p:sp>
          <p:nvSpPr>
            <p:cNvPr id="6" name="Shape 9"/>
            <p:cNvSpPr/>
            <p:nvPr/>
          </p:nvSpPr>
          <p:spPr>
            <a:xfrm>
              <a:off x="8775498" y="4900807"/>
              <a:ext cx="592633" cy="618723"/>
            </a:xfrm>
            <a:custGeom>
              <a:avLst/>
              <a:gdLst/>
              <a:ahLst/>
              <a:cxnLst>
                <a:cxn ang="0">
                  <a:pos x="wd2" y="hd2"/>
                </a:cxn>
                <a:cxn ang="5400000">
                  <a:pos x="wd2" y="hd2"/>
                </a:cxn>
                <a:cxn ang="10800000">
                  <a:pos x="wd2" y="hd2"/>
                </a:cxn>
                <a:cxn ang="16200000">
                  <a:pos x="wd2" y="hd2"/>
                </a:cxn>
              </a:cxnLst>
              <a:rect l="0" t="0" r="r" b="b"/>
              <a:pathLst>
                <a:path w="21468" h="21600" extrusionOk="0">
                  <a:moveTo>
                    <a:pt x="15511" y="21600"/>
                  </a:moveTo>
                  <a:lnTo>
                    <a:pt x="0" y="5678"/>
                  </a:lnTo>
                  <a:cubicBezTo>
                    <a:pt x="0" y="5678"/>
                    <a:pt x="909" y="4275"/>
                    <a:pt x="3456" y="4626"/>
                  </a:cubicBezTo>
                  <a:cubicBezTo>
                    <a:pt x="6003" y="4976"/>
                    <a:pt x="4729" y="7430"/>
                    <a:pt x="13824" y="6554"/>
                  </a:cubicBezTo>
                  <a:cubicBezTo>
                    <a:pt x="18940" y="6061"/>
                    <a:pt x="21063" y="3128"/>
                    <a:pt x="20355" y="0"/>
                  </a:cubicBezTo>
                  <a:cubicBezTo>
                    <a:pt x="21600" y="1339"/>
                    <a:pt x="21395" y="4231"/>
                    <a:pt x="21464" y="8175"/>
                  </a:cubicBezTo>
                  <a:cubicBezTo>
                    <a:pt x="21532" y="12120"/>
                    <a:pt x="20850" y="17576"/>
                    <a:pt x="20850" y="17576"/>
                  </a:cubicBezTo>
                  <a:cubicBezTo>
                    <a:pt x="20577" y="19679"/>
                    <a:pt x="19175" y="21154"/>
                    <a:pt x="15511" y="21600"/>
                  </a:cubicBezTo>
                  <a:close/>
                </a:path>
              </a:pathLst>
            </a:custGeom>
            <a:solidFill>
              <a:schemeClr val="bg1">
                <a:lumMod val="50000"/>
              </a:schemeClr>
            </a:soli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 name="Shape 10"/>
            <p:cNvSpPr/>
            <p:nvPr/>
          </p:nvSpPr>
          <p:spPr>
            <a:xfrm>
              <a:off x="8553296" y="5548637"/>
              <a:ext cx="689158" cy="561193"/>
            </a:xfrm>
            <a:custGeom>
              <a:avLst/>
              <a:gdLst/>
              <a:ahLst/>
              <a:cxnLst>
                <a:cxn ang="0">
                  <a:pos x="wd2" y="hd2"/>
                </a:cxn>
                <a:cxn ang="5400000">
                  <a:pos x="wd2" y="hd2"/>
                </a:cxn>
                <a:cxn ang="10800000">
                  <a:pos x="wd2" y="hd2"/>
                </a:cxn>
                <a:cxn ang="16200000">
                  <a:pos x="wd2" y="hd2"/>
                </a:cxn>
              </a:cxnLst>
              <a:rect l="0" t="0" r="r" b="b"/>
              <a:pathLst>
                <a:path w="21600" h="21459" extrusionOk="0">
                  <a:moveTo>
                    <a:pt x="0" y="20088"/>
                  </a:moveTo>
                  <a:lnTo>
                    <a:pt x="354" y="3480"/>
                  </a:lnTo>
                  <a:lnTo>
                    <a:pt x="21285" y="24"/>
                  </a:lnTo>
                  <a:cubicBezTo>
                    <a:pt x="21541" y="-72"/>
                    <a:pt x="21600" y="72"/>
                    <a:pt x="21600" y="1296"/>
                  </a:cubicBezTo>
                  <a:cubicBezTo>
                    <a:pt x="21600" y="2520"/>
                    <a:pt x="20892" y="16920"/>
                    <a:pt x="20892" y="16920"/>
                  </a:cubicBezTo>
                  <a:cubicBezTo>
                    <a:pt x="20892" y="16920"/>
                    <a:pt x="5548" y="21456"/>
                    <a:pt x="5252" y="21456"/>
                  </a:cubicBezTo>
                  <a:cubicBezTo>
                    <a:pt x="2066" y="21528"/>
                    <a:pt x="0" y="20088"/>
                    <a:pt x="0" y="20088"/>
                  </a:cubicBezTo>
                  <a:close/>
                </a:path>
              </a:pathLst>
            </a:custGeom>
            <a:solidFill>
              <a:schemeClr val="bg1">
                <a:lumMod val="85000"/>
              </a:schemeClr>
            </a:soli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4" name="Shape 17"/>
            <p:cNvSpPr/>
            <p:nvPr/>
          </p:nvSpPr>
          <p:spPr>
            <a:xfrm>
              <a:off x="6985948" y="5765347"/>
              <a:ext cx="1088343" cy="741253"/>
            </a:xfrm>
            <a:custGeom>
              <a:avLst/>
              <a:gdLst/>
              <a:ahLst/>
              <a:cxnLst>
                <a:cxn ang="0">
                  <a:pos x="wd2" y="hd2"/>
                </a:cxn>
                <a:cxn ang="5400000">
                  <a:pos x="wd2" y="hd2"/>
                </a:cxn>
                <a:cxn ang="10800000">
                  <a:pos x="wd2" y="hd2"/>
                </a:cxn>
                <a:cxn ang="16200000">
                  <a:pos x="wd2" y="hd2"/>
                </a:cxn>
              </a:cxnLst>
              <a:rect l="0" t="0" r="r" b="b"/>
              <a:pathLst>
                <a:path w="21600" h="21600" extrusionOk="0">
                  <a:moveTo>
                    <a:pt x="710" y="7755"/>
                  </a:moveTo>
                  <a:lnTo>
                    <a:pt x="21538" y="0"/>
                  </a:lnTo>
                  <a:lnTo>
                    <a:pt x="21600" y="14741"/>
                  </a:lnTo>
                  <a:lnTo>
                    <a:pt x="0" y="21600"/>
                  </a:lnTo>
                  <a:lnTo>
                    <a:pt x="710" y="7755"/>
                  </a:lnTo>
                </a:path>
              </a:pathLst>
            </a:custGeom>
            <a:solidFill>
              <a:schemeClr val="bg1">
                <a:lumMod val="95000"/>
              </a:schemeClr>
            </a:soli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5" name="Shape 18"/>
            <p:cNvSpPr/>
            <p:nvPr/>
          </p:nvSpPr>
          <p:spPr>
            <a:xfrm>
              <a:off x="7744895" y="5317653"/>
              <a:ext cx="832143" cy="757835"/>
            </a:xfrm>
            <a:custGeom>
              <a:avLst/>
              <a:gdLst/>
              <a:ahLst/>
              <a:cxnLst>
                <a:cxn ang="0">
                  <a:pos x="wd2" y="hd2"/>
                </a:cxn>
                <a:cxn ang="5400000">
                  <a:pos x="wd2" y="hd2"/>
                </a:cxn>
                <a:cxn ang="10800000">
                  <a:pos x="wd2" y="hd2"/>
                </a:cxn>
                <a:cxn ang="16200000">
                  <a:pos x="wd2" y="hd2"/>
                </a:cxn>
              </a:cxnLst>
              <a:rect l="0" t="0" r="r" b="b"/>
              <a:pathLst>
                <a:path w="19455" h="21100" extrusionOk="0">
                  <a:moveTo>
                    <a:pt x="7691" y="13498"/>
                  </a:moveTo>
                  <a:lnTo>
                    <a:pt x="7685" y="12362"/>
                  </a:lnTo>
                  <a:cubicBezTo>
                    <a:pt x="7685" y="12362"/>
                    <a:pt x="7685" y="12362"/>
                    <a:pt x="6159" y="9985"/>
                  </a:cubicBezTo>
                  <a:cubicBezTo>
                    <a:pt x="4633" y="7609"/>
                    <a:pt x="993" y="9007"/>
                    <a:pt x="172" y="6630"/>
                  </a:cubicBezTo>
                  <a:cubicBezTo>
                    <a:pt x="-650" y="4253"/>
                    <a:pt x="1346" y="618"/>
                    <a:pt x="9093" y="59"/>
                  </a:cubicBezTo>
                  <a:cubicBezTo>
                    <a:pt x="16841" y="-500"/>
                    <a:pt x="20950" y="2995"/>
                    <a:pt x="18954" y="5232"/>
                  </a:cubicBezTo>
                  <a:cubicBezTo>
                    <a:pt x="16959" y="7469"/>
                    <a:pt x="18133" y="9426"/>
                    <a:pt x="19424" y="9007"/>
                  </a:cubicBezTo>
                  <a:lnTo>
                    <a:pt x="19160" y="21100"/>
                  </a:lnTo>
                  <a:cubicBezTo>
                    <a:pt x="18015" y="20785"/>
                    <a:pt x="18077" y="17825"/>
                    <a:pt x="17311" y="15438"/>
                  </a:cubicBezTo>
                  <a:cubicBezTo>
                    <a:pt x="16739" y="13655"/>
                    <a:pt x="13874" y="11610"/>
                    <a:pt x="7691" y="13498"/>
                  </a:cubicBezTo>
                  <a:close/>
                </a:path>
              </a:pathLst>
            </a:custGeom>
            <a:solidFill>
              <a:schemeClr val="bg1">
                <a:lumMod val="65000"/>
              </a:schemeClr>
            </a:soli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0" name="Shape 23"/>
            <p:cNvSpPr/>
            <p:nvPr/>
          </p:nvSpPr>
          <p:spPr>
            <a:xfrm>
              <a:off x="6035613" y="4400315"/>
              <a:ext cx="3307125" cy="1629726"/>
            </a:xfrm>
            <a:custGeom>
              <a:avLst/>
              <a:gdLst/>
              <a:ahLst/>
              <a:cxnLst>
                <a:cxn ang="0">
                  <a:pos x="wd2" y="hd2"/>
                </a:cxn>
                <a:cxn ang="5400000">
                  <a:pos x="wd2" y="hd2"/>
                </a:cxn>
                <a:cxn ang="10800000">
                  <a:pos x="wd2" y="hd2"/>
                </a:cxn>
                <a:cxn ang="16200000">
                  <a:pos x="wd2" y="hd2"/>
                </a:cxn>
              </a:cxnLst>
              <a:rect l="0" t="0" r="r" b="b"/>
              <a:pathLst>
                <a:path w="21170" h="21374" extrusionOk="0">
                  <a:moveTo>
                    <a:pt x="0" y="6557"/>
                  </a:moveTo>
                  <a:lnTo>
                    <a:pt x="2539" y="5701"/>
                  </a:lnTo>
                  <a:cubicBezTo>
                    <a:pt x="2539" y="5701"/>
                    <a:pt x="4179" y="5306"/>
                    <a:pt x="4211" y="4713"/>
                  </a:cubicBezTo>
                  <a:cubicBezTo>
                    <a:pt x="4211" y="3857"/>
                    <a:pt x="2893" y="3659"/>
                    <a:pt x="2443" y="2935"/>
                  </a:cubicBezTo>
                  <a:cubicBezTo>
                    <a:pt x="1993" y="2211"/>
                    <a:pt x="3182" y="301"/>
                    <a:pt x="4725" y="37"/>
                  </a:cubicBezTo>
                  <a:cubicBezTo>
                    <a:pt x="6268" y="-226"/>
                    <a:pt x="7329" y="959"/>
                    <a:pt x="7168" y="1684"/>
                  </a:cubicBezTo>
                  <a:cubicBezTo>
                    <a:pt x="7007" y="2408"/>
                    <a:pt x="7007" y="3725"/>
                    <a:pt x="7618" y="3528"/>
                  </a:cubicBezTo>
                  <a:lnTo>
                    <a:pt x="13146" y="1618"/>
                  </a:lnTo>
                  <a:cubicBezTo>
                    <a:pt x="13146" y="1618"/>
                    <a:pt x="13339" y="1420"/>
                    <a:pt x="13436" y="1486"/>
                  </a:cubicBezTo>
                  <a:cubicBezTo>
                    <a:pt x="13532" y="1552"/>
                    <a:pt x="15139" y="4581"/>
                    <a:pt x="15621" y="5108"/>
                  </a:cubicBezTo>
                  <a:cubicBezTo>
                    <a:pt x="16104" y="5635"/>
                    <a:pt x="16650" y="5964"/>
                    <a:pt x="16843" y="4647"/>
                  </a:cubicBezTo>
                  <a:cubicBezTo>
                    <a:pt x="17036" y="3330"/>
                    <a:pt x="18386" y="2672"/>
                    <a:pt x="19961" y="4054"/>
                  </a:cubicBezTo>
                  <a:cubicBezTo>
                    <a:pt x="21536" y="5437"/>
                    <a:pt x="21600" y="8664"/>
                    <a:pt x="19993" y="8994"/>
                  </a:cubicBezTo>
                  <a:cubicBezTo>
                    <a:pt x="18386" y="9323"/>
                    <a:pt x="18611" y="8401"/>
                    <a:pt x="18161" y="8269"/>
                  </a:cubicBezTo>
                  <a:cubicBezTo>
                    <a:pt x="17711" y="8137"/>
                    <a:pt x="17550" y="8664"/>
                    <a:pt x="17550" y="8664"/>
                  </a:cubicBezTo>
                  <a:lnTo>
                    <a:pt x="20507" y="15118"/>
                  </a:lnTo>
                  <a:lnTo>
                    <a:pt x="16232" y="16303"/>
                  </a:lnTo>
                  <a:cubicBezTo>
                    <a:pt x="15879" y="16501"/>
                    <a:pt x="15557" y="15579"/>
                    <a:pt x="16104" y="14525"/>
                  </a:cubicBezTo>
                  <a:cubicBezTo>
                    <a:pt x="16650" y="13472"/>
                    <a:pt x="15525" y="11825"/>
                    <a:pt x="13404" y="12089"/>
                  </a:cubicBezTo>
                  <a:cubicBezTo>
                    <a:pt x="11282" y="12352"/>
                    <a:pt x="10736" y="14064"/>
                    <a:pt x="10961" y="15184"/>
                  </a:cubicBezTo>
                  <a:cubicBezTo>
                    <a:pt x="11186" y="16303"/>
                    <a:pt x="12182" y="15645"/>
                    <a:pt x="12600" y="16764"/>
                  </a:cubicBezTo>
                  <a:cubicBezTo>
                    <a:pt x="13018" y="17884"/>
                    <a:pt x="13018" y="17884"/>
                    <a:pt x="13018" y="17884"/>
                  </a:cubicBezTo>
                  <a:lnTo>
                    <a:pt x="6300" y="21374"/>
                  </a:lnTo>
                  <a:lnTo>
                    <a:pt x="4211" y="15184"/>
                  </a:lnTo>
                  <a:cubicBezTo>
                    <a:pt x="3857" y="14196"/>
                    <a:pt x="4275" y="13472"/>
                    <a:pt x="5432" y="13933"/>
                  </a:cubicBezTo>
                  <a:cubicBezTo>
                    <a:pt x="6589" y="14394"/>
                    <a:pt x="8036" y="14394"/>
                    <a:pt x="8229" y="12813"/>
                  </a:cubicBezTo>
                  <a:cubicBezTo>
                    <a:pt x="8421" y="11233"/>
                    <a:pt x="6943" y="8730"/>
                    <a:pt x="5207" y="8862"/>
                  </a:cubicBezTo>
                  <a:cubicBezTo>
                    <a:pt x="3471" y="8994"/>
                    <a:pt x="3761" y="10837"/>
                    <a:pt x="2539" y="10837"/>
                  </a:cubicBezTo>
                  <a:cubicBezTo>
                    <a:pt x="1993" y="10772"/>
                    <a:pt x="1543" y="10245"/>
                    <a:pt x="1543" y="10245"/>
                  </a:cubicBezTo>
                  <a:cubicBezTo>
                    <a:pt x="1543" y="10245"/>
                    <a:pt x="0" y="6557"/>
                    <a:pt x="0" y="6557"/>
                  </a:cubicBezTo>
                  <a:close/>
                </a:path>
              </a:pathLst>
            </a:custGeom>
            <a:gradFill>
              <a:gsLst>
                <a:gs pos="28000">
                  <a:schemeClr val="bg1">
                    <a:lumMod val="75000"/>
                  </a:schemeClr>
                </a:gs>
                <a:gs pos="76000">
                  <a:srgbClr val="FEFEFE"/>
                </a:gs>
              </a:gsLst>
              <a:lin ang="12600000" scaled="0"/>
            </a:gra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22" name="Group 21"/>
          <p:cNvGrpSpPr/>
          <p:nvPr/>
        </p:nvGrpSpPr>
        <p:grpSpPr>
          <a:xfrm>
            <a:off x="3897360" y="4900809"/>
            <a:ext cx="3428683" cy="2223007"/>
            <a:chOff x="3897360" y="4900807"/>
            <a:chExt cx="3428682" cy="2223007"/>
          </a:xfrm>
        </p:grpSpPr>
        <p:sp>
          <p:nvSpPr>
            <p:cNvPr id="4" name="Shape 7"/>
            <p:cNvSpPr/>
            <p:nvPr/>
          </p:nvSpPr>
          <p:spPr>
            <a:xfrm>
              <a:off x="4547373" y="5576108"/>
              <a:ext cx="640283" cy="513832"/>
            </a:xfrm>
            <a:custGeom>
              <a:avLst/>
              <a:gdLst/>
              <a:ahLst/>
              <a:cxnLst>
                <a:cxn ang="0">
                  <a:pos x="wd2" y="hd2"/>
                </a:cxn>
                <a:cxn ang="5400000">
                  <a:pos x="wd2" y="hd2"/>
                </a:cxn>
                <a:cxn ang="10800000">
                  <a:pos x="wd2" y="hd2"/>
                </a:cxn>
                <a:cxn ang="16200000">
                  <a:pos x="wd2" y="hd2"/>
                </a:cxn>
              </a:cxnLst>
              <a:rect l="0" t="0" r="r" b="b"/>
              <a:pathLst>
                <a:path w="21435" h="18420" extrusionOk="0">
                  <a:moveTo>
                    <a:pt x="1723" y="1951"/>
                  </a:moveTo>
                  <a:cubicBezTo>
                    <a:pt x="7774" y="-2549"/>
                    <a:pt x="21264" y="1096"/>
                    <a:pt x="21432" y="9196"/>
                  </a:cubicBezTo>
                  <a:cubicBezTo>
                    <a:pt x="21600" y="17296"/>
                    <a:pt x="13868" y="19051"/>
                    <a:pt x="0" y="18241"/>
                  </a:cubicBezTo>
                  <a:cubicBezTo>
                    <a:pt x="0" y="18241"/>
                    <a:pt x="1723" y="1951"/>
                    <a:pt x="1723" y="1951"/>
                  </a:cubicBezTo>
                  <a:close/>
                </a:path>
              </a:pathLst>
            </a:custGeom>
            <a:solidFill>
              <a:schemeClr val="accent3">
                <a:lumMod val="75000"/>
              </a:schemeClr>
            </a:soli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 name="Shape 6"/>
            <p:cNvSpPr/>
            <p:nvPr/>
          </p:nvSpPr>
          <p:spPr>
            <a:xfrm>
              <a:off x="6378789" y="6030403"/>
              <a:ext cx="642712" cy="54982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945"/>
                  </a:lnTo>
                  <a:cubicBezTo>
                    <a:pt x="506" y="6115"/>
                    <a:pt x="1350" y="6115"/>
                    <a:pt x="6075" y="7299"/>
                  </a:cubicBezTo>
                  <a:cubicBezTo>
                    <a:pt x="9269" y="8099"/>
                    <a:pt x="14313" y="12233"/>
                    <a:pt x="11984" y="16473"/>
                  </a:cubicBezTo>
                  <a:lnTo>
                    <a:pt x="12066" y="21600"/>
                  </a:lnTo>
                  <a:lnTo>
                    <a:pt x="19237" y="19430"/>
                  </a:lnTo>
                  <a:cubicBezTo>
                    <a:pt x="20166" y="19134"/>
                    <a:pt x="20588" y="19036"/>
                    <a:pt x="20588" y="18148"/>
                  </a:cubicBezTo>
                  <a:cubicBezTo>
                    <a:pt x="20588" y="18148"/>
                    <a:pt x="21600" y="0"/>
                    <a:pt x="21600" y="0"/>
                  </a:cubicBezTo>
                  <a:close/>
                </a:path>
              </a:pathLst>
            </a:custGeom>
            <a:solidFill>
              <a:schemeClr val="accent2">
                <a:lumMod val="50000"/>
              </a:schemeClr>
            </a:soli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 name="Shape 13"/>
            <p:cNvSpPr/>
            <p:nvPr/>
          </p:nvSpPr>
          <p:spPr>
            <a:xfrm>
              <a:off x="3897360" y="5362776"/>
              <a:ext cx="707988" cy="969089"/>
            </a:xfrm>
            <a:custGeom>
              <a:avLst/>
              <a:gdLst/>
              <a:ahLst/>
              <a:cxnLst>
                <a:cxn ang="0">
                  <a:pos x="wd2" y="hd2"/>
                </a:cxn>
                <a:cxn ang="5400000">
                  <a:pos x="wd2" y="hd2"/>
                </a:cxn>
                <a:cxn ang="10800000">
                  <a:pos x="wd2" y="hd2"/>
                </a:cxn>
                <a:cxn ang="16200000">
                  <a:pos x="wd2" y="hd2"/>
                </a:cxn>
              </a:cxnLst>
              <a:rect l="0" t="0" r="r" b="b"/>
              <a:pathLst>
                <a:path w="21600" h="21600" extrusionOk="0">
                  <a:moveTo>
                    <a:pt x="0" y="11080"/>
                  </a:moveTo>
                  <a:lnTo>
                    <a:pt x="153" y="0"/>
                  </a:lnTo>
                  <a:lnTo>
                    <a:pt x="10723" y="10968"/>
                  </a:lnTo>
                  <a:cubicBezTo>
                    <a:pt x="12255" y="11416"/>
                    <a:pt x="16085" y="8953"/>
                    <a:pt x="21600" y="6155"/>
                  </a:cubicBezTo>
                  <a:lnTo>
                    <a:pt x="20374" y="16676"/>
                  </a:lnTo>
                  <a:cubicBezTo>
                    <a:pt x="17464" y="18019"/>
                    <a:pt x="13021" y="21376"/>
                    <a:pt x="9957" y="21600"/>
                  </a:cubicBezTo>
                  <a:cubicBezTo>
                    <a:pt x="9957" y="21600"/>
                    <a:pt x="0" y="11080"/>
                    <a:pt x="0" y="11080"/>
                  </a:cubicBezTo>
                  <a:close/>
                </a:path>
              </a:pathLst>
            </a:custGeom>
            <a:solidFill>
              <a:schemeClr val="accent3">
                <a:lumMod val="50000"/>
              </a:schemeClr>
            </a:soli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1" name="Shape 14"/>
            <p:cNvSpPr/>
            <p:nvPr/>
          </p:nvSpPr>
          <p:spPr>
            <a:xfrm>
              <a:off x="4369271" y="6085469"/>
              <a:ext cx="273734" cy="985409"/>
            </a:xfrm>
            <a:custGeom>
              <a:avLst/>
              <a:gdLst/>
              <a:ahLst/>
              <a:cxnLst>
                <a:cxn ang="0">
                  <a:pos x="wd2" y="hd2"/>
                </a:cxn>
                <a:cxn ang="5400000">
                  <a:pos x="wd2" y="hd2"/>
                </a:cxn>
                <a:cxn ang="10800000">
                  <a:pos x="wd2" y="hd2"/>
                </a:cxn>
                <a:cxn ang="16200000">
                  <a:pos x="wd2" y="hd2"/>
                </a:cxn>
              </a:cxnLst>
              <a:rect l="0" t="0" r="r" b="b"/>
              <a:pathLst>
                <a:path w="21508" h="21600" extrusionOk="0">
                  <a:moveTo>
                    <a:pt x="20916" y="11557"/>
                  </a:moveTo>
                  <a:lnTo>
                    <a:pt x="7" y="0"/>
                  </a:lnTo>
                  <a:cubicBezTo>
                    <a:pt x="7" y="0"/>
                    <a:pt x="-92" y="8062"/>
                    <a:pt x="500" y="9961"/>
                  </a:cubicBezTo>
                  <a:cubicBezTo>
                    <a:pt x="1092" y="11859"/>
                    <a:pt x="7305" y="15161"/>
                    <a:pt x="10560" y="17390"/>
                  </a:cubicBezTo>
                  <a:cubicBezTo>
                    <a:pt x="12927" y="18546"/>
                    <a:pt x="21508" y="21600"/>
                    <a:pt x="21508" y="21600"/>
                  </a:cubicBezTo>
                  <a:cubicBezTo>
                    <a:pt x="21508" y="21600"/>
                    <a:pt x="20916" y="11557"/>
                    <a:pt x="20916" y="11557"/>
                  </a:cubicBezTo>
                  <a:close/>
                </a:path>
              </a:pathLst>
            </a:custGeom>
            <a:solidFill>
              <a:schemeClr val="accent2">
                <a:lumMod val="75000"/>
              </a:schemeClr>
            </a:soli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2" name="Shape 15"/>
            <p:cNvSpPr/>
            <p:nvPr/>
          </p:nvSpPr>
          <p:spPr>
            <a:xfrm>
              <a:off x="4629910" y="6230486"/>
              <a:ext cx="1167427" cy="846639"/>
            </a:xfrm>
            <a:custGeom>
              <a:avLst/>
              <a:gdLst/>
              <a:ahLst/>
              <a:cxnLst>
                <a:cxn ang="0">
                  <a:pos x="wd2" y="hd2"/>
                </a:cxn>
                <a:cxn ang="5400000">
                  <a:pos x="wd2" y="hd2"/>
                </a:cxn>
                <a:cxn ang="10800000">
                  <a:pos x="wd2" y="hd2"/>
                </a:cxn>
                <a:cxn ang="16200000">
                  <a:pos x="wd2" y="hd2"/>
                </a:cxn>
              </a:cxnLst>
              <a:rect l="0" t="0" r="r" b="b"/>
              <a:pathLst>
                <a:path w="21600" h="21519" extrusionOk="0">
                  <a:moveTo>
                    <a:pt x="21554" y="0"/>
                  </a:moveTo>
                  <a:lnTo>
                    <a:pt x="0" y="8806"/>
                  </a:lnTo>
                  <a:lnTo>
                    <a:pt x="139" y="20451"/>
                  </a:lnTo>
                  <a:cubicBezTo>
                    <a:pt x="139" y="21217"/>
                    <a:pt x="279" y="21600"/>
                    <a:pt x="1463" y="21504"/>
                  </a:cubicBezTo>
                  <a:cubicBezTo>
                    <a:pt x="2439" y="21217"/>
                    <a:pt x="21600" y="14038"/>
                    <a:pt x="21600" y="14038"/>
                  </a:cubicBezTo>
                  <a:cubicBezTo>
                    <a:pt x="21600" y="14038"/>
                    <a:pt x="21554" y="0"/>
                    <a:pt x="21554" y="0"/>
                  </a:cubicBezTo>
                  <a:close/>
                </a:path>
              </a:pathLst>
            </a:custGeom>
            <a:solidFill>
              <a:schemeClr val="accent2">
                <a:lumMod val="50000"/>
              </a:schemeClr>
            </a:soli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3" name="Shape 16"/>
            <p:cNvSpPr/>
            <p:nvPr/>
          </p:nvSpPr>
          <p:spPr>
            <a:xfrm>
              <a:off x="5791430" y="6240429"/>
              <a:ext cx="986821" cy="883385"/>
            </a:xfrm>
            <a:custGeom>
              <a:avLst/>
              <a:gdLst/>
              <a:ahLst/>
              <a:cxnLst>
                <a:cxn ang="0">
                  <a:pos x="wd2" y="hd2"/>
                </a:cxn>
                <a:cxn ang="5400000">
                  <a:pos x="wd2" y="hd2"/>
                </a:cxn>
                <a:cxn ang="10800000">
                  <a:pos x="wd2" y="hd2"/>
                </a:cxn>
                <a:cxn ang="16200000">
                  <a:pos x="wd2" y="hd2"/>
                </a:cxn>
              </a:cxnLst>
              <a:rect l="0" t="0" r="r" b="b"/>
              <a:pathLst>
                <a:path w="20963" h="20541" extrusionOk="0">
                  <a:moveTo>
                    <a:pt x="20360" y="2583"/>
                  </a:moveTo>
                  <a:cubicBezTo>
                    <a:pt x="20462" y="3014"/>
                    <a:pt x="20459" y="3463"/>
                    <a:pt x="20314" y="3919"/>
                  </a:cubicBezTo>
                  <a:cubicBezTo>
                    <a:pt x="19875" y="5304"/>
                    <a:pt x="18132" y="6754"/>
                    <a:pt x="14080" y="7939"/>
                  </a:cubicBezTo>
                  <a:cubicBezTo>
                    <a:pt x="3306" y="11092"/>
                    <a:pt x="106" y="7122"/>
                    <a:pt x="1173" y="3036"/>
                  </a:cubicBezTo>
                  <a:cubicBezTo>
                    <a:pt x="1386" y="467"/>
                    <a:pt x="0" y="0"/>
                    <a:pt x="0" y="0"/>
                  </a:cubicBezTo>
                  <a:lnTo>
                    <a:pt x="53" y="12843"/>
                  </a:lnTo>
                  <a:cubicBezTo>
                    <a:pt x="1493" y="13894"/>
                    <a:pt x="-427" y="18010"/>
                    <a:pt x="3173" y="19586"/>
                  </a:cubicBezTo>
                  <a:cubicBezTo>
                    <a:pt x="6773" y="21162"/>
                    <a:pt x="19573" y="21600"/>
                    <a:pt x="20853" y="14332"/>
                  </a:cubicBezTo>
                  <a:cubicBezTo>
                    <a:pt x="21173" y="11355"/>
                    <a:pt x="20693" y="6597"/>
                    <a:pt x="20693" y="6597"/>
                  </a:cubicBezTo>
                  <a:cubicBezTo>
                    <a:pt x="20693" y="6597"/>
                    <a:pt x="20360" y="2583"/>
                    <a:pt x="20360" y="2583"/>
                  </a:cubicBezTo>
                  <a:close/>
                </a:path>
              </a:pathLst>
            </a:custGeom>
            <a:solidFill>
              <a:schemeClr val="accent2">
                <a:lumMod val="75000"/>
              </a:schemeClr>
            </a:soli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1" name="Shape 24"/>
            <p:cNvSpPr/>
            <p:nvPr/>
          </p:nvSpPr>
          <p:spPr>
            <a:xfrm>
              <a:off x="3903960" y="4900807"/>
              <a:ext cx="3422082" cy="1746124"/>
            </a:xfrm>
            <a:custGeom>
              <a:avLst/>
              <a:gdLst/>
              <a:ahLst/>
              <a:cxnLst>
                <a:cxn ang="0">
                  <a:pos x="wd2" y="hd2"/>
                </a:cxn>
                <a:cxn ang="5400000">
                  <a:pos x="wd2" y="hd2"/>
                </a:cxn>
                <a:cxn ang="10800000">
                  <a:pos x="wd2" y="hd2"/>
                </a:cxn>
                <a:cxn ang="16200000">
                  <a:pos x="wd2" y="hd2"/>
                </a:cxn>
              </a:cxnLst>
              <a:rect l="0" t="0" r="r" b="b"/>
              <a:pathLst>
                <a:path w="21428" h="20579" extrusionOk="0">
                  <a:moveTo>
                    <a:pt x="0" y="5444"/>
                  </a:moveTo>
                  <a:lnTo>
                    <a:pt x="5848" y="2959"/>
                  </a:lnTo>
                  <a:cubicBezTo>
                    <a:pt x="6037" y="3077"/>
                    <a:pt x="6257" y="3314"/>
                    <a:pt x="6351" y="3906"/>
                  </a:cubicBezTo>
                  <a:cubicBezTo>
                    <a:pt x="6445" y="4498"/>
                    <a:pt x="5754" y="5859"/>
                    <a:pt x="7514" y="6391"/>
                  </a:cubicBezTo>
                  <a:cubicBezTo>
                    <a:pt x="9275" y="6924"/>
                    <a:pt x="11256" y="5859"/>
                    <a:pt x="11413" y="4734"/>
                  </a:cubicBezTo>
                  <a:cubicBezTo>
                    <a:pt x="11570" y="3610"/>
                    <a:pt x="10973" y="2841"/>
                    <a:pt x="10281" y="2722"/>
                  </a:cubicBezTo>
                  <a:cubicBezTo>
                    <a:pt x="9590" y="2604"/>
                    <a:pt x="9715" y="1479"/>
                    <a:pt x="10281" y="1479"/>
                  </a:cubicBezTo>
                  <a:lnTo>
                    <a:pt x="13362" y="0"/>
                  </a:lnTo>
                  <a:lnTo>
                    <a:pt x="14872" y="3314"/>
                  </a:lnTo>
                  <a:cubicBezTo>
                    <a:pt x="14872" y="3314"/>
                    <a:pt x="15312" y="3787"/>
                    <a:pt x="15846" y="3847"/>
                  </a:cubicBezTo>
                  <a:cubicBezTo>
                    <a:pt x="17041" y="3847"/>
                    <a:pt x="16758" y="2190"/>
                    <a:pt x="18456" y="2071"/>
                  </a:cubicBezTo>
                  <a:cubicBezTo>
                    <a:pt x="20154" y="1953"/>
                    <a:pt x="21600" y="4202"/>
                    <a:pt x="21411" y="5622"/>
                  </a:cubicBezTo>
                  <a:cubicBezTo>
                    <a:pt x="21223" y="7042"/>
                    <a:pt x="19808" y="7042"/>
                    <a:pt x="18676" y="6628"/>
                  </a:cubicBezTo>
                  <a:cubicBezTo>
                    <a:pt x="17544" y="6214"/>
                    <a:pt x="17135" y="6865"/>
                    <a:pt x="17481" y="7752"/>
                  </a:cubicBezTo>
                  <a:lnTo>
                    <a:pt x="19525" y="13315"/>
                  </a:lnTo>
                  <a:lnTo>
                    <a:pt x="15500" y="14499"/>
                  </a:lnTo>
                  <a:cubicBezTo>
                    <a:pt x="15595" y="15150"/>
                    <a:pt x="15752" y="15150"/>
                    <a:pt x="16632" y="15505"/>
                  </a:cubicBezTo>
                  <a:cubicBezTo>
                    <a:pt x="17513" y="15860"/>
                    <a:pt x="19148" y="18404"/>
                    <a:pt x="15972" y="20002"/>
                  </a:cubicBezTo>
                  <a:cubicBezTo>
                    <a:pt x="12797" y="21600"/>
                    <a:pt x="11853" y="19588"/>
                    <a:pt x="12168" y="17517"/>
                  </a:cubicBezTo>
                  <a:cubicBezTo>
                    <a:pt x="12231" y="16215"/>
                    <a:pt x="11822" y="15978"/>
                    <a:pt x="11822" y="15978"/>
                  </a:cubicBezTo>
                  <a:lnTo>
                    <a:pt x="4528" y="20061"/>
                  </a:lnTo>
                  <a:lnTo>
                    <a:pt x="2861" y="13848"/>
                  </a:lnTo>
                  <a:cubicBezTo>
                    <a:pt x="2861" y="13848"/>
                    <a:pt x="3113" y="12842"/>
                    <a:pt x="4307" y="13315"/>
                  </a:cubicBezTo>
                  <a:cubicBezTo>
                    <a:pt x="5502" y="13788"/>
                    <a:pt x="7892" y="13552"/>
                    <a:pt x="7860" y="10889"/>
                  </a:cubicBezTo>
                  <a:cubicBezTo>
                    <a:pt x="7829" y="8226"/>
                    <a:pt x="5534" y="7220"/>
                    <a:pt x="4402" y="8699"/>
                  </a:cubicBezTo>
                  <a:cubicBezTo>
                    <a:pt x="3270" y="10179"/>
                    <a:pt x="2484" y="11481"/>
                    <a:pt x="2169" y="11244"/>
                  </a:cubicBezTo>
                  <a:cubicBezTo>
                    <a:pt x="2169" y="11244"/>
                    <a:pt x="0" y="5444"/>
                    <a:pt x="0" y="5444"/>
                  </a:cubicBezTo>
                  <a:close/>
                </a:path>
              </a:pathLst>
            </a:custGeom>
            <a:gradFill>
              <a:gsLst>
                <a:gs pos="28000">
                  <a:schemeClr val="accent2"/>
                </a:gs>
                <a:gs pos="76000">
                  <a:schemeClr val="accent3"/>
                </a:gs>
              </a:gsLst>
              <a:lin ang="12600000" scaled="0"/>
            </a:gradFill>
            <a:ln w="17392">
              <a:no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sp>
        <p:nvSpPr>
          <p:cNvPr id="26" name="Rectangle 25"/>
          <p:cNvSpPr/>
          <p:nvPr/>
        </p:nvSpPr>
        <p:spPr>
          <a:xfrm>
            <a:off x="4158131" y="4561266"/>
            <a:ext cx="521297" cy="630942"/>
          </a:xfrm>
          <a:prstGeom prst="rect">
            <a:avLst/>
          </a:prstGeom>
        </p:spPr>
        <p:txBody>
          <a:bodyPr wrap="none" anchor="ctr">
            <a:spAutoFit/>
          </a:bodyPr>
          <a:lstStyle/>
          <a:p>
            <a:pPr algn="ctr"/>
            <a:r>
              <a:rPr lang="en-US" sz="3500" dirty="0">
                <a:solidFill>
                  <a:srgbClr val="FEFEFE"/>
                </a:solidFill>
                <a:latin typeface="FontAwesome" charset="0"/>
              </a:rPr>
              <a:t></a:t>
            </a:r>
            <a:endParaRPr lang="en-US" sz="3500" dirty="0">
              <a:solidFill>
                <a:srgbClr val="FEFEFE"/>
              </a:solidFill>
            </a:endParaRPr>
          </a:p>
        </p:txBody>
      </p:sp>
      <p:sp>
        <p:nvSpPr>
          <p:cNvPr id="27" name="Rectangle 26"/>
          <p:cNvSpPr/>
          <p:nvPr/>
        </p:nvSpPr>
        <p:spPr>
          <a:xfrm>
            <a:off x="7410019" y="4640600"/>
            <a:ext cx="569387" cy="707886"/>
          </a:xfrm>
          <a:prstGeom prst="rect">
            <a:avLst/>
          </a:prstGeom>
        </p:spPr>
        <p:txBody>
          <a:bodyPr wrap="none" anchor="ctr">
            <a:spAutoFit/>
          </a:bodyPr>
          <a:lstStyle/>
          <a:p>
            <a:pPr algn="ctr"/>
            <a:r>
              <a:rPr lang="en-US" sz="4000" dirty="0">
                <a:solidFill>
                  <a:srgbClr val="595861"/>
                </a:solidFill>
                <a:latin typeface="FontAwesome" charset="0"/>
              </a:rPr>
              <a:t></a:t>
            </a:r>
            <a:endParaRPr lang="en-US" sz="4000" dirty="0">
              <a:solidFill>
                <a:srgbClr val="595861"/>
              </a:solidFill>
            </a:endParaRPr>
          </a:p>
        </p:txBody>
      </p:sp>
      <p:sp>
        <p:nvSpPr>
          <p:cNvPr id="28" name="Rectangle 27"/>
          <p:cNvSpPr/>
          <p:nvPr/>
        </p:nvSpPr>
        <p:spPr>
          <a:xfrm>
            <a:off x="5788514" y="5463568"/>
            <a:ext cx="521297" cy="630942"/>
          </a:xfrm>
          <a:prstGeom prst="rect">
            <a:avLst/>
          </a:prstGeom>
        </p:spPr>
        <p:txBody>
          <a:bodyPr wrap="none" anchor="ctr">
            <a:spAutoFit/>
          </a:bodyPr>
          <a:lstStyle/>
          <a:p>
            <a:pPr algn="ctr"/>
            <a:r>
              <a:rPr lang="en-US" sz="3500" dirty="0">
                <a:solidFill>
                  <a:srgbClr val="FEFEFE"/>
                </a:solidFill>
                <a:latin typeface="FontAwesome" charset="0"/>
              </a:rPr>
              <a:t></a:t>
            </a:r>
            <a:endParaRPr lang="en-US" sz="3500" dirty="0">
              <a:solidFill>
                <a:srgbClr val="FEFEFE"/>
              </a:solidFill>
            </a:endParaRPr>
          </a:p>
        </p:txBody>
      </p:sp>
      <p:sp>
        <p:nvSpPr>
          <p:cNvPr id="29" name="Rectangle 28"/>
          <p:cNvSpPr/>
          <p:nvPr/>
        </p:nvSpPr>
        <p:spPr>
          <a:xfrm>
            <a:off x="5877756" y="3858172"/>
            <a:ext cx="617477" cy="784830"/>
          </a:xfrm>
          <a:prstGeom prst="rect">
            <a:avLst/>
          </a:prstGeom>
        </p:spPr>
        <p:txBody>
          <a:bodyPr wrap="none" anchor="ctr">
            <a:spAutoFit/>
          </a:bodyPr>
          <a:lstStyle/>
          <a:p>
            <a:pPr algn="ctr"/>
            <a:r>
              <a:rPr lang="en-US" sz="4500" dirty="0">
                <a:solidFill>
                  <a:srgbClr val="FEFEFE"/>
                </a:solidFill>
                <a:latin typeface="FontAwesome" charset="0"/>
              </a:rPr>
              <a:t></a:t>
            </a:r>
            <a:endParaRPr lang="en-US" sz="4500" dirty="0">
              <a:solidFill>
                <a:srgbClr val="FEFEFE"/>
              </a:solidFill>
            </a:endParaRPr>
          </a:p>
        </p:txBody>
      </p:sp>
      <p:sp>
        <p:nvSpPr>
          <p:cNvPr id="31" name="Freeform 30"/>
          <p:cNvSpPr/>
          <p:nvPr/>
        </p:nvSpPr>
        <p:spPr>
          <a:xfrm>
            <a:off x="3009015" y="3561908"/>
            <a:ext cx="1318437" cy="1010093"/>
          </a:xfrm>
          <a:custGeom>
            <a:avLst/>
            <a:gdLst>
              <a:gd name="connsiteX0" fmla="*/ 1318437 w 1318437"/>
              <a:gd name="connsiteY0" fmla="*/ 1010093 h 1010093"/>
              <a:gd name="connsiteX1" fmla="*/ 850605 w 1318437"/>
              <a:gd name="connsiteY1" fmla="*/ 233916 h 1010093"/>
              <a:gd name="connsiteX2" fmla="*/ 0 w 1318437"/>
              <a:gd name="connsiteY2" fmla="*/ 0 h 1010093"/>
            </a:gdLst>
            <a:ahLst/>
            <a:cxnLst>
              <a:cxn ang="0">
                <a:pos x="connsiteX0" y="connsiteY0"/>
              </a:cxn>
              <a:cxn ang="0">
                <a:pos x="connsiteX1" y="connsiteY1"/>
              </a:cxn>
              <a:cxn ang="0">
                <a:pos x="connsiteX2" y="connsiteY2"/>
              </a:cxn>
            </a:cxnLst>
            <a:rect l="l" t="t" r="r" b="b"/>
            <a:pathLst>
              <a:path w="1318437" h="1010093">
                <a:moveTo>
                  <a:pt x="1318437" y="1010093"/>
                </a:moveTo>
                <a:lnTo>
                  <a:pt x="850605" y="233916"/>
                </a:lnTo>
                <a:lnTo>
                  <a:pt x="0" y="0"/>
                </a:lnTo>
              </a:path>
            </a:pathLst>
          </a:custGeom>
          <a:noFill/>
          <a:ln>
            <a:solidFill>
              <a:schemeClr val="bg2">
                <a:lumMod val="40000"/>
                <a:lumOff val="6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082903" y="2775098"/>
            <a:ext cx="1846148" cy="2559087"/>
          </a:xfrm>
          <a:custGeom>
            <a:avLst/>
            <a:gdLst>
              <a:gd name="connsiteX0" fmla="*/ 1892596 w 1892596"/>
              <a:gd name="connsiteY0" fmla="*/ 2658140 h 2658140"/>
              <a:gd name="connsiteX1" fmla="*/ 1180214 w 1892596"/>
              <a:gd name="connsiteY1" fmla="*/ 712382 h 2658140"/>
              <a:gd name="connsiteX2" fmla="*/ 0 w 1892596"/>
              <a:gd name="connsiteY2" fmla="*/ 0 h 2658140"/>
            </a:gdLst>
            <a:ahLst/>
            <a:cxnLst>
              <a:cxn ang="0">
                <a:pos x="connsiteX0" y="connsiteY0"/>
              </a:cxn>
              <a:cxn ang="0">
                <a:pos x="connsiteX1" y="connsiteY1"/>
              </a:cxn>
              <a:cxn ang="0">
                <a:pos x="connsiteX2" y="connsiteY2"/>
              </a:cxn>
            </a:cxnLst>
            <a:rect l="l" t="t" r="r" b="b"/>
            <a:pathLst>
              <a:path w="1892596" h="2658140">
                <a:moveTo>
                  <a:pt x="1892596" y="2658140"/>
                </a:moveTo>
                <a:lnTo>
                  <a:pt x="1180214" y="712382"/>
                </a:lnTo>
                <a:lnTo>
                  <a:pt x="0" y="0"/>
                </a:lnTo>
              </a:path>
            </a:pathLst>
          </a:custGeom>
          <a:noFill/>
          <a:ln>
            <a:solidFill>
              <a:schemeClr val="bg2">
                <a:lumMod val="40000"/>
                <a:lumOff val="6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6198781" y="2360428"/>
            <a:ext cx="1244011" cy="1477925"/>
          </a:xfrm>
          <a:custGeom>
            <a:avLst/>
            <a:gdLst>
              <a:gd name="connsiteX0" fmla="*/ 0 w 1244010"/>
              <a:gd name="connsiteY0" fmla="*/ 1477925 h 1477925"/>
              <a:gd name="connsiteX1" fmla="*/ 170121 w 1244010"/>
              <a:gd name="connsiteY1" fmla="*/ 414669 h 1477925"/>
              <a:gd name="connsiteX2" fmla="*/ 1244010 w 1244010"/>
              <a:gd name="connsiteY2" fmla="*/ 0 h 1477925"/>
            </a:gdLst>
            <a:ahLst/>
            <a:cxnLst>
              <a:cxn ang="0">
                <a:pos x="connsiteX0" y="connsiteY0"/>
              </a:cxn>
              <a:cxn ang="0">
                <a:pos x="connsiteX1" y="connsiteY1"/>
              </a:cxn>
              <a:cxn ang="0">
                <a:pos x="connsiteX2" y="connsiteY2"/>
              </a:cxn>
            </a:cxnLst>
            <a:rect l="l" t="t" r="r" b="b"/>
            <a:pathLst>
              <a:path w="1244010" h="1477925">
                <a:moveTo>
                  <a:pt x="0" y="1477925"/>
                </a:moveTo>
                <a:lnTo>
                  <a:pt x="170121" y="414669"/>
                </a:lnTo>
                <a:lnTo>
                  <a:pt x="1244010" y="0"/>
                </a:lnTo>
              </a:path>
            </a:pathLst>
          </a:custGeom>
          <a:noFill/>
          <a:ln>
            <a:solidFill>
              <a:schemeClr val="bg2">
                <a:lumMod val="40000"/>
                <a:lumOff val="6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7634178" y="3179137"/>
            <a:ext cx="935665" cy="1552353"/>
          </a:xfrm>
          <a:custGeom>
            <a:avLst/>
            <a:gdLst>
              <a:gd name="connsiteX0" fmla="*/ 0 w 935665"/>
              <a:gd name="connsiteY0" fmla="*/ 1552353 h 1552353"/>
              <a:gd name="connsiteX1" fmla="*/ 191386 w 935665"/>
              <a:gd name="connsiteY1" fmla="*/ 287079 h 1552353"/>
              <a:gd name="connsiteX2" fmla="*/ 935665 w 935665"/>
              <a:gd name="connsiteY2" fmla="*/ 0 h 1552353"/>
            </a:gdLst>
            <a:ahLst/>
            <a:cxnLst>
              <a:cxn ang="0">
                <a:pos x="connsiteX0" y="connsiteY0"/>
              </a:cxn>
              <a:cxn ang="0">
                <a:pos x="connsiteX1" y="connsiteY1"/>
              </a:cxn>
              <a:cxn ang="0">
                <a:pos x="connsiteX2" y="connsiteY2"/>
              </a:cxn>
            </a:cxnLst>
            <a:rect l="l" t="t" r="r" b="b"/>
            <a:pathLst>
              <a:path w="935665" h="1552353">
                <a:moveTo>
                  <a:pt x="0" y="1552353"/>
                </a:moveTo>
                <a:lnTo>
                  <a:pt x="191386" y="287079"/>
                </a:lnTo>
                <a:lnTo>
                  <a:pt x="935665" y="0"/>
                </a:lnTo>
              </a:path>
            </a:pathLst>
          </a:custGeom>
          <a:noFill/>
          <a:ln>
            <a:solidFill>
              <a:schemeClr val="bg2">
                <a:lumMod val="60000"/>
                <a:lumOff val="40000"/>
              </a:schemeClr>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413978" y="2125285"/>
            <a:ext cx="1676327" cy="477054"/>
          </a:xfrm>
          <a:prstGeom prst="rect">
            <a:avLst/>
          </a:prstGeom>
          <a:noFill/>
        </p:spPr>
        <p:txBody>
          <a:bodyPr wrap="square" numCol="1" spcCol="0" rtlCol="0" anchor="ctr">
            <a:spAutoFit/>
          </a:bodyPr>
          <a:lstStyle/>
          <a:p>
            <a:pPr>
              <a:lnSpc>
                <a:spcPts val="1500"/>
              </a:lnSpc>
            </a:pPr>
            <a:r>
              <a:rPr lang="en-US" sz="1000" b="1" dirty="0">
                <a:solidFill>
                  <a:srgbClr val="FEFEFE"/>
                </a:solidFill>
                <a:latin typeface="Montserrat Light" charset="0"/>
                <a:ea typeface="Montserrat Light" charset="0"/>
                <a:cs typeface="Montserrat Light" charset="0"/>
              </a:rPr>
              <a:t>Example text goes here with your own.</a:t>
            </a:r>
          </a:p>
        </p:txBody>
      </p:sp>
      <p:sp>
        <p:nvSpPr>
          <p:cNvPr id="36" name="TextBox 35"/>
          <p:cNvSpPr txBox="1"/>
          <p:nvPr/>
        </p:nvSpPr>
        <p:spPr>
          <a:xfrm>
            <a:off x="9589961" y="2919344"/>
            <a:ext cx="1422996" cy="477054"/>
          </a:xfrm>
          <a:prstGeom prst="rect">
            <a:avLst/>
          </a:prstGeom>
          <a:noFill/>
        </p:spPr>
        <p:txBody>
          <a:bodyPr wrap="square" numCol="1" spcCol="0" rtlCol="0" anchor="ctr">
            <a:spAutoFit/>
          </a:bodyPr>
          <a:lstStyle/>
          <a:p>
            <a:pPr>
              <a:lnSpc>
                <a:spcPts val="1500"/>
              </a:lnSpc>
            </a:pPr>
            <a:r>
              <a:rPr lang="en-US" sz="1000" b="1" dirty="0">
                <a:solidFill>
                  <a:srgbClr val="FEFEFE"/>
                </a:solidFill>
                <a:latin typeface="Montserrat Light" charset="0"/>
                <a:ea typeface="Montserrat Light" charset="0"/>
                <a:cs typeface="Montserrat Light" charset="0"/>
              </a:rPr>
              <a:t>Goes here with your own detailed.</a:t>
            </a:r>
          </a:p>
        </p:txBody>
      </p:sp>
      <p:sp>
        <p:nvSpPr>
          <p:cNvPr id="37" name="TextBox 36"/>
          <p:cNvSpPr txBox="1"/>
          <p:nvPr/>
        </p:nvSpPr>
        <p:spPr>
          <a:xfrm>
            <a:off x="7588505" y="2141218"/>
            <a:ext cx="865185" cy="430887"/>
          </a:xfrm>
          <a:prstGeom prst="rect">
            <a:avLst/>
          </a:prstGeom>
          <a:noFill/>
        </p:spPr>
        <p:txBody>
          <a:bodyPr wrap="square" rtlCol="0">
            <a:spAutoFit/>
          </a:bodyPr>
          <a:lstStyle/>
          <a:p>
            <a:pPr algn="r"/>
            <a:r>
              <a:rPr lang="en-US" sz="2200" b="1" dirty="0">
                <a:solidFill>
                  <a:schemeClr val="accent5"/>
                </a:solidFill>
                <a:latin typeface="Montserrat" charset="0"/>
                <a:ea typeface="Montserrat" charset="0"/>
                <a:cs typeface="Montserrat" charset="0"/>
              </a:rPr>
              <a:t>60%</a:t>
            </a:r>
          </a:p>
        </p:txBody>
      </p:sp>
      <p:sp>
        <p:nvSpPr>
          <p:cNvPr id="38" name="TextBox 37"/>
          <p:cNvSpPr txBox="1"/>
          <p:nvPr/>
        </p:nvSpPr>
        <p:spPr>
          <a:xfrm>
            <a:off x="8697684" y="2948097"/>
            <a:ext cx="865185" cy="430887"/>
          </a:xfrm>
          <a:prstGeom prst="rect">
            <a:avLst/>
          </a:prstGeom>
          <a:noFill/>
        </p:spPr>
        <p:txBody>
          <a:bodyPr wrap="square" rtlCol="0">
            <a:spAutoFit/>
          </a:bodyPr>
          <a:lstStyle/>
          <a:p>
            <a:pPr algn="r"/>
            <a:r>
              <a:rPr lang="en-US" sz="2200" b="1" dirty="0">
                <a:solidFill>
                  <a:srgbClr val="FEFEFE"/>
                </a:solidFill>
                <a:latin typeface="Montserrat" charset="0"/>
                <a:ea typeface="Montserrat" charset="0"/>
                <a:cs typeface="Montserrat" charset="0"/>
              </a:rPr>
              <a:t>21%</a:t>
            </a:r>
          </a:p>
        </p:txBody>
      </p:sp>
      <p:grpSp>
        <p:nvGrpSpPr>
          <p:cNvPr id="43" name="Group 42"/>
          <p:cNvGrpSpPr/>
          <p:nvPr/>
        </p:nvGrpSpPr>
        <p:grpSpPr>
          <a:xfrm>
            <a:off x="7621597" y="3271910"/>
            <a:ext cx="491047" cy="491047"/>
            <a:chOff x="7610963" y="3048625"/>
            <a:chExt cx="491046" cy="491046"/>
          </a:xfrm>
        </p:grpSpPr>
        <p:sp>
          <p:nvSpPr>
            <p:cNvPr id="39" name="Oval 38"/>
            <p:cNvSpPr/>
            <p:nvPr/>
          </p:nvSpPr>
          <p:spPr>
            <a:xfrm>
              <a:off x="7610963" y="3048625"/>
              <a:ext cx="491046" cy="491046"/>
            </a:xfrm>
            <a:prstGeom prst="ellipse">
              <a:avLst/>
            </a:prstGeom>
            <a:solidFill>
              <a:schemeClr val="bg1">
                <a:lumMod val="65000"/>
              </a:schemeClr>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672922" y="3125230"/>
              <a:ext cx="372758" cy="323164"/>
            </a:xfrm>
            <a:prstGeom prst="rect">
              <a:avLst/>
            </a:prstGeom>
            <a:noFill/>
          </p:spPr>
          <p:txBody>
            <a:bodyPr wrap="square" rtlCol="0">
              <a:spAutoFit/>
            </a:bodyPr>
            <a:lstStyle/>
            <a:p>
              <a:pPr algn="ctr"/>
              <a:r>
                <a:rPr lang="en-US" sz="1500" dirty="0">
                  <a:solidFill>
                    <a:srgbClr val="FEFEFE"/>
                  </a:solidFill>
                  <a:latin typeface="Montserrat" charset="0"/>
                  <a:ea typeface="Montserrat" charset="0"/>
                  <a:cs typeface="Montserrat" charset="0"/>
                </a:rPr>
                <a:t>4</a:t>
              </a:r>
            </a:p>
          </p:txBody>
        </p:sp>
      </p:grpSp>
      <p:grpSp>
        <p:nvGrpSpPr>
          <p:cNvPr id="44" name="Group 43"/>
          <p:cNvGrpSpPr/>
          <p:nvPr/>
        </p:nvGrpSpPr>
        <p:grpSpPr>
          <a:xfrm>
            <a:off x="6188657" y="2560501"/>
            <a:ext cx="491047" cy="491047"/>
            <a:chOff x="7610963" y="3048625"/>
            <a:chExt cx="491046" cy="491046"/>
          </a:xfrm>
        </p:grpSpPr>
        <p:sp>
          <p:nvSpPr>
            <p:cNvPr id="45" name="Oval 44"/>
            <p:cNvSpPr/>
            <p:nvPr/>
          </p:nvSpPr>
          <p:spPr>
            <a:xfrm>
              <a:off x="7610963" y="3048625"/>
              <a:ext cx="491046" cy="491046"/>
            </a:xfrm>
            <a:prstGeom prst="ellipse">
              <a:avLst/>
            </a:prstGeom>
            <a:solidFill>
              <a:schemeClr val="accent5"/>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672922" y="3125230"/>
              <a:ext cx="372758" cy="323164"/>
            </a:xfrm>
            <a:prstGeom prst="rect">
              <a:avLst/>
            </a:prstGeom>
            <a:noFill/>
          </p:spPr>
          <p:txBody>
            <a:bodyPr wrap="square" rtlCol="0">
              <a:spAutoFit/>
            </a:bodyPr>
            <a:lstStyle/>
            <a:p>
              <a:pPr algn="ctr"/>
              <a:r>
                <a:rPr lang="en-US" sz="1500" dirty="0">
                  <a:solidFill>
                    <a:srgbClr val="FEFEFE"/>
                  </a:solidFill>
                  <a:latin typeface="Montserrat" charset="0"/>
                  <a:ea typeface="Montserrat" charset="0"/>
                  <a:cs typeface="Montserrat" charset="0"/>
                </a:rPr>
                <a:t>3</a:t>
              </a:r>
            </a:p>
          </p:txBody>
        </p:sp>
      </p:grpSp>
      <p:grpSp>
        <p:nvGrpSpPr>
          <p:cNvPr id="47" name="Group 46"/>
          <p:cNvGrpSpPr/>
          <p:nvPr/>
        </p:nvGrpSpPr>
        <p:grpSpPr>
          <a:xfrm>
            <a:off x="4942514" y="3241459"/>
            <a:ext cx="491047" cy="491047"/>
            <a:chOff x="7610963" y="3048625"/>
            <a:chExt cx="491046" cy="491046"/>
          </a:xfrm>
        </p:grpSpPr>
        <p:sp>
          <p:nvSpPr>
            <p:cNvPr id="48" name="Oval 47"/>
            <p:cNvSpPr/>
            <p:nvPr/>
          </p:nvSpPr>
          <p:spPr>
            <a:xfrm>
              <a:off x="7610963" y="3048625"/>
              <a:ext cx="491046" cy="491046"/>
            </a:xfrm>
            <a:prstGeom prst="ellipse">
              <a:avLst/>
            </a:prstGeom>
            <a:solidFill>
              <a:schemeClr val="accent2"/>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672922" y="3125230"/>
              <a:ext cx="372758" cy="323164"/>
            </a:xfrm>
            <a:prstGeom prst="rect">
              <a:avLst/>
            </a:prstGeom>
            <a:noFill/>
          </p:spPr>
          <p:txBody>
            <a:bodyPr wrap="square" rtlCol="0">
              <a:spAutoFit/>
            </a:bodyPr>
            <a:lstStyle/>
            <a:p>
              <a:pPr algn="ctr"/>
              <a:r>
                <a:rPr lang="en-US" sz="1500" dirty="0">
                  <a:solidFill>
                    <a:srgbClr val="FEFEFE"/>
                  </a:solidFill>
                  <a:latin typeface="Montserrat" charset="0"/>
                  <a:ea typeface="Montserrat" charset="0"/>
                  <a:cs typeface="Montserrat" charset="0"/>
                </a:rPr>
                <a:t>2</a:t>
              </a:r>
            </a:p>
          </p:txBody>
        </p:sp>
      </p:grpSp>
      <p:grpSp>
        <p:nvGrpSpPr>
          <p:cNvPr id="50" name="Group 49"/>
          <p:cNvGrpSpPr/>
          <p:nvPr/>
        </p:nvGrpSpPr>
        <p:grpSpPr>
          <a:xfrm>
            <a:off x="3624727" y="3614331"/>
            <a:ext cx="491047" cy="491047"/>
            <a:chOff x="7610963" y="3048625"/>
            <a:chExt cx="491046" cy="491046"/>
          </a:xfrm>
        </p:grpSpPr>
        <p:sp>
          <p:nvSpPr>
            <p:cNvPr id="51" name="Oval 50"/>
            <p:cNvSpPr/>
            <p:nvPr/>
          </p:nvSpPr>
          <p:spPr>
            <a:xfrm>
              <a:off x="7610963" y="3048625"/>
              <a:ext cx="491046" cy="491046"/>
            </a:xfrm>
            <a:prstGeom prst="ellipse">
              <a:avLst/>
            </a:prstGeom>
            <a:solidFill>
              <a:schemeClr val="accent1">
                <a:lumMod val="7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672922" y="3125230"/>
              <a:ext cx="372758" cy="323164"/>
            </a:xfrm>
            <a:prstGeom prst="rect">
              <a:avLst/>
            </a:prstGeom>
            <a:noFill/>
          </p:spPr>
          <p:txBody>
            <a:bodyPr wrap="square" rtlCol="0">
              <a:spAutoFit/>
            </a:bodyPr>
            <a:lstStyle/>
            <a:p>
              <a:pPr algn="ctr"/>
              <a:r>
                <a:rPr lang="en-US" sz="1500" dirty="0">
                  <a:solidFill>
                    <a:srgbClr val="FEFEFE"/>
                  </a:solidFill>
                  <a:latin typeface="Montserrat" charset="0"/>
                  <a:ea typeface="Montserrat" charset="0"/>
                  <a:cs typeface="Montserrat" charset="0"/>
                </a:rPr>
                <a:t>1</a:t>
              </a:r>
            </a:p>
          </p:txBody>
        </p:sp>
      </p:grpSp>
      <p:sp>
        <p:nvSpPr>
          <p:cNvPr id="53" name="TextBox 52"/>
          <p:cNvSpPr txBox="1"/>
          <p:nvPr/>
        </p:nvSpPr>
        <p:spPr>
          <a:xfrm>
            <a:off x="1795897" y="2473541"/>
            <a:ext cx="1422996" cy="477054"/>
          </a:xfrm>
          <a:prstGeom prst="rect">
            <a:avLst/>
          </a:prstGeom>
          <a:noFill/>
        </p:spPr>
        <p:txBody>
          <a:bodyPr wrap="square" numCol="1" spcCol="0" rtlCol="0" anchor="ctr">
            <a:spAutoFit/>
          </a:bodyPr>
          <a:lstStyle/>
          <a:p>
            <a:pPr algn="r">
              <a:lnSpc>
                <a:spcPts val="1500"/>
              </a:lnSpc>
            </a:pPr>
            <a:r>
              <a:rPr lang="en-US" sz="1000" b="1" dirty="0">
                <a:solidFill>
                  <a:srgbClr val="FEFEFE"/>
                </a:solidFill>
                <a:latin typeface="Montserrat Light" charset="0"/>
                <a:ea typeface="Montserrat Light" charset="0"/>
                <a:cs typeface="Montserrat Light" charset="0"/>
              </a:rPr>
              <a:t>Goes here with your own detailed.</a:t>
            </a:r>
          </a:p>
        </p:txBody>
      </p:sp>
      <p:sp>
        <p:nvSpPr>
          <p:cNvPr id="54" name="TextBox 53"/>
          <p:cNvSpPr txBox="1"/>
          <p:nvPr/>
        </p:nvSpPr>
        <p:spPr>
          <a:xfrm>
            <a:off x="3221676" y="2502296"/>
            <a:ext cx="865185" cy="430887"/>
          </a:xfrm>
          <a:prstGeom prst="rect">
            <a:avLst/>
          </a:prstGeom>
          <a:noFill/>
        </p:spPr>
        <p:txBody>
          <a:bodyPr wrap="square" rtlCol="0">
            <a:spAutoFit/>
          </a:bodyPr>
          <a:lstStyle/>
          <a:p>
            <a:r>
              <a:rPr lang="en-US" sz="2200" b="1" dirty="0">
                <a:solidFill>
                  <a:schemeClr val="accent2"/>
                </a:solidFill>
                <a:latin typeface="Montserrat" charset="0"/>
                <a:ea typeface="Montserrat" charset="0"/>
                <a:cs typeface="Montserrat" charset="0"/>
              </a:rPr>
              <a:t>18%</a:t>
            </a:r>
          </a:p>
        </p:txBody>
      </p:sp>
      <p:sp>
        <p:nvSpPr>
          <p:cNvPr id="55" name="TextBox 54"/>
          <p:cNvSpPr txBox="1"/>
          <p:nvPr/>
        </p:nvSpPr>
        <p:spPr>
          <a:xfrm>
            <a:off x="1450355" y="3678746"/>
            <a:ext cx="1422996" cy="477054"/>
          </a:xfrm>
          <a:prstGeom prst="rect">
            <a:avLst/>
          </a:prstGeom>
          <a:noFill/>
        </p:spPr>
        <p:txBody>
          <a:bodyPr wrap="square" numCol="1" spcCol="0" rtlCol="0" anchor="ctr">
            <a:spAutoFit/>
          </a:bodyPr>
          <a:lstStyle/>
          <a:p>
            <a:pPr algn="r">
              <a:lnSpc>
                <a:spcPts val="1500"/>
              </a:lnSpc>
            </a:pPr>
            <a:r>
              <a:rPr lang="en-US" sz="1000" b="1" dirty="0">
                <a:solidFill>
                  <a:srgbClr val="FEFEFE"/>
                </a:solidFill>
                <a:latin typeface="Montserrat Light" charset="0"/>
                <a:ea typeface="Montserrat Light" charset="0"/>
                <a:cs typeface="Montserrat Light" charset="0"/>
              </a:rPr>
              <a:t>Goes here with your own detailed.</a:t>
            </a:r>
          </a:p>
        </p:txBody>
      </p:sp>
      <p:sp>
        <p:nvSpPr>
          <p:cNvPr id="56" name="TextBox 55"/>
          <p:cNvSpPr txBox="1"/>
          <p:nvPr/>
        </p:nvSpPr>
        <p:spPr>
          <a:xfrm>
            <a:off x="2015962" y="3322290"/>
            <a:ext cx="865185" cy="430887"/>
          </a:xfrm>
          <a:prstGeom prst="rect">
            <a:avLst/>
          </a:prstGeom>
          <a:noFill/>
        </p:spPr>
        <p:txBody>
          <a:bodyPr wrap="square" rtlCol="0">
            <a:spAutoFit/>
          </a:bodyPr>
          <a:lstStyle/>
          <a:p>
            <a:pPr algn="r"/>
            <a:r>
              <a:rPr lang="en-US" sz="2200" b="1" dirty="0">
                <a:solidFill>
                  <a:schemeClr val="accent1"/>
                </a:solidFill>
                <a:latin typeface="Montserrat" charset="0"/>
                <a:ea typeface="Montserrat" charset="0"/>
                <a:cs typeface="Montserrat" charset="0"/>
              </a:rPr>
              <a:t>13%</a:t>
            </a:r>
          </a:p>
        </p:txBody>
      </p:sp>
    </p:spTree>
    <p:extLst>
      <p:ext uri="{BB962C8B-B14F-4D97-AF65-F5344CB8AC3E}">
        <p14:creationId xmlns:p14="http://schemas.microsoft.com/office/powerpoint/2010/main" val="625938445"/>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53" presetClass="entr" presetSubtype="16"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fltVal val="0"/>
                                          </p:val>
                                        </p:tav>
                                        <p:tav tm="100000">
                                          <p:val>
                                            <p:strVal val="#ppt_w"/>
                                          </p:val>
                                        </p:tav>
                                      </p:tavLst>
                                    </p:anim>
                                    <p:anim calcmode="lin" valueType="num">
                                      <p:cBhvr>
                                        <p:cTn id="28" dur="500" fill="hold"/>
                                        <p:tgtEl>
                                          <p:spTgt spid="54"/>
                                        </p:tgtEl>
                                        <p:attrNameLst>
                                          <p:attrName>ppt_h</p:attrName>
                                        </p:attrNameLst>
                                      </p:cBhvr>
                                      <p:tavLst>
                                        <p:tav tm="0">
                                          <p:val>
                                            <p:fltVal val="0"/>
                                          </p:val>
                                        </p:tav>
                                        <p:tav tm="100000">
                                          <p:val>
                                            <p:strVal val="#ppt_h"/>
                                          </p:val>
                                        </p:tav>
                                      </p:tavLst>
                                    </p:anim>
                                    <p:animEffect transition="in" filter="fade">
                                      <p:cBhvr>
                                        <p:cTn id="29" dur="500"/>
                                        <p:tgtEl>
                                          <p:spTgt spid="5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cBhvr>
                                        <p:cTn id="54" dur="500" fill="hold"/>
                                        <p:tgtEl>
                                          <p:spTgt spid="56"/>
                                        </p:tgtEl>
                                        <p:attrNameLst>
                                          <p:attrName>ppt_w</p:attrName>
                                        </p:attrNameLst>
                                      </p:cBhvr>
                                      <p:tavLst>
                                        <p:tav tm="0">
                                          <p:val>
                                            <p:fltVal val="0"/>
                                          </p:val>
                                        </p:tav>
                                        <p:tav tm="100000">
                                          <p:val>
                                            <p:strVal val="#ppt_w"/>
                                          </p:val>
                                        </p:tav>
                                      </p:tavLst>
                                    </p:anim>
                                    <p:anim calcmode="lin" valueType="num">
                                      <p:cBhvr>
                                        <p:cTn id="55" dur="500" fill="hold"/>
                                        <p:tgtEl>
                                          <p:spTgt spid="56"/>
                                        </p:tgtEl>
                                        <p:attrNameLst>
                                          <p:attrName>ppt_h</p:attrName>
                                        </p:attrNameLst>
                                      </p:cBhvr>
                                      <p:tavLst>
                                        <p:tav tm="0">
                                          <p:val>
                                            <p:fltVal val="0"/>
                                          </p:val>
                                        </p:tav>
                                        <p:tav tm="100000">
                                          <p:val>
                                            <p:strVal val="#ppt_h"/>
                                          </p:val>
                                        </p:tav>
                                      </p:tavLst>
                                    </p:anim>
                                    <p:animEffect transition="in" filter="fade">
                                      <p:cBhvr>
                                        <p:cTn id="56" dur="500"/>
                                        <p:tgtEl>
                                          <p:spTgt spid="5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par>
                                <p:cTn id="62" presetID="53" presetClass="entr" presetSubtype="16"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p:cTn id="64" dur="500" fill="hold"/>
                                        <p:tgtEl>
                                          <p:spTgt spid="50"/>
                                        </p:tgtEl>
                                        <p:attrNameLst>
                                          <p:attrName>ppt_w</p:attrName>
                                        </p:attrNameLst>
                                      </p:cBhvr>
                                      <p:tavLst>
                                        <p:tav tm="0">
                                          <p:val>
                                            <p:fltVal val="0"/>
                                          </p:val>
                                        </p:tav>
                                        <p:tav tm="100000">
                                          <p:val>
                                            <p:strVal val="#ppt_w"/>
                                          </p:val>
                                        </p:tav>
                                      </p:tavLst>
                                    </p:anim>
                                    <p:anim calcmode="lin" valueType="num">
                                      <p:cBhvr>
                                        <p:cTn id="65" dur="500" fill="hold"/>
                                        <p:tgtEl>
                                          <p:spTgt spid="50"/>
                                        </p:tgtEl>
                                        <p:attrNameLst>
                                          <p:attrName>ppt_h</p:attrName>
                                        </p:attrNameLst>
                                      </p:cBhvr>
                                      <p:tavLst>
                                        <p:tav tm="0">
                                          <p:val>
                                            <p:fltVal val="0"/>
                                          </p:val>
                                        </p:tav>
                                        <p:tav tm="100000">
                                          <p:val>
                                            <p:strVal val="#ppt_h"/>
                                          </p:val>
                                        </p:tav>
                                      </p:tavLst>
                                    </p:anim>
                                    <p:animEffect transition="in" filter="fade">
                                      <p:cBhvr>
                                        <p:cTn id="66" dur="5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par>
                                <p:cTn id="78" presetID="10" presetClass="entr" presetSubtype="0"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p:tgtEl>
                                          <p:spTgt spid="29"/>
                                        </p:tgtEl>
                                        <p:attrNameLst>
                                          <p:attrName>ppt_y</p:attrName>
                                        </p:attrNameLst>
                                      </p:cBhvr>
                                      <p:tavLst>
                                        <p:tav tm="0">
                                          <p:val>
                                            <p:strVal val="#ppt_y+#ppt_h*1.125000"/>
                                          </p:val>
                                        </p:tav>
                                        <p:tav tm="100000">
                                          <p:val>
                                            <p:strVal val="#ppt_y"/>
                                          </p:val>
                                        </p:tav>
                                      </p:tavLst>
                                    </p:anim>
                                    <p:animEffect transition="in" filter="wipe(up)">
                                      <p:cBhvr>
                                        <p:cTn id="92" dur="500"/>
                                        <p:tgtEl>
                                          <p:spTgt spid="29"/>
                                        </p:tgtEl>
                                      </p:cBhvr>
                                    </p:animEffect>
                                  </p:childTnLst>
                                </p:cTn>
                              </p:par>
                              <p:par>
                                <p:cTn id="93" presetID="12" presetClass="entr" presetSubtype="4"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p:tgtEl>
                                          <p:spTgt spid="41"/>
                                        </p:tgtEl>
                                        <p:attrNameLst>
                                          <p:attrName>ppt_y</p:attrName>
                                        </p:attrNameLst>
                                      </p:cBhvr>
                                      <p:tavLst>
                                        <p:tav tm="0">
                                          <p:val>
                                            <p:strVal val="#ppt_y+#ppt_h*1.125000"/>
                                          </p:val>
                                        </p:tav>
                                        <p:tav tm="100000">
                                          <p:val>
                                            <p:strVal val="#ppt_y"/>
                                          </p:val>
                                        </p:tav>
                                      </p:tavLst>
                                    </p:anim>
                                    <p:animEffect transition="in" filter="wipe(up)">
                                      <p:cBhvr>
                                        <p:cTn id="96" dur="500"/>
                                        <p:tgtEl>
                                          <p:spTgt spid="41"/>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p:cTn id="101" dur="500" fill="hold"/>
                                        <p:tgtEl>
                                          <p:spTgt spid="44"/>
                                        </p:tgtEl>
                                        <p:attrNameLst>
                                          <p:attrName>ppt_w</p:attrName>
                                        </p:attrNameLst>
                                      </p:cBhvr>
                                      <p:tavLst>
                                        <p:tav tm="0">
                                          <p:val>
                                            <p:fltVal val="0"/>
                                          </p:val>
                                        </p:tav>
                                        <p:tav tm="100000">
                                          <p:val>
                                            <p:strVal val="#ppt_w"/>
                                          </p:val>
                                        </p:tav>
                                      </p:tavLst>
                                    </p:anim>
                                    <p:anim calcmode="lin" valueType="num">
                                      <p:cBhvr>
                                        <p:cTn id="102" dur="500" fill="hold"/>
                                        <p:tgtEl>
                                          <p:spTgt spid="44"/>
                                        </p:tgtEl>
                                        <p:attrNameLst>
                                          <p:attrName>ppt_h</p:attrName>
                                        </p:attrNameLst>
                                      </p:cBhvr>
                                      <p:tavLst>
                                        <p:tav tm="0">
                                          <p:val>
                                            <p:fltVal val="0"/>
                                          </p:val>
                                        </p:tav>
                                        <p:tav tm="100000">
                                          <p:val>
                                            <p:strVal val="#ppt_h"/>
                                          </p:val>
                                        </p:tav>
                                      </p:tavLst>
                                    </p:anim>
                                    <p:animEffect transition="in" filter="fade">
                                      <p:cBhvr>
                                        <p:cTn id="103" dur="500"/>
                                        <p:tgtEl>
                                          <p:spTgt spid="44"/>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p:cTn id="106" dur="500" fill="hold"/>
                                        <p:tgtEl>
                                          <p:spTgt spid="33"/>
                                        </p:tgtEl>
                                        <p:attrNameLst>
                                          <p:attrName>ppt_w</p:attrName>
                                        </p:attrNameLst>
                                      </p:cBhvr>
                                      <p:tavLst>
                                        <p:tav tm="0">
                                          <p:val>
                                            <p:fltVal val="0"/>
                                          </p:val>
                                        </p:tav>
                                        <p:tav tm="100000">
                                          <p:val>
                                            <p:strVal val="#ppt_w"/>
                                          </p:val>
                                        </p:tav>
                                      </p:tavLst>
                                    </p:anim>
                                    <p:anim calcmode="lin" valueType="num">
                                      <p:cBhvr>
                                        <p:cTn id="107" dur="500" fill="hold"/>
                                        <p:tgtEl>
                                          <p:spTgt spid="33"/>
                                        </p:tgtEl>
                                        <p:attrNameLst>
                                          <p:attrName>ppt_h</p:attrName>
                                        </p:attrNameLst>
                                      </p:cBhvr>
                                      <p:tavLst>
                                        <p:tav tm="0">
                                          <p:val>
                                            <p:fltVal val="0"/>
                                          </p:val>
                                        </p:tav>
                                        <p:tav tm="100000">
                                          <p:val>
                                            <p:strVal val="#ppt_h"/>
                                          </p:val>
                                        </p:tav>
                                      </p:tavLst>
                                    </p:anim>
                                    <p:animEffect transition="in" filter="fade">
                                      <p:cBhvr>
                                        <p:cTn id="108" dur="500"/>
                                        <p:tgtEl>
                                          <p:spTgt spid="3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Effect transition="in" filter="fade">
                                      <p:cBhvr>
                                        <p:cTn id="113" dur="500"/>
                                        <p:tgtEl>
                                          <p:spTgt spid="3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p:cTn id="116" dur="500" fill="hold"/>
                                        <p:tgtEl>
                                          <p:spTgt spid="35"/>
                                        </p:tgtEl>
                                        <p:attrNameLst>
                                          <p:attrName>ppt_w</p:attrName>
                                        </p:attrNameLst>
                                      </p:cBhvr>
                                      <p:tavLst>
                                        <p:tav tm="0">
                                          <p:val>
                                            <p:fltVal val="0"/>
                                          </p:val>
                                        </p:tav>
                                        <p:tav tm="100000">
                                          <p:val>
                                            <p:strVal val="#ppt_w"/>
                                          </p:val>
                                        </p:tav>
                                      </p:tavLst>
                                    </p:anim>
                                    <p:anim calcmode="lin" valueType="num">
                                      <p:cBhvr>
                                        <p:cTn id="117" dur="500" fill="hold"/>
                                        <p:tgtEl>
                                          <p:spTgt spid="35"/>
                                        </p:tgtEl>
                                        <p:attrNameLst>
                                          <p:attrName>ppt_h</p:attrName>
                                        </p:attrNameLst>
                                      </p:cBhvr>
                                      <p:tavLst>
                                        <p:tav tm="0">
                                          <p:val>
                                            <p:fltVal val="0"/>
                                          </p:val>
                                        </p:tav>
                                        <p:tav tm="100000">
                                          <p:val>
                                            <p:strVal val="#ppt_h"/>
                                          </p:val>
                                        </p:tav>
                                      </p:tavLst>
                                    </p:anim>
                                    <p:animEffect transition="in" filter="fade">
                                      <p:cBhvr>
                                        <p:cTn id="1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1" grpId="0" animBg="1"/>
      <p:bldP spid="32" grpId="0" animBg="1"/>
      <p:bldP spid="33" grpId="0" animBg="1"/>
      <p:bldP spid="34" grpId="0" animBg="1"/>
      <p:bldP spid="35" grpId="0"/>
      <p:bldP spid="36" grpId="0"/>
      <p:bldP spid="37" grpId="0"/>
      <p:bldP spid="38" grpId="0"/>
      <p:bldP spid="53" grpId="0"/>
      <p:bldP spid="54" grpId="0"/>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110"/>
          <p:cNvSpPr/>
          <p:nvPr/>
        </p:nvSpPr>
        <p:spPr>
          <a:xfrm>
            <a:off x="-183749" y="1996357"/>
            <a:ext cx="12966477" cy="7860923"/>
          </a:xfrm>
          <a:custGeom>
            <a:avLst/>
            <a:gdLst>
              <a:gd name="connsiteX0" fmla="*/ 1937854 w 6334204"/>
              <a:gd name="connsiteY0" fmla="*/ 3679777 h 3840111"/>
              <a:gd name="connsiteX1" fmla="*/ 1952585 w 6334204"/>
              <a:gd name="connsiteY1" fmla="*/ 3703254 h 3840111"/>
              <a:gd name="connsiteX2" fmla="*/ 1919886 w 6334204"/>
              <a:gd name="connsiteY2" fmla="*/ 3703254 h 3840111"/>
              <a:gd name="connsiteX3" fmla="*/ 1937854 w 6334204"/>
              <a:gd name="connsiteY3" fmla="*/ 3679777 h 3840111"/>
              <a:gd name="connsiteX4" fmla="*/ 5630691 w 6334204"/>
              <a:gd name="connsiteY4" fmla="*/ 3425199 h 3840111"/>
              <a:gd name="connsiteX5" fmla="*/ 5705439 w 6334204"/>
              <a:gd name="connsiteY5" fmla="*/ 3428702 h 3840111"/>
              <a:gd name="connsiteX6" fmla="*/ 5648436 w 6334204"/>
              <a:gd name="connsiteY6" fmla="*/ 3507320 h 3840111"/>
              <a:gd name="connsiteX7" fmla="*/ 5615573 w 6334204"/>
              <a:gd name="connsiteY7" fmla="*/ 3428702 h 3840111"/>
              <a:gd name="connsiteX8" fmla="*/ 5630691 w 6334204"/>
              <a:gd name="connsiteY8" fmla="*/ 3425199 h 3840111"/>
              <a:gd name="connsiteX9" fmla="*/ 6169008 w 6334204"/>
              <a:gd name="connsiteY9" fmla="*/ 3403382 h 3840111"/>
              <a:gd name="connsiteX10" fmla="*/ 6209751 w 6334204"/>
              <a:gd name="connsiteY10" fmla="*/ 3455407 h 3840111"/>
              <a:gd name="connsiteX11" fmla="*/ 6144877 w 6334204"/>
              <a:gd name="connsiteY11" fmla="*/ 3542347 h 3840111"/>
              <a:gd name="connsiteX12" fmla="*/ 6111996 w 6334204"/>
              <a:gd name="connsiteY12" fmla="*/ 3542347 h 3840111"/>
              <a:gd name="connsiteX13" fmla="*/ 6087439 w 6334204"/>
              <a:gd name="connsiteY13" fmla="*/ 3603372 h 3840111"/>
              <a:gd name="connsiteX14" fmla="*/ 6014095 w 6334204"/>
              <a:gd name="connsiteY14" fmla="*/ 3603372 h 3840111"/>
              <a:gd name="connsiteX15" fmla="*/ 6071433 w 6334204"/>
              <a:gd name="connsiteY15" fmla="*/ 3516163 h 3840111"/>
              <a:gd name="connsiteX16" fmla="*/ 6111996 w 6334204"/>
              <a:gd name="connsiteY16" fmla="*/ 3464110 h 3840111"/>
              <a:gd name="connsiteX17" fmla="*/ 6144877 w 6334204"/>
              <a:gd name="connsiteY17" fmla="*/ 3455407 h 3840111"/>
              <a:gd name="connsiteX18" fmla="*/ 6169008 w 6334204"/>
              <a:gd name="connsiteY18" fmla="*/ 3403382 h 3840111"/>
              <a:gd name="connsiteX19" fmla="*/ 6236603 w 6334204"/>
              <a:gd name="connsiteY19" fmla="*/ 3258457 h 3840111"/>
              <a:gd name="connsiteX20" fmla="*/ 6260960 w 6334204"/>
              <a:gd name="connsiteY20" fmla="*/ 3301871 h 3840111"/>
              <a:gd name="connsiteX21" fmla="*/ 6334204 w 6334204"/>
              <a:gd name="connsiteY21" fmla="*/ 3310282 h 3840111"/>
              <a:gd name="connsiteX22" fmla="*/ 6293690 w 6334204"/>
              <a:gd name="connsiteY22" fmla="*/ 3345363 h 3840111"/>
              <a:gd name="connsiteX23" fmla="*/ 6220194 w 6334204"/>
              <a:gd name="connsiteY23" fmla="*/ 3441095 h 3840111"/>
              <a:gd name="connsiteX24" fmla="*/ 6203936 w 6334204"/>
              <a:gd name="connsiteY24" fmla="*/ 3389028 h 3840111"/>
              <a:gd name="connsiteX25" fmla="*/ 6236603 w 6334204"/>
              <a:gd name="connsiteY25" fmla="*/ 3327727 h 3840111"/>
              <a:gd name="connsiteX26" fmla="*/ 6236603 w 6334204"/>
              <a:gd name="connsiteY26" fmla="*/ 3258457 h 3840111"/>
              <a:gd name="connsiteX27" fmla="*/ 3911321 w 6334204"/>
              <a:gd name="connsiteY27" fmla="*/ 2705406 h 3840111"/>
              <a:gd name="connsiteX28" fmla="*/ 3944236 w 6334204"/>
              <a:gd name="connsiteY28" fmla="*/ 2766273 h 3840111"/>
              <a:gd name="connsiteX29" fmla="*/ 3927546 w 6334204"/>
              <a:gd name="connsiteY29" fmla="*/ 2905410 h 3840111"/>
              <a:gd name="connsiteX30" fmla="*/ 3911321 w 6334204"/>
              <a:gd name="connsiteY30" fmla="*/ 2923002 h 3840111"/>
              <a:gd name="connsiteX31" fmla="*/ 3911321 w 6334204"/>
              <a:gd name="connsiteY31" fmla="*/ 2966569 h 3840111"/>
              <a:gd name="connsiteX32" fmla="*/ 3878608 w 6334204"/>
              <a:gd name="connsiteY32" fmla="*/ 3062276 h 3840111"/>
              <a:gd name="connsiteX33" fmla="*/ 3813534 w 6334204"/>
              <a:gd name="connsiteY33" fmla="*/ 3071021 h 3840111"/>
              <a:gd name="connsiteX34" fmla="*/ 3788806 w 6334204"/>
              <a:gd name="connsiteY34" fmla="*/ 2966569 h 3840111"/>
              <a:gd name="connsiteX35" fmla="*/ 3813534 w 6334204"/>
              <a:gd name="connsiteY35" fmla="*/ 2914309 h 3840111"/>
              <a:gd name="connsiteX36" fmla="*/ 3805504 w 6334204"/>
              <a:gd name="connsiteY36" fmla="*/ 2853459 h 3840111"/>
              <a:gd name="connsiteX37" fmla="*/ 3878608 w 6334204"/>
              <a:gd name="connsiteY37" fmla="*/ 2792524 h 3840111"/>
              <a:gd name="connsiteX38" fmla="*/ 3911321 w 6334204"/>
              <a:gd name="connsiteY38" fmla="*/ 2705406 h 3840111"/>
              <a:gd name="connsiteX39" fmla="*/ 5691152 w 6334204"/>
              <a:gd name="connsiteY39" fmla="*/ 2683468 h 3840111"/>
              <a:gd name="connsiteX40" fmla="*/ 5723611 w 6334204"/>
              <a:gd name="connsiteY40" fmla="*/ 2692305 h 3840111"/>
              <a:gd name="connsiteX41" fmla="*/ 5772585 w 6334204"/>
              <a:gd name="connsiteY41" fmla="*/ 2849021 h 3840111"/>
              <a:gd name="connsiteX42" fmla="*/ 5804937 w 6334204"/>
              <a:gd name="connsiteY42" fmla="*/ 2883707 h 3840111"/>
              <a:gd name="connsiteX43" fmla="*/ 5812999 w 6334204"/>
              <a:gd name="connsiteY43" fmla="*/ 2988294 h 3840111"/>
              <a:gd name="connsiteX44" fmla="*/ 5853947 w 6334204"/>
              <a:gd name="connsiteY44" fmla="*/ 2988294 h 3840111"/>
              <a:gd name="connsiteX45" fmla="*/ 5878345 w 6334204"/>
              <a:gd name="connsiteY45" fmla="*/ 3144910 h 3840111"/>
              <a:gd name="connsiteX46" fmla="*/ 5862080 w 6334204"/>
              <a:gd name="connsiteY46" fmla="*/ 3223318 h 3840111"/>
              <a:gd name="connsiteX47" fmla="*/ 5812999 w 6334204"/>
              <a:gd name="connsiteY47" fmla="*/ 3266741 h 3840111"/>
              <a:gd name="connsiteX48" fmla="*/ 5780718 w 6334204"/>
              <a:gd name="connsiteY48" fmla="*/ 3353423 h 3840111"/>
              <a:gd name="connsiteX49" fmla="*/ 5715550 w 6334204"/>
              <a:gd name="connsiteY49" fmla="*/ 3397509 h 3840111"/>
              <a:gd name="connsiteX50" fmla="*/ 5552327 w 6334204"/>
              <a:gd name="connsiteY50" fmla="*/ 3362558 h 3840111"/>
              <a:gd name="connsiteX51" fmla="*/ 5560566 w 6334204"/>
              <a:gd name="connsiteY51" fmla="*/ 3301659 h 3840111"/>
              <a:gd name="connsiteX52" fmla="*/ 5503388 w 6334204"/>
              <a:gd name="connsiteY52" fmla="*/ 3301659 h 3840111"/>
              <a:gd name="connsiteX53" fmla="*/ 5454771 w 6334204"/>
              <a:gd name="connsiteY53" fmla="*/ 3223318 h 3840111"/>
              <a:gd name="connsiteX54" fmla="*/ 5299930 w 6334204"/>
              <a:gd name="connsiteY54" fmla="*/ 3266741 h 3840111"/>
              <a:gd name="connsiteX55" fmla="*/ 5185752 w 6334204"/>
              <a:gd name="connsiteY55" fmla="*/ 3301659 h 3840111"/>
              <a:gd name="connsiteX56" fmla="*/ 5136492 w 6334204"/>
              <a:gd name="connsiteY56" fmla="*/ 3284151 h 3840111"/>
              <a:gd name="connsiteX57" fmla="*/ 5144946 w 6334204"/>
              <a:gd name="connsiteY57" fmla="*/ 3188433 h 3840111"/>
              <a:gd name="connsiteX58" fmla="*/ 5120513 w 6334204"/>
              <a:gd name="connsiteY58" fmla="*/ 3144910 h 3840111"/>
              <a:gd name="connsiteX59" fmla="*/ 5112344 w 6334204"/>
              <a:gd name="connsiteY59" fmla="*/ 3014375 h 3840111"/>
              <a:gd name="connsiteX60" fmla="*/ 5177691 w 6334204"/>
              <a:gd name="connsiteY60" fmla="*/ 2988294 h 3840111"/>
              <a:gd name="connsiteX61" fmla="*/ 5218425 w 6334204"/>
              <a:gd name="connsiteY61" fmla="*/ 2901281 h 3840111"/>
              <a:gd name="connsiteX62" fmla="*/ 5250956 w 6334204"/>
              <a:gd name="connsiteY62" fmla="*/ 2909820 h 3840111"/>
              <a:gd name="connsiteX63" fmla="*/ 5267007 w 6334204"/>
              <a:gd name="connsiteY63" fmla="*/ 2857858 h 3840111"/>
              <a:gd name="connsiteX64" fmla="*/ 5332532 w 6334204"/>
              <a:gd name="connsiteY64" fmla="*/ 2857858 h 3840111"/>
              <a:gd name="connsiteX65" fmla="*/ 5365026 w 6334204"/>
              <a:gd name="connsiteY65" fmla="*/ 2779483 h 3840111"/>
              <a:gd name="connsiteX66" fmla="*/ 5446531 w 6334204"/>
              <a:gd name="connsiteY66" fmla="*/ 2753138 h 3840111"/>
              <a:gd name="connsiteX67" fmla="*/ 5462903 w 6334204"/>
              <a:gd name="connsiteY67" fmla="*/ 2709813 h 3840111"/>
              <a:gd name="connsiteX68" fmla="*/ 5617495 w 6334204"/>
              <a:gd name="connsiteY68" fmla="*/ 2736093 h 3840111"/>
              <a:gd name="connsiteX69" fmla="*/ 5585142 w 6334204"/>
              <a:gd name="connsiteY69" fmla="*/ 2770679 h 3840111"/>
              <a:gd name="connsiteX70" fmla="*/ 5617495 w 6334204"/>
              <a:gd name="connsiteY70" fmla="*/ 2814004 h 3840111"/>
              <a:gd name="connsiteX71" fmla="*/ 5666397 w 6334204"/>
              <a:gd name="connsiteY71" fmla="*/ 2831545 h 3840111"/>
              <a:gd name="connsiteX72" fmla="*/ 5691152 w 6334204"/>
              <a:gd name="connsiteY72" fmla="*/ 2683468 h 3840111"/>
              <a:gd name="connsiteX73" fmla="*/ 5020955 w 6334204"/>
              <a:gd name="connsiteY73" fmla="*/ 2559809 h 3840111"/>
              <a:gd name="connsiteX74" fmla="*/ 5184085 w 6334204"/>
              <a:gd name="connsiteY74" fmla="*/ 2594748 h 3840111"/>
              <a:gd name="connsiteX75" fmla="*/ 5208330 w 6334204"/>
              <a:gd name="connsiteY75" fmla="*/ 2647006 h 3840111"/>
              <a:gd name="connsiteX76" fmla="*/ 5004921 w 6334204"/>
              <a:gd name="connsiteY76" fmla="*/ 2612077 h 3840111"/>
              <a:gd name="connsiteX77" fmla="*/ 5020955 w 6334204"/>
              <a:gd name="connsiteY77" fmla="*/ 2559809 h 3840111"/>
              <a:gd name="connsiteX78" fmla="*/ 5582038 w 6334204"/>
              <a:gd name="connsiteY78" fmla="*/ 2450726 h 3840111"/>
              <a:gd name="connsiteX79" fmla="*/ 5639070 w 6334204"/>
              <a:gd name="connsiteY79" fmla="*/ 2450726 h 3840111"/>
              <a:gd name="connsiteX80" fmla="*/ 5769450 w 6334204"/>
              <a:gd name="connsiteY80" fmla="*/ 2520153 h 3840111"/>
              <a:gd name="connsiteX81" fmla="*/ 5769450 w 6334204"/>
              <a:gd name="connsiteY81" fmla="*/ 2546473 h 3840111"/>
              <a:gd name="connsiteX82" fmla="*/ 5834516 w 6334204"/>
              <a:gd name="connsiteY82" fmla="*/ 2607602 h 3840111"/>
              <a:gd name="connsiteX83" fmla="*/ 5858971 w 6334204"/>
              <a:gd name="connsiteY83" fmla="*/ 2659553 h 3840111"/>
              <a:gd name="connsiteX84" fmla="*/ 5785712 w 6334204"/>
              <a:gd name="connsiteY84" fmla="*/ 2624745 h 3840111"/>
              <a:gd name="connsiteX85" fmla="*/ 5728697 w 6334204"/>
              <a:gd name="connsiteY85" fmla="*/ 2659553 h 3840111"/>
              <a:gd name="connsiteX86" fmla="*/ 5639070 w 6334204"/>
              <a:gd name="connsiteY86" fmla="*/ 2633488 h 3840111"/>
              <a:gd name="connsiteX87" fmla="*/ 5639070 w 6334204"/>
              <a:gd name="connsiteY87" fmla="*/ 2581182 h 3840111"/>
              <a:gd name="connsiteX88" fmla="*/ 5524598 w 6334204"/>
              <a:gd name="connsiteY88" fmla="*/ 2494000 h 3840111"/>
              <a:gd name="connsiteX89" fmla="*/ 5484306 w 6334204"/>
              <a:gd name="connsiteY89" fmla="*/ 2494000 h 3840111"/>
              <a:gd name="connsiteX90" fmla="*/ 5508867 w 6334204"/>
              <a:gd name="connsiteY90" fmla="*/ 2459303 h 3840111"/>
              <a:gd name="connsiteX91" fmla="*/ 5549213 w 6334204"/>
              <a:gd name="connsiteY91" fmla="*/ 2476868 h 3840111"/>
              <a:gd name="connsiteX92" fmla="*/ 5582038 w 6334204"/>
              <a:gd name="connsiteY92" fmla="*/ 2450726 h 3840111"/>
              <a:gd name="connsiteX93" fmla="*/ 5525429 w 6334204"/>
              <a:gd name="connsiteY93" fmla="*/ 2400921 h 3840111"/>
              <a:gd name="connsiteX94" fmla="*/ 5550898 w 6334204"/>
              <a:gd name="connsiteY94" fmla="*/ 2410003 h 3840111"/>
              <a:gd name="connsiteX95" fmla="*/ 5461460 w 6334204"/>
              <a:gd name="connsiteY95" fmla="*/ 2436338 h 3840111"/>
              <a:gd name="connsiteX96" fmla="*/ 5525429 w 6334204"/>
              <a:gd name="connsiteY96" fmla="*/ 2400921 h 3840111"/>
              <a:gd name="connsiteX97" fmla="*/ 5302164 w 6334204"/>
              <a:gd name="connsiteY97" fmla="*/ 2392548 h 3840111"/>
              <a:gd name="connsiteX98" fmla="*/ 5367709 w 6334204"/>
              <a:gd name="connsiteY98" fmla="*/ 2444726 h 3840111"/>
              <a:gd name="connsiteX99" fmla="*/ 5326792 w 6334204"/>
              <a:gd name="connsiteY99" fmla="*/ 2444726 h 3840111"/>
              <a:gd name="connsiteX100" fmla="*/ 5359302 w 6334204"/>
              <a:gd name="connsiteY100" fmla="*/ 2531923 h 3840111"/>
              <a:gd name="connsiteX101" fmla="*/ 5310413 w 6334204"/>
              <a:gd name="connsiteY101" fmla="*/ 2505554 h 3840111"/>
              <a:gd name="connsiteX102" fmla="*/ 5294212 w 6334204"/>
              <a:gd name="connsiteY102" fmla="*/ 2557733 h 3840111"/>
              <a:gd name="connsiteX103" fmla="*/ 5302164 w 6334204"/>
              <a:gd name="connsiteY103" fmla="*/ 2392548 h 3840111"/>
              <a:gd name="connsiteX104" fmla="*/ 4847832 w 6334204"/>
              <a:gd name="connsiteY104" fmla="*/ 2298010 h 3840111"/>
              <a:gd name="connsiteX105" fmla="*/ 4880545 w 6334204"/>
              <a:gd name="connsiteY105" fmla="*/ 2315537 h 3840111"/>
              <a:gd name="connsiteX106" fmla="*/ 4912781 w 6334204"/>
              <a:gd name="connsiteY106" fmla="*/ 2376133 h 3840111"/>
              <a:gd name="connsiteX107" fmla="*/ 4978494 w 6334204"/>
              <a:gd name="connsiteY107" fmla="*/ 2437345 h 3840111"/>
              <a:gd name="connsiteX108" fmla="*/ 4994297 w 6334204"/>
              <a:gd name="connsiteY108" fmla="*/ 2550182 h 3840111"/>
              <a:gd name="connsiteX109" fmla="*/ 4905023 w 6334204"/>
              <a:gd name="connsiteY109" fmla="*/ 2506698 h 3840111"/>
              <a:gd name="connsiteX110" fmla="*/ 4806912 w 6334204"/>
              <a:gd name="connsiteY110" fmla="*/ 2306566 h 3840111"/>
              <a:gd name="connsiteX111" fmla="*/ 4847832 w 6334204"/>
              <a:gd name="connsiteY111" fmla="*/ 2298010 h 3840111"/>
              <a:gd name="connsiteX112" fmla="*/ 5199152 w 6334204"/>
              <a:gd name="connsiteY112" fmla="*/ 2283650 h 3840111"/>
              <a:gd name="connsiteX113" fmla="*/ 5272510 w 6334204"/>
              <a:gd name="connsiteY113" fmla="*/ 2318742 h 3840111"/>
              <a:gd name="connsiteX114" fmla="*/ 5248118 w 6334204"/>
              <a:gd name="connsiteY114" fmla="*/ 2361941 h 3840111"/>
              <a:gd name="connsiteX115" fmla="*/ 5256553 w 6334204"/>
              <a:gd name="connsiteY115" fmla="*/ 2440550 h 3840111"/>
              <a:gd name="connsiteX116" fmla="*/ 5215590 w 6334204"/>
              <a:gd name="connsiteY116" fmla="*/ 2518485 h 3840111"/>
              <a:gd name="connsiteX117" fmla="*/ 5231777 w 6334204"/>
              <a:gd name="connsiteY117" fmla="*/ 2527450 h 3840111"/>
              <a:gd name="connsiteX118" fmla="*/ 5207145 w 6334204"/>
              <a:gd name="connsiteY118" fmla="*/ 2553393 h 3840111"/>
              <a:gd name="connsiteX119" fmla="*/ 5109492 w 6334204"/>
              <a:gd name="connsiteY119" fmla="*/ 2527450 h 3840111"/>
              <a:gd name="connsiteX120" fmla="*/ 5068711 w 6334204"/>
              <a:gd name="connsiteY120" fmla="*/ 2440550 h 3840111"/>
              <a:gd name="connsiteX121" fmla="*/ 5199152 w 6334204"/>
              <a:gd name="connsiteY121" fmla="*/ 2283650 h 3840111"/>
              <a:gd name="connsiteX122" fmla="*/ 4527552 w 6334204"/>
              <a:gd name="connsiteY122" fmla="*/ 2203472 h 3840111"/>
              <a:gd name="connsiteX123" fmla="*/ 4568469 w 6334204"/>
              <a:gd name="connsiteY123" fmla="*/ 2264414 h 3840111"/>
              <a:gd name="connsiteX124" fmla="*/ 4527552 w 6334204"/>
              <a:gd name="connsiteY124" fmla="*/ 2290482 h 3840111"/>
              <a:gd name="connsiteX125" fmla="*/ 4527552 w 6334204"/>
              <a:gd name="connsiteY125" fmla="*/ 2203472 h 3840111"/>
              <a:gd name="connsiteX126" fmla="*/ 5394787 w 6334204"/>
              <a:gd name="connsiteY126" fmla="*/ 2094389 h 3840111"/>
              <a:gd name="connsiteX127" fmla="*/ 5427280 w 6334204"/>
              <a:gd name="connsiteY127" fmla="*/ 2137957 h 3840111"/>
              <a:gd name="connsiteX128" fmla="*/ 5468000 w 6334204"/>
              <a:gd name="connsiteY128" fmla="*/ 2190134 h 3840111"/>
              <a:gd name="connsiteX129" fmla="*/ 5394787 w 6334204"/>
              <a:gd name="connsiteY129" fmla="*/ 2224876 h 3840111"/>
              <a:gd name="connsiteX130" fmla="*/ 5386450 w 6334204"/>
              <a:gd name="connsiteY130" fmla="*/ 2181489 h 3840111"/>
              <a:gd name="connsiteX131" fmla="*/ 5337782 w 6334204"/>
              <a:gd name="connsiteY131" fmla="*/ 2181489 h 3840111"/>
              <a:gd name="connsiteX132" fmla="*/ 5386450 w 6334204"/>
              <a:gd name="connsiteY132" fmla="*/ 2155319 h 3840111"/>
              <a:gd name="connsiteX133" fmla="*/ 5394787 w 6334204"/>
              <a:gd name="connsiteY133" fmla="*/ 2094389 h 3840111"/>
              <a:gd name="connsiteX134" fmla="*/ 2533261 w 6334204"/>
              <a:gd name="connsiteY134" fmla="*/ 2036211 h 3840111"/>
              <a:gd name="connsiteX135" fmla="*/ 2549635 w 6334204"/>
              <a:gd name="connsiteY135" fmla="*/ 2070908 h 3840111"/>
              <a:gd name="connsiteX136" fmla="*/ 2517240 w 6334204"/>
              <a:gd name="connsiteY136" fmla="*/ 2070908 h 3840111"/>
              <a:gd name="connsiteX137" fmla="*/ 2533261 w 6334204"/>
              <a:gd name="connsiteY137" fmla="*/ 2036211 h 3840111"/>
              <a:gd name="connsiteX138" fmla="*/ 1679873 w 6334204"/>
              <a:gd name="connsiteY138" fmla="*/ 2007123 h 3840111"/>
              <a:gd name="connsiteX139" fmla="*/ 1728911 w 6334204"/>
              <a:gd name="connsiteY139" fmla="*/ 2007123 h 3840111"/>
              <a:gd name="connsiteX140" fmla="*/ 1679873 w 6334204"/>
              <a:gd name="connsiteY140" fmla="*/ 2042226 h 3840111"/>
              <a:gd name="connsiteX141" fmla="*/ 1679873 w 6334204"/>
              <a:gd name="connsiteY141" fmla="*/ 2007123 h 3840111"/>
              <a:gd name="connsiteX142" fmla="*/ 1454435 w 6334204"/>
              <a:gd name="connsiteY142" fmla="*/ 2000088 h 3840111"/>
              <a:gd name="connsiteX143" fmla="*/ 1511426 w 6334204"/>
              <a:gd name="connsiteY143" fmla="*/ 2026495 h 3840111"/>
              <a:gd name="connsiteX144" fmla="*/ 1454435 w 6334204"/>
              <a:gd name="connsiteY144" fmla="*/ 2035193 h 3840111"/>
              <a:gd name="connsiteX145" fmla="*/ 1454435 w 6334204"/>
              <a:gd name="connsiteY145" fmla="*/ 2000088 h 3840111"/>
              <a:gd name="connsiteX146" fmla="*/ 5078398 w 6334204"/>
              <a:gd name="connsiteY146" fmla="*/ 1985390 h 3840111"/>
              <a:gd name="connsiteX147" fmla="*/ 5111211 w 6334204"/>
              <a:gd name="connsiteY147" fmla="*/ 1994036 h 3840111"/>
              <a:gd name="connsiteX148" fmla="*/ 5078398 w 6334204"/>
              <a:gd name="connsiteY148" fmla="*/ 2046376 h 3840111"/>
              <a:gd name="connsiteX149" fmla="*/ 5078398 w 6334204"/>
              <a:gd name="connsiteY149" fmla="*/ 1985390 h 3840111"/>
              <a:gd name="connsiteX150" fmla="*/ 5311233 w 6334204"/>
              <a:gd name="connsiteY150" fmla="*/ 1978590 h 3840111"/>
              <a:gd name="connsiteX151" fmla="*/ 5331760 w 6334204"/>
              <a:gd name="connsiteY151" fmla="*/ 1979734 h 3840111"/>
              <a:gd name="connsiteX152" fmla="*/ 5354050 w 6334204"/>
              <a:gd name="connsiteY152" fmla="*/ 1995032 h 3840111"/>
              <a:gd name="connsiteX153" fmla="*/ 5321254 w 6334204"/>
              <a:gd name="connsiteY153" fmla="*/ 2073391 h 3840111"/>
              <a:gd name="connsiteX154" fmla="*/ 5272349 w 6334204"/>
              <a:gd name="connsiteY154" fmla="*/ 2021186 h 3840111"/>
              <a:gd name="connsiteX155" fmla="*/ 5311233 w 6334204"/>
              <a:gd name="connsiteY155" fmla="*/ 1978590 h 3840111"/>
              <a:gd name="connsiteX156" fmla="*/ 1595779 w 6334204"/>
              <a:gd name="connsiteY156" fmla="*/ 1919856 h 3840111"/>
              <a:gd name="connsiteX157" fmla="*/ 1628326 w 6334204"/>
              <a:gd name="connsiteY157" fmla="*/ 1928754 h 3840111"/>
              <a:gd name="connsiteX158" fmla="*/ 1595779 w 6334204"/>
              <a:gd name="connsiteY158" fmla="*/ 1919856 h 3840111"/>
              <a:gd name="connsiteX159" fmla="*/ 1369244 w 6334204"/>
              <a:gd name="connsiteY159" fmla="*/ 1898040 h 3840111"/>
              <a:gd name="connsiteX160" fmla="*/ 1491246 w 6334204"/>
              <a:gd name="connsiteY160" fmla="*/ 1898040 h 3840111"/>
              <a:gd name="connsiteX161" fmla="*/ 1539880 w 6334204"/>
              <a:gd name="connsiteY161" fmla="*/ 1932857 h 3840111"/>
              <a:gd name="connsiteX162" fmla="*/ 1556527 w 6334204"/>
              <a:gd name="connsiteY162" fmla="*/ 1967617 h 3840111"/>
              <a:gd name="connsiteX163" fmla="*/ 1662314 w 6334204"/>
              <a:gd name="connsiteY163" fmla="*/ 2019855 h 3840111"/>
              <a:gd name="connsiteX164" fmla="*/ 1605665 w 6334204"/>
              <a:gd name="connsiteY164" fmla="*/ 2037361 h 3840111"/>
              <a:gd name="connsiteX165" fmla="*/ 1548283 w 6334204"/>
              <a:gd name="connsiteY165" fmla="*/ 2019855 h 3840111"/>
              <a:gd name="connsiteX166" fmla="*/ 1564483 w 6334204"/>
              <a:gd name="connsiteY166" fmla="*/ 1985057 h 3840111"/>
              <a:gd name="connsiteX167" fmla="*/ 1499519 w 6334204"/>
              <a:gd name="connsiteY167" fmla="*/ 1976343 h 3840111"/>
              <a:gd name="connsiteX168" fmla="*/ 1426152 w 6334204"/>
              <a:gd name="connsiteY168" fmla="*/ 1924143 h 3840111"/>
              <a:gd name="connsiteX169" fmla="*/ 1352683 w 6334204"/>
              <a:gd name="connsiteY169" fmla="*/ 1941662 h 3840111"/>
              <a:gd name="connsiteX170" fmla="*/ 1369244 w 6334204"/>
              <a:gd name="connsiteY170" fmla="*/ 1898040 h 3840111"/>
              <a:gd name="connsiteX171" fmla="*/ 1563517 w 6334204"/>
              <a:gd name="connsiteY171" fmla="*/ 1883495 h 3840111"/>
              <a:gd name="connsiteX172" fmla="*/ 1596146 w 6334204"/>
              <a:gd name="connsiteY172" fmla="*/ 1918129 h 3840111"/>
              <a:gd name="connsiteX173" fmla="*/ 1563517 w 6334204"/>
              <a:gd name="connsiteY173" fmla="*/ 1927027 h 3840111"/>
              <a:gd name="connsiteX174" fmla="*/ 1563517 w 6334204"/>
              <a:gd name="connsiteY174" fmla="*/ 1883495 h 3840111"/>
              <a:gd name="connsiteX175" fmla="*/ 1520622 w 6334204"/>
              <a:gd name="connsiteY175" fmla="*/ 1847134 h 3840111"/>
              <a:gd name="connsiteX176" fmla="*/ 1545216 w 6334204"/>
              <a:gd name="connsiteY176" fmla="*/ 1847134 h 3840111"/>
              <a:gd name="connsiteX177" fmla="*/ 1553454 w 6334204"/>
              <a:gd name="connsiteY177" fmla="*/ 1890232 h 3840111"/>
              <a:gd name="connsiteX178" fmla="*/ 1520622 w 6334204"/>
              <a:gd name="connsiteY178" fmla="*/ 1847134 h 3840111"/>
              <a:gd name="connsiteX179" fmla="*/ 1468981 w 6334204"/>
              <a:gd name="connsiteY179" fmla="*/ 1847134 h 3840111"/>
              <a:gd name="connsiteX180" fmla="*/ 1501591 w 6334204"/>
              <a:gd name="connsiteY180" fmla="*/ 1881831 h 3840111"/>
              <a:gd name="connsiteX181" fmla="*/ 1468981 w 6334204"/>
              <a:gd name="connsiteY181" fmla="*/ 1881831 h 3840111"/>
              <a:gd name="connsiteX182" fmla="*/ 1468981 w 6334204"/>
              <a:gd name="connsiteY182" fmla="*/ 1847134 h 3840111"/>
              <a:gd name="connsiteX183" fmla="*/ 5277050 w 6334204"/>
              <a:gd name="connsiteY183" fmla="*/ 1839862 h 3840111"/>
              <a:gd name="connsiteX184" fmla="*/ 5293396 w 6334204"/>
              <a:gd name="connsiteY184" fmla="*/ 1846771 h 3840111"/>
              <a:gd name="connsiteX185" fmla="*/ 5260449 w 6334204"/>
              <a:gd name="connsiteY185" fmla="*/ 1925002 h 3840111"/>
              <a:gd name="connsiteX186" fmla="*/ 5235971 w 6334204"/>
              <a:gd name="connsiteY186" fmla="*/ 1872917 h 3840111"/>
              <a:gd name="connsiteX187" fmla="*/ 5277050 w 6334204"/>
              <a:gd name="connsiteY187" fmla="*/ 1839862 h 3840111"/>
              <a:gd name="connsiteX188" fmla="*/ 3647892 w 6334204"/>
              <a:gd name="connsiteY188" fmla="*/ 1802788 h 3840111"/>
              <a:gd name="connsiteX189" fmla="*/ 3639990 w 6334204"/>
              <a:gd name="connsiteY189" fmla="*/ 1811802 h 3840111"/>
              <a:gd name="connsiteX190" fmla="*/ 3647892 w 6334204"/>
              <a:gd name="connsiteY190" fmla="*/ 1802788 h 3840111"/>
              <a:gd name="connsiteX191" fmla="*/ 830989 w 6334204"/>
              <a:gd name="connsiteY191" fmla="*/ 1741177 h 3840111"/>
              <a:gd name="connsiteX192" fmla="*/ 863764 w 6334204"/>
              <a:gd name="connsiteY192" fmla="*/ 1776082 h 3840111"/>
              <a:gd name="connsiteX193" fmla="*/ 830989 w 6334204"/>
              <a:gd name="connsiteY193" fmla="*/ 1741177 h 3840111"/>
              <a:gd name="connsiteX194" fmla="*/ 827664 w 6334204"/>
              <a:gd name="connsiteY194" fmla="*/ 1718365 h 3840111"/>
              <a:gd name="connsiteX195" fmla="*/ 823221 w 6334204"/>
              <a:gd name="connsiteY195" fmla="*/ 1723725 h 3840111"/>
              <a:gd name="connsiteX196" fmla="*/ 830989 w 6334204"/>
              <a:gd name="connsiteY196" fmla="*/ 1723725 h 3840111"/>
              <a:gd name="connsiteX197" fmla="*/ 827664 w 6334204"/>
              <a:gd name="connsiteY197" fmla="*/ 1718365 h 3840111"/>
              <a:gd name="connsiteX198" fmla="*/ 3433434 w 6334204"/>
              <a:gd name="connsiteY198" fmla="*/ 1571669 h 3840111"/>
              <a:gd name="connsiteX199" fmla="*/ 3473931 w 6334204"/>
              <a:gd name="connsiteY199" fmla="*/ 1606718 h 3840111"/>
              <a:gd name="connsiteX200" fmla="*/ 3425197 w 6334204"/>
              <a:gd name="connsiteY200" fmla="*/ 1580395 h 3840111"/>
              <a:gd name="connsiteX201" fmla="*/ 3433434 w 6334204"/>
              <a:gd name="connsiteY201" fmla="*/ 1571669 h 3840111"/>
              <a:gd name="connsiteX202" fmla="*/ 5221224 w 6334204"/>
              <a:gd name="connsiteY202" fmla="*/ 1472364 h 3840111"/>
              <a:gd name="connsiteX203" fmla="*/ 5172166 w 6334204"/>
              <a:gd name="connsiteY203" fmla="*/ 1506871 h 3840111"/>
              <a:gd name="connsiteX204" fmla="*/ 5229127 w 6334204"/>
              <a:gd name="connsiteY204" fmla="*/ 1506871 h 3840111"/>
              <a:gd name="connsiteX205" fmla="*/ 5221224 w 6334204"/>
              <a:gd name="connsiteY205" fmla="*/ 1472364 h 3840111"/>
              <a:gd name="connsiteX206" fmla="*/ 5573358 w 6334204"/>
              <a:gd name="connsiteY206" fmla="*/ 1403531 h 3840111"/>
              <a:gd name="connsiteX207" fmla="*/ 5606284 w 6334204"/>
              <a:gd name="connsiteY207" fmla="*/ 1403531 h 3840111"/>
              <a:gd name="connsiteX208" fmla="*/ 5622406 w 6334204"/>
              <a:gd name="connsiteY208" fmla="*/ 1577649 h 3840111"/>
              <a:gd name="connsiteX209" fmla="*/ 5516401 w 6334204"/>
              <a:gd name="connsiteY209" fmla="*/ 1647420 h 3840111"/>
              <a:gd name="connsiteX210" fmla="*/ 5492212 w 6334204"/>
              <a:gd name="connsiteY210" fmla="*/ 1638450 h 3840111"/>
              <a:gd name="connsiteX211" fmla="*/ 5443174 w 6334204"/>
              <a:gd name="connsiteY211" fmla="*/ 1699320 h 3840111"/>
              <a:gd name="connsiteX212" fmla="*/ 5410573 w 6334204"/>
              <a:gd name="connsiteY212" fmla="*/ 1647420 h 3840111"/>
              <a:gd name="connsiteX213" fmla="*/ 5459533 w 6334204"/>
              <a:gd name="connsiteY213" fmla="*/ 1647420 h 3840111"/>
              <a:gd name="connsiteX214" fmla="*/ 5418580 w 6334204"/>
              <a:gd name="connsiteY214" fmla="*/ 1629987 h 3840111"/>
              <a:gd name="connsiteX215" fmla="*/ 5500042 w 6334204"/>
              <a:gd name="connsiteY215" fmla="*/ 1577649 h 3840111"/>
              <a:gd name="connsiteX216" fmla="*/ 5573358 w 6334204"/>
              <a:gd name="connsiteY216" fmla="*/ 1525749 h 3840111"/>
              <a:gd name="connsiteX217" fmla="*/ 5581789 w 6334204"/>
              <a:gd name="connsiteY217" fmla="*/ 1507906 h 3840111"/>
              <a:gd name="connsiteX218" fmla="*/ 5573358 w 6334204"/>
              <a:gd name="connsiteY218" fmla="*/ 1403531 h 3840111"/>
              <a:gd name="connsiteX219" fmla="*/ 5556964 w 6334204"/>
              <a:gd name="connsiteY219" fmla="*/ 1301720 h 3840111"/>
              <a:gd name="connsiteX220" fmla="*/ 5670943 w 6334204"/>
              <a:gd name="connsiteY220" fmla="*/ 1336620 h 3840111"/>
              <a:gd name="connsiteX221" fmla="*/ 5622163 w 6334204"/>
              <a:gd name="connsiteY221" fmla="*/ 1406066 h 3840111"/>
              <a:gd name="connsiteX222" fmla="*/ 5597547 w 6334204"/>
              <a:gd name="connsiteY222" fmla="*/ 1380035 h 3840111"/>
              <a:gd name="connsiteX223" fmla="*/ 5548715 w 6334204"/>
              <a:gd name="connsiteY223" fmla="*/ 1397694 h 3840111"/>
              <a:gd name="connsiteX224" fmla="*/ 5556964 w 6334204"/>
              <a:gd name="connsiteY224" fmla="*/ 1301720 h 3840111"/>
              <a:gd name="connsiteX225" fmla="*/ 1907153 w 6334204"/>
              <a:gd name="connsiteY225" fmla="*/ 1088626 h 3840111"/>
              <a:gd name="connsiteX226" fmla="*/ 1898853 w 6334204"/>
              <a:gd name="connsiteY226" fmla="*/ 1097103 h 3840111"/>
              <a:gd name="connsiteX227" fmla="*/ 1907153 w 6334204"/>
              <a:gd name="connsiteY227" fmla="*/ 1088626 h 3840111"/>
              <a:gd name="connsiteX228" fmla="*/ 2825482 w 6334204"/>
              <a:gd name="connsiteY228" fmla="*/ 1025377 h 3840111"/>
              <a:gd name="connsiteX229" fmla="*/ 2866046 w 6334204"/>
              <a:gd name="connsiteY229" fmla="*/ 1025377 h 3840111"/>
              <a:gd name="connsiteX230" fmla="*/ 2866046 w 6334204"/>
              <a:gd name="connsiteY230" fmla="*/ 1103769 h 3840111"/>
              <a:gd name="connsiteX231" fmla="*/ 2800666 w 6334204"/>
              <a:gd name="connsiteY231" fmla="*/ 1121285 h 3840111"/>
              <a:gd name="connsiteX232" fmla="*/ 2792901 w 6334204"/>
              <a:gd name="connsiteY232" fmla="*/ 1051565 h 3840111"/>
              <a:gd name="connsiteX233" fmla="*/ 2825482 w 6334204"/>
              <a:gd name="connsiteY233" fmla="*/ 1025377 h 3840111"/>
              <a:gd name="connsiteX234" fmla="*/ 2956081 w 6334204"/>
              <a:gd name="connsiteY234" fmla="*/ 894854 h 3840111"/>
              <a:gd name="connsiteX235" fmla="*/ 2931486 w 6334204"/>
              <a:gd name="connsiteY235" fmla="*/ 929549 h 3840111"/>
              <a:gd name="connsiteX236" fmla="*/ 2964379 w 6334204"/>
              <a:gd name="connsiteY236" fmla="*/ 955852 h 3840111"/>
              <a:gd name="connsiteX237" fmla="*/ 2988675 w 6334204"/>
              <a:gd name="connsiteY237" fmla="*/ 1060405 h 3840111"/>
              <a:gd name="connsiteX238" fmla="*/ 3021754 w 6334204"/>
              <a:gd name="connsiteY238" fmla="*/ 1086534 h 3840111"/>
              <a:gd name="connsiteX239" fmla="*/ 2988675 w 6334204"/>
              <a:gd name="connsiteY239" fmla="*/ 1173323 h 3840111"/>
              <a:gd name="connsiteX240" fmla="*/ 2858144 w 6334204"/>
              <a:gd name="connsiteY240" fmla="*/ 1182185 h 3840111"/>
              <a:gd name="connsiteX241" fmla="*/ 2899176 w 6334204"/>
              <a:gd name="connsiteY241" fmla="*/ 1156030 h 3840111"/>
              <a:gd name="connsiteX242" fmla="*/ 2882855 w 6334204"/>
              <a:gd name="connsiteY242" fmla="*/ 1077457 h 3840111"/>
              <a:gd name="connsiteX243" fmla="*/ 2923332 w 6334204"/>
              <a:gd name="connsiteY243" fmla="*/ 1042776 h 3840111"/>
              <a:gd name="connsiteX244" fmla="*/ 2882855 w 6334204"/>
              <a:gd name="connsiteY244" fmla="*/ 1025415 h 3840111"/>
              <a:gd name="connsiteX245" fmla="*/ 2891093 w 6334204"/>
              <a:gd name="connsiteY245" fmla="*/ 912108 h 3840111"/>
              <a:gd name="connsiteX246" fmla="*/ 2956081 w 6334204"/>
              <a:gd name="connsiteY246" fmla="*/ 894854 h 3840111"/>
              <a:gd name="connsiteX247" fmla="*/ 3476846 w 6334204"/>
              <a:gd name="connsiteY247" fmla="*/ 871659 h 3840111"/>
              <a:gd name="connsiteX248" fmla="*/ 3427952 w 6334204"/>
              <a:gd name="connsiteY248" fmla="*/ 897574 h 3840111"/>
              <a:gd name="connsiteX249" fmla="*/ 3476846 w 6334204"/>
              <a:gd name="connsiteY249" fmla="*/ 871659 h 3840111"/>
              <a:gd name="connsiteX250" fmla="*/ 3656124 w 6334204"/>
              <a:gd name="connsiteY250" fmla="*/ 723630 h 3840111"/>
              <a:gd name="connsiteX251" fmla="*/ 3647892 w 6334204"/>
              <a:gd name="connsiteY251" fmla="*/ 732081 h 3840111"/>
              <a:gd name="connsiteX252" fmla="*/ 3656124 w 6334204"/>
              <a:gd name="connsiteY252" fmla="*/ 723630 h 3840111"/>
              <a:gd name="connsiteX253" fmla="*/ 1524253 w 6334204"/>
              <a:gd name="connsiteY253" fmla="*/ 720693 h 3840111"/>
              <a:gd name="connsiteX254" fmla="*/ 1558599 w 6334204"/>
              <a:gd name="connsiteY254" fmla="*/ 729648 h 3840111"/>
              <a:gd name="connsiteX255" fmla="*/ 1590924 w 6334204"/>
              <a:gd name="connsiteY255" fmla="*/ 773207 h 3840111"/>
              <a:gd name="connsiteX256" fmla="*/ 1525763 w 6334204"/>
              <a:gd name="connsiteY256" fmla="*/ 799426 h 3840111"/>
              <a:gd name="connsiteX257" fmla="*/ 1468982 w 6334204"/>
              <a:gd name="connsiteY257" fmla="*/ 764998 h 3840111"/>
              <a:gd name="connsiteX258" fmla="*/ 1509543 w 6334204"/>
              <a:gd name="connsiteY258" fmla="*/ 721146 h 3840111"/>
              <a:gd name="connsiteX259" fmla="*/ 1524253 w 6334204"/>
              <a:gd name="connsiteY259" fmla="*/ 720693 h 3840111"/>
              <a:gd name="connsiteX260" fmla="*/ 3386795 w 6334204"/>
              <a:gd name="connsiteY260" fmla="*/ 697433 h 3840111"/>
              <a:gd name="connsiteX261" fmla="*/ 3297239 w 6334204"/>
              <a:gd name="connsiteY261" fmla="*/ 862645 h 3840111"/>
              <a:gd name="connsiteX262" fmla="*/ 3313701 w 6334204"/>
              <a:gd name="connsiteY262" fmla="*/ 914899 h 3840111"/>
              <a:gd name="connsiteX263" fmla="*/ 3264972 w 6334204"/>
              <a:gd name="connsiteY263" fmla="*/ 1028138 h 3840111"/>
              <a:gd name="connsiteX264" fmla="*/ 3167184 w 6334204"/>
              <a:gd name="connsiteY264" fmla="*/ 941095 h 3840111"/>
              <a:gd name="connsiteX265" fmla="*/ 3199945 w 6334204"/>
              <a:gd name="connsiteY265" fmla="*/ 1028138 h 3840111"/>
              <a:gd name="connsiteX266" fmla="*/ 3199945 w 6334204"/>
              <a:gd name="connsiteY266" fmla="*/ 1054336 h 3840111"/>
              <a:gd name="connsiteX267" fmla="*/ 3223980 w 6334204"/>
              <a:gd name="connsiteY267" fmla="*/ 1063209 h 3840111"/>
              <a:gd name="connsiteX268" fmla="*/ 3272874 w 6334204"/>
              <a:gd name="connsiteY268" fmla="*/ 1037011 h 3840111"/>
              <a:gd name="connsiteX269" fmla="*/ 3338560 w 6334204"/>
              <a:gd name="connsiteY269" fmla="*/ 1037011 h 3840111"/>
              <a:gd name="connsiteX270" fmla="*/ 3370827 w 6334204"/>
              <a:gd name="connsiteY270" fmla="*/ 923912 h 3840111"/>
              <a:gd name="connsiteX271" fmla="*/ 3403258 w 6334204"/>
              <a:gd name="connsiteY271" fmla="*/ 958560 h 3840111"/>
              <a:gd name="connsiteX272" fmla="*/ 3403258 w 6334204"/>
              <a:gd name="connsiteY272" fmla="*/ 871659 h 3840111"/>
              <a:gd name="connsiteX273" fmla="*/ 3338560 w 6334204"/>
              <a:gd name="connsiteY273" fmla="*/ 836729 h 3840111"/>
              <a:gd name="connsiteX274" fmla="*/ 3403258 w 6334204"/>
              <a:gd name="connsiteY274" fmla="*/ 706165 h 3840111"/>
              <a:gd name="connsiteX275" fmla="*/ 3386795 w 6334204"/>
              <a:gd name="connsiteY275" fmla="*/ 697433 h 3840111"/>
              <a:gd name="connsiteX276" fmla="*/ 2599462 w 6334204"/>
              <a:gd name="connsiteY276" fmla="*/ 640030 h 3840111"/>
              <a:gd name="connsiteX277" fmla="*/ 2648496 w 6334204"/>
              <a:gd name="connsiteY277" fmla="*/ 674582 h 3840111"/>
              <a:gd name="connsiteX278" fmla="*/ 2730027 w 6334204"/>
              <a:gd name="connsiteY278" fmla="*/ 666097 h 3840111"/>
              <a:gd name="connsiteX279" fmla="*/ 2746260 w 6334204"/>
              <a:gd name="connsiteY279" fmla="*/ 753012 h 3840111"/>
              <a:gd name="connsiteX280" fmla="*/ 2705434 w 6334204"/>
              <a:gd name="connsiteY280" fmla="*/ 778955 h 3840111"/>
              <a:gd name="connsiteX281" fmla="*/ 2640488 w 6334204"/>
              <a:gd name="connsiteY281" fmla="*/ 778955 h 3840111"/>
              <a:gd name="connsiteX282" fmla="*/ 2583271 w 6334204"/>
              <a:gd name="connsiteY282" fmla="*/ 744195 h 3840111"/>
              <a:gd name="connsiteX283" fmla="*/ 2607463 w 6334204"/>
              <a:gd name="connsiteY283" fmla="*/ 692099 h 3840111"/>
              <a:gd name="connsiteX284" fmla="*/ 2567080 w 6334204"/>
              <a:gd name="connsiteY284" fmla="*/ 700623 h 3840111"/>
              <a:gd name="connsiteX285" fmla="*/ 2599462 w 6334204"/>
              <a:gd name="connsiteY285" fmla="*/ 640030 h 3840111"/>
              <a:gd name="connsiteX286" fmla="*/ 4213708 w 6334204"/>
              <a:gd name="connsiteY286" fmla="*/ 551291 h 3840111"/>
              <a:gd name="connsiteX287" fmla="*/ 4218487 w 6334204"/>
              <a:gd name="connsiteY287" fmla="*/ 566869 h 3840111"/>
              <a:gd name="connsiteX288" fmla="*/ 4250918 w 6334204"/>
              <a:gd name="connsiteY288" fmla="*/ 592925 h 3840111"/>
              <a:gd name="connsiteX289" fmla="*/ 4218487 w 6334204"/>
              <a:gd name="connsiteY289" fmla="*/ 566869 h 3840111"/>
              <a:gd name="connsiteX290" fmla="*/ 4218232 w 6334204"/>
              <a:gd name="connsiteY290" fmla="*/ 551361 h 3840111"/>
              <a:gd name="connsiteX291" fmla="*/ 4213708 w 6334204"/>
              <a:gd name="connsiteY291" fmla="*/ 551291 h 3840111"/>
              <a:gd name="connsiteX292" fmla="*/ 3501211 w 6334204"/>
              <a:gd name="connsiteY292" fmla="*/ 549404 h 3840111"/>
              <a:gd name="connsiteX293" fmla="*/ 3493144 w 6334204"/>
              <a:gd name="connsiteY293" fmla="*/ 558278 h 3840111"/>
              <a:gd name="connsiteX294" fmla="*/ 3501211 w 6334204"/>
              <a:gd name="connsiteY294" fmla="*/ 549404 h 3840111"/>
              <a:gd name="connsiteX295" fmla="*/ 1002210 w 6334204"/>
              <a:gd name="connsiteY295" fmla="*/ 462002 h 3840111"/>
              <a:gd name="connsiteX296" fmla="*/ 994441 w 6334204"/>
              <a:gd name="connsiteY296" fmla="*/ 470812 h 3840111"/>
              <a:gd name="connsiteX297" fmla="*/ 1002210 w 6334204"/>
              <a:gd name="connsiteY297" fmla="*/ 462002 h 3840111"/>
              <a:gd name="connsiteX298" fmla="*/ 1246855 w 6334204"/>
              <a:gd name="connsiteY298" fmla="*/ 453027 h 3840111"/>
              <a:gd name="connsiteX299" fmla="*/ 1246855 w 6334204"/>
              <a:gd name="connsiteY299" fmla="*/ 505218 h 3840111"/>
              <a:gd name="connsiteX300" fmla="*/ 1303893 w 6334204"/>
              <a:gd name="connsiteY300" fmla="*/ 462002 h 3840111"/>
              <a:gd name="connsiteX301" fmla="*/ 1246855 w 6334204"/>
              <a:gd name="connsiteY301" fmla="*/ 453027 h 3840111"/>
              <a:gd name="connsiteX302" fmla="*/ 2579482 w 6334204"/>
              <a:gd name="connsiteY302" fmla="*/ 435563 h 3840111"/>
              <a:gd name="connsiteX303" fmla="*/ 2555073 w 6334204"/>
              <a:gd name="connsiteY303" fmla="*/ 487679 h 3840111"/>
              <a:gd name="connsiteX304" fmla="*/ 2579482 w 6334204"/>
              <a:gd name="connsiteY304" fmla="*/ 435563 h 3840111"/>
              <a:gd name="connsiteX305" fmla="*/ 4764716 w 6334204"/>
              <a:gd name="connsiteY305" fmla="*/ 427573 h 3840111"/>
              <a:gd name="connsiteX306" fmla="*/ 4755991 w 6334204"/>
              <a:gd name="connsiteY306" fmla="*/ 436587 h 3840111"/>
              <a:gd name="connsiteX307" fmla="*/ 4764716 w 6334204"/>
              <a:gd name="connsiteY307" fmla="*/ 427573 h 3840111"/>
              <a:gd name="connsiteX308" fmla="*/ 4788752 w 6334204"/>
              <a:gd name="connsiteY308" fmla="*/ 419122 h 3840111"/>
              <a:gd name="connsiteX309" fmla="*/ 4780685 w 6334204"/>
              <a:gd name="connsiteY309" fmla="*/ 427573 h 3840111"/>
              <a:gd name="connsiteX310" fmla="*/ 4788752 w 6334204"/>
              <a:gd name="connsiteY310" fmla="*/ 419122 h 3840111"/>
              <a:gd name="connsiteX311" fmla="*/ 1279418 w 6334204"/>
              <a:gd name="connsiteY311" fmla="*/ 409479 h 3840111"/>
              <a:gd name="connsiteX312" fmla="*/ 1271011 w 6334204"/>
              <a:gd name="connsiteY312" fmla="*/ 444384 h 3840111"/>
              <a:gd name="connsiteX313" fmla="*/ 1279418 w 6334204"/>
              <a:gd name="connsiteY313" fmla="*/ 409479 h 3840111"/>
              <a:gd name="connsiteX314" fmla="*/ 4813445 w 6334204"/>
              <a:gd name="connsiteY314" fmla="*/ 401377 h 3840111"/>
              <a:gd name="connsiteX315" fmla="*/ 4805214 w 6334204"/>
              <a:gd name="connsiteY315" fmla="*/ 410108 h 3840111"/>
              <a:gd name="connsiteX316" fmla="*/ 4813445 w 6334204"/>
              <a:gd name="connsiteY316" fmla="*/ 401377 h 3840111"/>
              <a:gd name="connsiteX317" fmla="*/ 1636651 w 6334204"/>
              <a:gd name="connsiteY317" fmla="*/ 355360 h 3840111"/>
              <a:gd name="connsiteX318" fmla="*/ 1628361 w 6334204"/>
              <a:gd name="connsiteY318" fmla="*/ 364272 h 3840111"/>
              <a:gd name="connsiteX319" fmla="*/ 1636651 w 6334204"/>
              <a:gd name="connsiteY319" fmla="*/ 355360 h 3840111"/>
              <a:gd name="connsiteX320" fmla="*/ 5287475 w 6334204"/>
              <a:gd name="connsiteY320" fmla="*/ 298695 h 3840111"/>
              <a:gd name="connsiteX321" fmla="*/ 5352935 w 6334204"/>
              <a:gd name="connsiteY321" fmla="*/ 333471 h 3840111"/>
              <a:gd name="connsiteX322" fmla="*/ 5303783 w 6334204"/>
              <a:gd name="connsiteY322" fmla="*/ 385738 h 3840111"/>
              <a:gd name="connsiteX323" fmla="*/ 5222584 w 6334204"/>
              <a:gd name="connsiteY323" fmla="*/ 315955 h 3840111"/>
              <a:gd name="connsiteX324" fmla="*/ 5271233 w 6334204"/>
              <a:gd name="connsiteY324" fmla="*/ 315955 h 3840111"/>
              <a:gd name="connsiteX325" fmla="*/ 5287475 w 6334204"/>
              <a:gd name="connsiteY325" fmla="*/ 298695 h 3840111"/>
              <a:gd name="connsiteX326" fmla="*/ 4067796 w 6334204"/>
              <a:gd name="connsiteY326" fmla="*/ 298161 h 3840111"/>
              <a:gd name="connsiteX327" fmla="*/ 4108881 w 6334204"/>
              <a:gd name="connsiteY327" fmla="*/ 298161 h 3840111"/>
              <a:gd name="connsiteX328" fmla="*/ 4026884 w 6334204"/>
              <a:gd name="connsiteY328" fmla="*/ 358805 h 3840111"/>
              <a:gd name="connsiteX329" fmla="*/ 3904749 w 6334204"/>
              <a:gd name="connsiteY329" fmla="*/ 428577 h 3840111"/>
              <a:gd name="connsiteX330" fmla="*/ 3945822 w 6334204"/>
              <a:gd name="connsiteY330" fmla="*/ 541782 h 3840111"/>
              <a:gd name="connsiteX331" fmla="*/ 3920787 w 6334204"/>
              <a:gd name="connsiteY331" fmla="*/ 559261 h 3840111"/>
              <a:gd name="connsiteX332" fmla="*/ 3839712 w 6334204"/>
              <a:gd name="connsiteY332" fmla="*/ 506823 h 3840111"/>
              <a:gd name="connsiteX333" fmla="*/ 3872037 w 6334204"/>
              <a:gd name="connsiteY333" fmla="*/ 454627 h 3840111"/>
              <a:gd name="connsiteX334" fmla="*/ 3904749 w 6334204"/>
              <a:gd name="connsiteY334" fmla="*/ 367716 h 3840111"/>
              <a:gd name="connsiteX335" fmla="*/ 4059446 w 6334204"/>
              <a:gd name="connsiteY335" fmla="*/ 315422 h 3840111"/>
              <a:gd name="connsiteX336" fmla="*/ 4067796 w 6334204"/>
              <a:gd name="connsiteY336" fmla="*/ 298161 h 3840111"/>
              <a:gd name="connsiteX337" fmla="*/ 1220316 w 6334204"/>
              <a:gd name="connsiteY337" fmla="*/ 278932 h 3840111"/>
              <a:gd name="connsiteX338" fmla="*/ 1246855 w 6334204"/>
              <a:gd name="connsiteY338" fmla="*/ 279170 h 3840111"/>
              <a:gd name="connsiteX339" fmla="*/ 1246855 w 6334204"/>
              <a:gd name="connsiteY339" fmla="*/ 331359 h 3840111"/>
              <a:gd name="connsiteX340" fmla="*/ 1369444 w 6334204"/>
              <a:gd name="connsiteY340" fmla="*/ 287479 h 3840111"/>
              <a:gd name="connsiteX341" fmla="*/ 1385407 w 6334204"/>
              <a:gd name="connsiteY341" fmla="*/ 348646 h 3840111"/>
              <a:gd name="connsiteX342" fmla="*/ 1303893 w 6334204"/>
              <a:gd name="connsiteY342" fmla="*/ 339836 h 3840111"/>
              <a:gd name="connsiteX343" fmla="*/ 1116605 w 6334204"/>
              <a:gd name="connsiteY343" fmla="*/ 392359 h 3840111"/>
              <a:gd name="connsiteX344" fmla="*/ 1157255 w 6334204"/>
              <a:gd name="connsiteY344" fmla="*/ 418455 h 3840111"/>
              <a:gd name="connsiteX345" fmla="*/ 1173323 w 6334204"/>
              <a:gd name="connsiteY345" fmla="*/ 453027 h 3840111"/>
              <a:gd name="connsiteX346" fmla="*/ 1238874 w 6334204"/>
              <a:gd name="connsiteY346" fmla="*/ 392359 h 3840111"/>
              <a:gd name="connsiteX347" fmla="*/ 1360825 w 6334204"/>
              <a:gd name="connsiteY347" fmla="*/ 392359 h 3840111"/>
              <a:gd name="connsiteX348" fmla="*/ 1376894 w 6334204"/>
              <a:gd name="connsiteY348" fmla="*/ 462002 h 3840111"/>
              <a:gd name="connsiteX349" fmla="*/ 1271011 w 6334204"/>
              <a:gd name="connsiteY349" fmla="*/ 522670 h 3840111"/>
              <a:gd name="connsiteX350" fmla="*/ 1271011 w 6334204"/>
              <a:gd name="connsiteY350" fmla="*/ 574861 h 3840111"/>
              <a:gd name="connsiteX351" fmla="*/ 1189817 w 6334204"/>
              <a:gd name="connsiteY351" fmla="*/ 566218 h 3840111"/>
              <a:gd name="connsiteX352" fmla="*/ 1271011 w 6334204"/>
              <a:gd name="connsiteY352" fmla="*/ 618409 h 3840111"/>
              <a:gd name="connsiteX353" fmla="*/ 1344969 w 6334204"/>
              <a:gd name="connsiteY353" fmla="*/ 583671 h 3840111"/>
              <a:gd name="connsiteX354" fmla="*/ 1360825 w 6334204"/>
              <a:gd name="connsiteY354" fmla="*/ 627218 h 3840111"/>
              <a:gd name="connsiteX355" fmla="*/ 1360825 w 6334204"/>
              <a:gd name="connsiteY355" fmla="*/ 531313 h 3840111"/>
              <a:gd name="connsiteX356" fmla="*/ 1369444 w 6334204"/>
              <a:gd name="connsiteY356" fmla="*/ 487932 h 3840111"/>
              <a:gd name="connsiteX357" fmla="*/ 1434251 w 6334204"/>
              <a:gd name="connsiteY357" fmla="*/ 505218 h 3840111"/>
              <a:gd name="connsiteX358" fmla="*/ 1499693 w 6334204"/>
              <a:gd name="connsiteY358" fmla="*/ 583671 h 3840111"/>
              <a:gd name="connsiteX359" fmla="*/ 1491393 w 6334204"/>
              <a:gd name="connsiteY359" fmla="*/ 636194 h 3840111"/>
              <a:gd name="connsiteX360" fmla="*/ 1532150 w 6334204"/>
              <a:gd name="connsiteY360" fmla="*/ 574861 h 3840111"/>
              <a:gd name="connsiteX361" fmla="*/ 1491393 w 6334204"/>
              <a:gd name="connsiteY361" fmla="*/ 566218 h 3840111"/>
              <a:gd name="connsiteX362" fmla="*/ 1532150 w 6334204"/>
              <a:gd name="connsiteY362" fmla="*/ 400671 h 3840111"/>
              <a:gd name="connsiteX363" fmla="*/ 1564608 w 6334204"/>
              <a:gd name="connsiteY363" fmla="*/ 453027 h 3840111"/>
              <a:gd name="connsiteX364" fmla="*/ 1638138 w 6334204"/>
              <a:gd name="connsiteY364" fmla="*/ 462002 h 3840111"/>
              <a:gd name="connsiteX365" fmla="*/ 1719651 w 6334204"/>
              <a:gd name="connsiteY365" fmla="*/ 453027 h 3840111"/>
              <a:gd name="connsiteX366" fmla="*/ 1744126 w 6334204"/>
              <a:gd name="connsiteY366" fmla="*/ 496741 h 3840111"/>
              <a:gd name="connsiteX367" fmla="*/ 1817233 w 6334204"/>
              <a:gd name="connsiteY367" fmla="*/ 496741 h 3840111"/>
              <a:gd name="connsiteX368" fmla="*/ 1850221 w 6334204"/>
              <a:gd name="connsiteY368" fmla="*/ 557575 h 3840111"/>
              <a:gd name="connsiteX369" fmla="*/ 1825533 w 6334204"/>
              <a:gd name="connsiteY369" fmla="*/ 592314 h 3840111"/>
              <a:gd name="connsiteX370" fmla="*/ 1898853 w 6334204"/>
              <a:gd name="connsiteY370" fmla="*/ 618409 h 3840111"/>
              <a:gd name="connsiteX371" fmla="*/ 1923222 w 6334204"/>
              <a:gd name="connsiteY371" fmla="*/ 644504 h 3840111"/>
              <a:gd name="connsiteX372" fmla="*/ 1915347 w 6334204"/>
              <a:gd name="connsiteY372" fmla="*/ 696695 h 3840111"/>
              <a:gd name="connsiteX373" fmla="*/ 1890872 w 6334204"/>
              <a:gd name="connsiteY373" fmla="*/ 731434 h 3840111"/>
              <a:gd name="connsiteX374" fmla="*/ 1825533 w 6334204"/>
              <a:gd name="connsiteY374" fmla="*/ 696695 h 3840111"/>
              <a:gd name="connsiteX375" fmla="*/ 1850221 w 6334204"/>
              <a:gd name="connsiteY375" fmla="*/ 749052 h 3840111"/>
              <a:gd name="connsiteX376" fmla="*/ 1842028 w 6334204"/>
              <a:gd name="connsiteY376" fmla="*/ 844791 h 3840111"/>
              <a:gd name="connsiteX377" fmla="*/ 1703369 w 6334204"/>
              <a:gd name="connsiteY377" fmla="*/ 757529 h 3840111"/>
              <a:gd name="connsiteX378" fmla="*/ 1621751 w 6334204"/>
              <a:gd name="connsiteY378" fmla="*/ 740243 h 3840111"/>
              <a:gd name="connsiteX379" fmla="*/ 1727633 w 6334204"/>
              <a:gd name="connsiteY379" fmla="*/ 636194 h 3840111"/>
              <a:gd name="connsiteX380" fmla="*/ 1695069 w 6334204"/>
              <a:gd name="connsiteY380" fmla="*/ 574861 h 3840111"/>
              <a:gd name="connsiteX381" fmla="*/ 1629837 w 6334204"/>
              <a:gd name="connsiteY381" fmla="*/ 574861 h 3840111"/>
              <a:gd name="connsiteX382" fmla="*/ 1556731 w 6334204"/>
              <a:gd name="connsiteY382" fmla="*/ 557575 h 3840111"/>
              <a:gd name="connsiteX383" fmla="*/ 1597274 w 6334204"/>
              <a:gd name="connsiteY383" fmla="*/ 583671 h 3840111"/>
              <a:gd name="connsiteX384" fmla="*/ 1588975 w 6334204"/>
              <a:gd name="connsiteY384" fmla="*/ 670600 h 3840111"/>
              <a:gd name="connsiteX385" fmla="*/ 1467027 w 6334204"/>
              <a:gd name="connsiteY385" fmla="*/ 705505 h 3840111"/>
              <a:gd name="connsiteX386" fmla="*/ 1475327 w 6334204"/>
              <a:gd name="connsiteY386" fmla="*/ 740243 h 3840111"/>
              <a:gd name="connsiteX387" fmla="*/ 1401688 w 6334204"/>
              <a:gd name="connsiteY387" fmla="*/ 809886 h 3840111"/>
              <a:gd name="connsiteX388" fmla="*/ 1336563 w 6334204"/>
              <a:gd name="connsiteY388" fmla="*/ 870887 h 3840111"/>
              <a:gd name="connsiteX389" fmla="*/ 1319856 w 6334204"/>
              <a:gd name="connsiteY389" fmla="*/ 896982 h 3840111"/>
              <a:gd name="connsiteX390" fmla="*/ 1344969 w 6334204"/>
              <a:gd name="connsiteY390" fmla="*/ 957982 h 3840111"/>
              <a:gd name="connsiteX391" fmla="*/ 1434251 w 6334204"/>
              <a:gd name="connsiteY391" fmla="*/ 1018817 h 3840111"/>
              <a:gd name="connsiteX392" fmla="*/ 1467027 w 6334204"/>
              <a:gd name="connsiteY392" fmla="*/ 1027460 h 3840111"/>
              <a:gd name="connsiteX393" fmla="*/ 1499693 w 6334204"/>
              <a:gd name="connsiteY393" fmla="*/ 1018817 h 3840111"/>
              <a:gd name="connsiteX394" fmla="*/ 1532150 w 6334204"/>
              <a:gd name="connsiteY394" fmla="*/ 1123364 h 3840111"/>
              <a:gd name="connsiteX395" fmla="*/ 1572801 w 6334204"/>
              <a:gd name="connsiteY395" fmla="*/ 1018817 h 3840111"/>
              <a:gd name="connsiteX396" fmla="*/ 1540025 w 6334204"/>
              <a:gd name="connsiteY396" fmla="*/ 1001364 h 3840111"/>
              <a:gd name="connsiteX397" fmla="*/ 1588975 w 6334204"/>
              <a:gd name="connsiteY397" fmla="*/ 1001364 h 3840111"/>
              <a:gd name="connsiteX398" fmla="*/ 1597274 w 6334204"/>
              <a:gd name="connsiteY398" fmla="*/ 801243 h 3840111"/>
              <a:gd name="connsiteX399" fmla="*/ 1638138 w 6334204"/>
              <a:gd name="connsiteY399" fmla="*/ 792767 h 3840111"/>
              <a:gd name="connsiteX400" fmla="*/ 1678681 w 6334204"/>
              <a:gd name="connsiteY400" fmla="*/ 801243 h 3840111"/>
              <a:gd name="connsiteX401" fmla="*/ 1752107 w 6334204"/>
              <a:gd name="connsiteY401" fmla="*/ 827339 h 3840111"/>
              <a:gd name="connsiteX402" fmla="*/ 1752107 w 6334204"/>
              <a:gd name="connsiteY402" fmla="*/ 914268 h 3840111"/>
              <a:gd name="connsiteX403" fmla="*/ 1809146 w 6334204"/>
              <a:gd name="connsiteY403" fmla="*/ 923244 h 3840111"/>
              <a:gd name="connsiteX404" fmla="*/ 1817233 w 6334204"/>
              <a:gd name="connsiteY404" fmla="*/ 879530 h 3840111"/>
              <a:gd name="connsiteX405" fmla="*/ 1882678 w 6334204"/>
              <a:gd name="connsiteY405" fmla="*/ 966625 h 3840111"/>
              <a:gd name="connsiteX406" fmla="*/ 1874484 w 6334204"/>
              <a:gd name="connsiteY406" fmla="*/ 1001364 h 3840111"/>
              <a:gd name="connsiteX407" fmla="*/ 1915347 w 6334204"/>
              <a:gd name="connsiteY407" fmla="*/ 1079484 h 3840111"/>
              <a:gd name="connsiteX408" fmla="*/ 1955891 w 6334204"/>
              <a:gd name="connsiteY408" fmla="*/ 1079484 h 3840111"/>
              <a:gd name="connsiteX409" fmla="*/ 1955891 w 6334204"/>
              <a:gd name="connsiteY409" fmla="*/ 1192841 h 3840111"/>
              <a:gd name="connsiteX410" fmla="*/ 2004948 w 6334204"/>
              <a:gd name="connsiteY410" fmla="*/ 1245199 h 3840111"/>
              <a:gd name="connsiteX411" fmla="*/ 2004948 w 6334204"/>
              <a:gd name="connsiteY411" fmla="*/ 1306199 h 3840111"/>
              <a:gd name="connsiteX412" fmla="*/ 1947803 w 6334204"/>
              <a:gd name="connsiteY412" fmla="*/ 1306199 h 3840111"/>
              <a:gd name="connsiteX413" fmla="*/ 1939503 w 6334204"/>
              <a:gd name="connsiteY413" fmla="*/ 1271294 h 3840111"/>
              <a:gd name="connsiteX414" fmla="*/ 1874484 w 6334204"/>
              <a:gd name="connsiteY414" fmla="*/ 1279771 h 3840111"/>
              <a:gd name="connsiteX415" fmla="*/ 1947803 w 6334204"/>
              <a:gd name="connsiteY415" fmla="*/ 1158103 h 3840111"/>
              <a:gd name="connsiteX416" fmla="*/ 1833728 w 6334204"/>
              <a:gd name="connsiteY416" fmla="*/ 1184364 h 3840111"/>
              <a:gd name="connsiteX417" fmla="*/ 1842028 w 6334204"/>
              <a:gd name="connsiteY417" fmla="*/ 1227913 h 3840111"/>
              <a:gd name="connsiteX418" fmla="*/ 1793076 w 6334204"/>
              <a:gd name="connsiteY418" fmla="*/ 1262651 h 3840111"/>
              <a:gd name="connsiteX419" fmla="*/ 1850221 w 6334204"/>
              <a:gd name="connsiteY419" fmla="*/ 1306199 h 3840111"/>
              <a:gd name="connsiteX420" fmla="*/ 1760407 w 6334204"/>
              <a:gd name="connsiteY420" fmla="*/ 1358224 h 3840111"/>
              <a:gd name="connsiteX421" fmla="*/ 1777009 w 6334204"/>
              <a:gd name="connsiteY421" fmla="*/ 1323485 h 3840111"/>
              <a:gd name="connsiteX422" fmla="*/ 1662506 w 6334204"/>
              <a:gd name="connsiteY422" fmla="*/ 1375676 h 3840111"/>
              <a:gd name="connsiteX423" fmla="*/ 1678681 w 6334204"/>
              <a:gd name="connsiteY423" fmla="*/ 1427866 h 3840111"/>
              <a:gd name="connsiteX424" fmla="*/ 1597274 w 6334204"/>
              <a:gd name="connsiteY424" fmla="*/ 1462604 h 3840111"/>
              <a:gd name="connsiteX425" fmla="*/ 1581314 w 6334204"/>
              <a:gd name="connsiteY425" fmla="*/ 1558343 h 3840111"/>
              <a:gd name="connsiteX426" fmla="*/ 1540025 w 6334204"/>
              <a:gd name="connsiteY426" fmla="*/ 1567152 h 3840111"/>
              <a:gd name="connsiteX427" fmla="*/ 1540025 w 6334204"/>
              <a:gd name="connsiteY427" fmla="*/ 1619177 h 3840111"/>
              <a:gd name="connsiteX428" fmla="*/ 1434251 w 6334204"/>
              <a:gd name="connsiteY428" fmla="*/ 1723725 h 3840111"/>
              <a:gd name="connsiteX429" fmla="*/ 1458620 w 6334204"/>
              <a:gd name="connsiteY429" fmla="*/ 1767273 h 3840111"/>
              <a:gd name="connsiteX430" fmla="*/ 1458620 w 6334204"/>
              <a:gd name="connsiteY430" fmla="*/ 1854535 h 3840111"/>
              <a:gd name="connsiteX431" fmla="*/ 1401688 w 6334204"/>
              <a:gd name="connsiteY431" fmla="*/ 1776082 h 3840111"/>
              <a:gd name="connsiteX432" fmla="*/ 1303893 w 6334204"/>
              <a:gd name="connsiteY432" fmla="*/ 1750153 h 3840111"/>
              <a:gd name="connsiteX433" fmla="*/ 1295593 w 6334204"/>
              <a:gd name="connsiteY433" fmla="*/ 1776082 h 3840111"/>
              <a:gd name="connsiteX434" fmla="*/ 1198117 w 6334204"/>
              <a:gd name="connsiteY434" fmla="*/ 1750153 h 3840111"/>
              <a:gd name="connsiteX435" fmla="*/ 1124586 w 6334204"/>
              <a:gd name="connsiteY435" fmla="*/ 1784725 h 3840111"/>
              <a:gd name="connsiteX436" fmla="*/ 1189817 w 6334204"/>
              <a:gd name="connsiteY436" fmla="*/ 2002298 h 3840111"/>
              <a:gd name="connsiteX437" fmla="*/ 1222486 w 6334204"/>
              <a:gd name="connsiteY437" fmla="*/ 1932821 h 3840111"/>
              <a:gd name="connsiteX438" fmla="*/ 1303893 w 6334204"/>
              <a:gd name="connsiteY438" fmla="*/ 1932821 h 3840111"/>
              <a:gd name="connsiteX439" fmla="*/ 1279418 w 6334204"/>
              <a:gd name="connsiteY439" fmla="*/ 2046012 h 3840111"/>
              <a:gd name="connsiteX440" fmla="*/ 1376894 w 6334204"/>
              <a:gd name="connsiteY440" fmla="*/ 2080584 h 3840111"/>
              <a:gd name="connsiteX441" fmla="*/ 1376894 w 6334204"/>
              <a:gd name="connsiteY441" fmla="*/ 2220037 h 3840111"/>
              <a:gd name="connsiteX442" fmla="*/ 1434251 w 6334204"/>
              <a:gd name="connsiteY442" fmla="*/ 2185299 h 3840111"/>
              <a:gd name="connsiteX443" fmla="*/ 1467027 w 6334204"/>
              <a:gd name="connsiteY443" fmla="*/ 2228847 h 3840111"/>
              <a:gd name="connsiteX444" fmla="*/ 1532150 w 6334204"/>
              <a:gd name="connsiteY444" fmla="*/ 2150394 h 3840111"/>
              <a:gd name="connsiteX445" fmla="*/ 1572801 w 6334204"/>
              <a:gd name="connsiteY445" fmla="*/ 2124298 h 3840111"/>
              <a:gd name="connsiteX446" fmla="*/ 1613663 w 6334204"/>
              <a:gd name="connsiteY446" fmla="*/ 2159203 h 3840111"/>
              <a:gd name="connsiteX447" fmla="*/ 1646013 w 6334204"/>
              <a:gd name="connsiteY447" fmla="*/ 2133108 h 3840111"/>
              <a:gd name="connsiteX448" fmla="*/ 1703369 w 6334204"/>
              <a:gd name="connsiteY448" fmla="*/ 2202585 h 3840111"/>
              <a:gd name="connsiteX449" fmla="*/ 1727633 w 6334204"/>
              <a:gd name="connsiteY449" fmla="*/ 2185299 h 3840111"/>
              <a:gd name="connsiteX450" fmla="*/ 1842028 w 6334204"/>
              <a:gd name="connsiteY450" fmla="*/ 2237323 h 3840111"/>
              <a:gd name="connsiteX451" fmla="*/ 1890872 w 6334204"/>
              <a:gd name="connsiteY451" fmla="*/ 2315942 h 3840111"/>
              <a:gd name="connsiteX452" fmla="*/ 1988881 w 6334204"/>
              <a:gd name="connsiteY452" fmla="*/ 2428801 h 3840111"/>
              <a:gd name="connsiteX453" fmla="*/ 2037618 w 6334204"/>
              <a:gd name="connsiteY453" fmla="*/ 2446253 h 3840111"/>
              <a:gd name="connsiteX454" fmla="*/ 2111044 w 6334204"/>
              <a:gd name="connsiteY454" fmla="*/ 2489635 h 3840111"/>
              <a:gd name="connsiteX455" fmla="*/ 2168189 w 6334204"/>
              <a:gd name="connsiteY455" fmla="*/ 2489635 h 3840111"/>
              <a:gd name="connsiteX456" fmla="*/ 2241294 w 6334204"/>
              <a:gd name="connsiteY456" fmla="*/ 2541992 h 3840111"/>
              <a:gd name="connsiteX457" fmla="*/ 2281945 w 6334204"/>
              <a:gd name="connsiteY457" fmla="*/ 2533515 h 3840111"/>
              <a:gd name="connsiteX458" fmla="*/ 2298120 w 6334204"/>
              <a:gd name="connsiteY458" fmla="*/ 2611635 h 3840111"/>
              <a:gd name="connsiteX459" fmla="*/ 2289926 w 6334204"/>
              <a:gd name="connsiteY459" fmla="*/ 2664159 h 3840111"/>
              <a:gd name="connsiteX460" fmla="*/ 2265770 w 6334204"/>
              <a:gd name="connsiteY460" fmla="*/ 2716349 h 3840111"/>
              <a:gd name="connsiteX461" fmla="*/ 2233101 w 6334204"/>
              <a:gd name="connsiteY461" fmla="*/ 2777183 h 3840111"/>
              <a:gd name="connsiteX462" fmla="*/ 2208519 w 6334204"/>
              <a:gd name="connsiteY462" fmla="*/ 2785660 h 3840111"/>
              <a:gd name="connsiteX463" fmla="*/ 2192238 w 6334204"/>
              <a:gd name="connsiteY463" fmla="*/ 2829208 h 3840111"/>
              <a:gd name="connsiteX464" fmla="*/ 2175850 w 6334204"/>
              <a:gd name="connsiteY464" fmla="*/ 2994756 h 3840111"/>
              <a:gd name="connsiteX465" fmla="*/ 2102530 w 6334204"/>
              <a:gd name="connsiteY465" fmla="*/ 3020686 h 3840111"/>
              <a:gd name="connsiteX466" fmla="*/ 2061880 w 6334204"/>
              <a:gd name="connsiteY466" fmla="*/ 3073043 h 3840111"/>
              <a:gd name="connsiteX467" fmla="*/ 2061880 w 6334204"/>
              <a:gd name="connsiteY467" fmla="*/ 3133877 h 3840111"/>
              <a:gd name="connsiteX468" fmla="*/ 2013142 w 6334204"/>
              <a:gd name="connsiteY468" fmla="*/ 3220972 h 3840111"/>
              <a:gd name="connsiteX469" fmla="*/ 1980473 w 6334204"/>
              <a:gd name="connsiteY469" fmla="*/ 3264520 h 3840111"/>
              <a:gd name="connsiteX470" fmla="*/ 1964085 w 6334204"/>
              <a:gd name="connsiteY470" fmla="*/ 3273329 h 3840111"/>
              <a:gd name="connsiteX471" fmla="*/ 1898853 w 6334204"/>
              <a:gd name="connsiteY471" fmla="*/ 3273329 h 3840111"/>
              <a:gd name="connsiteX472" fmla="*/ 1915347 w 6334204"/>
              <a:gd name="connsiteY472" fmla="*/ 3360259 h 3840111"/>
              <a:gd name="connsiteX473" fmla="*/ 1825533 w 6334204"/>
              <a:gd name="connsiteY473" fmla="*/ 3395164 h 3840111"/>
              <a:gd name="connsiteX474" fmla="*/ 1760407 w 6334204"/>
              <a:gd name="connsiteY474" fmla="*/ 3455831 h 3840111"/>
              <a:gd name="connsiteX475" fmla="*/ 1760407 w 6334204"/>
              <a:gd name="connsiteY475" fmla="*/ 3577832 h 3840111"/>
              <a:gd name="connsiteX476" fmla="*/ 1784884 w 6334204"/>
              <a:gd name="connsiteY476" fmla="*/ 3630189 h 3840111"/>
              <a:gd name="connsiteX477" fmla="*/ 1752107 w 6334204"/>
              <a:gd name="connsiteY477" fmla="*/ 3664761 h 3840111"/>
              <a:gd name="connsiteX478" fmla="*/ 1727633 w 6334204"/>
              <a:gd name="connsiteY478" fmla="*/ 3743214 h 3840111"/>
              <a:gd name="connsiteX479" fmla="*/ 1752107 w 6334204"/>
              <a:gd name="connsiteY479" fmla="*/ 3786429 h 3840111"/>
              <a:gd name="connsiteX480" fmla="*/ 1800846 w 6334204"/>
              <a:gd name="connsiteY480" fmla="*/ 3821334 h 3840111"/>
              <a:gd name="connsiteX481" fmla="*/ 1711351 w 6334204"/>
              <a:gd name="connsiteY481" fmla="*/ 3838786 h 3840111"/>
              <a:gd name="connsiteX482" fmla="*/ 1662506 w 6334204"/>
              <a:gd name="connsiteY482" fmla="*/ 3812857 h 3840111"/>
              <a:gd name="connsiteX483" fmla="*/ 1654525 w 6334204"/>
              <a:gd name="connsiteY483" fmla="*/ 3778119 h 3840111"/>
              <a:gd name="connsiteX484" fmla="*/ 1605788 w 6334204"/>
              <a:gd name="connsiteY484" fmla="*/ 3691189 h 3840111"/>
              <a:gd name="connsiteX485" fmla="*/ 1588975 w 6334204"/>
              <a:gd name="connsiteY485" fmla="*/ 3551570 h 3840111"/>
              <a:gd name="connsiteX486" fmla="*/ 1597274 w 6334204"/>
              <a:gd name="connsiteY486" fmla="*/ 3482259 h 3840111"/>
              <a:gd name="connsiteX487" fmla="*/ 1581314 w 6334204"/>
              <a:gd name="connsiteY487" fmla="*/ 3447188 h 3840111"/>
              <a:gd name="connsiteX488" fmla="*/ 1621751 w 6334204"/>
              <a:gd name="connsiteY488" fmla="*/ 3386520 h 3840111"/>
              <a:gd name="connsiteX489" fmla="*/ 1581314 w 6334204"/>
              <a:gd name="connsiteY489" fmla="*/ 3377711 h 3840111"/>
              <a:gd name="connsiteX490" fmla="*/ 1621751 w 6334204"/>
              <a:gd name="connsiteY490" fmla="*/ 3194877 h 3840111"/>
              <a:gd name="connsiteX491" fmla="*/ 1621751 w 6334204"/>
              <a:gd name="connsiteY491" fmla="*/ 3055590 h 3840111"/>
              <a:gd name="connsiteX492" fmla="*/ 1605788 w 6334204"/>
              <a:gd name="connsiteY492" fmla="*/ 3020686 h 3840111"/>
              <a:gd name="connsiteX493" fmla="*/ 1621751 w 6334204"/>
              <a:gd name="connsiteY493" fmla="*/ 2977304 h 3840111"/>
              <a:gd name="connsiteX494" fmla="*/ 1581314 w 6334204"/>
              <a:gd name="connsiteY494" fmla="*/ 2855470 h 3840111"/>
              <a:gd name="connsiteX495" fmla="*/ 1491393 w 6334204"/>
              <a:gd name="connsiteY495" fmla="*/ 2777183 h 3840111"/>
              <a:gd name="connsiteX496" fmla="*/ 1499693 w 6334204"/>
              <a:gd name="connsiteY496" fmla="*/ 2733802 h 3840111"/>
              <a:gd name="connsiteX497" fmla="*/ 1426376 w 6334204"/>
              <a:gd name="connsiteY497" fmla="*/ 2620278 h 3840111"/>
              <a:gd name="connsiteX498" fmla="*/ 1467027 w 6334204"/>
              <a:gd name="connsiteY498" fmla="*/ 2603158 h 3840111"/>
              <a:gd name="connsiteX499" fmla="*/ 1409882 w 6334204"/>
              <a:gd name="connsiteY499" fmla="*/ 2568087 h 3840111"/>
              <a:gd name="connsiteX500" fmla="*/ 1409882 w 6334204"/>
              <a:gd name="connsiteY500" fmla="*/ 2446253 h 3840111"/>
              <a:gd name="connsiteX501" fmla="*/ 1442551 w 6334204"/>
              <a:gd name="connsiteY501" fmla="*/ 2359158 h 3840111"/>
              <a:gd name="connsiteX502" fmla="*/ 1458620 w 6334204"/>
              <a:gd name="connsiteY502" fmla="*/ 2324253 h 3840111"/>
              <a:gd name="connsiteX503" fmla="*/ 1434251 w 6334204"/>
              <a:gd name="connsiteY503" fmla="*/ 2246299 h 3840111"/>
              <a:gd name="connsiteX504" fmla="*/ 1409882 w 6334204"/>
              <a:gd name="connsiteY504" fmla="*/ 2280871 h 3840111"/>
              <a:gd name="connsiteX505" fmla="*/ 1311874 w 6334204"/>
              <a:gd name="connsiteY505" fmla="*/ 2220037 h 3840111"/>
              <a:gd name="connsiteX506" fmla="*/ 1311874 w 6334204"/>
              <a:gd name="connsiteY506" fmla="*/ 2193776 h 3840111"/>
              <a:gd name="connsiteX507" fmla="*/ 1271011 w 6334204"/>
              <a:gd name="connsiteY507" fmla="*/ 2150394 h 3840111"/>
              <a:gd name="connsiteX508" fmla="*/ 1206205 w 6334204"/>
              <a:gd name="connsiteY508" fmla="*/ 2141585 h 3840111"/>
              <a:gd name="connsiteX509" fmla="*/ 1173323 w 6334204"/>
              <a:gd name="connsiteY509" fmla="*/ 2080584 h 3840111"/>
              <a:gd name="connsiteX510" fmla="*/ 985822 w 6334204"/>
              <a:gd name="connsiteY510" fmla="*/ 2037369 h 3840111"/>
              <a:gd name="connsiteX511" fmla="*/ 953472 w 6334204"/>
              <a:gd name="connsiteY511" fmla="*/ 1906726 h 3840111"/>
              <a:gd name="connsiteX512" fmla="*/ 887920 w 6334204"/>
              <a:gd name="connsiteY512" fmla="*/ 1837082 h 3840111"/>
              <a:gd name="connsiteX513" fmla="*/ 872065 w 6334204"/>
              <a:gd name="connsiteY513" fmla="*/ 1811153 h 3840111"/>
              <a:gd name="connsiteX514" fmla="*/ 872065 w 6334204"/>
              <a:gd name="connsiteY514" fmla="*/ 1802178 h 3840111"/>
              <a:gd name="connsiteX515" fmla="*/ 872065 w 6334204"/>
              <a:gd name="connsiteY515" fmla="*/ 1811153 h 3840111"/>
              <a:gd name="connsiteX516" fmla="*/ 887920 w 6334204"/>
              <a:gd name="connsiteY516" fmla="*/ 1888941 h 3840111"/>
              <a:gd name="connsiteX517" fmla="*/ 839609 w 6334204"/>
              <a:gd name="connsiteY517" fmla="*/ 1880630 h 3840111"/>
              <a:gd name="connsiteX518" fmla="*/ 782251 w 6334204"/>
              <a:gd name="connsiteY518" fmla="*/ 1793535 h 3840111"/>
              <a:gd name="connsiteX519" fmla="*/ 790445 w 6334204"/>
              <a:gd name="connsiteY519" fmla="*/ 1767273 h 3840111"/>
              <a:gd name="connsiteX520" fmla="*/ 741601 w 6334204"/>
              <a:gd name="connsiteY520" fmla="*/ 1645605 h 3840111"/>
              <a:gd name="connsiteX521" fmla="*/ 684882 w 6334204"/>
              <a:gd name="connsiteY521" fmla="*/ 1593414 h 3840111"/>
              <a:gd name="connsiteX522" fmla="*/ 684882 w 6334204"/>
              <a:gd name="connsiteY522" fmla="*/ 1341104 h 3840111"/>
              <a:gd name="connsiteX523" fmla="*/ 700738 w 6334204"/>
              <a:gd name="connsiteY523" fmla="*/ 1306199 h 3840111"/>
              <a:gd name="connsiteX524" fmla="*/ 700738 w 6334204"/>
              <a:gd name="connsiteY524" fmla="*/ 1245199 h 3840111"/>
              <a:gd name="connsiteX525" fmla="*/ 676688 w 6334204"/>
              <a:gd name="connsiteY525" fmla="*/ 1044912 h 3840111"/>
              <a:gd name="connsiteX526" fmla="*/ 643807 w 6334204"/>
              <a:gd name="connsiteY526" fmla="*/ 1097103 h 3840111"/>
              <a:gd name="connsiteX527" fmla="*/ 554206 w 6334204"/>
              <a:gd name="connsiteY527" fmla="*/ 975434 h 3840111"/>
              <a:gd name="connsiteX528" fmla="*/ 496849 w 6334204"/>
              <a:gd name="connsiteY528" fmla="*/ 914268 h 3840111"/>
              <a:gd name="connsiteX529" fmla="*/ 423848 w 6334204"/>
              <a:gd name="connsiteY529" fmla="*/ 931720 h 3840111"/>
              <a:gd name="connsiteX530" fmla="*/ 432043 w 6334204"/>
              <a:gd name="connsiteY530" fmla="*/ 1027460 h 3840111"/>
              <a:gd name="connsiteX531" fmla="*/ 293384 w 6334204"/>
              <a:gd name="connsiteY531" fmla="*/ 1071174 h 3840111"/>
              <a:gd name="connsiteX532" fmla="*/ 325946 w 6334204"/>
              <a:gd name="connsiteY532" fmla="*/ 1001364 h 3840111"/>
              <a:gd name="connsiteX533" fmla="*/ 333927 w 6334204"/>
              <a:gd name="connsiteY533" fmla="*/ 992887 h 3840111"/>
              <a:gd name="connsiteX534" fmla="*/ 325946 w 6334204"/>
              <a:gd name="connsiteY534" fmla="*/ 1001364 h 3840111"/>
              <a:gd name="connsiteX535" fmla="*/ 301790 w 6334204"/>
              <a:gd name="connsiteY535" fmla="*/ 1027460 h 3840111"/>
              <a:gd name="connsiteX536" fmla="*/ 285296 w 6334204"/>
              <a:gd name="connsiteY536" fmla="*/ 1027460 h 3840111"/>
              <a:gd name="connsiteX537" fmla="*/ 154939 w 6334204"/>
              <a:gd name="connsiteY537" fmla="*/ 1166746 h 3840111"/>
              <a:gd name="connsiteX538" fmla="*/ 89494 w 6334204"/>
              <a:gd name="connsiteY538" fmla="*/ 1201651 h 3840111"/>
              <a:gd name="connsiteX539" fmla="*/ 0 w 6334204"/>
              <a:gd name="connsiteY539" fmla="*/ 1210294 h 3840111"/>
              <a:gd name="connsiteX540" fmla="*/ 16494 w 6334204"/>
              <a:gd name="connsiteY540" fmla="*/ 1166746 h 3840111"/>
              <a:gd name="connsiteX541" fmla="*/ 114182 w 6334204"/>
              <a:gd name="connsiteY541" fmla="*/ 1114555 h 3840111"/>
              <a:gd name="connsiteX542" fmla="*/ 203464 w 6334204"/>
              <a:gd name="connsiteY542" fmla="*/ 1010174 h 3840111"/>
              <a:gd name="connsiteX543" fmla="*/ 130357 w 6334204"/>
              <a:gd name="connsiteY543" fmla="*/ 1027460 h 3840111"/>
              <a:gd name="connsiteX544" fmla="*/ 105669 w 6334204"/>
              <a:gd name="connsiteY544" fmla="*/ 1001364 h 3840111"/>
              <a:gd name="connsiteX545" fmla="*/ 97475 w 6334204"/>
              <a:gd name="connsiteY545" fmla="*/ 966625 h 3840111"/>
              <a:gd name="connsiteX546" fmla="*/ 65125 w 6334204"/>
              <a:gd name="connsiteY546" fmla="*/ 975434 h 3840111"/>
              <a:gd name="connsiteX547" fmla="*/ 40544 w 6334204"/>
              <a:gd name="connsiteY547" fmla="*/ 905625 h 3840111"/>
              <a:gd name="connsiteX548" fmla="*/ 236452 w 6334204"/>
              <a:gd name="connsiteY548" fmla="*/ 757529 h 3840111"/>
              <a:gd name="connsiteX549" fmla="*/ 122270 w 6334204"/>
              <a:gd name="connsiteY549" fmla="*/ 766838 h 3840111"/>
              <a:gd name="connsiteX550" fmla="*/ 57038 w 6334204"/>
              <a:gd name="connsiteY550" fmla="*/ 696695 h 3840111"/>
              <a:gd name="connsiteX551" fmla="*/ 187608 w 6334204"/>
              <a:gd name="connsiteY551" fmla="*/ 636194 h 3840111"/>
              <a:gd name="connsiteX552" fmla="*/ 228045 w 6334204"/>
              <a:gd name="connsiteY552" fmla="*/ 662123 h 3840111"/>
              <a:gd name="connsiteX553" fmla="*/ 269015 w 6334204"/>
              <a:gd name="connsiteY553" fmla="*/ 636194 h 3840111"/>
              <a:gd name="connsiteX554" fmla="*/ 211764 w 6334204"/>
              <a:gd name="connsiteY554" fmla="*/ 609932 h 3840111"/>
              <a:gd name="connsiteX555" fmla="*/ 187608 w 6334204"/>
              <a:gd name="connsiteY555" fmla="*/ 548766 h 3840111"/>
              <a:gd name="connsiteX556" fmla="*/ 366916 w 6334204"/>
              <a:gd name="connsiteY556" fmla="*/ 505218 h 3840111"/>
              <a:gd name="connsiteX557" fmla="*/ 627419 w 6334204"/>
              <a:gd name="connsiteY557" fmla="*/ 566218 h 3840111"/>
              <a:gd name="connsiteX558" fmla="*/ 684882 w 6334204"/>
              <a:gd name="connsiteY558" fmla="*/ 557575 h 3840111"/>
              <a:gd name="connsiteX559" fmla="*/ 692757 w 6334204"/>
              <a:gd name="connsiteY559" fmla="*/ 574861 h 3840111"/>
              <a:gd name="connsiteX560" fmla="*/ 709038 w 6334204"/>
              <a:gd name="connsiteY560" fmla="*/ 557575 h 3840111"/>
              <a:gd name="connsiteX561" fmla="*/ 774376 w 6334204"/>
              <a:gd name="connsiteY561" fmla="*/ 566218 h 3840111"/>
              <a:gd name="connsiteX562" fmla="*/ 839609 w 6334204"/>
              <a:gd name="connsiteY562" fmla="*/ 531313 h 3840111"/>
              <a:gd name="connsiteX563" fmla="*/ 847483 w 6334204"/>
              <a:gd name="connsiteY563" fmla="*/ 574861 h 3840111"/>
              <a:gd name="connsiteX564" fmla="*/ 896646 w 6334204"/>
              <a:gd name="connsiteY564" fmla="*/ 540123 h 3840111"/>
              <a:gd name="connsiteX565" fmla="*/ 953472 w 6334204"/>
              <a:gd name="connsiteY565" fmla="*/ 583671 h 3840111"/>
              <a:gd name="connsiteX566" fmla="*/ 1148954 w 6334204"/>
              <a:gd name="connsiteY566" fmla="*/ 627218 h 3840111"/>
              <a:gd name="connsiteX567" fmla="*/ 1157255 w 6334204"/>
              <a:gd name="connsiteY567" fmla="*/ 653480 h 3840111"/>
              <a:gd name="connsiteX568" fmla="*/ 1157255 w 6334204"/>
              <a:gd name="connsiteY568" fmla="*/ 592314 h 3840111"/>
              <a:gd name="connsiteX569" fmla="*/ 1181730 w 6334204"/>
              <a:gd name="connsiteY569" fmla="*/ 583671 h 3840111"/>
              <a:gd name="connsiteX570" fmla="*/ 1157255 w 6334204"/>
              <a:gd name="connsiteY570" fmla="*/ 592314 h 3840111"/>
              <a:gd name="connsiteX571" fmla="*/ 1148954 w 6334204"/>
              <a:gd name="connsiteY571" fmla="*/ 592314 h 3840111"/>
              <a:gd name="connsiteX572" fmla="*/ 1075848 w 6334204"/>
              <a:gd name="connsiteY572" fmla="*/ 592314 h 3840111"/>
              <a:gd name="connsiteX573" fmla="*/ 1002210 w 6334204"/>
              <a:gd name="connsiteY573" fmla="*/ 531313 h 3840111"/>
              <a:gd name="connsiteX574" fmla="*/ 1034985 w 6334204"/>
              <a:gd name="connsiteY574" fmla="*/ 514193 h 3840111"/>
              <a:gd name="connsiteX575" fmla="*/ 985822 w 6334204"/>
              <a:gd name="connsiteY575" fmla="*/ 479122 h 3840111"/>
              <a:gd name="connsiteX576" fmla="*/ 896646 w 6334204"/>
              <a:gd name="connsiteY576" fmla="*/ 505218 h 3840111"/>
              <a:gd name="connsiteX577" fmla="*/ 880046 w 6334204"/>
              <a:gd name="connsiteY577" fmla="*/ 444384 h 3840111"/>
              <a:gd name="connsiteX578" fmla="*/ 929103 w 6334204"/>
              <a:gd name="connsiteY578" fmla="*/ 357124 h 3840111"/>
              <a:gd name="connsiteX579" fmla="*/ 1067867 w 6334204"/>
              <a:gd name="connsiteY579" fmla="*/ 400671 h 3840111"/>
              <a:gd name="connsiteX580" fmla="*/ 1100217 w 6334204"/>
              <a:gd name="connsiteY580" fmla="*/ 383550 h 3840111"/>
              <a:gd name="connsiteX581" fmla="*/ 1067867 w 6334204"/>
              <a:gd name="connsiteY581" fmla="*/ 374907 h 3840111"/>
              <a:gd name="connsiteX582" fmla="*/ 1108623 w 6334204"/>
              <a:gd name="connsiteY582" fmla="*/ 322550 h 3840111"/>
              <a:gd name="connsiteX583" fmla="*/ 1222486 w 6334204"/>
              <a:gd name="connsiteY583" fmla="*/ 331359 h 3840111"/>
              <a:gd name="connsiteX584" fmla="*/ 1220316 w 6334204"/>
              <a:gd name="connsiteY584" fmla="*/ 278932 h 3840111"/>
              <a:gd name="connsiteX585" fmla="*/ 4650466 w 6334204"/>
              <a:gd name="connsiteY585" fmla="*/ 262221 h 3840111"/>
              <a:gd name="connsiteX586" fmla="*/ 4699360 w 6334204"/>
              <a:gd name="connsiteY586" fmla="*/ 297150 h 3840111"/>
              <a:gd name="connsiteX587" fmla="*/ 4797147 w 6334204"/>
              <a:gd name="connsiteY587" fmla="*/ 288137 h 3840111"/>
              <a:gd name="connsiteX588" fmla="*/ 4846041 w 6334204"/>
              <a:gd name="connsiteY588" fmla="*/ 349404 h 3840111"/>
              <a:gd name="connsiteX589" fmla="*/ 4821841 w 6334204"/>
              <a:gd name="connsiteY589" fmla="*/ 401377 h 3840111"/>
              <a:gd name="connsiteX590" fmla="*/ 4903167 w 6334204"/>
              <a:gd name="connsiteY590" fmla="*/ 419122 h 3840111"/>
              <a:gd name="connsiteX591" fmla="*/ 4935433 w 6334204"/>
              <a:gd name="connsiteY591" fmla="*/ 419122 h 3840111"/>
              <a:gd name="connsiteX592" fmla="*/ 5025484 w 6334204"/>
              <a:gd name="connsiteY592" fmla="*/ 436587 h 3840111"/>
              <a:gd name="connsiteX593" fmla="*/ 5074049 w 6334204"/>
              <a:gd name="connsiteY593" fmla="*/ 462643 h 3840111"/>
              <a:gd name="connsiteX594" fmla="*/ 5294318 w 6334204"/>
              <a:gd name="connsiteY594" fmla="*/ 462643 h 3840111"/>
              <a:gd name="connsiteX595" fmla="*/ 5294318 w 6334204"/>
              <a:gd name="connsiteY595" fmla="*/ 427573 h 3840111"/>
              <a:gd name="connsiteX596" fmla="*/ 5326914 w 6334204"/>
              <a:gd name="connsiteY596" fmla="*/ 419122 h 3840111"/>
              <a:gd name="connsiteX597" fmla="*/ 5400338 w 6334204"/>
              <a:gd name="connsiteY597" fmla="*/ 427573 h 3840111"/>
              <a:gd name="connsiteX598" fmla="*/ 5416471 w 6334204"/>
              <a:gd name="connsiteY598" fmla="*/ 462643 h 3840111"/>
              <a:gd name="connsiteX599" fmla="*/ 5457298 w 6334204"/>
              <a:gd name="connsiteY599" fmla="*/ 488700 h 3840111"/>
              <a:gd name="connsiteX600" fmla="*/ 5473596 w 6334204"/>
              <a:gd name="connsiteY600" fmla="*/ 471517 h 3840111"/>
              <a:gd name="connsiteX601" fmla="*/ 5571220 w 6334204"/>
              <a:gd name="connsiteY601" fmla="*/ 523348 h 3840111"/>
              <a:gd name="connsiteX602" fmla="*/ 5587682 w 6334204"/>
              <a:gd name="connsiteY602" fmla="*/ 497432 h 3840111"/>
              <a:gd name="connsiteX603" fmla="*/ 5676745 w 6334204"/>
              <a:gd name="connsiteY603" fmla="*/ 558278 h 3840111"/>
              <a:gd name="connsiteX604" fmla="*/ 5791489 w 6334204"/>
              <a:gd name="connsiteY604" fmla="*/ 540813 h 3840111"/>
              <a:gd name="connsiteX605" fmla="*/ 5832152 w 6334204"/>
              <a:gd name="connsiteY605" fmla="*/ 584334 h 3840111"/>
              <a:gd name="connsiteX606" fmla="*/ 5832152 w 6334204"/>
              <a:gd name="connsiteY606" fmla="*/ 531939 h 3840111"/>
              <a:gd name="connsiteX607" fmla="*/ 5954469 w 6334204"/>
              <a:gd name="connsiteY607" fmla="*/ 549404 h 3840111"/>
              <a:gd name="connsiteX608" fmla="*/ 5995297 w 6334204"/>
              <a:gd name="connsiteY608" fmla="*/ 584334 h 3840111"/>
              <a:gd name="connsiteX609" fmla="*/ 6133912 w 6334204"/>
              <a:gd name="connsiteY609" fmla="*/ 627855 h 3840111"/>
              <a:gd name="connsiteX610" fmla="*/ 6141978 w 6334204"/>
              <a:gd name="connsiteY610" fmla="*/ 671376 h 3840111"/>
              <a:gd name="connsiteX611" fmla="*/ 6215237 w 6334204"/>
              <a:gd name="connsiteY611" fmla="*/ 688841 h 3840111"/>
              <a:gd name="connsiteX612" fmla="*/ 6206841 w 6334204"/>
              <a:gd name="connsiteY612" fmla="*/ 758137 h 3840111"/>
              <a:gd name="connsiteX613" fmla="*/ 6117120 w 6334204"/>
              <a:gd name="connsiteY613" fmla="*/ 715039 h 3840111"/>
              <a:gd name="connsiteX614" fmla="*/ 6076787 w 6334204"/>
              <a:gd name="connsiteY614" fmla="*/ 740954 h 3840111"/>
              <a:gd name="connsiteX615" fmla="*/ 6117120 w 6334204"/>
              <a:gd name="connsiteY615" fmla="*/ 810532 h 3840111"/>
              <a:gd name="connsiteX616" fmla="*/ 6003363 w 6334204"/>
              <a:gd name="connsiteY616" fmla="*/ 836729 h 3840111"/>
              <a:gd name="connsiteX617" fmla="*/ 5978999 w 6334204"/>
              <a:gd name="connsiteY617" fmla="*/ 888842 h 3840111"/>
              <a:gd name="connsiteX618" fmla="*/ 5856517 w 6334204"/>
              <a:gd name="connsiteY618" fmla="*/ 941095 h 3840111"/>
              <a:gd name="connsiteX619" fmla="*/ 5889277 w 6334204"/>
              <a:gd name="connsiteY619" fmla="*/ 976025 h 3840111"/>
              <a:gd name="connsiteX620" fmla="*/ 5865077 w 6334204"/>
              <a:gd name="connsiteY620" fmla="*/ 1010814 h 3840111"/>
              <a:gd name="connsiteX621" fmla="*/ 5856517 w 6334204"/>
              <a:gd name="connsiteY621" fmla="*/ 1080251 h 3840111"/>
              <a:gd name="connsiteX622" fmla="*/ 5799391 w 6334204"/>
              <a:gd name="connsiteY622" fmla="*/ 1149969 h 3840111"/>
              <a:gd name="connsiteX623" fmla="*/ 5766960 w 6334204"/>
              <a:gd name="connsiteY623" fmla="*/ 1071801 h 3840111"/>
              <a:gd name="connsiteX624" fmla="*/ 5734200 w 6334204"/>
              <a:gd name="connsiteY624" fmla="*/ 1019406 h 3840111"/>
              <a:gd name="connsiteX625" fmla="*/ 5807458 w 6334204"/>
              <a:gd name="connsiteY625" fmla="*/ 845462 h 3840111"/>
              <a:gd name="connsiteX626" fmla="*/ 5775191 w 6334204"/>
              <a:gd name="connsiteY626" fmla="*/ 871659 h 3840111"/>
              <a:gd name="connsiteX627" fmla="*/ 5742431 w 6334204"/>
              <a:gd name="connsiteY627" fmla="*/ 845462 h 3840111"/>
              <a:gd name="connsiteX628" fmla="*/ 5709999 w 6334204"/>
              <a:gd name="connsiteY628" fmla="*/ 871659 h 3840111"/>
              <a:gd name="connsiteX629" fmla="*/ 5718066 w 6334204"/>
              <a:gd name="connsiteY629" fmla="*/ 932363 h 3840111"/>
              <a:gd name="connsiteX630" fmla="*/ 5660776 w 6334204"/>
              <a:gd name="connsiteY630" fmla="*/ 941095 h 3840111"/>
              <a:gd name="connsiteX631" fmla="*/ 5644808 w 6334204"/>
              <a:gd name="connsiteY631" fmla="*/ 923912 h 3840111"/>
              <a:gd name="connsiteX632" fmla="*/ 5522161 w 6334204"/>
              <a:gd name="connsiteY632" fmla="*/ 906307 h 3840111"/>
              <a:gd name="connsiteX633" fmla="*/ 5481828 w 6334204"/>
              <a:gd name="connsiteY633" fmla="*/ 914899 h 3840111"/>
              <a:gd name="connsiteX634" fmla="*/ 5449232 w 6334204"/>
              <a:gd name="connsiteY634" fmla="*/ 993631 h 3840111"/>
              <a:gd name="connsiteX635" fmla="*/ 5416471 w 6334204"/>
              <a:gd name="connsiteY635" fmla="*/ 1037011 h 3840111"/>
              <a:gd name="connsiteX636" fmla="*/ 5506522 w 6334204"/>
              <a:gd name="connsiteY636" fmla="*/ 1063209 h 3840111"/>
              <a:gd name="connsiteX637" fmla="*/ 5530886 w 6334204"/>
              <a:gd name="connsiteY637" fmla="*/ 1028138 h 3840111"/>
              <a:gd name="connsiteX638" fmla="*/ 5555086 w 6334204"/>
              <a:gd name="connsiteY638" fmla="*/ 1106588 h 3840111"/>
              <a:gd name="connsiteX639" fmla="*/ 5604145 w 6334204"/>
              <a:gd name="connsiteY639" fmla="*/ 1167293 h 3840111"/>
              <a:gd name="connsiteX640" fmla="*/ 5620278 w 6334204"/>
              <a:gd name="connsiteY640" fmla="*/ 1228562 h 3840111"/>
              <a:gd name="connsiteX641" fmla="*/ 5587682 w 6334204"/>
              <a:gd name="connsiteY641" fmla="*/ 1228562 h 3840111"/>
              <a:gd name="connsiteX642" fmla="*/ 5587682 w 6334204"/>
              <a:gd name="connsiteY642" fmla="*/ 1280534 h 3840111"/>
              <a:gd name="connsiteX643" fmla="*/ 5546690 w 6334204"/>
              <a:gd name="connsiteY643" fmla="*/ 1158842 h 3840111"/>
              <a:gd name="connsiteX644" fmla="*/ 5522161 w 6334204"/>
              <a:gd name="connsiteY644" fmla="*/ 1071801 h 3840111"/>
              <a:gd name="connsiteX645" fmla="*/ 5522161 w 6334204"/>
              <a:gd name="connsiteY645" fmla="*/ 1263210 h 3840111"/>
              <a:gd name="connsiteX646" fmla="*/ 5457298 w 6334204"/>
              <a:gd name="connsiteY646" fmla="*/ 1376449 h 3840111"/>
              <a:gd name="connsiteX647" fmla="*/ 5392106 w 6334204"/>
              <a:gd name="connsiteY647" fmla="*/ 1411379 h 3840111"/>
              <a:gd name="connsiteX648" fmla="*/ 5367906 w 6334204"/>
              <a:gd name="connsiteY648" fmla="*/ 1611520 h 3840111"/>
              <a:gd name="connsiteX649" fmla="*/ 5326914 w 6334204"/>
              <a:gd name="connsiteY649" fmla="*/ 1541801 h 3840111"/>
              <a:gd name="connsiteX650" fmla="*/ 5278020 w 6334204"/>
              <a:gd name="connsiteY650" fmla="*/ 1480815 h 3840111"/>
              <a:gd name="connsiteX651" fmla="*/ 5261393 w 6334204"/>
              <a:gd name="connsiteY651" fmla="*/ 1532787 h 3840111"/>
              <a:gd name="connsiteX652" fmla="*/ 5237029 w 6334204"/>
              <a:gd name="connsiteY652" fmla="*/ 1550533 h 3840111"/>
              <a:gd name="connsiteX653" fmla="*/ 5229127 w 6334204"/>
              <a:gd name="connsiteY653" fmla="*/ 1594055 h 3840111"/>
              <a:gd name="connsiteX654" fmla="*/ 5261393 w 6334204"/>
              <a:gd name="connsiteY654" fmla="*/ 1637294 h 3840111"/>
              <a:gd name="connsiteX655" fmla="*/ 5286087 w 6334204"/>
              <a:gd name="connsiteY655" fmla="*/ 1689971 h 3840111"/>
              <a:gd name="connsiteX656" fmla="*/ 5261393 w 6334204"/>
              <a:gd name="connsiteY656" fmla="*/ 1811802 h 3840111"/>
              <a:gd name="connsiteX657" fmla="*/ 5237029 w 6334204"/>
              <a:gd name="connsiteY657" fmla="*/ 1820112 h 3840111"/>
              <a:gd name="connsiteX658" fmla="*/ 5163770 w 6334204"/>
              <a:gd name="connsiteY658" fmla="*/ 1950676 h 3840111"/>
              <a:gd name="connsiteX659" fmla="*/ 5074049 w 6334204"/>
              <a:gd name="connsiteY659" fmla="*/ 1985746 h 3840111"/>
              <a:gd name="connsiteX660" fmla="*/ 5017088 w 6334204"/>
              <a:gd name="connsiteY660" fmla="*/ 1968281 h 3840111"/>
              <a:gd name="connsiteX661" fmla="*/ 5033386 w 6334204"/>
              <a:gd name="connsiteY661" fmla="*/ 2029267 h 3840111"/>
              <a:gd name="connsiteX662" fmla="*/ 5074049 w 6334204"/>
              <a:gd name="connsiteY662" fmla="*/ 2046732 h 3840111"/>
              <a:gd name="connsiteX663" fmla="*/ 4984327 w 6334204"/>
              <a:gd name="connsiteY663" fmla="*/ 2237860 h 3840111"/>
              <a:gd name="connsiteX664" fmla="*/ 4976755 w 6334204"/>
              <a:gd name="connsiteY664" fmla="*/ 2203212 h 3840111"/>
              <a:gd name="connsiteX665" fmla="*/ 4911069 w 6334204"/>
              <a:gd name="connsiteY665" fmla="*/ 2142366 h 3840111"/>
              <a:gd name="connsiteX666" fmla="*/ 4894771 w 6334204"/>
              <a:gd name="connsiteY666" fmla="*/ 2220536 h 3840111"/>
              <a:gd name="connsiteX667" fmla="*/ 4951896 w 6334204"/>
              <a:gd name="connsiteY667" fmla="*/ 2281522 h 3840111"/>
              <a:gd name="connsiteX668" fmla="*/ 4992559 w 6334204"/>
              <a:gd name="connsiteY668" fmla="*/ 2403635 h 3840111"/>
              <a:gd name="connsiteX669" fmla="*/ 4870242 w 6334204"/>
              <a:gd name="connsiteY669" fmla="*/ 2299127 h 3840111"/>
              <a:gd name="connsiteX670" fmla="*/ 4854108 w 6334204"/>
              <a:gd name="connsiteY670" fmla="*/ 2229550 h 3840111"/>
              <a:gd name="connsiteX671" fmla="*/ 4870242 w 6334204"/>
              <a:gd name="connsiteY671" fmla="*/ 2185888 h 3840111"/>
              <a:gd name="connsiteX672" fmla="*/ 4829579 w 6334204"/>
              <a:gd name="connsiteY672" fmla="*/ 2133634 h 3840111"/>
              <a:gd name="connsiteX673" fmla="*/ 4837975 w 6334204"/>
              <a:gd name="connsiteY673" fmla="*/ 2081239 h 3840111"/>
              <a:gd name="connsiteX674" fmla="*/ 4755991 w 6334204"/>
              <a:gd name="connsiteY674" fmla="*/ 2055042 h 3840111"/>
              <a:gd name="connsiteX675" fmla="*/ 4764716 w 6334204"/>
              <a:gd name="connsiteY675" fmla="*/ 2012084 h 3840111"/>
              <a:gd name="connsiteX676" fmla="*/ 4715493 w 6334204"/>
              <a:gd name="connsiteY676" fmla="*/ 1933492 h 3840111"/>
              <a:gd name="connsiteX677" fmla="*/ 4642234 w 6334204"/>
              <a:gd name="connsiteY677" fmla="*/ 1968281 h 3840111"/>
              <a:gd name="connsiteX678" fmla="*/ 4601407 w 6334204"/>
              <a:gd name="connsiteY678" fmla="*/ 2038000 h 3840111"/>
              <a:gd name="connsiteX679" fmla="*/ 4560744 w 6334204"/>
              <a:gd name="connsiteY679" fmla="*/ 2055042 h 3840111"/>
              <a:gd name="connsiteX680" fmla="*/ 4560744 w 6334204"/>
              <a:gd name="connsiteY680" fmla="*/ 2090113 h 3840111"/>
              <a:gd name="connsiteX681" fmla="*/ 4527984 w 6334204"/>
              <a:gd name="connsiteY681" fmla="*/ 2090113 h 3840111"/>
              <a:gd name="connsiteX682" fmla="*/ 4495552 w 6334204"/>
              <a:gd name="connsiteY682" fmla="*/ 2255465 h 3840111"/>
              <a:gd name="connsiteX683" fmla="*/ 4438756 w 6334204"/>
              <a:gd name="connsiteY683" fmla="*/ 2247015 h 3840111"/>
              <a:gd name="connsiteX684" fmla="*/ 4438756 w 6334204"/>
              <a:gd name="connsiteY684" fmla="*/ 2194338 h 3840111"/>
              <a:gd name="connsiteX685" fmla="*/ 4397600 w 6334204"/>
              <a:gd name="connsiteY685" fmla="*/ 2133634 h 3840111"/>
              <a:gd name="connsiteX686" fmla="*/ 4348541 w 6334204"/>
              <a:gd name="connsiteY686" fmla="*/ 2020535 h 3840111"/>
              <a:gd name="connsiteX687" fmla="*/ 4340969 w 6334204"/>
              <a:gd name="connsiteY687" fmla="*/ 1959549 h 3840111"/>
              <a:gd name="connsiteX688" fmla="*/ 4291910 w 6334204"/>
              <a:gd name="connsiteY688" fmla="*/ 1933492 h 3840111"/>
              <a:gd name="connsiteX689" fmla="*/ 4307714 w 6334204"/>
              <a:gd name="connsiteY689" fmla="*/ 1915887 h 3840111"/>
              <a:gd name="connsiteX690" fmla="*/ 4202189 w 6334204"/>
              <a:gd name="connsiteY690" fmla="*/ 1872647 h 3840111"/>
              <a:gd name="connsiteX691" fmla="*/ 4177824 w 6334204"/>
              <a:gd name="connsiteY691" fmla="*/ 1855182 h 3840111"/>
              <a:gd name="connsiteX692" fmla="*/ 4096169 w 6334204"/>
              <a:gd name="connsiteY692" fmla="*/ 1881239 h 3840111"/>
              <a:gd name="connsiteX693" fmla="*/ 4080036 w 6334204"/>
              <a:gd name="connsiteY693" fmla="*/ 1837717 h 3840111"/>
              <a:gd name="connsiteX694" fmla="*/ 3965786 w 6334204"/>
              <a:gd name="connsiteY694" fmla="*/ 1724478 h 3840111"/>
              <a:gd name="connsiteX695" fmla="*/ 3933354 w 6334204"/>
              <a:gd name="connsiteY695" fmla="*/ 1741802 h 3840111"/>
              <a:gd name="connsiteX696" fmla="*/ 3973688 w 6334204"/>
              <a:gd name="connsiteY696" fmla="*/ 1776591 h 3840111"/>
              <a:gd name="connsiteX697" fmla="*/ 4006448 w 6334204"/>
              <a:gd name="connsiteY697" fmla="*/ 1863492 h 3840111"/>
              <a:gd name="connsiteX698" fmla="*/ 4071640 w 6334204"/>
              <a:gd name="connsiteY698" fmla="*/ 1846591 h 3840111"/>
              <a:gd name="connsiteX699" fmla="*/ 4120699 w 6334204"/>
              <a:gd name="connsiteY699" fmla="*/ 1933492 h 3840111"/>
              <a:gd name="connsiteX700" fmla="*/ 4096169 w 6334204"/>
              <a:gd name="connsiteY700" fmla="*/ 2002929 h 3840111"/>
              <a:gd name="connsiteX701" fmla="*/ 4014515 w 6334204"/>
              <a:gd name="connsiteY701" fmla="*/ 2046732 h 3840111"/>
              <a:gd name="connsiteX702" fmla="*/ 3998381 w 6334204"/>
              <a:gd name="connsiteY702" fmla="*/ 2081239 h 3840111"/>
              <a:gd name="connsiteX703" fmla="*/ 3835566 w 6334204"/>
              <a:gd name="connsiteY703" fmla="*/ 2151099 h 3840111"/>
              <a:gd name="connsiteX704" fmla="*/ 3778276 w 6334204"/>
              <a:gd name="connsiteY704" fmla="*/ 2029267 h 3840111"/>
              <a:gd name="connsiteX705" fmla="*/ 3688555 w 6334204"/>
              <a:gd name="connsiteY705" fmla="*/ 1907295 h 3840111"/>
              <a:gd name="connsiteX706" fmla="*/ 3656124 w 6334204"/>
              <a:gd name="connsiteY706" fmla="*/ 1829126 h 3840111"/>
              <a:gd name="connsiteX707" fmla="*/ 3656124 w 6334204"/>
              <a:gd name="connsiteY707" fmla="*/ 1898704 h 3840111"/>
              <a:gd name="connsiteX708" fmla="*/ 3704853 w 6334204"/>
              <a:gd name="connsiteY708" fmla="*/ 1950676 h 3840111"/>
              <a:gd name="connsiteX709" fmla="*/ 3737449 w 6334204"/>
              <a:gd name="connsiteY709" fmla="*/ 2064056 h 3840111"/>
              <a:gd name="connsiteX710" fmla="*/ 3811037 w 6334204"/>
              <a:gd name="connsiteY710" fmla="*/ 2177155 h 3840111"/>
              <a:gd name="connsiteX711" fmla="*/ 3884460 w 6334204"/>
              <a:gd name="connsiteY711" fmla="*/ 2177155 h 3840111"/>
              <a:gd name="connsiteX712" fmla="*/ 3949323 w 6334204"/>
              <a:gd name="connsiteY712" fmla="*/ 2151099 h 3840111"/>
              <a:gd name="connsiteX713" fmla="*/ 3957719 w 6334204"/>
              <a:gd name="connsiteY713" fmla="*/ 2247015 h 3840111"/>
              <a:gd name="connsiteX714" fmla="*/ 3843468 w 6334204"/>
              <a:gd name="connsiteY714" fmla="*/ 2429410 h 3840111"/>
              <a:gd name="connsiteX715" fmla="*/ 3786343 w 6334204"/>
              <a:gd name="connsiteY715" fmla="*/ 2473072 h 3840111"/>
              <a:gd name="connsiteX716" fmla="*/ 3746010 w 6334204"/>
              <a:gd name="connsiteY716" fmla="*/ 2586312 h 3840111"/>
              <a:gd name="connsiteX717" fmla="*/ 3746010 w 6334204"/>
              <a:gd name="connsiteY717" fmla="*/ 2829833 h 3840111"/>
              <a:gd name="connsiteX718" fmla="*/ 3647892 w 6334204"/>
              <a:gd name="connsiteY718" fmla="*/ 3029975 h 3840111"/>
              <a:gd name="connsiteX719" fmla="*/ 3598834 w 6334204"/>
              <a:gd name="connsiteY719" fmla="*/ 3047581 h 3840111"/>
              <a:gd name="connsiteX720" fmla="*/ 3590932 w 6334204"/>
              <a:gd name="connsiteY720" fmla="*/ 3125891 h 3840111"/>
              <a:gd name="connsiteX721" fmla="*/ 3517838 w 6334204"/>
              <a:gd name="connsiteY721" fmla="*/ 3230398 h 3840111"/>
              <a:gd name="connsiteX722" fmla="*/ 3330329 w 6334204"/>
              <a:gd name="connsiteY722" fmla="*/ 3299976 h 3840111"/>
              <a:gd name="connsiteX723" fmla="*/ 3257235 w 6334204"/>
              <a:gd name="connsiteY723" fmla="*/ 3125891 h 3840111"/>
              <a:gd name="connsiteX724" fmla="*/ 3257235 w 6334204"/>
              <a:gd name="connsiteY724" fmla="*/ 3047581 h 3840111"/>
              <a:gd name="connsiteX725" fmla="*/ 3183482 w 6334204"/>
              <a:gd name="connsiteY725" fmla="*/ 2908144 h 3840111"/>
              <a:gd name="connsiteX726" fmla="*/ 3216078 w 6334204"/>
              <a:gd name="connsiteY726" fmla="*/ 2760256 h 3840111"/>
              <a:gd name="connsiteX727" fmla="*/ 3183482 w 6334204"/>
              <a:gd name="connsiteY727" fmla="*/ 2638424 h 3840111"/>
              <a:gd name="connsiteX728" fmla="*/ 3134424 w 6334204"/>
              <a:gd name="connsiteY728" fmla="*/ 2499269 h 3840111"/>
              <a:gd name="connsiteX729" fmla="*/ 3150886 w 6334204"/>
              <a:gd name="connsiteY729" fmla="*/ 2342367 h 3840111"/>
              <a:gd name="connsiteX730" fmla="*/ 3101993 w 6334204"/>
              <a:gd name="connsiteY730" fmla="*/ 2359832 h 3840111"/>
              <a:gd name="connsiteX731" fmla="*/ 3020832 w 6334204"/>
              <a:gd name="connsiteY731" fmla="*/ 2342367 h 3840111"/>
              <a:gd name="connsiteX732" fmla="*/ 3004370 w 6334204"/>
              <a:gd name="connsiteY732" fmla="*/ 2307578 h 3840111"/>
              <a:gd name="connsiteX733" fmla="*/ 2955147 w 6334204"/>
              <a:gd name="connsiteY733" fmla="*/ 2351240 h 3840111"/>
              <a:gd name="connsiteX734" fmla="*/ 2841061 w 6334204"/>
              <a:gd name="connsiteY734" fmla="*/ 2359832 h 3840111"/>
              <a:gd name="connsiteX735" fmla="*/ 2727139 w 6334204"/>
              <a:gd name="connsiteY735" fmla="*/ 2290254 h 3840111"/>
              <a:gd name="connsiteX736" fmla="*/ 2661618 w 6334204"/>
              <a:gd name="connsiteY736" fmla="*/ 2168423 h 3840111"/>
              <a:gd name="connsiteX737" fmla="*/ 2661618 w 6334204"/>
              <a:gd name="connsiteY737" fmla="*/ 1942225 h 3840111"/>
              <a:gd name="connsiteX738" fmla="*/ 2702446 w 6334204"/>
              <a:gd name="connsiteY738" fmla="*/ 1829126 h 3840111"/>
              <a:gd name="connsiteX739" fmla="*/ 2776198 w 6334204"/>
              <a:gd name="connsiteY739" fmla="*/ 1759267 h 3840111"/>
              <a:gd name="connsiteX740" fmla="*/ 2808630 w 6334204"/>
              <a:gd name="connsiteY740" fmla="*/ 1628844 h 3840111"/>
              <a:gd name="connsiteX741" fmla="*/ 2865426 w 6334204"/>
              <a:gd name="connsiteY741" fmla="*/ 1576590 h 3840111"/>
              <a:gd name="connsiteX742" fmla="*/ 2914156 w 6334204"/>
              <a:gd name="connsiteY742" fmla="*/ 1602928 h 3840111"/>
              <a:gd name="connsiteX743" fmla="*/ 3069068 w 6334204"/>
              <a:gd name="connsiteY743" fmla="*/ 1567857 h 3840111"/>
              <a:gd name="connsiteX744" fmla="*/ 3191384 w 6334204"/>
              <a:gd name="connsiteY744" fmla="*/ 1541801 h 3840111"/>
              <a:gd name="connsiteX745" fmla="*/ 3183482 w 6334204"/>
              <a:gd name="connsiteY745" fmla="*/ 1576590 h 3840111"/>
              <a:gd name="connsiteX746" fmla="*/ 3199945 w 6334204"/>
              <a:gd name="connsiteY746" fmla="*/ 1628844 h 3840111"/>
              <a:gd name="connsiteX747" fmla="*/ 3346297 w 6334204"/>
              <a:gd name="connsiteY747" fmla="*/ 1716027 h 3840111"/>
              <a:gd name="connsiteX748" fmla="*/ 3386795 w 6334204"/>
              <a:gd name="connsiteY748" fmla="*/ 1663632 h 3840111"/>
              <a:gd name="connsiteX749" fmla="*/ 3598834 w 6334204"/>
              <a:gd name="connsiteY749" fmla="*/ 1698280 h 3840111"/>
              <a:gd name="connsiteX750" fmla="*/ 3639990 w 6334204"/>
              <a:gd name="connsiteY750" fmla="*/ 1619829 h 3840111"/>
              <a:gd name="connsiteX751" fmla="*/ 3639990 w 6334204"/>
              <a:gd name="connsiteY751" fmla="*/ 1567857 h 3840111"/>
              <a:gd name="connsiteX752" fmla="*/ 3598834 w 6334204"/>
              <a:gd name="connsiteY752" fmla="*/ 1611520 h 3840111"/>
              <a:gd name="connsiteX753" fmla="*/ 3582701 w 6334204"/>
              <a:gd name="connsiteY753" fmla="*/ 1567857 h 3840111"/>
              <a:gd name="connsiteX754" fmla="*/ 3476846 w 6334204"/>
              <a:gd name="connsiteY754" fmla="*/ 1567857 h 3840111"/>
              <a:gd name="connsiteX755" fmla="*/ 3452481 w 6334204"/>
              <a:gd name="connsiteY755" fmla="*/ 1532787 h 3840111"/>
              <a:gd name="connsiteX756" fmla="*/ 3460383 w 6334204"/>
              <a:gd name="connsiteY756" fmla="*/ 1463209 h 3840111"/>
              <a:gd name="connsiteX757" fmla="*/ 3435854 w 6334204"/>
              <a:gd name="connsiteY757" fmla="*/ 1463209 h 3840111"/>
              <a:gd name="connsiteX758" fmla="*/ 3427952 w 6334204"/>
              <a:gd name="connsiteY758" fmla="*/ 1567857 h 3840111"/>
              <a:gd name="connsiteX759" fmla="*/ 3370827 w 6334204"/>
              <a:gd name="connsiteY759" fmla="*/ 1558984 h 3840111"/>
              <a:gd name="connsiteX760" fmla="*/ 3370827 w 6334204"/>
              <a:gd name="connsiteY760" fmla="*/ 1506871 h 3840111"/>
              <a:gd name="connsiteX761" fmla="*/ 3354364 w 6334204"/>
              <a:gd name="connsiteY761" fmla="*/ 1472364 h 3840111"/>
              <a:gd name="connsiteX762" fmla="*/ 3338560 w 6334204"/>
              <a:gd name="connsiteY762" fmla="*/ 1437435 h 3840111"/>
              <a:gd name="connsiteX763" fmla="*/ 3240772 w 6334204"/>
              <a:gd name="connsiteY763" fmla="*/ 1341661 h 3840111"/>
              <a:gd name="connsiteX764" fmla="*/ 3338560 w 6334204"/>
              <a:gd name="connsiteY764" fmla="*/ 1463209 h 3840111"/>
              <a:gd name="connsiteX765" fmla="*/ 3297239 w 6334204"/>
              <a:gd name="connsiteY765" fmla="*/ 1463209 h 3840111"/>
              <a:gd name="connsiteX766" fmla="*/ 3313701 w 6334204"/>
              <a:gd name="connsiteY766" fmla="*/ 1489688 h 3840111"/>
              <a:gd name="connsiteX767" fmla="*/ 3272874 w 6334204"/>
              <a:gd name="connsiteY767" fmla="*/ 1550533 h 3840111"/>
              <a:gd name="connsiteX768" fmla="*/ 3232047 w 6334204"/>
              <a:gd name="connsiteY768" fmla="*/ 1506871 h 3840111"/>
              <a:gd name="connsiteX769" fmla="*/ 3272874 w 6334204"/>
              <a:gd name="connsiteY769" fmla="*/ 1489688 h 3840111"/>
              <a:gd name="connsiteX770" fmla="*/ 3199945 w 6334204"/>
              <a:gd name="connsiteY770" fmla="*/ 1437435 h 3840111"/>
              <a:gd name="connsiteX771" fmla="*/ 3175251 w 6334204"/>
              <a:gd name="connsiteY771" fmla="*/ 1402364 h 3840111"/>
              <a:gd name="connsiteX772" fmla="*/ 3175251 w 6334204"/>
              <a:gd name="connsiteY772" fmla="*/ 1385041 h 3840111"/>
              <a:gd name="connsiteX773" fmla="*/ 3175251 w 6334204"/>
              <a:gd name="connsiteY773" fmla="*/ 1402364 h 3840111"/>
              <a:gd name="connsiteX774" fmla="*/ 3150886 w 6334204"/>
              <a:gd name="connsiteY774" fmla="*/ 1498280 h 3840111"/>
              <a:gd name="connsiteX775" fmla="*/ 3150886 w 6334204"/>
              <a:gd name="connsiteY775" fmla="*/ 1367717 h 3840111"/>
              <a:gd name="connsiteX776" fmla="*/ 3069068 w 6334204"/>
              <a:gd name="connsiteY776" fmla="*/ 1376449 h 3840111"/>
              <a:gd name="connsiteX777" fmla="*/ 2995809 w 6334204"/>
              <a:gd name="connsiteY777" fmla="*/ 1446027 h 3840111"/>
              <a:gd name="connsiteX778" fmla="*/ 2955147 w 6334204"/>
              <a:gd name="connsiteY778" fmla="*/ 1567857 h 3840111"/>
              <a:gd name="connsiteX779" fmla="*/ 2890120 w 6334204"/>
              <a:gd name="connsiteY779" fmla="*/ 1567857 h 3840111"/>
              <a:gd name="connsiteX780" fmla="*/ 2816696 w 6334204"/>
              <a:gd name="connsiteY780" fmla="*/ 1550533 h 3840111"/>
              <a:gd name="connsiteX781" fmla="*/ 2800069 w 6334204"/>
              <a:gd name="connsiteY781" fmla="*/ 1472364 h 3840111"/>
              <a:gd name="connsiteX782" fmla="*/ 2816696 w 6334204"/>
              <a:gd name="connsiteY782" fmla="*/ 1376449 h 3840111"/>
              <a:gd name="connsiteX783" fmla="*/ 2938685 w 6334204"/>
              <a:gd name="connsiteY783" fmla="*/ 1376449 h 3840111"/>
              <a:gd name="connsiteX784" fmla="*/ 2963543 w 6334204"/>
              <a:gd name="connsiteY784" fmla="*/ 1341661 h 3840111"/>
              <a:gd name="connsiteX785" fmla="*/ 2930618 w 6334204"/>
              <a:gd name="connsiteY785" fmla="*/ 1272083 h 3840111"/>
              <a:gd name="connsiteX786" fmla="*/ 2873821 w 6334204"/>
              <a:gd name="connsiteY786" fmla="*/ 1263210 h 3840111"/>
              <a:gd name="connsiteX787" fmla="*/ 2914156 w 6334204"/>
              <a:gd name="connsiteY787" fmla="*/ 1228562 h 3840111"/>
              <a:gd name="connsiteX788" fmla="*/ 2979348 w 6334204"/>
              <a:gd name="connsiteY788" fmla="*/ 1193491 h 3840111"/>
              <a:gd name="connsiteX789" fmla="*/ 2987743 w 6334204"/>
              <a:gd name="connsiteY789" fmla="*/ 1176026 h 3840111"/>
              <a:gd name="connsiteX790" fmla="*/ 3044704 w 6334204"/>
              <a:gd name="connsiteY790" fmla="*/ 1132645 h 3840111"/>
              <a:gd name="connsiteX791" fmla="*/ 3061331 w 6334204"/>
              <a:gd name="connsiteY791" fmla="*/ 1080251 h 3840111"/>
              <a:gd name="connsiteX792" fmla="*/ 3134424 w 6334204"/>
              <a:gd name="connsiteY792" fmla="*/ 1063209 h 3840111"/>
              <a:gd name="connsiteX793" fmla="*/ 3118291 w 6334204"/>
              <a:gd name="connsiteY793" fmla="*/ 1037011 h 3840111"/>
              <a:gd name="connsiteX794" fmla="*/ 3150886 w 6334204"/>
              <a:gd name="connsiteY794" fmla="*/ 976025 h 3840111"/>
              <a:gd name="connsiteX795" fmla="*/ 3085532 w 6334204"/>
              <a:gd name="connsiteY795" fmla="*/ 949687 h 3840111"/>
              <a:gd name="connsiteX796" fmla="*/ 3069068 w 6334204"/>
              <a:gd name="connsiteY796" fmla="*/ 854194 h 3840111"/>
              <a:gd name="connsiteX797" fmla="*/ 3142655 w 6334204"/>
              <a:gd name="connsiteY797" fmla="*/ 758137 h 3840111"/>
              <a:gd name="connsiteX798" fmla="*/ 3142655 w 6334204"/>
              <a:gd name="connsiteY798" fmla="*/ 723630 h 3840111"/>
              <a:gd name="connsiteX799" fmla="*/ 3167184 w 6334204"/>
              <a:gd name="connsiteY799" fmla="*/ 732081 h 3840111"/>
              <a:gd name="connsiteX800" fmla="*/ 3216078 w 6334204"/>
              <a:gd name="connsiteY800" fmla="*/ 636728 h 3840111"/>
              <a:gd name="connsiteX801" fmla="*/ 3313701 w 6334204"/>
              <a:gd name="connsiteY801" fmla="*/ 549404 h 3840111"/>
              <a:gd name="connsiteX802" fmla="*/ 3338560 w 6334204"/>
              <a:gd name="connsiteY802" fmla="*/ 549404 h 3840111"/>
              <a:gd name="connsiteX803" fmla="*/ 3403258 w 6334204"/>
              <a:gd name="connsiteY803" fmla="*/ 497432 h 3840111"/>
              <a:gd name="connsiteX804" fmla="*/ 3476846 w 6334204"/>
              <a:gd name="connsiteY804" fmla="*/ 497432 h 3840111"/>
              <a:gd name="connsiteX805" fmla="*/ 3517838 w 6334204"/>
              <a:gd name="connsiteY805" fmla="*/ 549404 h 3840111"/>
              <a:gd name="connsiteX806" fmla="*/ 3582701 w 6334204"/>
              <a:gd name="connsiteY806" fmla="*/ 584334 h 3840111"/>
              <a:gd name="connsiteX807" fmla="*/ 3680653 w 6334204"/>
              <a:gd name="connsiteY807" fmla="*/ 671376 h 3840111"/>
              <a:gd name="connsiteX808" fmla="*/ 3574634 w 6334204"/>
              <a:gd name="connsiteY808" fmla="*/ 662785 h 3840111"/>
              <a:gd name="connsiteX809" fmla="*/ 3623363 w 6334204"/>
              <a:gd name="connsiteY809" fmla="*/ 740954 h 3840111"/>
              <a:gd name="connsiteX810" fmla="*/ 3631759 w 6334204"/>
              <a:gd name="connsiteY810" fmla="*/ 706165 h 3840111"/>
              <a:gd name="connsiteX811" fmla="*/ 3680653 w 6334204"/>
              <a:gd name="connsiteY811" fmla="*/ 671376 h 3840111"/>
              <a:gd name="connsiteX812" fmla="*/ 3729547 w 6334204"/>
              <a:gd name="connsiteY812" fmla="*/ 584334 h 3840111"/>
              <a:gd name="connsiteX813" fmla="*/ 3778276 w 6334204"/>
              <a:gd name="connsiteY813" fmla="*/ 592925 h 3840111"/>
              <a:gd name="connsiteX814" fmla="*/ 3778276 w 6334204"/>
              <a:gd name="connsiteY814" fmla="*/ 645179 h 3840111"/>
              <a:gd name="connsiteX815" fmla="*/ 3876064 w 6334204"/>
              <a:gd name="connsiteY815" fmla="*/ 584334 h 3840111"/>
              <a:gd name="connsiteX816" fmla="*/ 3998381 w 6334204"/>
              <a:gd name="connsiteY816" fmla="*/ 584334 h 3840111"/>
              <a:gd name="connsiteX817" fmla="*/ 3965786 w 6334204"/>
              <a:gd name="connsiteY817" fmla="*/ 531939 h 3840111"/>
              <a:gd name="connsiteX818" fmla="*/ 4071640 w 6334204"/>
              <a:gd name="connsiteY818" fmla="*/ 549404 h 3840111"/>
              <a:gd name="connsiteX819" fmla="*/ 4153295 w 6334204"/>
              <a:gd name="connsiteY819" fmla="*/ 453629 h 3840111"/>
              <a:gd name="connsiteX820" fmla="*/ 4202189 w 6334204"/>
              <a:gd name="connsiteY820" fmla="*/ 488700 h 3840111"/>
              <a:gd name="connsiteX821" fmla="*/ 4250918 w 6334204"/>
              <a:gd name="connsiteY821" fmla="*/ 462643 h 3840111"/>
              <a:gd name="connsiteX822" fmla="*/ 4259149 w 6334204"/>
              <a:gd name="connsiteY822" fmla="*/ 514756 h 3840111"/>
              <a:gd name="connsiteX823" fmla="*/ 4275447 w 6334204"/>
              <a:gd name="connsiteY823" fmla="*/ 462643 h 3840111"/>
              <a:gd name="connsiteX824" fmla="*/ 4357102 w 6334204"/>
              <a:gd name="connsiteY824" fmla="*/ 497432 h 3840111"/>
              <a:gd name="connsiteX825" fmla="*/ 4316604 w 6334204"/>
              <a:gd name="connsiteY825" fmla="*/ 445038 h 3840111"/>
              <a:gd name="connsiteX826" fmla="*/ 4365004 w 6334204"/>
              <a:gd name="connsiteY826" fmla="*/ 427573 h 3840111"/>
              <a:gd name="connsiteX827" fmla="*/ 4389862 w 6334204"/>
              <a:gd name="connsiteY827" fmla="*/ 384193 h 3840111"/>
              <a:gd name="connsiteX828" fmla="*/ 4438756 w 6334204"/>
              <a:gd name="connsiteY828" fmla="*/ 357856 h 3840111"/>
              <a:gd name="connsiteX829" fmla="*/ 4536380 w 6334204"/>
              <a:gd name="connsiteY829" fmla="*/ 323207 h 3840111"/>
              <a:gd name="connsiteX830" fmla="*/ 4568976 w 6334204"/>
              <a:gd name="connsiteY830" fmla="*/ 349404 h 3840111"/>
              <a:gd name="connsiteX831" fmla="*/ 4625936 w 6334204"/>
              <a:gd name="connsiteY831" fmla="*/ 323207 h 3840111"/>
              <a:gd name="connsiteX832" fmla="*/ 4650466 w 6334204"/>
              <a:gd name="connsiteY832" fmla="*/ 262221 h 3840111"/>
              <a:gd name="connsiteX833" fmla="*/ 4476055 w 6334204"/>
              <a:gd name="connsiteY833" fmla="*/ 160570 h 3840111"/>
              <a:gd name="connsiteX834" fmla="*/ 4576622 w 6334204"/>
              <a:gd name="connsiteY834" fmla="*/ 196331 h 3840111"/>
              <a:gd name="connsiteX835" fmla="*/ 4430180 w 6334204"/>
              <a:gd name="connsiteY835" fmla="*/ 222594 h 3840111"/>
              <a:gd name="connsiteX836" fmla="*/ 4438352 w 6334204"/>
              <a:gd name="connsiteY836" fmla="*/ 170519 h 3840111"/>
              <a:gd name="connsiteX837" fmla="*/ 4476055 w 6334204"/>
              <a:gd name="connsiteY837" fmla="*/ 160570 h 3840111"/>
              <a:gd name="connsiteX838" fmla="*/ 3218748 w 6334204"/>
              <a:gd name="connsiteY838" fmla="*/ 132154 h 3840111"/>
              <a:gd name="connsiteX839" fmla="*/ 3259797 w 6334204"/>
              <a:gd name="connsiteY839" fmla="*/ 175713 h 3840111"/>
              <a:gd name="connsiteX840" fmla="*/ 3299897 w 6334204"/>
              <a:gd name="connsiteY840" fmla="*/ 192858 h 3840111"/>
              <a:gd name="connsiteX841" fmla="*/ 3332907 w 6334204"/>
              <a:gd name="connsiteY841" fmla="*/ 201997 h 3840111"/>
              <a:gd name="connsiteX842" fmla="*/ 3398113 w 6334204"/>
              <a:gd name="connsiteY842" fmla="*/ 306297 h 3840111"/>
              <a:gd name="connsiteX843" fmla="*/ 3308383 w 6334204"/>
              <a:gd name="connsiteY843" fmla="*/ 262690 h 3840111"/>
              <a:gd name="connsiteX844" fmla="*/ 3283941 w 6334204"/>
              <a:gd name="connsiteY844" fmla="*/ 358255 h 3840111"/>
              <a:gd name="connsiteX845" fmla="*/ 3243340 w 6334204"/>
              <a:gd name="connsiteY845" fmla="*/ 332389 h 3840111"/>
              <a:gd name="connsiteX846" fmla="*/ 3186118 w 6334204"/>
              <a:gd name="connsiteY846" fmla="*/ 314875 h 3840111"/>
              <a:gd name="connsiteX847" fmla="*/ 3226665 w 6334204"/>
              <a:gd name="connsiteY847" fmla="*/ 236429 h 3840111"/>
              <a:gd name="connsiteX848" fmla="*/ 3153569 w 6334204"/>
              <a:gd name="connsiteY848" fmla="*/ 271423 h 3840111"/>
              <a:gd name="connsiteX849" fmla="*/ 3153569 w 6334204"/>
              <a:gd name="connsiteY849" fmla="*/ 227911 h 3840111"/>
              <a:gd name="connsiteX850" fmla="*/ 3112493 w 6334204"/>
              <a:gd name="connsiteY850" fmla="*/ 184209 h 3840111"/>
              <a:gd name="connsiteX851" fmla="*/ 3210492 w 6334204"/>
              <a:gd name="connsiteY851" fmla="*/ 184209 h 3840111"/>
              <a:gd name="connsiteX852" fmla="*/ 3218748 w 6334204"/>
              <a:gd name="connsiteY852" fmla="*/ 132154 h 3840111"/>
              <a:gd name="connsiteX853" fmla="*/ 3940519 w 6334204"/>
              <a:gd name="connsiteY853" fmla="*/ 131593 h 3840111"/>
              <a:gd name="connsiteX854" fmla="*/ 3978340 w 6334204"/>
              <a:gd name="connsiteY854" fmla="*/ 164727 h 3840111"/>
              <a:gd name="connsiteX855" fmla="*/ 3905228 w 6334204"/>
              <a:gd name="connsiteY855" fmla="*/ 173399 h 3840111"/>
              <a:gd name="connsiteX856" fmla="*/ 3940519 w 6334204"/>
              <a:gd name="connsiteY856" fmla="*/ 131593 h 3840111"/>
              <a:gd name="connsiteX857" fmla="*/ 3294380 w 6334204"/>
              <a:gd name="connsiteY857" fmla="*/ 116355 h 3840111"/>
              <a:gd name="connsiteX858" fmla="*/ 3506382 w 6334204"/>
              <a:gd name="connsiteY858" fmla="*/ 133897 h 3840111"/>
              <a:gd name="connsiteX859" fmla="*/ 3473602 w 6334204"/>
              <a:gd name="connsiteY859" fmla="*/ 185949 h 3840111"/>
              <a:gd name="connsiteX860" fmla="*/ 3302364 w 6334204"/>
              <a:gd name="connsiteY860" fmla="*/ 151431 h 3840111"/>
              <a:gd name="connsiteX861" fmla="*/ 3294380 w 6334204"/>
              <a:gd name="connsiteY861" fmla="*/ 116355 h 3840111"/>
              <a:gd name="connsiteX862" fmla="*/ 2611980 w 6334204"/>
              <a:gd name="connsiteY862" fmla="*/ 69784 h 3840111"/>
              <a:gd name="connsiteX863" fmla="*/ 2473429 w 6334204"/>
              <a:gd name="connsiteY863" fmla="*/ 95779 h 3840111"/>
              <a:gd name="connsiteX864" fmla="*/ 2579482 w 6334204"/>
              <a:gd name="connsiteY864" fmla="*/ 113235 h 3840111"/>
              <a:gd name="connsiteX865" fmla="*/ 2611980 w 6334204"/>
              <a:gd name="connsiteY865" fmla="*/ 69784 h 3840111"/>
              <a:gd name="connsiteX866" fmla="*/ 1987410 w 6334204"/>
              <a:gd name="connsiteY866" fmla="*/ 50906 h 3840111"/>
              <a:gd name="connsiteX867" fmla="*/ 2011641 w 6334204"/>
              <a:gd name="connsiteY867" fmla="*/ 68283 h 3840111"/>
              <a:gd name="connsiteX868" fmla="*/ 1913807 w 6334204"/>
              <a:gd name="connsiteY868" fmla="*/ 111723 h 3840111"/>
              <a:gd name="connsiteX869" fmla="*/ 1913807 w 6334204"/>
              <a:gd name="connsiteY869" fmla="*/ 155201 h 3840111"/>
              <a:gd name="connsiteX870" fmla="*/ 1857135 w 6334204"/>
              <a:gd name="connsiteY870" fmla="*/ 189971 h 3840111"/>
              <a:gd name="connsiteX871" fmla="*/ 1758928 w 6334204"/>
              <a:gd name="connsiteY871" fmla="*/ 225022 h 3840111"/>
              <a:gd name="connsiteX872" fmla="*/ 1718196 w 6334204"/>
              <a:gd name="connsiteY872" fmla="*/ 320739 h 3840111"/>
              <a:gd name="connsiteX873" fmla="*/ 1660989 w 6334204"/>
              <a:gd name="connsiteY873" fmla="*/ 320739 h 3840111"/>
              <a:gd name="connsiteX874" fmla="*/ 1693618 w 6334204"/>
              <a:gd name="connsiteY874" fmla="*/ 338078 h 3840111"/>
              <a:gd name="connsiteX875" fmla="*/ 1660989 w 6334204"/>
              <a:gd name="connsiteY875" fmla="*/ 364272 h 3840111"/>
              <a:gd name="connsiteX876" fmla="*/ 1498195 w 6334204"/>
              <a:gd name="connsiteY876" fmla="*/ 390560 h 3840111"/>
              <a:gd name="connsiteX877" fmla="*/ 1449093 w 6334204"/>
              <a:gd name="connsiteY877" fmla="*/ 338078 h 3840111"/>
              <a:gd name="connsiteX878" fmla="*/ 1595812 w 6334204"/>
              <a:gd name="connsiteY878" fmla="*/ 355360 h 3840111"/>
              <a:gd name="connsiteX879" fmla="*/ 1489931 w 6334204"/>
              <a:gd name="connsiteY879" fmla="*/ 329503 h 3840111"/>
              <a:gd name="connsiteX880" fmla="*/ 1506164 w 6334204"/>
              <a:gd name="connsiteY880" fmla="*/ 277336 h 3840111"/>
              <a:gd name="connsiteX881" fmla="*/ 1555214 w 6334204"/>
              <a:gd name="connsiteY881" fmla="*/ 285708 h 3840111"/>
              <a:gd name="connsiteX882" fmla="*/ 1530636 w 6334204"/>
              <a:gd name="connsiteY882" fmla="*/ 259793 h 3840111"/>
              <a:gd name="connsiteX883" fmla="*/ 1555214 w 6334204"/>
              <a:gd name="connsiteY883" fmla="*/ 225022 h 3840111"/>
              <a:gd name="connsiteX884" fmla="*/ 1595812 w 6334204"/>
              <a:gd name="connsiteY884" fmla="*/ 199108 h 3840111"/>
              <a:gd name="connsiteX885" fmla="*/ 1514134 w 6334204"/>
              <a:gd name="connsiteY885" fmla="*/ 259793 h 3840111"/>
              <a:gd name="connsiteX886" fmla="*/ 1465594 w 6334204"/>
              <a:gd name="connsiteY886" fmla="*/ 251011 h 3840111"/>
              <a:gd name="connsiteX887" fmla="*/ 1465594 w 6334204"/>
              <a:gd name="connsiteY887" fmla="*/ 199108 h 3840111"/>
              <a:gd name="connsiteX888" fmla="*/ 1441042 w 6334204"/>
              <a:gd name="connsiteY888" fmla="*/ 164149 h 3840111"/>
              <a:gd name="connsiteX889" fmla="*/ 1465594 w 6334204"/>
              <a:gd name="connsiteY889" fmla="*/ 146793 h 3840111"/>
              <a:gd name="connsiteX890" fmla="*/ 1473805 w 6334204"/>
              <a:gd name="connsiteY890" fmla="*/ 111723 h 3840111"/>
              <a:gd name="connsiteX891" fmla="*/ 1571341 w 6334204"/>
              <a:gd name="connsiteY891" fmla="*/ 164149 h 3840111"/>
              <a:gd name="connsiteX892" fmla="*/ 1530636 w 6334204"/>
              <a:gd name="connsiteY892" fmla="*/ 85658 h 3840111"/>
              <a:gd name="connsiteX893" fmla="*/ 1987410 w 6334204"/>
              <a:gd name="connsiteY893" fmla="*/ 50906 h 3840111"/>
              <a:gd name="connsiteX894" fmla="*/ 2489796 w 6334204"/>
              <a:gd name="connsiteY894" fmla="*/ 0 h 3840111"/>
              <a:gd name="connsiteX895" fmla="*/ 2530430 w 6334204"/>
              <a:gd name="connsiteY895" fmla="*/ 17626 h 3840111"/>
              <a:gd name="connsiteX896" fmla="*/ 2603657 w 6334204"/>
              <a:gd name="connsiteY896" fmla="*/ 17626 h 3840111"/>
              <a:gd name="connsiteX897" fmla="*/ 2701619 w 6334204"/>
              <a:gd name="connsiteY897" fmla="*/ 43790 h 3840111"/>
              <a:gd name="connsiteX898" fmla="*/ 2620256 w 6334204"/>
              <a:gd name="connsiteY898" fmla="*/ 104782 h 3840111"/>
              <a:gd name="connsiteX899" fmla="*/ 2709942 w 6334204"/>
              <a:gd name="connsiteY899" fmla="*/ 87155 h 3840111"/>
              <a:gd name="connsiteX900" fmla="*/ 2750717 w 6334204"/>
              <a:gd name="connsiteY900" fmla="*/ 113235 h 3840111"/>
              <a:gd name="connsiteX901" fmla="*/ 2791492 w 6334204"/>
              <a:gd name="connsiteY901" fmla="*/ 139482 h 3840111"/>
              <a:gd name="connsiteX902" fmla="*/ 2726215 w 6334204"/>
              <a:gd name="connsiteY902" fmla="*/ 156727 h 3840111"/>
              <a:gd name="connsiteX903" fmla="*/ 2677210 w 6334204"/>
              <a:gd name="connsiteY903" fmla="*/ 182806 h 3840111"/>
              <a:gd name="connsiteX904" fmla="*/ 2685300 w 6334204"/>
              <a:gd name="connsiteY904" fmla="*/ 235049 h 3840111"/>
              <a:gd name="connsiteX905" fmla="*/ 2636715 w 6334204"/>
              <a:gd name="connsiteY905" fmla="*/ 252505 h 3840111"/>
              <a:gd name="connsiteX906" fmla="*/ 2701619 w 6334204"/>
              <a:gd name="connsiteY906" fmla="*/ 304917 h 3840111"/>
              <a:gd name="connsiteX907" fmla="*/ 2628626 w 6334204"/>
              <a:gd name="connsiteY907" fmla="*/ 313496 h 3840111"/>
              <a:gd name="connsiteX908" fmla="*/ 2595661 w 6334204"/>
              <a:gd name="connsiteY908" fmla="*/ 452681 h 3840111"/>
              <a:gd name="connsiteX909" fmla="*/ 2611980 w 6334204"/>
              <a:gd name="connsiteY909" fmla="*/ 504881 h 3840111"/>
              <a:gd name="connsiteX910" fmla="*/ 2579482 w 6334204"/>
              <a:gd name="connsiteY910" fmla="*/ 487679 h 3840111"/>
              <a:gd name="connsiteX911" fmla="*/ 2595661 w 6334204"/>
              <a:gd name="connsiteY911" fmla="*/ 539836 h 3840111"/>
              <a:gd name="connsiteX912" fmla="*/ 2506161 w 6334204"/>
              <a:gd name="connsiteY912" fmla="*/ 504881 h 3840111"/>
              <a:gd name="connsiteX913" fmla="*/ 2473429 w 6334204"/>
              <a:gd name="connsiteY913" fmla="*/ 522338 h 3840111"/>
              <a:gd name="connsiteX914" fmla="*/ 2546796 w 6334204"/>
              <a:gd name="connsiteY914" fmla="*/ 539836 h 3840111"/>
              <a:gd name="connsiteX915" fmla="*/ 2497885 w 6334204"/>
              <a:gd name="connsiteY915" fmla="*/ 609577 h 3840111"/>
              <a:gd name="connsiteX916" fmla="*/ 2400297 w 6334204"/>
              <a:gd name="connsiteY916" fmla="*/ 661861 h 3840111"/>
              <a:gd name="connsiteX917" fmla="*/ 2359476 w 6334204"/>
              <a:gd name="connsiteY917" fmla="*/ 696394 h 3840111"/>
              <a:gd name="connsiteX918" fmla="*/ 2294059 w 6334204"/>
              <a:gd name="connsiteY918" fmla="*/ 696394 h 3840111"/>
              <a:gd name="connsiteX919" fmla="*/ 2261749 w 6334204"/>
              <a:gd name="connsiteY919" fmla="*/ 731180 h 3840111"/>
              <a:gd name="connsiteX920" fmla="*/ 2229063 w 6334204"/>
              <a:gd name="connsiteY920" fmla="*/ 861616 h 3840111"/>
              <a:gd name="connsiteX921" fmla="*/ 2196237 w 6334204"/>
              <a:gd name="connsiteY921" fmla="*/ 905278 h 3840111"/>
              <a:gd name="connsiteX922" fmla="*/ 2155649 w 6334204"/>
              <a:gd name="connsiteY922" fmla="*/ 870619 h 3840111"/>
              <a:gd name="connsiteX923" fmla="*/ 2098414 w 6334204"/>
              <a:gd name="connsiteY923" fmla="*/ 870619 h 3840111"/>
              <a:gd name="connsiteX924" fmla="*/ 2041647 w 6334204"/>
              <a:gd name="connsiteY924" fmla="*/ 670357 h 3840111"/>
              <a:gd name="connsiteX925" fmla="*/ 2057780 w 6334204"/>
              <a:gd name="connsiteY925" fmla="*/ 626907 h 3840111"/>
              <a:gd name="connsiteX926" fmla="*/ 2114827 w 6334204"/>
              <a:gd name="connsiteY926" fmla="*/ 583329 h 3840111"/>
              <a:gd name="connsiteX927" fmla="*/ 2041647 w 6334204"/>
              <a:gd name="connsiteY927" fmla="*/ 522338 h 3840111"/>
              <a:gd name="connsiteX928" fmla="*/ 2090652 w 6334204"/>
              <a:gd name="connsiteY928" fmla="*/ 496428 h 3840111"/>
              <a:gd name="connsiteX929" fmla="*/ 2033511 w 6334204"/>
              <a:gd name="connsiteY929" fmla="*/ 504881 h 3840111"/>
              <a:gd name="connsiteX930" fmla="*/ 2041647 w 6334204"/>
              <a:gd name="connsiteY930" fmla="*/ 444016 h 3840111"/>
              <a:gd name="connsiteX931" fmla="*/ 2025282 w 6334204"/>
              <a:gd name="connsiteY931" fmla="*/ 365781 h 3840111"/>
              <a:gd name="connsiteX932" fmla="*/ 1927413 w 6334204"/>
              <a:gd name="connsiteY932" fmla="*/ 339575 h 3840111"/>
              <a:gd name="connsiteX933" fmla="*/ 1886777 w 6334204"/>
              <a:gd name="connsiteY933" fmla="*/ 356863 h 3840111"/>
              <a:gd name="connsiteX934" fmla="*/ 1821407 w 6334204"/>
              <a:gd name="connsiteY934" fmla="*/ 304917 h 3840111"/>
              <a:gd name="connsiteX935" fmla="*/ 1927413 w 6334204"/>
              <a:gd name="connsiteY935" fmla="*/ 296208 h 3840111"/>
              <a:gd name="connsiteX936" fmla="*/ 1870459 w 6334204"/>
              <a:gd name="connsiteY936" fmla="*/ 287206 h 3840111"/>
              <a:gd name="connsiteX937" fmla="*/ 1829638 w 6334204"/>
              <a:gd name="connsiteY937" fmla="*/ 287206 h 3840111"/>
              <a:gd name="connsiteX938" fmla="*/ 1788956 w 6334204"/>
              <a:gd name="connsiteY938" fmla="*/ 270045 h 3840111"/>
              <a:gd name="connsiteX939" fmla="*/ 1846190 w 6334204"/>
              <a:gd name="connsiteY939" fmla="*/ 244052 h 3840111"/>
              <a:gd name="connsiteX940" fmla="*/ 1935410 w 6334204"/>
              <a:gd name="connsiteY940" fmla="*/ 200600 h 3840111"/>
              <a:gd name="connsiteX941" fmla="*/ 1903051 w 6334204"/>
              <a:gd name="connsiteY941" fmla="*/ 165646 h 3840111"/>
              <a:gd name="connsiteX942" fmla="*/ 2106972 w 6334204"/>
              <a:gd name="connsiteY942" fmla="*/ 87155 h 3840111"/>
              <a:gd name="connsiteX943" fmla="*/ 2253191 w 6334204"/>
              <a:gd name="connsiteY943" fmla="*/ 95779 h 3840111"/>
              <a:gd name="connsiteX944" fmla="*/ 2245242 w 6334204"/>
              <a:gd name="connsiteY944" fmla="*/ 35166 h 3840111"/>
              <a:gd name="connsiteX945" fmla="*/ 2343437 w 6334204"/>
              <a:gd name="connsiteY945" fmla="*/ 17626 h 3840111"/>
              <a:gd name="connsiteX946" fmla="*/ 2489796 w 6334204"/>
              <a:gd name="connsiteY946" fmla="*/ 0 h 384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Lst>
            <a:rect l="l" t="t" r="r" b="b"/>
            <a:pathLst>
              <a:path w="6334204" h="3840111">
                <a:moveTo>
                  <a:pt x="1937854" y="3679777"/>
                </a:moveTo>
                <a:cubicBezTo>
                  <a:pt x="1946890" y="3679038"/>
                  <a:pt x="1955387" y="3686126"/>
                  <a:pt x="1952585" y="3703254"/>
                </a:cubicBezTo>
                <a:cubicBezTo>
                  <a:pt x="1941730" y="3703254"/>
                  <a:pt x="1930724" y="3703254"/>
                  <a:pt x="1919886" y="3703254"/>
                </a:cubicBezTo>
                <a:cubicBezTo>
                  <a:pt x="1919241" y="3689079"/>
                  <a:pt x="1928816" y="3680515"/>
                  <a:pt x="1937854" y="3679777"/>
                </a:cubicBezTo>
                <a:close/>
                <a:moveTo>
                  <a:pt x="5630691" y="3425199"/>
                </a:moveTo>
                <a:cubicBezTo>
                  <a:pt x="5649653" y="3425349"/>
                  <a:pt x="5678754" y="3433971"/>
                  <a:pt x="5705439" y="3428702"/>
                </a:cubicBezTo>
                <a:cubicBezTo>
                  <a:pt x="5713611" y="3484244"/>
                  <a:pt x="5688078" y="3503158"/>
                  <a:pt x="5648436" y="3507320"/>
                </a:cubicBezTo>
                <a:cubicBezTo>
                  <a:pt x="5642798" y="3481301"/>
                  <a:pt x="5606498" y="3442067"/>
                  <a:pt x="5615573" y="3428702"/>
                </a:cubicBezTo>
                <a:cubicBezTo>
                  <a:pt x="5619176" y="3426041"/>
                  <a:pt x="5624370" y="3425149"/>
                  <a:pt x="5630691" y="3425199"/>
                </a:cubicBezTo>
                <a:close/>
                <a:moveTo>
                  <a:pt x="6169008" y="3403382"/>
                </a:moveTo>
                <a:cubicBezTo>
                  <a:pt x="6185666" y="3417900"/>
                  <a:pt x="6206916" y="3426566"/>
                  <a:pt x="6209751" y="3455407"/>
                </a:cubicBezTo>
                <a:cubicBezTo>
                  <a:pt x="6208864" y="3506682"/>
                  <a:pt x="6147132" y="3492757"/>
                  <a:pt x="6144877" y="3542347"/>
                </a:cubicBezTo>
                <a:cubicBezTo>
                  <a:pt x="6134143" y="3542347"/>
                  <a:pt x="6122838" y="3542347"/>
                  <a:pt x="6111996" y="3542347"/>
                </a:cubicBezTo>
                <a:cubicBezTo>
                  <a:pt x="6120320" y="3580327"/>
                  <a:pt x="6095157" y="3582632"/>
                  <a:pt x="6087439" y="3603372"/>
                </a:cubicBezTo>
                <a:cubicBezTo>
                  <a:pt x="6058362" y="3599085"/>
                  <a:pt x="6040735" y="3589289"/>
                  <a:pt x="6014095" y="3603372"/>
                </a:cubicBezTo>
                <a:cubicBezTo>
                  <a:pt x="6027918" y="3568272"/>
                  <a:pt x="6037800" y="3529820"/>
                  <a:pt x="6071433" y="3516163"/>
                </a:cubicBezTo>
                <a:cubicBezTo>
                  <a:pt x="6093073" y="3507793"/>
                  <a:pt x="6098264" y="3481508"/>
                  <a:pt x="6111996" y="3464110"/>
                </a:cubicBezTo>
                <a:cubicBezTo>
                  <a:pt x="6119586" y="3457463"/>
                  <a:pt x="6130438" y="3454777"/>
                  <a:pt x="6144877" y="3455407"/>
                </a:cubicBezTo>
                <a:cubicBezTo>
                  <a:pt x="6144560" y="3429121"/>
                  <a:pt x="6162060" y="3421668"/>
                  <a:pt x="6169008" y="3403382"/>
                </a:cubicBezTo>
                <a:close/>
                <a:moveTo>
                  <a:pt x="6236603" y="3258457"/>
                </a:moveTo>
                <a:cubicBezTo>
                  <a:pt x="6262034" y="3254182"/>
                  <a:pt x="6262539" y="3276975"/>
                  <a:pt x="6260960" y="3301871"/>
                </a:cubicBezTo>
                <a:cubicBezTo>
                  <a:pt x="6299612" y="3305133"/>
                  <a:pt x="6314556" y="3283457"/>
                  <a:pt x="6334204" y="3310282"/>
                </a:cubicBezTo>
                <a:cubicBezTo>
                  <a:pt x="6327727" y="3329726"/>
                  <a:pt x="6305869" y="3332313"/>
                  <a:pt x="6293690" y="3345363"/>
                </a:cubicBezTo>
                <a:cubicBezTo>
                  <a:pt x="6273575" y="3381646"/>
                  <a:pt x="6271694" y="3438499"/>
                  <a:pt x="6220194" y="3441095"/>
                </a:cubicBezTo>
                <a:cubicBezTo>
                  <a:pt x="6222574" y="3414944"/>
                  <a:pt x="6258706" y="3380435"/>
                  <a:pt x="6203936" y="3389028"/>
                </a:cubicBezTo>
                <a:cubicBezTo>
                  <a:pt x="6197831" y="3350486"/>
                  <a:pt x="6230074" y="3353324"/>
                  <a:pt x="6236603" y="3327727"/>
                </a:cubicBezTo>
                <a:cubicBezTo>
                  <a:pt x="6236603" y="3304614"/>
                  <a:pt x="6236603" y="3281579"/>
                  <a:pt x="6236603" y="3258457"/>
                </a:cubicBezTo>
                <a:close/>
                <a:moveTo>
                  <a:pt x="3911321" y="2705406"/>
                </a:moveTo>
                <a:cubicBezTo>
                  <a:pt x="3944993" y="2701558"/>
                  <a:pt x="3913673" y="2766720"/>
                  <a:pt x="3944236" y="2766273"/>
                </a:cubicBezTo>
                <a:cubicBezTo>
                  <a:pt x="3942528" y="2831229"/>
                  <a:pt x="3912729" y="2867340"/>
                  <a:pt x="3927546" y="2905410"/>
                </a:cubicBezTo>
                <a:cubicBezTo>
                  <a:pt x="3920265" y="2909396"/>
                  <a:pt x="3913254" y="2913244"/>
                  <a:pt x="3911321" y="2923002"/>
                </a:cubicBezTo>
                <a:cubicBezTo>
                  <a:pt x="3911321" y="2937605"/>
                  <a:pt x="3911321" y="2951812"/>
                  <a:pt x="3911321" y="2966569"/>
                </a:cubicBezTo>
                <a:cubicBezTo>
                  <a:pt x="3889477" y="3006013"/>
                  <a:pt x="3896309" y="3023279"/>
                  <a:pt x="3878608" y="3062276"/>
                </a:cubicBezTo>
                <a:cubicBezTo>
                  <a:pt x="3847962" y="3055559"/>
                  <a:pt x="3839940" y="3072635"/>
                  <a:pt x="3813534" y="3071021"/>
                </a:cubicBezTo>
                <a:cubicBezTo>
                  <a:pt x="3783188" y="3040579"/>
                  <a:pt x="3806590" y="3005859"/>
                  <a:pt x="3788806" y="2966569"/>
                </a:cubicBezTo>
                <a:cubicBezTo>
                  <a:pt x="3800567" y="2952894"/>
                  <a:pt x="3806185" y="2932485"/>
                  <a:pt x="3813534" y="2914309"/>
                </a:cubicBezTo>
                <a:cubicBezTo>
                  <a:pt x="3817309" y="2887080"/>
                  <a:pt x="3798942" y="2883524"/>
                  <a:pt x="3805504" y="2853459"/>
                </a:cubicBezTo>
                <a:cubicBezTo>
                  <a:pt x="3825295" y="2827707"/>
                  <a:pt x="3843243" y="2801199"/>
                  <a:pt x="3878608" y="2792524"/>
                </a:cubicBezTo>
                <a:cubicBezTo>
                  <a:pt x="3884496" y="2757976"/>
                  <a:pt x="3897013" y="2730867"/>
                  <a:pt x="3911321" y="2705406"/>
                </a:cubicBezTo>
                <a:close/>
                <a:moveTo>
                  <a:pt x="5691152" y="2683468"/>
                </a:moveTo>
                <a:cubicBezTo>
                  <a:pt x="5705776" y="2682607"/>
                  <a:pt x="5708416" y="2694191"/>
                  <a:pt x="5723611" y="2692305"/>
                </a:cubicBezTo>
                <a:cubicBezTo>
                  <a:pt x="5714230" y="2771904"/>
                  <a:pt x="5769696" y="2782330"/>
                  <a:pt x="5772585" y="2849021"/>
                </a:cubicBezTo>
                <a:cubicBezTo>
                  <a:pt x="5786389" y="2857494"/>
                  <a:pt x="5788993" y="2877881"/>
                  <a:pt x="5804937" y="2883707"/>
                </a:cubicBezTo>
                <a:cubicBezTo>
                  <a:pt x="5798802" y="2928355"/>
                  <a:pt x="5816316" y="2947220"/>
                  <a:pt x="5812999" y="2988294"/>
                </a:cubicBezTo>
                <a:cubicBezTo>
                  <a:pt x="5820240" y="3013911"/>
                  <a:pt x="5833580" y="2976743"/>
                  <a:pt x="5853947" y="2988294"/>
                </a:cubicBezTo>
                <a:cubicBezTo>
                  <a:pt x="5862579" y="3037410"/>
                  <a:pt x="5882804" y="3091789"/>
                  <a:pt x="5878345" y="3144910"/>
                </a:cubicBezTo>
                <a:cubicBezTo>
                  <a:pt x="5876098" y="3173937"/>
                  <a:pt x="5852770" y="3192438"/>
                  <a:pt x="5862080" y="3223318"/>
                </a:cubicBezTo>
                <a:cubicBezTo>
                  <a:pt x="5834293" y="3225271"/>
                  <a:pt x="5841463" y="3264756"/>
                  <a:pt x="5812999" y="3266741"/>
                </a:cubicBezTo>
                <a:cubicBezTo>
                  <a:pt x="5819562" y="3314335"/>
                  <a:pt x="5776723" y="3308974"/>
                  <a:pt x="5780718" y="3353423"/>
                </a:cubicBezTo>
                <a:cubicBezTo>
                  <a:pt x="5751219" y="3359910"/>
                  <a:pt x="5736095" y="3381821"/>
                  <a:pt x="5715550" y="3397509"/>
                </a:cubicBezTo>
                <a:cubicBezTo>
                  <a:pt x="5635329" y="3396748"/>
                  <a:pt x="5604475" y="3394861"/>
                  <a:pt x="5552327" y="3362558"/>
                </a:cubicBezTo>
                <a:cubicBezTo>
                  <a:pt x="5563491" y="3351140"/>
                  <a:pt x="5560245" y="3324596"/>
                  <a:pt x="5560566" y="3301659"/>
                </a:cubicBezTo>
                <a:cubicBezTo>
                  <a:pt x="5525432" y="3321782"/>
                  <a:pt x="5535277" y="3285375"/>
                  <a:pt x="5503388" y="3301659"/>
                </a:cubicBezTo>
                <a:cubicBezTo>
                  <a:pt x="5493080" y="3269389"/>
                  <a:pt x="5478063" y="3241554"/>
                  <a:pt x="5454771" y="3223318"/>
                </a:cubicBezTo>
                <a:cubicBezTo>
                  <a:pt x="5385822" y="3219313"/>
                  <a:pt x="5328644" y="3227985"/>
                  <a:pt x="5299930" y="3266741"/>
                </a:cubicBezTo>
                <a:cubicBezTo>
                  <a:pt x="5239755" y="3255124"/>
                  <a:pt x="5219745" y="3285805"/>
                  <a:pt x="5185752" y="3301659"/>
                </a:cubicBezTo>
                <a:cubicBezTo>
                  <a:pt x="5161996" y="3303777"/>
                  <a:pt x="5160855" y="3281867"/>
                  <a:pt x="5136492" y="3284151"/>
                </a:cubicBezTo>
                <a:cubicBezTo>
                  <a:pt x="5130429" y="3242614"/>
                  <a:pt x="5149405" y="3228117"/>
                  <a:pt x="5144946" y="3188433"/>
                </a:cubicBezTo>
                <a:cubicBezTo>
                  <a:pt x="5141986" y="3168310"/>
                  <a:pt x="5136421" y="3151100"/>
                  <a:pt x="5120513" y="3144910"/>
                </a:cubicBezTo>
                <a:cubicBezTo>
                  <a:pt x="5140880" y="3101421"/>
                  <a:pt x="5120976" y="3053132"/>
                  <a:pt x="5112344" y="3014375"/>
                </a:cubicBezTo>
                <a:cubicBezTo>
                  <a:pt x="5123152" y="2994053"/>
                  <a:pt x="5159392" y="3000772"/>
                  <a:pt x="5177691" y="2988294"/>
                </a:cubicBezTo>
                <a:cubicBezTo>
                  <a:pt x="5207689" y="2976743"/>
                  <a:pt x="5198129" y="2923059"/>
                  <a:pt x="5218425" y="2901281"/>
                </a:cubicBezTo>
                <a:cubicBezTo>
                  <a:pt x="5235083" y="2883707"/>
                  <a:pt x="5234120" y="2905021"/>
                  <a:pt x="5250956" y="2909820"/>
                </a:cubicBezTo>
                <a:cubicBezTo>
                  <a:pt x="5268969" y="2906444"/>
                  <a:pt x="5251134" y="2863881"/>
                  <a:pt x="5267007" y="2857858"/>
                </a:cubicBezTo>
                <a:cubicBezTo>
                  <a:pt x="5292261" y="2859082"/>
                  <a:pt x="5313127" y="2837205"/>
                  <a:pt x="5332532" y="2857858"/>
                </a:cubicBezTo>
                <a:cubicBezTo>
                  <a:pt x="5362173" y="2851933"/>
                  <a:pt x="5354789" y="2805796"/>
                  <a:pt x="5365026" y="2779483"/>
                </a:cubicBezTo>
                <a:cubicBezTo>
                  <a:pt x="5389210" y="2767138"/>
                  <a:pt x="5416141" y="2758764"/>
                  <a:pt x="5446531" y="2753138"/>
                </a:cubicBezTo>
                <a:cubicBezTo>
                  <a:pt x="5463296" y="2751020"/>
                  <a:pt x="5448707" y="2715076"/>
                  <a:pt x="5462903" y="2709813"/>
                </a:cubicBezTo>
                <a:cubicBezTo>
                  <a:pt x="5505707" y="2727322"/>
                  <a:pt x="5589209" y="2702300"/>
                  <a:pt x="5617495" y="2736093"/>
                </a:cubicBezTo>
                <a:cubicBezTo>
                  <a:pt x="5625342" y="2767436"/>
                  <a:pt x="5580934" y="2743076"/>
                  <a:pt x="5585142" y="2770679"/>
                </a:cubicBezTo>
                <a:cubicBezTo>
                  <a:pt x="5579007" y="2803479"/>
                  <a:pt x="5616211" y="2789677"/>
                  <a:pt x="5617495" y="2814004"/>
                </a:cubicBezTo>
                <a:cubicBezTo>
                  <a:pt x="5649918" y="2802817"/>
                  <a:pt x="5634366" y="2842964"/>
                  <a:pt x="5666397" y="2831545"/>
                </a:cubicBezTo>
                <a:cubicBezTo>
                  <a:pt x="5699891" y="2809271"/>
                  <a:pt x="5670143" y="2719279"/>
                  <a:pt x="5691152" y="2683468"/>
                </a:cubicBezTo>
                <a:close/>
                <a:moveTo>
                  <a:pt x="5020955" y="2559809"/>
                </a:moveTo>
                <a:cubicBezTo>
                  <a:pt x="5070299" y="2576647"/>
                  <a:pt x="5117624" y="2596560"/>
                  <a:pt x="5184085" y="2594748"/>
                </a:cubicBezTo>
                <a:cubicBezTo>
                  <a:pt x="5179891" y="2625549"/>
                  <a:pt x="5212873" y="2616224"/>
                  <a:pt x="5208330" y="2647006"/>
                </a:cubicBezTo>
                <a:cubicBezTo>
                  <a:pt x="5119603" y="2657921"/>
                  <a:pt x="5082615" y="2613053"/>
                  <a:pt x="5004921" y="2612077"/>
                </a:cubicBezTo>
                <a:cubicBezTo>
                  <a:pt x="4998162" y="2582152"/>
                  <a:pt x="5013808" y="2575289"/>
                  <a:pt x="5020955" y="2559809"/>
                </a:cubicBezTo>
                <a:close/>
                <a:moveTo>
                  <a:pt x="5582038" y="2450726"/>
                </a:moveTo>
                <a:cubicBezTo>
                  <a:pt x="5601007" y="2450726"/>
                  <a:pt x="5619817" y="2450726"/>
                  <a:pt x="5639070" y="2450726"/>
                </a:cubicBezTo>
                <a:cubicBezTo>
                  <a:pt x="5689520" y="2466556"/>
                  <a:pt x="5706631" y="2517795"/>
                  <a:pt x="5769450" y="2520153"/>
                </a:cubicBezTo>
                <a:cubicBezTo>
                  <a:pt x="5769450" y="2529108"/>
                  <a:pt x="5769450" y="2537930"/>
                  <a:pt x="5769450" y="2546473"/>
                </a:cubicBezTo>
                <a:cubicBezTo>
                  <a:pt x="5783270" y="2575430"/>
                  <a:pt x="5813193" y="2586666"/>
                  <a:pt x="5834516" y="2607602"/>
                </a:cubicBezTo>
                <a:cubicBezTo>
                  <a:pt x="5834162" y="2633789"/>
                  <a:pt x="5842019" y="2651877"/>
                  <a:pt x="5858971" y="2659553"/>
                </a:cubicBezTo>
                <a:cubicBezTo>
                  <a:pt x="5826447" y="2691013"/>
                  <a:pt x="5804823" y="2636659"/>
                  <a:pt x="5785712" y="2624745"/>
                </a:cubicBezTo>
                <a:cubicBezTo>
                  <a:pt x="5748322" y="2616602"/>
                  <a:pt x="5757311" y="2658307"/>
                  <a:pt x="5728697" y="2659553"/>
                </a:cubicBezTo>
                <a:cubicBezTo>
                  <a:pt x="5695713" y="2651265"/>
                  <a:pt x="5682636" y="2605310"/>
                  <a:pt x="5639070" y="2633488"/>
                </a:cubicBezTo>
                <a:cubicBezTo>
                  <a:pt x="5639070" y="2616001"/>
                  <a:pt x="5639070" y="2598680"/>
                  <a:pt x="5639070" y="2581182"/>
                </a:cubicBezTo>
                <a:cubicBezTo>
                  <a:pt x="5608598" y="2544115"/>
                  <a:pt x="5560980" y="2525348"/>
                  <a:pt x="5524598" y="2494000"/>
                </a:cubicBezTo>
                <a:cubicBezTo>
                  <a:pt x="5504602" y="2483131"/>
                  <a:pt x="5485332" y="2513657"/>
                  <a:pt x="5484306" y="2494000"/>
                </a:cubicBezTo>
                <a:cubicBezTo>
                  <a:pt x="5476750" y="2466356"/>
                  <a:pt x="5511238" y="2482163"/>
                  <a:pt x="5508867" y="2459303"/>
                </a:cubicBezTo>
                <a:cubicBezTo>
                  <a:pt x="5533994" y="2452639"/>
                  <a:pt x="5523961" y="2483465"/>
                  <a:pt x="5549213" y="2476868"/>
                </a:cubicBezTo>
                <a:cubicBezTo>
                  <a:pt x="5569845" y="2478481"/>
                  <a:pt x="5574729" y="2463430"/>
                  <a:pt x="5582038" y="2450726"/>
                </a:cubicBezTo>
                <a:close/>
                <a:moveTo>
                  <a:pt x="5525429" y="2400921"/>
                </a:moveTo>
                <a:cubicBezTo>
                  <a:pt x="5535226" y="2402459"/>
                  <a:pt x="5544267" y="2405570"/>
                  <a:pt x="5550898" y="2410003"/>
                </a:cubicBezTo>
                <a:cubicBezTo>
                  <a:pt x="5548867" y="2446221"/>
                  <a:pt x="5489343" y="2454876"/>
                  <a:pt x="5461460" y="2436338"/>
                </a:cubicBezTo>
                <a:cubicBezTo>
                  <a:pt x="5459838" y="2405850"/>
                  <a:pt x="5496037" y="2396306"/>
                  <a:pt x="5525429" y="2400921"/>
                </a:cubicBezTo>
                <a:close/>
                <a:moveTo>
                  <a:pt x="5302164" y="2392548"/>
                </a:moveTo>
                <a:cubicBezTo>
                  <a:pt x="5316201" y="2418289"/>
                  <a:pt x="5365980" y="2406084"/>
                  <a:pt x="5367709" y="2444726"/>
                </a:cubicBezTo>
                <a:cubicBezTo>
                  <a:pt x="5356431" y="2456075"/>
                  <a:pt x="5337515" y="2456075"/>
                  <a:pt x="5326792" y="2444726"/>
                </a:cubicBezTo>
                <a:cubicBezTo>
                  <a:pt x="5327846" y="2483836"/>
                  <a:pt x="5355143" y="2495551"/>
                  <a:pt x="5359302" y="2531923"/>
                </a:cubicBezTo>
                <a:cubicBezTo>
                  <a:pt x="5329436" y="2549894"/>
                  <a:pt x="5328332" y="2522333"/>
                  <a:pt x="5310413" y="2505554"/>
                </a:cubicBezTo>
                <a:cubicBezTo>
                  <a:pt x="5296105" y="2513477"/>
                  <a:pt x="5292419" y="2532665"/>
                  <a:pt x="5294212" y="2557733"/>
                </a:cubicBezTo>
                <a:cubicBezTo>
                  <a:pt x="5231381" y="2525201"/>
                  <a:pt x="5260389" y="2428384"/>
                  <a:pt x="5302164" y="2392548"/>
                </a:cubicBezTo>
                <a:close/>
                <a:moveTo>
                  <a:pt x="4847832" y="2298010"/>
                </a:moveTo>
                <a:cubicBezTo>
                  <a:pt x="4864017" y="2298010"/>
                  <a:pt x="4858244" y="2321564"/>
                  <a:pt x="4880545" y="2315537"/>
                </a:cubicBezTo>
                <a:cubicBezTo>
                  <a:pt x="4874734" y="2341884"/>
                  <a:pt x="4900519" y="2355850"/>
                  <a:pt x="4912781" y="2376133"/>
                </a:cubicBezTo>
                <a:cubicBezTo>
                  <a:pt x="4924223" y="2394616"/>
                  <a:pt x="4953549" y="2419428"/>
                  <a:pt x="4978494" y="2437345"/>
                </a:cubicBezTo>
                <a:cubicBezTo>
                  <a:pt x="4977511" y="2478891"/>
                  <a:pt x="5013039" y="2516940"/>
                  <a:pt x="4994297" y="2550182"/>
                </a:cubicBezTo>
                <a:cubicBezTo>
                  <a:pt x="4956393" y="2568779"/>
                  <a:pt x="4945151" y="2511479"/>
                  <a:pt x="4905023" y="2506698"/>
                </a:cubicBezTo>
                <a:cubicBezTo>
                  <a:pt x="4921456" y="2387570"/>
                  <a:pt x="4806912" y="2408230"/>
                  <a:pt x="4806912" y="2306566"/>
                </a:cubicBezTo>
                <a:cubicBezTo>
                  <a:pt x="4827878" y="2297003"/>
                  <a:pt x="4848853" y="2336335"/>
                  <a:pt x="4847832" y="2298010"/>
                </a:cubicBezTo>
                <a:close/>
                <a:moveTo>
                  <a:pt x="5199152" y="2283650"/>
                </a:moveTo>
                <a:cubicBezTo>
                  <a:pt x="5236898" y="2281286"/>
                  <a:pt x="5252816" y="2302120"/>
                  <a:pt x="5272510" y="2318742"/>
                </a:cubicBezTo>
                <a:cubicBezTo>
                  <a:pt x="5276218" y="2345993"/>
                  <a:pt x="5262346" y="2354192"/>
                  <a:pt x="5248118" y="2361941"/>
                </a:cubicBezTo>
                <a:cubicBezTo>
                  <a:pt x="5263287" y="2382604"/>
                  <a:pt x="5237801" y="2412230"/>
                  <a:pt x="5256553" y="2440550"/>
                </a:cubicBezTo>
                <a:cubicBezTo>
                  <a:pt x="5228924" y="2452168"/>
                  <a:pt x="5242335" y="2506537"/>
                  <a:pt x="5215590" y="2518485"/>
                </a:cubicBezTo>
                <a:cubicBezTo>
                  <a:pt x="5215657" y="2527133"/>
                  <a:pt x="5225552" y="2525417"/>
                  <a:pt x="5231777" y="2527450"/>
                </a:cubicBezTo>
                <a:cubicBezTo>
                  <a:pt x="5230586" y="2543835"/>
                  <a:pt x="5204840" y="2533431"/>
                  <a:pt x="5207145" y="2553393"/>
                </a:cubicBezTo>
                <a:cubicBezTo>
                  <a:pt x="5154250" y="2566464"/>
                  <a:pt x="5162378" y="2514366"/>
                  <a:pt x="5109492" y="2527450"/>
                </a:cubicBezTo>
                <a:cubicBezTo>
                  <a:pt x="5112144" y="2481016"/>
                  <a:pt x="5076685" y="2475537"/>
                  <a:pt x="5068711" y="2440550"/>
                </a:cubicBezTo>
                <a:cubicBezTo>
                  <a:pt x="5083208" y="2357030"/>
                  <a:pt x="5191553" y="2374484"/>
                  <a:pt x="5199152" y="2283650"/>
                </a:cubicBezTo>
                <a:close/>
                <a:moveTo>
                  <a:pt x="4527552" y="2203472"/>
                </a:moveTo>
                <a:cubicBezTo>
                  <a:pt x="4544783" y="2220013"/>
                  <a:pt x="4561724" y="2236867"/>
                  <a:pt x="4568469" y="2264414"/>
                </a:cubicBezTo>
                <a:cubicBezTo>
                  <a:pt x="4549244" y="2267135"/>
                  <a:pt x="4553286" y="2294733"/>
                  <a:pt x="4527552" y="2290482"/>
                </a:cubicBezTo>
                <a:cubicBezTo>
                  <a:pt x="4496551" y="2265660"/>
                  <a:pt x="4539212" y="2255034"/>
                  <a:pt x="4527552" y="2203472"/>
                </a:cubicBezTo>
                <a:close/>
                <a:moveTo>
                  <a:pt x="5394787" y="2094389"/>
                </a:moveTo>
                <a:cubicBezTo>
                  <a:pt x="5417685" y="2095887"/>
                  <a:pt x="5429329" y="2109425"/>
                  <a:pt x="5427280" y="2137957"/>
                </a:cubicBezTo>
                <a:cubicBezTo>
                  <a:pt x="5442013" y="2154117"/>
                  <a:pt x="5475667" y="2150057"/>
                  <a:pt x="5468000" y="2190134"/>
                </a:cubicBezTo>
                <a:cubicBezTo>
                  <a:pt x="5429061" y="2186135"/>
                  <a:pt x="5406310" y="2199413"/>
                  <a:pt x="5394787" y="2224876"/>
                </a:cubicBezTo>
                <a:cubicBezTo>
                  <a:pt x="5369036" y="2219070"/>
                  <a:pt x="5383833" y="2201799"/>
                  <a:pt x="5386450" y="2181489"/>
                </a:cubicBezTo>
                <a:cubicBezTo>
                  <a:pt x="5360782" y="2177006"/>
                  <a:pt x="5354660" y="2200198"/>
                  <a:pt x="5337782" y="2181489"/>
                </a:cubicBezTo>
                <a:cubicBezTo>
                  <a:pt x="5351200" y="2160508"/>
                  <a:pt x="5359237" y="2140446"/>
                  <a:pt x="5386450" y="2155319"/>
                </a:cubicBezTo>
                <a:cubicBezTo>
                  <a:pt x="5386687" y="2132121"/>
                  <a:pt x="5383316" y="2105619"/>
                  <a:pt x="5394787" y="2094389"/>
                </a:cubicBezTo>
                <a:close/>
                <a:moveTo>
                  <a:pt x="2533261" y="2036211"/>
                </a:moveTo>
                <a:cubicBezTo>
                  <a:pt x="2547419" y="2038092"/>
                  <a:pt x="2552033" y="2050996"/>
                  <a:pt x="2549635" y="2070908"/>
                </a:cubicBezTo>
                <a:cubicBezTo>
                  <a:pt x="2538698" y="2070908"/>
                  <a:pt x="2528126" y="2070908"/>
                  <a:pt x="2517240" y="2070908"/>
                </a:cubicBezTo>
                <a:cubicBezTo>
                  <a:pt x="2511133" y="2047234"/>
                  <a:pt x="2533261" y="2053275"/>
                  <a:pt x="2533261" y="2036211"/>
                </a:cubicBezTo>
                <a:close/>
                <a:moveTo>
                  <a:pt x="1679873" y="2007123"/>
                </a:moveTo>
                <a:cubicBezTo>
                  <a:pt x="1696329" y="2007123"/>
                  <a:pt x="1712584" y="2007123"/>
                  <a:pt x="1728911" y="2007123"/>
                </a:cubicBezTo>
                <a:cubicBezTo>
                  <a:pt x="1736457" y="2044108"/>
                  <a:pt x="1709329" y="2044379"/>
                  <a:pt x="1679873" y="2042226"/>
                </a:cubicBezTo>
                <a:cubicBezTo>
                  <a:pt x="1679873" y="2030508"/>
                  <a:pt x="1679873" y="2018996"/>
                  <a:pt x="1679873" y="2007123"/>
                </a:cubicBezTo>
                <a:close/>
                <a:moveTo>
                  <a:pt x="1454435" y="2000088"/>
                </a:moveTo>
                <a:cubicBezTo>
                  <a:pt x="1480658" y="2001590"/>
                  <a:pt x="1517009" y="1991616"/>
                  <a:pt x="1511426" y="2026495"/>
                </a:cubicBezTo>
                <a:cubicBezTo>
                  <a:pt x="1482521" y="2037970"/>
                  <a:pt x="1481884" y="2025888"/>
                  <a:pt x="1454435" y="2035193"/>
                </a:cubicBezTo>
                <a:cubicBezTo>
                  <a:pt x="1454435" y="2023473"/>
                  <a:pt x="1454435" y="2011962"/>
                  <a:pt x="1454435" y="2000088"/>
                </a:cubicBezTo>
                <a:close/>
                <a:moveTo>
                  <a:pt x="5078398" y="1985390"/>
                </a:moveTo>
                <a:cubicBezTo>
                  <a:pt x="5092774" y="1984786"/>
                  <a:pt x="5103914" y="1987309"/>
                  <a:pt x="5111211" y="1994036"/>
                </a:cubicBezTo>
                <a:cubicBezTo>
                  <a:pt x="5101381" y="2012447"/>
                  <a:pt x="5101381" y="2041357"/>
                  <a:pt x="5078398" y="2046376"/>
                </a:cubicBezTo>
                <a:cubicBezTo>
                  <a:pt x="5067829" y="1992553"/>
                  <a:pt x="5063334" y="2019330"/>
                  <a:pt x="5078398" y="1985390"/>
                </a:cubicBezTo>
                <a:close/>
                <a:moveTo>
                  <a:pt x="5311233" y="1978590"/>
                </a:moveTo>
                <a:cubicBezTo>
                  <a:pt x="5318105" y="1977582"/>
                  <a:pt x="5325168" y="1977926"/>
                  <a:pt x="5331760" y="1979734"/>
                </a:cubicBezTo>
                <a:cubicBezTo>
                  <a:pt x="5340549" y="1982144"/>
                  <a:pt x="5348501" y="1987156"/>
                  <a:pt x="5354050" y="1995032"/>
                </a:cubicBezTo>
                <a:cubicBezTo>
                  <a:pt x="5359165" y="2038550"/>
                  <a:pt x="5331467" y="2046332"/>
                  <a:pt x="5321254" y="2073391"/>
                </a:cubicBezTo>
                <a:cubicBezTo>
                  <a:pt x="5301407" y="2059892"/>
                  <a:pt x="5285066" y="2042355"/>
                  <a:pt x="5272349" y="2021186"/>
                </a:cubicBezTo>
                <a:cubicBezTo>
                  <a:pt x="5271707" y="1996810"/>
                  <a:pt x="5290615" y="1981614"/>
                  <a:pt x="5311233" y="1978590"/>
                </a:cubicBezTo>
                <a:close/>
                <a:moveTo>
                  <a:pt x="1595779" y="1919856"/>
                </a:moveTo>
                <a:cubicBezTo>
                  <a:pt x="1608028" y="1921438"/>
                  <a:pt x="1625775" y="1916826"/>
                  <a:pt x="1628326" y="1928754"/>
                </a:cubicBezTo>
                <a:cubicBezTo>
                  <a:pt x="1637300" y="1959238"/>
                  <a:pt x="1578586" y="1952067"/>
                  <a:pt x="1595779" y="1919856"/>
                </a:cubicBezTo>
                <a:close/>
                <a:moveTo>
                  <a:pt x="1369244" y="1898040"/>
                </a:moveTo>
                <a:cubicBezTo>
                  <a:pt x="1409763" y="1898040"/>
                  <a:pt x="1450397" y="1898040"/>
                  <a:pt x="1491246" y="1898040"/>
                </a:cubicBezTo>
                <a:cubicBezTo>
                  <a:pt x="1495101" y="1922556"/>
                  <a:pt x="1522225" y="1923040"/>
                  <a:pt x="1539880" y="1932857"/>
                </a:cubicBezTo>
                <a:cubicBezTo>
                  <a:pt x="1539880" y="1950008"/>
                  <a:pt x="1562528" y="1943880"/>
                  <a:pt x="1556527" y="1967617"/>
                </a:cubicBezTo>
                <a:cubicBezTo>
                  <a:pt x="1605665" y="1970068"/>
                  <a:pt x="1650615" y="1962198"/>
                  <a:pt x="1662314" y="2019855"/>
                </a:cubicBezTo>
                <a:cubicBezTo>
                  <a:pt x="1639363" y="2021500"/>
                  <a:pt x="1606270" y="2012251"/>
                  <a:pt x="1605665" y="2037361"/>
                </a:cubicBezTo>
                <a:cubicBezTo>
                  <a:pt x="1587736" y="2029918"/>
                  <a:pt x="1577563" y="2014773"/>
                  <a:pt x="1548283" y="2019855"/>
                </a:cubicBezTo>
                <a:cubicBezTo>
                  <a:pt x="1544153" y="1997571"/>
                  <a:pt x="1534714" y="1985941"/>
                  <a:pt x="1564483" y="1985057"/>
                </a:cubicBezTo>
                <a:cubicBezTo>
                  <a:pt x="1558527" y="1965346"/>
                  <a:pt x="1518929" y="1981749"/>
                  <a:pt x="1499519" y="1976343"/>
                </a:cubicBezTo>
                <a:cubicBezTo>
                  <a:pt x="1464254" y="1970700"/>
                  <a:pt x="1460483" y="1931329"/>
                  <a:pt x="1426152" y="1924143"/>
                </a:cubicBezTo>
                <a:cubicBezTo>
                  <a:pt x="1385705" y="1912939"/>
                  <a:pt x="1385892" y="1945041"/>
                  <a:pt x="1352683" y="1941662"/>
                </a:cubicBezTo>
                <a:cubicBezTo>
                  <a:pt x="1351517" y="1919867"/>
                  <a:pt x="1365604" y="1914578"/>
                  <a:pt x="1369244" y="1898040"/>
                </a:cubicBezTo>
                <a:close/>
                <a:moveTo>
                  <a:pt x="1563517" y="1883495"/>
                </a:moveTo>
                <a:cubicBezTo>
                  <a:pt x="1584439" y="1884418"/>
                  <a:pt x="1595177" y="1896137"/>
                  <a:pt x="1596146" y="1918129"/>
                </a:cubicBezTo>
                <a:cubicBezTo>
                  <a:pt x="1585276" y="1921069"/>
                  <a:pt x="1580614" y="1930536"/>
                  <a:pt x="1563517" y="1927027"/>
                </a:cubicBezTo>
                <a:cubicBezTo>
                  <a:pt x="1563517" y="1912360"/>
                  <a:pt x="1563517" y="1897999"/>
                  <a:pt x="1563517" y="1883495"/>
                </a:cubicBezTo>
                <a:close/>
                <a:moveTo>
                  <a:pt x="1520622" y="1847134"/>
                </a:moveTo>
                <a:cubicBezTo>
                  <a:pt x="1528894" y="1847134"/>
                  <a:pt x="1536811" y="1847134"/>
                  <a:pt x="1545216" y="1847134"/>
                </a:cubicBezTo>
                <a:cubicBezTo>
                  <a:pt x="1552243" y="1857118"/>
                  <a:pt x="1555869" y="1870383"/>
                  <a:pt x="1553454" y="1890232"/>
                </a:cubicBezTo>
                <a:cubicBezTo>
                  <a:pt x="1523122" y="1896698"/>
                  <a:pt x="1517570" y="1876776"/>
                  <a:pt x="1520622" y="1847134"/>
                </a:cubicBezTo>
                <a:close/>
                <a:moveTo>
                  <a:pt x="1468981" y="1847134"/>
                </a:moveTo>
                <a:cubicBezTo>
                  <a:pt x="1489782" y="1848038"/>
                  <a:pt x="1500568" y="1859920"/>
                  <a:pt x="1501591" y="1881831"/>
                </a:cubicBezTo>
                <a:cubicBezTo>
                  <a:pt x="1490487" y="1881831"/>
                  <a:pt x="1479748" y="1881831"/>
                  <a:pt x="1468981" y="1881831"/>
                </a:cubicBezTo>
                <a:cubicBezTo>
                  <a:pt x="1468981" y="1870039"/>
                  <a:pt x="1468981" y="1858590"/>
                  <a:pt x="1468981" y="1847134"/>
                </a:cubicBezTo>
                <a:close/>
                <a:moveTo>
                  <a:pt x="5277050" y="1839862"/>
                </a:moveTo>
                <a:cubicBezTo>
                  <a:pt x="5282705" y="1839886"/>
                  <a:pt x="5288297" y="1841927"/>
                  <a:pt x="5293396" y="1846771"/>
                </a:cubicBezTo>
                <a:cubicBezTo>
                  <a:pt x="5291603" y="1882393"/>
                  <a:pt x="5294386" y="1923005"/>
                  <a:pt x="5260449" y="1925002"/>
                </a:cubicBezTo>
                <a:cubicBezTo>
                  <a:pt x="5257044" y="1902575"/>
                  <a:pt x="5249225" y="1885042"/>
                  <a:pt x="5235971" y="1872917"/>
                </a:cubicBezTo>
                <a:cubicBezTo>
                  <a:pt x="5242541" y="1857880"/>
                  <a:pt x="5260083" y="1839792"/>
                  <a:pt x="5277050" y="1839862"/>
                </a:cubicBezTo>
                <a:close/>
                <a:moveTo>
                  <a:pt x="3647892" y="1802788"/>
                </a:moveTo>
                <a:cubicBezTo>
                  <a:pt x="3645752" y="1800393"/>
                  <a:pt x="3635710" y="1807154"/>
                  <a:pt x="3639990" y="1811802"/>
                </a:cubicBezTo>
                <a:cubicBezTo>
                  <a:pt x="3642131" y="1814196"/>
                  <a:pt x="3652337" y="1807154"/>
                  <a:pt x="3647892" y="1802788"/>
                </a:cubicBezTo>
                <a:close/>
                <a:moveTo>
                  <a:pt x="830989" y="1741177"/>
                </a:moveTo>
                <a:cubicBezTo>
                  <a:pt x="824072" y="1766608"/>
                  <a:pt x="853442" y="1798022"/>
                  <a:pt x="863764" y="1776082"/>
                </a:cubicBezTo>
                <a:cubicBezTo>
                  <a:pt x="849505" y="1768270"/>
                  <a:pt x="850462" y="1744169"/>
                  <a:pt x="830989" y="1741177"/>
                </a:cubicBezTo>
                <a:close/>
                <a:moveTo>
                  <a:pt x="827664" y="1718365"/>
                </a:moveTo>
                <a:cubicBezTo>
                  <a:pt x="825908" y="1717700"/>
                  <a:pt x="823966" y="1718822"/>
                  <a:pt x="823221" y="1723725"/>
                </a:cubicBezTo>
                <a:cubicBezTo>
                  <a:pt x="823221" y="1728711"/>
                  <a:pt x="829712" y="1733864"/>
                  <a:pt x="830989" y="1723725"/>
                </a:cubicBezTo>
                <a:cubicBezTo>
                  <a:pt x="830989" y="1721481"/>
                  <a:pt x="829419" y="1719030"/>
                  <a:pt x="827664" y="1718365"/>
                </a:cubicBezTo>
                <a:close/>
                <a:moveTo>
                  <a:pt x="3433434" y="1571669"/>
                </a:moveTo>
                <a:cubicBezTo>
                  <a:pt x="3461451" y="1568179"/>
                  <a:pt x="3479821" y="1574165"/>
                  <a:pt x="3473931" y="1606718"/>
                </a:cubicBezTo>
                <a:cubicBezTo>
                  <a:pt x="3452241" y="1587404"/>
                  <a:pt x="3427597" y="1604737"/>
                  <a:pt x="3425197" y="1580395"/>
                </a:cubicBezTo>
                <a:cubicBezTo>
                  <a:pt x="3430078" y="1579889"/>
                  <a:pt x="3434777" y="1578939"/>
                  <a:pt x="3433434" y="1571669"/>
                </a:cubicBezTo>
                <a:close/>
                <a:moveTo>
                  <a:pt x="5221224" y="1472364"/>
                </a:moveTo>
                <a:cubicBezTo>
                  <a:pt x="5190110" y="1468420"/>
                  <a:pt x="5183525" y="1490252"/>
                  <a:pt x="5172166" y="1506871"/>
                </a:cubicBezTo>
                <a:cubicBezTo>
                  <a:pt x="5193403" y="1499688"/>
                  <a:pt x="5216780" y="1533069"/>
                  <a:pt x="5229127" y="1506871"/>
                </a:cubicBezTo>
                <a:cubicBezTo>
                  <a:pt x="5217273" y="1505322"/>
                  <a:pt x="5221554" y="1485744"/>
                  <a:pt x="5221224" y="1472364"/>
                </a:cubicBezTo>
                <a:close/>
                <a:moveTo>
                  <a:pt x="5573358" y="1403531"/>
                </a:moveTo>
                <a:cubicBezTo>
                  <a:pt x="5584188" y="1403531"/>
                  <a:pt x="5595177" y="1403531"/>
                  <a:pt x="5606284" y="1403531"/>
                </a:cubicBezTo>
                <a:cubicBezTo>
                  <a:pt x="5604359" y="1468960"/>
                  <a:pt x="5620994" y="1515575"/>
                  <a:pt x="5622406" y="1577649"/>
                </a:cubicBezTo>
                <a:cubicBezTo>
                  <a:pt x="5596184" y="1610624"/>
                  <a:pt x="5542169" y="1613897"/>
                  <a:pt x="5516401" y="1647420"/>
                </a:cubicBezTo>
                <a:cubicBezTo>
                  <a:pt x="5509766" y="1642723"/>
                  <a:pt x="5503063" y="1638341"/>
                  <a:pt x="5492212" y="1638450"/>
                </a:cubicBezTo>
                <a:cubicBezTo>
                  <a:pt x="5468587" y="1651227"/>
                  <a:pt x="5448831" y="1667810"/>
                  <a:pt x="5443174" y="1699320"/>
                </a:cubicBezTo>
                <a:cubicBezTo>
                  <a:pt x="5429786" y="1684750"/>
                  <a:pt x="5409152" y="1678039"/>
                  <a:pt x="5410573" y="1647420"/>
                </a:cubicBezTo>
                <a:cubicBezTo>
                  <a:pt x="5426854" y="1647420"/>
                  <a:pt x="5443174" y="1647420"/>
                  <a:pt x="5459533" y="1647420"/>
                </a:cubicBezTo>
                <a:cubicBezTo>
                  <a:pt x="5462949" y="1623264"/>
                  <a:pt x="5414908" y="1653993"/>
                  <a:pt x="5418580" y="1629987"/>
                </a:cubicBezTo>
                <a:cubicBezTo>
                  <a:pt x="5419587" y="1584291"/>
                  <a:pt x="5471390" y="1593616"/>
                  <a:pt x="5500042" y="1577649"/>
                </a:cubicBezTo>
                <a:cubicBezTo>
                  <a:pt x="5529700" y="1549125"/>
                  <a:pt x="5544114" y="1538978"/>
                  <a:pt x="5573358" y="1525749"/>
                </a:cubicBezTo>
                <a:cubicBezTo>
                  <a:pt x="5572410" y="1515328"/>
                  <a:pt x="5575313" y="1510029"/>
                  <a:pt x="5581789" y="1507906"/>
                </a:cubicBezTo>
                <a:cubicBezTo>
                  <a:pt x="5569162" y="1464263"/>
                  <a:pt x="5583398" y="1444326"/>
                  <a:pt x="5573358" y="1403531"/>
                </a:cubicBezTo>
                <a:close/>
                <a:moveTo>
                  <a:pt x="5556964" y="1301720"/>
                </a:moveTo>
                <a:cubicBezTo>
                  <a:pt x="5601526" y="1306298"/>
                  <a:pt x="5628302" y="1330087"/>
                  <a:pt x="5670943" y="1336620"/>
                </a:cubicBezTo>
                <a:cubicBezTo>
                  <a:pt x="5637372" y="1341247"/>
                  <a:pt x="5640177" y="1384689"/>
                  <a:pt x="5622163" y="1406066"/>
                </a:cubicBezTo>
                <a:cubicBezTo>
                  <a:pt x="5603419" y="1408700"/>
                  <a:pt x="5613252" y="1381117"/>
                  <a:pt x="5597547" y="1380035"/>
                </a:cubicBezTo>
                <a:cubicBezTo>
                  <a:pt x="5568998" y="1375147"/>
                  <a:pt x="5571107" y="1420997"/>
                  <a:pt x="5548715" y="1397694"/>
                </a:cubicBezTo>
                <a:cubicBezTo>
                  <a:pt x="5547809" y="1361497"/>
                  <a:pt x="5562904" y="1343092"/>
                  <a:pt x="5556964" y="1301720"/>
                </a:cubicBezTo>
                <a:close/>
                <a:moveTo>
                  <a:pt x="1907153" y="1088626"/>
                </a:moveTo>
                <a:cubicBezTo>
                  <a:pt x="1904705" y="1085800"/>
                  <a:pt x="1894703" y="1092615"/>
                  <a:pt x="1898853" y="1097103"/>
                </a:cubicBezTo>
                <a:cubicBezTo>
                  <a:pt x="1901194" y="1099429"/>
                  <a:pt x="1911197" y="1093114"/>
                  <a:pt x="1907153" y="1088626"/>
                </a:cubicBezTo>
                <a:close/>
                <a:moveTo>
                  <a:pt x="2825482" y="1025377"/>
                </a:moveTo>
                <a:cubicBezTo>
                  <a:pt x="2838917" y="1025377"/>
                  <a:pt x="2852656" y="1025377"/>
                  <a:pt x="2866046" y="1025377"/>
                </a:cubicBezTo>
                <a:cubicBezTo>
                  <a:pt x="2864147" y="1065303"/>
                  <a:pt x="2857458" y="1067381"/>
                  <a:pt x="2866046" y="1103769"/>
                </a:cubicBezTo>
                <a:cubicBezTo>
                  <a:pt x="2850158" y="1115544"/>
                  <a:pt x="2819457" y="1111978"/>
                  <a:pt x="2800666" y="1121285"/>
                </a:cubicBezTo>
                <a:cubicBezTo>
                  <a:pt x="2788405" y="1108382"/>
                  <a:pt x="2793909" y="1076680"/>
                  <a:pt x="2792901" y="1051565"/>
                </a:cubicBezTo>
                <a:cubicBezTo>
                  <a:pt x="2806974" y="1036384"/>
                  <a:pt x="2824978" y="1064313"/>
                  <a:pt x="2825482" y="1025377"/>
                </a:cubicBezTo>
                <a:close/>
                <a:moveTo>
                  <a:pt x="2956081" y="894854"/>
                </a:moveTo>
                <a:cubicBezTo>
                  <a:pt x="2957366" y="916780"/>
                  <a:pt x="2943310" y="922191"/>
                  <a:pt x="2931486" y="929549"/>
                </a:cubicBezTo>
                <a:cubicBezTo>
                  <a:pt x="2939637" y="941512"/>
                  <a:pt x="2953363" y="946990"/>
                  <a:pt x="2964379" y="955852"/>
                </a:cubicBezTo>
                <a:cubicBezTo>
                  <a:pt x="2934634" y="1000630"/>
                  <a:pt x="2998852" y="1008820"/>
                  <a:pt x="2988675" y="1060405"/>
                </a:cubicBezTo>
                <a:cubicBezTo>
                  <a:pt x="2996597" y="1072033"/>
                  <a:pt x="3010414" y="1077457"/>
                  <a:pt x="3021754" y="1086534"/>
                </a:cubicBezTo>
                <a:cubicBezTo>
                  <a:pt x="2990907" y="1111440"/>
                  <a:pt x="2995380" y="1136051"/>
                  <a:pt x="2988675" y="1173323"/>
                </a:cubicBezTo>
                <a:cubicBezTo>
                  <a:pt x="2939499" y="1170289"/>
                  <a:pt x="2898637" y="1175861"/>
                  <a:pt x="2858144" y="1182185"/>
                </a:cubicBezTo>
                <a:cubicBezTo>
                  <a:pt x="2855473" y="1155506"/>
                  <a:pt x="2884866" y="1164046"/>
                  <a:pt x="2899176" y="1156030"/>
                </a:cubicBezTo>
                <a:cubicBezTo>
                  <a:pt x="2888491" y="1135742"/>
                  <a:pt x="2876490" y="1116649"/>
                  <a:pt x="2882855" y="1077457"/>
                </a:cubicBezTo>
                <a:cubicBezTo>
                  <a:pt x="2895920" y="1090655"/>
                  <a:pt x="2926766" y="1073631"/>
                  <a:pt x="2923332" y="1042776"/>
                </a:cubicBezTo>
                <a:cubicBezTo>
                  <a:pt x="2912678" y="1039070"/>
                  <a:pt x="2902533" y="1037943"/>
                  <a:pt x="2882855" y="1025415"/>
                </a:cubicBezTo>
                <a:cubicBezTo>
                  <a:pt x="2878206" y="979805"/>
                  <a:pt x="2897128" y="959598"/>
                  <a:pt x="2891093" y="912108"/>
                </a:cubicBezTo>
                <a:cubicBezTo>
                  <a:pt x="2910585" y="904669"/>
                  <a:pt x="2926235" y="892169"/>
                  <a:pt x="2956081" y="894854"/>
                </a:cubicBezTo>
                <a:close/>
                <a:moveTo>
                  <a:pt x="3476846" y="871659"/>
                </a:moveTo>
                <a:cubicBezTo>
                  <a:pt x="3456761" y="876166"/>
                  <a:pt x="3427458" y="871377"/>
                  <a:pt x="3427952" y="897574"/>
                </a:cubicBezTo>
                <a:cubicBezTo>
                  <a:pt x="3452317" y="897574"/>
                  <a:pt x="3477504" y="898560"/>
                  <a:pt x="3476846" y="871659"/>
                </a:cubicBezTo>
                <a:close/>
                <a:moveTo>
                  <a:pt x="3656124" y="723630"/>
                </a:moveTo>
                <a:cubicBezTo>
                  <a:pt x="3653654" y="721095"/>
                  <a:pt x="3643612" y="727715"/>
                  <a:pt x="3647892" y="732081"/>
                </a:cubicBezTo>
                <a:cubicBezTo>
                  <a:pt x="3650197" y="734616"/>
                  <a:pt x="3660239" y="728137"/>
                  <a:pt x="3656124" y="723630"/>
                </a:cubicBezTo>
                <a:close/>
                <a:moveTo>
                  <a:pt x="1524253" y="720693"/>
                </a:moveTo>
                <a:cubicBezTo>
                  <a:pt x="1535762" y="723690"/>
                  <a:pt x="1540052" y="734445"/>
                  <a:pt x="1558599" y="729648"/>
                </a:cubicBezTo>
                <a:cubicBezTo>
                  <a:pt x="1579865" y="751242"/>
                  <a:pt x="1558648" y="763992"/>
                  <a:pt x="1590924" y="773207"/>
                </a:cubicBezTo>
                <a:cubicBezTo>
                  <a:pt x="1581378" y="827945"/>
                  <a:pt x="1523110" y="731377"/>
                  <a:pt x="1525763" y="799426"/>
                </a:cubicBezTo>
                <a:cubicBezTo>
                  <a:pt x="1495684" y="799719"/>
                  <a:pt x="1469485" y="795345"/>
                  <a:pt x="1468982" y="764998"/>
                </a:cubicBezTo>
                <a:cubicBezTo>
                  <a:pt x="1505332" y="774239"/>
                  <a:pt x="1498032" y="737852"/>
                  <a:pt x="1509543" y="721146"/>
                </a:cubicBezTo>
                <a:cubicBezTo>
                  <a:pt x="1515778" y="719558"/>
                  <a:pt x="1520417" y="719694"/>
                  <a:pt x="1524253" y="720693"/>
                </a:cubicBezTo>
                <a:close/>
                <a:moveTo>
                  <a:pt x="3386795" y="697433"/>
                </a:moveTo>
                <a:cubicBezTo>
                  <a:pt x="3360126" y="755743"/>
                  <a:pt x="3302177" y="780814"/>
                  <a:pt x="3297239" y="862645"/>
                </a:cubicBezTo>
                <a:cubicBezTo>
                  <a:pt x="3303824" y="879124"/>
                  <a:pt x="3310903" y="894898"/>
                  <a:pt x="3313701" y="914899"/>
                </a:cubicBezTo>
                <a:cubicBezTo>
                  <a:pt x="3295757" y="951096"/>
                  <a:pt x="3283245" y="992786"/>
                  <a:pt x="3264972" y="1028138"/>
                </a:cubicBezTo>
                <a:cubicBezTo>
                  <a:pt x="3192207" y="1063772"/>
                  <a:pt x="3207847" y="944899"/>
                  <a:pt x="3167184" y="941095"/>
                </a:cubicBezTo>
                <a:cubicBezTo>
                  <a:pt x="3168501" y="980110"/>
                  <a:pt x="3181342" y="1007293"/>
                  <a:pt x="3199945" y="1028138"/>
                </a:cubicBezTo>
                <a:cubicBezTo>
                  <a:pt x="3180848" y="1030673"/>
                  <a:pt x="3180848" y="1051800"/>
                  <a:pt x="3199945" y="1054336"/>
                </a:cubicBezTo>
                <a:cubicBezTo>
                  <a:pt x="3200768" y="1033068"/>
                  <a:pt x="3226614" y="1052504"/>
                  <a:pt x="3223980" y="1063209"/>
                </a:cubicBezTo>
                <a:cubicBezTo>
                  <a:pt x="3245381" y="1062223"/>
                  <a:pt x="3250320" y="1041942"/>
                  <a:pt x="3272874" y="1037011"/>
                </a:cubicBezTo>
                <a:cubicBezTo>
                  <a:pt x="3291312" y="1032927"/>
                  <a:pt x="3311397" y="1039828"/>
                  <a:pt x="3338560" y="1037011"/>
                </a:cubicBezTo>
                <a:cubicBezTo>
                  <a:pt x="3364242" y="1015181"/>
                  <a:pt x="3352882" y="953912"/>
                  <a:pt x="3370827" y="923912"/>
                </a:cubicBezTo>
                <a:cubicBezTo>
                  <a:pt x="3407867" y="907434"/>
                  <a:pt x="3384984" y="955039"/>
                  <a:pt x="3403258" y="958560"/>
                </a:cubicBezTo>
                <a:cubicBezTo>
                  <a:pt x="3403258" y="929687"/>
                  <a:pt x="3403258" y="900532"/>
                  <a:pt x="3403258" y="871659"/>
                </a:cubicBezTo>
                <a:cubicBezTo>
                  <a:pt x="3375272" y="866589"/>
                  <a:pt x="3353870" y="854898"/>
                  <a:pt x="3338560" y="836729"/>
                </a:cubicBezTo>
                <a:cubicBezTo>
                  <a:pt x="3330987" y="762081"/>
                  <a:pt x="3396673" y="766025"/>
                  <a:pt x="3403258" y="706165"/>
                </a:cubicBezTo>
                <a:cubicBezTo>
                  <a:pt x="3401776" y="699264"/>
                  <a:pt x="3396673" y="696165"/>
                  <a:pt x="3386795" y="697433"/>
                </a:cubicBezTo>
                <a:close/>
                <a:moveTo>
                  <a:pt x="2599462" y="640030"/>
                </a:moveTo>
                <a:cubicBezTo>
                  <a:pt x="2628079" y="638192"/>
                  <a:pt x="2626348" y="669225"/>
                  <a:pt x="2648496" y="674582"/>
                </a:cubicBezTo>
                <a:cubicBezTo>
                  <a:pt x="2682026" y="660564"/>
                  <a:pt x="2694679" y="677638"/>
                  <a:pt x="2730027" y="666097"/>
                </a:cubicBezTo>
                <a:cubicBezTo>
                  <a:pt x="2727714" y="703067"/>
                  <a:pt x="2754904" y="708854"/>
                  <a:pt x="2746260" y="753012"/>
                </a:cubicBezTo>
                <a:cubicBezTo>
                  <a:pt x="2735877" y="765264"/>
                  <a:pt x="2706356" y="756818"/>
                  <a:pt x="2705434" y="778955"/>
                </a:cubicBezTo>
                <a:cubicBezTo>
                  <a:pt x="2697114" y="770041"/>
                  <a:pt x="2647219" y="761034"/>
                  <a:pt x="2640488" y="778955"/>
                </a:cubicBezTo>
                <a:cubicBezTo>
                  <a:pt x="2615227" y="774237"/>
                  <a:pt x="2624053" y="732797"/>
                  <a:pt x="2583271" y="744195"/>
                </a:cubicBezTo>
                <a:cubicBezTo>
                  <a:pt x="2576176" y="710737"/>
                  <a:pt x="2603219" y="713149"/>
                  <a:pt x="2607463" y="692099"/>
                </a:cubicBezTo>
                <a:cubicBezTo>
                  <a:pt x="2588167" y="688469"/>
                  <a:pt x="2589862" y="707915"/>
                  <a:pt x="2567080" y="700623"/>
                </a:cubicBezTo>
                <a:cubicBezTo>
                  <a:pt x="2567080" y="669062"/>
                  <a:pt x="2609471" y="682115"/>
                  <a:pt x="2599462" y="640030"/>
                </a:cubicBezTo>
                <a:close/>
                <a:moveTo>
                  <a:pt x="4213708" y="551291"/>
                </a:moveTo>
                <a:cubicBezTo>
                  <a:pt x="4208810" y="554584"/>
                  <a:pt x="4204689" y="565918"/>
                  <a:pt x="4218487" y="566869"/>
                </a:cubicBezTo>
                <a:cubicBezTo>
                  <a:pt x="4216017" y="590109"/>
                  <a:pt x="4235443" y="589404"/>
                  <a:pt x="4250918" y="592925"/>
                </a:cubicBezTo>
                <a:cubicBezTo>
                  <a:pt x="4258162" y="564897"/>
                  <a:pt x="4224249" y="580813"/>
                  <a:pt x="4218487" y="566869"/>
                </a:cubicBezTo>
                <a:cubicBezTo>
                  <a:pt x="4220380" y="557820"/>
                  <a:pt x="4219793" y="553189"/>
                  <a:pt x="4218232" y="551361"/>
                </a:cubicBezTo>
                <a:cubicBezTo>
                  <a:pt x="4217061" y="549989"/>
                  <a:pt x="4215341" y="550194"/>
                  <a:pt x="4213708" y="551291"/>
                </a:cubicBezTo>
                <a:close/>
                <a:moveTo>
                  <a:pt x="3501211" y="549404"/>
                </a:moveTo>
                <a:cubicBezTo>
                  <a:pt x="3499070" y="547151"/>
                  <a:pt x="3488864" y="553630"/>
                  <a:pt x="3493144" y="558278"/>
                </a:cubicBezTo>
                <a:cubicBezTo>
                  <a:pt x="3495449" y="560672"/>
                  <a:pt x="3505326" y="554052"/>
                  <a:pt x="3501211" y="549404"/>
                </a:cubicBezTo>
                <a:close/>
                <a:moveTo>
                  <a:pt x="1002210" y="462002"/>
                </a:moveTo>
                <a:cubicBezTo>
                  <a:pt x="999762" y="459343"/>
                  <a:pt x="990078" y="465992"/>
                  <a:pt x="994441" y="470812"/>
                </a:cubicBezTo>
                <a:cubicBezTo>
                  <a:pt x="996569" y="472972"/>
                  <a:pt x="1006466" y="466490"/>
                  <a:pt x="1002210" y="462002"/>
                </a:cubicBezTo>
                <a:close/>
                <a:moveTo>
                  <a:pt x="1246855" y="453027"/>
                </a:moveTo>
                <a:cubicBezTo>
                  <a:pt x="1246855" y="470812"/>
                  <a:pt x="1246855" y="487932"/>
                  <a:pt x="1246855" y="505218"/>
                </a:cubicBezTo>
                <a:cubicBezTo>
                  <a:pt x="1271969" y="497572"/>
                  <a:pt x="1303893" y="496575"/>
                  <a:pt x="1303893" y="462002"/>
                </a:cubicBezTo>
                <a:cubicBezTo>
                  <a:pt x="1275693" y="469150"/>
                  <a:pt x="1272607" y="449038"/>
                  <a:pt x="1246855" y="453027"/>
                </a:cubicBezTo>
                <a:close/>
                <a:moveTo>
                  <a:pt x="2579482" y="435563"/>
                </a:moveTo>
                <a:cubicBezTo>
                  <a:pt x="2555073" y="430153"/>
                  <a:pt x="2533236" y="472124"/>
                  <a:pt x="2555073" y="487679"/>
                </a:cubicBezTo>
                <a:cubicBezTo>
                  <a:pt x="2557645" y="464389"/>
                  <a:pt x="2575367" y="456993"/>
                  <a:pt x="2579482" y="435563"/>
                </a:cubicBezTo>
                <a:close/>
                <a:moveTo>
                  <a:pt x="4764716" y="427573"/>
                </a:moveTo>
                <a:cubicBezTo>
                  <a:pt x="4762247" y="425037"/>
                  <a:pt x="4752040" y="432080"/>
                  <a:pt x="4755991" y="436587"/>
                </a:cubicBezTo>
                <a:cubicBezTo>
                  <a:pt x="4758460" y="438840"/>
                  <a:pt x="4768996" y="432362"/>
                  <a:pt x="4764716" y="427573"/>
                </a:cubicBezTo>
                <a:close/>
                <a:moveTo>
                  <a:pt x="4788752" y="419122"/>
                </a:moveTo>
                <a:cubicBezTo>
                  <a:pt x="4786611" y="416587"/>
                  <a:pt x="4776569" y="423206"/>
                  <a:pt x="4780685" y="427573"/>
                </a:cubicBezTo>
                <a:cubicBezTo>
                  <a:pt x="4783154" y="430108"/>
                  <a:pt x="4793032" y="423206"/>
                  <a:pt x="4788752" y="419122"/>
                </a:cubicBezTo>
                <a:close/>
                <a:moveTo>
                  <a:pt x="1279418" y="409479"/>
                </a:moveTo>
                <a:cubicBezTo>
                  <a:pt x="1274948" y="414964"/>
                  <a:pt x="1246430" y="435907"/>
                  <a:pt x="1271011" y="444384"/>
                </a:cubicBezTo>
                <a:cubicBezTo>
                  <a:pt x="1270479" y="432915"/>
                  <a:pt x="1304425" y="417956"/>
                  <a:pt x="1279418" y="409479"/>
                </a:cubicBezTo>
                <a:close/>
                <a:moveTo>
                  <a:pt x="4813445" y="401377"/>
                </a:moveTo>
                <a:cubicBezTo>
                  <a:pt x="4811141" y="398842"/>
                  <a:pt x="4800934" y="405743"/>
                  <a:pt x="4805214" y="410108"/>
                </a:cubicBezTo>
                <a:cubicBezTo>
                  <a:pt x="4807354" y="412502"/>
                  <a:pt x="4817561" y="406165"/>
                  <a:pt x="4813445" y="401377"/>
                </a:cubicBezTo>
                <a:close/>
                <a:moveTo>
                  <a:pt x="1636651" y="355360"/>
                </a:moveTo>
                <a:cubicBezTo>
                  <a:pt x="1634297" y="352951"/>
                  <a:pt x="1624161" y="359770"/>
                  <a:pt x="1628361" y="364272"/>
                </a:cubicBezTo>
                <a:cubicBezTo>
                  <a:pt x="1630660" y="366907"/>
                  <a:pt x="1640850" y="359919"/>
                  <a:pt x="1636651" y="355360"/>
                </a:cubicBezTo>
                <a:close/>
                <a:moveTo>
                  <a:pt x="5287475" y="298695"/>
                </a:moveTo>
                <a:cubicBezTo>
                  <a:pt x="5315337" y="293412"/>
                  <a:pt x="5321935" y="329191"/>
                  <a:pt x="5352935" y="333471"/>
                </a:cubicBezTo>
                <a:cubicBezTo>
                  <a:pt x="5332985" y="347243"/>
                  <a:pt x="5323360" y="371705"/>
                  <a:pt x="5303783" y="385738"/>
                </a:cubicBezTo>
                <a:cubicBezTo>
                  <a:pt x="5280681" y="357925"/>
                  <a:pt x="5211696" y="379389"/>
                  <a:pt x="5222584" y="315955"/>
                </a:cubicBezTo>
                <a:cubicBezTo>
                  <a:pt x="5238401" y="315955"/>
                  <a:pt x="5255278" y="315955"/>
                  <a:pt x="5271233" y="315955"/>
                </a:cubicBezTo>
                <a:cubicBezTo>
                  <a:pt x="5279910" y="319148"/>
                  <a:pt x="5283951" y="299181"/>
                  <a:pt x="5287475" y="298695"/>
                </a:cubicBezTo>
                <a:close/>
                <a:moveTo>
                  <a:pt x="4067796" y="298161"/>
                </a:moveTo>
                <a:cubicBezTo>
                  <a:pt x="4081503" y="298161"/>
                  <a:pt x="4094476" y="298161"/>
                  <a:pt x="4108881" y="298161"/>
                </a:cubicBezTo>
                <a:cubicBezTo>
                  <a:pt x="4104420" y="343297"/>
                  <a:pt x="4078400" y="364464"/>
                  <a:pt x="4026884" y="358805"/>
                </a:cubicBezTo>
                <a:cubicBezTo>
                  <a:pt x="3983817" y="379573"/>
                  <a:pt x="3962359" y="423295"/>
                  <a:pt x="3904749" y="428577"/>
                </a:cubicBezTo>
                <a:cubicBezTo>
                  <a:pt x="3895640" y="490613"/>
                  <a:pt x="3933909" y="501771"/>
                  <a:pt x="3945822" y="541782"/>
                </a:cubicBezTo>
                <a:cubicBezTo>
                  <a:pt x="3931591" y="541263"/>
                  <a:pt x="3924401" y="548237"/>
                  <a:pt x="3920787" y="559261"/>
                </a:cubicBezTo>
                <a:cubicBezTo>
                  <a:pt x="3891066" y="544720"/>
                  <a:pt x="3865595" y="525173"/>
                  <a:pt x="3839712" y="506823"/>
                </a:cubicBezTo>
                <a:cubicBezTo>
                  <a:pt x="3841644" y="480182"/>
                  <a:pt x="3861969" y="473182"/>
                  <a:pt x="3872037" y="454627"/>
                </a:cubicBezTo>
                <a:cubicBezTo>
                  <a:pt x="3865333" y="407133"/>
                  <a:pt x="3908811" y="412404"/>
                  <a:pt x="3904749" y="367716"/>
                </a:cubicBezTo>
                <a:cubicBezTo>
                  <a:pt x="3952801" y="346707"/>
                  <a:pt x="3998360" y="322627"/>
                  <a:pt x="4059446" y="315422"/>
                </a:cubicBezTo>
                <a:cubicBezTo>
                  <a:pt x="4067659" y="315422"/>
                  <a:pt x="4065814" y="304965"/>
                  <a:pt x="4067796" y="298161"/>
                </a:cubicBezTo>
                <a:close/>
                <a:moveTo>
                  <a:pt x="1220316" y="278932"/>
                </a:moveTo>
                <a:cubicBezTo>
                  <a:pt x="1226889" y="275678"/>
                  <a:pt x="1235735" y="275138"/>
                  <a:pt x="1246855" y="279170"/>
                </a:cubicBezTo>
                <a:cubicBezTo>
                  <a:pt x="1246855" y="296455"/>
                  <a:pt x="1246855" y="313740"/>
                  <a:pt x="1246855" y="331359"/>
                </a:cubicBezTo>
                <a:cubicBezTo>
                  <a:pt x="1297721" y="327704"/>
                  <a:pt x="1321345" y="294295"/>
                  <a:pt x="1369444" y="287479"/>
                </a:cubicBezTo>
                <a:cubicBezTo>
                  <a:pt x="1378064" y="304433"/>
                  <a:pt x="1379767" y="328866"/>
                  <a:pt x="1385407" y="348646"/>
                </a:cubicBezTo>
                <a:cubicBezTo>
                  <a:pt x="1373701" y="369922"/>
                  <a:pt x="1303893" y="380061"/>
                  <a:pt x="1303893" y="339836"/>
                </a:cubicBezTo>
                <a:cubicBezTo>
                  <a:pt x="1248877" y="360779"/>
                  <a:pt x="1176941" y="405658"/>
                  <a:pt x="1116605" y="392359"/>
                </a:cubicBezTo>
                <a:cubicBezTo>
                  <a:pt x="1106389" y="426433"/>
                  <a:pt x="1135653" y="417956"/>
                  <a:pt x="1157255" y="418455"/>
                </a:cubicBezTo>
                <a:cubicBezTo>
                  <a:pt x="1161405" y="431419"/>
                  <a:pt x="1169280" y="440063"/>
                  <a:pt x="1173323" y="453027"/>
                </a:cubicBezTo>
                <a:cubicBezTo>
                  <a:pt x="1180240" y="416793"/>
                  <a:pt x="1220890" y="416793"/>
                  <a:pt x="1238874" y="392359"/>
                </a:cubicBezTo>
                <a:cubicBezTo>
                  <a:pt x="1279418" y="392359"/>
                  <a:pt x="1319856" y="392359"/>
                  <a:pt x="1360825" y="392359"/>
                </a:cubicBezTo>
                <a:cubicBezTo>
                  <a:pt x="1365082" y="414133"/>
                  <a:pt x="1362102" y="434743"/>
                  <a:pt x="1376894" y="462002"/>
                </a:cubicBezTo>
                <a:cubicBezTo>
                  <a:pt x="1334221" y="473970"/>
                  <a:pt x="1316237" y="512864"/>
                  <a:pt x="1271011" y="522670"/>
                </a:cubicBezTo>
                <a:cubicBezTo>
                  <a:pt x="1267287" y="549929"/>
                  <a:pt x="1288995" y="556910"/>
                  <a:pt x="1271011" y="574861"/>
                </a:cubicBezTo>
                <a:cubicBezTo>
                  <a:pt x="1238874" y="577853"/>
                  <a:pt x="1226210" y="559570"/>
                  <a:pt x="1189817" y="566218"/>
                </a:cubicBezTo>
                <a:cubicBezTo>
                  <a:pt x="1207482" y="593810"/>
                  <a:pt x="1240789" y="604613"/>
                  <a:pt x="1271011" y="618409"/>
                </a:cubicBezTo>
                <a:cubicBezTo>
                  <a:pt x="1303893" y="615916"/>
                  <a:pt x="1303893" y="577521"/>
                  <a:pt x="1344969" y="583671"/>
                </a:cubicBezTo>
                <a:cubicBezTo>
                  <a:pt x="1343267" y="605444"/>
                  <a:pt x="1348907" y="619739"/>
                  <a:pt x="1360825" y="627218"/>
                </a:cubicBezTo>
                <a:cubicBezTo>
                  <a:pt x="1378490" y="612259"/>
                  <a:pt x="1388812" y="543115"/>
                  <a:pt x="1360825" y="531313"/>
                </a:cubicBezTo>
                <a:cubicBezTo>
                  <a:pt x="1354014" y="506714"/>
                  <a:pt x="1372211" y="508708"/>
                  <a:pt x="1369444" y="487932"/>
                </a:cubicBezTo>
                <a:cubicBezTo>
                  <a:pt x="1408392" y="475133"/>
                  <a:pt x="1403284" y="509373"/>
                  <a:pt x="1434251" y="505218"/>
                </a:cubicBezTo>
                <a:cubicBezTo>
                  <a:pt x="1445318" y="542782"/>
                  <a:pt x="1471816" y="564057"/>
                  <a:pt x="1499693" y="583671"/>
                </a:cubicBezTo>
                <a:cubicBezTo>
                  <a:pt x="1508525" y="617246"/>
                  <a:pt x="1470539" y="614586"/>
                  <a:pt x="1491393" y="636194"/>
                </a:cubicBezTo>
                <a:cubicBezTo>
                  <a:pt x="1506291" y="616747"/>
                  <a:pt x="1523318" y="600458"/>
                  <a:pt x="1532150" y="574861"/>
                </a:cubicBezTo>
                <a:cubicBezTo>
                  <a:pt x="1533215" y="556412"/>
                  <a:pt x="1503418" y="571038"/>
                  <a:pt x="1491393" y="566218"/>
                </a:cubicBezTo>
                <a:cubicBezTo>
                  <a:pt x="1441168" y="517351"/>
                  <a:pt x="1490010" y="428427"/>
                  <a:pt x="1532150" y="400671"/>
                </a:cubicBezTo>
                <a:cubicBezTo>
                  <a:pt x="1558115" y="402000"/>
                  <a:pt x="1567695" y="420615"/>
                  <a:pt x="1564608" y="453027"/>
                </a:cubicBezTo>
                <a:cubicBezTo>
                  <a:pt x="1573758" y="425103"/>
                  <a:pt x="1643033" y="407983"/>
                  <a:pt x="1638138" y="462002"/>
                </a:cubicBezTo>
                <a:cubicBezTo>
                  <a:pt x="1665806" y="459343"/>
                  <a:pt x="1684960" y="448041"/>
                  <a:pt x="1719651" y="453027"/>
                </a:cubicBezTo>
                <a:cubicBezTo>
                  <a:pt x="1722205" y="473804"/>
                  <a:pt x="1748065" y="469150"/>
                  <a:pt x="1744126" y="496741"/>
                </a:cubicBezTo>
                <a:cubicBezTo>
                  <a:pt x="1768388" y="496741"/>
                  <a:pt x="1793076" y="496741"/>
                  <a:pt x="1817233" y="496741"/>
                </a:cubicBezTo>
                <a:cubicBezTo>
                  <a:pt x="1814361" y="531812"/>
                  <a:pt x="1839686" y="536798"/>
                  <a:pt x="1850221" y="557575"/>
                </a:cubicBezTo>
                <a:cubicBezTo>
                  <a:pt x="1847775" y="575526"/>
                  <a:pt x="1827874" y="574529"/>
                  <a:pt x="1825533" y="592314"/>
                </a:cubicBezTo>
                <a:cubicBezTo>
                  <a:pt x="1849795" y="601455"/>
                  <a:pt x="1871079" y="613589"/>
                  <a:pt x="1898853" y="618409"/>
                </a:cubicBezTo>
                <a:cubicBezTo>
                  <a:pt x="1907791" y="626553"/>
                  <a:pt x="1901194" y="650654"/>
                  <a:pt x="1923222" y="644504"/>
                </a:cubicBezTo>
                <a:cubicBezTo>
                  <a:pt x="1923542" y="665115"/>
                  <a:pt x="1909600" y="669935"/>
                  <a:pt x="1915347" y="696695"/>
                </a:cubicBezTo>
                <a:cubicBezTo>
                  <a:pt x="1887892" y="688219"/>
                  <a:pt x="1888530" y="708829"/>
                  <a:pt x="1890872" y="731434"/>
                </a:cubicBezTo>
                <a:cubicBezTo>
                  <a:pt x="1865119" y="724287"/>
                  <a:pt x="1856607" y="698690"/>
                  <a:pt x="1825533" y="696695"/>
                </a:cubicBezTo>
                <a:cubicBezTo>
                  <a:pt x="1825533" y="722791"/>
                  <a:pt x="1846603" y="726448"/>
                  <a:pt x="1850221" y="749052"/>
                </a:cubicBezTo>
                <a:cubicBezTo>
                  <a:pt x="1855649" y="800911"/>
                  <a:pt x="1823831" y="799748"/>
                  <a:pt x="1842028" y="844791"/>
                </a:cubicBezTo>
                <a:cubicBezTo>
                  <a:pt x="1774028" y="839140"/>
                  <a:pt x="1753916" y="781963"/>
                  <a:pt x="1703369" y="757529"/>
                </a:cubicBezTo>
                <a:cubicBezTo>
                  <a:pt x="1669210" y="759358"/>
                  <a:pt x="1635158" y="761020"/>
                  <a:pt x="1621751" y="740243"/>
                </a:cubicBezTo>
                <a:cubicBezTo>
                  <a:pt x="1631008" y="677581"/>
                  <a:pt x="1719651" y="699853"/>
                  <a:pt x="1727633" y="636194"/>
                </a:cubicBezTo>
                <a:cubicBezTo>
                  <a:pt x="1732314" y="599128"/>
                  <a:pt x="1683683" y="619240"/>
                  <a:pt x="1695069" y="574861"/>
                </a:cubicBezTo>
                <a:cubicBezTo>
                  <a:pt x="1668998" y="585000"/>
                  <a:pt x="1645162" y="548433"/>
                  <a:pt x="1629837" y="574861"/>
                </a:cubicBezTo>
                <a:cubicBezTo>
                  <a:pt x="1616856" y="557243"/>
                  <a:pt x="1588975" y="554749"/>
                  <a:pt x="1556731" y="557575"/>
                </a:cubicBezTo>
                <a:cubicBezTo>
                  <a:pt x="1566415" y="570041"/>
                  <a:pt x="1587699" y="570872"/>
                  <a:pt x="1597274" y="583671"/>
                </a:cubicBezTo>
                <a:cubicBezTo>
                  <a:pt x="1588975" y="606442"/>
                  <a:pt x="1587272" y="637025"/>
                  <a:pt x="1588975" y="670600"/>
                </a:cubicBezTo>
                <a:cubicBezTo>
                  <a:pt x="1552688" y="686723"/>
                  <a:pt x="1522040" y="694036"/>
                  <a:pt x="1467027" y="705505"/>
                </a:cubicBezTo>
                <a:cubicBezTo>
                  <a:pt x="1465218" y="721960"/>
                  <a:pt x="1475859" y="724785"/>
                  <a:pt x="1475327" y="740243"/>
                </a:cubicBezTo>
                <a:cubicBezTo>
                  <a:pt x="1432123" y="743568"/>
                  <a:pt x="1419672" y="779304"/>
                  <a:pt x="1401688" y="809886"/>
                </a:cubicBezTo>
                <a:cubicBezTo>
                  <a:pt x="1374872" y="825178"/>
                  <a:pt x="1363485" y="856094"/>
                  <a:pt x="1336563" y="870887"/>
                </a:cubicBezTo>
                <a:cubicBezTo>
                  <a:pt x="1335711" y="884516"/>
                  <a:pt x="1337627" y="901138"/>
                  <a:pt x="1319856" y="896982"/>
                </a:cubicBezTo>
                <a:cubicBezTo>
                  <a:pt x="1316237" y="930225"/>
                  <a:pt x="1357739" y="914601"/>
                  <a:pt x="1344969" y="957982"/>
                </a:cubicBezTo>
                <a:cubicBezTo>
                  <a:pt x="1382320" y="969950"/>
                  <a:pt x="1409882" y="992554"/>
                  <a:pt x="1434251" y="1018817"/>
                </a:cubicBezTo>
                <a:cubicBezTo>
                  <a:pt x="1454895" y="1018151"/>
                  <a:pt x="1460003" y="1002361"/>
                  <a:pt x="1467027" y="1027460"/>
                </a:cubicBezTo>
                <a:cubicBezTo>
                  <a:pt x="1483519" y="1022806"/>
                  <a:pt x="1483093" y="1001364"/>
                  <a:pt x="1499693" y="1018817"/>
                </a:cubicBezTo>
                <a:cubicBezTo>
                  <a:pt x="1509803" y="1054054"/>
                  <a:pt x="1513422" y="1096770"/>
                  <a:pt x="1532150" y="1123364"/>
                </a:cubicBezTo>
                <a:cubicBezTo>
                  <a:pt x="1543749" y="1086298"/>
                  <a:pt x="1544282" y="1037764"/>
                  <a:pt x="1572801" y="1018817"/>
                </a:cubicBezTo>
                <a:cubicBezTo>
                  <a:pt x="1567267" y="1007015"/>
                  <a:pt x="1548219" y="1026296"/>
                  <a:pt x="1540025" y="1001364"/>
                </a:cubicBezTo>
                <a:cubicBezTo>
                  <a:pt x="1548431" y="976764"/>
                  <a:pt x="1575142" y="1004023"/>
                  <a:pt x="1588975" y="1001364"/>
                </a:cubicBezTo>
                <a:cubicBezTo>
                  <a:pt x="1575142" y="936707"/>
                  <a:pt x="1609407" y="888007"/>
                  <a:pt x="1597274" y="801243"/>
                </a:cubicBezTo>
                <a:cubicBezTo>
                  <a:pt x="1620474" y="808391"/>
                  <a:pt x="1618346" y="789276"/>
                  <a:pt x="1638138" y="792767"/>
                </a:cubicBezTo>
                <a:cubicBezTo>
                  <a:pt x="1661017" y="791104"/>
                  <a:pt x="1657185" y="825178"/>
                  <a:pt x="1678681" y="801243"/>
                </a:cubicBezTo>
                <a:cubicBezTo>
                  <a:pt x="1716458" y="807061"/>
                  <a:pt x="1708477" y="848282"/>
                  <a:pt x="1752107" y="827339"/>
                </a:cubicBezTo>
                <a:cubicBezTo>
                  <a:pt x="1752107" y="856426"/>
                  <a:pt x="1752107" y="885347"/>
                  <a:pt x="1752107" y="914268"/>
                </a:cubicBezTo>
                <a:cubicBezTo>
                  <a:pt x="1755618" y="934048"/>
                  <a:pt x="1792333" y="918091"/>
                  <a:pt x="1809146" y="923244"/>
                </a:cubicBezTo>
                <a:cubicBezTo>
                  <a:pt x="1827023" y="924574"/>
                  <a:pt x="1813083" y="892328"/>
                  <a:pt x="1817233" y="879530"/>
                </a:cubicBezTo>
                <a:cubicBezTo>
                  <a:pt x="1862565" y="883020"/>
                  <a:pt x="1851179" y="947511"/>
                  <a:pt x="1882678" y="966625"/>
                </a:cubicBezTo>
                <a:cubicBezTo>
                  <a:pt x="1883210" y="981751"/>
                  <a:pt x="1880763" y="993884"/>
                  <a:pt x="1874484" y="1001364"/>
                </a:cubicBezTo>
                <a:cubicBezTo>
                  <a:pt x="1877570" y="1038596"/>
                  <a:pt x="1916198" y="1038429"/>
                  <a:pt x="1915347" y="1079484"/>
                </a:cubicBezTo>
                <a:cubicBezTo>
                  <a:pt x="1935566" y="1078986"/>
                  <a:pt x="1940248" y="1063528"/>
                  <a:pt x="1955891" y="1079484"/>
                </a:cubicBezTo>
                <a:cubicBezTo>
                  <a:pt x="1958764" y="1134167"/>
                  <a:pt x="1958764" y="1138988"/>
                  <a:pt x="1955891" y="1192841"/>
                </a:cubicBezTo>
                <a:cubicBezTo>
                  <a:pt x="1967597" y="1215280"/>
                  <a:pt x="1975153" y="1242207"/>
                  <a:pt x="2004948" y="1245199"/>
                </a:cubicBezTo>
                <a:cubicBezTo>
                  <a:pt x="1988881" y="1261654"/>
                  <a:pt x="2000904" y="1286087"/>
                  <a:pt x="2004948" y="1306199"/>
                </a:cubicBezTo>
                <a:cubicBezTo>
                  <a:pt x="1979090" y="1318166"/>
                  <a:pt x="1955891" y="1284591"/>
                  <a:pt x="1947803" y="1306199"/>
                </a:cubicBezTo>
                <a:cubicBezTo>
                  <a:pt x="1935886" y="1304537"/>
                  <a:pt x="1940248" y="1284757"/>
                  <a:pt x="1939503" y="1271294"/>
                </a:cubicBezTo>
                <a:cubicBezTo>
                  <a:pt x="1909600" y="1264978"/>
                  <a:pt x="1904705" y="1286087"/>
                  <a:pt x="1874484" y="1279771"/>
                </a:cubicBezTo>
                <a:cubicBezTo>
                  <a:pt x="1890234" y="1229907"/>
                  <a:pt x="1928968" y="1204809"/>
                  <a:pt x="1947803" y="1158103"/>
                </a:cubicBezTo>
                <a:cubicBezTo>
                  <a:pt x="1919284" y="1142146"/>
                  <a:pt x="1873313" y="1212954"/>
                  <a:pt x="1833728" y="1184364"/>
                </a:cubicBezTo>
                <a:cubicBezTo>
                  <a:pt x="1827023" y="1209130"/>
                  <a:pt x="1845326" y="1206803"/>
                  <a:pt x="1842028" y="1227913"/>
                </a:cubicBezTo>
                <a:cubicBezTo>
                  <a:pt x="1824363" y="1238384"/>
                  <a:pt x="1797546" y="1238384"/>
                  <a:pt x="1793076" y="1262651"/>
                </a:cubicBezTo>
                <a:cubicBezTo>
                  <a:pt x="1789565" y="1300714"/>
                  <a:pt x="1830109" y="1292569"/>
                  <a:pt x="1850221" y="1306199"/>
                </a:cubicBezTo>
                <a:cubicBezTo>
                  <a:pt x="1827663" y="1331463"/>
                  <a:pt x="1793076" y="1343763"/>
                  <a:pt x="1760407" y="1358224"/>
                </a:cubicBezTo>
                <a:cubicBezTo>
                  <a:pt x="1760407" y="1341104"/>
                  <a:pt x="1782649" y="1347087"/>
                  <a:pt x="1777009" y="1323485"/>
                </a:cubicBezTo>
                <a:cubicBezTo>
                  <a:pt x="1737528" y="1339608"/>
                  <a:pt x="1692303" y="1349415"/>
                  <a:pt x="1662506" y="1375676"/>
                </a:cubicBezTo>
                <a:cubicBezTo>
                  <a:pt x="1653994" y="1408087"/>
                  <a:pt x="1682937" y="1400608"/>
                  <a:pt x="1678681" y="1427866"/>
                </a:cubicBezTo>
                <a:cubicBezTo>
                  <a:pt x="1650269" y="1438338"/>
                  <a:pt x="1624411" y="1450970"/>
                  <a:pt x="1597274" y="1462604"/>
                </a:cubicBezTo>
                <a:cubicBezTo>
                  <a:pt x="1607704" y="1521278"/>
                  <a:pt x="1560989" y="1510640"/>
                  <a:pt x="1581314" y="1558343"/>
                </a:cubicBezTo>
                <a:cubicBezTo>
                  <a:pt x="1571418" y="1565823"/>
                  <a:pt x="1559073" y="1569646"/>
                  <a:pt x="1540025" y="1567152"/>
                </a:cubicBezTo>
                <a:cubicBezTo>
                  <a:pt x="1547580" y="1592749"/>
                  <a:pt x="1547580" y="1593913"/>
                  <a:pt x="1540025" y="1619177"/>
                </a:cubicBezTo>
                <a:cubicBezTo>
                  <a:pt x="1483944" y="1631809"/>
                  <a:pt x="1447979" y="1666049"/>
                  <a:pt x="1434251" y="1723725"/>
                </a:cubicBezTo>
                <a:cubicBezTo>
                  <a:pt x="1435422" y="1745998"/>
                  <a:pt x="1449468" y="1754308"/>
                  <a:pt x="1458620" y="1767273"/>
                </a:cubicBezTo>
                <a:cubicBezTo>
                  <a:pt x="1453193" y="1796028"/>
                  <a:pt x="1448830" y="1809657"/>
                  <a:pt x="1458620" y="1854535"/>
                </a:cubicBezTo>
                <a:cubicBezTo>
                  <a:pt x="1419672" y="1850047"/>
                  <a:pt x="1398176" y="1826445"/>
                  <a:pt x="1401688" y="1776082"/>
                </a:cubicBezTo>
                <a:cubicBezTo>
                  <a:pt x="1395623" y="1739017"/>
                  <a:pt x="1343160" y="1752147"/>
                  <a:pt x="1303893" y="1750153"/>
                </a:cubicBezTo>
                <a:cubicBezTo>
                  <a:pt x="1293996" y="1751649"/>
                  <a:pt x="1294954" y="1763782"/>
                  <a:pt x="1295593" y="1776082"/>
                </a:cubicBezTo>
                <a:cubicBezTo>
                  <a:pt x="1253133" y="1778077"/>
                  <a:pt x="1242598" y="1745998"/>
                  <a:pt x="1198117" y="1750153"/>
                </a:cubicBezTo>
                <a:cubicBezTo>
                  <a:pt x="1170663" y="1758630"/>
                  <a:pt x="1153424" y="1777412"/>
                  <a:pt x="1124586" y="1784725"/>
                </a:cubicBezTo>
                <a:cubicBezTo>
                  <a:pt x="1148954" y="1853039"/>
                  <a:pt x="1080743" y="2008614"/>
                  <a:pt x="1189817" y="2002298"/>
                </a:cubicBezTo>
                <a:cubicBezTo>
                  <a:pt x="1214718" y="1993987"/>
                  <a:pt x="1207482" y="1951603"/>
                  <a:pt x="1222486" y="1932821"/>
                </a:cubicBezTo>
                <a:cubicBezTo>
                  <a:pt x="1262285" y="1938140"/>
                  <a:pt x="1264413" y="1938140"/>
                  <a:pt x="1303893" y="1932821"/>
                </a:cubicBezTo>
                <a:cubicBezTo>
                  <a:pt x="1311130" y="1987173"/>
                  <a:pt x="1287505" y="2007949"/>
                  <a:pt x="1279418" y="2046012"/>
                </a:cubicBezTo>
                <a:cubicBezTo>
                  <a:pt x="1308150" y="2061802"/>
                  <a:pt x="1362102" y="2050334"/>
                  <a:pt x="1376894" y="2080584"/>
                </a:cubicBezTo>
                <a:cubicBezTo>
                  <a:pt x="1385407" y="2137263"/>
                  <a:pt x="1357845" y="2177487"/>
                  <a:pt x="1376894" y="2220037"/>
                </a:cubicBezTo>
                <a:cubicBezTo>
                  <a:pt x="1404029" y="2216547"/>
                  <a:pt x="1413288" y="2194440"/>
                  <a:pt x="1434251" y="2185299"/>
                </a:cubicBezTo>
                <a:cubicBezTo>
                  <a:pt x="1457130" y="2186795"/>
                  <a:pt x="1468942" y="2200092"/>
                  <a:pt x="1467027" y="2228847"/>
                </a:cubicBezTo>
                <a:cubicBezTo>
                  <a:pt x="1487030" y="2200757"/>
                  <a:pt x="1519594" y="2186628"/>
                  <a:pt x="1532150" y="2150394"/>
                </a:cubicBezTo>
                <a:cubicBezTo>
                  <a:pt x="1558009" y="2154383"/>
                  <a:pt x="1565459" y="2139424"/>
                  <a:pt x="1572801" y="2124298"/>
                </a:cubicBezTo>
                <a:cubicBezTo>
                  <a:pt x="1592061" y="2130116"/>
                  <a:pt x="1594721" y="2153053"/>
                  <a:pt x="1613663" y="2159203"/>
                </a:cubicBezTo>
                <a:cubicBezTo>
                  <a:pt x="1629199" y="2155380"/>
                  <a:pt x="1620048" y="2125296"/>
                  <a:pt x="1646013" y="2133108"/>
                </a:cubicBezTo>
                <a:cubicBezTo>
                  <a:pt x="1652611" y="2169675"/>
                  <a:pt x="1692303" y="2171171"/>
                  <a:pt x="1703369" y="2202585"/>
                </a:cubicBezTo>
                <a:cubicBezTo>
                  <a:pt x="1714969" y="2200424"/>
                  <a:pt x="1717097" y="2188457"/>
                  <a:pt x="1727633" y="2185299"/>
                </a:cubicBezTo>
                <a:cubicBezTo>
                  <a:pt x="1769134" y="2199094"/>
                  <a:pt x="1799462" y="2224691"/>
                  <a:pt x="1842028" y="2237323"/>
                </a:cubicBezTo>
                <a:cubicBezTo>
                  <a:pt x="1846391" y="2276383"/>
                  <a:pt x="1865119" y="2299653"/>
                  <a:pt x="1890872" y="2315942"/>
                </a:cubicBezTo>
                <a:cubicBezTo>
                  <a:pt x="1964724" y="2277048"/>
                  <a:pt x="2012291" y="2388245"/>
                  <a:pt x="1988881" y="2428801"/>
                </a:cubicBezTo>
                <a:cubicBezTo>
                  <a:pt x="1989412" y="2451240"/>
                  <a:pt x="2015803" y="2446253"/>
                  <a:pt x="2037618" y="2446253"/>
                </a:cubicBezTo>
                <a:cubicBezTo>
                  <a:pt x="2041874" y="2482155"/>
                  <a:pt x="2096465" y="2464370"/>
                  <a:pt x="2111044" y="2489635"/>
                </a:cubicBezTo>
                <a:cubicBezTo>
                  <a:pt x="2129666" y="2489635"/>
                  <a:pt x="2148715" y="2489635"/>
                  <a:pt x="2168189" y="2489635"/>
                </a:cubicBezTo>
                <a:cubicBezTo>
                  <a:pt x="2196813" y="2502267"/>
                  <a:pt x="2228418" y="2512240"/>
                  <a:pt x="2241294" y="2541992"/>
                </a:cubicBezTo>
                <a:cubicBezTo>
                  <a:pt x="2258002" y="2537172"/>
                  <a:pt x="2267579" y="2517226"/>
                  <a:pt x="2281945" y="2533515"/>
                </a:cubicBezTo>
                <a:cubicBezTo>
                  <a:pt x="2289926" y="2556452"/>
                  <a:pt x="2298547" y="2579224"/>
                  <a:pt x="2298120" y="2611635"/>
                </a:cubicBezTo>
                <a:cubicBezTo>
                  <a:pt x="2298120" y="2632079"/>
                  <a:pt x="2284287" y="2637398"/>
                  <a:pt x="2289926" y="2664159"/>
                </a:cubicBezTo>
                <a:cubicBezTo>
                  <a:pt x="2264600" y="2674298"/>
                  <a:pt x="2287373" y="2693744"/>
                  <a:pt x="2265770" y="2716349"/>
                </a:cubicBezTo>
                <a:cubicBezTo>
                  <a:pt x="2257150" y="2738788"/>
                  <a:pt x="2236187" y="2748429"/>
                  <a:pt x="2233101" y="2777183"/>
                </a:cubicBezTo>
                <a:cubicBezTo>
                  <a:pt x="2222779" y="2777682"/>
                  <a:pt x="2221715" y="2788486"/>
                  <a:pt x="2208519" y="2785660"/>
                </a:cubicBezTo>
                <a:cubicBezTo>
                  <a:pt x="2209903" y="2807268"/>
                  <a:pt x="2204582" y="2821895"/>
                  <a:pt x="2192238" y="2829208"/>
                </a:cubicBezTo>
                <a:cubicBezTo>
                  <a:pt x="2219055" y="2890375"/>
                  <a:pt x="2179575" y="2938909"/>
                  <a:pt x="2175850" y="2994756"/>
                </a:cubicBezTo>
                <a:cubicBezTo>
                  <a:pt x="2141372" y="3008552"/>
                  <a:pt x="2141372" y="3008552"/>
                  <a:pt x="2102530" y="3020686"/>
                </a:cubicBezTo>
                <a:cubicBezTo>
                  <a:pt x="2087206" y="3036310"/>
                  <a:pt x="2077416" y="3057585"/>
                  <a:pt x="2061880" y="3073043"/>
                </a:cubicBezTo>
                <a:cubicBezTo>
                  <a:pt x="2061880" y="3093321"/>
                  <a:pt x="2061880" y="3113599"/>
                  <a:pt x="2061880" y="3133877"/>
                </a:cubicBezTo>
                <a:cubicBezTo>
                  <a:pt x="2043896" y="3161136"/>
                  <a:pt x="2010162" y="3171607"/>
                  <a:pt x="2013142" y="3220972"/>
                </a:cubicBezTo>
                <a:cubicBezTo>
                  <a:pt x="1987497" y="3219809"/>
                  <a:pt x="1985049" y="3243245"/>
                  <a:pt x="1980473" y="3264520"/>
                </a:cubicBezTo>
                <a:cubicBezTo>
                  <a:pt x="1974088" y="3266348"/>
                  <a:pt x="1964617" y="3264686"/>
                  <a:pt x="1964085" y="3273329"/>
                </a:cubicBezTo>
                <a:cubicBezTo>
                  <a:pt x="1942270" y="3273329"/>
                  <a:pt x="1920668" y="3273329"/>
                  <a:pt x="1898853" y="3273329"/>
                </a:cubicBezTo>
                <a:cubicBezTo>
                  <a:pt x="1902258" y="3304245"/>
                  <a:pt x="1920668" y="3319703"/>
                  <a:pt x="1915347" y="3360259"/>
                </a:cubicBezTo>
                <a:cubicBezTo>
                  <a:pt x="1884381" y="3370564"/>
                  <a:pt x="1869377" y="3398322"/>
                  <a:pt x="1825533" y="3395164"/>
                </a:cubicBezTo>
                <a:cubicBezTo>
                  <a:pt x="1813083" y="3425581"/>
                  <a:pt x="1814998" y="3470624"/>
                  <a:pt x="1760407" y="3455831"/>
                </a:cubicBezTo>
                <a:cubicBezTo>
                  <a:pt x="1815743" y="3464973"/>
                  <a:pt x="1782330" y="3550905"/>
                  <a:pt x="1760407" y="3577832"/>
                </a:cubicBezTo>
                <a:cubicBezTo>
                  <a:pt x="1756151" y="3608914"/>
                  <a:pt x="1789033" y="3599273"/>
                  <a:pt x="1784884" y="3630189"/>
                </a:cubicBezTo>
                <a:cubicBezTo>
                  <a:pt x="1783712" y="3652129"/>
                  <a:pt x="1773177" y="3663764"/>
                  <a:pt x="1752107" y="3664761"/>
                </a:cubicBezTo>
                <a:cubicBezTo>
                  <a:pt x="1751256" y="3698336"/>
                  <a:pt x="1724865" y="3704985"/>
                  <a:pt x="1727633" y="3743214"/>
                </a:cubicBezTo>
                <a:cubicBezTo>
                  <a:pt x="1719119" y="3775625"/>
                  <a:pt x="1758174" y="3757176"/>
                  <a:pt x="1752107" y="3786429"/>
                </a:cubicBezTo>
                <a:cubicBezTo>
                  <a:pt x="1763068" y="3804380"/>
                  <a:pt x="1778923" y="3816348"/>
                  <a:pt x="1800846" y="3821334"/>
                </a:cubicBezTo>
                <a:cubicBezTo>
                  <a:pt x="1795419" y="3853247"/>
                  <a:pt x="1741893" y="3833634"/>
                  <a:pt x="1711351" y="3838786"/>
                </a:cubicBezTo>
                <a:cubicBezTo>
                  <a:pt x="1696239" y="3829312"/>
                  <a:pt x="1683045" y="3817345"/>
                  <a:pt x="1662506" y="3812857"/>
                </a:cubicBezTo>
                <a:cubicBezTo>
                  <a:pt x="1664103" y="3796402"/>
                  <a:pt x="1653356" y="3793576"/>
                  <a:pt x="1654525" y="3778119"/>
                </a:cubicBezTo>
                <a:cubicBezTo>
                  <a:pt x="1627284" y="3760500"/>
                  <a:pt x="1629837" y="3711467"/>
                  <a:pt x="1605788" y="3691189"/>
                </a:cubicBezTo>
                <a:cubicBezTo>
                  <a:pt x="1624411" y="3641325"/>
                  <a:pt x="1596956" y="3610908"/>
                  <a:pt x="1588975" y="3551570"/>
                </a:cubicBezTo>
                <a:cubicBezTo>
                  <a:pt x="1606214" y="3524477"/>
                  <a:pt x="1581740" y="3503368"/>
                  <a:pt x="1597274" y="3482259"/>
                </a:cubicBezTo>
                <a:cubicBezTo>
                  <a:pt x="1607172" y="3454003"/>
                  <a:pt x="1570884" y="3475444"/>
                  <a:pt x="1581314" y="3447188"/>
                </a:cubicBezTo>
                <a:cubicBezTo>
                  <a:pt x="1593870" y="3426412"/>
                  <a:pt x="1629092" y="3429237"/>
                  <a:pt x="1621751" y="3386520"/>
                </a:cubicBezTo>
                <a:cubicBezTo>
                  <a:pt x="1614620" y="3362586"/>
                  <a:pt x="1593233" y="3401812"/>
                  <a:pt x="1581314" y="3377711"/>
                </a:cubicBezTo>
                <a:cubicBezTo>
                  <a:pt x="1597914" y="3320368"/>
                  <a:pt x="1577695" y="3222967"/>
                  <a:pt x="1621751" y="3194877"/>
                </a:cubicBezTo>
                <a:cubicBezTo>
                  <a:pt x="1631541" y="3140525"/>
                  <a:pt x="1599830" y="3094817"/>
                  <a:pt x="1621751" y="3055590"/>
                </a:cubicBezTo>
                <a:cubicBezTo>
                  <a:pt x="1620686" y="3039468"/>
                  <a:pt x="1616537" y="3026503"/>
                  <a:pt x="1605788" y="3020686"/>
                </a:cubicBezTo>
                <a:cubicBezTo>
                  <a:pt x="1614088" y="3009383"/>
                  <a:pt x="1613451" y="2988773"/>
                  <a:pt x="1621751" y="2977304"/>
                </a:cubicBezTo>
                <a:cubicBezTo>
                  <a:pt x="1621858" y="2922121"/>
                  <a:pt x="1596104" y="2894364"/>
                  <a:pt x="1581314" y="2855470"/>
                </a:cubicBezTo>
                <a:cubicBezTo>
                  <a:pt x="1532682" y="2848987"/>
                  <a:pt x="1521827" y="2802614"/>
                  <a:pt x="1491393" y="2777183"/>
                </a:cubicBezTo>
                <a:cubicBezTo>
                  <a:pt x="1484583" y="2752584"/>
                  <a:pt x="1502886" y="2754578"/>
                  <a:pt x="1499693" y="2733802"/>
                </a:cubicBezTo>
                <a:cubicBezTo>
                  <a:pt x="1456173" y="2716017"/>
                  <a:pt x="1420417" y="2690420"/>
                  <a:pt x="1426376" y="2620278"/>
                </a:cubicBezTo>
                <a:cubicBezTo>
                  <a:pt x="1440849" y="2615458"/>
                  <a:pt x="1460323" y="2615791"/>
                  <a:pt x="1467027" y="2603158"/>
                </a:cubicBezTo>
                <a:cubicBezTo>
                  <a:pt x="1450106" y="2588864"/>
                  <a:pt x="1424142" y="2584709"/>
                  <a:pt x="1409882" y="2568087"/>
                </a:cubicBezTo>
                <a:cubicBezTo>
                  <a:pt x="1442764" y="2540164"/>
                  <a:pt x="1394133" y="2507087"/>
                  <a:pt x="1409882" y="2446253"/>
                </a:cubicBezTo>
                <a:cubicBezTo>
                  <a:pt x="1416374" y="2412844"/>
                  <a:pt x="1446276" y="2404035"/>
                  <a:pt x="1442551" y="2359158"/>
                </a:cubicBezTo>
                <a:cubicBezTo>
                  <a:pt x="1436592" y="2335721"/>
                  <a:pt x="1458620" y="2341705"/>
                  <a:pt x="1458620" y="2324253"/>
                </a:cubicBezTo>
                <a:cubicBezTo>
                  <a:pt x="1450958" y="2298324"/>
                  <a:pt x="1437231" y="2277547"/>
                  <a:pt x="1434251" y="2246299"/>
                </a:cubicBezTo>
                <a:cubicBezTo>
                  <a:pt x="1417757" y="2248626"/>
                  <a:pt x="1418289" y="2269402"/>
                  <a:pt x="1409882" y="2280871"/>
                </a:cubicBezTo>
                <a:cubicBezTo>
                  <a:pt x="1368593" y="2269901"/>
                  <a:pt x="1359016" y="2225190"/>
                  <a:pt x="1311874" y="2220037"/>
                </a:cubicBezTo>
                <a:cubicBezTo>
                  <a:pt x="1311874" y="2211394"/>
                  <a:pt x="1311874" y="2202585"/>
                  <a:pt x="1311874" y="2193776"/>
                </a:cubicBezTo>
                <a:cubicBezTo>
                  <a:pt x="1294954" y="2182972"/>
                  <a:pt x="1278779" y="2171337"/>
                  <a:pt x="1271011" y="2150394"/>
                </a:cubicBezTo>
                <a:cubicBezTo>
                  <a:pt x="1245259" y="2152222"/>
                  <a:pt x="1236959" y="2134936"/>
                  <a:pt x="1206205" y="2141585"/>
                </a:cubicBezTo>
                <a:cubicBezTo>
                  <a:pt x="1193542" y="2123135"/>
                  <a:pt x="1182688" y="2103023"/>
                  <a:pt x="1173323" y="2080584"/>
                </a:cubicBezTo>
                <a:cubicBezTo>
                  <a:pt x="1092768" y="2099865"/>
                  <a:pt x="1053182" y="2055154"/>
                  <a:pt x="985822" y="2037369"/>
                </a:cubicBezTo>
                <a:cubicBezTo>
                  <a:pt x="969115" y="2000137"/>
                  <a:pt x="947513" y="1968058"/>
                  <a:pt x="953472" y="1906726"/>
                </a:cubicBezTo>
                <a:cubicBezTo>
                  <a:pt x="935488" y="1879633"/>
                  <a:pt x="913566" y="1856529"/>
                  <a:pt x="887920" y="1837082"/>
                </a:cubicBezTo>
                <a:cubicBezTo>
                  <a:pt x="887175" y="1823453"/>
                  <a:pt x="889304" y="1806665"/>
                  <a:pt x="872065" y="1811153"/>
                </a:cubicBezTo>
                <a:cubicBezTo>
                  <a:pt x="872065" y="1808327"/>
                  <a:pt x="872065" y="1805169"/>
                  <a:pt x="872065" y="1802178"/>
                </a:cubicBezTo>
                <a:cubicBezTo>
                  <a:pt x="862807" y="1803674"/>
                  <a:pt x="867382" y="1811153"/>
                  <a:pt x="872065" y="1811153"/>
                </a:cubicBezTo>
                <a:cubicBezTo>
                  <a:pt x="872171" y="1860020"/>
                  <a:pt x="889091" y="1852042"/>
                  <a:pt x="887920" y="1888941"/>
                </a:cubicBezTo>
                <a:cubicBezTo>
                  <a:pt x="863126" y="1895756"/>
                  <a:pt x="864403" y="1873982"/>
                  <a:pt x="839609" y="1880630"/>
                </a:cubicBezTo>
                <a:cubicBezTo>
                  <a:pt x="824072" y="1847388"/>
                  <a:pt x="816304" y="1806665"/>
                  <a:pt x="782251" y="1793535"/>
                </a:cubicBezTo>
                <a:cubicBezTo>
                  <a:pt x="783528" y="1783229"/>
                  <a:pt x="780974" y="1768935"/>
                  <a:pt x="790445" y="1767273"/>
                </a:cubicBezTo>
                <a:cubicBezTo>
                  <a:pt x="762458" y="1739017"/>
                  <a:pt x="764054" y="1679346"/>
                  <a:pt x="741601" y="1645605"/>
                </a:cubicBezTo>
                <a:cubicBezTo>
                  <a:pt x="720744" y="1630313"/>
                  <a:pt x="706484" y="1607708"/>
                  <a:pt x="684882" y="1593414"/>
                </a:cubicBezTo>
                <a:cubicBezTo>
                  <a:pt x="675518" y="1500501"/>
                  <a:pt x="680945" y="1436510"/>
                  <a:pt x="684882" y="1341104"/>
                </a:cubicBezTo>
                <a:cubicBezTo>
                  <a:pt x="678604" y="1317002"/>
                  <a:pt x="700738" y="1323318"/>
                  <a:pt x="700738" y="1306199"/>
                </a:cubicBezTo>
                <a:cubicBezTo>
                  <a:pt x="692438" y="1277444"/>
                  <a:pt x="676156" y="1267804"/>
                  <a:pt x="700738" y="1245199"/>
                </a:cubicBezTo>
                <a:cubicBezTo>
                  <a:pt x="674135" y="1197994"/>
                  <a:pt x="678498" y="1118544"/>
                  <a:pt x="676688" y="1044912"/>
                </a:cubicBezTo>
                <a:cubicBezTo>
                  <a:pt x="645616" y="1048901"/>
                  <a:pt x="683180" y="1091451"/>
                  <a:pt x="643807" y="1097103"/>
                </a:cubicBezTo>
                <a:cubicBezTo>
                  <a:pt x="650297" y="1018151"/>
                  <a:pt x="606030" y="992887"/>
                  <a:pt x="554206" y="975434"/>
                </a:cubicBezTo>
                <a:cubicBezTo>
                  <a:pt x="538456" y="951334"/>
                  <a:pt x="519728" y="931056"/>
                  <a:pt x="496849" y="914268"/>
                </a:cubicBezTo>
                <a:cubicBezTo>
                  <a:pt x="463328" y="909947"/>
                  <a:pt x="461306" y="939865"/>
                  <a:pt x="423848" y="931720"/>
                </a:cubicBezTo>
                <a:cubicBezTo>
                  <a:pt x="427785" y="962138"/>
                  <a:pt x="435661" y="988566"/>
                  <a:pt x="432043" y="1027460"/>
                </a:cubicBezTo>
                <a:cubicBezTo>
                  <a:pt x="376600" y="1032778"/>
                  <a:pt x="360425" y="1078986"/>
                  <a:pt x="293384" y="1071174"/>
                </a:cubicBezTo>
                <a:cubicBezTo>
                  <a:pt x="304132" y="1047405"/>
                  <a:pt x="329458" y="1040424"/>
                  <a:pt x="325946" y="1001364"/>
                </a:cubicBezTo>
                <a:cubicBezTo>
                  <a:pt x="333076" y="1003192"/>
                  <a:pt x="333502" y="998040"/>
                  <a:pt x="333927" y="992887"/>
                </a:cubicBezTo>
                <a:cubicBezTo>
                  <a:pt x="327330" y="991059"/>
                  <a:pt x="326479" y="996211"/>
                  <a:pt x="325946" y="1001364"/>
                </a:cubicBezTo>
                <a:cubicBezTo>
                  <a:pt x="304132" y="995713"/>
                  <a:pt x="310304" y="1019315"/>
                  <a:pt x="301790" y="1027460"/>
                </a:cubicBezTo>
                <a:cubicBezTo>
                  <a:pt x="295831" y="1027460"/>
                  <a:pt x="290404" y="1027460"/>
                  <a:pt x="285296" y="1027460"/>
                </a:cubicBezTo>
                <a:cubicBezTo>
                  <a:pt x="238580" y="1070675"/>
                  <a:pt x="185586" y="1106909"/>
                  <a:pt x="154939" y="1166746"/>
                </a:cubicBezTo>
                <a:cubicBezTo>
                  <a:pt x="124185" y="1169239"/>
                  <a:pt x="98646" y="1176552"/>
                  <a:pt x="89494" y="1201651"/>
                </a:cubicBezTo>
                <a:cubicBezTo>
                  <a:pt x="50759" y="1194836"/>
                  <a:pt x="37245" y="1215280"/>
                  <a:pt x="0" y="1210294"/>
                </a:cubicBezTo>
                <a:cubicBezTo>
                  <a:pt x="3405" y="1193506"/>
                  <a:pt x="22985" y="1194503"/>
                  <a:pt x="16494" y="1166746"/>
                </a:cubicBezTo>
                <a:cubicBezTo>
                  <a:pt x="63955" y="1165416"/>
                  <a:pt x="76724" y="1127187"/>
                  <a:pt x="114182" y="1114555"/>
                </a:cubicBezTo>
                <a:cubicBezTo>
                  <a:pt x="155577" y="1092283"/>
                  <a:pt x="168347" y="1039427"/>
                  <a:pt x="203464" y="1010174"/>
                </a:cubicBezTo>
                <a:cubicBezTo>
                  <a:pt x="176754" y="985906"/>
                  <a:pt x="140360" y="993552"/>
                  <a:pt x="130357" y="1027460"/>
                </a:cubicBezTo>
                <a:cubicBezTo>
                  <a:pt x="109500" y="1037100"/>
                  <a:pt x="117268" y="973606"/>
                  <a:pt x="105669" y="1001364"/>
                </a:cubicBezTo>
                <a:cubicBezTo>
                  <a:pt x="93644" y="999868"/>
                  <a:pt x="98220" y="980588"/>
                  <a:pt x="97475" y="966625"/>
                </a:cubicBezTo>
                <a:cubicBezTo>
                  <a:pt x="82151" y="964631"/>
                  <a:pt x="79917" y="976432"/>
                  <a:pt x="65125" y="975434"/>
                </a:cubicBezTo>
                <a:cubicBezTo>
                  <a:pt x="74064" y="929394"/>
                  <a:pt x="67679" y="926735"/>
                  <a:pt x="40544" y="905625"/>
                </a:cubicBezTo>
                <a:cubicBezTo>
                  <a:pt x="27029" y="772322"/>
                  <a:pt x="196547" y="834320"/>
                  <a:pt x="236452" y="757529"/>
                </a:cubicBezTo>
                <a:cubicBezTo>
                  <a:pt x="197930" y="769164"/>
                  <a:pt x="165474" y="750050"/>
                  <a:pt x="122270" y="766838"/>
                </a:cubicBezTo>
                <a:cubicBezTo>
                  <a:pt x="117907" y="724619"/>
                  <a:pt x="101944" y="695199"/>
                  <a:pt x="57038" y="696695"/>
                </a:cubicBezTo>
                <a:cubicBezTo>
                  <a:pt x="82151" y="657137"/>
                  <a:pt x="156641" y="669603"/>
                  <a:pt x="187608" y="636194"/>
                </a:cubicBezTo>
                <a:cubicBezTo>
                  <a:pt x="206018" y="639684"/>
                  <a:pt x="213254" y="654477"/>
                  <a:pt x="228045" y="662123"/>
                </a:cubicBezTo>
                <a:cubicBezTo>
                  <a:pt x="239751" y="651486"/>
                  <a:pt x="236026" y="624060"/>
                  <a:pt x="269015" y="636194"/>
                </a:cubicBezTo>
                <a:cubicBezTo>
                  <a:pt x="262736" y="613423"/>
                  <a:pt x="242837" y="605777"/>
                  <a:pt x="211764" y="609932"/>
                </a:cubicBezTo>
                <a:cubicBezTo>
                  <a:pt x="202293" y="583172"/>
                  <a:pt x="168986" y="582507"/>
                  <a:pt x="187608" y="548766"/>
                </a:cubicBezTo>
                <a:cubicBezTo>
                  <a:pt x="226875" y="541618"/>
                  <a:pt x="306047" y="533640"/>
                  <a:pt x="366916" y="505218"/>
                </a:cubicBezTo>
                <a:cubicBezTo>
                  <a:pt x="436938" y="543613"/>
                  <a:pt x="562400" y="522836"/>
                  <a:pt x="627419" y="566218"/>
                </a:cubicBezTo>
                <a:cubicBezTo>
                  <a:pt x="653916" y="571371"/>
                  <a:pt x="665302" y="560401"/>
                  <a:pt x="684882" y="557575"/>
                </a:cubicBezTo>
                <a:cubicBezTo>
                  <a:pt x="686159" y="564224"/>
                  <a:pt x="684882" y="574695"/>
                  <a:pt x="692757" y="574861"/>
                </a:cubicBezTo>
                <a:cubicBezTo>
                  <a:pt x="703718" y="574861"/>
                  <a:pt x="699993" y="559736"/>
                  <a:pt x="709038" y="557575"/>
                </a:cubicBezTo>
                <a:cubicBezTo>
                  <a:pt x="735429" y="555581"/>
                  <a:pt x="743410" y="572867"/>
                  <a:pt x="774376" y="566218"/>
                </a:cubicBezTo>
                <a:cubicBezTo>
                  <a:pt x="808110" y="568213"/>
                  <a:pt x="808110" y="533308"/>
                  <a:pt x="839609" y="531313"/>
                </a:cubicBezTo>
                <a:cubicBezTo>
                  <a:pt x="846206" y="541618"/>
                  <a:pt x="850250" y="554749"/>
                  <a:pt x="847483" y="574861"/>
                </a:cubicBezTo>
                <a:cubicBezTo>
                  <a:pt x="871107" y="570872"/>
                  <a:pt x="892709" y="564888"/>
                  <a:pt x="896646" y="540123"/>
                </a:cubicBezTo>
                <a:cubicBezTo>
                  <a:pt x="927932" y="541452"/>
                  <a:pt x="928571" y="575526"/>
                  <a:pt x="953472" y="583671"/>
                </a:cubicBezTo>
                <a:cubicBezTo>
                  <a:pt x="1039987" y="575526"/>
                  <a:pt x="1076593" y="620237"/>
                  <a:pt x="1148954" y="627218"/>
                </a:cubicBezTo>
                <a:cubicBezTo>
                  <a:pt x="1150551" y="637357"/>
                  <a:pt x="1147571" y="651652"/>
                  <a:pt x="1157255" y="653480"/>
                </a:cubicBezTo>
                <a:cubicBezTo>
                  <a:pt x="1192158" y="641679"/>
                  <a:pt x="1159383" y="614254"/>
                  <a:pt x="1157255" y="592314"/>
                </a:cubicBezTo>
                <a:cubicBezTo>
                  <a:pt x="1168747" y="593311"/>
                  <a:pt x="1180240" y="593976"/>
                  <a:pt x="1181730" y="583671"/>
                </a:cubicBezTo>
                <a:cubicBezTo>
                  <a:pt x="1180666" y="562395"/>
                  <a:pt x="1154594" y="581842"/>
                  <a:pt x="1157255" y="592314"/>
                </a:cubicBezTo>
                <a:cubicBezTo>
                  <a:pt x="1154594" y="592314"/>
                  <a:pt x="1151827" y="592314"/>
                  <a:pt x="1148954" y="592314"/>
                </a:cubicBezTo>
                <a:cubicBezTo>
                  <a:pt x="1115647" y="578518"/>
                  <a:pt x="1106282" y="572867"/>
                  <a:pt x="1075848" y="592314"/>
                </a:cubicBezTo>
                <a:cubicBezTo>
                  <a:pt x="1091385" y="529152"/>
                  <a:pt x="1001997" y="578352"/>
                  <a:pt x="1002210" y="531313"/>
                </a:cubicBezTo>
                <a:cubicBezTo>
                  <a:pt x="996569" y="507877"/>
                  <a:pt x="1040838" y="537629"/>
                  <a:pt x="1034985" y="514193"/>
                </a:cubicBezTo>
                <a:cubicBezTo>
                  <a:pt x="1030622" y="489594"/>
                  <a:pt x="969115" y="526327"/>
                  <a:pt x="985822" y="479122"/>
                </a:cubicBezTo>
                <a:cubicBezTo>
                  <a:pt x="956983" y="488763"/>
                  <a:pt x="936871" y="507877"/>
                  <a:pt x="896646" y="505218"/>
                </a:cubicBezTo>
                <a:cubicBezTo>
                  <a:pt x="901329" y="473804"/>
                  <a:pt x="878662" y="471643"/>
                  <a:pt x="880046" y="444384"/>
                </a:cubicBezTo>
                <a:cubicBezTo>
                  <a:pt x="903989" y="423275"/>
                  <a:pt x="924846" y="399342"/>
                  <a:pt x="929103" y="357124"/>
                </a:cubicBezTo>
                <a:cubicBezTo>
                  <a:pt x="990078" y="355793"/>
                  <a:pt x="1054672" y="350973"/>
                  <a:pt x="1067867" y="400671"/>
                </a:cubicBezTo>
                <a:cubicBezTo>
                  <a:pt x="1082765" y="399840"/>
                  <a:pt x="1095003" y="395186"/>
                  <a:pt x="1100217" y="383550"/>
                </a:cubicBezTo>
                <a:cubicBezTo>
                  <a:pt x="1092981" y="370420"/>
                  <a:pt x="1088192" y="385878"/>
                  <a:pt x="1067867" y="374907"/>
                </a:cubicBezTo>
                <a:cubicBezTo>
                  <a:pt x="1070953" y="346652"/>
                  <a:pt x="1120648" y="367595"/>
                  <a:pt x="1108623" y="322550"/>
                </a:cubicBezTo>
                <a:cubicBezTo>
                  <a:pt x="1149380" y="321719"/>
                  <a:pt x="1175770" y="337509"/>
                  <a:pt x="1222486" y="331359"/>
                </a:cubicBezTo>
                <a:cubicBezTo>
                  <a:pt x="1201337" y="322884"/>
                  <a:pt x="1200598" y="288695"/>
                  <a:pt x="1220316" y="278932"/>
                </a:cubicBezTo>
                <a:close/>
                <a:moveTo>
                  <a:pt x="4650466" y="262221"/>
                </a:moveTo>
                <a:cubicBezTo>
                  <a:pt x="4682239" y="257713"/>
                  <a:pt x="4678946" y="289827"/>
                  <a:pt x="4699360" y="297150"/>
                </a:cubicBezTo>
                <a:cubicBezTo>
                  <a:pt x="4734754" y="297432"/>
                  <a:pt x="4772618" y="299827"/>
                  <a:pt x="4797147" y="288137"/>
                </a:cubicBezTo>
                <a:cubicBezTo>
                  <a:pt x="4808342" y="314193"/>
                  <a:pt x="4834518" y="323771"/>
                  <a:pt x="4846041" y="349404"/>
                </a:cubicBezTo>
                <a:cubicBezTo>
                  <a:pt x="4845712" y="375180"/>
                  <a:pt x="4824805" y="378981"/>
                  <a:pt x="4821841" y="401377"/>
                </a:cubicBezTo>
                <a:cubicBezTo>
                  <a:pt x="4867278" y="391377"/>
                  <a:pt x="4882753" y="414897"/>
                  <a:pt x="4903167" y="419122"/>
                </a:cubicBezTo>
                <a:cubicBezTo>
                  <a:pt x="4913044" y="421094"/>
                  <a:pt x="4926050" y="415601"/>
                  <a:pt x="4935433" y="419122"/>
                </a:cubicBezTo>
                <a:cubicBezTo>
                  <a:pt x="4962597" y="427432"/>
                  <a:pt x="4987620" y="445742"/>
                  <a:pt x="5025484" y="436587"/>
                </a:cubicBezTo>
                <a:cubicBezTo>
                  <a:pt x="5045568" y="430531"/>
                  <a:pt x="5053470" y="457150"/>
                  <a:pt x="5074049" y="462643"/>
                </a:cubicBezTo>
                <a:cubicBezTo>
                  <a:pt x="5135290" y="478136"/>
                  <a:pt x="5224352" y="450812"/>
                  <a:pt x="5294318" y="462643"/>
                </a:cubicBezTo>
                <a:cubicBezTo>
                  <a:pt x="5318683" y="456868"/>
                  <a:pt x="5286252" y="443911"/>
                  <a:pt x="5294318" y="427573"/>
                </a:cubicBezTo>
                <a:cubicBezTo>
                  <a:pt x="5306336" y="426305"/>
                  <a:pt x="5324116" y="430672"/>
                  <a:pt x="5326914" y="419122"/>
                </a:cubicBezTo>
                <a:cubicBezTo>
                  <a:pt x="5363955" y="422643"/>
                  <a:pt x="5361157" y="442925"/>
                  <a:pt x="5400338" y="427573"/>
                </a:cubicBezTo>
                <a:cubicBezTo>
                  <a:pt x="5407581" y="442925"/>
                  <a:pt x="5436391" y="442080"/>
                  <a:pt x="5416471" y="462643"/>
                </a:cubicBezTo>
                <a:cubicBezTo>
                  <a:pt x="5437872" y="462643"/>
                  <a:pt x="5467505" y="454474"/>
                  <a:pt x="5457298" y="488700"/>
                </a:cubicBezTo>
                <a:cubicBezTo>
                  <a:pt x="5466353" y="486587"/>
                  <a:pt x="5469810" y="479122"/>
                  <a:pt x="5473596" y="471517"/>
                </a:cubicBezTo>
                <a:cubicBezTo>
                  <a:pt x="5504052" y="490531"/>
                  <a:pt x="5537142" y="507573"/>
                  <a:pt x="5571220" y="523348"/>
                </a:cubicBezTo>
                <a:cubicBezTo>
                  <a:pt x="5584884" y="523348"/>
                  <a:pt x="5575829" y="499404"/>
                  <a:pt x="5587682" y="497432"/>
                </a:cubicBezTo>
                <a:cubicBezTo>
                  <a:pt x="5649746" y="483066"/>
                  <a:pt x="5647606" y="537996"/>
                  <a:pt x="5676745" y="558278"/>
                </a:cubicBezTo>
                <a:cubicBezTo>
                  <a:pt x="5723499" y="543348"/>
                  <a:pt x="5767454" y="567714"/>
                  <a:pt x="5791489" y="540813"/>
                </a:cubicBezTo>
                <a:cubicBezTo>
                  <a:pt x="5812726" y="546728"/>
                  <a:pt x="5808446" y="580531"/>
                  <a:pt x="5832152" y="584334"/>
                </a:cubicBezTo>
                <a:cubicBezTo>
                  <a:pt x="5854541" y="576447"/>
                  <a:pt x="5820793" y="557573"/>
                  <a:pt x="5832152" y="531939"/>
                </a:cubicBezTo>
                <a:cubicBezTo>
                  <a:pt x="5889771" y="519686"/>
                  <a:pt x="5901130" y="557010"/>
                  <a:pt x="5954469" y="549404"/>
                </a:cubicBezTo>
                <a:cubicBezTo>
                  <a:pt x="5963853" y="565742"/>
                  <a:pt x="5985913" y="568137"/>
                  <a:pt x="5995297" y="584334"/>
                </a:cubicBezTo>
                <a:cubicBezTo>
                  <a:pt x="6065921" y="572221"/>
                  <a:pt x="6089463" y="610813"/>
                  <a:pt x="6133912" y="627855"/>
                </a:cubicBezTo>
                <a:cubicBezTo>
                  <a:pt x="6140497" y="637996"/>
                  <a:pt x="6144448" y="651236"/>
                  <a:pt x="6141978" y="671376"/>
                </a:cubicBezTo>
                <a:cubicBezTo>
                  <a:pt x="6161898" y="631658"/>
                  <a:pt x="6193506" y="678278"/>
                  <a:pt x="6215237" y="688841"/>
                </a:cubicBezTo>
                <a:cubicBezTo>
                  <a:pt x="6199598" y="714475"/>
                  <a:pt x="6217542" y="742785"/>
                  <a:pt x="6206841" y="758137"/>
                </a:cubicBezTo>
                <a:cubicBezTo>
                  <a:pt x="6153996" y="768701"/>
                  <a:pt x="6159758" y="715884"/>
                  <a:pt x="6117120" y="715039"/>
                </a:cubicBezTo>
                <a:cubicBezTo>
                  <a:pt x="6091932" y="710954"/>
                  <a:pt x="6095883" y="738137"/>
                  <a:pt x="6076787" y="740954"/>
                </a:cubicBezTo>
                <a:cubicBezTo>
                  <a:pt x="6076787" y="778701"/>
                  <a:pt x="6117120" y="773349"/>
                  <a:pt x="6117120" y="810532"/>
                </a:cubicBezTo>
                <a:cubicBezTo>
                  <a:pt x="6086664" y="809124"/>
                  <a:pt x="6050940" y="833067"/>
                  <a:pt x="6003363" y="836729"/>
                </a:cubicBezTo>
                <a:cubicBezTo>
                  <a:pt x="5989535" y="848279"/>
                  <a:pt x="5990687" y="875462"/>
                  <a:pt x="5978999" y="888842"/>
                </a:cubicBezTo>
                <a:cubicBezTo>
                  <a:pt x="5918087" y="881237"/>
                  <a:pt x="5864583" y="864757"/>
                  <a:pt x="5856517" y="941095"/>
                </a:cubicBezTo>
                <a:cubicBezTo>
                  <a:pt x="5852730" y="968279"/>
                  <a:pt x="5877260" y="965603"/>
                  <a:pt x="5889277" y="976025"/>
                </a:cubicBezTo>
                <a:cubicBezTo>
                  <a:pt x="5886643" y="993631"/>
                  <a:pt x="5867217" y="993209"/>
                  <a:pt x="5865077" y="1010814"/>
                </a:cubicBezTo>
                <a:cubicBezTo>
                  <a:pt x="5882692" y="1043491"/>
                  <a:pt x="5849109" y="1037152"/>
                  <a:pt x="5856517" y="1080251"/>
                </a:cubicBezTo>
                <a:cubicBezTo>
                  <a:pt x="5831658" y="1097434"/>
                  <a:pt x="5819805" y="1128138"/>
                  <a:pt x="5799391" y="1149969"/>
                </a:cubicBezTo>
                <a:cubicBezTo>
                  <a:pt x="5776673" y="1136870"/>
                  <a:pt x="5770582" y="1105039"/>
                  <a:pt x="5766960" y="1071801"/>
                </a:cubicBezTo>
                <a:cubicBezTo>
                  <a:pt x="5757576" y="1052645"/>
                  <a:pt x="5739632" y="1042927"/>
                  <a:pt x="5734200" y="1019406"/>
                </a:cubicBezTo>
                <a:cubicBezTo>
                  <a:pt x="5743089" y="944758"/>
                  <a:pt x="5781447" y="901236"/>
                  <a:pt x="5807458" y="845462"/>
                </a:cubicBezTo>
                <a:cubicBezTo>
                  <a:pt x="5799391" y="823631"/>
                  <a:pt x="5771405" y="852504"/>
                  <a:pt x="5775191" y="871659"/>
                </a:cubicBezTo>
                <a:cubicBezTo>
                  <a:pt x="5758564" y="869124"/>
                  <a:pt x="5759223" y="848138"/>
                  <a:pt x="5742431" y="845462"/>
                </a:cubicBezTo>
                <a:cubicBezTo>
                  <a:pt x="5725804" y="848138"/>
                  <a:pt x="5726462" y="869124"/>
                  <a:pt x="5709999" y="871659"/>
                </a:cubicBezTo>
                <a:cubicBezTo>
                  <a:pt x="5703579" y="901800"/>
                  <a:pt x="5722182" y="904898"/>
                  <a:pt x="5718066" y="932363"/>
                </a:cubicBezTo>
                <a:cubicBezTo>
                  <a:pt x="5696500" y="932786"/>
                  <a:pt x="5671642" y="929124"/>
                  <a:pt x="5660776" y="941095"/>
                </a:cubicBezTo>
                <a:cubicBezTo>
                  <a:pt x="5651063" y="940391"/>
                  <a:pt x="5642009" y="938701"/>
                  <a:pt x="5644808" y="923912"/>
                </a:cubicBezTo>
                <a:cubicBezTo>
                  <a:pt x="5596078" y="929124"/>
                  <a:pt x="5560684" y="912081"/>
                  <a:pt x="5522161" y="906307"/>
                </a:cubicBezTo>
                <a:cubicBezTo>
                  <a:pt x="5496809" y="902082"/>
                  <a:pt x="5500595" y="936448"/>
                  <a:pt x="5481828" y="914899"/>
                </a:cubicBezTo>
                <a:cubicBezTo>
                  <a:pt x="5455323" y="924898"/>
                  <a:pt x="5458615" y="965884"/>
                  <a:pt x="5449232" y="993631"/>
                </a:cubicBezTo>
                <a:cubicBezTo>
                  <a:pt x="5437049" y="1007152"/>
                  <a:pt x="5422068" y="1016730"/>
                  <a:pt x="5416471" y="1037011"/>
                </a:cubicBezTo>
                <a:cubicBezTo>
                  <a:pt x="5437214" y="1103209"/>
                  <a:pt x="5492693" y="999124"/>
                  <a:pt x="5506522" y="1063209"/>
                </a:cubicBezTo>
                <a:cubicBezTo>
                  <a:pt x="5528581" y="1066871"/>
                  <a:pt x="5513765" y="1030392"/>
                  <a:pt x="5530886" y="1028138"/>
                </a:cubicBezTo>
                <a:cubicBezTo>
                  <a:pt x="5557885" y="1033772"/>
                  <a:pt x="5551958" y="1075181"/>
                  <a:pt x="5555086" y="1106588"/>
                </a:cubicBezTo>
                <a:cubicBezTo>
                  <a:pt x="5566939" y="1131800"/>
                  <a:pt x="5574677" y="1161378"/>
                  <a:pt x="5604145" y="1167293"/>
                </a:cubicBezTo>
                <a:cubicBezTo>
                  <a:pt x="5598548" y="1198984"/>
                  <a:pt x="5621595" y="1200956"/>
                  <a:pt x="5620278" y="1228562"/>
                </a:cubicBezTo>
                <a:cubicBezTo>
                  <a:pt x="5604145" y="1243068"/>
                  <a:pt x="5609907" y="1227575"/>
                  <a:pt x="5587682" y="1228562"/>
                </a:cubicBezTo>
                <a:cubicBezTo>
                  <a:pt x="5581097" y="1258421"/>
                  <a:pt x="5602828" y="1265041"/>
                  <a:pt x="5587682" y="1280534"/>
                </a:cubicBezTo>
                <a:cubicBezTo>
                  <a:pt x="5550806" y="1264900"/>
                  <a:pt x="5548337" y="1212787"/>
                  <a:pt x="5546690" y="1158842"/>
                </a:cubicBezTo>
                <a:cubicBezTo>
                  <a:pt x="5540928" y="1127293"/>
                  <a:pt x="5511131" y="1121519"/>
                  <a:pt x="5522161" y="1071801"/>
                </a:cubicBezTo>
                <a:cubicBezTo>
                  <a:pt x="5503723" y="1120814"/>
                  <a:pt x="5533520" y="1193209"/>
                  <a:pt x="5522161" y="1263210"/>
                </a:cubicBezTo>
                <a:cubicBezTo>
                  <a:pt x="5492858" y="1292787"/>
                  <a:pt x="5476230" y="1335745"/>
                  <a:pt x="5457298" y="1376449"/>
                </a:cubicBezTo>
                <a:cubicBezTo>
                  <a:pt x="5433757" y="1386308"/>
                  <a:pt x="5409228" y="1394900"/>
                  <a:pt x="5392106" y="1411379"/>
                </a:cubicBezTo>
                <a:cubicBezTo>
                  <a:pt x="5366095" y="1477857"/>
                  <a:pt x="5416636" y="1573491"/>
                  <a:pt x="5367906" y="1611520"/>
                </a:cubicBezTo>
                <a:cubicBezTo>
                  <a:pt x="5342225" y="1600956"/>
                  <a:pt x="5319012" y="1587717"/>
                  <a:pt x="5326914" y="1541801"/>
                </a:cubicBezTo>
                <a:cubicBezTo>
                  <a:pt x="5315391" y="1515885"/>
                  <a:pt x="5287240" y="1508561"/>
                  <a:pt x="5278020" y="1480815"/>
                </a:cubicBezTo>
                <a:cubicBezTo>
                  <a:pt x="5224682" y="1480815"/>
                  <a:pt x="5284770" y="1521660"/>
                  <a:pt x="5261393" y="1532787"/>
                </a:cubicBezTo>
                <a:cubicBezTo>
                  <a:pt x="5262710" y="1548843"/>
                  <a:pt x="5253820" y="1553210"/>
                  <a:pt x="5237029" y="1550533"/>
                </a:cubicBezTo>
                <a:cubicBezTo>
                  <a:pt x="5244107" y="1574900"/>
                  <a:pt x="5225505" y="1573069"/>
                  <a:pt x="5229127" y="1594055"/>
                </a:cubicBezTo>
                <a:cubicBezTo>
                  <a:pt x="5229785" y="1619407"/>
                  <a:pt x="5247729" y="1626449"/>
                  <a:pt x="5261393" y="1637294"/>
                </a:cubicBezTo>
                <a:cubicBezTo>
                  <a:pt x="5261393" y="1664196"/>
                  <a:pt x="5268637" y="1682083"/>
                  <a:pt x="5286087" y="1689971"/>
                </a:cubicBezTo>
                <a:cubicBezTo>
                  <a:pt x="5259582" y="1711097"/>
                  <a:pt x="5275057" y="1776450"/>
                  <a:pt x="5261393" y="1811802"/>
                </a:cubicBezTo>
                <a:cubicBezTo>
                  <a:pt x="5251022" y="1812084"/>
                  <a:pt x="5250199" y="1822647"/>
                  <a:pt x="5237029" y="1820112"/>
                </a:cubicBezTo>
                <a:cubicBezTo>
                  <a:pt x="5224352" y="1876450"/>
                  <a:pt x="5189616" y="1908844"/>
                  <a:pt x="5163770" y="1950676"/>
                </a:cubicBezTo>
                <a:cubicBezTo>
                  <a:pt x="5121296" y="1948845"/>
                  <a:pt x="5079811" y="1948422"/>
                  <a:pt x="5074049" y="1985746"/>
                </a:cubicBezTo>
                <a:cubicBezTo>
                  <a:pt x="5038325" y="1996873"/>
                  <a:pt x="5040959" y="1943915"/>
                  <a:pt x="5017088" y="1968281"/>
                </a:cubicBezTo>
                <a:cubicBezTo>
                  <a:pt x="4994205" y="1993493"/>
                  <a:pt x="5043757" y="1990817"/>
                  <a:pt x="5033386" y="2029267"/>
                </a:cubicBezTo>
                <a:cubicBezTo>
                  <a:pt x="5044087" y="2038000"/>
                  <a:pt x="5063513" y="2037859"/>
                  <a:pt x="5074049" y="2046732"/>
                </a:cubicBezTo>
                <a:cubicBezTo>
                  <a:pt x="5082774" y="2151521"/>
                  <a:pt x="5063513" y="2226874"/>
                  <a:pt x="4984327" y="2237860"/>
                </a:cubicBezTo>
                <a:cubicBezTo>
                  <a:pt x="4985315" y="2222789"/>
                  <a:pt x="4982846" y="2211240"/>
                  <a:pt x="4976755" y="2203212"/>
                </a:cubicBezTo>
                <a:cubicBezTo>
                  <a:pt x="4941689" y="2197014"/>
                  <a:pt x="4928848" y="2167014"/>
                  <a:pt x="4911069" y="2142366"/>
                </a:cubicBezTo>
                <a:cubicBezTo>
                  <a:pt x="4884070" y="2145606"/>
                  <a:pt x="4898557" y="2192367"/>
                  <a:pt x="4894771" y="2220536"/>
                </a:cubicBezTo>
                <a:cubicBezTo>
                  <a:pt x="4907612" y="2247578"/>
                  <a:pt x="4929342" y="2264902"/>
                  <a:pt x="4951896" y="2281522"/>
                </a:cubicBezTo>
                <a:cubicBezTo>
                  <a:pt x="4954201" y="2334621"/>
                  <a:pt x="4994699" y="2346029"/>
                  <a:pt x="4992559" y="2403635"/>
                </a:cubicBezTo>
                <a:cubicBezTo>
                  <a:pt x="4946628" y="2374339"/>
                  <a:pt x="4909587" y="2335325"/>
                  <a:pt x="4870242" y="2299127"/>
                </a:cubicBezTo>
                <a:cubicBezTo>
                  <a:pt x="4879296" y="2260395"/>
                  <a:pt x="4856578" y="2255747"/>
                  <a:pt x="4854108" y="2229550"/>
                </a:cubicBezTo>
                <a:cubicBezTo>
                  <a:pt x="4847029" y="2201521"/>
                  <a:pt x="4867278" y="2202367"/>
                  <a:pt x="4870242" y="2185888"/>
                </a:cubicBezTo>
                <a:cubicBezTo>
                  <a:pt x="4865961" y="2158564"/>
                  <a:pt x="4850816" y="2142789"/>
                  <a:pt x="4829579" y="2133634"/>
                </a:cubicBezTo>
                <a:cubicBezTo>
                  <a:pt x="4842090" y="2107155"/>
                  <a:pt x="4826945" y="2099690"/>
                  <a:pt x="4837975" y="2081239"/>
                </a:cubicBezTo>
                <a:cubicBezTo>
                  <a:pt x="4820854" y="2061662"/>
                  <a:pt x="4765045" y="2083493"/>
                  <a:pt x="4755991" y="2055042"/>
                </a:cubicBezTo>
                <a:cubicBezTo>
                  <a:pt x="4749571" y="2030535"/>
                  <a:pt x="4767515" y="2032507"/>
                  <a:pt x="4764716" y="2012084"/>
                </a:cubicBezTo>
                <a:cubicBezTo>
                  <a:pt x="4734096" y="2000817"/>
                  <a:pt x="4734096" y="1957436"/>
                  <a:pt x="4715493" y="1933492"/>
                </a:cubicBezTo>
                <a:cubicBezTo>
                  <a:pt x="4685202" y="1938704"/>
                  <a:pt x="4661989" y="1951662"/>
                  <a:pt x="4642234" y="1968281"/>
                </a:cubicBezTo>
                <a:cubicBezTo>
                  <a:pt x="4631204" y="1994056"/>
                  <a:pt x="4599102" y="1998000"/>
                  <a:pt x="4601407" y="2038000"/>
                </a:cubicBezTo>
                <a:cubicBezTo>
                  <a:pt x="4576549" y="2031521"/>
                  <a:pt x="4591530" y="2068000"/>
                  <a:pt x="4560744" y="2055042"/>
                </a:cubicBezTo>
                <a:cubicBezTo>
                  <a:pt x="4560744" y="2066873"/>
                  <a:pt x="4560744" y="2078423"/>
                  <a:pt x="4560744" y="2090113"/>
                </a:cubicBezTo>
                <a:cubicBezTo>
                  <a:pt x="4549714" y="2090113"/>
                  <a:pt x="4539178" y="2090113"/>
                  <a:pt x="4527984" y="2090113"/>
                </a:cubicBezTo>
                <a:cubicBezTo>
                  <a:pt x="4535557" y="2164761"/>
                  <a:pt x="4506418" y="2199972"/>
                  <a:pt x="4495552" y="2255465"/>
                </a:cubicBezTo>
                <a:cubicBezTo>
                  <a:pt x="4473986" y="2255324"/>
                  <a:pt x="4448963" y="2258986"/>
                  <a:pt x="4438756" y="2247015"/>
                </a:cubicBezTo>
                <a:cubicBezTo>
                  <a:pt x="4438756" y="2229550"/>
                  <a:pt x="4438756" y="2212085"/>
                  <a:pt x="4438756" y="2194338"/>
                </a:cubicBezTo>
                <a:cubicBezTo>
                  <a:pt x="4431678" y="2167014"/>
                  <a:pt x="4414886" y="2150395"/>
                  <a:pt x="4397600" y="2133634"/>
                </a:cubicBezTo>
                <a:cubicBezTo>
                  <a:pt x="4383936" y="2093352"/>
                  <a:pt x="4373400" y="2049408"/>
                  <a:pt x="4348541" y="2020535"/>
                </a:cubicBezTo>
                <a:cubicBezTo>
                  <a:pt x="4355456" y="1990253"/>
                  <a:pt x="4336688" y="1986873"/>
                  <a:pt x="4340969" y="1959549"/>
                </a:cubicBezTo>
                <a:cubicBezTo>
                  <a:pt x="4329280" y="1945183"/>
                  <a:pt x="4300306" y="1950112"/>
                  <a:pt x="4291910" y="1933492"/>
                </a:cubicBezTo>
                <a:cubicBezTo>
                  <a:pt x="4292568" y="1922788"/>
                  <a:pt x="4294215" y="1912788"/>
                  <a:pt x="4307714" y="1915887"/>
                </a:cubicBezTo>
                <a:cubicBezTo>
                  <a:pt x="4272978" y="1901380"/>
                  <a:pt x="4258985" y="1863633"/>
                  <a:pt x="4202189" y="1872647"/>
                </a:cubicBezTo>
                <a:cubicBezTo>
                  <a:pt x="4186220" y="1874901"/>
                  <a:pt x="4186055" y="1860675"/>
                  <a:pt x="4177824" y="1855182"/>
                </a:cubicBezTo>
                <a:cubicBezTo>
                  <a:pt x="4141442" y="1854196"/>
                  <a:pt x="4135515" y="1885605"/>
                  <a:pt x="4096169" y="1881239"/>
                </a:cubicBezTo>
                <a:cubicBezTo>
                  <a:pt x="4103084" y="1853633"/>
                  <a:pt x="4083329" y="1854478"/>
                  <a:pt x="4080036" y="1837717"/>
                </a:cubicBezTo>
                <a:cubicBezTo>
                  <a:pt x="3997394" y="1847295"/>
                  <a:pt x="4010893" y="1754478"/>
                  <a:pt x="3965786" y="1724478"/>
                </a:cubicBezTo>
                <a:cubicBezTo>
                  <a:pt x="3953768" y="1729266"/>
                  <a:pt x="3945372" y="1737295"/>
                  <a:pt x="3933354" y="1741802"/>
                </a:cubicBezTo>
                <a:cubicBezTo>
                  <a:pt x="3950146" y="1749830"/>
                  <a:pt x="3947512" y="1778844"/>
                  <a:pt x="3973688" y="1776591"/>
                </a:cubicBezTo>
                <a:cubicBezTo>
                  <a:pt x="3969737" y="1821802"/>
                  <a:pt x="3999863" y="1830675"/>
                  <a:pt x="4006448" y="1863492"/>
                </a:cubicBezTo>
                <a:cubicBezTo>
                  <a:pt x="4019783" y="1848985"/>
                  <a:pt x="4040690" y="1842225"/>
                  <a:pt x="4071640" y="1846591"/>
                </a:cubicBezTo>
                <a:cubicBezTo>
                  <a:pt x="4064726" y="1900253"/>
                  <a:pt x="4106706" y="1902084"/>
                  <a:pt x="4120699" y="1933492"/>
                </a:cubicBezTo>
                <a:cubicBezTo>
                  <a:pt x="4120040" y="1964197"/>
                  <a:pt x="4090408" y="1964901"/>
                  <a:pt x="4096169" y="2002929"/>
                </a:cubicBezTo>
                <a:cubicBezTo>
                  <a:pt x="4064726" y="2012929"/>
                  <a:pt x="4049909" y="2040535"/>
                  <a:pt x="4014515" y="2046732"/>
                </a:cubicBezTo>
                <a:cubicBezTo>
                  <a:pt x="3999863" y="2047859"/>
                  <a:pt x="4009741" y="2076028"/>
                  <a:pt x="3998381" y="2081239"/>
                </a:cubicBezTo>
                <a:cubicBezTo>
                  <a:pt x="3932202" y="2092225"/>
                  <a:pt x="3892362" y="2130817"/>
                  <a:pt x="3835566" y="2151099"/>
                </a:cubicBezTo>
                <a:cubicBezTo>
                  <a:pt x="3794739" y="2119831"/>
                  <a:pt x="3797867" y="2065465"/>
                  <a:pt x="3778276" y="2029267"/>
                </a:cubicBezTo>
                <a:cubicBezTo>
                  <a:pt x="3745351" y="1991662"/>
                  <a:pt x="3722797" y="1943774"/>
                  <a:pt x="3688555" y="1907295"/>
                </a:cubicBezTo>
                <a:cubicBezTo>
                  <a:pt x="3697445" y="1889689"/>
                  <a:pt x="3675550" y="1844056"/>
                  <a:pt x="3656124" y="1829126"/>
                </a:cubicBezTo>
                <a:cubicBezTo>
                  <a:pt x="3644435" y="1830957"/>
                  <a:pt x="3663861" y="1872506"/>
                  <a:pt x="3656124" y="1898704"/>
                </a:cubicBezTo>
                <a:cubicBezTo>
                  <a:pt x="3665672" y="1923070"/>
                  <a:pt x="3691025" y="1930957"/>
                  <a:pt x="3704853" y="1950676"/>
                </a:cubicBezTo>
                <a:cubicBezTo>
                  <a:pt x="3689049" y="2017155"/>
                  <a:pt x="3744693" y="2006873"/>
                  <a:pt x="3737449" y="2064056"/>
                </a:cubicBezTo>
                <a:cubicBezTo>
                  <a:pt x="3766423" y="2097014"/>
                  <a:pt x="3807086" y="2117578"/>
                  <a:pt x="3811037" y="2177155"/>
                </a:cubicBezTo>
                <a:cubicBezTo>
                  <a:pt x="3835566" y="2177155"/>
                  <a:pt x="3859602" y="2177155"/>
                  <a:pt x="3884460" y="2177155"/>
                </a:cubicBezTo>
                <a:cubicBezTo>
                  <a:pt x="3916398" y="2179550"/>
                  <a:pt x="3914422" y="2145747"/>
                  <a:pt x="3949323" y="2151099"/>
                </a:cubicBezTo>
                <a:cubicBezTo>
                  <a:pt x="3974840" y="2169831"/>
                  <a:pt x="3963975" y="2214338"/>
                  <a:pt x="3957719" y="2247015"/>
                </a:cubicBezTo>
                <a:cubicBezTo>
                  <a:pt x="3917550" y="2305184"/>
                  <a:pt x="3882320" y="2369409"/>
                  <a:pt x="3843468" y="2429410"/>
                </a:cubicBezTo>
                <a:cubicBezTo>
                  <a:pt x="3822232" y="2441804"/>
                  <a:pt x="3805769" y="2458987"/>
                  <a:pt x="3786343" y="2473072"/>
                </a:cubicBezTo>
                <a:cubicBezTo>
                  <a:pt x="3777124" y="2515466"/>
                  <a:pt x="3763131" y="2552509"/>
                  <a:pt x="3746010" y="2586312"/>
                </a:cubicBezTo>
                <a:cubicBezTo>
                  <a:pt x="3757863" y="2657016"/>
                  <a:pt x="3757863" y="2758988"/>
                  <a:pt x="3746010" y="2829833"/>
                </a:cubicBezTo>
                <a:cubicBezTo>
                  <a:pt x="3682135" y="2863918"/>
                  <a:pt x="3648880" y="2929552"/>
                  <a:pt x="3647892" y="3029975"/>
                </a:cubicBezTo>
                <a:cubicBezTo>
                  <a:pt x="3619741" y="3023214"/>
                  <a:pt x="3613486" y="3039693"/>
                  <a:pt x="3598834" y="3047581"/>
                </a:cubicBezTo>
                <a:cubicBezTo>
                  <a:pt x="3605584" y="3083355"/>
                  <a:pt x="3586816" y="3092088"/>
                  <a:pt x="3590932" y="3125891"/>
                </a:cubicBezTo>
                <a:cubicBezTo>
                  <a:pt x="3554879" y="3148426"/>
                  <a:pt x="3530185" y="3182511"/>
                  <a:pt x="3517838" y="3230398"/>
                </a:cubicBezTo>
                <a:cubicBezTo>
                  <a:pt x="3447872" y="3246173"/>
                  <a:pt x="3408691" y="3293920"/>
                  <a:pt x="3330329" y="3299976"/>
                </a:cubicBezTo>
                <a:cubicBezTo>
                  <a:pt x="3292300" y="3256032"/>
                  <a:pt x="3293288" y="3171102"/>
                  <a:pt x="3257235" y="3125891"/>
                </a:cubicBezTo>
                <a:cubicBezTo>
                  <a:pt x="3257235" y="3099694"/>
                  <a:pt x="3257235" y="3073778"/>
                  <a:pt x="3257235" y="3047581"/>
                </a:cubicBezTo>
                <a:cubicBezTo>
                  <a:pt x="3243571" y="2988848"/>
                  <a:pt x="3218383" y="2943637"/>
                  <a:pt x="3183482" y="2908144"/>
                </a:cubicBezTo>
                <a:cubicBezTo>
                  <a:pt x="3200603" y="2865186"/>
                  <a:pt x="3195994" y="2799833"/>
                  <a:pt x="3216078" y="2760256"/>
                </a:cubicBezTo>
                <a:cubicBezTo>
                  <a:pt x="3206530" y="2718284"/>
                  <a:pt x="3205048" y="2667720"/>
                  <a:pt x="3183482" y="2638424"/>
                </a:cubicBezTo>
                <a:cubicBezTo>
                  <a:pt x="3197475" y="2577720"/>
                  <a:pt x="3157800" y="2543917"/>
                  <a:pt x="3134424" y="2499269"/>
                </a:cubicBezTo>
                <a:cubicBezTo>
                  <a:pt x="3133600" y="2440396"/>
                  <a:pt x="3159118" y="2409550"/>
                  <a:pt x="3150886" y="2342367"/>
                </a:cubicBezTo>
                <a:cubicBezTo>
                  <a:pt x="3122735" y="2335606"/>
                  <a:pt x="3115986" y="2352226"/>
                  <a:pt x="3101993" y="2359832"/>
                </a:cubicBezTo>
                <a:cubicBezTo>
                  <a:pt x="3072694" y="2356311"/>
                  <a:pt x="3058370" y="2336733"/>
                  <a:pt x="3020832" y="2342367"/>
                </a:cubicBezTo>
                <a:cubicBezTo>
                  <a:pt x="3008980" y="2337156"/>
                  <a:pt x="3018857" y="2309127"/>
                  <a:pt x="3004370" y="2307578"/>
                </a:cubicBezTo>
                <a:cubicBezTo>
                  <a:pt x="2970952" y="2304339"/>
                  <a:pt x="2972104" y="2337156"/>
                  <a:pt x="2955147" y="2351240"/>
                </a:cubicBezTo>
                <a:cubicBezTo>
                  <a:pt x="2912838" y="2349409"/>
                  <a:pt x="2873821" y="2351240"/>
                  <a:pt x="2841061" y="2359832"/>
                </a:cubicBezTo>
                <a:cubicBezTo>
                  <a:pt x="2789863" y="2351099"/>
                  <a:pt x="2764510" y="2313916"/>
                  <a:pt x="2727139" y="2290254"/>
                </a:cubicBezTo>
                <a:cubicBezTo>
                  <a:pt x="2714465" y="2240113"/>
                  <a:pt x="2689770" y="2202367"/>
                  <a:pt x="2661618" y="2168423"/>
                </a:cubicBezTo>
                <a:cubicBezTo>
                  <a:pt x="2661618" y="2092930"/>
                  <a:pt x="2661618" y="2017577"/>
                  <a:pt x="2661618" y="1942225"/>
                </a:cubicBezTo>
                <a:cubicBezTo>
                  <a:pt x="2682361" y="1912084"/>
                  <a:pt x="2701128" y="1879971"/>
                  <a:pt x="2702446" y="1829126"/>
                </a:cubicBezTo>
                <a:cubicBezTo>
                  <a:pt x="2720225" y="1805886"/>
                  <a:pt x="2763851" y="1782224"/>
                  <a:pt x="2776198" y="1759267"/>
                </a:cubicBezTo>
                <a:cubicBezTo>
                  <a:pt x="2794636" y="1723069"/>
                  <a:pt x="2786404" y="1669830"/>
                  <a:pt x="2808630" y="1628844"/>
                </a:cubicBezTo>
                <a:cubicBezTo>
                  <a:pt x="2829373" y="1613351"/>
                  <a:pt x="2858676" y="1607153"/>
                  <a:pt x="2865426" y="1576590"/>
                </a:cubicBezTo>
                <a:cubicBezTo>
                  <a:pt x="2890614" y="1576026"/>
                  <a:pt x="2907241" y="1584618"/>
                  <a:pt x="2914156" y="1602928"/>
                </a:cubicBezTo>
                <a:cubicBezTo>
                  <a:pt x="2945763" y="1568984"/>
                  <a:pt x="3003054" y="1563632"/>
                  <a:pt x="3069068" y="1567857"/>
                </a:cubicBezTo>
                <a:cubicBezTo>
                  <a:pt x="3102982" y="1551519"/>
                  <a:pt x="3142161" y="1541097"/>
                  <a:pt x="3191384" y="1541801"/>
                </a:cubicBezTo>
                <a:cubicBezTo>
                  <a:pt x="3202085" y="1553210"/>
                  <a:pt x="3202414" y="1574055"/>
                  <a:pt x="3183482" y="1576590"/>
                </a:cubicBezTo>
                <a:cubicBezTo>
                  <a:pt x="3190561" y="1591942"/>
                  <a:pt x="3206200" y="1598703"/>
                  <a:pt x="3199945" y="1628844"/>
                </a:cubicBezTo>
                <a:cubicBezTo>
                  <a:pt x="3234681" y="1672365"/>
                  <a:pt x="3308763" y="1674618"/>
                  <a:pt x="3346297" y="1716027"/>
                </a:cubicBezTo>
                <a:cubicBezTo>
                  <a:pt x="3367369" y="1706590"/>
                  <a:pt x="3363418" y="1670252"/>
                  <a:pt x="3386795" y="1663632"/>
                </a:cubicBezTo>
                <a:cubicBezTo>
                  <a:pt x="3465651" y="1666872"/>
                  <a:pt x="3539568" y="1675041"/>
                  <a:pt x="3598834" y="1698280"/>
                </a:cubicBezTo>
                <a:cubicBezTo>
                  <a:pt x="3632418" y="1693633"/>
                  <a:pt x="3615955" y="1635182"/>
                  <a:pt x="3639990" y="1619829"/>
                </a:cubicBezTo>
                <a:cubicBezTo>
                  <a:pt x="3639990" y="1602928"/>
                  <a:pt x="3639990" y="1585322"/>
                  <a:pt x="3639990" y="1567857"/>
                </a:cubicBezTo>
                <a:cubicBezTo>
                  <a:pt x="3600645" y="1555181"/>
                  <a:pt x="3632418" y="1617858"/>
                  <a:pt x="3598834" y="1611520"/>
                </a:cubicBezTo>
                <a:cubicBezTo>
                  <a:pt x="3561464" y="1613069"/>
                  <a:pt x="3607065" y="1580393"/>
                  <a:pt x="3582701" y="1567857"/>
                </a:cubicBezTo>
                <a:cubicBezTo>
                  <a:pt x="3560805" y="1583210"/>
                  <a:pt x="3506479" y="1589970"/>
                  <a:pt x="3476846" y="1567857"/>
                </a:cubicBezTo>
                <a:cubicBezTo>
                  <a:pt x="3463346" y="1557998"/>
                  <a:pt x="3470755" y="1529688"/>
                  <a:pt x="3452481" y="1532787"/>
                </a:cubicBezTo>
                <a:cubicBezTo>
                  <a:pt x="3458902" y="1495745"/>
                  <a:pt x="3451164" y="1497576"/>
                  <a:pt x="3460383" y="1463209"/>
                </a:cubicBezTo>
                <a:cubicBezTo>
                  <a:pt x="3452481" y="1463209"/>
                  <a:pt x="3444579" y="1463209"/>
                  <a:pt x="3435854" y="1463209"/>
                </a:cubicBezTo>
                <a:cubicBezTo>
                  <a:pt x="3413300" y="1495040"/>
                  <a:pt x="3441616" y="1537857"/>
                  <a:pt x="3427952" y="1567857"/>
                </a:cubicBezTo>
                <a:cubicBezTo>
                  <a:pt x="3406386" y="1567576"/>
                  <a:pt x="3381363" y="1570815"/>
                  <a:pt x="3370827" y="1558984"/>
                </a:cubicBezTo>
                <a:cubicBezTo>
                  <a:pt x="3370827" y="1541801"/>
                  <a:pt x="3370827" y="1524618"/>
                  <a:pt x="3370827" y="1506871"/>
                </a:cubicBezTo>
                <a:cubicBezTo>
                  <a:pt x="3374284" y="1493068"/>
                  <a:pt x="3360784" y="1483209"/>
                  <a:pt x="3354364" y="1472364"/>
                </a:cubicBezTo>
                <a:cubicBezTo>
                  <a:pt x="3350084" y="1464477"/>
                  <a:pt x="3343005" y="1444055"/>
                  <a:pt x="3338560" y="1437435"/>
                </a:cubicBezTo>
                <a:cubicBezTo>
                  <a:pt x="3310903" y="1400252"/>
                  <a:pt x="3264972" y="1381520"/>
                  <a:pt x="3240772" y="1341661"/>
                </a:cubicBezTo>
                <a:cubicBezTo>
                  <a:pt x="3214761" y="1409548"/>
                  <a:pt x="3316171" y="1417295"/>
                  <a:pt x="3338560" y="1463209"/>
                </a:cubicBezTo>
                <a:cubicBezTo>
                  <a:pt x="3324896" y="1492646"/>
                  <a:pt x="3312384" y="1436027"/>
                  <a:pt x="3297239" y="1463209"/>
                </a:cubicBezTo>
                <a:cubicBezTo>
                  <a:pt x="3298226" y="1477294"/>
                  <a:pt x="3318146" y="1470111"/>
                  <a:pt x="3313701" y="1489688"/>
                </a:cubicBezTo>
                <a:cubicBezTo>
                  <a:pt x="3294769" y="1504336"/>
                  <a:pt x="3269088" y="1511378"/>
                  <a:pt x="3272874" y="1550533"/>
                </a:cubicBezTo>
                <a:cubicBezTo>
                  <a:pt x="3260856" y="1534195"/>
                  <a:pt x="3230894" y="1537294"/>
                  <a:pt x="3232047" y="1506871"/>
                </a:cubicBezTo>
                <a:cubicBezTo>
                  <a:pt x="3252625" y="1508139"/>
                  <a:pt x="3271557" y="1508561"/>
                  <a:pt x="3272874" y="1489688"/>
                </a:cubicBezTo>
                <a:cubicBezTo>
                  <a:pt x="3263984" y="1455181"/>
                  <a:pt x="3239455" y="1438281"/>
                  <a:pt x="3199945" y="1437435"/>
                </a:cubicBezTo>
                <a:cubicBezTo>
                  <a:pt x="3191384" y="1425745"/>
                  <a:pt x="3192043" y="1405041"/>
                  <a:pt x="3175251" y="1402364"/>
                </a:cubicBezTo>
                <a:cubicBezTo>
                  <a:pt x="3175251" y="1396731"/>
                  <a:pt x="3175251" y="1390956"/>
                  <a:pt x="3175251" y="1385041"/>
                </a:cubicBezTo>
                <a:cubicBezTo>
                  <a:pt x="3164879" y="1387153"/>
                  <a:pt x="3167020" y="1402224"/>
                  <a:pt x="3175251" y="1402364"/>
                </a:cubicBezTo>
                <a:cubicBezTo>
                  <a:pt x="3170477" y="1448985"/>
                  <a:pt x="3202414" y="1493350"/>
                  <a:pt x="3150886" y="1498280"/>
                </a:cubicBezTo>
                <a:cubicBezTo>
                  <a:pt x="3139527" y="1455885"/>
                  <a:pt x="3127839" y="1401520"/>
                  <a:pt x="3150886" y="1367717"/>
                </a:cubicBezTo>
                <a:cubicBezTo>
                  <a:pt x="3117632" y="1370252"/>
                  <a:pt x="3103804" y="1398139"/>
                  <a:pt x="3069068" y="1376449"/>
                </a:cubicBezTo>
                <a:cubicBezTo>
                  <a:pt x="3025443" y="1379125"/>
                  <a:pt x="3031535" y="1434900"/>
                  <a:pt x="2995809" y="1446027"/>
                </a:cubicBezTo>
                <a:cubicBezTo>
                  <a:pt x="3001736" y="1507153"/>
                  <a:pt x="2973585" y="1532646"/>
                  <a:pt x="2955147" y="1567857"/>
                </a:cubicBezTo>
                <a:cubicBezTo>
                  <a:pt x="2924692" y="1551097"/>
                  <a:pt x="2920575" y="1551097"/>
                  <a:pt x="2890120" y="1567857"/>
                </a:cubicBezTo>
                <a:cubicBezTo>
                  <a:pt x="2865920" y="1561942"/>
                  <a:pt x="2854561" y="1541942"/>
                  <a:pt x="2816696" y="1550533"/>
                </a:cubicBezTo>
                <a:cubicBezTo>
                  <a:pt x="2824928" y="1509829"/>
                  <a:pt x="2806160" y="1497857"/>
                  <a:pt x="2800069" y="1472364"/>
                </a:cubicBezTo>
                <a:cubicBezTo>
                  <a:pt x="2834805" y="1471237"/>
                  <a:pt x="2808466" y="1405182"/>
                  <a:pt x="2816696" y="1376449"/>
                </a:cubicBezTo>
                <a:cubicBezTo>
                  <a:pt x="2867072" y="1384196"/>
                  <a:pt x="2900821" y="1355604"/>
                  <a:pt x="2938685" y="1376449"/>
                </a:cubicBezTo>
                <a:cubicBezTo>
                  <a:pt x="2955312" y="1374055"/>
                  <a:pt x="2954982" y="1353351"/>
                  <a:pt x="2963543" y="1341661"/>
                </a:cubicBezTo>
                <a:cubicBezTo>
                  <a:pt x="2968317" y="1301379"/>
                  <a:pt x="2926667" y="1311379"/>
                  <a:pt x="2930618" y="1272083"/>
                </a:cubicBezTo>
                <a:cubicBezTo>
                  <a:pt x="2909217" y="1271801"/>
                  <a:pt x="2884358" y="1275040"/>
                  <a:pt x="2873821" y="1263210"/>
                </a:cubicBezTo>
                <a:cubicBezTo>
                  <a:pt x="2872505" y="1236026"/>
                  <a:pt x="2894400" y="1233209"/>
                  <a:pt x="2914156" y="1228562"/>
                </a:cubicBezTo>
                <a:cubicBezTo>
                  <a:pt x="2936379" y="1217012"/>
                  <a:pt x="2943459" y="1189688"/>
                  <a:pt x="2979348" y="1193491"/>
                </a:cubicBezTo>
                <a:cubicBezTo>
                  <a:pt x="2986097" y="1191519"/>
                  <a:pt x="2989060" y="1186449"/>
                  <a:pt x="2987743" y="1176026"/>
                </a:cubicBezTo>
                <a:cubicBezTo>
                  <a:pt x="3026597" y="1182787"/>
                  <a:pt x="2998443" y="1117856"/>
                  <a:pt x="3044704" y="1132645"/>
                </a:cubicBezTo>
                <a:cubicBezTo>
                  <a:pt x="3038283" y="1102645"/>
                  <a:pt x="3053759" y="1095885"/>
                  <a:pt x="3061331" y="1080251"/>
                </a:cubicBezTo>
                <a:cubicBezTo>
                  <a:pt x="3087178" y="1076730"/>
                  <a:pt x="3105451" y="1063772"/>
                  <a:pt x="3134424" y="1063209"/>
                </a:cubicBezTo>
                <a:cubicBezTo>
                  <a:pt x="3133600" y="1049265"/>
                  <a:pt x="3135576" y="1032927"/>
                  <a:pt x="3118291" y="1037011"/>
                </a:cubicBezTo>
                <a:cubicBezTo>
                  <a:pt x="3118291" y="1011237"/>
                  <a:pt x="3133106" y="1001659"/>
                  <a:pt x="3150886" y="976025"/>
                </a:cubicBezTo>
                <a:cubicBezTo>
                  <a:pt x="3137058" y="959124"/>
                  <a:pt x="3093435" y="973208"/>
                  <a:pt x="3085532" y="949687"/>
                </a:cubicBezTo>
                <a:cubicBezTo>
                  <a:pt x="3088001" y="909828"/>
                  <a:pt x="3085532" y="874617"/>
                  <a:pt x="3069068" y="854194"/>
                </a:cubicBezTo>
                <a:cubicBezTo>
                  <a:pt x="3085532" y="813349"/>
                  <a:pt x="3090964" y="761659"/>
                  <a:pt x="3142655" y="758137"/>
                </a:cubicBezTo>
                <a:cubicBezTo>
                  <a:pt x="3142655" y="746729"/>
                  <a:pt x="3142655" y="735039"/>
                  <a:pt x="3142655" y="723630"/>
                </a:cubicBezTo>
                <a:cubicBezTo>
                  <a:pt x="3152203" y="725039"/>
                  <a:pt x="3165703" y="722081"/>
                  <a:pt x="3167184" y="732081"/>
                </a:cubicBezTo>
                <a:cubicBezTo>
                  <a:pt x="3190561" y="708278"/>
                  <a:pt x="3206859" y="676447"/>
                  <a:pt x="3216078" y="636728"/>
                </a:cubicBezTo>
                <a:cubicBezTo>
                  <a:pt x="3248015" y="607010"/>
                  <a:pt x="3284562" y="582362"/>
                  <a:pt x="3313701" y="549404"/>
                </a:cubicBezTo>
                <a:cubicBezTo>
                  <a:pt x="3327859" y="553066"/>
                  <a:pt x="3334773" y="536728"/>
                  <a:pt x="3338560" y="549404"/>
                </a:cubicBezTo>
                <a:cubicBezTo>
                  <a:pt x="3360291" y="532643"/>
                  <a:pt x="3381198" y="513911"/>
                  <a:pt x="3403258" y="497432"/>
                </a:cubicBezTo>
                <a:cubicBezTo>
                  <a:pt x="3427952" y="497432"/>
                  <a:pt x="3452481" y="497432"/>
                  <a:pt x="3476846" y="497432"/>
                </a:cubicBezTo>
                <a:cubicBezTo>
                  <a:pt x="3494625" y="510531"/>
                  <a:pt x="3506479" y="529263"/>
                  <a:pt x="3517838" y="549404"/>
                </a:cubicBezTo>
                <a:cubicBezTo>
                  <a:pt x="3547964" y="551939"/>
                  <a:pt x="3569860" y="563207"/>
                  <a:pt x="3582701" y="584334"/>
                </a:cubicBezTo>
                <a:cubicBezTo>
                  <a:pt x="3634722" y="588559"/>
                  <a:pt x="3702384" y="616729"/>
                  <a:pt x="3680653" y="671376"/>
                </a:cubicBezTo>
                <a:cubicBezTo>
                  <a:pt x="3654148" y="658982"/>
                  <a:pt x="3612498" y="663067"/>
                  <a:pt x="3574634" y="662785"/>
                </a:cubicBezTo>
                <a:cubicBezTo>
                  <a:pt x="3572988" y="677996"/>
                  <a:pt x="3575622" y="751236"/>
                  <a:pt x="3623363" y="740954"/>
                </a:cubicBezTo>
                <a:cubicBezTo>
                  <a:pt x="3646082" y="732363"/>
                  <a:pt x="3611510" y="717856"/>
                  <a:pt x="3631759" y="706165"/>
                </a:cubicBezTo>
                <a:cubicBezTo>
                  <a:pt x="3650691" y="697433"/>
                  <a:pt x="3683287" y="703489"/>
                  <a:pt x="3680653" y="671376"/>
                </a:cubicBezTo>
                <a:cubicBezTo>
                  <a:pt x="3729876" y="677292"/>
                  <a:pt x="3731523" y="633067"/>
                  <a:pt x="3729547" y="584334"/>
                </a:cubicBezTo>
                <a:cubicBezTo>
                  <a:pt x="3739095" y="594475"/>
                  <a:pt x="3758027" y="594334"/>
                  <a:pt x="3778276" y="592925"/>
                </a:cubicBezTo>
                <a:cubicBezTo>
                  <a:pt x="3778276" y="610531"/>
                  <a:pt x="3778276" y="627855"/>
                  <a:pt x="3778276" y="645179"/>
                </a:cubicBezTo>
                <a:cubicBezTo>
                  <a:pt x="3819268" y="633912"/>
                  <a:pt x="3839353" y="600249"/>
                  <a:pt x="3876064" y="584334"/>
                </a:cubicBezTo>
                <a:cubicBezTo>
                  <a:pt x="3927922" y="588700"/>
                  <a:pt x="3964304" y="575883"/>
                  <a:pt x="3998381" y="584334"/>
                </a:cubicBezTo>
                <a:cubicBezTo>
                  <a:pt x="4007930" y="545179"/>
                  <a:pt x="3952615" y="574897"/>
                  <a:pt x="3965786" y="531939"/>
                </a:cubicBezTo>
                <a:cubicBezTo>
                  <a:pt x="4022746" y="533207"/>
                  <a:pt x="4018795" y="553630"/>
                  <a:pt x="4071640" y="549404"/>
                </a:cubicBezTo>
                <a:cubicBezTo>
                  <a:pt x="4099133" y="517995"/>
                  <a:pt x="4130412" y="490249"/>
                  <a:pt x="4153295" y="453629"/>
                </a:cubicBezTo>
                <a:cubicBezTo>
                  <a:pt x="4191159" y="442221"/>
                  <a:pt x="4189512" y="473066"/>
                  <a:pt x="4202189" y="488700"/>
                </a:cubicBezTo>
                <a:cubicBezTo>
                  <a:pt x="4237913" y="500531"/>
                  <a:pt x="4219145" y="455038"/>
                  <a:pt x="4250918" y="462643"/>
                </a:cubicBezTo>
                <a:cubicBezTo>
                  <a:pt x="4249766" y="483770"/>
                  <a:pt x="4249766" y="504475"/>
                  <a:pt x="4259149" y="514756"/>
                </a:cubicBezTo>
                <a:cubicBezTo>
                  <a:pt x="4280057" y="513770"/>
                  <a:pt x="4275447" y="485460"/>
                  <a:pt x="4275447" y="462643"/>
                </a:cubicBezTo>
                <a:cubicBezTo>
                  <a:pt x="4319073" y="456728"/>
                  <a:pt x="4327140" y="487995"/>
                  <a:pt x="4357102" y="497432"/>
                </a:cubicBezTo>
                <a:cubicBezTo>
                  <a:pt x="4364016" y="457714"/>
                  <a:pt x="4316604" y="477010"/>
                  <a:pt x="4316604" y="445038"/>
                </a:cubicBezTo>
                <a:cubicBezTo>
                  <a:pt x="4308702" y="413488"/>
                  <a:pt x="4348212" y="433066"/>
                  <a:pt x="4365004" y="427573"/>
                </a:cubicBezTo>
                <a:cubicBezTo>
                  <a:pt x="4386076" y="426728"/>
                  <a:pt x="4378339" y="395319"/>
                  <a:pt x="4389862" y="384193"/>
                </a:cubicBezTo>
                <a:cubicBezTo>
                  <a:pt x="4417190" y="387433"/>
                  <a:pt x="4424269" y="369123"/>
                  <a:pt x="4438756" y="357856"/>
                </a:cubicBezTo>
                <a:cubicBezTo>
                  <a:pt x="4485675" y="362222"/>
                  <a:pt x="4515308" y="347150"/>
                  <a:pt x="4536380" y="323207"/>
                </a:cubicBezTo>
                <a:cubicBezTo>
                  <a:pt x="4562391" y="315460"/>
                  <a:pt x="4553336" y="345743"/>
                  <a:pt x="4568976" y="349404"/>
                </a:cubicBezTo>
                <a:cubicBezTo>
                  <a:pt x="4600090" y="353770"/>
                  <a:pt x="4585603" y="309122"/>
                  <a:pt x="4625936" y="323207"/>
                </a:cubicBezTo>
                <a:cubicBezTo>
                  <a:pt x="4624455" y="292222"/>
                  <a:pt x="4631369" y="270953"/>
                  <a:pt x="4650466" y="262221"/>
                </a:cubicBezTo>
                <a:close/>
                <a:moveTo>
                  <a:pt x="4476055" y="160570"/>
                </a:moveTo>
                <a:cubicBezTo>
                  <a:pt x="4516717" y="156872"/>
                  <a:pt x="4562255" y="171142"/>
                  <a:pt x="4576622" y="196331"/>
                </a:cubicBezTo>
                <a:cubicBezTo>
                  <a:pt x="4561453" y="252904"/>
                  <a:pt x="4494214" y="211002"/>
                  <a:pt x="4430180" y="222594"/>
                </a:cubicBezTo>
                <a:cubicBezTo>
                  <a:pt x="4434415" y="207122"/>
                  <a:pt x="4420000" y="171577"/>
                  <a:pt x="4438352" y="170519"/>
                </a:cubicBezTo>
                <a:cubicBezTo>
                  <a:pt x="4449488" y="165031"/>
                  <a:pt x="4462500" y="161801"/>
                  <a:pt x="4476055" y="160570"/>
                </a:cubicBezTo>
                <a:close/>
                <a:moveTo>
                  <a:pt x="3218748" y="132154"/>
                </a:moveTo>
                <a:cubicBezTo>
                  <a:pt x="3252883" y="124604"/>
                  <a:pt x="3278790" y="152524"/>
                  <a:pt x="3259797" y="175713"/>
                </a:cubicBezTo>
                <a:cubicBezTo>
                  <a:pt x="3266453" y="188486"/>
                  <a:pt x="3280105" y="194424"/>
                  <a:pt x="3299897" y="192858"/>
                </a:cubicBezTo>
                <a:cubicBezTo>
                  <a:pt x="3310959" y="191807"/>
                  <a:pt x="3330440" y="222285"/>
                  <a:pt x="3332907" y="201997"/>
                </a:cubicBezTo>
                <a:cubicBezTo>
                  <a:pt x="3355004" y="235916"/>
                  <a:pt x="3405312" y="239966"/>
                  <a:pt x="3398113" y="306297"/>
                </a:cubicBezTo>
                <a:cubicBezTo>
                  <a:pt x="3342315" y="319367"/>
                  <a:pt x="3329884" y="285832"/>
                  <a:pt x="3308383" y="262690"/>
                </a:cubicBezTo>
                <a:cubicBezTo>
                  <a:pt x="3298121" y="292677"/>
                  <a:pt x="3291018" y="325627"/>
                  <a:pt x="3283941" y="358255"/>
                </a:cubicBezTo>
                <a:cubicBezTo>
                  <a:pt x="3260488" y="360204"/>
                  <a:pt x="3239422" y="359570"/>
                  <a:pt x="3243340" y="332389"/>
                </a:cubicBezTo>
                <a:cubicBezTo>
                  <a:pt x="3213448" y="337743"/>
                  <a:pt x="3199729" y="326488"/>
                  <a:pt x="3186118" y="314875"/>
                </a:cubicBezTo>
                <a:cubicBezTo>
                  <a:pt x="3186728" y="275151"/>
                  <a:pt x="3224727" y="275234"/>
                  <a:pt x="3226665" y="236429"/>
                </a:cubicBezTo>
                <a:cubicBezTo>
                  <a:pt x="3188219" y="232857"/>
                  <a:pt x="3187040" y="269572"/>
                  <a:pt x="3153569" y="271423"/>
                </a:cubicBezTo>
                <a:cubicBezTo>
                  <a:pt x="3138264" y="254828"/>
                  <a:pt x="3152525" y="249429"/>
                  <a:pt x="3153569" y="227911"/>
                </a:cubicBezTo>
                <a:cubicBezTo>
                  <a:pt x="3147618" y="204841"/>
                  <a:pt x="3116411" y="209512"/>
                  <a:pt x="3112493" y="184209"/>
                </a:cubicBezTo>
                <a:cubicBezTo>
                  <a:pt x="3115367" y="102143"/>
                  <a:pt x="3193181" y="142966"/>
                  <a:pt x="3210492" y="184209"/>
                </a:cubicBezTo>
                <a:cubicBezTo>
                  <a:pt x="3231668" y="177278"/>
                  <a:pt x="3194821" y="146239"/>
                  <a:pt x="3218748" y="132154"/>
                </a:cubicBezTo>
                <a:close/>
                <a:moveTo>
                  <a:pt x="3940519" y="131593"/>
                </a:moveTo>
                <a:cubicBezTo>
                  <a:pt x="3959034" y="128164"/>
                  <a:pt x="3977970" y="137226"/>
                  <a:pt x="3978340" y="164727"/>
                </a:cubicBezTo>
                <a:cubicBezTo>
                  <a:pt x="3948077" y="161306"/>
                  <a:pt x="3933026" y="200488"/>
                  <a:pt x="3905228" y="173399"/>
                </a:cubicBezTo>
                <a:cubicBezTo>
                  <a:pt x="3903911" y="150939"/>
                  <a:pt x="3922004" y="135021"/>
                  <a:pt x="3940519" y="131593"/>
                </a:cubicBezTo>
                <a:close/>
                <a:moveTo>
                  <a:pt x="3294380" y="116355"/>
                </a:moveTo>
                <a:cubicBezTo>
                  <a:pt x="3360528" y="118353"/>
                  <a:pt x="3431858" y="121138"/>
                  <a:pt x="3506382" y="133897"/>
                </a:cubicBezTo>
                <a:cubicBezTo>
                  <a:pt x="3516313" y="173395"/>
                  <a:pt x="3477846" y="161560"/>
                  <a:pt x="3473602" y="185949"/>
                </a:cubicBezTo>
                <a:cubicBezTo>
                  <a:pt x="3396131" y="196427"/>
                  <a:pt x="3353863" y="169003"/>
                  <a:pt x="3302364" y="151431"/>
                </a:cubicBezTo>
                <a:cubicBezTo>
                  <a:pt x="3296296" y="143698"/>
                  <a:pt x="3293792" y="131836"/>
                  <a:pt x="3294380" y="116355"/>
                </a:cubicBezTo>
                <a:close/>
                <a:moveTo>
                  <a:pt x="2611980" y="69784"/>
                </a:moveTo>
                <a:cubicBezTo>
                  <a:pt x="2577424" y="75237"/>
                  <a:pt x="2501065" y="59978"/>
                  <a:pt x="2473429" y="95779"/>
                </a:cubicBezTo>
                <a:cubicBezTo>
                  <a:pt x="2517665" y="92481"/>
                  <a:pt x="2554512" y="96328"/>
                  <a:pt x="2579482" y="113235"/>
                </a:cubicBezTo>
                <a:cubicBezTo>
                  <a:pt x="2593650" y="102118"/>
                  <a:pt x="2611419" y="95609"/>
                  <a:pt x="2611980" y="69784"/>
                </a:cubicBezTo>
                <a:close/>
                <a:moveTo>
                  <a:pt x="1987410" y="50906"/>
                </a:moveTo>
                <a:cubicBezTo>
                  <a:pt x="1988881" y="63612"/>
                  <a:pt x="2011641" y="54008"/>
                  <a:pt x="2011641" y="68283"/>
                </a:cubicBezTo>
                <a:cubicBezTo>
                  <a:pt x="1997973" y="120467"/>
                  <a:pt x="1947988" y="95056"/>
                  <a:pt x="1913807" y="111723"/>
                </a:cubicBezTo>
                <a:cubicBezTo>
                  <a:pt x="1895701" y="113068"/>
                  <a:pt x="1924265" y="133676"/>
                  <a:pt x="1913807" y="155201"/>
                </a:cubicBezTo>
                <a:cubicBezTo>
                  <a:pt x="1883078" y="154863"/>
                  <a:pt x="1867057" y="169082"/>
                  <a:pt x="1857135" y="189971"/>
                </a:cubicBezTo>
                <a:cubicBezTo>
                  <a:pt x="1805089" y="181619"/>
                  <a:pt x="1801079" y="223657"/>
                  <a:pt x="1758928" y="225022"/>
                </a:cubicBezTo>
                <a:cubicBezTo>
                  <a:pt x="1767914" y="280850"/>
                  <a:pt x="1717954" y="274328"/>
                  <a:pt x="1718196" y="320739"/>
                </a:cubicBezTo>
                <a:cubicBezTo>
                  <a:pt x="1699287" y="320739"/>
                  <a:pt x="1679817" y="320739"/>
                  <a:pt x="1660989" y="320739"/>
                </a:cubicBezTo>
                <a:cubicBezTo>
                  <a:pt x="1655587" y="344506"/>
                  <a:pt x="1699635" y="314461"/>
                  <a:pt x="1693618" y="338078"/>
                </a:cubicBezTo>
                <a:cubicBezTo>
                  <a:pt x="1695970" y="361022"/>
                  <a:pt x="1682251" y="366907"/>
                  <a:pt x="1660989" y="364272"/>
                </a:cubicBezTo>
                <a:cubicBezTo>
                  <a:pt x="1642160" y="429161"/>
                  <a:pt x="1559680" y="381163"/>
                  <a:pt x="1498195" y="390560"/>
                </a:cubicBezTo>
                <a:cubicBezTo>
                  <a:pt x="1498461" y="355118"/>
                  <a:pt x="1442621" y="379986"/>
                  <a:pt x="1449093" y="338078"/>
                </a:cubicBezTo>
                <a:cubicBezTo>
                  <a:pt x="1489368" y="320982"/>
                  <a:pt x="1531091" y="370326"/>
                  <a:pt x="1595812" y="355360"/>
                </a:cubicBezTo>
                <a:cubicBezTo>
                  <a:pt x="1573670" y="317395"/>
                  <a:pt x="1538552" y="322738"/>
                  <a:pt x="1489931" y="329503"/>
                </a:cubicBezTo>
                <a:cubicBezTo>
                  <a:pt x="1478751" y="294321"/>
                  <a:pt x="1507368" y="302000"/>
                  <a:pt x="1506164" y="277336"/>
                </a:cubicBezTo>
                <a:cubicBezTo>
                  <a:pt x="1531091" y="270704"/>
                  <a:pt x="1536011" y="286043"/>
                  <a:pt x="1555214" y="285708"/>
                </a:cubicBezTo>
                <a:cubicBezTo>
                  <a:pt x="1559680" y="263286"/>
                  <a:pt x="1551845" y="254448"/>
                  <a:pt x="1530636" y="259793"/>
                </a:cubicBezTo>
                <a:cubicBezTo>
                  <a:pt x="1526998" y="240641"/>
                  <a:pt x="1579792" y="238118"/>
                  <a:pt x="1555214" y="225022"/>
                </a:cubicBezTo>
                <a:cubicBezTo>
                  <a:pt x="1553555" y="200248"/>
                  <a:pt x="1608142" y="235541"/>
                  <a:pt x="1595812" y="199108"/>
                </a:cubicBezTo>
                <a:cubicBezTo>
                  <a:pt x="1567062" y="183020"/>
                  <a:pt x="1517905" y="220126"/>
                  <a:pt x="1514134" y="259793"/>
                </a:cubicBezTo>
                <a:cubicBezTo>
                  <a:pt x="1495118" y="260017"/>
                  <a:pt x="1490358" y="244957"/>
                  <a:pt x="1465594" y="251011"/>
                </a:cubicBezTo>
                <a:cubicBezTo>
                  <a:pt x="1465594" y="233541"/>
                  <a:pt x="1465594" y="216222"/>
                  <a:pt x="1465594" y="199108"/>
                </a:cubicBezTo>
                <a:cubicBezTo>
                  <a:pt x="1462305" y="182179"/>
                  <a:pt x="1433955" y="192008"/>
                  <a:pt x="1441042" y="164149"/>
                </a:cubicBezTo>
                <a:cubicBezTo>
                  <a:pt x="1437245" y="145391"/>
                  <a:pt x="1452436" y="147390"/>
                  <a:pt x="1465594" y="146793"/>
                </a:cubicBezTo>
                <a:cubicBezTo>
                  <a:pt x="1461824" y="128444"/>
                  <a:pt x="1471184" y="123717"/>
                  <a:pt x="1473805" y="111723"/>
                </a:cubicBezTo>
                <a:cubicBezTo>
                  <a:pt x="1534460" y="98925"/>
                  <a:pt x="1518387" y="168596"/>
                  <a:pt x="1571341" y="164149"/>
                </a:cubicBezTo>
                <a:cubicBezTo>
                  <a:pt x="1565751" y="129436"/>
                  <a:pt x="1519724" y="138198"/>
                  <a:pt x="1530636" y="85658"/>
                </a:cubicBezTo>
                <a:cubicBezTo>
                  <a:pt x="1672034" y="25590"/>
                  <a:pt x="1853926" y="70263"/>
                  <a:pt x="1987410" y="50906"/>
                </a:cubicBezTo>
                <a:close/>
                <a:moveTo>
                  <a:pt x="2489796" y="0"/>
                </a:moveTo>
                <a:cubicBezTo>
                  <a:pt x="2504479" y="4988"/>
                  <a:pt x="2523604" y="4861"/>
                  <a:pt x="2530430" y="17626"/>
                </a:cubicBezTo>
                <a:cubicBezTo>
                  <a:pt x="2544926" y="-5368"/>
                  <a:pt x="2577424" y="7609"/>
                  <a:pt x="2603657" y="17626"/>
                </a:cubicBezTo>
                <a:cubicBezTo>
                  <a:pt x="2648921" y="13315"/>
                  <a:pt x="2684692" y="18514"/>
                  <a:pt x="2701619" y="43790"/>
                </a:cubicBezTo>
                <a:cubicBezTo>
                  <a:pt x="2692034" y="82591"/>
                  <a:pt x="2625306" y="60781"/>
                  <a:pt x="2620256" y="104782"/>
                </a:cubicBezTo>
                <a:cubicBezTo>
                  <a:pt x="2636715" y="118519"/>
                  <a:pt x="2674638" y="81914"/>
                  <a:pt x="2709942" y="87155"/>
                </a:cubicBezTo>
                <a:cubicBezTo>
                  <a:pt x="2735379" y="83098"/>
                  <a:pt x="2731451" y="110656"/>
                  <a:pt x="2750717" y="113235"/>
                </a:cubicBezTo>
                <a:cubicBezTo>
                  <a:pt x="2756095" y="130607"/>
                  <a:pt x="2798974" y="107782"/>
                  <a:pt x="2791492" y="139482"/>
                </a:cubicBezTo>
                <a:cubicBezTo>
                  <a:pt x="2796308" y="173845"/>
                  <a:pt x="2746650" y="149584"/>
                  <a:pt x="2726215" y="156727"/>
                </a:cubicBezTo>
                <a:cubicBezTo>
                  <a:pt x="2697271" y="151993"/>
                  <a:pt x="2706341" y="187625"/>
                  <a:pt x="2677210" y="182806"/>
                </a:cubicBezTo>
                <a:cubicBezTo>
                  <a:pt x="2671318" y="209646"/>
                  <a:pt x="2691145" y="208590"/>
                  <a:pt x="2685300" y="235049"/>
                </a:cubicBezTo>
                <a:cubicBezTo>
                  <a:pt x="2654858" y="226004"/>
                  <a:pt x="2662060" y="256731"/>
                  <a:pt x="2636715" y="252505"/>
                </a:cubicBezTo>
                <a:cubicBezTo>
                  <a:pt x="2657851" y="270468"/>
                  <a:pt x="2699562" y="266453"/>
                  <a:pt x="2701619" y="304917"/>
                </a:cubicBezTo>
                <a:cubicBezTo>
                  <a:pt x="2672160" y="302168"/>
                  <a:pt x="2648593" y="306438"/>
                  <a:pt x="2628626" y="313496"/>
                </a:cubicBezTo>
                <a:cubicBezTo>
                  <a:pt x="2640831" y="361259"/>
                  <a:pt x="2662949" y="448962"/>
                  <a:pt x="2595661" y="452681"/>
                </a:cubicBezTo>
                <a:cubicBezTo>
                  <a:pt x="2602909" y="468193"/>
                  <a:pt x="2618434" y="474829"/>
                  <a:pt x="2611980" y="504881"/>
                </a:cubicBezTo>
                <a:cubicBezTo>
                  <a:pt x="2600103" y="500528"/>
                  <a:pt x="2591640" y="492074"/>
                  <a:pt x="2579482" y="487679"/>
                </a:cubicBezTo>
                <a:cubicBezTo>
                  <a:pt x="2556616" y="501162"/>
                  <a:pt x="2623343" y="518999"/>
                  <a:pt x="2595661" y="539836"/>
                </a:cubicBezTo>
                <a:cubicBezTo>
                  <a:pt x="2553717" y="541569"/>
                  <a:pt x="2536275" y="516167"/>
                  <a:pt x="2506161" y="504881"/>
                </a:cubicBezTo>
                <a:cubicBezTo>
                  <a:pt x="2483576" y="498795"/>
                  <a:pt x="2489562" y="522338"/>
                  <a:pt x="2473429" y="522338"/>
                </a:cubicBezTo>
                <a:cubicBezTo>
                  <a:pt x="2496156" y="524874"/>
                  <a:pt x="2530430" y="559744"/>
                  <a:pt x="2546796" y="539836"/>
                </a:cubicBezTo>
                <a:cubicBezTo>
                  <a:pt x="2569896" y="570607"/>
                  <a:pt x="2501205" y="578173"/>
                  <a:pt x="2497885" y="609577"/>
                </a:cubicBezTo>
                <a:cubicBezTo>
                  <a:pt x="2457017" y="617820"/>
                  <a:pt x="2439623" y="651337"/>
                  <a:pt x="2400297" y="661861"/>
                </a:cubicBezTo>
                <a:cubicBezTo>
                  <a:pt x="2385054" y="671794"/>
                  <a:pt x="2372383" y="684517"/>
                  <a:pt x="2359476" y="696394"/>
                </a:cubicBezTo>
                <a:cubicBezTo>
                  <a:pt x="2325155" y="675767"/>
                  <a:pt x="2325155" y="714104"/>
                  <a:pt x="2294059" y="696394"/>
                </a:cubicBezTo>
                <a:cubicBezTo>
                  <a:pt x="2273157" y="697366"/>
                  <a:pt x="2282556" y="730504"/>
                  <a:pt x="2261749" y="731180"/>
                </a:cubicBezTo>
                <a:cubicBezTo>
                  <a:pt x="2269697" y="795173"/>
                  <a:pt x="2219196" y="796018"/>
                  <a:pt x="2229063" y="861616"/>
                </a:cubicBezTo>
                <a:cubicBezTo>
                  <a:pt x="2210358" y="868125"/>
                  <a:pt x="2204466" y="887865"/>
                  <a:pt x="2196237" y="905278"/>
                </a:cubicBezTo>
                <a:cubicBezTo>
                  <a:pt x="2169864" y="907603"/>
                  <a:pt x="2179310" y="871676"/>
                  <a:pt x="2155649" y="870619"/>
                </a:cubicBezTo>
                <a:cubicBezTo>
                  <a:pt x="2136712" y="870619"/>
                  <a:pt x="2117539" y="870619"/>
                  <a:pt x="2098414" y="870619"/>
                </a:cubicBezTo>
                <a:cubicBezTo>
                  <a:pt x="2054694" y="811868"/>
                  <a:pt x="2099724" y="712371"/>
                  <a:pt x="2041647" y="670357"/>
                </a:cubicBezTo>
                <a:cubicBezTo>
                  <a:pt x="2032483" y="644828"/>
                  <a:pt x="2080739" y="638277"/>
                  <a:pt x="2057780" y="626907"/>
                </a:cubicBezTo>
                <a:cubicBezTo>
                  <a:pt x="2073819" y="608858"/>
                  <a:pt x="2096357" y="598376"/>
                  <a:pt x="2114827" y="583329"/>
                </a:cubicBezTo>
                <a:cubicBezTo>
                  <a:pt x="2103605" y="549262"/>
                  <a:pt x="2048521" y="561392"/>
                  <a:pt x="2041647" y="522338"/>
                </a:cubicBezTo>
                <a:cubicBezTo>
                  <a:pt x="2066010" y="522845"/>
                  <a:pt x="2095095" y="527452"/>
                  <a:pt x="2090652" y="496428"/>
                </a:cubicBezTo>
                <a:cubicBezTo>
                  <a:pt x="2071154" y="464854"/>
                  <a:pt x="2066010" y="521915"/>
                  <a:pt x="2033511" y="504881"/>
                </a:cubicBezTo>
                <a:cubicBezTo>
                  <a:pt x="2028695" y="476858"/>
                  <a:pt x="2038889" y="464389"/>
                  <a:pt x="2041647" y="444016"/>
                </a:cubicBezTo>
                <a:cubicBezTo>
                  <a:pt x="2030893" y="423644"/>
                  <a:pt x="2018642" y="404413"/>
                  <a:pt x="2025282" y="365781"/>
                </a:cubicBezTo>
                <a:cubicBezTo>
                  <a:pt x="1977399" y="373346"/>
                  <a:pt x="1952242" y="356778"/>
                  <a:pt x="1927413" y="339575"/>
                </a:cubicBezTo>
                <a:cubicBezTo>
                  <a:pt x="1902162" y="332982"/>
                  <a:pt x="1911888" y="363244"/>
                  <a:pt x="1886777" y="356863"/>
                </a:cubicBezTo>
                <a:cubicBezTo>
                  <a:pt x="1859751" y="344985"/>
                  <a:pt x="1828888" y="337419"/>
                  <a:pt x="1821407" y="304917"/>
                </a:cubicBezTo>
                <a:cubicBezTo>
                  <a:pt x="1843665" y="287714"/>
                  <a:pt x="1892623" y="299674"/>
                  <a:pt x="1927413" y="296208"/>
                </a:cubicBezTo>
                <a:cubicBezTo>
                  <a:pt x="1925869" y="248532"/>
                  <a:pt x="1890286" y="282092"/>
                  <a:pt x="1870459" y="287206"/>
                </a:cubicBezTo>
                <a:cubicBezTo>
                  <a:pt x="1870459" y="264170"/>
                  <a:pt x="1829404" y="264170"/>
                  <a:pt x="1829638" y="287206"/>
                </a:cubicBezTo>
                <a:cubicBezTo>
                  <a:pt x="1814159" y="283741"/>
                  <a:pt x="1815002" y="262480"/>
                  <a:pt x="1788956" y="270045"/>
                </a:cubicBezTo>
                <a:cubicBezTo>
                  <a:pt x="1799664" y="234541"/>
                  <a:pt x="1826037" y="232766"/>
                  <a:pt x="1846190" y="244052"/>
                </a:cubicBezTo>
                <a:cubicBezTo>
                  <a:pt x="1868260" y="221101"/>
                  <a:pt x="1911888" y="221650"/>
                  <a:pt x="1935410" y="200600"/>
                </a:cubicBezTo>
                <a:cubicBezTo>
                  <a:pt x="1939664" y="172662"/>
                  <a:pt x="1895334" y="197093"/>
                  <a:pt x="1903051" y="165646"/>
                </a:cubicBezTo>
                <a:cubicBezTo>
                  <a:pt x="1987172" y="156346"/>
                  <a:pt x="2025282" y="99202"/>
                  <a:pt x="2106972" y="87155"/>
                </a:cubicBezTo>
                <a:cubicBezTo>
                  <a:pt x="2161214" y="101822"/>
                  <a:pt x="2194413" y="85887"/>
                  <a:pt x="2253191" y="95779"/>
                </a:cubicBezTo>
                <a:cubicBezTo>
                  <a:pt x="2267546" y="91509"/>
                  <a:pt x="2244493" y="54061"/>
                  <a:pt x="2245242" y="35166"/>
                </a:cubicBezTo>
                <a:cubicBezTo>
                  <a:pt x="2260532" y="10610"/>
                  <a:pt x="2305702" y="18514"/>
                  <a:pt x="2343437" y="17626"/>
                </a:cubicBezTo>
                <a:cubicBezTo>
                  <a:pt x="2377011" y="-4184"/>
                  <a:pt x="2457017" y="23164"/>
                  <a:pt x="2489796" y="0"/>
                </a:cubicBezTo>
                <a:close/>
              </a:path>
            </a:pathLst>
          </a:custGeom>
          <a:solidFill>
            <a:schemeClr val="tx1">
              <a:alpha val="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 name="Text Placeholder 1"/>
          <p:cNvSpPr>
            <a:spLocks noGrp="1"/>
          </p:cNvSpPr>
          <p:nvPr>
            <p:ph type="body" sz="quarter" idx="10"/>
          </p:nvPr>
        </p:nvSpPr>
        <p:spPr/>
        <p:txBody>
          <a:bodyPr/>
          <a:lstStyle/>
          <a:p>
            <a:r>
              <a:rPr lang="en-US" dirty="0"/>
              <a:t>Here is your custom footer</a:t>
            </a:r>
          </a:p>
        </p:txBody>
      </p:sp>
      <p:sp>
        <p:nvSpPr>
          <p:cNvPr id="3" name="TextBox 2"/>
          <p:cNvSpPr txBox="1"/>
          <p:nvPr/>
        </p:nvSpPr>
        <p:spPr>
          <a:xfrm>
            <a:off x="2971800" y="493273"/>
            <a:ext cx="6248400" cy="502702"/>
          </a:xfrm>
          <a:prstGeom prst="rect">
            <a:avLst/>
          </a:prstGeom>
          <a:noFill/>
        </p:spPr>
        <p:txBody>
          <a:bodyPr wrap="square" rtlCol="0">
            <a:spAutoFit/>
          </a:bodyPr>
          <a:lstStyle/>
          <a:p>
            <a:pPr algn="ctr">
              <a:lnSpc>
                <a:spcPts val="3200"/>
              </a:lnSpc>
            </a:pPr>
            <a:r>
              <a:rPr lang="en-US" sz="3000" dirty="0">
                <a:solidFill>
                  <a:srgbClr val="BFBFBF"/>
                </a:solidFill>
                <a:latin typeface="Montserrat Light" charset="0"/>
                <a:ea typeface="Montserrat Light" charset="0"/>
                <a:cs typeface="Montserrat Light" charset="0"/>
              </a:rPr>
              <a:t>Infographic : </a:t>
            </a:r>
            <a:r>
              <a:rPr lang="en-US" sz="3000" b="1" dirty="0">
                <a:latin typeface="Montserrat" charset="0"/>
                <a:ea typeface="Montserrat" charset="0"/>
                <a:cs typeface="Montserrat" charset="0"/>
              </a:rPr>
              <a:t>Pictorial 14</a:t>
            </a:r>
          </a:p>
        </p:txBody>
      </p:sp>
      <p:sp>
        <p:nvSpPr>
          <p:cNvPr id="4" name="TextBox 3"/>
          <p:cNvSpPr txBox="1"/>
          <p:nvPr/>
        </p:nvSpPr>
        <p:spPr>
          <a:xfrm>
            <a:off x="2476897" y="975956"/>
            <a:ext cx="7218432" cy="246221"/>
          </a:xfrm>
          <a:prstGeom prst="rect">
            <a:avLst/>
          </a:prstGeom>
          <a:noFill/>
        </p:spPr>
        <p:txBody>
          <a:bodyPr wrap="square" numCol="1" spcCol="0" rtlCol="0" anchor="ctr">
            <a:spAutoFit/>
          </a:bodyPr>
          <a:lstStyle/>
          <a:p>
            <a:pPr algn="ctr"/>
            <a:r>
              <a:rPr lang="en-US" sz="1000" b="1" dirty="0">
                <a:latin typeface="Montserrat Light" charset="0"/>
                <a:ea typeface="Montserrat Light" charset="0"/>
                <a:cs typeface="Montserrat Light" charset="0"/>
              </a:rPr>
              <a:t>The example text goes here with your own detailed summery. Loren opium dolor sit amen example text line.</a:t>
            </a:r>
          </a:p>
        </p:txBody>
      </p:sp>
      <p:grpSp>
        <p:nvGrpSpPr>
          <p:cNvPr id="23" name="Group 22"/>
          <p:cNvGrpSpPr/>
          <p:nvPr/>
        </p:nvGrpSpPr>
        <p:grpSpPr>
          <a:xfrm>
            <a:off x="4214166" y="3088346"/>
            <a:ext cx="3743895" cy="4206015"/>
            <a:chOff x="3318424" y="2308076"/>
            <a:chExt cx="3743894" cy="4206014"/>
          </a:xfrm>
        </p:grpSpPr>
        <p:sp>
          <p:nvSpPr>
            <p:cNvPr id="6" name="Shape 28"/>
            <p:cNvSpPr/>
            <p:nvPr/>
          </p:nvSpPr>
          <p:spPr>
            <a:xfrm>
              <a:off x="3318424" y="4814001"/>
              <a:ext cx="3743894" cy="1698834"/>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FEE4D6"/>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 name="Shape 29"/>
            <p:cNvSpPr/>
            <p:nvPr/>
          </p:nvSpPr>
          <p:spPr>
            <a:xfrm>
              <a:off x="3318424" y="4814001"/>
              <a:ext cx="3743894" cy="1698834"/>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8" name="Shape 30"/>
            <p:cNvSpPr/>
            <p:nvPr/>
          </p:nvSpPr>
          <p:spPr>
            <a:xfrm>
              <a:off x="4786950" y="3709239"/>
              <a:ext cx="803471" cy="1488067"/>
            </a:xfrm>
            <a:custGeom>
              <a:avLst/>
              <a:gdLst/>
              <a:ahLst/>
              <a:cxnLst>
                <a:cxn ang="0">
                  <a:pos x="wd2" y="hd2"/>
                </a:cxn>
                <a:cxn ang="5400000">
                  <a:pos x="wd2" y="hd2"/>
                </a:cxn>
                <a:cxn ang="10800000">
                  <a:pos x="wd2" y="hd2"/>
                </a:cxn>
                <a:cxn ang="16200000">
                  <a:pos x="wd2" y="hd2"/>
                </a:cxn>
              </a:cxnLst>
              <a:rect l="0" t="0" r="r" b="b"/>
              <a:pathLst>
                <a:path w="21600" h="19098" extrusionOk="0">
                  <a:moveTo>
                    <a:pt x="0" y="4767"/>
                  </a:moveTo>
                  <a:lnTo>
                    <a:pt x="0" y="12647"/>
                  </a:lnTo>
                  <a:lnTo>
                    <a:pt x="0" y="16538"/>
                  </a:lnTo>
                  <a:cubicBezTo>
                    <a:pt x="5940" y="19890"/>
                    <a:pt x="15659" y="20011"/>
                    <a:pt x="21600" y="16538"/>
                  </a:cubicBezTo>
                  <a:lnTo>
                    <a:pt x="21600" y="12647"/>
                  </a:lnTo>
                  <a:lnTo>
                    <a:pt x="21600" y="4767"/>
                  </a:lnTo>
                  <a:cubicBezTo>
                    <a:pt x="21600" y="-1589"/>
                    <a:pt x="0" y="-1589"/>
                    <a:pt x="0" y="4767"/>
                  </a:cubicBezTo>
                  <a:close/>
                </a:path>
              </a:pathLst>
            </a:custGeom>
            <a:solidFill>
              <a:schemeClr val="accent5">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9" name="Shape 31"/>
            <p:cNvSpPr/>
            <p:nvPr/>
          </p:nvSpPr>
          <p:spPr>
            <a:xfrm>
              <a:off x="4625277" y="5204710"/>
              <a:ext cx="1061748" cy="1305305"/>
            </a:xfrm>
            <a:custGeom>
              <a:avLst/>
              <a:gdLst/>
              <a:ahLst/>
              <a:cxnLst>
                <a:cxn ang="0">
                  <a:pos x="wd2" y="hd2"/>
                </a:cxn>
                <a:cxn ang="5400000">
                  <a:pos x="wd2" y="hd2"/>
                </a:cxn>
                <a:cxn ang="10800000">
                  <a:pos x="wd2" y="hd2"/>
                </a:cxn>
                <a:cxn ang="16200000">
                  <a:pos x="wd2" y="hd2"/>
                </a:cxn>
              </a:cxnLst>
              <a:rect l="0" t="0" r="r" b="b"/>
              <a:pathLst>
                <a:path w="21600" h="21600" extrusionOk="0">
                  <a:moveTo>
                    <a:pt x="11406" y="0"/>
                  </a:moveTo>
                  <a:cubicBezTo>
                    <a:pt x="11406" y="0"/>
                    <a:pt x="0" y="2214"/>
                    <a:pt x="0" y="2776"/>
                  </a:cubicBezTo>
                  <a:cubicBezTo>
                    <a:pt x="0" y="3337"/>
                    <a:pt x="4340" y="21600"/>
                    <a:pt x="4340" y="21600"/>
                  </a:cubicBezTo>
                  <a:lnTo>
                    <a:pt x="19825" y="21600"/>
                  </a:lnTo>
                  <a:lnTo>
                    <a:pt x="21600" y="2856"/>
                  </a:lnTo>
                  <a:cubicBezTo>
                    <a:pt x="21600" y="2856"/>
                    <a:pt x="11406" y="0"/>
                    <a:pt x="11406" y="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 name="Shape 32"/>
            <p:cNvSpPr/>
            <p:nvPr/>
          </p:nvSpPr>
          <p:spPr>
            <a:xfrm>
              <a:off x="4274987" y="4827474"/>
              <a:ext cx="1818396" cy="1686616"/>
            </a:xfrm>
            <a:custGeom>
              <a:avLst/>
              <a:gdLst/>
              <a:ahLst/>
              <a:cxnLst>
                <a:cxn ang="0">
                  <a:pos x="wd2" y="hd2"/>
                </a:cxn>
                <a:cxn ang="5400000">
                  <a:pos x="wd2" y="hd2"/>
                </a:cxn>
                <a:cxn ang="10800000">
                  <a:pos x="wd2" y="hd2"/>
                </a:cxn>
                <a:cxn ang="16200000">
                  <a:pos x="wd2" y="hd2"/>
                </a:cxn>
              </a:cxnLst>
              <a:rect l="0" t="0" r="r" b="b"/>
              <a:pathLst>
                <a:path w="21600" h="21600" extrusionOk="0">
                  <a:moveTo>
                    <a:pt x="6246" y="0"/>
                  </a:moveTo>
                  <a:cubicBezTo>
                    <a:pt x="6246" y="0"/>
                    <a:pt x="4206" y="987"/>
                    <a:pt x="4206" y="987"/>
                  </a:cubicBezTo>
                  <a:lnTo>
                    <a:pt x="0" y="8023"/>
                  </a:lnTo>
                  <a:lnTo>
                    <a:pt x="4576" y="10331"/>
                  </a:lnTo>
                  <a:lnTo>
                    <a:pt x="830" y="13021"/>
                  </a:lnTo>
                  <a:lnTo>
                    <a:pt x="4751" y="21600"/>
                  </a:lnTo>
                  <a:lnTo>
                    <a:pt x="8317" y="21600"/>
                  </a:lnTo>
                  <a:lnTo>
                    <a:pt x="6246" y="2329"/>
                  </a:lnTo>
                  <a:lnTo>
                    <a:pt x="6246" y="0"/>
                  </a:lnTo>
                  <a:close/>
                  <a:moveTo>
                    <a:pt x="15379" y="0"/>
                  </a:moveTo>
                  <a:lnTo>
                    <a:pt x="15379" y="2319"/>
                  </a:lnTo>
                  <a:lnTo>
                    <a:pt x="13283" y="21589"/>
                  </a:lnTo>
                  <a:lnTo>
                    <a:pt x="16849" y="21589"/>
                  </a:lnTo>
                  <a:lnTo>
                    <a:pt x="20770" y="13005"/>
                  </a:lnTo>
                  <a:lnTo>
                    <a:pt x="17024" y="10315"/>
                  </a:lnTo>
                  <a:lnTo>
                    <a:pt x="21600" y="8012"/>
                  </a:lnTo>
                  <a:lnTo>
                    <a:pt x="17864" y="1192"/>
                  </a:lnTo>
                  <a:cubicBezTo>
                    <a:pt x="17864" y="1192"/>
                    <a:pt x="15379" y="0"/>
                    <a:pt x="15379" y="0"/>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1" name="Shape 33"/>
            <p:cNvSpPr/>
            <p:nvPr/>
          </p:nvSpPr>
          <p:spPr>
            <a:xfrm>
              <a:off x="4746532" y="4706220"/>
              <a:ext cx="871938" cy="855097"/>
            </a:xfrm>
            <a:custGeom>
              <a:avLst/>
              <a:gdLst/>
              <a:ahLst/>
              <a:cxnLst>
                <a:cxn ang="0">
                  <a:pos x="wd2" y="hd2"/>
                </a:cxn>
                <a:cxn ang="5400000">
                  <a:pos x="wd2" y="hd2"/>
                </a:cxn>
                <a:cxn ang="10800000">
                  <a:pos x="wd2" y="hd2"/>
                </a:cxn>
                <a:cxn ang="16200000">
                  <a:pos x="wd2" y="hd2"/>
                </a:cxn>
              </a:cxnLst>
              <a:rect l="0" t="0" r="r" b="b"/>
              <a:pathLst>
                <a:path w="21600" h="21600" extrusionOk="0">
                  <a:moveTo>
                    <a:pt x="866" y="0"/>
                  </a:moveTo>
                  <a:lnTo>
                    <a:pt x="0" y="3456"/>
                  </a:lnTo>
                  <a:lnTo>
                    <a:pt x="2430" y="21419"/>
                  </a:lnTo>
                  <a:lnTo>
                    <a:pt x="10878" y="12698"/>
                  </a:lnTo>
                  <a:cubicBezTo>
                    <a:pt x="10878" y="12698"/>
                    <a:pt x="866" y="0"/>
                    <a:pt x="866" y="0"/>
                  </a:cubicBezTo>
                  <a:close/>
                  <a:moveTo>
                    <a:pt x="20912" y="0"/>
                  </a:moveTo>
                  <a:cubicBezTo>
                    <a:pt x="20912" y="0"/>
                    <a:pt x="11014" y="12698"/>
                    <a:pt x="11014" y="12698"/>
                  </a:cubicBezTo>
                  <a:lnTo>
                    <a:pt x="19316" y="21600"/>
                  </a:lnTo>
                  <a:lnTo>
                    <a:pt x="21600" y="3393"/>
                  </a:lnTo>
                  <a:lnTo>
                    <a:pt x="20912" y="0"/>
                  </a:ln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2" name="Shape 34"/>
            <p:cNvSpPr/>
            <p:nvPr/>
          </p:nvSpPr>
          <p:spPr>
            <a:xfrm>
              <a:off x="4786950" y="4531074"/>
              <a:ext cx="803471" cy="281614"/>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chemeClr val="accent4">
                <a:lumMod val="50000"/>
                <a:alpha val="2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3" name="Shape 35"/>
            <p:cNvSpPr/>
            <p:nvPr/>
          </p:nvSpPr>
          <p:spPr>
            <a:xfrm>
              <a:off x="4274986" y="2442804"/>
              <a:ext cx="1821014" cy="2281044"/>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2" y="21600"/>
                    <a:pt x="10588" y="21600"/>
                  </a:cubicBezTo>
                  <a:cubicBezTo>
                    <a:pt x="12904" y="21600"/>
                    <a:pt x="17459" y="18614"/>
                    <a:pt x="18492" y="17260"/>
                  </a:cubicBezTo>
                  <a:cubicBezTo>
                    <a:pt x="18722" y="16959"/>
                    <a:pt x="19226" y="15764"/>
                    <a:pt x="19644" y="14135"/>
                  </a:cubicBezTo>
                  <a:cubicBezTo>
                    <a:pt x="20151" y="13846"/>
                    <a:pt x="20621" y="13307"/>
                    <a:pt x="20894" y="12630"/>
                  </a:cubicBezTo>
                  <a:cubicBezTo>
                    <a:pt x="21357" y="11483"/>
                    <a:pt x="21079" y="10377"/>
                    <a:pt x="20278" y="10141"/>
                  </a:cubicBezTo>
                  <a:close/>
                </a:path>
              </a:pathLst>
            </a:custGeom>
            <a:solidFill>
              <a:schemeClr val="accent5">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4" name="Shape 36"/>
            <p:cNvSpPr/>
            <p:nvPr/>
          </p:nvSpPr>
          <p:spPr>
            <a:xfrm>
              <a:off x="4315404" y="2308076"/>
              <a:ext cx="1745407" cy="1593018"/>
            </a:xfrm>
            <a:custGeom>
              <a:avLst/>
              <a:gdLst/>
              <a:ahLst/>
              <a:cxnLst>
                <a:cxn ang="0">
                  <a:pos x="wd2" y="hd2"/>
                </a:cxn>
                <a:cxn ang="5400000">
                  <a:pos x="wd2" y="hd2"/>
                </a:cxn>
                <a:cxn ang="10800000">
                  <a:pos x="wd2" y="hd2"/>
                </a:cxn>
                <a:cxn ang="16200000">
                  <a:pos x="wd2" y="hd2"/>
                </a:cxn>
              </a:cxnLst>
              <a:rect l="0" t="0" r="r" b="b"/>
              <a:pathLst>
                <a:path w="19385" h="19642" extrusionOk="0">
                  <a:moveTo>
                    <a:pt x="15765" y="2119"/>
                  </a:moveTo>
                  <a:cubicBezTo>
                    <a:pt x="11129" y="-1931"/>
                    <a:pt x="3971" y="484"/>
                    <a:pt x="1809" y="3859"/>
                  </a:cubicBezTo>
                  <a:cubicBezTo>
                    <a:pt x="-896" y="8083"/>
                    <a:pt x="61" y="14496"/>
                    <a:pt x="701" y="19314"/>
                  </a:cubicBezTo>
                  <a:cubicBezTo>
                    <a:pt x="701" y="19307"/>
                    <a:pt x="701" y="19300"/>
                    <a:pt x="701" y="19293"/>
                  </a:cubicBezTo>
                  <a:cubicBezTo>
                    <a:pt x="708" y="19342"/>
                    <a:pt x="717" y="19391"/>
                    <a:pt x="729" y="19443"/>
                  </a:cubicBezTo>
                  <a:cubicBezTo>
                    <a:pt x="738" y="19482"/>
                    <a:pt x="815" y="19593"/>
                    <a:pt x="830" y="19624"/>
                  </a:cubicBezTo>
                  <a:cubicBezTo>
                    <a:pt x="853" y="19669"/>
                    <a:pt x="1021" y="19620"/>
                    <a:pt x="1077" y="19590"/>
                  </a:cubicBezTo>
                  <a:cubicBezTo>
                    <a:pt x="1097" y="19579"/>
                    <a:pt x="1106" y="19550"/>
                    <a:pt x="1107" y="19525"/>
                  </a:cubicBezTo>
                  <a:cubicBezTo>
                    <a:pt x="1133" y="19100"/>
                    <a:pt x="1109" y="18257"/>
                    <a:pt x="1109" y="18247"/>
                  </a:cubicBezTo>
                  <a:cubicBezTo>
                    <a:pt x="1058" y="17585"/>
                    <a:pt x="928" y="16946"/>
                    <a:pt x="840" y="16298"/>
                  </a:cubicBezTo>
                  <a:cubicBezTo>
                    <a:pt x="1274" y="13260"/>
                    <a:pt x="2559" y="12622"/>
                    <a:pt x="3232" y="8958"/>
                  </a:cubicBezTo>
                  <a:cubicBezTo>
                    <a:pt x="3374" y="8713"/>
                    <a:pt x="3526" y="8475"/>
                    <a:pt x="3686" y="8244"/>
                  </a:cubicBezTo>
                  <a:cubicBezTo>
                    <a:pt x="3870" y="7978"/>
                    <a:pt x="4060" y="7722"/>
                    <a:pt x="4283" y="7495"/>
                  </a:cubicBezTo>
                  <a:cubicBezTo>
                    <a:pt x="4399" y="7416"/>
                    <a:pt x="4512" y="7330"/>
                    <a:pt x="4621" y="7237"/>
                  </a:cubicBezTo>
                  <a:cubicBezTo>
                    <a:pt x="7116" y="6222"/>
                    <a:pt x="9688" y="7439"/>
                    <a:pt x="12043" y="8507"/>
                  </a:cubicBezTo>
                  <a:cubicBezTo>
                    <a:pt x="12944" y="8915"/>
                    <a:pt x="13954" y="9397"/>
                    <a:pt x="14947" y="9311"/>
                  </a:cubicBezTo>
                  <a:cubicBezTo>
                    <a:pt x="15372" y="9275"/>
                    <a:pt x="15697" y="8964"/>
                    <a:pt x="15729" y="8566"/>
                  </a:cubicBezTo>
                  <a:cubicBezTo>
                    <a:pt x="16856" y="12315"/>
                    <a:pt x="17785" y="14054"/>
                    <a:pt x="18333" y="16803"/>
                  </a:cubicBezTo>
                  <a:cubicBezTo>
                    <a:pt x="18258" y="17280"/>
                    <a:pt x="18177" y="17757"/>
                    <a:pt x="18140" y="18247"/>
                  </a:cubicBezTo>
                  <a:cubicBezTo>
                    <a:pt x="18139" y="18257"/>
                    <a:pt x="18116" y="19100"/>
                    <a:pt x="18141" y="19525"/>
                  </a:cubicBezTo>
                  <a:cubicBezTo>
                    <a:pt x="18143" y="19550"/>
                    <a:pt x="18152" y="19579"/>
                    <a:pt x="18172" y="19590"/>
                  </a:cubicBezTo>
                  <a:cubicBezTo>
                    <a:pt x="18228" y="19620"/>
                    <a:pt x="18396" y="19669"/>
                    <a:pt x="18418" y="19624"/>
                  </a:cubicBezTo>
                  <a:cubicBezTo>
                    <a:pt x="18433" y="19593"/>
                    <a:pt x="18510" y="19482"/>
                    <a:pt x="18520" y="19443"/>
                  </a:cubicBezTo>
                  <a:cubicBezTo>
                    <a:pt x="18562" y="19259"/>
                    <a:pt x="18570" y="19105"/>
                    <a:pt x="18579" y="18921"/>
                  </a:cubicBezTo>
                  <a:cubicBezTo>
                    <a:pt x="18607" y="18680"/>
                    <a:pt x="18645" y="18423"/>
                    <a:pt x="18674" y="18163"/>
                  </a:cubicBezTo>
                  <a:cubicBezTo>
                    <a:pt x="19389" y="15189"/>
                    <a:pt x="20704" y="3397"/>
                    <a:pt x="15765" y="2119"/>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5" name="Shape 37"/>
            <p:cNvSpPr/>
            <p:nvPr/>
          </p:nvSpPr>
          <p:spPr>
            <a:xfrm>
              <a:off x="4786950" y="4692747"/>
              <a:ext cx="803471" cy="514560"/>
            </a:xfrm>
            <a:custGeom>
              <a:avLst/>
              <a:gdLst/>
              <a:ahLst/>
              <a:cxnLst>
                <a:cxn ang="0">
                  <a:pos x="wd2" y="hd2"/>
                </a:cxn>
                <a:cxn ang="5400000">
                  <a:pos x="wd2" y="hd2"/>
                </a:cxn>
                <a:cxn ang="10800000">
                  <a:pos x="wd2" y="hd2"/>
                </a:cxn>
                <a:cxn ang="16200000">
                  <a:pos x="wd2" y="hd2"/>
                </a:cxn>
              </a:cxnLst>
              <a:rect l="0" t="0" r="r" b="b"/>
              <a:pathLst>
                <a:path w="21600" h="21600" extrusionOk="0">
                  <a:moveTo>
                    <a:pt x="0" y="503"/>
                  </a:moveTo>
                  <a:lnTo>
                    <a:pt x="10857" y="21600"/>
                  </a:lnTo>
                  <a:lnTo>
                    <a:pt x="21600" y="503"/>
                  </a:lnTo>
                  <a:lnTo>
                    <a:pt x="21600" y="0"/>
                  </a:lnTo>
                  <a:lnTo>
                    <a:pt x="10857" y="21003"/>
                  </a:lnTo>
                  <a:lnTo>
                    <a:pt x="0" y="0"/>
                  </a:lnTo>
                  <a:lnTo>
                    <a:pt x="0" y="503"/>
                  </a:lnTo>
                </a:path>
              </a:pathLst>
            </a:custGeom>
            <a:solidFill>
              <a:srgbClr val="010101">
                <a:alpha val="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6" name="Shape 38"/>
            <p:cNvSpPr/>
            <p:nvPr/>
          </p:nvSpPr>
          <p:spPr>
            <a:xfrm>
              <a:off x="4975568" y="5204710"/>
              <a:ext cx="428180" cy="1300538"/>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lnTo>
                    <a:pt x="2039" y="3091"/>
                  </a:lnTo>
                  <a:lnTo>
                    <a:pt x="6945" y="5594"/>
                  </a:lnTo>
                  <a:lnTo>
                    <a:pt x="0" y="21600"/>
                  </a:lnTo>
                  <a:cubicBezTo>
                    <a:pt x="0" y="21600"/>
                    <a:pt x="21600" y="21600"/>
                    <a:pt x="21600" y="21600"/>
                  </a:cubicBezTo>
                  <a:lnTo>
                    <a:pt x="14634" y="5594"/>
                  </a:lnTo>
                  <a:lnTo>
                    <a:pt x="14570" y="5594"/>
                  </a:lnTo>
                  <a:cubicBezTo>
                    <a:pt x="14570" y="5594"/>
                    <a:pt x="19476" y="3091"/>
                    <a:pt x="19476" y="3091"/>
                  </a:cubicBezTo>
                  <a:lnTo>
                    <a:pt x="10853" y="0"/>
                  </a:ln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7" name="Shape 39"/>
            <p:cNvSpPr/>
            <p:nvPr/>
          </p:nvSpPr>
          <p:spPr>
            <a:xfrm>
              <a:off x="5258495" y="5541528"/>
              <a:ext cx="717" cy="49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302" y="21600"/>
                  </a:lnTo>
                  <a:cubicBezTo>
                    <a:pt x="21302" y="21600"/>
                    <a:pt x="21600" y="21600"/>
                    <a:pt x="21600" y="21600"/>
                  </a:cubicBezTo>
                  <a:close/>
                </a:path>
              </a:pathLst>
            </a:custGeom>
            <a:solidFill>
              <a:srgbClr val="008B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8" name="Shape 40"/>
            <p:cNvSpPr/>
            <p:nvPr/>
          </p:nvSpPr>
          <p:spPr>
            <a:xfrm>
              <a:off x="5110295" y="5541528"/>
              <a:ext cx="715" cy="49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9" y="21600"/>
                  </a:lnTo>
                  <a:lnTo>
                    <a:pt x="21600" y="0"/>
                  </a:lnTo>
                  <a:cubicBezTo>
                    <a:pt x="21600" y="0"/>
                    <a:pt x="0" y="21600"/>
                    <a:pt x="0" y="21600"/>
                  </a:cubicBezTo>
                  <a:close/>
                </a:path>
              </a:pathLst>
            </a:custGeom>
            <a:solidFill>
              <a:srgbClr val="008BC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9" name="Oval 18"/>
            <p:cNvSpPr/>
            <p:nvPr/>
          </p:nvSpPr>
          <p:spPr>
            <a:xfrm>
              <a:off x="4741345" y="3572359"/>
              <a:ext cx="157376" cy="214030"/>
            </a:xfrm>
            <a:prstGeom prst="ellipse">
              <a:avLst/>
            </a:prstGeom>
            <a:solidFill>
              <a:srgbClr val="595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46516" y="3572359"/>
              <a:ext cx="157376" cy="214030"/>
            </a:xfrm>
            <a:prstGeom prst="ellipse">
              <a:avLst/>
            </a:prstGeom>
            <a:solidFill>
              <a:srgbClr val="595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27"/>
            <p:cNvSpPr/>
            <p:nvPr/>
          </p:nvSpPr>
          <p:spPr>
            <a:xfrm>
              <a:off x="4454778" y="3469173"/>
              <a:ext cx="1442326" cy="518512"/>
            </a:xfrm>
            <a:custGeom>
              <a:avLst/>
              <a:gdLst/>
              <a:ahLst/>
              <a:cxnLst>
                <a:cxn ang="0">
                  <a:pos x="wd2" y="hd2"/>
                </a:cxn>
                <a:cxn ang="5400000">
                  <a:pos x="wd2" y="hd2"/>
                </a:cxn>
                <a:cxn ang="10800000">
                  <a:pos x="wd2" y="hd2"/>
                </a:cxn>
                <a:cxn ang="16200000">
                  <a:pos x="wd2" y="hd2"/>
                </a:cxn>
              </a:cxnLst>
              <a:rect l="0" t="0" r="r" b="b"/>
              <a:pathLst>
                <a:path w="21562" h="21248" extrusionOk="0">
                  <a:moveTo>
                    <a:pt x="5305" y="144"/>
                  </a:moveTo>
                  <a:cubicBezTo>
                    <a:pt x="3489" y="-121"/>
                    <a:pt x="1083" y="507"/>
                    <a:pt x="639" y="924"/>
                  </a:cubicBezTo>
                  <a:cubicBezTo>
                    <a:pt x="68" y="1466"/>
                    <a:pt x="51" y="1605"/>
                    <a:pt x="10" y="2879"/>
                  </a:cubicBezTo>
                  <a:cubicBezTo>
                    <a:pt x="-29" y="4150"/>
                    <a:pt x="31" y="5247"/>
                    <a:pt x="359" y="5572"/>
                  </a:cubicBezTo>
                  <a:cubicBezTo>
                    <a:pt x="810" y="6016"/>
                    <a:pt x="795" y="7721"/>
                    <a:pt x="1043" y="12609"/>
                  </a:cubicBezTo>
                  <a:cubicBezTo>
                    <a:pt x="1265" y="17060"/>
                    <a:pt x="1890" y="20575"/>
                    <a:pt x="4741" y="21197"/>
                  </a:cubicBezTo>
                  <a:cubicBezTo>
                    <a:pt x="4886" y="21232"/>
                    <a:pt x="5027" y="21244"/>
                    <a:pt x="5165" y="21248"/>
                  </a:cubicBezTo>
                  <a:lnTo>
                    <a:pt x="5174" y="20006"/>
                  </a:lnTo>
                  <a:cubicBezTo>
                    <a:pt x="3864" y="20035"/>
                    <a:pt x="2407" y="18677"/>
                    <a:pt x="1917" y="15901"/>
                  </a:cubicBezTo>
                  <a:cubicBezTo>
                    <a:pt x="1228" y="12006"/>
                    <a:pt x="1132" y="4138"/>
                    <a:pt x="2091" y="2489"/>
                  </a:cubicBezTo>
                  <a:cubicBezTo>
                    <a:pt x="2505" y="1778"/>
                    <a:pt x="3878" y="1286"/>
                    <a:pt x="5298" y="1464"/>
                  </a:cubicBezTo>
                  <a:cubicBezTo>
                    <a:pt x="5298" y="1464"/>
                    <a:pt x="5305" y="144"/>
                    <a:pt x="5305" y="144"/>
                  </a:cubicBezTo>
                  <a:close/>
                  <a:moveTo>
                    <a:pt x="10766" y="2662"/>
                  </a:moveTo>
                  <a:cubicBezTo>
                    <a:pt x="10134" y="2704"/>
                    <a:pt x="7548" y="659"/>
                    <a:pt x="5709" y="224"/>
                  </a:cubicBezTo>
                  <a:cubicBezTo>
                    <a:pt x="5578" y="191"/>
                    <a:pt x="5444" y="163"/>
                    <a:pt x="5305" y="144"/>
                  </a:cubicBezTo>
                  <a:lnTo>
                    <a:pt x="5298" y="1464"/>
                  </a:lnTo>
                  <a:cubicBezTo>
                    <a:pt x="6793" y="1651"/>
                    <a:pt x="8341" y="2579"/>
                    <a:pt x="8871" y="4768"/>
                  </a:cubicBezTo>
                  <a:cubicBezTo>
                    <a:pt x="9742" y="8357"/>
                    <a:pt x="8178" y="17135"/>
                    <a:pt x="6764" y="19090"/>
                  </a:cubicBezTo>
                  <a:cubicBezTo>
                    <a:pt x="6335" y="19683"/>
                    <a:pt x="5769" y="19989"/>
                    <a:pt x="5174" y="20006"/>
                  </a:cubicBezTo>
                  <a:lnTo>
                    <a:pt x="5165" y="21248"/>
                  </a:lnTo>
                  <a:cubicBezTo>
                    <a:pt x="7641" y="21258"/>
                    <a:pt x="8556" y="16364"/>
                    <a:pt x="8861" y="14731"/>
                  </a:cubicBezTo>
                  <a:cubicBezTo>
                    <a:pt x="9437" y="11659"/>
                    <a:pt x="9318" y="7422"/>
                    <a:pt x="10735" y="7415"/>
                  </a:cubicBezTo>
                  <a:cubicBezTo>
                    <a:pt x="12150" y="7405"/>
                    <a:pt x="11965" y="11564"/>
                    <a:pt x="12471" y="14634"/>
                  </a:cubicBezTo>
                  <a:cubicBezTo>
                    <a:pt x="12744" y="16289"/>
                    <a:pt x="13547" y="21372"/>
                    <a:pt x="16116" y="21173"/>
                  </a:cubicBezTo>
                  <a:lnTo>
                    <a:pt x="16123" y="19935"/>
                  </a:lnTo>
                  <a:cubicBezTo>
                    <a:pt x="15490" y="19963"/>
                    <a:pt x="14887" y="19664"/>
                    <a:pt x="14446" y="19041"/>
                  </a:cubicBezTo>
                  <a:cubicBezTo>
                    <a:pt x="13076" y="17104"/>
                    <a:pt x="11705" y="8348"/>
                    <a:pt x="12657" y="4748"/>
                  </a:cubicBezTo>
                  <a:cubicBezTo>
                    <a:pt x="13229" y="2574"/>
                    <a:pt x="14766" y="1624"/>
                    <a:pt x="16248" y="1406"/>
                  </a:cubicBezTo>
                  <a:lnTo>
                    <a:pt x="16255" y="88"/>
                  </a:lnTo>
                  <a:cubicBezTo>
                    <a:pt x="16142" y="105"/>
                    <a:pt x="16030" y="128"/>
                    <a:pt x="15921" y="156"/>
                  </a:cubicBezTo>
                  <a:cubicBezTo>
                    <a:pt x="14265" y="569"/>
                    <a:pt x="12255" y="2556"/>
                    <a:pt x="10766" y="2662"/>
                  </a:cubicBezTo>
                  <a:close/>
                  <a:moveTo>
                    <a:pt x="16116" y="21173"/>
                  </a:moveTo>
                  <a:cubicBezTo>
                    <a:pt x="16215" y="21166"/>
                    <a:pt x="16318" y="21148"/>
                    <a:pt x="16423" y="21125"/>
                  </a:cubicBezTo>
                  <a:cubicBezTo>
                    <a:pt x="19286" y="20468"/>
                    <a:pt x="19992" y="16941"/>
                    <a:pt x="20313" y="12488"/>
                  </a:cubicBezTo>
                  <a:cubicBezTo>
                    <a:pt x="20667" y="7595"/>
                    <a:pt x="20690" y="5893"/>
                    <a:pt x="21151" y="5444"/>
                  </a:cubicBezTo>
                  <a:cubicBezTo>
                    <a:pt x="21489" y="5110"/>
                    <a:pt x="21571" y="4017"/>
                    <a:pt x="21561" y="2741"/>
                  </a:cubicBezTo>
                  <a:cubicBezTo>
                    <a:pt x="21549" y="1471"/>
                    <a:pt x="21534" y="1333"/>
                    <a:pt x="20976" y="803"/>
                  </a:cubicBezTo>
                  <a:cubicBezTo>
                    <a:pt x="20534" y="379"/>
                    <a:pt x="18089" y="-228"/>
                    <a:pt x="16255" y="88"/>
                  </a:cubicBezTo>
                  <a:lnTo>
                    <a:pt x="16248" y="1406"/>
                  </a:lnTo>
                  <a:cubicBezTo>
                    <a:pt x="17693" y="1190"/>
                    <a:pt x="19086" y="1666"/>
                    <a:pt x="19490" y="2383"/>
                  </a:cubicBezTo>
                  <a:cubicBezTo>
                    <a:pt x="20409" y="4014"/>
                    <a:pt x="20141" y="11890"/>
                    <a:pt x="19366" y="15791"/>
                  </a:cubicBezTo>
                  <a:cubicBezTo>
                    <a:pt x="18828" y="18500"/>
                    <a:pt x="17405" y="19877"/>
                    <a:pt x="16123" y="19935"/>
                  </a:cubicBezTo>
                  <a:cubicBezTo>
                    <a:pt x="16123" y="19935"/>
                    <a:pt x="16116" y="21173"/>
                    <a:pt x="16116" y="21173"/>
                  </a:cubicBezTo>
                  <a:close/>
                </a:path>
              </a:pathLst>
            </a:custGeom>
            <a:solidFill>
              <a:schemeClr val="accent1">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2" name="Shape 11"/>
            <p:cNvSpPr/>
            <p:nvPr/>
          </p:nvSpPr>
          <p:spPr>
            <a:xfrm>
              <a:off x="4923011" y="4250413"/>
              <a:ext cx="505859" cy="158729"/>
            </a:xfrm>
            <a:custGeom>
              <a:avLst/>
              <a:gdLst/>
              <a:ahLst/>
              <a:cxnLst>
                <a:cxn ang="0">
                  <a:pos x="wd2" y="hd2"/>
                </a:cxn>
                <a:cxn ang="5400000">
                  <a:pos x="wd2" y="hd2"/>
                </a:cxn>
                <a:cxn ang="10800000">
                  <a:pos x="wd2" y="hd2"/>
                </a:cxn>
                <a:cxn ang="16200000">
                  <a:pos x="wd2" y="hd2"/>
                </a:cxn>
              </a:cxnLst>
              <a:rect l="0" t="0" r="r" b="b"/>
              <a:pathLst>
                <a:path w="21600" h="21440" extrusionOk="0">
                  <a:moveTo>
                    <a:pt x="0" y="0"/>
                  </a:moveTo>
                  <a:cubicBezTo>
                    <a:pt x="0" y="0"/>
                    <a:pt x="347" y="593"/>
                    <a:pt x="955" y="1632"/>
                  </a:cubicBezTo>
                  <a:cubicBezTo>
                    <a:pt x="1247" y="2173"/>
                    <a:pt x="1631" y="2663"/>
                    <a:pt x="2030" y="3376"/>
                  </a:cubicBezTo>
                  <a:cubicBezTo>
                    <a:pt x="2456" y="3951"/>
                    <a:pt x="2909" y="4717"/>
                    <a:pt x="3424" y="5351"/>
                  </a:cubicBezTo>
                  <a:cubicBezTo>
                    <a:pt x="3928" y="6069"/>
                    <a:pt x="4476" y="6750"/>
                    <a:pt x="5057" y="7375"/>
                  </a:cubicBezTo>
                  <a:cubicBezTo>
                    <a:pt x="5623" y="8138"/>
                    <a:pt x="6253" y="8506"/>
                    <a:pt x="6868" y="9175"/>
                  </a:cubicBezTo>
                  <a:cubicBezTo>
                    <a:pt x="7508" y="9482"/>
                    <a:pt x="8142" y="10203"/>
                    <a:pt x="8807" y="10315"/>
                  </a:cubicBezTo>
                  <a:cubicBezTo>
                    <a:pt x="9136" y="10449"/>
                    <a:pt x="9467" y="10583"/>
                    <a:pt x="9799" y="10718"/>
                  </a:cubicBezTo>
                  <a:lnTo>
                    <a:pt x="10800" y="10737"/>
                  </a:lnTo>
                  <a:cubicBezTo>
                    <a:pt x="11470" y="10990"/>
                    <a:pt x="12129" y="10422"/>
                    <a:pt x="12790" y="10364"/>
                  </a:cubicBezTo>
                  <a:cubicBezTo>
                    <a:pt x="13447" y="10140"/>
                    <a:pt x="14080" y="9485"/>
                    <a:pt x="14717" y="9174"/>
                  </a:cubicBezTo>
                  <a:cubicBezTo>
                    <a:pt x="15340" y="8645"/>
                    <a:pt x="15932" y="7871"/>
                    <a:pt x="16519" y="7340"/>
                  </a:cubicBezTo>
                  <a:cubicBezTo>
                    <a:pt x="16819" y="7124"/>
                    <a:pt x="17088" y="6691"/>
                    <a:pt x="17354" y="6293"/>
                  </a:cubicBezTo>
                  <a:cubicBezTo>
                    <a:pt x="17624" y="5914"/>
                    <a:pt x="17885" y="5547"/>
                    <a:pt x="18135" y="5196"/>
                  </a:cubicBezTo>
                  <a:cubicBezTo>
                    <a:pt x="18641" y="4493"/>
                    <a:pt x="19138" y="3987"/>
                    <a:pt x="19530" y="3201"/>
                  </a:cubicBezTo>
                  <a:cubicBezTo>
                    <a:pt x="19930" y="2472"/>
                    <a:pt x="20302" y="1916"/>
                    <a:pt x="20607" y="1432"/>
                  </a:cubicBezTo>
                  <a:cubicBezTo>
                    <a:pt x="21219" y="476"/>
                    <a:pt x="21600" y="0"/>
                    <a:pt x="21600" y="0"/>
                  </a:cubicBezTo>
                  <a:cubicBezTo>
                    <a:pt x="21600" y="0"/>
                    <a:pt x="21387" y="1175"/>
                    <a:pt x="20960" y="3110"/>
                  </a:cubicBezTo>
                  <a:cubicBezTo>
                    <a:pt x="20745" y="4071"/>
                    <a:pt x="20485" y="5270"/>
                    <a:pt x="20162" y="6555"/>
                  </a:cubicBezTo>
                  <a:cubicBezTo>
                    <a:pt x="19860" y="7947"/>
                    <a:pt x="19444" y="9174"/>
                    <a:pt x="18983" y="10533"/>
                  </a:cubicBezTo>
                  <a:cubicBezTo>
                    <a:pt x="18511" y="11811"/>
                    <a:pt x="18036" y="13499"/>
                    <a:pt x="17426" y="14645"/>
                  </a:cubicBezTo>
                  <a:cubicBezTo>
                    <a:pt x="16821" y="15804"/>
                    <a:pt x="16188" y="17184"/>
                    <a:pt x="15484" y="18205"/>
                  </a:cubicBezTo>
                  <a:cubicBezTo>
                    <a:pt x="15121" y="18633"/>
                    <a:pt x="14753" y="19068"/>
                    <a:pt x="14380" y="19509"/>
                  </a:cubicBezTo>
                  <a:cubicBezTo>
                    <a:pt x="14003" y="19906"/>
                    <a:pt x="13628" y="20468"/>
                    <a:pt x="13225" y="20590"/>
                  </a:cubicBezTo>
                  <a:cubicBezTo>
                    <a:pt x="12428" y="20969"/>
                    <a:pt x="11614" y="21600"/>
                    <a:pt x="10792" y="21403"/>
                  </a:cubicBezTo>
                  <a:lnTo>
                    <a:pt x="9563" y="21254"/>
                  </a:lnTo>
                  <a:cubicBezTo>
                    <a:pt x="9160" y="21063"/>
                    <a:pt x="8761" y="20765"/>
                    <a:pt x="8365" y="20520"/>
                  </a:cubicBezTo>
                  <a:cubicBezTo>
                    <a:pt x="7967" y="20304"/>
                    <a:pt x="7579" y="19989"/>
                    <a:pt x="7209" y="19502"/>
                  </a:cubicBezTo>
                  <a:cubicBezTo>
                    <a:pt x="6835" y="19074"/>
                    <a:pt x="6468" y="18649"/>
                    <a:pt x="6111" y="18188"/>
                  </a:cubicBezTo>
                  <a:cubicBezTo>
                    <a:pt x="5423" y="17040"/>
                    <a:pt x="4745" y="16055"/>
                    <a:pt x="4169" y="14678"/>
                  </a:cubicBezTo>
                  <a:cubicBezTo>
                    <a:pt x="3880" y="14015"/>
                    <a:pt x="3599" y="13370"/>
                    <a:pt x="3327" y="12747"/>
                  </a:cubicBezTo>
                  <a:cubicBezTo>
                    <a:pt x="3072" y="12034"/>
                    <a:pt x="2827" y="11346"/>
                    <a:pt x="2591" y="10685"/>
                  </a:cubicBezTo>
                  <a:cubicBezTo>
                    <a:pt x="2118" y="9396"/>
                    <a:pt x="1746" y="7905"/>
                    <a:pt x="1402" y="6715"/>
                  </a:cubicBezTo>
                  <a:cubicBezTo>
                    <a:pt x="1074" y="5434"/>
                    <a:pt x="801" y="4297"/>
                    <a:pt x="597" y="3279"/>
                  </a:cubicBezTo>
                  <a:cubicBezTo>
                    <a:pt x="175" y="1305"/>
                    <a:pt x="0" y="0"/>
                    <a:pt x="0" y="0"/>
                  </a:cubicBezTo>
                  <a:close/>
                </a:path>
              </a:pathLst>
            </a:custGeom>
            <a:solidFill>
              <a:schemeClr val="accent4">
                <a:lumMod val="50000"/>
                <a:alpha val="3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25" name="Group 24"/>
          <p:cNvGrpSpPr/>
          <p:nvPr/>
        </p:nvGrpSpPr>
        <p:grpSpPr>
          <a:xfrm>
            <a:off x="2736837" y="2480875"/>
            <a:ext cx="1461875" cy="971084"/>
            <a:chOff x="6919266" y="2220698"/>
            <a:chExt cx="3741177" cy="2485162"/>
          </a:xfrm>
        </p:grpSpPr>
        <p:grpSp>
          <p:nvGrpSpPr>
            <p:cNvPr id="31" name="Group 30"/>
            <p:cNvGrpSpPr/>
            <p:nvPr/>
          </p:nvGrpSpPr>
          <p:grpSpPr>
            <a:xfrm>
              <a:off x="6919266" y="3086797"/>
              <a:ext cx="3124130" cy="1619063"/>
              <a:chOff x="6913980" y="3201803"/>
              <a:chExt cx="3124130" cy="1619063"/>
            </a:xfrm>
          </p:grpSpPr>
          <p:sp>
            <p:nvSpPr>
              <p:cNvPr id="42" name="Shape 12"/>
              <p:cNvSpPr/>
              <p:nvPr/>
            </p:nvSpPr>
            <p:spPr>
              <a:xfrm>
                <a:off x="6913980" y="3488884"/>
                <a:ext cx="3124130" cy="1329176"/>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3" name="Shape 13"/>
              <p:cNvSpPr/>
              <p:nvPr/>
            </p:nvSpPr>
            <p:spPr>
              <a:xfrm>
                <a:off x="6913980" y="3555210"/>
                <a:ext cx="1500942"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chemeClr val="tx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4" name="Shape 14"/>
              <p:cNvSpPr/>
              <p:nvPr/>
            </p:nvSpPr>
            <p:spPr>
              <a:xfrm>
                <a:off x="8410004" y="4107929"/>
                <a:ext cx="1533061"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5" name="Shape 15"/>
              <p:cNvSpPr/>
              <p:nvPr/>
            </p:nvSpPr>
            <p:spPr>
              <a:xfrm>
                <a:off x="6913980" y="3201803"/>
                <a:ext cx="3124130" cy="1329169"/>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32" name="Group 31"/>
            <p:cNvGrpSpPr/>
            <p:nvPr/>
          </p:nvGrpSpPr>
          <p:grpSpPr>
            <a:xfrm>
              <a:off x="7506329" y="2825776"/>
              <a:ext cx="3129148" cy="1619057"/>
              <a:chOff x="4482815" y="5446950"/>
              <a:chExt cx="3129148" cy="1619057"/>
            </a:xfrm>
          </p:grpSpPr>
          <p:sp>
            <p:nvSpPr>
              <p:cNvPr id="38" name="Shape 8"/>
              <p:cNvSpPr/>
              <p:nvPr/>
            </p:nvSpPr>
            <p:spPr>
              <a:xfrm>
                <a:off x="4482815" y="5734031"/>
                <a:ext cx="3124124" cy="1329171"/>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accent5">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9" name="Shape 9"/>
              <p:cNvSpPr/>
              <p:nvPr/>
            </p:nvSpPr>
            <p:spPr>
              <a:xfrm>
                <a:off x="4482815" y="5800357"/>
                <a:ext cx="1500943" cy="1265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chemeClr val="accent5">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0" name="Shape 10"/>
              <p:cNvSpPr/>
              <p:nvPr/>
            </p:nvSpPr>
            <p:spPr>
              <a:xfrm>
                <a:off x="5986209" y="6353076"/>
                <a:ext cx="1533066" cy="675803"/>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41" name="Shape 11"/>
              <p:cNvSpPr/>
              <p:nvPr/>
            </p:nvSpPr>
            <p:spPr>
              <a:xfrm>
                <a:off x="4487839" y="5446950"/>
                <a:ext cx="3124124" cy="1329164"/>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33" name="Group 32"/>
            <p:cNvGrpSpPr/>
            <p:nvPr/>
          </p:nvGrpSpPr>
          <p:grpSpPr>
            <a:xfrm>
              <a:off x="7531301" y="2220698"/>
              <a:ext cx="3129142" cy="1636349"/>
              <a:chOff x="7107934" y="786594"/>
              <a:chExt cx="3129142" cy="1636349"/>
            </a:xfrm>
          </p:grpSpPr>
          <p:sp>
            <p:nvSpPr>
              <p:cNvPr id="34" name="Shape 16"/>
              <p:cNvSpPr/>
              <p:nvPr/>
            </p:nvSpPr>
            <p:spPr>
              <a:xfrm>
                <a:off x="7112958" y="1093771"/>
                <a:ext cx="3124118" cy="1329172"/>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5" name="Shape 17"/>
              <p:cNvSpPr/>
              <p:nvPr/>
            </p:nvSpPr>
            <p:spPr>
              <a:xfrm>
                <a:off x="7112958" y="1152727"/>
                <a:ext cx="1500936"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6" name="Shape 18"/>
              <p:cNvSpPr/>
              <p:nvPr/>
            </p:nvSpPr>
            <p:spPr>
              <a:xfrm>
                <a:off x="8608983" y="1712815"/>
                <a:ext cx="1533066"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7" name="Shape 19"/>
              <p:cNvSpPr/>
              <p:nvPr/>
            </p:nvSpPr>
            <p:spPr>
              <a:xfrm>
                <a:off x="7107934" y="786594"/>
                <a:ext cx="3124118" cy="1329170"/>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grpSp>
        <p:nvGrpSpPr>
          <p:cNvPr id="26" name="Group 25"/>
          <p:cNvGrpSpPr/>
          <p:nvPr/>
        </p:nvGrpSpPr>
        <p:grpSpPr>
          <a:xfrm>
            <a:off x="2829202" y="3998090"/>
            <a:ext cx="1254167" cy="1506927"/>
            <a:chOff x="3612396" y="467356"/>
            <a:chExt cx="3657220" cy="4394288"/>
          </a:xfrm>
        </p:grpSpPr>
        <p:sp>
          <p:nvSpPr>
            <p:cNvPr id="27" name="Shape 20"/>
            <p:cNvSpPr/>
            <p:nvPr/>
          </p:nvSpPr>
          <p:spPr>
            <a:xfrm>
              <a:off x="4025104" y="1418032"/>
              <a:ext cx="2366232" cy="2883819"/>
            </a:xfrm>
            <a:custGeom>
              <a:avLst/>
              <a:gdLst/>
              <a:ahLst/>
              <a:cxnLst>
                <a:cxn ang="0">
                  <a:pos x="wd2" y="hd2"/>
                </a:cxn>
                <a:cxn ang="5400000">
                  <a:pos x="wd2" y="hd2"/>
                </a:cxn>
                <a:cxn ang="10800000">
                  <a:pos x="wd2" y="hd2"/>
                </a:cxn>
                <a:cxn ang="16200000">
                  <a:pos x="wd2" y="hd2"/>
                </a:cxn>
              </a:cxnLst>
              <a:rect l="0" t="0" r="r" b="b"/>
              <a:pathLst>
                <a:path w="21600" h="21600" extrusionOk="0">
                  <a:moveTo>
                    <a:pt x="20074" y="13386"/>
                  </a:moveTo>
                  <a:cubicBezTo>
                    <a:pt x="21037" y="12061"/>
                    <a:pt x="21600" y="10517"/>
                    <a:pt x="21600" y="8862"/>
                  </a:cubicBezTo>
                  <a:cubicBezTo>
                    <a:pt x="21600" y="3968"/>
                    <a:pt x="16765" y="0"/>
                    <a:pt x="10800" y="0"/>
                  </a:cubicBezTo>
                  <a:cubicBezTo>
                    <a:pt x="4835" y="0"/>
                    <a:pt x="0" y="3968"/>
                    <a:pt x="0" y="8862"/>
                  </a:cubicBezTo>
                  <a:cubicBezTo>
                    <a:pt x="0" y="10517"/>
                    <a:pt x="563" y="12061"/>
                    <a:pt x="1525" y="13386"/>
                  </a:cubicBezTo>
                  <a:lnTo>
                    <a:pt x="1484" y="13386"/>
                  </a:lnTo>
                  <a:cubicBezTo>
                    <a:pt x="5914" y="19018"/>
                    <a:pt x="5455" y="21600"/>
                    <a:pt x="5455" y="21600"/>
                  </a:cubicBezTo>
                  <a:lnTo>
                    <a:pt x="10800" y="21600"/>
                  </a:lnTo>
                  <a:lnTo>
                    <a:pt x="16145" y="21600"/>
                  </a:lnTo>
                  <a:cubicBezTo>
                    <a:pt x="16145" y="21600"/>
                    <a:pt x="15684" y="19018"/>
                    <a:pt x="20114" y="13386"/>
                  </a:cubicBezTo>
                  <a:cubicBezTo>
                    <a:pt x="20114" y="13386"/>
                    <a:pt x="20074" y="13386"/>
                    <a:pt x="20074" y="13386"/>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8" name="Shape 25"/>
            <p:cNvSpPr/>
            <p:nvPr/>
          </p:nvSpPr>
          <p:spPr>
            <a:xfrm>
              <a:off x="5204237" y="1418032"/>
              <a:ext cx="1188978" cy="3443612"/>
            </a:xfrm>
            <a:custGeom>
              <a:avLst/>
              <a:gdLst/>
              <a:ahLst/>
              <a:cxnLst>
                <a:cxn ang="0">
                  <a:pos x="wd2" y="hd2"/>
                </a:cxn>
                <a:cxn ang="5400000">
                  <a:pos x="wd2" y="hd2"/>
                </a:cxn>
                <a:cxn ang="10800000">
                  <a:pos x="wd2" y="hd2"/>
                </a:cxn>
                <a:cxn ang="16200000">
                  <a:pos x="wd2" y="hd2"/>
                </a:cxn>
              </a:cxnLst>
              <a:rect l="0" t="0" r="r" b="b"/>
              <a:pathLst>
                <a:path w="21600" h="21600" extrusionOk="0">
                  <a:moveTo>
                    <a:pt x="18564" y="11210"/>
                  </a:moveTo>
                  <a:cubicBezTo>
                    <a:pt x="20480" y="10100"/>
                    <a:pt x="21600" y="8808"/>
                    <a:pt x="21600" y="7422"/>
                  </a:cubicBezTo>
                  <a:cubicBezTo>
                    <a:pt x="21600" y="3323"/>
                    <a:pt x="11978" y="0"/>
                    <a:pt x="106" y="0"/>
                  </a:cubicBezTo>
                  <a:cubicBezTo>
                    <a:pt x="71" y="0"/>
                    <a:pt x="36" y="1"/>
                    <a:pt x="0" y="1"/>
                  </a:cubicBezTo>
                  <a:lnTo>
                    <a:pt x="0" y="8712"/>
                  </a:lnTo>
                  <a:lnTo>
                    <a:pt x="0" y="9278"/>
                  </a:lnTo>
                  <a:lnTo>
                    <a:pt x="0" y="18089"/>
                  </a:lnTo>
                  <a:lnTo>
                    <a:pt x="0" y="18425"/>
                  </a:lnTo>
                  <a:lnTo>
                    <a:pt x="0" y="19058"/>
                  </a:lnTo>
                  <a:lnTo>
                    <a:pt x="0" y="19670"/>
                  </a:lnTo>
                  <a:lnTo>
                    <a:pt x="0" y="20303"/>
                  </a:lnTo>
                  <a:lnTo>
                    <a:pt x="0" y="21080"/>
                  </a:lnTo>
                  <a:lnTo>
                    <a:pt x="0" y="21340"/>
                  </a:lnTo>
                  <a:lnTo>
                    <a:pt x="0" y="21600"/>
                  </a:lnTo>
                  <a:lnTo>
                    <a:pt x="9070" y="21600"/>
                  </a:lnTo>
                  <a:cubicBezTo>
                    <a:pt x="9462" y="21600"/>
                    <a:pt x="9783" y="21484"/>
                    <a:pt x="9783" y="21340"/>
                  </a:cubicBezTo>
                  <a:cubicBezTo>
                    <a:pt x="9783" y="21197"/>
                    <a:pt x="9462" y="21080"/>
                    <a:pt x="9070" y="21080"/>
                  </a:cubicBezTo>
                  <a:lnTo>
                    <a:pt x="8925" y="21080"/>
                  </a:lnTo>
                  <a:lnTo>
                    <a:pt x="10218" y="20303"/>
                  </a:lnTo>
                  <a:lnTo>
                    <a:pt x="11008" y="20303"/>
                  </a:lnTo>
                  <a:cubicBezTo>
                    <a:pt x="11491" y="20303"/>
                    <a:pt x="11877" y="20161"/>
                    <a:pt x="11877" y="19987"/>
                  </a:cubicBezTo>
                  <a:cubicBezTo>
                    <a:pt x="11877" y="19811"/>
                    <a:pt x="11491" y="19670"/>
                    <a:pt x="11008" y="19670"/>
                  </a:cubicBezTo>
                  <a:lnTo>
                    <a:pt x="10744" y="19670"/>
                  </a:lnTo>
                  <a:lnTo>
                    <a:pt x="10744" y="19058"/>
                  </a:lnTo>
                  <a:lnTo>
                    <a:pt x="11008" y="19058"/>
                  </a:lnTo>
                  <a:cubicBezTo>
                    <a:pt x="11491" y="19058"/>
                    <a:pt x="11877" y="18916"/>
                    <a:pt x="11877" y="18742"/>
                  </a:cubicBezTo>
                  <a:cubicBezTo>
                    <a:pt x="11877" y="18567"/>
                    <a:pt x="11491" y="18425"/>
                    <a:pt x="11008" y="18425"/>
                  </a:cubicBezTo>
                  <a:lnTo>
                    <a:pt x="10744" y="18425"/>
                  </a:lnTo>
                  <a:lnTo>
                    <a:pt x="10744" y="18089"/>
                  </a:lnTo>
                  <a:cubicBezTo>
                    <a:pt x="10744" y="18089"/>
                    <a:pt x="9826" y="15927"/>
                    <a:pt x="18643" y="11210"/>
                  </a:cubicBezTo>
                  <a:cubicBezTo>
                    <a:pt x="18643" y="11210"/>
                    <a:pt x="18564" y="11210"/>
                    <a:pt x="18564" y="11210"/>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29" name="Freeform 28"/>
            <p:cNvSpPr/>
            <p:nvPr/>
          </p:nvSpPr>
          <p:spPr>
            <a:xfrm>
              <a:off x="3612396" y="467356"/>
              <a:ext cx="3657220" cy="4352992"/>
            </a:xfrm>
            <a:custGeom>
              <a:avLst/>
              <a:gdLst>
                <a:gd name="connsiteX0" fmla="*/ 1706493 w 3657220"/>
                <a:gd name="connsiteY0" fmla="*/ 2315203 h 4352992"/>
                <a:gd name="connsiteX1" fmla="*/ 1643051 w 3657220"/>
                <a:gd name="connsiteY1" fmla="*/ 2379467 h 4352992"/>
                <a:gd name="connsiteX2" fmla="*/ 1548922 w 3657220"/>
                <a:gd name="connsiteY2" fmla="*/ 2472292 h 4352992"/>
                <a:gd name="connsiteX3" fmla="*/ 1527879 w 3657220"/>
                <a:gd name="connsiteY3" fmla="*/ 2493019 h 4352992"/>
                <a:gd name="connsiteX4" fmla="*/ 1506023 w 3657220"/>
                <a:gd name="connsiteY4" fmla="*/ 2473482 h 4352992"/>
                <a:gd name="connsiteX5" fmla="*/ 1424670 w 3657220"/>
                <a:gd name="connsiteY5" fmla="*/ 2397714 h 4352992"/>
                <a:gd name="connsiteX6" fmla="*/ 1361666 w 3657220"/>
                <a:gd name="connsiteY6" fmla="*/ 2338112 h 4352992"/>
                <a:gd name="connsiteX7" fmla="*/ 1273863 w 3657220"/>
                <a:gd name="connsiteY7" fmla="*/ 2423301 h 4352992"/>
                <a:gd name="connsiteX8" fmla="*/ 1260711 w 3657220"/>
                <a:gd name="connsiteY8" fmla="*/ 2435598 h 4352992"/>
                <a:gd name="connsiteX9" fmla="*/ 1248248 w 3657220"/>
                <a:gd name="connsiteY9" fmla="*/ 2425978 h 4352992"/>
                <a:gd name="connsiteX10" fmla="*/ 1168837 w 3657220"/>
                <a:gd name="connsiteY10" fmla="*/ 2363996 h 4352992"/>
                <a:gd name="connsiteX11" fmla="*/ 1101074 w 3657220"/>
                <a:gd name="connsiteY11" fmla="*/ 2377087 h 4352992"/>
                <a:gd name="connsiteX12" fmla="*/ 1102640 w 3657220"/>
                <a:gd name="connsiteY12" fmla="*/ 2392657 h 4352992"/>
                <a:gd name="connsiteX13" fmla="*/ 1050972 w 3657220"/>
                <a:gd name="connsiteY13" fmla="*/ 2474275 h 4352992"/>
                <a:gd name="connsiteX14" fmla="*/ 1333171 w 3657220"/>
                <a:gd name="connsiteY14" fmla="*/ 3834619 h 4352992"/>
                <a:gd name="connsiteX15" fmla="*/ 1597584 w 3657220"/>
                <a:gd name="connsiteY15" fmla="*/ 3834619 h 4352992"/>
                <a:gd name="connsiteX16" fmla="*/ 1862122 w 3657220"/>
                <a:gd name="connsiteY16" fmla="*/ 3834619 h 4352992"/>
                <a:gd name="connsiteX17" fmla="*/ 2144383 w 3657220"/>
                <a:gd name="connsiteY17" fmla="*/ 2474275 h 4352992"/>
                <a:gd name="connsiteX18" fmla="*/ 2092528 w 3657220"/>
                <a:gd name="connsiteY18" fmla="*/ 2392657 h 4352992"/>
                <a:gd name="connsiteX19" fmla="*/ 2097726 w 3657220"/>
                <a:gd name="connsiteY19" fmla="*/ 2363500 h 4352992"/>
                <a:gd name="connsiteX20" fmla="*/ 2076996 w 3657220"/>
                <a:gd name="connsiteY20" fmla="*/ 2356459 h 4352992"/>
                <a:gd name="connsiteX21" fmla="*/ 1985184 w 3657220"/>
                <a:gd name="connsiteY21" fmla="*/ 2322740 h 4352992"/>
                <a:gd name="connsiteX22" fmla="*/ 1912161 w 3657220"/>
                <a:gd name="connsiteY22" fmla="*/ 2424590 h 4352992"/>
                <a:gd name="connsiteX23" fmla="*/ 1898195 w 3657220"/>
                <a:gd name="connsiteY23" fmla="*/ 2443334 h 4352992"/>
                <a:gd name="connsiteX24" fmla="*/ 1878217 w 3657220"/>
                <a:gd name="connsiteY24" fmla="*/ 2428160 h 4352992"/>
                <a:gd name="connsiteX25" fmla="*/ 1835630 w 3657220"/>
                <a:gd name="connsiteY25" fmla="*/ 2395929 h 4352992"/>
                <a:gd name="connsiteX26" fmla="*/ 1816341 w 3657220"/>
                <a:gd name="connsiteY26" fmla="*/ 2425780 h 4352992"/>
                <a:gd name="connsiteX27" fmla="*/ 1791102 w 3657220"/>
                <a:gd name="connsiteY27" fmla="*/ 2464953 h 4352992"/>
                <a:gd name="connsiteX28" fmla="*/ 1767429 w 3657220"/>
                <a:gd name="connsiteY28" fmla="*/ 2423301 h 4352992"/>
                <a:gd name="connsiteX29" fmla="*/ 1726220 w 3657220"/>
                <a:gd name="connsiteY29" fmla="*/ 2351004 h 4352992"/>
                <a:gd name="connsiteX30" fmla="*/ 1706493 w 3657220"/>
                <a:gd name="connsiteY30" fmla="*/ 2315203 h 4352992"/>
                <a:gd name="connsiteX31" fmla="*/ 1721774 w 3657220"/>
                <a:gd name="connsiteY31" fmla="*/ 2210874 h 4352992"/>
                <a:gd name="connsiteX32" fmla="*/ 1741376 w 3657220"/>
                <a:gd name="connsiteY32" fmla="*/ 2248262 h 4352992"/>
                <a:gd name="connsiteX33" fmla="*/ 1780080 w 3657220"/>
                <a:gd name="connsiteY33" fmla="*/ 2321947 h 4352992"/>
                <a:gd name="connsiteX34" fmla="*/ 1796801 w 3657220"/>
                <a:gd name="connsiteY34" fmla="*/ 2354674 h 4352992"/>
                <a:gd name="connsiteX35" fmla="*/ 1806321 w 3657220"/>
                <a:gd name="connsiteY35" fmla="*/ 2341484 h 4352992"/>
                <a:gd name="connsiteX36" fmla="*/ 1824170 w 3657220"/>
                <a:gd name="connsiteY36" fmla="*/ 2316492 h 4352992"/>
                <a:gd name="connsiteX37" fmla="*/ 1845901 w 3657220"/>
                <a:gd name="connsiteY37" fmla="*/ 2335732 h 4352992"/>
                <a:gd name="connsiteX38" fmla="*/ 1891243 w 3657220"/>
                <a:gd name="connsiteY38" fmla="*/ 2375897 h 4352992"/>
                <a:gd name="connsiteX39" fmla="*/ 1965269 w 3657220"/>
                <a:gd name="connsiteY39" fmla="*/ 2291204 h 4352992"/>
                <a:gd name="connsiteX40" fmla="*/ 1974663 w 3657220"/>
                <a:gd name="connsiteY40" fmla="*/ 2280493 h 4352992"/>
                <a:gd name="connsiteX41" fmla="*/ 1985873 w 3657220"/>
                <a:gd name="connsiteY41" fmla="*/ 2286146 h 4352992"/>
                <a:gd name="connsiteX42" fmla="*/ 2085138 w 3657220"/>
                <a:gd name="connsiteY42" fmla="*/ 2338112 h 4352992"/>
                <a:gd name="connsiteX43" fmla="*/ 2104302 w 3657220"/>
                <a:gd name="connsiteY43" fmla="*/ 2348823 h 4352992"/>
                <a:gd name="connsiteX44" fmla="*/ 2183337 w 3657220"/>
                <a:gd name="connsiteY44" fmla="*/ 2302013 h 4352992"/>
                <a:gd name="connsiteX45" fmla="*/ 2273959 w 3657220"/>
                <a:gd name="connsiteY45" fmla="*/ 2392657 h 4352992"/>
                <a:gd name="connsiteX46" fmla="*/ 2186594 w 3657220"/>
                <a:gd name="connsiteY46" fmla="*/ 2483102 h 4352992"/>
                <a:gd name="connsiteX47" fmla="*/ 1906211 w 3657220"/>
                <a:gd name="connsiteY47" fmla="*/ 3834619 h 4352992"/>
                <a:gd name="connsiteX48" fmla="*/ 2183150 w 3657220"/>
                <a:gd name="connsiteY48" fmla="*/ 3834619 h 4352992"/>
                <a:gd name="connsiteX49" fmla="*/ 2183150 w 3657220"/>
                <a:gd name="connsiteY49" fmla="*/ 4137094 h 4352992"/>
                <a:gd name="connsiteX50" fmla="*/ 2059147 w 3657220"/>
                <a:gd name="connsiteY50" fmla="*/ 4352992 h 4352992"/>
                <a:gd name="connsiteX51" fmla="*/ 1597584 w 3657220"/>
                <a:gd name="connsiteY51" fmla="*/ 4352992 h 4352992"/>
                <a:gd name="connsiteX52" fmla="*/ 1136020 w 3657220"/>
                <a:gd name="connsiteY52" fmla="*/ 4352992 h 4352992"/>
                <a:gd name="connsiteX53" fmla="*/ 1012018 w 3657220"/>
                <a:gd name="connsiteY53" fmla="*/ 4137094 h 4352992"/>
                <a:gd name="connsiteX54" fmla="*/ 1012018 w 3657220"/>
                <a:gd name="connsiteY54" fmla="*/ 3834619 h 4352992"/>
                <a:gd name="connsiteX55" fmla="*/ 1289144 w 3657220"/>
                <a:gd name="connsiteY55" fmla="*/ 3834619 h 4352992"/>
                <a:gd name="connsiteX56" fmla="*/ 1008761 w 3657220"/>
                <a:gd name="connsiteY56" fmla="*/ 2483102 h 4352992"/>
                <a:gd name="connsiteX57" fmla="*/ 921208 w 3657220"/>
                <a:gd name="connsiteY57" fmla="*/ 2392657 h 4352992"/>
                <a:gd name="connsiteX58" fmla="*/ 1012018 w 3657220"/>
                <a:gd name="connsiteY58" fmla="*/ 2302013 h 4352992"/>
                <a:gd name="connsiteX59" fmla="*/ 1096753 w 3657220"/>
                <a:gd name="connsiteY59" fmla="*/ 2361417 h 4352992"/>
                <a:gd name="connsiteX60" fmla="*/ 1168837 w 3657220"/>
                <a:gd name="connsiteY60" fmla="*/ 2336327 h 4352992"/>
                <a:gd name="connsiteX61" fmla="*/ 1173910 w 3657220"/>
                <a:gd name="connsiteY61" fmla="*/ 2334542 h 4352992"/>
                <a:gd name="connsiteX62" fmla="*/ 1180172 w 3657220"/>
                <a:gd name="connsiteY62" fmla="*/ 2338211 h 4352992"/>
                <a:gd name="connsiteX63" fmla="*/ 1255513 w 3657220"/>
                <a:gd name="connsiteY63" fmla="*/ 2384128 h 4352992"/>
                <a:gd name="connsiteX64" fmla="*/ 1342440 w 3657220"/>
                <a:gd name="connsiteY64" fmla="*/ 2284063 h 4352992"/>
                <a:gd name="connsiteX65" fmla="*/ 1358347 w 3657220"/>
                <a:gd name="connsiteY65" fmla="*/ 2265815 h 4352992"/>
                <a:gd name="connsiteX66" fmla="*/ 1378826 w 3657220"/>
                <a:gd name="connsiteY66" fmla="*/ 2282576 h 4352992"/>
                <a:gd name="connsiteX67" fmla="*/ 1463561 w 3657220"/>
                <a:gd name="connsiteY67" fmla="*/ 2354376 h 4352992"/>
                <a:gd name="connsiteX68" fmla="*/ 1525124 w 3657220"/>
                <a:gd name="connsiteY68" fmla="*/ 2407532 h 4352992"/>
                <a:gd name="connsiteX69" fmla="*/ 1597458 w 3657220"/>
                <a:gd name="connsiteY69" fmla="*/ 2333947 h 4352992"/>
                <a:gd name="connsiteX70" fmla="*/ 1691400 w 3657220"/>
                <a:gd name="connsiteY70" fmla="*/ 2240923 h 4352992"/>
                <a:gd name="connsiteX71" fmla="*/ 3137661 w 3657220"/>
                <a:gd name="connsiteY71" fmla="*/ 2085591 h 4352992"/>
                <a:gd name="connsiteX72" fmla="*/ 3137803 w 3657220"/>
                <a:gd name="connsiteY72" fmla="*/ 2085591 h 4352992"/>
                <a:gd name="connsiteX73" fmla="*/ 3563320 w 3657220"/>
                <a:gd name="connsiteY73" fmla="*/ 2086229 h 4352992"/>
                <a:gd name="connsiteX74" fmla="*/ 3657220 w 3657220"/>
                <a:gd name="connsiteY74" fmla="*/ 2180369 h 4352992"/>
                <a:gd name="connsiteX75" fmla="*/ 3563206 w 3657220"/>
                <a:gd name="connsiteY75" fmla="*/ 2274238 h 4352992"/>
                <a:gd name="connsiteX76" fmla="*/ 3563064 w 3657220"/>
                <a:gd name="connsiteY76" fmla="*/ 2274238 h 4352992"/>
                <a:gd name="connsiteX77" fmla="*/ 3137547 w 3657220"/>
                <a:gd name="connsiteY77" fmla="*/ 2273601 h 4352992"/>
                <a:gd name="connsiteX78" fmla="*/ 3043647 w 3657220"/>
                <a:gd name="connsiteY78" fmla="*/ 2179460 h 4352992"/>
                <a:gd name="connsiteX79" fmla="*/ 3137661 w 3657220"/>
                <a:gd name="connsiteY79" fmla="*/ 2085591 h 4352992"/>
                <a:gd name="connsiteX80" fmla="*/ 93912 w 3657220"/>
                <a:gd name="connsiteY80" fmla="*/ 729578 h 4352992"/>
                <a:gd name="connsiteX81" fmla="*/ 160400 w 3657220"/>
                <a:gd name="connsiteY81" fmla="*/ 757041 h 4352992"/>
                <a:gd name="connsiteX82" fmla="*/ 425938 w 3657220"/>
                <a:gd name="connsiteY82" fmla="*/ 1021969 h 4352992"/>
                <a:gd name="connsiteX83" fmla="*/ 426113 w 3657220"/>
                <a:gd name="connsiteY83" fmla="*/ 1154926 h 4352992"/>
                <a:gd name="connsiteX84" fmla="*/ 359554 w 3657220"/>
                <a:gd name="connsiteY84" fmla="*/ 1182527 h 4352992"/>
                <a:gd name="connsiteX85" fmla="*/ 293169 w 3657220"/>
                <a:gd name="connsiteY85" fmla="*/ 1155076 h 4352992"/>
                <a:gd name="connsiteX86" fmla="*/ 27609 w 3657220"/>
                <a:gd name="connsiteY86" fmla="*/ 890147 h 4352992"/>
                <a:gd name="connsiteX87" fmla="*/ 27456 w 3657220"/>
                <a:gd name="connsiteY87" fmla="*/ 757190 h 4352992"/>
                <a:gd name="connsiteX88" fmla="*/ 93912 w 3657220"/>
                <a:gd name="connsiteY88" fmla="*/ 729578 h 4352992"/>
                <a:gd name="connsiteX89" fmla="*/ 3006239 w 3657220"/>
                <a:gd name="connsiteY89" fmla="*/ 633789 h 4352992"/>
                <a:gd name="connsiteX90" fmla="*/ 3072663 w 3657220"/>
                <a:gd name="connsiteY90" fmla="*/ 661412 h 4352992"/>
                <a:gd name="connsiteX91" fmla="*/ 3072488 w 3657220"/>
                <a:gd name="connsiteY91" fmla="*/ 794366 h 4352992"/>
                <a:gd name="connsiteX92" fmla="*/ 2806089 w 3657220"/>
                <a:gd name="connsiteY92" fmla="*/ 1060080 h 4352992"/>
                <a:gd name="connsiteX93" fmla="*/ 2739692 w 3657220"/>
                <a:gd name="connsiteY93" fmla="*/ 1087537 h 4352992"/>
                <a:gd name="connsiteX94" fmla="*/ 2673141 w 3657220"/>
                <a:gd name="connsiteY94" fmla="*/ 1059909 h 4352992"/>
                <a:gd name="connsiteX95" fmla="*/ 2673316 w 3657220"/>
                <a:gd name="connsiteY95" fmla="*/ 926977 h 4352992"/>
                <a:gd name="connsiteX96" fmla="*/ 2939715 w 3657220"/>
                <a:gd name="connsiteY96" fmla="*/ 661241 h 4352992"/>
                <a:gd name="connsiteX97" fmla="*/ 3006239 w 3657220"/>
                <a:gd name="connsiteY97" fmla="*/ 633789 h 4352992"/>
                <a:gd name="connsiteX98" fmla="*/ 1583297 w 3657220"/>
                <a:gd name="connsiteY98" fmla="*/ 0 h 4352992"/>
                <a:gd name="connsiteX99" fmla="*/ 1583436 w 3657220"/>
                <a:gd name="connsiteY99" fmla="*/ 0 h 4352992"/>
                <a:gd name="connsiteX100" fmla="*/ 1677298 w 3657220"/>
                <a:gd name="connsiteY100" fmla="*/ 94173 h 4352992"/>
                <a:gd name="connsiteX101" fmla="*/ 1676677 w 3657220"/>
                <a:gd name="connsiteY101" fmla="*/ 495731 h 4352992"/>
                <a:gd name="connsiteX102" fmla="*/ 1582676 w 3657220"/>
                <a:gd name="connsiteY102" fmla="*/ 589604 h 4352992"/>
                <a:gd name="connsiteX103" fmla="*/ 1582519 w 3657220"/>
                <a:gd name="connsiteY103" fmla="*/ 589604 h 4352992"/>
                <a:gd name="connsiteX104" fmla="*/ 1488666 w 3657220"/>
                <a:gd name="connsiteY104" fmla="*/ 495459 h 4352992"/>
                <a:gd name="connsiteX105" fmla="*/ 1489287 w 3657220"/>
                <a:gd name="connsiteY105" fmla="*/ 93845 h 4352992"/>
                <a:gd name="connsiteX106" fmla="*/ 1583297 w 3657220"/>
                <a:gd name="connsiteY106" fmla="*/ 0 h 435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57220" h="4352992">
                  <a:moveTo>
                    <a:pt x="1706493" y="2315203"/>
                  </a:moveTo>
                  <a:cubicBezTo>
                    <a:pt x="1685387" y="2336724"/>
                    <a:pt x="1664407" y="2358244"/>
                    <a:pt x="1643051" y="2379467"/>
                  </a:cubicBezTo>
                  <a:lnTo>
                    <a:pt x="1548922" y="2472292"/>
                  </a:lnTo>
                  <a:lnTo>
                    <a:pt x="1527879" y="2493019"/>
                  </a:lnTo>
                  <a:lnTo>
                    <a:pt x="1506023" y="2473482"/>
                  </a:lnTo>
                  <a:cubicBezTo>
                    <a:pt x="1478466" y="2448689"/>
                    <a:pt x="1451787" y="2423003"/>
                    <a:pt x="1424670" y="2397714"/>
                  </a:cubicBezTo>
                  <a:cubicBezTo>
                    <a:pt x="1403689" y="2377880"/>
                    <a:pt x="1382584" y="2358046"/>
                    <a:pt x="1361666" y="2338112"/>
                  </a:cubicBezTo>
                  <a:cubicBezTo>
                    <a:pt x="1332545" y="2366674"/>
                    <a:pt x="1303674" y="2395433"/>
                    <a:pt x="1273863" y="2423301"/>
                  </a:cubicBezTo>
                  <a:lnTo>
                    <a:pt x="1260711" y="2435598"/>
                  </a:lnTo>
                  <a:lnTo>
                    <a:pt x="1248248" y="2425978"/>
                  </a:lnTo>
                  <a:cubicBezTo>
                    <a:pt x="1221694" y="2405450"/>
                    <a:pt x="1195078" y="2385020"/>
                    <a:pt x="1168837" y="2363996"/>
                  </a:cubicBezTo>
                  <a:cubicBezTo>
                    <a:pt x="1146291" y="2368558"/>
                    <a:pt x="1123745" y="2373021"/>
                    <a:pt x="1101074" y="2377087"/>
                  </a:cubicBezTo>
                  <a:cubicBezTo>
                    <a:pt x="1101951" y="2382144"/>
                    <a:pt x="1102640" y="2387301"/>
                    <a:pt x="1102640" y="2392657"/>
                  </a:cubicBezTo>
                  <a:cubicBezTo>
                    <a:pt x="1102640" y="2428755"/>
                    <a:pt x="1081409" y="2459697"/>
                    <a:pt x="1050972" y="2474275"/>
                  </a:cubicBezTo>
                  <a:lnTo>
                    <a:pt x="1333171" y="3834619"/>
                  </a:lnTo>
                  <a:lnTo>
                    <a:pt x="1597584" y="3834619"/>
                  </a:lnTo>
                  <a:cubicBezTo>
                    <a:pt x="1597584" y="3834619"/>
                    <a:pt x="1862122" y="3834619"/>
                    <a:pt x="1862122" y="3834619"/>
                  </a:cubicBezTo>
                  <a:lnTo>
                    <a:pt x="2144383" y="2474275"/>
                  </a:lnTo>
                  <a:cubicBezTo>
                    <a:pt x="2113758" y="2459697"/>
                    <a:pt x="2092528" y="2428854"/>
                    <a:pt x="2092528" y="2392657"/>
                  </a:cubicBezTo>
                  <a:cubicBezTo>
                    <a:pt x="2092528" y="2382442"/>
                    <a:pt x="2094594" y="2372723"/>
                    <a:pt x="2097726" y="2363500"/>
                  </a:cubicBezTo>
                  <a:cubicBezTo>
                    <a:pt x="2090837" y="2361120"/>
                    <a:pt x="2083885" y="2358938"/>
                    <a:pt x="2076996" y="2356459"/>
                  </a:cubicBezTo>
                  <a:cubicBezTo>
                    <a:pt x="2046371" y="2345252"/>
                    <a:pt x="2015684" y="2334244"/>
                    <a:pt x="1985184" y="2322740"/>
                  </a:cubicBezTo>
                  <a:cubicBezTo>
                    <a:pt x="1961010" y="2356856"/>
                    <a:pt x="1937024" y="2391070"/>
                    <a:pt x="1912161" y="2424590"/>
                  </a:cubicBezTo>
                  <a:lnTo>
                    <a:pt x="1898195" y="2443334"/>
                  </a:lnTo>
                  <a:lnTo>
                    <a:pt x="1878217" y="2428160"/>
                  </a:lnTo>
                  <a:lnTo>
                    <a:pt x="1835630" y="2395929"/>
                  </a:lnTo>
                  <a:lnTo>
                    <a:pt x="1816341" y="2425780"/>
                  </a:lnTo>
                  <a:lnTo>
                    <a:pt x="1791102" y="2464953"/>
                  </a:lnTo>
                  <a:lnTo>
                    <a:pt x="1767429" y="2423301"/>
                  </a:lnTo>
                  <a:lnTo>
                    <a:pt x="1726220" y="2351004"/>
                  </a:lnTo>
                  <a:cubicBezTo>
                    <a:pt x="1719457" y="2339203"/>
                    <a:pt x="1713006" y="2327203"/>
                    <a:pt x="1706493" y="2315203"/>
                  </a:cubicBezTo>
                  <a:close/>
                  <a:moveTo>
                    <a:pt x="1721774" y="2210874"/>
                  </a:moveTo>
                  <a:lnTo>
                    <a:pt x="1741376" y="2248262"/>
                  </a:lnTo>
                  <a:cubicBezTo>
                    <a:pt x="1754277" y="2272857"/>
                    <a:pt x="1767554" y="2297154"/>
                    <a:pt x="1780080" y="2321947"/>
                  </a:cubicBezTo>
                  <a:lnTo>
                    <a:pt x="1796801" y="2354674"/>
                  </a:lnTo>
                  <a:lnTo>
                    <a:pt x="1806321" y="2341484"/>
                  </a:lnTo>
                  <a:lnTo>
                    <a:pt x="1824170" y="2316492"/>
                  </a:lnTo>
                  <a:lnTo>
                    <a:pt x="1845901" y="2335732"/>
                  </a:lnTo>
                  <a:lnTo>
                    <a:pt x="1891243" y="2375897"/>
                  </a:lnTo>
                  <a:cubicBezTo>
                    <a:pt x="1915731" y="2347434"/>
                    <a:pt x="1940469" y="2319368"/>
                    <a:pt x="1965269" y="2291204"/>
                  </a:cubicBezTo>
                  <a:lnTo>
                    <a:pt x="1974663" y="2280493"/>
                  </a:lnTo>
                  <a:lnTo>
                    <a:pt x="1985873" y="2286146"/>
                  </a:lnTo>
                  <a:cubicBezTo>
                    <a:pt x="2019128" y="2303005"/>
                    <a:pt x="2052070" y="2320856"/>
                    <a:pt x="2085138" y="2338112"/>
                  </a:cubicBezTo>
                  <a:cubicBezTo>
                    <a:pt x="2091588" y="2341682"/>
                    <a:pt x="2097914" y="2345352"/>
                    <a:pt x="2104302" y="2348823"/>
                  </a:cubicBezTo>
                  <a:cubicBezTo>
                    <a:pt x="2119771" y="2320955"/>
                    <a:pt x="2149143" y="2302013"/>
                    <a:pt x="2183337" y="2302013"/>
                  </a:cubicBezTo>
                  <a:cubicBezTo>
                    <a:pt x="2233377" y="2302013"/>
                    <a:pt x="2273959" y="2342575"/>
                    <a:pt x="2273959" y="2392657"/>
                  </a:cubicBezTo>
                  <a:cubicBezTo>
                    <a:pt x="2273959" y="2441648"/>
                    <a:pt x="2235068" y="2481317"/>
                    <a:pt x="2186594" y="2483102"/>
                  </a:cubicBezTo>
                  <a:lnTo>
                    <a:pt x="1906211" y="3834619"/>
                  </a:lnTo>
                  <a:lnTo>
                    <a:pt x="2183150" y="3834619"/>
                  </a:lnTo>
                  <a:lnTo>
                    <a:pt x="2183150" y="4137094"/>
                  </a:lnTo>
                  <a:lnTo>
                    <a:pt x="2059147" y="4352992"/>
                  </a:lnTo>
                  <a:lnTo>
                    <a:pt x="1597584" y="4352992"/>
                  </a:lnTo>
                  <a:lnTo>
                    <a:pt x="1136020" y="4352992"/>
                  </a:lnTo>
                  <a:lnTo>
                    <a:pt x="1012018" y="4137094"/>
                  </a:lnTo>
                  <a:lnTo>
                    <a:pt x="1012018" y="3834619"/>
                  </a:lnTo>
                  <a:lnTo>
                    <a:pt x="1289144" y="3834619"/>
                  </a:lnTo>
                  <a:lnTo>
                    <a:pt x="1008761" y="2483102"/>
                  </a:lnTo>
                  <a:cubicBezTo>
                    <a:pt x="960100" y="2481317"/>
                    <a:pt x="921208" y="2441648"/>
                    <a:pt x="921208" y="2392657"/>
                  </a:cubicBezTo>
                  <a:cubicBezTo>
                    <a:pt x="921208" y="2342575"/>
                    <a:pt x="961791" y="2302013"/>
                    <a:pt x="1012018" y="2302013"/>
                  </a:cubicBezTo>
                  <a:cubicBezTo>
                    <a:pt x="1051035" y="2302013"/>
                    <a:pt x="1084039" y="2326806"/>
                    <a:pt x="1096753" y="2361417"/>
                  </a:cubicBezTo>
                  <a:cubicBezTo>
                    <a:pt x="1120739" y="2352789"/>
                    <a:pt x="1144788" y="2344459"/>
                    <a:pt x="1168837" y="2336327"/>
                  </a:cubicBezTo>
                  <a:lnTo>
                    <a:pt x="1173910" y="2334542"/>
                  </a:lnTo>
                  <a:lnTo>
                    <a:pt x="1180172" y="2338211"/>
                  </a:lnTo>
                  <a:cubicBezTo>
                    <a:pt x="1205536" y="2353186"/>
                    <a:pt x="1230525" y="2368657"/>
                    <a:pt x="1255513" y="2384128"/>
                  </a:cubicBezTo>
                  <a:cubicBezTo>
                    <a:pt x="1284134" y="2350409"/>
                    <a:pt x="1313443" y="2317385"/>
                    <a:pt x="1342440" y="2284063"/>
                  </a:cubicBezTo>
                  <a:lnTo>
                    <a:pt x="1358347" y="2265815"/>
                  </a:lnTo>
                  <a:lnTo>
                    <a:pt x="1378826" y="2282576"/>
                  </a:lnTo>
                  <a:cubicBezTo>
                    <a:pt x="1407510" y="2305980"/>
                    <a:pt x="1435316" y="2330476"/>
                    <a:pt x="1463561" y="2354376"/>
                  </a:cubicBezTo>
                  <a:cubicBezTo>
                    <a:pt x="1484040" y="2372128"/>
                    <a:pt x="1504645" y="2389781"/>
                    <a:pt x="1525124" y="2407532"/>
                  </a:cubicBezTo>
                  <a:lnTo>
                    <a:pt x="1597458" y="2333947"/>
                  </a:lnTo>
                  <a:cubicBezTo>
                    <a:pt x="1628459" y="2302608"/>
                    <a:pt x="1660086" y="2271964"/>
                    <a:pt x="1691400" y="2240923"/>
                  </a:cubicBezTo>
                  <a:close/>
                  <a:moveTo>
                    <a:pt x="3137661" y="2085591"/>
                  </a:moveTo>
                  <a:cubicBezTo>
                    <a:pt x="3137717" y="2085591"/>
                    <a:pt x="3137746" y="2085591"/>
                    <a:pt x="3137803" y="2085591"/>
                  </a:cubicBezTo>
                  <a:lnTo>
                    <a:pt x="3563320" y="2086229"/>
                  </a:lnTo>
                  <a:cubicBezTo>
                    <a:pt x="3615256" y="2086307"/>
                    <a:pt x="3657276" y="2128456"/>
                    <a:pt x="3657220" y="2180369"/>
                  </a:cubicBezTo>
                  <a:cubicBezTo>
                    <a:pt x="3657134" y="2232247"/>
                    <a:pt x="3615057" y="2274238"/>
                    <a:pt x="3563206" y="2274238"/>
                  </a:cubicBezTo>
                  <a:cubicBezTo>
                    <a:pt x="3563150" y="2274238"/>
                    <a:pt x="3563121" y="2274238"/>
                    <a:pt x="3563064" y="2274238"/>
                  </a:cubicBezTo>
                  <a:lnTo>
                    <a:pt x="3137547" y="2273601"/>
                  </a:lnTo>
                  <a:cubicBezTo>
                    <a:pt x="3085611" y="2273522"/>
                    <a:pt x="3043590" y="2231373"/>
                    <a:pt x="3043647" y="2179460"/>
                  </a:cubicBezTo>
                  <a:cubicBezTo>
                    <a:pt x="3043732" y="2127583"/>
                    <a:pt x="3085810" y="2085591"/>
                    <a:pt x="3137661" y="2085591"/>
                  </a:cubicBezTo>
                  <a:close/>
                  <a:moveTo>
                    <a:pt x="93912" y="729578"/>
                  </a:moveTo>
                  <a:cubicBezTo>
                    <a:pt x="117970" y="729552"/>
                    <a:pt x="142034" y="738704"/>
                    <a:pt x="160400" y="757041"/>
                  </a:cubicBezTo>
                  <a:cubicBezTo>
                    <a:pt x="160400" y="757041"/>
                    <a:pt x="425938" y="1021969"/>
                    <a:pt x="425938" y="1021969"/>
                  </a:cubicBezTo>
                  <a:cubicBezTo>
                    <a:pt x="462714" y="1058643"/>
                    <a:pt x="462780" y="1118167"/>
                    <a:pt x="426113" y="1154926"/>
                  </a:cubicBezTo>
                  <a:cubicBezTo>
                    <a:pt x="407736" y="1173305"/>
                    <a:pt x="383634" y="1182527"/>
                    <a:pt x="359554" y="1182527"/>
                  </a:cubicBezTo>
                  <a:cubicBezTo>
                    <a:pt x="335539" y="1182527"/>
                    <a:pt x="311502" y="1173369"/>
                    <a:pt x="293169" y="1155076"/>
                  </a:cubicBezTo>
                  <a:lnTo>
                    <a:pt x="27609" y="890147"/>
                  </a:lnTo>
                  <a:cubicBezTo>
                    <a:pt x="-9145" y="853495"/>
                    <a:pt x="-9210" y="793949"/>
                    <a:pt x="27456" y="757190"/>
                  </a:cubicBezTo>
                  <a:cubicBezTo>
                    <a:pt x="45801" y="738811"/>
                    <a:pt x="69854" y="729605"/>
                    <a:pt x="93912" y="729578"/>
                  </a:cubicBezTo>
                  <a:close/>
                  <a:moveTo>
                    <a:pt x="3006239" y="633789"/>
                  </a:moveTo>
                  <a:cubicBezTo>
                    <a:pt x="3030298" y="633822"/>
                    <a:pt x="3054340" y="643033"/>
                    <a:pt x="3072663" y="661412"/>
                  </a:cubicBezTo>
                  <a:cubicBezTo>
                    <a:pt x="3109332" y="698171"/>
                    <a:pt x="3109266" y="757693"/>
                    <a:pt x="3072488" y="794366"/>
                  </a:cubicBezTo>
                  <a:lnTo>
                    <a:pt x="2806089" y="1060080"/>
                  </a:lnTo>
                  <a:cubicBezTo>
                    <a:pt x="2787744" y="1078385"/>
                    <a:pt x="2763707" y="1087537"/>
                    <a:pt x="2739692" y="1087537"/>
                  </a:cubicBezTo>
                  <a:cubicBezTo>
                    <a:pt x="2715589" y="1087537"/>
                    <a:pt x="2691508" y="1078321"/>
                    <a:pt x="2673141" y="1059909"/>
                  </a:cubicBezTo>
                  <a:cubicBezTo>
                    <a:pt x="2636473" y="1023150"/>
                    <a:pt x="2636539" y="963629"/>
                    <a:pt x="2673316" y="926977"/>
                  </a:cubicBezTo>
                  <a:lnTo>
                    <a:pt x="2939715" y="661241"/>
                  </a:lnTo>
                  <a:cubicBezTo>
                    <a:pt x="2958104" y="642904"/>
                    <a:pt x="2982180" y="633757"/>
                    <a:pt x="3006239" y="633789"/>
                  </a:cubicBezTo>
                  <a:close/>
                  <a:moveTo>
                    <a:pt x="1583297" y="0"/>
                  </a:moveTo>
                  <a:cubicBezTo>
                    <a:pt x="1583340" y="0"/>
                    <a:pt x="1583393" y="0"/>
                    <a:pt x="1583436" y="0"/>
                  </a:cubicBezTo>
                  <a:cubicBezTo>
                    <a:pt x="1635349" y="82"/>
                    <a:pt x="1677385" y="42255"/>
                    <a:pt x="1677298" y="94173"/>
                  </a:cubicBezTo>
                  <a:lnTo>
                    <a:pt x="1676677" y="495731"/>
                  </a:lnTo>
                  <a:cubicBezTo>
                    <a:pt x="1676589" y="547622"/>
                    <a:pt x="1634519" y="589604"/>
                    <a:pt x="1582676" y="589604"/>
                  </a:cubicBezTo>
                  <a:cubicBezTo>
                    <a:pt x="1582623" y="589604"/>
                    <a:pt x="1582571" y="589604"/>
                    <a:pt x="1582519" y="589604"/>
                  </a:cubicBezTo>
                  <a:cubicBezTo>
                    <a:pt x="1530614" y="589522"/>
                    <a:pt x="1488579" y="547376"/>
                    <a:pt x="1488666" y="495459"/>
                  </a:cubicBezTo>
                  <a:lnTo>
                    <a:pt x="1489287" y="93845"/>
                  </a:lnTo>
                  <a:cubicBezTo>
                    <a:pt x="1489374" y="41982"/>
                    <a:pt x="1531445" y="0"/>
                    <a:pt x="1583297" y="0"/>
                  </a:cubicBezTo>
                  <a:close/>
                </a:path>
              </a:pathLst>
            </a:custGeom>
            <a:solidFill>
              <a:schemeClr val="accent1">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30" name="Freeform 29"/>
            <p:cNvSpPr/>
            <p:nvPr/>
          </p:nvSpPr>
          <p:spPr>
            <a:xfrm>
              <a:off x="4563084" y="4358495"/>
              <a:ext cx="1295819" cy="503025"/>
            </a:xfrm>
            <a:custGeom>
              <a:avLst/>
              <a:gdLst>
                <a:gd name="connsiteX0" fmla="*/ 149797 w 1295819"/>
                <a:gd name="connsiteY0" fmla="*/ 420066 h 503025"/>
                <a:gd name="connsiteX1" fmla="*/ 1136461 w 1295819"/>
                <a:gd name="connsiteY1" fmla="*/ 420066 h 503025"/>
                <a:gd name="connsiteX2" fmla="*/ 1175714 w 1295819"/>
                <a:gd name="connsiteY2" fmla="*/ 461603 h 503025"/>
                <a:gd name="connsiteX3" fmla="*/ 1136461 w 1295819"/>
                <a:gd name="connsiteY3" fmla="*/ 503025 h 503025"/>
                <a:gd name="connsiteX4" fmla="*/ 149797 w 1295819"/>
                <a:gd name="connsiteY4" fmla="*/ 503025 h 503025"/>
                <a:gd name="connsiteX5" fmla="*/ 110543 w 1295819"/>
                <a:gd name="connsiteY5" fmla="*/ 461603 h 503025"/>
                <a:gd name="connsiteX6" fmla="*/ 149797 w 1295819"/>
                <a:gd name="connsiteY6" fmla="*/ 420066 h 503025"/>
                <a:gd name="connsiteX7" fmla="*/ 47634 w 1295819"/>
                <a:gd name="connsiteY7" fmla="*/ 198978 h 503025"/>
                <a:gd name="connsiteX8" fmla="*/ 1248006 w 1295819"/>
                <a:gd name="connsiteY8" fmla="*/ 198978 h 503025"/>
                <a:gd name="connsiteX9" fmla="*/ 1295819 w 1295819"/>
                <a:gd name="connsiteY9" fmla="*/ 249516 h 503025"/>
                <a:gd name="connsiteX10" fmla="*/ 1248006 w 1295819"/>
                <a:gd name="connsiteY10" fmla="*/ 299895 h 503025"/>
                <a:gd name="connsiteX11" fmla="*/ 47634 w 1295819"/>
                <a:gd name="connsiteY11" fmla="*/ 299895 h 503025"/>
                <a:gd name="connsiteX12" fmla="*/ 0 w 1295819"/>
                <a:gd name="connsiteY12" fmla="*/ 249516 h 503025"/>
                <a:gd name="connsiteX13" fmla="*/ 47634 w 1295819"/>
                <a:gd name="connsiteY13" fmla="*/ 198978 h 503025"/>
                <a:gd name="connsiteX14" fmla="*/ 47634 w 1295819"/>
                <a:gd name="connsiteY14" fmla="*/ 0 h 503025"/>
                <a:gd name="connsiteX15" fmla="*/ 1248006 w 1295819"/>
                <a:gd name="connsiteY15" fmla="*/ 0 h 503025"/>
                <a:gd name="connsiteX16" fmla="*/ 1295819 w 1295819"/>
                <a:gd name="connsiteY16" fmla="*/ 50548 h 503025"/>
                <a:gd name="connsiteX17" fmla="*/ 1248006 w 1295819"/>
                <a:gd name="connsiteY17" fmla="*/ 100973 h 503025"/>
                <a:gd name="connsiteX18" fmla="*/ 47634 w 1295819"/>
                <a:gd name="connsiteY18" fmla="*/ 100973 h 503025"/>
                <a:gd name="connsiteX19" fmla="*/ 0 w 1295819"/>
                <a:gd name="connsiteY19" fmla="*/ 50548 h 503025"/>
                <a:gd name="connsiteX20" fmla="*/ 47634 w 1295819"/>
                <a:gd name="connsiteY20" fmla="*/ 0 h 5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5819" h="503025">
                  <a:moveTo>
                    <a:pt x="149797" y="420066"/>
                  </a:moveTo>
                  <a:lnTo>
                    <a:pt x="1136461" y="420066"/>
                  </a:lnTo>
                  <a:cubicBezTo>
                    <a:pt x="1158060" y="420066"/>
                    <a:pt x="1175714" y="438724"/>
                    <a:pt x="1175714" y="461603"/>
                  </a:cubicBezTo>
                  <a:cubicBezTo>
                    <a:pt x="1175714" y="484517"/>
                    <a:pt x="1158060" y="503025"/>
                    <a:pt x="1136461" y="503025"/>
                  </a:cubicBezTo>
                  <a:lnTo>
                    <a:pt x="149797" y="503025"/>
                  </a:lnTo>
                  <a:cubicBezTo>
                    <a:pt x="128050" y="503025"/>
                    <a:pt x="110543" y="484517"/>
                    <a:pt x="110543" y="461603"/>
                  </a:cubicBezTo>
                  <a:cubicBezTo>
                    <a:pt x="110543" y="438724"/>
                    <a:pt x="128050" y="420066"/>
                    <a:pt x="149797" y="420066"/>
                  </a:cubicBezTo>
                  <a:close/>
                  <a:moveTo>
                    <a:pt x="47634" y="198978"/>
                  </a:moveTo>
                  <a:lnTo>
                    <a:pt x="1248006" y="198978"/>
                  </a:lnTo>
                  <a:cubicBezTo>
                    <a:pt x="1274582" y="198978"/>
                    <a:pt x="1295819" y="221558"/>
                    <a:pt x="1295819" y="249516"/>
                  </a:cubicBezTo>
                  <a:cubicBezTo>
                    <a:pt x="1295819" y="277315"/>
                    <a:pt x="1274582" y="299895"/>
                    <a:pt x="1248006" y="299895"/>
                  </a:cubicBezTo>
                  <a:lnTo>
                    <a:pt x="47634" y="299895"/>
                  </a:lnTo>
                  <a:cubicBezTo>
                    <a:pt x="21417" y="299895"/>
                    <a:pt x="0" y="277315"/>
                    <a:pt x="0" y="249516"/>
                  </a:cubicBezTo>
                  <a:cubicBezTo>
                    <a:pt x="0" y="221558"/>
                    <a:pt x="21417" y="198978"/>
                    <a:pt x="47634" y="198978"/>
                  </a:cubicBezTo>
                  <a:close/>
                  <a:moveTo>
                    <a:pt x="47634" y="0"/>
                  </a:moveTo>
                  <a:lnTo>
                    <a:pt x="1248006" y="0"/>
                  </a:lnTo>
                  <a:cubicBezTo>
                    <a:pt x="1274582" y="0"/>
                    <a:pt x="1295819" y="22644"/>
                    <a:pt x="1295819" y="50548"/>
                  </a:cubicBezTo>
                  <a:cubicBezTo>
                    <a:pt x="1295819" y="78320"/>
                    <a:pt x="1274582" y="100973"/>
                    <a:pt x="1248006" y="100973"/>
                  </a:cubicBezTo>
                  <a:lnTo>
                    <a:pt x="47634" y="100973"/>
                  </a:lnTo>
                  <a:cubicBezTo>
                    <a:pt x="21417" y="100973"/>
                    <a:pt x="0" y="78320"/>
                    <a:pt x="0" y="50548"/>
                  </a:cubicBezTo>
                  <a:cubicBezTo>
                    <a:pt x="0" y="22644"/>
                    <a:pt x="21417" y="0"/>
                    <a:pt x="47634" y="0"/>
                  </a:cubicBezTo>
                  <a:close/>
                </a:path>
              </a:pathLst>
            </a:custGeom>
            <a:solidFill>
              <a:schemeClr val="accent1">
                <a:lumMod val="50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47" name="Group 46"/>
          <p:cNvGrpSpPr/>
          <p:nvPr/>
        </p:nvGrpSpPr>
        <p:grpSpPr>
          <a:xfrm>
            <a:off x="8638225" y="3379526"/>
            <a:ext cx="1199739" cy="1199484"/>
            <a:chOff x="6024838" y="397071"/>
            <a:chExt cx="2058007" cy="2057567"/>
          </a:xfrm>
        </p:grpSpPr>
        <p:sp>
          <p:nvSpPr>
            <p:cNvPr id="62" name="Shape 16"/>
            <p:cNvSpPr/>
            <p:nvPr/>
          </p:nvSpPr>
          <p:spPr>
            <a:xfrm>
              <a:off x="6852793" y="1087033"/>
              <a:ext cx="371340" cy="567208"/>
            </a:xfrm>
            <a:custGeom>
              <a:avLst/>
              <a:gdLst/>
              <a:ahLst/>
              <a:cxnLst>
                <a:cxn ang="0">
                  <a:pos x="wd2" y="hd2"/>
                </a:cxn>
                <a:cxn ang="5400000">
                  <a:pos x="wd2" y="hd2"/>
                </a:cxn>
                <a:cxn ang="10800000">
                  <a:pos x="wd2" y="hd2"/>
                </a:cxn>
                <a:cxn ang="16200000">
                  <a:pos x="wd2" y="hd2"/>
                </a:cxn>
              </a:cxnLst>
              <a:rect l="0" t="0" r="r" b="b"/>
              <a:pathLst>
                <a:path w="20033" h="21017" extrusionOk="0">
                  <a:moveTo>
                    <a:pt x="14370" y="226"/>
                  </a:moveTo>
                  <a:cubicBezTo>
                    <a:pt x="4643" y="1417"/>
                    <a:pt x="-1567" y="8679"/>
                    <a:pt x="346" y="16043"/>
                  </a:cubicBezTo>
                  <a:cubicBezTo>
                    <a:pt x="1213" y="19383"/>
                    <a:pt x="4276" y="21514"/>
                    <a:pt x="9139" y="20918"/>
                  </a:cubicBezTo>
                  <a:cubicBezTo>
                    <a:pt x="15548" y="20133"/>
                    <a:pt x="19947" y="13797"/>
                    <a:pt x="19940" y="8943"/>
                  </a:cubicBezTo>
                  <a:lnTo>
                    <a:pt x="20033" y="80"/>
                  </a:lnTo>
                  <a:cubicBezTo>
                    <a:pt x="18869" y="-11"/>
                    <a:pt x="16912" y="-86"/>
                    <a:pt x="14370" y="226"/>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63" name="Shape 17"/>
            <p:cNvSpPr/>
            <p:nvPr/>
          </p:nvSpPr>
          <p:spPr>
            <a:xfrm>
              <a:off x="6024838" y="397071"/>
              <a:ext cx="2058007" cy="2057567"/>
            </a:xfrm>
            <a:custGeom>
              <a:avLst/>
              <a:gdLst/>
              <a:ahLst/>
              <a:cxnLst>
                <a:cxn ang="0">
                  <a:pos x="wd2" y="hd2"/>
                </a:cxn>
                <a:cxn ang="5400000">
                  <a:pos x="wd2" y="hd2"/>
                </a:cxn>
                <a:cxn ang="10800000">
                  <a:pos x="wd2" y="hd2"/>
                </a:cxn>
                <a:cxn ang="16200000">
                  <a:pos x="wd2" y="hd2"/>
                </a:cxn>
              </a:cxnLst>
              <a:rect l="0" t="0" r="r" b="b"/>
              <a:pathLst>
                <a:path w="20938" h="21079" extrusionOk="0">
                  <a:moveTo>
                    <a:pt x="14404" y="13273"/>
                  </a:moveTo>
                  <a:cubicBezTo>
                    <a:pt x="13570" y="13423"/>
                    <a:pt x="12699" y="12994"/>
                    <a:pt x="12534" y="11703"/>
                  </a:cubicBezTo>
                  <a:lnTo>
                    <a:pt x="12451" y="11718"/>
                  </a:lnTo>
                  <a:cubicBezTo>
                    <a:pt x="11941" y="13087"/>
                    <a:pt x="11090" y="13868"/>
                    <a:pt x="9840" y="14093"/>
                  </a:cubicBezTo>
                  <a:cubicBezTo>
                    <a:pt x="8631" y="14310"/>
                    <a:pt x="7414" y="13511"/>
                    <a:pt x="7120" y="11852"/>
                  </a:cubicBezTo>
                  <a:cubicBezTo>
                    <a:pt x="6659" y="9250"/>
                    <a:pt x="8281" y="6512"/>
                    <a:pt x="11179" y="5991"/>
                  </a:cubicBezTo>
                  <a:cubicBezTo>
                    <a:pt x="12075" y="5830"/>
                    <a:pt x="12900" y="5877"/>
                    <a:pt x="13487" y="6031"/>
                  </a:cubicBezTo>
                  <a:lnTo>
                    <a:pt x="13451" y="9958"/>
                  </a:lnTo>
                  <a:cubicBezTo>
                    <a:pt x="13421" y="11609"/>
                    <a:pt x="13801" y="12298"/>
                    <a:pt x="14493" y="12196"/>
                  </a:cubicBezTo>
                  <a:cubicBezTo>
                    <a:pt x="15559" y="12026"/>
                    <a:pt x="16495" y="10385"/>
                    <a:pt x="16063" y="7951"/>
                  </a:cubicBezTo>
                  <a:cubicBezTo>
                    <a:pt x="15524" y="4907"/>
                    <a:pt x="13324" y="3051"/>
                    <a:pt x="10094" y="3631"/>
                  </a:cubicBezTo>
                  <a:cubicBezTo>
                    <a:pt x="6696" y="4241"/>
                    <a:pt x="4321" y="7461"/>
                    <a:pt x="5075" y="11722"/>
                  </a:cubicBezTo>
                  <a:cubicBezTo>
                    <a:pt x="5696" y="15227"/>
                    <a:pt x="8351" y="16980"/>
                    <a:pt x="11436" y="16426"/>
                  </a:cubicBezTo>
                  <a:cubicBezTo>
                    <a:pt x="12624" y="16213"/>
                    <a:pt x="13684" y="15763"/>
                    <a:pt x="14453" y="15126"/>
                  </a:cubicBezTo>
                  <a:lnTo>
                    <a:pt x="14946" y="15969"/>
                  </a:lnTo>
                  <a:cubicBezTo>
                    <a:pt x="13908" y="16784"/>
                    <a:pt x="12781" y="17224"/>
                    <a:pt x="11385" y="17475"/>
                  </a:cubicBezTo>
                  <a:cubicBezTo>
                    <a:pt x="7967" y="18089"/>
                    <a:pt x="4624" y="16091"/>
                    <a:pt x="3910" y="12061"/>
                  </a:cubicBezTo>
                  <a:cubicBezTo>
                    <a:pt x="3144" y="7737"/>
                    <a:pt x="5462" y="3467"/>
                    <a:pt x="10089" y="2635"/>
                  </a:cubicBezTo>
                  <a:cubicBezTo>
                    <a:pt x="13716" y="1984"/>
                    <a:pt x="16608" y="4106"/>
                    <a:pt x="17229" y="7611"/>
                  </a:cubicBezTo>
                  <a:cubicBezTo>
                    <a:pt x="17787" y="10760"/>
                    <a:pt x="16363" y="12921"/>
                    <a:pt x="14404" y="13273"/>
                  </a:cubicBezTo>
                  <a:close/>
                  <a:moveTo>
                    <a:pt x="19500" y="14936"/>
                  </a:moveTo>
                  <a:cubicBezTo>
                    <a:pt x="20574" y="13180"/>
                    <a:pt x="21105" y="11103"/>
                    <a:pt x="20891" y="8938"/>
                  </a:cubicBezTo>
                  <a:cubicBezTo>
                    <a:pt x="20349" y="3456"/>
                    <a:pt x="15244" y="-521"/>
                    <a:pt x="9488" y="56"/>
                  </a:cubicBezTo>
                  <a:cubicBezTo>
                    <a:pt x="3732" y="632"/>
                    <a:pt x="-495" y="5544"/>
                    <a:pt x="47" y="11026"/>
                  </a:cubicBezTo>
                  <a:cubicBezTo>
                    <a:pt x="588" y="16509"/>
                    <a:pt x="5693" y="20485"/>
                    <a:pt x="11449" y="19909"/>
                  </a:cubicBezTo>
                  <a:cubicBezTo>
                    <a:pt x="13563" y="19697"/>
                    <a:pt x="15467" y="18898"/>
                    <a:pt x="17008" y="17704"/>
                  </a:cubicBezTo>
                  <a:lnTo>
                    <a:pt x="20575" y="21079"/>
                  </a:lnTo>
                  <a:lnTo>
                    <a:pt x="19344" y="15174"/>
                  </a:lnTo>
                  <a:cubicBezTo>
                    <a:pt x="19396" y="15095"/>
                    <a:pt x="19450" y="15017"/>
                    <a:pt x="19500" y="14936"/>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48" name="Group 47"/>
          <p:cNvGrpSpPr/>
          <p:nvPr/>
        </p:nvGrpSpPr>
        <p:grpSpPr>
          <a:xfrm rot="1603209">
            <a:off x="8305668" y="4932228"/>
            <a:ext cx="1194331" cy="1312275"/>
            <a:chOff x="2394196" y="3363934"/>
            <a:chExt cx="2867038" cy="3150165"/>
          </a:xfrm>
        </p:grpSpPr>
        <p:sp>
          <p:nvSpPr>
            <p:cNvPr id="49" name="Shape 15"/>
            <p:cNvSpPr/>
            <p:nvPr/>
          </p:nvSpPr>
          <p:spPr>
            <a:xfrm>
              <a:off x="2394196" y="5757678"/>
              <a:ext cx="441136" cy="446332"/>
            </a:xfrm>
            <a:custGeom>
              <a:avLst/>
              <a:gdLst/>
              <a:ahLst/>
              <a:cxnLst>
                <a:cxn ang="0">
                  <a:pos x="wd2" y="hd2"/>
                </a:cxn>
                <a:cxn ang="5400000">
                  <a:pos x="wd2" y="hd2"/>
                </a:cxn>
                <a:cxn ang="10800000">
                  <a:pos x="wd2" y="hd2"/>
                </a:cxn>
                <a:cxn ang="16200000">
                  <a:pos x="wd2" y="hd2"/>
                </a:cxn>
              </a:cxnLst>
              <a:rect l="0" t="0" r="r" b="b"/>
              <a:pathLst>
                <a:path w="20872" h="20913" extrusionOk="0">
                  <a:moveTo>
                    <a:pt x="18222" y="9874"/>
                  </a:moveTo>
                  <a:lnTo>
                    <a:pt x="18222" y="9875"/>
                  </a:lnTo>
                  <a:lnTo>
                    <a:pt x="9591" y="0"/>
                  </a:lnTo>
                  <a:lnTo>
                    <a:pt x="1164" y="7225"/>
                  </a:lnTo>
                  <a:cubicBezTo>
                    <a:pt x="1161" y="7228"/>
                    <a:pt x="1156" y="7230"/>
                    <a:pt x="1153" y="7232"/>
                  </a:cubicBezTo>
                  <a:cubicBezTo>
                    <a:pt x="1151" y="7234"/>
                    <a:pt x="1150" y="7236"/>
                    <a:pt x="1149" y="7238"/>
                  </a:cubicBezTo>
                  <a:lnTo>
                    <a:pt x="486" y="7805"/>
                  </a:lnTo>
                  <a:lnTo>
                    <a:pt x="585" y="7919"/>
                  </a:lnTo>
                  <a:cubicBezTo>
                    <a:pt x="-728" y="9984"/>
                    <a:pt x="210" y="13773"/>
                    <a:pt x="2987" y="16949"/>
                  </a:cubicBezTo>
                  <a:cubicBezTo>
                    <a:pt x="5764" y="20127"/>
                    <a:pt x="9423" y="21600"/>
                    <a:pt x="11675" y="20606"/>
                  </a:cubicBezTo>
                  <a:lnTo>
                    <a:pt x="11767" y="20711"/>
                  </a:lnTo>
                  <a:lnTo>
                    <a:pt x="12430" y="20143"/>
                  </a:lnTo>
                  <a:cubicBezTo>
                    <a:pt x="12431" y="20141"/>
                    <a:pt x="12433" y="20141"/>
                    <a:pt x="12434" y="20139"/>
                  </a:cubicBezTo>
                  <a:cubicBezTo>
                    <a:pt x="12435" y="20139"/>
                    <a:pt x="12435" y="20138"/>
                    <a:pt x="12436" y="20137"/>
                  </a:cubicBezTo>
                  <a:lnTo>
                    <a:pt x="20872" y="12907"/>
                  </a:lnTo>
                  <a:cubicBezTo>
                    <a:pt x="20872" y="12907"/>
                    <a:pt x="18222" y="9874"/>
                    <a:pt x="18222" y="9874"/>
                  </a:cubicBezTo>
                  <a:close/>
                </a:path>
              </a:pathLst>
            </a:custGeom>
            <a:solidFill>
              <a:schemeClr val="accent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0" name="Shape 18"/>
            <p:cNvSpPr/>
            <p:nvPr/>
          </p:nvSpPr>
          <p:spPr>
            <a:xfrm>
              <a:off x="2989004" y="5689083"/>
              <a:ext cx="1182017" cy="763499"/>
            </a:xfrm>
            <a:custGeom>
              <a:avLst/>
              <a:gdLst/>
              <a:ahLst/>
              <a:cxnLst>
                <a:cxn ang="0">
                  <a:pos x="wd2" y="hd2"/>
                </a:cxn>
                <a:cxn ang="5400000">
                  <a:pos x="wd2" y="hd2"/>
                </a:cxn>
                <a:cxn ang="10800000">
                  <a:pos x="wd2" y="hd2"/>
                </a:cxn>
                <a:cxn ang="16200000">
                  <a:pos x="wd2" y="hd2"/>
                </a:cxn>
              </a:cxnLst>
              <a:rect l="0" t="0" r="r" b="b"/>
              <a:pathLst>
                <a:path w="21600" h="21600" extrusionOk="0">
                  <a:moveTo>
                    <a:pt x="21600" y="15581"/>
                  </a:moveTo>
                  <a:lnTo>
                    <a:pt x="17109" y="21600"/>
                  </a:lnTo>
                  <a:lnTo>
                    <a:pt x="0" y="5990"/>
                  </a:lnTo>
                  <a:lnTo>
                    <a:pt x="2280" y="0"/>
                  </a:lnTo>
                  <a:cubicBezTo>
                    <a:pt x="2280" y="0"/>
                    <a:pt x="21600" y="15581"/>
                    <a:pt x="21600" y="15581"/>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1" name="Shape 20"/>
            <p:cNvSpPr/>
            <p:nvPr/>
          </p:nvSpPr>
          <p:spPr>
            <a:xfrm>
              <a:off x="2989004" y="5689083"/>
              <a:ext cx="988724" cy="763501"/>
            </a:xfrm>
            <a:custGeom>
              <a:avLst/>
              <a:gdLst/>
              <a:ahLst/>
              <a:cxnLst>
                <a:cxn ang="0">
                  <a:pos x="wd2" y="hd2"/>
                </a:cxn>
                <a:cxn ang="5400000">
                  <a:pos x="wd2" y="hd2"/>
                </a:cxn>
                <a:cxn ang="10800000">
                  <a:pos x="wd2" y="hd2"/>
                </a:cxn>
                <a:cxn ang="16200000">
                  <a:pos x="wd2" y="hd2"/>
                </a:cxn>
              </a:cxnLst>
              <a:rect l="0" t="0" r="r" b="b"/>
              <a:pathLst>
                <a:path w="21600" h="21600" extrusionOk="0">
                  <a:moveTo>
                    <a:pt x="3155" y="290"/>
                  </a:moveTo>
                  <a:lnTo>
                    <a:pt x="2726" y="0"/>
                  </a:lnTo>
                  <a:lnTo>
                    <a:pt x="0" y="5990"/>
                  </a:lnTo>
                  <a:lnTo>
                    <a:pt x="20454" y="21600"/>
                  </a:lnTo>
                  <a:lnTo>
                    <a:pt x="21600" y="20315"/>
                  </a:lnTo>
                  <a:lnTo>
                    <a:pt x="1146" y="4705"/>
                  </a:lnTo>
                  <a:cubicBezTo>
                    <a:pt x="1146" y="4705"/>
                    <a:pt x="3155" y="290"/>
                    <a:pt x="3155" y="290"/>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2" name="Shape 21"/>
            <p:cNvSpPr/>
            <p:nvPr/>
          </p:nvSpPr>
          <p:spPr>
            <a:xfrm>
              <a:off x="2989004" y="5689083"/>
              <a:ext cx="541946" cy="379860"/>
            </a:xfrm>
            <a:custGeom>
              <a:avLst/>
              <a:gdLst/>
              <a:ahLst/>
              <a:cxnLst>
                <a:cxn ang="0">
                  <a:pos x="wd2" y="hd2"/>
                </a:cxn>
                <a:cxn ang="5400000">
                  <a:pos x="wd2" y="hd2"/>
                </a:cxn>
                <a:cxn ang="10800000">
                  <a:pos x="wd2" y="hd2"/>
                </a:cxn>
                <a:cxn ang="16200000">
                  <a:pos x="wd2" y="hd2"/>
                </a:cxn>
              </a:cxnLst>
              <a:rect l="0" t="0" r="r" b="b"/>
              <a:pathLst>
                <a:path w="21600" h="21600" extrusionOk="0">
                  <a:moveTo>
                    <a:pt x="0" y="12039"/>
                  </a:moveTo>
                  <a:lnTo>
                    <a:pt x="11370" y="21600"/>
                  </a:lnTo>
                  <a:cubicBezTo>
                    <a:pt x="14923" y="19067"/>
                    <a:pt x="18116" y="15842"/>
                    <a:pt x="20566" y="13392"/>
                  </a:cubicBezTo>
                  <a:cubicBezTo>
                    <a:pt x="20910" y="13044"/>
                    <a:pt x="21254" y="12700"/>
                    <a:pt x="21600" y="12359"/>
                  </a:cubicBezTo>
                  <a:lnTo>
                    <a:pt x="4972" y="0"/>
                  </a:lnTo>
                  <a:cubicBezTo>
                    <a:pt x="4972" y="0"/>
                    <a:pt x="0" y="12039"/>
                    <a:pt x="0" y="12039"/>
                  </a:cubicBezTo>
                  <a:close/>
                </a:path>
              </a:pathLst>
            </a:custGeom>
            <a:solidFill>
              <a:srgbClr val="2F2A2B">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3" name="Shape 22"/>
            <p:cNvSpPr/>
            <p:nvPr/>
          </p:nvSpPr>
          <p:spPr>
            <a:xfrm>
              <a:off x="3637568" y="4509247"/>
              <a:ext cx="631877" cy="631877"/>
            </a:xfrm>
            <a:custGeom>
              <a:avLst/>
              <a:gdLst/>
              <a:ahLst/>
              <a:cxnLst>
                <a:cxn ang="0">
                  <a:pos x="wd2" y="hd2"/>
                </a:cxn>
                <a:cxn ang="5400000">
                  <a:pos x="wd2" y="hd2"/>
                </a:cxn>
                <a:cxn ang="10800000">
                  <a:pos x="wd2" y="hd2"/>
                </a:cxn>
                <a:cxn ang="16200000">
                  <a:pos x="wd2" y="hd2"/>
                </a:cxn>
              </a:cxnLst>
              <a:rect l="0" t="0" r="r" b="b"/>
              <a:pathLst>
                <a:path w="19328" h="19328" extrusionOk="0">
                  <a:moveTo>
                    <a:pt x="16971" y="3340"/>
                  </a:moveTo>
                  <a:cubicBezTo>
                    <a:pt x="20464" y="7374"/>
                    <a:pt x="20025" y="13479"/>
                    <a:pt x="15989" y="16970"/>
                  </a:cubicBezTo>
                  <a:cubicBezTo>
                    <a:pt x="11954" y="20464"/>
                    <a:pt x="5850" y="20023"/>
                    <a:pt x="2358" y="15989"/>
                  </a:cubicBezTo>
                  <a:cubicBezTo>
                    <a:pt x="-1136" y="11953"/>
                    <a:pt x="-696" y="5851"/>
                    <a:pt x="3340" y="2357"/>
                  </a:cubicBezTo>
                  <a:cubicBezTo>
                    <a:pt x="7375" y="-1136"/>
                    <a:pt x="13478" y="-696"/>
                    <a:pt x="16971" y="334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4" name="Shape 23"/>
            <p:cNvSpPr/>
            <p:nvPr/>
          </p:nvSpPr>
          <p:spPr>
            <a:xfrm>
              <a:off x="3685866" y="4585143"/>
              <a:ext cx="584598" cy="557963"/>
            </a:xfrm>
            <a:custGeom>
              <a:avLst/>
              <a:gdLst/>
              <a:ahLst/>
              <a:cxnLst>
                <a:cxn ang="0">
                  <a:pos x="wd2" y="hd2"/>
                </a:cxn>
                <a:cxn ang="5400000">
                  <a:pos x="wd2" y="hd2"/>
                </a:cxn>
                <a:cxn ang="10800000">
                  <a:pos x="wd2" y="hd2"/>
                </a:cxn>
                <a:cxn ang="16200000">
                  <a:pos x="wd2" y="hd2"/>
                </a:cxn>
              </a:cxnLst>
              <a:rect l="0" t="0" r="r" b="b"/>
              <a:pathLst>
                <a:path w="20310" h="20252" extrusionOk="0">
                  <a:moveTo>
                    <a:pt x="14238" y="14704"/>
                  </a:moveTo>
                  <a:cubicBezTo>
                    <a:pt x="10103" y="18444"/>
                    <a:pt x="4057" y="18383"/>
                    <a:pt x="0" y="14819"/>
                  </a:cubicBezTo>
                  <a:cubicBezTo>
                    <a:pt x="303" y="15330"/>
                    <a:pt x="647" y="15822"/>
                    <a:pt x="1035" y="16290"/>
                  </a:cubicBezTo>
                  <a:cubicBezTo>
                    <a:pt x="5002" y="21077"/>
                    <a:pt x="11934" y="21600"/>
                    <a:pt x="16518" y="17455"/>
                  </a:cubicBezTo>
                  <a:cubicBezTo>
                    <a:pt x="21101" y="13311"/>
                    <a:pt x="21600" y="6068"/>
                    <a:pt x="17633" y="1281"/>
                  </a:cubicBezTo>
                  <a:cubicBezTo>
                    <a:pt x="17245" y="812"/>
                    <a:pt x="16828" y="386"/>
                    <a:pt x="16388" y="0"/>
                  </a:cubicBezTo>
                  <a:cubicBezTo>
                    <a:pt x="19183" y="4705"/>
                    <a:pt x="18373" y="10965"/>
                    <a:pt x="14238" y="14704"/>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5" name="Shape 24"/>
            <p:cNvSpPr/>
            <p:nvPr/>
          </p:nvSpPr>
          <p:spPr>
            <a:xfrm>
              <a:off x="2671620" y="5937469"/>
              <a:ext cx="1826" cy="2104"/>
            </a:xfrm>
            <a:custGeom>
              <a:avLst/>
              <a:gdLst/>
              <a:ahLst/>
              <a:cxnLst>
                <a:cxn ang="0">
                  <a:pos x="wd2" y="hd2"/>
                </a:cxn>
                <a:cxn ang="5400000">
                  <a:pos x="wd2" y="hd2"/>
                </a:cxn>
                <a:cxn ang="10800000">
                  <a:pos x="wd2" y="hd2"/>
                </a:cxn>
                <a:cxn ang="16200000">
                  <a:pos x="wd2" y="hd2"/>
                </a:cxn>
              </a:cxnLst>
              <a:rect l="0" t="0" r="r" b="b"/>
              <a:pathLst>
                <a:path w="6324" h="6338" extrusionOk="0">
                  <a:moveTo>
                    <a:pt x="2256" y="2192"/>
                  </a:moveTo>
                  <a:cubicBezTo>
                    <a:pt x="-6727" y="-6647"/>
                    <a:pt x="14873" y="14953"/>
                    <a:pt x="2256" y="2192"/>
                  </a:cubicBezTo>
                  <a:cubicBezTo>
                    <a:pt x="2256" y="2192"/>
                    <a:pt x="2256" y="2192"/>
                    <a:pt x="2256" y="2192"/>
                  </a:cubicBezTo>
                  <a:close/>
                </a:path>
              </a:pathLst>
            </a:custGeom>
            <a:solidFill>
              <a:srgbClr val="ECECEC"/>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6" name="Shape 25"/>
            <p:cNvSpPr/>
            <p:nvPr/>
          </p:nvSpPr>
          <p:spPr>
            <a:xfrm>
              <a:off x="2568127" y="4033173"/>
              <a:ext cx="2098654" cy="2054373"/>
            </a:xfrm>
            <a:custGeom>
              <a:avLst/>
              <a:gdLst/>
              <a:ahLst/>
              <a:cxnLst>
                <a:cxn ang="0">
                  <a:pos x="wd2" y="hd2"/>
                </a:cxn>
                <a:cxn ang="5400000">
                  <a:pos x="wd2" y="hd2"/>
                </a:cxn>
                <a:cxn ang="10800000">
                  <a:pos x="wd2" y="hd2"/>
                </a:cxn>
                <a:cxn ang="16200000">
                  <a:pos x="wd2" y="hd2"/>
                </a:cxn>
              </a:cxnLst>
              <a:rect l="0" t="0" r="r" b="b"/>
              <a:pathLst>
                <a:path w="20083" h="20049" extrusionOk="0">
                  <a:moveTo>
                    <a:pt x="8014" y="0"/>
                  </a:moveTo>
                  <a:cubicBezTo>
                    <a:pt x="7642" y="963"/>
                    <a:pt x="7661" y="2109"/>
                    <a:pt x="7400" y="3077"/>
                  </a:cubicBezTo>
                  <a:cubicBezTo>
                    <a:pt x="6623" y="6046"/>
                    <a:pt x="4911" y="8764"/>
                    <a:pt x="2739" y="11111"/>
                  </a:cubicBezTo>
                  <a:cubicBezTo>
                    <a:pt x="1287" y="12698"/>
                    <a:pt x="-1517" y="15705"/>
                    <a:pt x="1029" y="18623"/>
                  </a:cubicBezTo>
                  <a:cubicBezTo>
                    <a:pt x="3510" y="21600"/>
                    <a:pt x="6819" y="19185"/>
                    <a:pt x="8562" y="17939"/>
                  </a:cubicBezTo>
                  <a:cubicBezTo>
                    <a:pt x="11142" y="16071"/>
                    <a:pt x="14019" y="14720"/>
                    <a:pt x="17010" y="14347"/>
                  </a:cubicBezTo>
                  <a:cubicBezTo>
                    <a:pt x="17986" y="14217"/>
                    <a:pt x="19096" y="14395"/>
                    <a:pt x="20083" y="14154"/>
                  </a:cubicBezTo>
                  <a:cubicBezTo>
                    <a:pt x="20083" y="14154"/>
                    <a:pt x="8014" y="0"/>
                    <a:pt x="8014" y="0"/>
                  </a:cubicBezTo>
                  <a:close/>
                </a:path>
              </a:pathLst>
            </a:custGeom>
            <a:solidFill>
              <a:schemeClr val="bg2">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7" name="Shape 26"/>
            <p:cNvSpPr/>
            <p:nvPr/>
          </p:nvSpPr>
          <p:spPr>
            <a:xfrm>
              <a:off x="3368483" y="4033173"/>
              <a:ext cx="1296138" cy="1464419"/>
            </a:xfrm>
            <a:custGeom>
              <a:avLst/>
              <a:gdLst/>
              <a:ahLst/>
              <a:cxnLst>
                <a:cxn ang="0">
                  <a:pos x="wd2" y="hd2"/>
                </a:cxn>
                <a:cxn ang="5400000">
                  <a:pos x="wd2" y="hd2"/>
                </a:cxn>
                <a:cxn ang="10800000">
                  <a:pos x="wd2" y="hd2"/>
                </a:cxn>
                <a:cxn ang="16200000">
                  <a:pos x="wd2" y="hd2"/>
                </a:cxn>
              </a:cxnLst>
              <a:rect l="0" t="0" r="r" b="b"/>
              <a:pathLst>
                <a:path w="21600" h="21600" extrusionOk="0">
                  <a:moveTo>
                    <a:pt x="21600" y="21392"/>
                  </a:moveTo>
                  <a:lnTo>
                    <a:pt x="581" y="0"/>
                  </a:lnTo>
                  <a:cubicBezTo>
                    <a:pt x="278" y="681"/>
                    <a:pt x="125" y="1424"/>
                    <a:pt x="0" y="2170"/>
                  </a:cubicBezTo>
                  <a:lnTo>
                    <a:pt x="19091" y="21600"/>
                  </a:lnTo>
                  <a:cubicBezTo>
                    <a:pt x="19944" y="21595"/>
                    <a:pt x="20796" y="21563"/>
                    <a:pt x="21600" y="21392"/>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8" name="Freeform 57"/>
            <p:cNvSpPr/>
            <p:nvPr/>
          </p:nvSpPr>
          <p:spPr>
            <a:xfrm>
              <a:off x="2802714" y="5123314"/>
              <a:ext cx="708822" cy="790695"/>
            </a:xfrm>
            <a:custGeom>
              <a:avLst/>
              <a:gdLst>
                <a:gd name="connsiteX0" fmla="*/ 30480 w 708822"/>
                <a:gd name="connsiteY0" fmla="*/ 68996 h 790695"/>
                <a:gd name="connsiteX1" fmla="*/ 633040 w 708822"/>
                <a:gd name="connsiteY1" fmla="*/ 765135 h 790695"/>
                <a:gd name="connsiteX2" fmla="*/ 596201 w 708822"/>
                <a:gd name="connsiteY2" fmla="*/ 790695 h 790695"/>
                <a:gd name="connsiteX3" fmla="*/ 0 w 708822"/>
                <a:gd name="connsiteY3" fmla="*/ 101940 h 790695"/>
                <a:gd name="connsiteX4" fmla="*/ 30480 w 708822"/>
                <a:gd name="connsiteY4" fmla="*/ 68996 h 790695"/>
                <a:gd name="connsiteX5" fmla="*/ 92516 w 708822"/>
                <a:gd name="connsiteY5" fmla="*/ 0 h 790695"/>
                <a:gd name="connsiteX6" fmla="*/ 708822 w 708822"/>
                <a:gd name="connsiteY6" fmla="*/ 712045 h 790695"/>
                <a:gd name="connsiteX7" fmla="*/ 671905 w 708822"/>
                <a:gd name="connsiteY7" fmla="*/ 737552 h 790695"/>
                <a:gd name="connsiteX8" fmla="*/ 62096 w 708822"/>
                <a:gd name="connsiteY8" fmla="*/ 32985 h 790695"/>
                <a:gd name="connsiteX9" fmla="*/ 92516 w 708822"/>
                <a:gd name="connsiteY9" fmla="*/ 0 h 79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822" h="790695">
                  <a:moveTo>
                    <a:pt x="30480" y="68996"/>
                  </a:moveTo>
                  <a:lnTo>
                    <a:pt x="633040" y="765135"/>
                  </a:lnTo>
                  <a:cubicBezTo>
                    <a:pt x="621317" y="773321"/>
                    <a:pt x="609008" y="781908"/>
                    <a:pt x="596201" y="790695"/>
                  </a:cubicBezTo>
                  <a:lnTo>
                    <a:pt x="0" y="101940"/>
                  </a:lnTo>
                  <a:cubicBezTo>
                    <a:pt x="10521" y="90447"/>
                    <a:pt x="20750" y="79454"/>
                    <a:pt x="30480" y="68996"/>
                  </a:cubicBezTo>
                  <a:close/>
                  <a:moveTo>
                    <a:pt x="92516" y="0"/>
                  </a:moveTo>
                  <a:cubicBezTo>
                    <a:pt x="92516" y="0"/>
                    <a:pt x="708822" y="712045"/>
                    <a:pt x="708822" y="712045"/>
                  </a:cubicBezTo>
                  <a:cubicBezTo>
                    <a:pt x="697085" y="720206"/>
                    <a:pt x="684780" y="728777"/>
                    <a:pt x="671905" y="737552"/>
                  </a:cubicBezTo>
                  <a:lnTo>
                    <a:pt x="62096" y="32985"/>
                  </a:lnTo>
                  <a:cubicBezTo>
                    <a:pt x="72605" y="21512"/>
                    <a:pt x="82785" y="10483"/>
                    <a:pt x="92516" y="0"/>
                  </a:cubicBezTo>
                  <a:close/>
                </a:path>
              </a:pathLst>
            </a:custGeom>
            <a:solidFill>
              <a:schemeClr val="bg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59" name="Freeform 58"/>
            <p:cNvSpPr/>
            <p:nvPr/>
          </p:nvSpPr>
          <p:spPr>
            <a:xfrm>
              <a:off x="4023946" y="3363934"/>
              <a:ext cx="1237288" cy="1288688"/>
            </a:xfrm>
            <a:custGeom>
              <a:avLst/>
              <a:gdLst>
                <a:gd name="connsiteX0" fmla="*/ 62097 w 1237288"/>
                <a:gd name="connsiteY0" fmla="*/ 634741 h 1288688"/>
                <a:gd name="connsiteX1" fmla="*/ 587004 w 1237288"/>
                <a:gd name="connsiteY1" fmla="*/ 1205146 h 1288688"/>
                <a:gd name="connsiteX2" fmla="*/ 62097 w 1237288"/>
                <a:gd name="connsiteY2" fmla="*/ 634741 h 1288688"/>
                <a:gd name="connsiteX3" fmla="*/ 174305 w 1237288"/>
                <a:gd name="connsiteY3" fmla="*/ 381909 h 1288688"/>
                <a:gd name="connsiteX4" fmla="*/ 825853 w 1237288"/>
                <a:gd name="connsiteY4" fmla="*/ 1288688 h 1288688"/>
                <a:gd name="connsiteX5" fmla="*/ 0 w 1237288"/>
                <a:gd name="connsiteY5" fmla="*/ 382788 h 1288688"/>
                <a:gd name="connsiteX6" fmla="*/ 174305 w 1237288"/>
                <a:gd name="connsiteY6" fmla="*/ 381909 h 1288688"/>
                <a:gd name="connsiteX7" fmla="*/ 189027 w 1237288"/>
                <a:gd name="connsiteY7" fmla="*/ 18 h 1288688"/>
                <a:gd name="connsiteX8" fmla="*/ 1220687 w 1237288"/>
                <a:gd name="connsiteY8" fmla="*/ 1275533 h 1288688"/>
                <a:gd name="connsiteX9" fmla="*/ 62097 w 1237288"/>
                <a:gd name="connsiteY9" fmla="*/ 4651 h 1288688"/>
                <a:gd name="connsiteX10" fmla="*/ 189027 w 1237288"/>
                <a:gd name="connsiteY10" fmla="*/ 18 h 128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7288" h="1288688">
                  <a:moveTo>
                    <a:pt x="62097" y="634741"/>
                  </a:moveTo>
                  <a:cubicBezTo>
                    <a:pt x="62097" y="634741"/>
                    <a:pt x="613019" y="631688"/>
                    <a:pt x="587004" y="1205146"/>
                  </a:cubicBezTo>
                  <a:cubicBezTo>
                    <a:pt x="587004" y="1205146"/>
                    <a:pt x="551627" y="778424"/>
                    <a:pt x="62097" y="634741"/>
                  </a:cubicBezTo>
                  <a:close/>
                  <a:moveTo>
                    <a:pt x="174305" y="381909"/>
                  </a:moveTo>
                  <a:cubicBezTo>
                    <a:pt x="980166" y="433537"/>
                    <a:pt x="825853" y="1288688"/>
                    <a:pt x="825853" y="1288688"/>
                  </a:cubicBezTo>
                  <a:cubicBezTo>
                    <a:pt x="825853" y="358825"/>
                    <a:pt x="0" y="382788"/>
                    <a:pt x="0" y="382788"/>
                  </a:cubicBezTo>
                  <a:cubicBezTo>
                    <a:pt x="62589" y="378596"/>
                    <a:pt x="120581" y="378467"/>
                    <a:pt x="174305" y="381909"/>
                  </a:cubicBezTo>
                  <a:close/>
                  <a:moveTo>
                    <a:pt x="189027" y="18"/>
                  </a:moveTo>
                  <a:cubicBezTo>
                    <a:pt x="1451846" y="-5466"/>
                    <a:pt x="1220687" y="1275533"/>
                    <a:pt x="1220687" y="1275533"/>
                  </a:cubicBezTo>
                  <a:cubicBezTo>
                    <a:pt x="1220687" y="-28968"/>
                    <a:pt x="62097" y="4651"/>
                    <a:pt x="62097" y="4651"/>
                  </a:cubicBezTo>
                  <a:cubicBezTo>
                    <a:pt x="106000" y="1711"/>
                    <a:pt x="148291" y="195"/>
                    <a:pt x="189027" y="18"/>
                  </a:cubicBezTo>
                  <a:close/>
                </a:path>
              </a:pathLst>
            </a:custGeom>
            <a:solidFill>
              <a:schemeClr val="bg2"/>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60" name="Shape 50"/>
            <p:cNvSpPr/>
            <p:nvPr/>
          </p:nvSpPr>
          <p:spPr>
            <a:xfrm>
              <a:off x="2575026" y="5282005"/>
              <a:ext cx="2091808" cy="807488"/>
            </a:xfrm>
            <a:custGeom>
              <a:avLst/>
              <a:gdLst/>
              <a:ahLst/>
              <a:cxnLst>
                <a:cxn ang="0">
                  <a:pos x="wd2" y="hd2"/>
                </a:cxn>
                <a:cxn ang="5400000">
                  <a:pos x="wd2" y="hd2"/>
                </a:cxn>
                <a:cxn ang="10800000">
                  <a:pos x="wd2" y="hd2"/>
                </a:cxn>
                <a:cxn ang="16200000">
                  <a:pos x="wd2" y="hd2"/>
                </a:cxn>
              </a:cxnLst>
              <a:rect l="0" t="0" r="r" b="b"/>
              <a:pathLst>
                <a:path w="21600" h="18035" extrusionOk="0">
                  <a:moveTo>
                    <a:pt x="17040" y="228"/>
                  </a:moveTo>
                  <a:cubicBezTo>
                    <a:pt x="13812" y="1082"/>
                    <a:pt x="10708" y="4175"/>
                    <a:pt x="7924" y="8450"/>
                  </a:cubicBezTo>
                  <a:cubicBezTo>
                    <a:pt x="6090" y="11229"/>
                    <a:pt x="2651" y="16548"/>
                    <a:pt x="0" y="10507"/>
                  </a:cubicBezTo>
                  <a:cubicBezTo>
                    <a:pt x="131" y="11916"/>
                    <a:pt x="454" y="13349"/>
                    <a:pt x="1040" y="14773"/>
                  </a:cubicBezTo>
                  <a:cubicBezTo>
                    <a:pt x="3716" y="21585"/>
                    <a:pt x="7287" y="16058"/>
                    <a:pt x="9168" y="13206"/>
                  </a:cubicBezTo>
                  <a:cubicBezTo>
                    <a:pt x="11952" y="8931"/>
                    <a:pt x="15056" y="5839"/>
                    <a:pt x="18284" y="4985"/>
                  </a:cubicBezTo>
                  <a:cubicBezTo>
                    <a:pt x="19337" y="4689"/>
                    <a:pt x="20535" y="5097"/>
                    <a:pt x="21600" y="4543"/>
                  </a:cubicBezTo>
                  <a:lnTo>
                    <a:pt x="19773" y="0"/>
                  </a:lnTo>
                  <a:cubicBezTo>
                    <a:pt x="18867" y="216"/>
                    <a:pt x="17905" y="-15"/>
                    <a:pt x="17040" y="228"/>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61" name="Freeform 60"/>
            <p:cNvSpPr/>
            <p:nvPr/>
          </p:nvSpPr>
          <p:spPr>
            <a:xfrm>
              <a:off x="3320217" y="3936558"/>
              <a:ext cx="1438795" cy="2577541"/>
            </a:xfrm>
            <a:custGeom>
              <a:avLst/>
              <a:gdLst>
                <a:gd name="connsiteX0" fmla="*/ 789873 w 1438795"/>
                <a:gd name="connsiteY0" fmla="*/ 2221773 h 2577541"/>
                <a:gd name="connsiteX1" fmla="*/ 807885 w 1438795"/>
                <a:gd name="connsiteY1" fmla="*/ 2230800 h 2577541"/>
                <a:gd name="connsiteX2" fmla="*/ 861508 w 1438795"/>
                <a:gd name="connsiteY2" fmla="*/ 2292732 h 2577541"/>
                <a:gd name="connsiteX3" fmla="*/ 858828 w 1438795"/>
                <a:gd name="connsiteY3" fmla="*/ 2329857 h 2577541"/>
                <a:gd name="connsiteX4" fmla="*/ 580119 w 1438795"/>
                <a:gd name="connsiteY4" fmla="*/ 2571113 h 2577541"/>
                <a:gd name="connsiteX5" fmla="*/ 542976 w 1438795"/>
                <a:gd name="connsiteY5" fmla="*/ 2568448 h 2577541"/>
                <a:gd name="connsiteX6" fmla="*/ 489353 w 1438795"/>
                <a:gd name="connsiteY6" fmla="*/ 2506500 h 2577541"/>
                <a:gd name="connsiteX7" fmla="*/ 492033 w 1438795"/>
                <a:gd name="connsiteY7" fmla="*/ 2469374 h 2577541"/>
                <a:gd name="connsiteX8" fmla="*/ 494261 w 1438795"/>
                <a:gd name="connsiteY8" fmla="*/ 2467413 h 2577541"/>
                <a:gd name="connsiteX9" fmla="*/ 494279 w 1438795"/>
                <a:gd name="connsiteY9" fmla="*/ 2467430 h 2577541"/>
                <a:gd name="connsiteX10" fmla="*/ 770760 w 1438795"/>
                <a:gd name="connsiteY10" fmla="*/ 2228119 h 2577541"/>
                <a:gd name="connsiteX11" fmla="*/ 789873 w 1438795"/>
                <a:gd name="connsiteY11" fmla="*/ 2221773 h 2577541"/>
                <a:gd name="connsiteX12" fmla="*/ 87947 w 1438795"/>
                <a:gd name="connsiteY12" fmla="*/ 68 h 2577541"/>
                <a:gd name="connsiteX13" fmla="*/ 105935 w 1438795"/>
                <a:gd name="connsiteY13" fmla="*/ 9071 h 2577541"/>
                <a:gd name="connsiteX14" fmla="*/ 1432388 w 1438795"/>
                <a:gd name="connsiteY14" fmla="*/ 1541453 h 2577541"/>
                <a:gd name="connsiteX15" fmla="*/ 1429712 w 1438795"/>
                <a:gd name="connsiteY15" fmla="*/ 1578570 h 2577541"/>
                <a:gd name="connsiteX16" fmla="*/ 1369972 w 1438795"/>
                <a:gd name="connsiteY16" fmla="*/ 1630291 h 2577541"/>
                <a:gd name="connsiteX17" fmla="*/ 1332844 w 1438795"/>
                <a:gd name="connsiteY17" fmla="*/ 1627629 h 2577541"/>
                <a:gd name="connsiteX18" fmla="*/ 6457 w 1438795"/>
                <a:gd name="connsiteY18" fmla="*/ 95247 h 2577541"/>
                <a:gd name="connsiteX19" fmla="*/ 9133 w 1438795"/>
                <a:gd name="connsiteY19" fmla="*/ 58130 h 2577541"/>
                <a:gd name="connsiteX20" fmla="*/ 68806 w 1438795"/>
                <a:gd name="connsiteY20" fmla="*/ 6409 h 2577541"/>
                <a:gd name="connsiteX21" fmla="*/ 87947 w 1438795"/>
                <a:gd name="connsiteY21" fmla="*/ 68 h 257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8795" h="2577541">
                  <a:moveTo>
                    <a:pt x="789873" y="2221773"/>
                  </a:moveTo>
                  <a:cubicBezTo>
                    <a:pt x="796594" y="2222261"/>
                    <a:pt x="803131" y="2225311"/>
                    <a:pt x="807885" y="2230800"/>
                  </a:cubicBezTo>
                  <a:cubicBezTo>
                    <a:pt x="807885" y="2230800"/>
                    <a:pt x="861508" y="2292732"/>
                    <a:pt x="861508" y="2292732"/>
                  </a:cubicBezTo>
                  <a:cubicBezTo>
                    <a:pt x="871016" y="2303727"/>
                    <a:pt x="869821" y="2320354"/>
                    <a:pt x="858828" y="2329857"/>
                  </a:cubicBezTo>
                  <a:lnTo>
                    <a:pt x="580119" y="2571113"/>
                  </a:lnTo>
                  <a:cubicBezTo>
                    <a:pt x="569126" y="2580633"/>
                    <a:pt x="552502" y="2579443"/>
                    <a:pt x="542976" y="2568448"/>
                  </a:cubicBezTo>
                  <a:lnTo>
                    <a:pt x="489353" y="2506500"/>
                  </a:lnTo>
                  <a:cubicBezTo>
                    <a:pt x="479845" y="2495505"/>
                    <a:pt x="481059" y="2478895"/>
                    <a:pt x="492033" y="2469374"/>
                  </a:cubicBezTo>
                  <a:lnTo>
                    <a:pt x="494261" y="2467413"/>
                  </a:lnTo>
                  <a:lnTo>
                    <a:pt x="494279" y="2467430"/>
                  </a:lnTo>
                  <a:lnTo>
                    <a:pt x="770760" y="2228119"/>
                  </a:lnTo>
                  <a:cubicBezTo>
                    <a:pt x="776248" y="2223359"/>
                    <a:pt x="783152" y="2221284"/>
                    <a:pt x="789873" y="2221773"/>
                  </a:cubicBezTo>
                  <a:close/>
                  <a:moveTo>
                    <a:pt x="87947" y="68"/>
                  </a:moveTo>
                  <a:cubicBezTo>
                    <a:pt x="94662" y="553"/>
                    <a:pt x="101185" y="3595"/>
                    <a:pt x="105935" y="9071"/>
                  </a:cubicBezTo>
                  <a:lnTo>
                    <a:pt x="1432388" y="1541453"/>
                  </a:lnTo>
                  <a:cubicBezTo>
                    <a:pt x="1441887" y="1552482"/>
                    <a:pt x="1440683" y="1569063"/>
                    <a:pt x="1429712" y="1578570"/>
                  </a:cubicBezTo>
                  <a:lnTo>
                    <a:pt x="1369972" y="1630291"/>
                  </a:lnTo>
                  <a:cubicBezTo>
                    <a:pt x="1359001" y="1639799"/>
                    <a:pt x="1342343" y="1638582"/>
                    <a:pt x="1332844" y="1627629"/>
                  </a:cubicBezTo>
                  <a:lnTo>
                    <a:pt x="6457" y="95247"/>
                  </a:lnTo>
                  <a:cubicBezTo>
                    <a:pt x="-3109" y="84219"/>
                    <a:pt x="-1905" y="67638"/>
                    <a:pt x="9133" y="58130"/>
                  </a:cubicBezTo>
                  <a:lnTo>
                    <a:pt x="68806" y="6409"/>
                  </a:lnTo>
                  <a:cubicBezTo>
                    <a:pt x="74325" y="1655"/>
                    <a:pt x="81233" y="-417"/>
                    <a:pt x="87947" y="68"/>
                  </a:cubicBezTo>
                  <a:close/>
                </a:path>
              </a:pathLst>
            </a:custGeom>
            <a:solidFill>
              <a:schemeClr val="accent1"/>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67" name="Group 66"/>
          <p:cNvGrpSpPr/>
          <p:nvPr/>
        </p:nvGrpSpPr>
        <p:grpSpPr>
          <a:xfrm>
            <a:off x="7519341" y="1747047"/>
            <a:ext cx="1565403" cy="1200372"/>
            <a:chOff x="2725083" y="5155477"/>
            <a:chExt cx="1767841" cy="1355605"/>
          </a:xfrm>
        </p:grpSpPr>
        <p:sp>
          <p:nvSpPr>
            <p:cNvPr id="68" name="Shape 75"/>
            <p:cNvSpPr/>
            <p:nvPr/>
          </p:nvSpPr>
          <p:spPr>
            <a:xfrm>
              <a:off x="3379580" y="5508228"/>
              <a:ext cx="822738" cy="1002854"/>
            </a:xfrm>
            <a:custGeom>
              <a:avLst/>
              <a:gdLst/>
              <a:ahLst/>
              <a:cxnLst>
                <a:cxn ang="0">
                  <a:pos x="wd2" y="hd2"/>
                </a:cxn>
                <a:cxn ang="5400000">
                  <a:pos x="wd2" y="hd2"/>
                </a:cxn>
                <a:cxn ang="10800000">
                  <a:pos x="wd2" y="hd2"/>
                </a:cxn>
                <a:cxn ang="16200000">
                  <a:pos x="wd2" y="hd2"/>
                </a:cxn>
              </a:cxnLst>
              <a:rect l="0" t="0" r="r" b="b"/>
              <a:pathLst>
                <a:path w="21600" h="21600" extrusionOk="0">
                  <a:moveTo>
                    <a:pt x="152" y="21600"/>
                  </a:moveTo>
                  <a:cubicBezTo>
                    <a:pt x="226" y="21589"/>
                    <a:pt x="300" y="21578"/>
                    <a:pt x="374" y="21567"/>
                  </a:cubicBezTo>
                  <a:cubicBezTo>
                    <a:pt x="481" y="21551"/>
                    <a:pt x="588" y="21535"/>
                    <a:pt x="695" y="21519"/>
                  </a:cubicBezTo>
                  <a:cubicBezTo>
                    <a:pt x="7295" y="20529"/>
                    <a:pt x="13895" y="19539"/>
                    <a:pt x="20495" y="18549"/>
                  </a:cubicBezTo>
                  <a:cubicBezTo>
                    <a:pt x="20602" y="18533"/>
                    <a:pt x="20709" y="18517"/>
                    <a:pt x="20816" y="18501"/>
                  </a:cubicBezTo>
                  <a:cubicBezTo>
                    <a:pt x="20870" y="18493"/>
                    <a:pt x="20924" y="18484"/>
                    <a:pt x="20978" y="18476"/>
                  </a:cubicBezTo>
                  <a:cubicBezTo>
                    <a:pt x="20980" y="18411"/>
                    <a:pt x="20982" y="18346"/>
                    <a:pt x="20984" y="18281"/>
                  </a:cubicBezTo>
                  <a:cubicBezTo>
                    <a:pt x="20987" y="18192"/>
                    <a:pt x="20991" y="18102"/>
                    <a:pt x="20993" y="18012"/>
                  </a:cubicBezTo>
                  <a:cubicBezTo>
                    <a:pt x="21193" y="12079"/>
                    <a:pt x="21393" y="6147"/>
                    <a:pt x="21593" y="214"/>
                  </a:cubicBezTo>
                  <a:cubicBezTo>
                    <a:pt x="21595" y="143"/>
                    <a:pt x="21598" y="71"/>
                    <a:pt x="21600" y="0"/>
                  </a:cubicBezTo>
                  <a:cubicBezTo>
                    <a:pt x="21544" y="5"/>
                    <a:pt x="21488" y="11"/>
                    <a:pt x="21432" y="16"/>
                  </a:cubicBezTo>
                  <a:cubicBezTo>
                    <a:pt x="21321" y="27"/>
                    <a:pt x="21210" y="38"/>
                    <a:pt x="21100" y="49"/>
                  </a:cubicBezTo>
                  <a:cubicBezTo>
                    <a:pt x="14254" y="717"/>
                    <a:pt x="7409" y="1384"/>
                    <a:pt x="563" y="2052"/>
                  </a:cubicBezTo>
                  <a:cubicBezTo>
                    <a:pt x="452" y="2063"/>
                    <a:pt x="341" y="2074"/>
                    <a:pt x="229" y="2085"/>
                  </a:cubicBezTo>
                  <a:cubicBezTo>
                    <a:pt x="153" y="2092"/>
                    <a:pt x="77" y="2100"/>
                    <a:pt x="0" y="2107"/>
                  </a:cubicBezTo>
                  <a:cubicBezTo>
                    <a:pt x="1" y="2183"/>
                    <a:pt x="1" y="2258"/>
                    <a:pt x="2" y="2333"/>
                  </a:cubicBezTo>
                  <a:cubicBezTo>
                    <a:pt x="51" y="8592"/>
                    <a:pt x="100" y="14851"/>
                    <a:pt x="149" y="21110"/>
                  </a:cubicBezTo>
                  <a:cubicBezTo>
                    <a:pt x="149" y="21205"/>
                    <a:pt x="150" y="21299"/>
                    <a:pt x="151" y="21394"/>
                  </a:cubicBezTo>
                  <a:cubicBezTo>
                    <a:pt x="151" y="21463"/>
                    <a:pt x="152" y="21531"/>
                    <a:pt x="152" y="21600"/>
                  </a:cubicBezTo>
                  <a:close/>
                </a:path>
              </a:pathLst>
            </a:custGeom>
            <a:gradFill>
              <a:gsLst>
                <a:gs pos="0">
                  <a:schemeClr val="accent4"/>
                </a:gs>
                <a:gs pos="100000">
                  <a:schemeClr val="accent4">
                    <a:lumMod val="75000"/>
                  </a:schemeClr>
                </a:gs>
              </a:gsLst>
              <a:lin ang="18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69" name="Shape 76"/>
            <p:cNvSpPr/>
            <p:nvPr/>
          </p:nvSpPr>
          <p:spPr>
            <a:xfrm>
              <a:off x="2994154" y="5413690"/>
              <a:ext cx="393882" cy="1097080"/>
            </a:xfrm>
            <a:custGeom>
              <a:avLst/>
              <a:gdLst/>
              <a:ahLst/>
              <a:cxnLst>
                <a:cxn ang="0">
                  <a:pos x="wd2" y="hd2"/>
                </a:cxn>
                <a:cxn ang="5400000">
                  <a:pos x="wd2" y="hd2"/>
                </a:cxn>
                <a:cxn ang="10800000">
                  <a:pos x="wd2" y="hd2"/>
                </a:cxn>
                <a:cxn ang="16200000">
                  <a:pos x="wd2" y="hd2"/>
                </a:cxn>
              </a:cxnLst>
              <a:rect l="0" t="0" r="r" b="b"/>
              <a:pathLst>
                <a:path w="21600" h="21600" extrusionOk="0">
                  <a:moveTo>
                    <a:pt x="997" y="16021"/>
                  </a:moveTo>
                  <a:cubicBezTo>
                    <a:pt x="1073" y="16042"/>
                    <a:pt x="1150" y="16062"/>
                    <a:pt x="1226" y="16083"/>
                  </a:cubicBezTo>
                  <a:cubicBezTo>
                    <a:pt x="7789" y="17860"/>
                    <a:pt x="14352" y="19637"/>
                    <a:pt x="20915" y="21414"/>
                  </a:cubicBezTo>
                  <a:cubicBezTo>
                    <a:pt x="21049" y="21451"/>
                    <a:pt x="21183" y="21487"/>
                    <a:pt x="21318" y="21524"/>
                  </a:cubicBezTo>
                  <a:cubicBezTo>
                    <a:pt x="21412" y="21549"/>
                    <a:pt x="21506" y="21574"/>
                    <a:pt x="21600" y="21600"/>
                  </a:cubicBezTo>
                  <a:cubicBezTo>
                    <a:pt x="21599" y="21537"/>
                    <a:pt x="21598" y="21474"/>
                    <a:pt x="21597" y="21411"/>
                  </a:cubicBezTo>
                  <a:cubicBezTo>
                    <a:pt x="21596" y="21350"/>
                    <a:pt x="21595" y="21290"/>
                    <a:pt x="21594" y="21229"/>
                  </a:cubicBezTo>
                  <a:cubicBezTo>
                    <a:pt x="21491" y="15457"/>
                    <a:pt x="21387" y="9685"/>
                    <a:pt x="21284" y="3913"/>
                  </a:cubicBezTo>
                  <a:cubicBezTo>
                    <a:pt x="21283" y="3869"/>
                    <a:pt x="21282" y="3825"/>
                    <a:pt x="21282" y="3781"/>
                  </a:cubicBezTo>
                  <a:cubicBezTo>
                    <a:pt x="21184" y="3764"/>
                    <a:pt x="21087" y="3747"/>
                    <a:pt x="20990" y="3730"/>
                  </a:cubicBezTo>
                  <a:cubicBezTo>
                    <a:pt x="20851" y="3705"/>
                    <a:pt x="20713" y="3680"/>
                    <a:pt x="20574" y="3656"/>
                  </a:cubicBezTo>
                  <a:cubicBezTo>
                    <a:pt x="13795" y="2451"/>
                    <a:pt x="7016" y="1247"/>
                    <a:pt x="236" y="42"/>
                  </a:cubicBezTo>
                  <a:cubicBezTo>
                    <a:pt x="157" y="28"/>
                    <a:pt x="79" y="14"/>
                    <a:pt x="0" y="0"/>
                  </a:cubicBezTo>
                  <a:cubicBezTo>
                    <a:pt x="2" y="39"/>
                    <a:pt x="5" y="79"/>
                    <a:pt x="7" y="118"/>
                  </a:cubicBezTo>
                  <a:cubicBezTo>
                    <a:pt x="330" y="5308"/>
                    <a:pt x="654" y="10497"/>
                    <a:pt x="977" y="15687"/>
                  </a:cubicBezTo>
                  <a:cubicBezTo>
                    <a:pt x="980" y="15742"/>
                    <a:pt x="983" y="15796"/>
                    <a:pt x="987" y="15851"/>
                  </a:cubicBezTo>
                  <a:cubicBezTo>
                    <a:pt x="990" y="15908"/>
                    <a:pt x="994" y="15964"/>
                    <a:pt x="997" y="16021"/>
                  </a:cubicBezTo>
                  <a:close/>
                </a:path>
              </a:pathLst>
            </a:custGeom>
            <a:gradFill>
              <a:gsLst>
                <a:gs pos="100000">
                  <a:schemeClr val="accent4">
                    <a:lumMod val="50000"/>
                  </a:schemeClr>
                </a:gs>
                <a:gs pos="0">
                  <a:schemeClr val="accent4">
                    <a:lumMod val="75000"/>
                  </a:schemeClr>
                </a:gs>
              </a:gsLst>
              <a:lin ang="18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0" name="Shape 77"/>
            <p:cNvSpPr/>
            <p:nvPr/>
          </p:nvSpPr>
          <p:spPr>
            <a:xfrm>
              <a:off x="2994154" y="5337282"/>
              <a:ext cx="1213651" cy="322808"/>
            </a:xfrm>
            <a:custGeom>
              <a:avLst/>
              <a:gdLst/>
              <a:ahLst/>
              <a:cxnLst>
                <a:cxn ang="0">
                  <a:pos x="wd2" y="hd2"/>
                </a:cxn>
                <a:cxn ang="5400000">
                  <a:pos x="wd2" y="hd2"/>
                </a:cxn>
                <a:cxn ang="10800000">
                  <a:pos x="wd2" y="hd2"/>
                </a:cxn>
                <a:cxn ang="16200000">
                  <a:pos x="wd2" y="hd2"/>
                </a:cxn>
              </a:cxnLst>
              <a:rect l="0" t="0" r="r" b="b"/>
              <a:pathLst>
                <a:path w="21600" h="21600" extrusionOk="0">
                  <a:moveTo>
                    <a:pt x="21600" y="11645"/>
                  </a:moveTo>
                  <a:lnTo>
                    <a:pt x="10576" y="21600"/>
                  </a:lnTo>
                  <a:lnTo>
                    <a:pt x="6904" y="18039"/>
                  </a:lnTo>
                  <a:lnTo>
                    <a:pt x="0" y="5587"/>
                  </a:lnTo>
                  <a:lnTo>
                    <a:pt x="41" y="3726"/>
                  </a:lnTo>
                  <a:lnTo>
                    <a:pt x="13447" y="0"/>
                  </a:lnTo>
                  <a:lnTo>
                    <a:pt x="20495" y="3947"/>
                  </a:lnTo>
                  <a:cubicBezTo>
                    <a:pt x="20495" y="3947"/>
                    <a:pt x="21600" y="11645"/>
                    <a:pt x="21600" y="11645"/>
                  </a:cubicBezTo>
                  <a:close/>
                </a:path>
              </a:pathLst>
            </a:custGeom>
            <a:gradFill>
              <a:gsLst>
                <a:gs pos="0">
                  <a:srgbClr val="010101"/>
                </a:gs>
                <a:gs pos="63000">
                  <a:schemeClr val="accent4">
                    <a:lumMod val="50000"/>
                  </a:schemeClr>
                </a:gs>
              </a:gsLst>
              <a:lin ang="15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1" name="Shape 78"/>
            <p:cNvSpPr/>
            <p:nvPr/>
          </p:nvSpPr>
          <p:spPr>
            <a:xfrm>
              <a:off x="3379580" y="5602767"/>
              <a:ext cx="816400" cy="358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750" y="21600"/>
                  </a:lnTo>
                  <a:lnTo>
                    <a:pt x="21164" y="12829"/>
                  </a:lnTo>
                  <a:lnTo>
                    <a:pt x="21600" y="5783"/>
                  </a:lnTo>
                  <a:lnTo>
                    <a:pt x="8338" y="10745"/>
                  </a:lnTo>
                  <a:cubicBezTo>
                    <a:pt x="8338" y="10745"/>
                    <a:pt x="0" y="0"/>
                    <a:pt x="0" y="0"/>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2" name="Shape 79"/>
            <p:cNvSpPr/>
            <p:nvPr/>
          </p:nvSpPr>
          <p:spPr>
            <a:xfrm>
              <a:off x="2994154" y="5537317"/>
              <a:ext cx="385676" cy="400677"/>
            </a:xfrm>
            <a:custGeom>
              <a:avLst/>
              <a:gdLst/>
              <a:ahLst/>
              <a:cxnLst>
                <a:cxn ang="0">
                  <a:pos x="wd2" y="hd2"/>
                </a:cxn>
                <a:cxn ang="5400000">
                  <a:pos x="wd2" y="hd2"/>
                </a:cxn>
                <a:cxn ang="10800000">
                  <a:pos x="wd2" y="hd2"/>
                </a:cxn>
                <a:cxn ang="16200000">
                  <a:pos x="wd2" y="hd2"/>
                </a:cxn>
              </a:cxnLst>
              <a:rect l="0" t="0" r="r" b="b"/>
              <a:pathLst>
                <a:path w="21600" h="21600" extrusionOk="0">
                  <a:moveTo>
                    <a:pt x="21600" y="3581"/>
                  </a:moveTo>
                  <a:lnTo>
                    <a:pt x="14314" y="21600"/>
                  </a:lnTo>
                  <a:lnTo>
                    <a:pt x="92" y="11733"/>
                  </a:lnTo>
                  <a:lnTo>
                    <a:pt x="0" y="0"/>
                  </a:lnTo>
                  <a:cubicBezTo>
                    <a:pt x="0" y="0"/>
                    <a:pt x="21600" y="3581"/>
                    <a:pt x="21600" y="3581"/>
                  </a:cubicBezTo>
                  <a:close/>
                </a:path>
              </a:pathLst>
            </a:custGeom>
            <a:solidFill>
              <a:srgbClr val="010101">
                <a:alpha val="12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3" name="Shape 80"/>
            <p:cNvSpPr/>
            <p:nvPr/>
          </p:nvSpPr>
          <p:spPr>
            <a:xfrm>
              <a:off x="2754172" y="5155477"/>
              <a:ext cx="994622" cy="259275"/>
            </a:xfrm>
            <a:custGeom>
              <a:avLst/>
              <a:gdLst/>
              <a:ahLst/>
              <a:cxnLst>
                <a:cxn ang="0">
                  <a:pos x="wd2" y="hd2"/>
                </a:cxn>
                <a:cxn ang="5400000">
                  <a:pos x="wd2" y="hd2"/>
                </a:cxn>
                <a:cxn ang="10800000">
                  <a:pos x="wd2" y="hd2"/>
                </a:cxn>
                <a:cxn ang="16200000">
                  <a:pos x="wd2" y="hd2"/>
                </a:cxn>
              </a:cxnLst>
              <a:rect l="0" t="0" r="r" b="b"/>
              <a:pathLst>
                <a:path w="21600" h="21600" extrusionOk="0">
                  <a:moveTo>
                    <a:pt x="5189" y="21600"/>
                  </a:moveTo>
                  <a:cubicBezTo>
                    <a:pt x="5221" y="21587"/>
                    <a:pt x="5254" y="21574"/>
                    <a:pt x="5287" y="21562"/>
                  </a:cubicBezTo>
                  <a:cubicBezTo>
                    <a:pt x="5347" y="21538"/>
                    <a:pt x="5408" y="21514"/>
                    <a:pt x="5468" y="21490"/>
                  </a:cubicBezTo>
                  <a:cubicBezTo>
                    <a:pt x="5639" y="21423"/>
                    <a:pt x="5810" y="21356"/>
                    <a:pt x="5981" y="21288"/>
                  </a:cubicBezTo>
                  <a:cubicBezTo>
                    <a:pt x="7411" y="20726"/>
                    <a:pt x="8841" y="20163"/>
                    <a:pt x="10271" y="19600"/>
                  </a:cubicBezTo>
                  <a:cubicBezTo>
                    <a:pt x="12140" y="18864"/>
                    <a:pt x="14009" y="18128"/>
                    <a:pt x="15878" y="17393"/>
                  </a:cubicBezTo>
                  <a:cubicBezTo>
                    <a:pt x="17734" y="16663"/>
                    <a:pt x="19590" y="15931"/>
                    <a:pt x="21446" y="15202"/>
                  </a:cubicBezTo>
                  <a:cubicBezTo>
                    <a:pt x="21497" y="15181"/>
                    <a:pt x="21548" y="15161"/>
                    <a:pt x="21600" y="15141"/>
                  </a:cubicBezTo>
                  <a:cubicBezTo>
                    <a:pt x="21520" y="14867"/>
                    <a:pt x="21441" y="14594"/>
                    <a:pt x="21360" y="14320"/>
                  </a:cubicBezTo>
                  <a:cubicBezTo>
                    <a:pt x="20936" y="12865"/>
                    <a:pt x="20512" y="11410"/>
                    <a:pt x="20088" y="9955"/>
                  </a:cubicBezTo>
                  <a:cubicBezTo>
                    <a:pt x="19212" y="6952"/>
                    <a:pt x="18336" y="3949"/>
                    <a:pt x="17460" y="947"/>
                  </a:cubicBezTo>
                  <a:cubicBezTo>
                    <a:pt x="17427" y="833"/>
                    <a:pt x="17394" y="718"/>
                    <a:pt x="17360" y="603"/>
                  </a:cubicBezTo>
                  <a:cubicBezTo>
                    <a:pt x="17350" y="570"/>
                    <a:pt x="17341" y="536"/>
                    <a:pt x="17331" y="503"/>
                  </a:cubicBezTo>
                  <a:cubicBezTo>
                    <a:pt x="17314" y="445"/>
                    <a:pt x="17297" y="387"/>
                    <a:pt x="17280" y="330"/>
                  </a:cubicBezTo>
                  <a:cubicBezTo>
                    <a:pt x="17273" y="305"/>
                    <a:pt x="17266" y="281"/>
                    <a:pt x="17259" y="257"/>
                  </a:cubicBezTo>
                  <a:cubicBezTo>
                    <a:pt x="17234" y="171"/>
                    <a:pt x="17209" y="85"/>
                    <a:pt x="17184" y="0"/>
                  </a:cubicBezTo>
                  <a:cubicBezTo>
                    <a:pt x="17130" y="14"/>
                    <a:pt x="17077" y="27"/>
                    <a:pt x="17023" y="40"/>
                  </a:cubicBezTo>
                  <a:cubicBezTo>
                    <a:pt x="15150" y="503"/>
                    <a:pt x="13277" y="967"/>
                    <a:pt x="11404" y="1430"/>
                  </a:cubicBezTo>
                  <a:cubicBezTo>
                    <a:pt x="9529" y="1894"/>
                    <a:pt x="7654" y="2358"/>
                    <a:pt x="5779" y="2821"/>
                  </a:cubicBezTo>
                  <a:cubicBezTo>
                    <a:pt x="4130" y="3229"/>
                    <a:pt x="2480" y="3637"/>
                    <a:pt x="830" y="4045"/>
                  </a:cubicBezTo>
                  <a:cubicBezTo>
                    <a:pt x="651" y="4089"/>
                    <a:pt x="472" y="4133"/>
                    <a:pt x="292" y="4178"/>
                  </a:cubicBezTo>
                  <a:cubicBezTo>
                    <a:pt x="229" y="4194"/>
                    <a:pt x="166" y="4210"/>
                    <a:pt x="103" y="4225"/>
                  </a:cubicBezTo>
                  <a:cubicBezTo>
                    <a:pt x="69" y="4234"/>
                    <a:pt x="34" y="4242"/>
                    <a:pt x="0" y="4251"/>
                  </a:cubicBezTo>
                  <a:cubicBezTo>
                    <a:pt x="38" y="4376"/>
                    <a:pt x="75" y="4502"/>
                    <a:pt x="113" y="4628"/>
                  </a:cubicBezTo>
                  <a:cubicBezTo>
                    <a:pt x="144" y="4733"/>
                    <a:pt x="176" y="4838"/>
                    <a:pt x="207" y="4942"/>
                  </a:cubicBezTo>
                  <a:cubicBezTo>
                    <a:pt x="1611" y="9647"/>
                    <a:pt x="3017" y="14341"/>
                    <a:pt x="4423" y="19039"/>
                  </a:cubicBezTo>
                  <a:cubicBezTo>
                    <a:pt x="4584" y="19579"/>
                    <a:pt x="4746" y="20119"/>
                    <a:pt x="4907" y="20659"/>
                  </a:cubicBezTo>
                  <a:cubicBezTo>
                    <a:pt x="5001" y="20973"/>
                    <a:pt x="5095" y="21287"/>
                    <a:pt x="5189" y="21600"/>
                  </a:cubicBezTo>
                  <a:close/>
                </a:path>
              </a:pathLst>
            </a:custGeom>
            <a:gradFill>
              <a:gsLst>
                <a:gs pos="93000">
                  <a:schemeClr val="accent4">
                    <a:lumMod val="75000"/>
                  </a:schemeClr>
                </a:gs>
                <a:gs pos="0">
                  <a:schemeClr val="accent4"/>
                </a:gs>
              </a:gsLst>
              <a:lin ang="18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4" name="Shape 81"/>
            <p:cNvSpPr/>
            <p:nvPr/>
          </p:nvSpPr>
          <p:spPr>
            <a:xfrm>
              <a:off x="3750461" y="5333696"/>
              <a:ext cx="455100" cy="225855"/>
            </a:xfrm>
            <a:custGeom>
              <a:avLst/>
              <a:gdLst/>
              <a:ahLst/>
              <a:cxnLst>
                <a:cxn ang="0">
                  <a:pos x="wd2" y="hd2"/>
                </a:cxn>
                <a:cxn ang="5400000">
                  <a:pos x="wd2" y="hd2"/>
                </a:cxn>
                <a:cxn ang="10800000">
                  <a:pos x="wd2" y="hd2"/>
                </a:cxn>
                <a:cxn ang="16200000">
                  <a:pos x="wd2" y="hd2"/>
                </a:cxn>
              </a:cxnLst>
              <a:rect l="0" t="0" r="r" b="b"/>
              <a:pathLst>
                <a:path w="21600" h="21600" extrusionOk="0">
                  <a:moveTo>
                    <a:pt x="21600" y="16424"/>
                  </a:moveTo>
                  <a:lnTo>
                    <a:pt x="0" y="0"/>
                  </a:lnTo>
                  <a:lnTo>
                    <a:pt x="0" y="21600"/>
                  </a:lnTo>
                  <a:cubicBezTo>
                    <a:pt x="0" y="21600"/>
                    <a:pt x="21600" y="16424"/>
                    <a:pt x="21600" y="16424"/>
                  </a:cubicBezTo>
                  <a:close/>
                </a:path>
              </a:pathLst>
            </a:custGeom>
            <a:solidFill>
              <a:srgbClr val="010101">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5" name="Shape 82"/>
            <p:cNvSpPr/>
            <p:nvPr/>
          </p:nvSpPr>
          <p:spPr>
            <a:xfrm>
              <a:off x="3750461" y="5155477"/>
              <a:ext cx="671820" cy="349565"/>
            </a:xfrm>
            <a:custGeom>
              <a:avLst/>
              <a:gdLst/>
              <a:ahLst/>
              <a:cxnLst>
                <a:cxn ang="0">
                  <a:pos x="wd2" y="hd2"/>
                </a:cxn>
                <a:cxn ang="5400000">
                  <a:pos x="wd2" y="hd2"/>
                </a:cxn>
                <a:cxn ang="10800000">
                  <a:pos x="wd2" y="hd2"/>
                </a:cxn>
                <a:cxn ang="16200000">
                  <a:pos x="wd2" y="hd2"/>
                </a:cxn>
              </a:cxnLst>
              <a:rect l="0" t="0" r="r" b="b"/>
              <a:pathLst>
                <a:path w="21600" h="21600" extrusionOk="0">
                  <a:moveTo>
                    <a:pt x="1824" y="12310"/>
                  </a:moveTo>
                  <a:cubicBezTo>
                    <a:pt x="1877" y="12349"/>
                    <a:pt x="1931" y="12388"/>
                    <a:pt x="1984" y="12426"/>
                  </a:cubicBezTo>
                  <a:cubicBezTo>
                    <a:pt x="2030" y="12460"/>
                    <a:pt x="2076" y="12493"/>
                    <a:pt x="2121" y="12526"/>
                  </a:cubicBezTo>
                  <a:cubicBezTo>
                    <a:pt x="6126" y="15431"/>
                    <a:pt x="10131" y="18336"/>
                    <a:pt x="14136" y="21241"/>
                  </a:cubicBezTo>
                  <a:cubicBezTo>
                    <a:pt x="14225" y="21305"/>
                    <a:pt x="14314" y="21369"/>
                    <a:pt x="14402" y="21433"/>
                  </a:cubicBezTo>
                  <a:cubicBezTo>
                    <a:pt x="14479" y="21489"/>
                    <a:pt x="14555" y="21544"/>
                    <a:pt x="14632" y="21600"/>
                  </a:cubicBezTo>
                  <a:cubicBezTo>
                    <a:pt x="14675" y="21526"/>
                    <a:pt x="14718" y="21453"/>
                    <a:pt x="14761" y="21379"/>
                  </a:cubicBezTo>
                  <a:cubicBezTo>
                    <a:pt x="14818" y="21280"/>
                    <a:pt x="14876" y="21181"/>
                    <a:pt x="14933" y="21082"/>
                  </a:cubicBezTo>
                  <a:cubicBezTo>
                    <a:pt x="15403" y="20273"/>
                    <a:pt x="15873" y="19464"/>
                    <a:pt x="16342" y="18655"/>
                  </a:cubicBezTo>
                  <a:cubicBezTo>
                    <a:pt x="17725" y="16274"/>
                    <a:pt x="19108" y="13893"/>
                    <a:pt x="20491" y="11512"/>
                  </a:cubicBezTo>
                  <a:cubicBezTo>
                    <a:pt x="20775" y="11022"/>
                    <a:pt x="21060" y="10531"/>
                    <a:pt x="21345" y="10041"/>
                  </a:cubicBezTo>
                  <a:cubicBezTo>
                    <a:pt x="21430" y="9894"/>
                    <a:pt x="21515" y="9748"/>
                    <a:pt x="21600" y="9602"/>
                  </a:cubicBezTo>
                  <a:cubicBezTo>
                    <a:pt x="21527" y="9556"/>
                    <a:pt x="21454" y="9510"/>
                    <a:pt x="21382" y="9464"/>
                  </a:cubicBezTo>
                  <a:cubicBezTo>
                    <a:pt x="21061" y="9261"/>
                    <a:pt x="20740" y="9059"/>
                    <a:pt x="20419" y="8856"/>
                  </a:cubicBezTo>
                  <a:cubicBezTo>
                    <a:pt x="20372" y="8827"/>
                    <a:pt x="20325" y="8797"/>
                    <a:pt x="20278" y="8768"/>
                  </a:cubicBezTo>
                  <a:cubicBezTo>
                    <a:pt x="20226" y="8735"/>
                    <a:pt x="20174" y="8702"/>
                    <a:pt x="20122" y="8669"/>
                  </a:cubicBezTo>
                  <a:cubicBezTo>
                    <a:pt x="20040" y="8618"/>
                    <a:pt x="19958" y="8566"/>
                    <a:pt x="19875" y="8514"/>
                  </a:cubicBezTo>
                  <a:cubicBezTo>
                    <a:pt x="19780" y="8454"/>
                    <a:pt x="19685" y="8394"/>
                    <a:pt x="19590" y="8334"/>
                  </a:cubicBezTo>
                  <a:cubicBezTo>
                    <a:pt x="15294" y="5623"/>
                    <a:pt x="10997" y="2913"/>
                    <a:pt x="6700" y="202"/>
                  </a:cubicBezTo>
                  <a:cubicBezTo>
                    <a:pt x="6651" y="171"/>
                    <a:pt x="6602" y="140"/>
                    <a:pt x="6553" y="109"/>
                  </a:cubicBezTo>
                  <a:cubicBezTo>
                    <a:pt x="6496" y="73"/>
                    <a:pt x="6438" y="36"/>
                    <a:pt x="6381" y="0"/>
                  </a:cubicBezTo>
                  <a:cubicBezTo>
                    <a:pt x="6342" y="67"/>
                    <a:pt x="6302" y="135"/>
                    <a:pt x="6263" y="203"/>
                  </a:cubicBezTo>
                  <a:cubicBezTo>
                    <a:pt x="6228" y="263"/>
                    <a:pt x="6192" y="325"/>
                    <a:pt x="6157" y="386"/>
                  </a:cubicBezTo>
                  <a:cubicBezTo>
                    <a:pt x="5914" y="803"/>
                    <a:pt x="5672" y="1221"/>
                    <a:pt x="5429" y="1639"/>
                  </a:cubicBezTo>
                  <a:cubicBezTo>
                    <a:pt x="5292" y="1874"/>
                    <a:pt x="5155" y="2110"/>
                    <a:pt x="5018" y="2346"/>
                  </a:cubicBezTo>
                  <a:cubicBezTo>
                    <a:pt x="4744" y="2819"/>
                    <a:pt x="4470" y="3291"/>
                    <a:pt x="4195" y="3764"/>
                  </a:cubicBezTo>
                  <a:cubicBezTo>
                    <a:pt x="2862" y="6059"/>
                    <a:pt x="1529" y="8354"/>
                    <a:pt x="197" y="10649"/>
                  </a:cubicBezTo>
                  <a:cubicBezTo>
                    <a:pt x="131" y="10762"/>
                    <a:pt x="66" y="10875"/>
                    <a:pt x="0" y="10987"/>
                  </a:cubicBezTo>
                  <a:cubicBezTo>
                    <a:pt x="486" y="11340"/>
                    <a:pt x="973" y="11693"/>
                    <a:pt x="1459" y="12046"/>
                  </a:cubicBezTo>
                  <a:cubicBezTo>
                    <a:pt x="1529" y="12096"/>
                    <a:pt x="1599" y="12147"/>
                    <a:pt x="1668" y="12197"/>
                  </a:cubicBezTo>
                  <a:cubicBezTo>
                    <a:pt x="1720" y="12235"/>
                    <a:pt x="1772" y="12273"/>
                    <a:pt x="1824" y="12310"/>
                  </a:cubicBezTo>
                  <a:close/>
                </a:path>
              </a:pathLst>
            </a:custGeom>
            <a:gradFill>
              <a:gsLst>
                <a:gs pos="58000">
                  <a:schemeClr val="accent4">
                    <a:lumMod val="50000"/>
                  </a:schemeClr>
                </a:gs>
                <a:gs pos="0">
                  <a:schemeClr val="accent4">
                    <a:lumMod val="75000"/>
                  </a:schemeClr>
                </a:gs>
              </a:gsLst>
              <a:lin ang="186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6" name="Shape 83"/>
            <p:cNvSpPr/>
            <p:nvPr/>
          </p:nvSpPr>
          <p:spPr>
            <a:xfrm>
              <a:off x="3379580" y="5508228"/>
              <a:ext cx="1113344" cy="371490"/>
            </a:xfrm>
            <a:custGeom>
              <a:avLst/>
              <a:gdLst/>
              <a:ahLst/>
              <a:cxnLst>
                <a:cxn ang="0">
                  <a:pos x="wd2" y="hd2"/>
                </a:cxn>
                <a:cxn ang="5400000">
                  <a:pos x="wd2" y="hd2"/>
                </a:cxn>
                <a:cxn ang="10800000">
                  <a:pos x="wd2" y="hd2"/>
                </a:cxn>
                <a:cxn ang="16200000">
                  <a:pos x="wd2" y="hd2"/>
                </a:cxn>
              </a:cxnLst>
              <a:rect l="0" t="0" r="r" b="b"/>
              <a:pathLst>
                <a:path w="21600" h="21600" extrusionOk="0">
                  <a:moveTo>
                    <a:pt x="5842" y="21600"/>
                  </a:moveTo>
                  <a:cubicBezTo>
                    <a:pt x="5909" y="21563"/>
                    <a:pt x="5976" y="21526"/>
                    <a:pt x="6043" y="21490"/>
                  </a:cubicBezTo>
                  <a:cubicBezTo>
                    <a:pt x="11119" y="18702"/>
                    <a:pt x="16194" y="15914"/>
                    <a:pt x="21270" y="13126"/>
                  </a:cubicBezTo>
                  <a:cubicBezTo>
                    <a:pt x="21353" y="13080"/>
                    <a:pt x="21436" y="13034"/>
                    <a:pt x="21520" y="12988"/>
                  </a:cubicBezTo>
                  <a:cubicBezTo>
                    <a:pt x="21546" y="12973"/>
                    <a:pt x="21573" y="12959"/>
                    <a:pt x="21600" y="12944"/>
                  </a:cubicBezTo>
                  <a:cubicBezTo>
                    <a:pt x="21553" y="12837"/>
                    <a:pt x="21507" y="12730"/>
                    <a:pt x="21461" y="12624"/>
                  </a:cubicBezTo>
                  <a:cubicBezTo>
                    <a:pt x="19694" y="8567"/>
                    <a:pt x="17927" y="4511"/>
                    <a:pt x="16160" y="454"/>
                  </a:cubicBezTo>
                  <a:cubicBezTo>
                    <a:pt x="16113" y="347"/>
                    <a:pt x="16067" y="240"/>
                    <a:pt x="16020" y="132"/>
                  </a:cubicBezTo>
                  <a:cubicBezTo>
                    <a:pt x="16000" y="88"/>
                    <a:pt x="15981" y="44"/>
                    <a:pt x="15962" y="0"/>
                  </a:cubicBezTo>
                  <a:cubicBezTo>
                    <a:pt x="15935" y="10"/>
                    <a:pt x="15908" y="19"/>
                    <a:pt x="15880" y="29"/>
                  </a:cubicBezTo>
                  <a:cubicBezTo>
                    <a:pt x="15796" y="59"/>
                    <a:pt x="15712" y="89"/>
                    <a:pt x="15627" y="119"/>
                  </a:cubicBezTo>
                  <a:cubicBezTo>
                    <a:pt x="10486" y="1952"/>
                    <a:pt x="5345" y="3784"/>
                    <a:pt x="204" y="5616"/>
                  </a:cubicBezTo>
                  <a:cubicBezTo>
                    <a:pt x="136" y="5641"/>
                    <a:pt x="68" y="5665"/>
                    <a:pt x="0" y="5689"/>
                  </a:cubicBezTo>
                  <a:cubicBezTo>
                    <a:pt x="20" y="5743"/>
                    <a:pt x="40" y="5797"/>
                    <a:pt x="60" y="5852"/>
                  </a:cubicBezTo>
                  <a:cubicBezTo>
                    <a:pt x="108" y="5984"/>
                    <a:pt x="157" y="6116"/>
                    <a:pt x="205" y="6248"/>
                  </a:cubicBezTo>
                  <a:cubicBezTo>
                    <a:pt x="2036" y="11234"/>
                    <a:pt x="3867" y="16220"/>
                    <a:pt x="5697" y="21206"/>
                  </a:cubicBezTo>
                  <a:cubicBezTo>
                    <a:pt x="5745" y="21337"/>
                    <a:pt x="5794" y="21469"/>
                    <a:pt x="5842" y="21600"/>
                  </a:cubicBezTo>
                  <a:close/>
                </a:path>
              </a:pathLst>
            </a:custGeom>
            <a:gradFill>
              <a:gsLst>
                <a:gs pos="0">
                  <a:schemeClr val="accent4">
                    <a:lumMod val="40000"/>
                    <a:lumOff val="60000"/>
                  </a:schemeClr>
                </a:gs>
                <a:gs pos="100000">
                  <a:schemeClr val="accent4"/>
                </a:gs>
              </a:gsLst>
              <a:lin ang="16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77" name="Shape 84"/>
            <p:cNvSpPr/>
            <p:nvPr/>
          </p:nvSpPr>
          <p:spPr>
            <a:xfrm>
              <a:off x="2725083" y="5413690"/>
              <a:ext cx="654777" cy="415077"/>
            </a:xfrm>
            <a:custGeom>
              <a:avLst/>
              <a:gdLst/>
              <a:ahLst/>
              <a:cxnLst>
                <a:cxn ang="0">
                  <a:pos x="wd2" y="hd2"/>
                </a:cxn>
                <a:cxn ang="5400000">
                  <a:pos x="wd2" y="hd2"/>
                </a:cxn>
                <a:cxn ang="10800000">
                  <a:pos x="wd2" y="hd2"/>
                </a:cxn>
                <a:cxn ang="16200000">
                  <a:pos x="wd2" y="hd2"/>
                </a:cxn>
              </a:cxnLst>
              <a:rect l="0" t="0" r="r" b="b"/>
              <a:pathLst>
                <a:path w="21600" h="21600" extrusionOk="0">
                  <a:moveTo>
                    <a:pt x="4501" y="11816"/>
                  </a:moveTo>
                  <a:cubicBezTo>
                    <a:pt x="4532" y="11851"/>
                    <a:pt x="4562" y="11885"/>
                    <a:pt x="4592" y="11920"/>
                  </a:cubicBezTo>
                  <a:cubicBezTo>
                    <a:pt x="5842" y="13354"/>
                    <a:pt x="7092" y="14788"/>
                    <a:pt x="8343" y="16222"/>
                  </a:cubicBezTo>
                  <a:cubicBezTo>
                    <a:pt x="9838" y="17937"/>
                    <a:pt x="11334" y="19652"/>
                    <a:pt x="12829" y="21367"/>
                  </a:cubicBezTo>
                  <a:cubicBezTo>
                    <a:pt x="12897" y="21444"/>
                    <a:pt x="12965" y="21522"/>
                    <a:pt x="13032" y="21600"/>
                  </a:cubicBezTo>
                  <a:cubicBezTo>
                    <a:pt x="13091" y="21521"/>
                    <a:pt x="13149" y="21441"/>
                    <a:pt x="13208" y="21362"/>
                  </a:cubicBezTo>
                  <a:cubicBezTo>
                    <a:pt x="13306" y="21229"/>
                    <a:pt x="13404" y="21097"/>
                    <a:pt x="13502" y="20964"/>
                  </a:cubicBezTo>
                  <a:cubicBezTo>
                    <a:pt x="16148" y="17381"/>
                    <a:pt x="18793" y="13797"/>
                    <a:pt x="21438" y="10214"/>
                  </a:cubicBezTo>
                  <a:cubicBezTo>
                    <a:pt x="21492" y="10141"/>
                    <a:pt x="21546" y="10068"/>
                    <a:pt x="21600" y="9994"/>
                  </a:cubicBezTo>
                  <a:cubicBezTo>
                    <a:pt x="21332" y="9786"/>
                    <a:pt x="21065" y="9577"/>
                    <a:pt x="20797" y="9368"/>
                  </a:cubicBezTo>
                  <a:cubicBezTo>
                    <a:pt x="20420" y="9073"/>
                    <a:pt x="20043" y="8779"/>
                    <a:pt x="19665" y="8484"/>
                  </a:cubicBezTo>
                  <a:cubicBezTo>
                    <a:pt x="19471" y="8332"/>
                    <a:pt x="19276" y="8180"/>
                    <a:pt x="19082" y="8028"/>
                  </a:cubicBezTo>
                  <a:cubicBezTo>
                    <a:pt x="18930" y="7910"/>
                    <a:pt x="18779" y="7792"/>
                    <a:pt x="18628" y="7674"/>
                  </a:cubicBezTo>
                  <a:cubicBezTo>
                    <a:pt x="15351" y="5116"/>
                    <a:pt x="12075" y="2558"/>
                    <a:pt x="8798" y="0"/>
                  </a:cubicBezTo>
                  <a:cubicBezTo>
                    <a:pt x="8739" y="45"/>
                    <a:pt x="8679" y="90"/>
                    <a:pt x="8620" y="135"/>
                  </a:cubicBezTo>
                  <a:cubicBezTo>
                    <a:pt x="5814" y="2257"/>
                    <a:pt x="3008" y="4378"/>
                    <a:pt x="203" y="6500"/>
                  </a:cubicBezTo>
                  <a:cubicBezTo>
                    <a:pt x="135" y="6552"/>
                    <a:pt x="68" y="6603"/>
                    <a:pt x="0" y="6654"/>
                  </a:cubicBezTo>
                  <a:cubicBezTo>
                    <a:pt x="69" y="6733"/>
                    <a:pt x="139" y="6813"/>
                    <a:pt x="208" y="6892"/>
                  </a:cubicBezTo>
                  <a:cubicBezTo>
                    <a:pt x="342" y="7046"/>
                    <a:pt x="477" y="7200"/>
                    <a:pt x="611" y="7354"/>
                  </a:cubicBezTo>
                  <a:cubicBezTo>
                    <a:pt x="729" y="7490"/>
                    <a:pt x="847" y="7625"/>
                    <a:pt x="965" y="7761"/>
                  </a:cubicBezTo>
                  <a:cubicBezTo>
                    <a:pt x="2078" y="9037"/>
                    <a:pt x="3191" y="10313"/>
                    <a:pt x="4304" y="11589"/>
                  </a:cubicBezTo>
                  <a:cubicBezTo>
                    <a:pt x="4345" y="11637"/>
                    <a:pt x="4386" y="11684"/>
                    <a:pt x="4428" y="11731"/>
                  </a:cubicBezTo>
                  <a:cubicBezTo>
                    <a:pt x="4452" y="11760"/>
                    <a:pt x="4477" y="11788"/>
                    <a:pt x="4501" y="11816"/>
                  </a:cubicBezTo>
                  <a:close/>
                </a:path>
              </a:pathLst>
            </a:custGeom>
            <a:gradFill>
              <a:gsLst>
                <a:gs pos="0">
                  <a:schemeClr val="accent4">
                    <a:lumMod val="60000"/>
                    <a:lumOff val="40000"/>
                  </a:schemeClr>
                </a:gs>
                <a:gs pos="100000">
                  <a:schemeClr val="accent4">
                    <a:lumMod val="75000"/>
                  </a:schemeClr>
                </a:gs>
              </a:gsLst>
              <a:lin ang="17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grpSp>
        <p:nvGrpSpPr>
          <p:cNvPr id="101" name="Group 100"/>
          <p:cNvGrpSpPr/>
          <p:nvPr/>
        </p:nvGrpSpPr>
        <p:grpSpPr>
          <a:xfrm rot="1330460">
            <a:off x="5247838" y="1536831"/>
            <a:ext cx="1479575" cy="1400867"/>
            <a:chOff x="5638799" y="3886199"/>
            <a:chExt cx="8018625" cy="7592060"/>
          </a:xfrm>
        </p:grpSpPr>
        <p:sp>
          <p:nvSpPr>
            <p:cNvPr id="102" name="Shape 6"/>
            <p:cNvSpPr/>
            <p:nvPr/>
          </p:nvSpPr>
          <p:spPr>
            <a:xfrm>
              <a:off x="5638799" y="5778499"/>
              <a:ext cx="8005472" cy="5699760"/>
            </a:xfrm>
            <a:custGeom>
              <a:avLst/>
              <a:gdLst/>
              <a:ahLst/>
              <a:cxnLst>
                <a:cxn ang="0">
                  <a:pos x="wd2" y="hd2"/>
                </a:cxn>
                <a:cxn ang="5400000">
                  <a:pos x="wd2" y="hd2"/>
                </a:cxn>
                <a:cxn ang="10800000">
                  <a:pos x="wd2" y="hd2"/>
                </a:cxn>
                <a:cxn ang="16200000">
                  <a:pos x="wd2" y="hd2"/>
                </a:cxn>
              </a:cxnLst>
              <a:rect l="0" t="0" r="r" b="b"/>
              <a:pathLst>
                <a:path w="20701" h="19282" extrusionOk="0">
                  <a:moveTo>
                    <a:pt x="3075" y="18508"/>
                  </a:moveTo>
                  <a:cubicBezTo>
                    <a:pt x="5241" y="19322"/>
                    <a:pt x="7894" y="19535"/>
                    <a:pt x="8669" y="18952"/>
                  </a:cubicBezTo>
                  <a:cubicBezTo>
                    <a:pt x="9575" y="18271"/>
                    <a:pt x="16495" y="12056"/>
                    <a:pt x="19412" y="6943"/>
                  </a:cubicBezTo>
                  <a:cubicBezTo>
                    <a:pt x="19432" y="6908"/>
                    <a:pt x="19451" y="6873"/>
                    <a:pt x="19471" y="6838"/>
                  </a:cubicBezTo>
                  <a:cubicBezTo>
                    <a:pt x="20834" y="4410"/>
                    <a:pt x="21273" y="2243"/>
                    <a:pt x="19706" y="1054"/>
                  </a:cubicBezTo>
                  <a:cubicBezTo>
                    <a:pt x="15396" y="-2065"/>
                    <a:pt x="9523" y="2382"/>
                    <a:pt x="5887" y="6058"/>
                  </a:cubicBezTo>
                  <a:cubicBezTo>
                    <a:pt x="4411" y="7550"/>
                    <a:pt x="3304" y="8915"/>
                    <a:pt x="2820" y="9595"/>
                  </a:cubicBezTo>
                  <a:cubicBezTo>
                    <a:pt x="2820" y="9595"/>
                    <a:pt x="-327" y="14952"/>
                    <a:pt x="28" y="15832"/>
                  </a:cubicBezTo>
                  <a:cubicBezTo>
                    <a:pt x="161" y="16955"/>
                    <a:pt x="1399" y="17848"/>
                    <a:pt x="2910" y="18444"/>
                  </a:cubicBezTo>
                  <a:cubicBezTo>
                    <a:pt x="2964" y="18466"/>
                    <a:pt x="3020" y="18487"/>
                    <a:pt x="3075" y="18508"/>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3" name="Shape 7"/>
            <p:cNvSpPr/>
            <p:nvPr/>
          </p:nvSpPr>
          <p:spPr>
            <a:xfrm>
              <a:off x="5651500" y="5854700"/>
              <a:ext cx="8005924" cy="5513926"/>
            </a:xfrm>
            <a:custGeom>
              <a:avLst/>
              <a:gdLst/>
              <a:ahLst/>
              <a:cxnLst>
                <a:cxn ang="0">
                  <a:pos x="wd2" y="hd2"/>
                </a:cxn>
                <a:cxn ang="5400000">
                  <a:pos x="wd2" y="hd2"/>
                </a:cxn>
                <a:cxn ang="10800000">
                  <a:pos x="wd2" y="hd2"/>
                </a:cxn>
                <a:cxn ang="16200000">
                  <a:pos x="wd2" y="hd2"/>
                </a:cxn>
              </a:cxnLst>
              <a:rect l="0" t="0" r="r" b="b"/>
              <a:pathLst>
                <a:path w="21065" h="20388" extrusionOk="0">
                  <a:moveTo>
                    <a:pt x="2972" y="19617"/>
                  </a:moveTo>
                  <a:cubicBezTo>
                    <a:pt x="4423" y="20173"/>
                    <a:pt x="6115" y="20443"/>
                    <a:pt x="7329" y="20379"/>
                  </a:cubicBezTo>
                  <a:cubicBezTo>
                    <a:pt x="7955" y="20346"/>
                    <a:pt x="8455" y="20225"/>
                    <a:pt x="8728" y="20008"/>
                  </a:cubicBezTo>
                  <a:cubicBezTo>
                    <a:pt x="9038" y="19762"/>
                    <a:pt x="10042" y="18848"/>
                    <a:pt x="11353" y="17536"/>
                  </a:cubicBezTo>
                  <a:cubicBezTo>
                    <a:pt x="13982" y="14904"/>
                    <a:pt x="17845" y="10676"/>
                    <a:pt x="19813" y="7043"/>
                  </a:cubicBezTo>
                  <a:cubicBezTo>
                    <a:pt x="19871" y="6935"/>
                    <a:pt x="19927" y="6829"/>
                    <a:pt x="19982" y="6722"/>
                  </a:cubicBezTo>
                  <a:cubicBezTo>
                    <a:pt x="20052" y="6587"/>
                    <a:pt x="20119" y="6453"/>
                    <a:pt x="20182" y="6320"/>
                  </a:cubicBezTo>
                  <a:cubicBezTo>
                    <a:pt x="20438" y="5786"/>
                    <a:pt x="20647" y="5270"/>
                    <a:pt x="20796" y="4777"/>
                  </a:cubicBezTo>
                  <a:cubicBezTo>
                    <a:pt x="21277" y="3198"/>
                    <a:pt x="21157" y="1869"/>
                    <a:pt x="20082" y="1039"/>
                  </a:cubicBezTo>
                  <a:cubicBezTo>
                    <a:pt x="17097" y="-1157"/>
                    <a:pt x="13318" y="442"/>
                    <a:pt x="10042" y="2934"/>
                  </a:cubicBezTo>
                  <a:cubicBezTo>
                    <a:pt x="7923" y="4545"/>
                    <a:pt x="6013" y="6531"/>
                    <a:pt x="4665" y="8105"/>
                  </a:cubicBezTo>
                  <a:cubicBezTo>
                    <a:pt x="3854" y="9051"/>
                    <a:pt x="3246" y="9849"/>
                    <a:pt x="2917" y="10326"/>
                  </a:cubicBezTo>
                  <a:cubicBezTo>
                    <a:pt x="2917" y="10326"/>
                    <a:pt x="-323" y="16000"/>
                    <a:pt x="26" y="16915"/>
                  </a:cubicBezTo>
                  <a:cubicBezTo>
                    <a:pt x="53" y="17173"/>
                    <a:pt x="134" y="17419"/>
                    <a:pt x="261" y="17651"/>
                  </a:cubicBezTo>
                  <a:cubicBezTo>
                    <a:pt x="576" y="18230"/>
                    <a:pt x="1172" y="18726"/>
                    <a:pt x="1911" y="19131"/>
                  </a:cubicBezTo>
                  <a:cubicBezTo>
                    <a:pt x="2095" y="19232"/>
                    <a:pt x="2289" y="19327"/>
                    <a:pt x="2489" y="19417"/>
                  </a:cubicBezTo>
                  <a:cubicBezTo>
                    <a:pt x="2646" y="19487"/>
                    <a:pt x="2807" y="19554"/>
                    <a:pt x="2972" y="19617"/>
                  </a:cubicBezTo>
                  <a:close/>
                </a:path>
              </a:pathLst>
            </a:custGeom>
            <a:gradFill flip="none" rotWithShape="1">
              <a:gsLst>
                <a:gs pos="98000">
                  <a:schemeClr val="accent5">
                    <a:lumMod val="75000"/>
                  </a:schemeClr>
                </a:gs>
                <a:gs pos="31000">
                  <a:schemeClr val="accent5"/>
                </a:gs>
              </a:gsLst>
              <a:lin ang="1800000" scaled="0"/>
              <a:tileRect/>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4" name="Shape 8"/>
            <p:cNvSpPr/>
            <p:nvPr/>
          </p:nvSpPr>
          <p:spPr>
            <a:xfrm>
              <a:off x="6324599" y="3886199"/>
              <a:ext cx="7224488" cy="6143100"/>
            </a:xfrm>
            <a:custGeom>
              <a:avLst/>
              <a:gdLst/>
              <a:ahLst/>
              <a:cxnLst>
                <a:cxn ang="0">
                  <a:pos x="wd2" y="hd2"/>
                </a:cxn>
                <a:cxn ang="5400000">
                  <a:pos x="wd2" y="hd2"/>
                </a:cxn>
                <a:cxn ang="10800000">
                  <a:pos x="wd2" y="hd2"/>
                </a:cxn>
                <a:cxn ang="16200000">
                  <a:pos x="wd2" y="hd2"/>
                </a:cxn>
              </a:cxnLst>
              <a:rect l="0" t="0" r="r" b="b"/>
              <a:pathLst>
                <a:path w="21570" h="20610" extrusionOk="0">
                  <a:moveTo>
                    <a:pt x="1359" y="18992"/>
                  </a:moveTo>
                  <a:cubicBezTo>
                    <a:pt x="1359" y="18992"/>
                    <a:pt x="2879" y="21503"/>
                    <a:pt x="7683" y="20270"/>
                  </a:cubicBezTo>
                  <a:cubicBezTo>
                    <a:pt x="8734" y="20000"/>
                    <a:pt x="9942" y="19551"/>
                    <a:pt x="11326" y="18857"/>
                  </a:cubicBezTo>
                  <a:cubicBezTo>
                    <a:pt x="14627" y="17203"/>
                    <a:pt x="16980" y="15150"/>
                    <a:pt x="18591" y="13343"/>
                  </a:cubicBezTo>
                  <a:cubicBezTo>
                    <a:pt x="20741" y="10932"/>
                    <a:pt x="21570" y="8960"/>
                    <a:pt x="21570" y="8960"/>
                  </a:cubicBezTo>
                  <a:cubicBezTo>
                    <a:pt x="21570" y="8960"/>
                    <a:pt x="20157" y="5903"/>
                    <a:pt x="17614" y="3361"/>
                  </a:cubicBezTo>
                  <a:cubicBezTo>
                    <a:pt x="16742" y="2489"/>
                    <a:pt x="15737" y="1678"/>
                    <a:pt x="14612" y="1071"/>
                  </a:cubicBezTo>
                  <a:cubicBezTo>
                    <a:pt x="13252" y="338"/>
                    <a:pt x="11716" y="-97"/>
                    <a:pt x="10024" y="19"/>
                  </a:cubicBezTo>
                  <a:cubicBezTo>
                    <a:pt x="8727" y="108"/>
                    <a:pt x="7338" y="519"/>
                    <a:pt x="5867" y="1369"/>
                  </a:cubicBezTo>
                  <a:cubicBezTo>
                    <a:pt x="5120" y="1799"/>
                    <a:pt x="4463" y="2269"/>
                    <a:pt x="3884" y="2769"/>
                  </a:cubicBezTo>
                  <a:cubicBezTo>
                    <a:pt x="2223" y="4207"/>
                    <a:pt x="1217" y="5896"/>
                    <a:pt x="646" y="7632"/>
                  </a:cubicBezTo>
                  <a:cubicBezTo>
                    <a:pt x="189" y="9024"/>
                    <a:pt x="11" y="10445"/>
                    <a:pt x="1" y="11791"/>
                  </a:cubicBezTo>
                  <a:cubicBezTo>
                    <a:pt x="-30" y="15715"/>
                    <a:pt x="1359" y="18992"/>
                    <a:pt x="1359" y="18992"/>
                  </a:cubicBezTo>
                  <a:close/>
                </a:path>
              </a:pathLst>
            </a:custGeom>
            <a:gradFill flip="none" rotWithShape="1">
              <a:gsLst>
                <a:gs pos="42000">
                  <a:schemeClr val="accent5">
                    <a:lumMod val="75000"/>
                  </a:schemeClr>
                </a:gs>
                <a:gs pos="67000">
                  <a:schemeClr val="accent5"/>
                </a:gs>
              </a:gsLst>
              <a:path path="circle">
                <a:fillToRect l="100000" t="100000"/>
              </a:path>
              <a:tileRect r="-100000" b="-10000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5" name="Shape 9"/>
            <p:cNvSpPr/>
            <p:nvPr/>
          </p:nvSpPr>
          <p:spPr>
            <a:xfrm>
              <a:off x="7467599" y="5702300"/>
              <a:ext cx="2098818" cy="2853340"/>
            </a:xfrm>
            <a:custGeom>
              <a:avLst/>
              <a:gdLst/>
              <a:ahLst/>
              <a:cxnLst>
                <a:cxn ang="0">
                  <a:pos x="wd2" y="hd2"/>
                </a:cxn>
                <a:cxn ang="5400000">
                  <a:pos x="wd2" y="hd2"/>
                </a:cxn>
                <a:cxn ang="10800000">
                  <a:pos x="wd2" y="hd2"/>
                </a:cxn>
                <a:cxn ang="16200000">
                  <a:pos x="wd2" y="hd2"/>
                </a:cxn>
              </a:cxnLst>
              <a:rect l="0" t="0" r="r" b="b"/>
              <a:pathLst>
                <a:path w="19627" h="19063" extrusionOk="0">
                  <a:moveTo>
                    <a:pt x="237" y="16766"/>
                  </a:moveTo>
                  <a:cubicBezTo>
                    <a:pt x="237" y="16766"/>
                    <a:pt x="-1973" y="5115"/>
                    <a:pt x="7118" y="0"/>
                  </a:cubicBezTo>
                  <a:cubicBezTo>
                    <a:pt x="7118" y="0"/>
                    <a:pt x="14397" y="5035"/>
                    <a:pt x="19627" y="5313"/>
                  </a:cubicBezTo>
                  <a:cubicBezTo>
                    <a:pt x="19627" y="5313"/>
                    <a:pt x="16567" y="9747"/>
                    <a:pt x="17811" y="13835"/>
                  </a:cubicBezTo>
                  <a:cubicBezTo>
                    <a:pt x="19056" y="17922"/>
                    <a:pt x="672" y="21600"/>
                    <a:pt x="237" y="16766"/>
                  </a:cubicBezTo>
                  <a:close/>
                </a:path>
              </a:pathLst>
            </a:custGeom>
            <a:solidFill>
              <a:schemeClr val="accent4">
                <a:lumMod val="20000"/>
                <a:lumOff val="80000"/>
                <a:alpha val="3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6" name="Shape 10"/>
            <p:cNvSpPr/>
            <p:nvPr/>
          </p:nvSpPr>
          <p:spPr>
            <a:xfrm>
              <a:off x="6464300" y="4051299"/>
              <a:ext cx="5617751" cy="5948846"/>
            </a:xfrm>
            <a:custGeom>
              <a:avLst/>
              <a:gdLst/>
              <a:ahLst/>
              <a:cxnLst>
                <a:cxn ang="0">
                  <a:pos x="wd2" y="hd2"/>
                </a:cxn>
                <a:cxn ang="5400000">
                  <a:pos x="wd2" y="hd2"/>
                </a:cxn>
                <a:cxn ang="10800000">
                  <a:pos x="wd2" y="hd2"/>
                </a:cxn>
                <a:cxn ang="16200000">
                  <a:pos x="wd2" y="hd2"/>
                </a:cxn>
              </a:cxnLst>
              <a:rect l="0" t="0" r="r" b="b"/>
              <a:pathLst>
                <a:path w="19939" h="21590" extrusionOk="0">
                  <a:moveTo>
                    <a:pt x="1937" y="20695"/>
                  </a:moveTo>
                  <a:cubicBezTo>
                    <a:pt x="2473" y="21051"/>
                    <a:pt x="3291" y="21429"/>
                    <a:pt x="4469" y="21583"/>
                  </a:cubicBezTo>
                  <a:cubicBezTo>
                    <a:pt x="4488" y="21586"/>
                    <a:pt x="4507" y="21588"/>
                    <a:pt x="4525" y="21590"/>
                  </a:cubicBezTo>
                  <a:cubicBezTo>
                    <a:pt x="4418" y="21472"/>
                    <a:pt x="4368" y="21398"/>
                    <a:pt x="4368" y="21398"/>
                  </a:cubicBezTo>
                  <a:cubicBezTo>
                    <a:pt x="4368" y="21398"/>
                    <a:pt x="-1661" y="8514"/>
                    <a:pt x="9216" y="2814"/>
                  </a:cubicBezTo>
                  <a:cubicBezTo>
                    <a:pt x="12918" y="873"/>
                    <a:pt x="13475" y="1095"/>
                    <a:pt x="15642" y="1264"/>
                  </a:cubicBezTo>
                  <a:cubicBezTo>
                    <a:pt x="17808" y="1432"/>
                    <a:pt x="19463" y="2494"/>
                    <a:pt x="19463" y="2494"/>
                  </a:cubicBezTo>
                  <a:cubicBezTo>
                    <a:pt x="19621" y="2564"/>
                    <a:pt x="19780" y="2634"/>
                    <a:pt x="19939" y="2704"/>
                  </a:cubicBezTo>
                  <a:cubicBezTo>
                    <a:pt x="19250" y="2317"/>
                    <a:pt x="18602" y="1876"/>
                    <a:pt x="17934" y="1455"/>
                  </a:cubicBezTo>
                  <a:cubicBezTo>
                    <a:pt x="16335" y="571"/>
                    <a:pt x="14516" y="-10"/>
                    <a:pt x="12502" y="0"/>
                  </a:cubicBezTo>
                  <a:cubicBezTo>
                    <a:pt x="10796" y="8"/>
                    <a:pt x="8949" y="442"/>
                    <a:pt x="6978" y="1476"/>
                  </a:cubicBezTo>
                  <a:cubicBezTo>
                    <a:pt x="6811" y="1564"/>
                    <a:pt x="6647" y="1653"/>
                    <a:pt x="6487" y="1744"/>
                  </a:cubicBezTo>
                  <a:cubicBezTo>
                    <a:pt x="2853" y="3792"/>
                    <a:pt x="1115" y="6596"/>
                    <a:pt x="408" y="9416"/>
                  </a:cubicBezTo>
                  <a:cubicBezTo>
                    <a:pt x="-833" y="14369"/>
                    <a:pt x="1110" y="19371"/>
                    <a:pt x="1551" y="20407"/>
                  </a:cubicBezTo>
                  <a:cubicBezTo>
                    <a:pt x="1658" y="20498"/>
                    <a:pt x="1786" y="20594"/>
                    <a:pt x="1937" y="20695"/>
                  </a:cubicBezTo>
                  <a:close/>
                </a:path>
              </a:pathLst>
            </a:custGeom>
            <a:solidFill>
              <a:schemeClr val="accent5">
                <a:lumMod val="40000"/>
                <a:lumOff val="60000"/>
                <a:alpha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7" name="Shape 11"/>
            <p:cNvSpPr/>
            <p:nvPr/>
          </p:nvSpPr>
          <p:spPr>
            <a:xfrm>
              <a:off x="7137399" y="4317999"/>
              <a:ext cx="5140888" cy="5719774"/>
            </a:xfrm>
            <a:custGeom>
              <a:avLst/>
              <a:gdLst/>
              <a:ahLst/>
              <a:cxnLst>
                <a:cxn ang="0">
                  <a:pos x="wd2" y="hd2"/>
                </a:cxn>
                <a:cxn ang="5400000">
                  <a:pos x="wd2" y="hd2"/>
                </a:cxn>
                <a:cxn ang="10800000">
                  <a:pos x="wd2" y="hd2"/>
                </a:cxn>
                <a:cxn ang="16200000">
                  <a:pos x="wd2" y="hd2"/>
                </a:cxn>
              </a:cxnLst>
              <a:rect l="0" t="0" r="r" b="b"/>
              <a:pathLst>
                <a:path w="17392" h="20547" extrusionOk="0">
                  <a:moveTo>
                    <a:pt x="2103" y="20547"/>
                  </a:moveTo>
                  <a:lnTo>
                    <a:pt x="1991" y="20302"/>
                  </a:lnTo>
                  <a:cubicBezTo>
                    <a:pt x="1991" y="20302"/>
                    <a:pt x="-3830" y="7390"/>
                    <a:pt x="6646" y="1689"/>
                  </a:cubicBezTo>
                  <a:cubicBezTo>
                    <a:pt x="10212" y="-251"/>
                    <a:pt x="13363" y="101"/>
                    <a:pt x="15968" y="1408"/>
                  </a:cubicBezTo>
                  <a:cubicBezTo>
                    <a:pt x="16462" y="1633"/>
                    <a:pt x="16936" y="1893"/>
                    <a:pt x="17392" y="2181"/>
                  </a:cubicBezTo>
                  <a:cubicBezTo>
                    <a:pt x="14492" y="76"/>
                    <a:pt x="10701" y="-1053"/>
                    <a:pt x="6268" y="1360"/>
                  </a:cubicBezTo>
                  <a:cubicBezTo>
                    <a:pt x="-4208" y="7060"/>
                    <a:pt x="1612" y="19972"/>
                    <a:pt x="1612" y="19972"/>
                  </a:cubicBezTo>
                  <a:lnTo>
                    <a:pt x="1851" y="20486"/>
                  </a:lnTo>
                  <a:cubicBezTo>
                    <a:pt x="1851" y="20486"/>
                    <a:pt x="2103" y="20547"/>
                    <a:pt x="2103" y="20547"/>
                  </a:cubicBezTo>
                  <a:close/>
                </a:path>
              </a:pathLst>
            </a:custGeom>
            <a:solidFill>
              <a:schemeClr val="accent4">
                <a:lumMod val="40000"/>
                <a:lumOff val="60000"/>
                <a:alpha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8" name="Shape 12"/>
            <p:cNvSpPr/>
            <p:nvPr/>
          </p:nvSpPr>
          <p:spPr>
            <a:xfrm>
              <a:off x="6464300" y="3987800"/>
              <a:ext cx="5346899" cy="5717052"/>
            </a:xfrm>
            <a:custGeom>
              <a:avLst/>
              <a:gdLst/>
              <a:ahLst/>
              <a:cxnLst>
                <a:cxn ang="0">
                  <a:pos x="wd2" y="hd2"/>
                </a:cxn>
                <a:cxn ang="5400000">
                  <a:pos x="wd2" y="hd2"/>
                </a:cxn>
                <a:cxn ang="10800000">
                  <a:pos x="wd2" y="hd2"/>
                </a:cxn>
                <a:cxn ang="16200000">
                  <a:pos x="wd2" y="hd2"/>
                </a:cxn>
              </a:cxnLst>
              <a:rect l="0" t="0" r="r" b="b"/>
              <a:pathLst>
                <a:path w="17453" h="20533" extrusionOk="0">
                  <a:moveTo>
                    <a:pt x="6362" y="1444"/>
                  </a:moveTo>
                  <a:cubicBezTo>
                    <a:pt x="-4147" y="7376"/>
                    <a:pt x="1532" y="20471"/>
                    <a:pt x="1532" y="20471"/>
                  </a:cubicBezTo>
                  <a:cubicBezTo>
                    <a:pt x="1532" y="20471"/>
                    <a:pt x="1547" y="20494"/>
                    <a:pt x="1575" y="20533"/>
                  </a:cubicBezTo>
                  <a:cubicBezTo>
                    <a:pt x="966" y="19007"/>
                    <a:pt x="-3346" y="7214"/>
                    <a:pt x="6473" y="1671"/>
                  </a:cubicBezTo>
                  <a:cubicBezTo>
                    <a:pt x="9745" y="-177"/>
                    <a:pt x="12652" y="-65"/>
                    <a:pt x="15104" y="964"/>
                  </a:cubicBezTo>
                  <a:cubicBezTo>
                    <a:pt x="15423" y="1089"/>
                    <a:pt x="15736" y="1227"/>
                    <a:pt x="16040" y="1380"/>
                  </a:cubicBezTo>
                  <a:cubicBezTo>
                    <a:pt x="16531" y="1604"/>
                    <a:pt x="17002" y="1864"/>
                    <a:pt x="17453" y="2151"/>
                  </a:cubicBezTo>
                  <a:cubicBezTo>
                    <a:pt x="14581" y="40"/>
                    <a:pt x="10809" y="-1067"/>
                    <a:pt x="6362" y="1444"/>
                  </a:cubicBezTo>
                  <a:close/>
                </a:path>
              </a:pathLst>
            </a:custGeom>
            <a:solidFill>
              <a:schemeClr val="accent4">
                <a:lumMod val="20000"/>
                <a:lumOff val="80000"/>
                <a:alpha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09" name="Shape 13"/>
            <p:cNvSpPr/>
            <p:nvPr/>
          </p:nvSpPr>
          <p:spPr>
            <a:xfrm>
              <a:off x="5854700" y="9601200"/>
              <a:ext cx="910648" cy="1278908"/>
            </a:xfrm>
            <a:custGeom>
              <a:avLst/>
              <a:gdLst/>
              <a:ahLst/>
              <a:cxnLst>
                <a:cxn ang="0">
                  <a:pos x="wd2" y="hd2"/>
                </a:cxn>
                <a:cxn ang="5400000">
                  <a:pos x="wd2" y="hd2"/>
                </a:cxn>
                <a:cxn ang="10800000">
                  <a:pos x="wd2" y="hd2"/>
                </a:cxn>
                <a:cxn ang="16200000">
                  <a:pos x="wd2" y="hd2"/>
                </a:cxn>
              </a:cxnLst>
              <a:rect l="0" t="0" r="r" b="b"/>
              <a:pathLst>
                <a:path w="18359" h="20349" extrusionOk="0">
                  <a:moveTo>
                    <a:pt x="7957" y="0"/>
                  </a:moveTo>
                  <a:cubicBezTo>
                    <a:pt x="7957" y="0"/>
                    <a:pt x="311" y="7149"/>
                    <a:pt x="9" y="11119"/>
                  </a:cubicBezTo>
                  <a:cubicBezTo>
                    <a:pt x="-293" y="15088"/>
                    <a:pt x="6995" y="18207"/>
                    <a:pt x="14151" y="19903"/>
                  </a:cubicBezTo>
                  <a:cubicBezTo>
                    <a:pt x="21307" y="21600"/>
                    <a:pt x="18644" y="18231"/>
                    <a:pt x="11347" y="13520"/>
                  </a:cubicBezTo>
                  <a:cubicBezTo>
                    <a:pt x="4048" y="8815"/>
                    <a:pt x="7957" y="0"/>
                    <a:pt x="7957" y="0"/>
                  </a:cubicBezTo>
                  <a:close/>
                </a:path>
              </a:pathLst>
            </a:custGeom>
            <a:solidFill>
              <a:schemeClr val="accent5">
                <a:lumMod val="60000"/>
                <a:lumOff val="40000"/>
                <a:alpha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sp>
          <p:nvSpPr>
            <p:cNvPr id="110" name="Shape 14"/>
            <p:cNvSpPr/>
            <p:nvPr/>
          </p:nvSpPr>
          <p:spPr>
            <a:xfrm>
              <a:off x="11658600" y="4826000"/>
              <a:ext cx="1636219" cy="3110650"/>
            </a:xfrm>
            <a:custGeom>
              <a:avLst/>
              <a:gdLst/>
              <a:ahLst/>
              <a:cxnLst>
                <a:cxn ang="0">
                  <a:pos x="wd2" y="hd2"/>
                </a:cxn>
                <a:cxn ang="5400000">
                  <a:pos x="wd2" y="hd2"/>
                </a:cxn>
                <a:cxn ang="10800000">
                  <a:pos x="wd2" y="hd2"/>
                </a:cxn>
                <a:cxn ang="16200000">
                  <a:pos x="wd2" y="hd2"/>
                </a:cxn>
              </a:cxnLst>
              <a:rect l="0" t="0" r="r" b="b"/>
              <a:pathLst>
                <a:path w="12379" h="18163" extrusionOk="0">
                  <a:moveTo>
                    <a:pt x="1152" y="0"/>
                  </a:moveTo>
                  <a:cubicBezTo>
                    <a:pt x="1152" y="0"/>
                    <a:pt x="8072" y="3404"/>
                    <a:pt x="12379" y="9598"/>
                  </a:cubicBezTo>
                  <a:cubicBezTo>
                    <a:pt x="12379" y="9598"/>
                    <a:pt x="11924" y="13017"/>
                    <a:pt x="2477" y="17309"/>
                  </a:cubicBezTo>
                  <a:cubicBezTo>
                    <a:pt x="-6972" y="21600"/>
                    <a:pt x="14628" y="8762"/>
                    <a:pt x="1152" y="0"/>
                  </a:cubicBezTo>
                  <a:close/>
                </a:path>
              </a:pathLst>
            </a:custGeom>
            <a:solidFill>
              <a:schemeClr val="accent4">
                <a:lumMod val="75000"/>
                <a:alpha val="2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p>
          </p:txBody>
        </p:sp>
      </p:grpSp>
      <p:sp>
        <p:nvSpPr>
          <p:cNvPr id="112" name="Arc 111"/>
          <p:cNvSpPr/>
          <p:nvPr/>
        </p:nvSpPr>
        <p:spPr>
          <a:xfrm>
            <a:off x="3166946" y="2040673"/>
            <a:ext cx="6440565" cy="4683512"/>
          </a:xfrm>
          <a:prstGeom prst="arc">
            <a:avLst>
              <a:gd name="adj1" fmla="val 8275510"/>
              <a:gd name="adj2" fmla="val 9419026"/>
            </a:avLst>
          </a:prstGeom>
          <a:ln w="12700">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Arc 113"/>
          <p:cNvSpPr/>
          <p:nvPr/>
        </p:nvSpPr>
        <p:spPr>
          <a:xfrm>
            <a:off x="3166944" y="2040831"/>
            <a:ext cx="6440565" cy="4683512"/>
          </a:xfrm>
          <a:prstGeom prst="arc">
            <a:avLst>
              <a:gd name="adj1" fmla="val 10929654"/>
              <a:gd name="adj2" fmla="val 11742575"/>
            </a:avLst>
          </a:prstGeom>
          <a:ln w="12700">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Arc 115"/>
          <p:cNvSpPr/>
          <p:nvPr/>
        </p:nvSpPr>
        <p:spPr>
          <a:xfrm>
            <a:off x="3170726" y="2050955"/>
            <a:ext cx="6440565" cy="4683512"/>
          </a:xfrm>
          <a:prstGeom prst="arc">
            <a:avLst>
              <a:gd name="adj1" fmla="val 13027184"/>
              <a:gd name="adj2" fmla="val 14576880"/>
            </a:avLst>
          </a:prstGeom>
          <a:ln w="12700">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Arc 118"/>
          <p:cNvSpPr/>
          <p:nvPr/>
        </p:nvSpPr>
        <p:spPr>
          <a:xfrm>
            <a:off x="3147171" y="2059757"/>
            <a:ext cx="6440565" cy="4683512"/>
          </a:xfrm>
          <a:prstGeom prst="arc">
            <a:avLst>
              <a:gd name="adj1" fmla="val 16762382"/>
              <a:gd name="adj2" fmla="val 18143691"/>
            </a:avLst>
          </a:prstGeom>
          <a:ln w="12700">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nvSpPr>
        <p:spPr>
          <a:xfrm>
            <a:off x="3145751" y="2064359"/>
            <a:ext cx="6440565" cy="4683512"/>
          </a:xfrm>
          <a:prstGeom prst="arc">
            <a:avLst>
              <a:gd name="adj1" fmla="val 19675378"/>
              <a:gd name="adj2" fmla="val 20314292"/>
            </a:avLst>
          </a:prstGeom>
          <a:ln w="12700">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 121"/>
          <p:cNvSpPr/>
          <p:nvPr/>
        </p:nvSpPr>
        <p:spPr>
          <a:xfrm>
            <a:off x="3145751" y="2052271"/>
            <a:ext cx="6440565" cy="4683512"/>
          </a:xfrm>
          <a:prstGeom prst="arc">
            <a:avLst>
              <a:gd name="adj1" fmla="val 129106"/>
              <a:gd name="adj2" fmla="val 699685"/>
            </a:avLst>
          </a:prstGeom>
          <a:ln w="12700">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nvSpPr>
        <p:spPr>
          <a:xfrm>
            <a:off x="3144068" y="2064359"/>
            <a:ext cx="6440565" cy="4683512"/>
          </a:xfrm>
          <a:prstGeom prst="arc">
            <a:avLst>
              <a:gd name="adj1" fmla="val 2320860"/>
              <a:gd name="adj2" fmla="val 3211358"/>
            </a:avLst>
          </a:prstGeom>
          <a:ln w="12700">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TextBox 123"/>
          <p:cNvSpPr txBox="1"/>
          <p:nvPr/>
        </p:nvSpPr>
        <p:spPr>
          <a:xfrm>
            <a:off x="9319781" y="2326908"/>
            <a:ext cx="1734207" cy="400110"/>
          </a:xfrm>
          <a:prstGeom prst="rect">
            <a:avLst/>
          </a:prstGeom>
          <a:noFill/>
        </p:spPr>
        <p:txBody>
          <a:bodyPr wrap="square" numCol="1" spcCol="457200" rtlCol="0">
            <a:spAutoFit/>
          </a:bodyPr>
          <a:lstStyle/>
          <a:p>
            <a:pPr>
              <a:lnSpc>
                <a:spcPts val="1200"/>
              </a:lnSpc>
            </a:pPr>
            <a:r>
              <a:rPr lang="en-US" sz="900" dirty="0">
                <a:latin typeface="Montserrat" charset="0"/>
                <a:ea typeface="Montserrat" charset="0"/>
                <a:cs typeface="Montserrat" charset="0"/>
              </a:rPr>
              <a:t>Also he his male air bring is Signs first creepiest.</a:t>
            </a:r>
          </a:p>
        </p:txBody>
      </p:sp>
      <p:sp>
        <p:nvSpPr>
          <p:cNvPr id="125" name="TextBox 124"/>
          <p:cNvSpPr txBox="1"/>
          <p:nvPr/>
        </p:nvSpPr>
        <p:spPr>
          <a:xfrm>
            <a:off x="9319780" y="2054252"/>
            <a:ext cx="1699392" cy="246221"/>
          </a:xfrm>
          <a:prstGeom prst="rect">
            <a:avLst/>
          </a:prstGeom>
          <a:noFill/>
        </p:spPr>
        <p:txBody>
          <a:bodyPr wrap="square" numCol="1" spcCol="457200" rtlCol="0">
            <a:spAutoFit/>
          </a:bodyPr>
          <a:lstStyle/>
          <a:p>
            <a:pPr>
              <a:lnSpc>
                <a:spcPts val="1200"/>
              </a:lnSpc>
            </a:pPr>
            <a:r>
              <a:rPr lang="en-US" sz="1000" b="1" dirty="0">
                <a:latin typeface="Montserrat" charset="0"/>
                <a:ea typeface="Montserrat" charset="0"/>
                <a:cs typeface="Montserrat" charset="0"/>
              </a:rPr>
              <a:t>Fruitful were example</a:t>
            </a:r>
            <a:endParaRPr lang="en-US" sz="1000" dirty="0">
              <a:latin typeface="Montserrat" charset="0"/>
              <a:ea typeface="Montserrat" charset="0"/>
              <a:cs typeface="Montserrat" charset="0"/>
            </a:endParaRPr>
          </a:p>
        </p:txBody>
      </p:sp>
      <p:sp>
        <p:nvSpPr>
          <p:cNvPr id="126" name="TextBox 125"/>
          <p:cNvSpPr txBox="1"/>
          <p:nvPr/>
        </p:nvSpPr>
        <p:spPr>
          <a:xfrm>
            <a:off x="9963123" y="3851583"/>
            <a:ext cx="1388819" cy="400110"/>
          </a:xfrm>
          <a:prstGeom prst="rect">
            <a:avLst/>
          </a:prstGeom>
          <a:noFill/>
        </p:spPr>
        <p:txBody>
          <a:bodyPr wrap="square" numCol="1" spcCol="457200" rtlCol="0">
            <a:spAutoFit/>
          </a:bodyPr>
          <a:lstStyle/>
          <a:p>
            <a:pPr>
              <a:lnSpc>
                <a:spcPts val="1200"/>
              </a:lnSpc>
            </a:pPr>
            <a:r>
              <a:rPr lang="en-US" sz="900" dirty="0">
                <a:latin typeface="Montserrat" charset="0"/>
                <a:ea typeface="Montserrat" charset="0"/>
                <a:cs typeface="Montserrat" charset="0"/>
              </a:rPr>
              <a:t>Also he his male air bring is Signs first.</a:t>
            </a:r>
          </a:p>
        </p:txBody>
      </p:sp>
      <p:sp>
        <p:nvSpPr>
          <p:cNvPr id="127" name="TextBox 126"/>
          <p:cNvSpPr txBox="1"/>
          <p:nvPr/>
        </p:nvSpPr>
        <p:spPr>
          <a:xfrm>
            <a:off x="9963123" y="3578927"/>
            <a:ext cx="1267995" cy="246221"/>
          </a:xfrm>
          <a:prstGeom prst="rect">
            <a:avLst/>
          </a:prstGeom>
          <a:noFill/>
        </p:spPr>
        <p:txBody>
          <a:bodyPr wrap="square" numCol="1" spcCol="457200" rtlCol="0">
            <a:spAutoFit/>
          </a:bodyPr>
          <a:lstStyle/>
          <a:p>
            <a:pPr>
              <a:lnSpc>
                <a:spcPts val="1200"/>
              </a:lnSpc>
            </a:pPr>
            <a:r>
              <a:rPr lang="en-US" sz="1000" b="1" dirty="0">
                <a:latin typeface="Montserrat" charset="0"/>
                <a:ea typeface="Montserrat" charset="0"/>
                <a:cs typeface="Montserrat" charset="0"/>
              </a:rPr>
              <a:t>Fruitful were</a:t>
            </a:r>
            <a:endParaRPr lang="en-US" sz="1000" dirty="0">
              <a:latin typeface="Montserrat" charset="0"/>
              <a:ea typeface="Montserrat" charset="0"/>
              <a:cs typeface="Montserrat" charset="0"/>
            </a:endParaRPr>
          </a:p>
        </p:txBody>
      </p:sp>
      <p:sp>
        <p:nvSpPr>
          <p:cNvPr id="128" name="TextBox 127"/>
          <p:cNvSpPr txBox="1"/>
          <p:nvPr/>
        </p:nvSpPr>
        <p:spPr>
          <a:xfrm>
            <a:off x="9740099" y="5356997"/>
            <a:ext cx="1388819" cy="400110"/>
          </a:xfrm>
          <a:prstGeom prst="rect">
            <a:avLst/>
          </a:prstGeom>
          <a:noFill/>
        </p:spPr>
        <p:txBody>
          <a:bodyPr wrap="square" numCol="1" spcCol="457200" rtlCol="0">
            <a:spAutoFit/>
          </a:bodyPr>
          <a:lstStyle/>
          <a:p>
            <a:pPr>
              <a:lnSpc>
                <a:spcPts val="1200"/>
              </a:lnSpc>
            </a:pPr>
            <a:r>
              <a:rPr lang="en-US" sz="900" dirty="0">
                <a:latin typeface="Montserrat" charset="0"/>
                <a:ea typeface="Montserrat" charset="0"/>
                <a:cs typeface="Montserrat" charset="0"/>
              </a:rPr>
              <a:t>Also he his male air bring is Signs first.</a:t>
            </a:r>
          </a:p>
        </p:txBody>
      </p:sp>
      <p:sp>
        <p:nvSpPr>
          <p:cNvPr id="129" name="TextBox 128"/>
          <p:cNvSpPr txBox="1"/>
          <p:nvPr/>
        </p:nvSpPr>
        <p:spPr>
          <a:xfrm>
            <a:off x="9740099" y="5084341"/>
            <a:ext cx="1267995" cy="246221"/>
          </a:xfrm>
          <a:prstGeom prst="rect">
            <a:avLst/>
          </a:prstGeom>
          <a:noFill/>
        </p:spPr>
        <p:txBody>
          <a:bodyPr wrap="square" numCol="1" spcCol="457200" rtlCol="0">
            <a:spAutoFit/>
          </a:bodyPr>
          <a:lstStyle/>
          <a:p>
            <a:pPr>
              <a:lnSpc>
                <a:spcPts val="1200"/>
              </a:lnSpc>
            </a:pPr>
            <a:r>
              <a:rPr lang="en-US" sz="1000" b="1">
                <a:latin typeface="Montserrat" charset="0"/>
                <a:ea typeface="Montserrat" charset="0"/>
                <a:cs typeface="Montserrat" charset="0"/>
              </a:rPr>
              <a:t>Fruitful were</a:t>
            </a:r>
            <a:endParaRPr lang="en-US" sz="1000" dirty="0">
              <a:latin typeface="Montserrat" charset="0"/>
              <a:ea typeface="Montserrat" charset="0"/>
              <a:cs typeface="Montserrat" charset="0"/>
            </a:endParaRPr>
          </a:p>
        </p:txBody>
      </p:sp>
      <p:sp>
        <p:nvSpPr>
          <p:cNvPr id="132" name="TextBox 131"/>
          <p:cNvSpPr txBox="1"/>
          <p:nvPr/>
        </p:nvSpPr>
        <p:spPr>
          <a:xfrm>
            <a:off x="3439763" y="1852888"/>
            <a:ext cx="1388819" cy="400110"/>
          </a:xfrm>
          <a:prstGeom prst="rect">
            <a:avLst/>
          </a:prstGeom>
          <a:noFill/>
        </p:spPr>
        <p:txBody>
          <a:bodyPr wrap="square" numCol="1" spcCol="457200" rtlCol="0">
            <a:spAutoFit/>
          </a:bodyPr>
          <a:lstStyle/>
          <a:p>
            <a:pPr algn="r">
              <a:lnSpc>
                <a:spcPts val="1200"/>
              </a:lnSpc>
            </a:pPr>
            <a:r>
              <a:rPr lang="en-US" sz="900" dirty="0">
                <a:latin typeface="Montserrat" charset="0"/>
                <a:ea typeface="Montserrat" charset="0"/>
                <a:cs typeface="Montserrat" charset="0"/>
              </a:rPr>
              <a:t>Also he his male air bring is Signs first.</a:t>
            </a:r>
          </a:p>
        </p:txBody>
      </p:sp>
      <p:sp>
        <p:nvSpPr>
          <p:cNvPr id="133" name="TextBox 132"/>
          <p:cNvSpPr txBox="1"/>
          <p:nvPr/>
        </p:nvSpPr>
        <p:spPr>
          <a:xfrm>
            <a:off x="3439763" y="1580232"/>
            <a:ext cx="1267995" cy="246221"/>
          </a:xfrm>
          <a:prstGeom prst="rect">
            <a:avLst/>
          </a:prstGeom>
          <a:noFill/>
        </p:spPr>
        <p:txBody>
          <a:bodyPr wrap="square" numCol="1" spcCol="457200" rtlCol="0">
            <a:spAutoFit/>
          </a:bodyPr>
          <a:lstStyle/>
          <a:p>
            <a:pPr algn="r">
              <a:lnSpc>
                <a:spcPts val="1200"/>
              </a:lnSpc>
            </a:pPr>
            <a:r>
              <a:rPr lang="en-US" sz="1000" b="1" dirty="0">
                <a:latin typeface="Montserrat" charset="0"/>
                <a:ea typeface="Montserrat" charset="0"/>
                <a:cs typeface="Montserrat" charset="0"/>
              </a:rPr>
              <a:t>Fruitful were</a:t>
            </a:r>
            <a:endParaRPr lang="en-US" sz="1000" dirty="0">
              <a:latin typeface="Montserrat" charset="0"/>
              <a:ea typeface="Montserrat" charset="0"/>
              <a:cs typeface="Montserrat" charset="0"/>
            </a:endParaRPr>
          </a:p>
        </p:txBody>
      </p:sp>
      <p:sp>
        <p:nvSpPr>
          <p:cNvPr id="134" name="TextBox 133"/>
          <p:cNvSpPr txBox="1"/>
          <p:nvPr/>
        </p:nvSpPr>
        <p:spPr>
          <a:xfrm>
            <a:off x="1136505" y="2842551"/>
            <a:ext cx="1388819" cy="400110"/>
          </a:xfrm>
          <a:prstGeom prst="rect">
            <a:avLst/>
          </a:prstGeom>
          <a:noFill/>
        </p:spPr>
        <p:txBody>
          <a:bodyPr wrap="square" numCol="1" spcCol="457200" rtlCol="0">
            <a:spAutoFit/>
          </a:bodyPr>
          <a:lstStyle/>
          <a:p>
            <a:pPr algn="r">
              <a:lnSpc>
                <a:spcPts val="1200"/>
              </a:lnSpc>
            </a:pPr>
            <a:r>
              <a:rPr lang="en-US" sz="900" dirty="0">
                <a:latin typeface="Montserrat" charset="0"/>
                <a:ea typeface="Montserrat" charset="0"/>
                <a:cs typeface="Montserrat" charset="0"/>
              </a:rPr>
              <a:t>Also he his male air bring is Signs first.</a:t>
            </a:r>
          </a:p>
        </p:txBody>
      </p:sp>
      <p:sp>
        <p:nvSpPr>
          <p:cNvPr id="135" name="TextBox 134"/>
          <p:cNvSpPr txBox="1"/>
          <p:nvPr/>
        </p:nvSpPr>
        <p:spPr>
          <a:xfrm>
            <a:off x="1257329" y="2569895"/>
            <a:ext cx="1267995" cy="246221"/>
          </a:xfrm>
          <a:prstGeom prst="rect">
            <a:avLst/>
          </a:prstGeom>
          <a:noFill/>
        </p:spPr>
        <p:txBody>
          <a:bodyPr wrap="square" numCol="1" spcCol="457200" rtlCol="0">
            <a:spAutoFit/>
          </a:bodyPr>
          <a:lstStyle/>
          <a:p>
            <a:pPr algn="r">
              <a:lnSpc>
                <a:spcPts val="1200"/>
              </a:lnSpc>
            </a:pPr>
            <a:r>
              <a:rPr lang="en-US" sz="1000" b="1" dirty="0">
                <a:latin typeface="Montserrat" charset="0"/>
                <a:ea typeface="Montserrat" charset="0"/>
                <a:cs typeface="Montserrat" charset="0"/>
              </a:rPr>
              <a:t>Fruitful were</a:t>
            </a:r>
            <a:endParaRPr lang="en-US" sz="1000" dirty="0">
              <a:latin typeface="Montserrat" charset="0"/>
              <a:ea typeface="Montserrat" charset="0"/>
              <a:cs typeface="Montserrat" charset="0"/>
            </a:endParaRPr>
          </a:p>
        </p:txBody>
      </p:sp>
      <p:sp>
        <p:nvSpPr>
          <p:cNvPr id="136" name="TextBox 135"/>
          <p:cNvSpPr txBox="1"/>
          <p:nvPr/>
        </p:nvSpPr>
        <p:spPr>
          <a:xfrm>
            <a:off x="1449177" y="4898265"/>
            <a:ext cx="1388819" cy="400110"/>
          </a:xfrm>
          <a:prstGeom prst="rect">
            <a:avLst/>
          </a:prstGeom>
          <a:noFill/>
        </p:spPr>
        <p:txBody>
          <a:bodyPr wrap="square" numCol="1" spcCol="457200" rtlCol="0">
            <a:spAutoFit/>
          </a:bodyPr>
          <a:lstStyle/>
          <a:p>
            <a:pPr algn="r">
              <a:lnSpc>
                <a:spcPts val="1200"/>
              </a:lnSpc>
            </a:pPr>
            <a:r>
              <a:rPr lang="en-US" sz="900" dirty="0">
                <a:latin typeface="Montserrat" charset="0"/>
                <a:ea typeface="Montserrat" charset="0"/>
                <a:cs typeface="Montserrat" charset="0"/>
              </a:rPr>
              <a:t>Also he his male air bring is Signs first.</a:t>
            </a:r>
          </a:p>
        </p:txBody>
      </p:sp>
      <p:sp>
        <p:nvSpPr>
          <p:cNvPr id="137" name="TextBox 136"/>
          <p:cNvSpPr txBox="1"/>
          <p:nvPr/>
        </p:nvSpPr>
        <p:spPr>
          <a:xfrm>
            <a:off x="1570001" y="4625609"/>
            <a:ext cx="1267995" cy="246221"/>
          </a:xfrm>
          <a:prstGeom prst="rect">
            <a:avLst/>
          </a:prstGeom>
          <a:noFill/>
        </p:spPr>
        <p:txBody>
          <a:bodyPr wrap="square" numCol="1" spcCol="457200" rtlCol="0">
            <a:spAutoFit/>
          </a:bodyPr>
          <a:lstStyle/>
          <a:p>
            <a:pPr algn="r">
              <a:lnSpc>
                <a:spcPts val="1200"/>
              </a:lnSpc>
            </a:pPr>
            <a:r>
              <a:rPr lang="en-US" sz="1000" b="1" dirty="0">
                <a:latin typeface="Montserrat" charset="0"/>
                <a:ea typeface="Montserrat" charset="0"/>
                <a:cs typeface="Montserrat" charset="0"/>
              </a:rPr>
              <a:t>Fruitful were</a:t>
            </a:r>
            <a:endParaRPr lang="en-US" sz="1000" dirty="0">
              <a:latin typeface="Montserrat" charset="0"/>
              <a:ea typeface="Montserrat" charset="0"/>
              <a:cs typeface="Montserrat" charset="0"/>
            </a:endParaRPr>
          </a:p>
        </p:txBody>
      </p:sp>
      <p:grpSp>
        <p:nvGrpSpPr>
          <p:cNvPr id="138" name="Group 137"/>
          <p:cNvGrpSpPr/>
          <p:nvPr/>
        </p:nvGrpSpPr>
        <p:grpSpPr>
          <a:xfrm>
            <a:off x="3479790" y="4841270"/>
            <a:ext cx="491047" cy="491047"/>
            <a:chOff x="7610963" y="3048625"/>
            <a:chExt cx="491046" cy="491046"/>
          </a:xfrm>
        </p:grpSpPr>
        <p:sp>
          <p:nvSpPr>
            <p:cNvPr id="139" name="Oval 138"/>
            <p:cNvSpPr/>
            <p:nvPr/>
          </p:nvSpPr>
          <p:spPr>
            <a:xfrm>
              <a:off x="7610963" y="3048625"/>
              <a:ext cx="491046" cy="491046"/>
            </a:xfrm>
            <a:prstGeom prst="ellipse">
              <a:avLst/>
            </a:prstGeom>
            <a:solidFill>
              <a:schemeClr val="tx2"/>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p:cNvSpPr txBox="1"/>
            <p:nvPr/>
          </p:nvSpPr>
          <p:spPr>
            <a:xfrm>
              <a:off x="7672922" y="3125230"/>
              <a:ext cx="372758" cy="323164"/>
            </a:xfrm>
            <a:prstGeom prst="rect">
              <a:avLst/>
            </a:prstGeom>
            <a:noFill/>
          </p:spPr>
          <p:txBody>
            <a:bodyPr wrap="square" rtlCol="0">
              <a:spAutoFit/>
            </a:bodyPr>
            <a:lstStyle/>
            <a:p>
              <a:pPr algn="ctr"/>
              <a:r>
                <a:rPr lang="en-US" sz="1500" dirty="0">
                  <a:solidFill>
                    <a:srgbClr val="FEFEFE"/>
                  </a:solidFill>
                  <a:latin typeface="Montserrat" charset="0"/>
                  <a:ea typeface="Montserrat" charset="0"/>
                  <a:cs typeface="Montserrat" charset="0"/>
                </a:rPr>
                <a:t>1</a:t>
              </a:r>
            </a:p>
          </p:txBody>
        </p:sp>
      </p:grpSp>
      <p:grpSp>
        <p:nvGrpSpPr>
          <p:cNvPr id="141" name="Group 140"/>
          <p:cNvGrpSpPr/>
          <p:nvPr/>
        </p:nvGrpSpPr>
        <p:grpSpPr>
          <a:xfrm>
            <a:off x="3748950" y="3079158"/>
            <a:ext cx="491047" cy="491047"/>
            <a:chOff x="7610963" y="3048625"/>
            <a:chExt cx="491046" cy="491046"/>
          </a:xfrm>
        </p:grpSpPr>
        <p:sp>
          <p:nvSpPr>
            <p:cNvPr id="142" name="Oval 141"/>
            <p:cNvSpPr/>
            <p:nvPr/>
          </p:nvSpPr>
          <p:spPr>
            <a:xfrm>
              <a:off x="7610963" y="3048625"/>
              <a:ext cx="491046" cy="491046"/>
            </a:xfrm>
            <a:prstGeom prst="ellipse">
              <a:avLst/>
            </a:prstGeom>
            <a:solidFill>
              <a:schemeClr val="accent2"/>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7672922" y="3125230"/>
              <a:ext cx="372758" cy="323164"/>
            </a:xfrm>
            <a:prstGeom prst="rect">
              <a:avLst/>
            </a:prstGeom>
            <a:noFill/>
          </p:spPr>
          <p:txBody>
            <a:bodyPr wrap="square" rtlCol="0">
              <a:spAutoFit/>
            </a:bodyPr>
            <a:lstStyle/>
            <a:p>
              <a:pPr algn="ctr"/>
              <a:r>
                <a:rPr lang="en-US" sz="1500" dirty="0">
                  <a:solidFill>
                    <a:srgbClr val="FEFEFE"/>
                  </a:solidFill>
                  <a:latin typeface="Montserrat" charset="0"/>
                  <a:ea typeface="Montserrat" charset="0"/>
                  <a:cs typeface="Montserrat" charset="0"/>
                </a:rPr>
                <a:t>2</a:t>
              </a:r>
            </a:p>
          </p:txBody>
        </p:sp>
      </p:grpSp>
      <p:grpSp>
        <p:nvGrpSpPr>
          <p:cNvPr id="144" name="Group 143"/>
          <p:cNvGrpSpPr/>
          <p:nvPr/>
        </p:nvGrpSpPr>
        <p:grpSpPr>
          <a:xfrm>
            <a:off x="5957250" y="2320437"/>
            <a:ext cx="491047" cy="491047"/>
            <a:chOff x="7610963" y="3048625"/>
            <a:chExt cx="491046" cy="491046"/>
          </a:xfrm>
        </p:grpSpPr>
        <p:sp>
          <p:nvSpPr>
            <p:cNvPr id="145" name="Oval 144"/>
            <p:cNvSpPr/>
            <p:nvPr/>
          </p:nvSpPr>
          <p:spPr>
            <a:xfrm>
              <a:off x="7610963" y="3048625"/>
              <a:ext cx="491046" cy="491046"/>
            </a:xfrm>
            <a:prstGeom prst="ellipse">
              <a:avLst/>
            </a:prstGeom>
            <a:solidFill>
              <a:schemeClr val="accent3"/>
            </a:solidFill>
            <a:ln w="38100">
              <a:solidFill>
                <a:srgbClr val="595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7672922" y="3125230"/>
              <a:ext cx="372758" cy="323164"/>
            </a:xfrm>
            <a:prstGeom prst="rect">
              <a:avLst/>
            </a:prstGeom>
            <a:noFill/>
          </p:spPr>
          <p:txBody>
            <a:bodyPr wrap="square" rtlCol="0">
              <a:spAutoFit/>
            </a:bodyPr>
            <a:lstStyle/>
            <a:p>
              <a:pPr algn="ctr"/>
              <a:r>
                <a:rPr lang="en-US" sz="1500" dirty="0">
                  <a:solidFill>
                    <a:srgbClr val="FEFEFE"/>
                  </a:solidFill>
                  <a:latin typeface="Montserrat" charset="0"/>
                  <a:ea typeface="Montserrat" charset="0"/>
                  <a:cs typeface="Montserrat" charset="0"/>
                </a:rPr>
                <a:t>3</a:t>
              </a:r>
            </a:p>
          </p:txBody>
        </p:sp>
      </p:grpSp>
      <p:grpSp>
        <p:nvGrpSpPr>
          <p:cNvPr id="147" name="Group 146"/>
          <p:cNvGrpSpPr/>
          <p:nvPr/>
        </p:nvGrpSpPr>
        <p:grpSpPr>
          <a:xfrm>
            <a:off x="7873363" y="2687779"/>
            <a:ext cx="491047" cy="491047"/>
            <a:chOff x="7610963" y="3048625"/>
            <a:chExt cx="491046" cy="491046"/>
          </a:xfrm>
        </p:grpSpPr>
        <p:sp>
          <p:nvSpPr>
            <p:cNvPr id="148" name="Oval 147"/>
            <p:cNvSpPr/>
            <p:nvPr/>
          </p:nvSpPr>
          <p:spPr>
            <a:xfrm>
              <a:off x="7610963" y="3048625"/>
              <a:ext cx="491046" cy="491046"/>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7672922" y="3125230"/>
              <a:ext cx="372758" cy="323164"/>
            </a:xfrm>
            <a:prstGeom prst="rect">
              <a:avLst/>
            </a:prstGeom>
            <a:noFill/>
          </p:spPr>
          <p:txBody>
            <a:bodyPr wrap="square" rtlCol="0">
              <a:spAutoFit/>
            </a:bodyPr>
            <a:lstStyle/>
            <a:p>
              <a:pPr algn="ctr"/>
              <a:r>
                <a:rPr lang="en-US" sz="1500" dirty="0">
                  <a:solidFill>
                    <a:srgbClr val="FEFEFE"/>
                  </a:solidFill>
                  <a:latin typeface="Montserrat" charset="0"/>
                  <a:ea typeface="Montserrat" charset="0"/>
                  <a:cs typeface="Montserrat" charset="0"/>
                </a:rPr>
                <a:t>4</a:t>
              </a:r>
            </a:p>
          </p:txBody>
        </p:sp>
      </p:grpSp>
      <p:grpSp>
        <p:nvGrpSpPr>
          <p:cNvPr id="150" name="Group 149"/>
          <p:cNvGrpSpPr/>
          <p:nvPr/>
        </p:nvGrpSpPr>
        <p:grpSpPr>
          <a:xfrm>
            <a:off x="8318881" y="3745939"/>
            <a:ext cx="491047" cy="491047"/>
            <a:chOff x="7610963" y="3048625"/>
            <a:chExt cx="491046" cy="491046"/>
          </a:xfrm>
        </p:grpSpPr>
        <p:sp>
          <p:nvSpPr>
            <p:cNvPr id="151" name="Oval 150"/>
            <p:cNvSpPr/>
            <p:nvPr/>
          </p:nvSpPr>
          <p:spPr>
            <a:xfrm>
              <a:off x="7610963" y="3048625"/>
              <a:ext cx="491046" cy="491046"/>
            </a:xfrm>
            <a:prstGeom prst="ellipse">
              <a:avLst/>
            </a:prstGeom>
            <a:solidFill>
              <a:schemeClr val="accent5"/>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7672922" y="3125230"/>
              <a:ext cx="372758" cy="323164"/>
            </a:xfrm>
            <a:prstGeom prst="rect">
              <a:avLst/>
            </a:prstGeom>
            <a:noFill/>
          </p:spPr>
          <p:txBody>
            <a:bodyPr wrap="square" rtlCol="0">
              <a:spAutoFit/>
            </a:bodyPr>
            <a:lstStyle/>
            <a:p>
              <a:pPr algn="ctr"/>
              <a:r>
                <a:rPr lang="en-US" sz="1500" dirty="0">
                  <a:solidFill>
                    <a:srgbClr val="FEFEFE"/>
                  </a:solidFill>
                  <a:latin typeface="Montserrat" charset="0"/>
                  <a:ea typeface="Montserrat" charset="0"/>
                  <a:cs typeface="Montserrat" charset="0"/>
                </a:rPr>
                <a:t>5</a:t>
              </a:r>
            </a:p>
          </p:txBody>
        </p:sp>
      </p:grpSp>
      <p:grpSp>
        <p:nvGrpSpPr>
          <p:cNvPr id="153" name="Group 152"/>
          <p:cNvGrpSpPr/>
          <p:nvPr/>
        </p:nvGrpSpPr>
        <p:grpSpPr>
          <a:xfrm>
            <a:off x="8253329" y="5050822"/>
            <a:ext cx="491047" cy="491047"/>
            <a:chOff x="7610963" y="3048625"/>
            <a:chExt cx="491046" cy="491046"/>
          </a:xfrm>
        </p:grpSpPr>
        <p:sp>
          <p:nvSpPr>
            <p:cNvPr id="154" name="Oval 153"/>
            <p:cNvSpPr/>
            <p:nvPr/>
          </p:nvSpPr>
          <p:spPr>
            <a:xfrm>
              <a:off x="7610963" y="3048625"/>
              <a:ext cx="491046" cy="491046"/>
            </a:xfrm>
            <a:prstGeom prst="ellipse">
              <a:avLst/>
            </a:prstGeom>
            <a:solidFill>
              <a:schemeClr val="accent6"/>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p:cNvSpPr txBox="1"/>
            <p:nvPr/>
          </p:nvSpPr>
          <p:spPr>
            <a:xfrm>
              <a:off x="7672922" y="3125230"/>
              <a:ext cx="372758" cy="323164"/>
            </a:xfrm>
            <a:prstGeom prst="rect">
              <a:avLst/>
            </a:prstGeom>
            <a:noFill/>
          </p:spPr>
          <p:txBody>
            <a:bodyPr wrap="square" rtlCol="0">
              <a:spAutoFit/>
            </a:bodyPr>
            <a:lstStyle/>
            <a:p>
              <a:pPr algn="ctr"/>
              <a:r>
                <a:rPr lang="en-US" sz="1500" dirty="0">
                  <a:solidFill>
                    <a:srgbClr val="FEFEFE"/>
                  </a:solidFill>
                  <a:latin typeface="Montserrat" charset="0"/>
                  <a:ea typeface="Montserrat" charset="0"/>
                  <a:cs typeface="Montserrat" charset="0"/>
                </a:rPr>
                <a:t>6</a:t>
              </a:r>
            </a:p>
          </p:txBody>
        </p:sp>
      </p:grpSp>
    </p:spTree>
    <p:extLst>
      <p:ext uri="{BB962C8B-B14F-4D97-AF65-F5344CB8AC3E}">
        <p14:creationId xmlns:p14="http://schemas.microsoft.com/office/powerpoint/2010/main" val="647840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fade">
                                      <p:cBhvr>
                                        <p:cTn id="11" dur="500"/>
                                        <p:tgtEl>
                                          <p:spTgt spid="1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wipe(right)">
                                      <p:cBhvr>
                                        <p:cTn id="16" dur="500"/>
                                        <p:tgtEl>
                                          <p:spTgt spid="112"/>
                                        </p:tgtEl>
                                      </p:cBhvr>
                                    </p:animEffect>
                                  </p:childTnLst>
                                </p:cTn>
                              </p:par>
                              <p:par>
                                <p:cTn id="17" presetID="53" presetClass="entr" presetSubtype="16"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7"/>
                                        </p:tgtEl>
                                        <p:attrNameLst>
                                          <p:attrName>style.visibility</p:attrName>
                                        </p:attrNameLst>
                                      </p:cBhvr>
                                      <p:to>
                                        <p:strVal val="visible"/>
                                      </p:to>
                                    </p:set>
                                    <p:anim calcmode="lin" valueType="num">
                                      <p:cBhvr>
                                        <p:cTn id="24" dur="500" fill="hold"/>
                                        <p:tgtEl>
                                          <p:spTgt spid="137"/>
                                        </p:tgtEl>
                                        <p:attrNameLst>
                                          <p:attrName>ppt_w</p:attrName>
                                        </p:attrNameLst>
                                      </p:cBhvr>
                                      <p:tavLst>
                                        <p:tav tm="0">
                                          <p:val>
                                            <p:fltVal val="0"/>
                                          </p:val>
                                        </p:tav>
                                        <p:tav tm="100000">
                                          <p:val>
                                            <p:strVal val="#ppt_w"/>
                                          </p:val>
                                        </p:tav>
                                      </p:tavLst>
                                    </p:anim>
                                    <p:anim calcmode="lin" valueType="num">
                                      <p:cBhvr>
                                        <p:cTn id="25" dur="500" fill="hold"/>
                                        <p:tgtEl>
                                          <p:spTgt spid="137"/>
                                        </p:tgtEl>
                                        <p:attrNameLst>
                                          <p:attrName>ppt_h</p:attrName>
                                        </p:attrNameLst>
                                      </p:cBhvr>
                                      <p:tavLst>
                                        <p:tav tm="0">
                                          <p:val>
                                            <p:fltVal val="0"/>
                                          </p:val>
                                        </p:tav>
                                        <p:tav tm="100000">
                                          <p:val>
                                            <p:strVal val="#ppt_h"/>
                                          </p:val>
                                        </p:tav>
                                      </p:tavLst>
                                    </p:anim>
                                    <p:animEffect transition="in" filter="fade">
                                      <p:cBhvr>
                                        <p:cTn id="26" dur="500"/>
                                        <p:tgtEl>
                                          <p:spTgt spid="13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6"/>
                                        </p:tgtEl>
                                        <p:attrNameLst>
                                          <p:attrName>style.visibility</p:attrName>
                                        </p:attrNameLst>
                                      </p:cBhvr>
                                      <p:to>
                                        <p:strVal val="visible"/>
                                      </p:to>
                                    </p:set>
                                    <p:anim calcmode="lin" valueType="num">
                                      <p:cBhvr>
                                        <p:cTn id="29" dur="500" fill="hold"/>
                                        <p:tgtEl>
                                          <p:spTgt spid="136"/>
                                        </p:tgtEl>
                                        <p:attrNameLst>
                                          <p:attrName>ppt_w</p:attrName>
                                        </p:attrNameLst>
                                      </p:cBhvr>
                                      <p:tavLst>
                                        <p:tav tm="0">
                                          <p:val>
                                            <p:fltVal val="0"/>
                                          </p:val>
                                        </p:tav>
                                        <p:tav tm="100000">
                                          <p:val>
                                            <p:strVal val="#ppt_w"/>
                                          </p:val>
                                        </p:tav>
                                      </p:tavLst>
                                    </p:anim>
                                    <p:anim calcmode="lin" valueType="num">
                                      <p:cBhvr>
                                        <p:cTn id="30" dur="500" fill="hold"/>
                                        <p:tgtEl>
                                          <p:spTgt spid="136"/>
                                        </p:tgtEl>
                                        <p:attrNameLst>
                                          <p:attrName>ppt_h</p:attrName>
                                        </p:attrNameLst>
                                      </p:cBhvr>
                                      <p:tavLst>
                                        <p:tav tm="0">
                                          <p:val>
                                            <p:fltVal val="0"/>
                                          </p:val>
                                        </p:tav>
                                        <p:tav tm="100000">
                                          <p:val>
                                            <p:strVal val="#ppt_h"/>
                                          </p:val>
                                        </p:tav>
                                      </p:tavLst>
                                    </p:anim>
                                    <p:animEffect transition="in" filter="fade">
                                      <p:cBhvr>
                                        <p:cTn id="31" dur="500"/>
                                        <p:tgtEl>
                                          <p:spTgt spid="136"/>
                                        </p:tgtEl>
                                      </p:cBhvr>
                                    </p:animEffect>
                                  </p:childTnLst>
                                </p:cTn>
                              </p:par>
                              <p:par>
                                <p:cTn id="32" presetID="53" presetClass="entr" presetSubtype="16" fill="hold" nodeType="with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500" fill="hold"/>
                                        <p:tgtEl>
                                          <p:spTgt spid="138"/>
                                        </p:tgtEl>
                                        <p:attrNameLst>
                                          <p:attrName>ppt_w</p:attrName>
                                        </p:attrNameLst>
                                      </p:cBhvr>
                                      <p:tavLst>
                                        <p:tav tm="0">
                                          <p:val>
                                            <p:fltVal val="0"/>
                                          </p:val>
                                        </p:tav>
                                        <p:tav tm="100000">
                                          <p:val>
                                            <p:strVal val="#ppt_w"/>
                                          </p:val>
                                        </p:tav>
                                      </p:tavLst>
                                    </p:anim>
                                    <p:anim calcmode="lin" valueType="num">
                                      <p:cBhvr>
                                        <p:cTn id="35" dur="500" fill="hold"/>
                                        <p:tgtEl>
                                          <p:spTgt spid="138"/>
                                        </p:tgtEl>
                                        <p:attrNameLst>
                                          <p:attrName>ppt_h</p:attrName>
                                        </p:attrNameLst>
                                      </p:cBhvr>
                                      <p:tavLst>
                                        <p:tav tm="0">
                                          <p:val>
                                            <p:fltVal val="0"/>
                                          </p:val>
                                        </p:tav>
                                        <p:tav tm="100000">
                                          <p:val>
                                            <p:strVal val="#ppt_h"/>
                                          </p:val>
                                        </p:tav>
                                      </p:tavLst>
                                    </p:anim>
                                    <p:animEffect transition="in" filter="fade">
                                      <p:cBhvr>
                                        <p:cTn id="36" dur="500"/>
                                        <p:tgtEl>
                                          <p:spTgt spid="13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down)">
                                      <p:cBhvr>
                                        <p:cTn id="41" dur="500"/>
                                        <p:tgtEl>
                                          <p:spTgt spid="114"/>
                                        </p:tgtEl>
                                      </p:cBhvr>
                                    </p:animEffect>
                                  </p:childTnLst>
                                </p:cTn>
                              </p:par>
                              <p:par>
                                <p:cTn id="42" presetID="12" presetClass="entr" presetSubtype="2" fill="hold" nodeType="withEffect">
                                  <p:stCondLst>
                                    <p:cond delay="0"/>
                                  </p:stCondLst>
                                  <p:childTnLst>
                                    <p:set>
                                      <p:cBhvr>
                                        <p:cTn id="43" dur="1" fill="hold">
                                          <p:stCondLst>
                                            <p:cond delay="0"/>
                                          </p:stCondLst>
                                        </p:cTn>
                                        <p:tgtEl>
                                          <p:spTgt spid="141"/>
                                        </p:tgtEl>
                                        <p:attrNameLst>
                                          <p:attrName>style.visibility</p:attrName>
                                        </p:attrNameLst>
                                      </p:cBhvr>
                                      <p:to>
                                        <p:strVal val="visible"/>
                                      </p:to>
                                    </p:set>
                                    <p:anim calcmode="lin" valueType="num">
                                      <p:cBhvr additive="base">
                                        <p:cTn id="44" dur="500"/>
                                        <p:tgtEl>
                                          <p:spTgt spid="141"/>
                                        </p:tgtEl>
                                        <p:attrNameLst>
                                          <p:attrName>ppt_x</p:attrName>
                                        </p:attrNameLst>
                                      </p:cBhvr>
                                      <p:tavLst>
                                        <p:tav tm="0">
                                          <p:val>
                                            <p:strVal val="#ppt_x+#ppt_w*1.125000"/>
                                          </p:val>
                                        </p:tav>
                                        <p:tav tm="100000">
                                          <p:val>
                                            <p:strVal val="#ppt_x"/>
                                          </p:val>
                                        </p:tav>
                                      </p:tavLst>
                                    </p:anim>
                                    <p:animEffect transition="in" filter="wipe(left)">
                                      <p:cBhvr>
                                        <p:cTn id="45" dur="500"/>
                                        <p:tgtEl>
                                          <p:spTgt spid="141"/>
                                        </p:tgtEl>
                                      </p:cBhvr>
                                    </p:animEffect>
                                  </p:childTnLst>
                                </p:cTn>
                              </p:par>
                              <p:par>
                                <p:cTn id="46" presetID="12" presetClass="entr" presetSubtype="2"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left)">
                                      <p:cBhvr>
                                        <p:cTn id="49" dur="500"/>
                                        <p:tgtEl>
                                          <p:spTgt spid="25"/>
                                        </p:tgtEl>
                                      </p:cBhvr>
                                    </p:animEffect>
                                  </p:childTnLst>
                                </p:cTn>
                              </p:par>
                              <p:par>
                                <p:cTn id="50" presetID="12" presetClass="entr" presetSubtype="2" fill="hold" grpId="0" nodeType="withEffect">
                                  <p:stCondLst>
                                    <p:cond delay="0"/>
                                  </p:stCondLst>
                                  <p:childTnLst>
                                    <p:set>
                                      <p:cBhvr>
                                        <p:cTn id="51" dur="1" fill="hold">
                                          <p:stCondLst>
                                            <p:cond delay="0"/>
                                          </p:stCondLst>
                                        </p:cTn>
                                        <p:tgtEl>
                                          <p:spTgt spid="135"/>
                                        </p:tgtEl>
                                        <p:attrNameLst>
                                          <p:attrName>style.visibility</p:attrName>
                                        </p:attrNameLst>
                                      </p:cBhvr>
                                      <p:to>
                                        <p:strVal val="visible"/>
                                      </p:to>
                                    </p:set>
                                    <p:anim calcmode="lin" valueType="num">
                                      <p:cBhvr additive="base">
                                        <p:cTn id="52" dur="500"/>
                                        <p:tgtEl>
                                          <p:spTgt spid="135"/>
                                        </p:tgtEl>
                                        <p:attrNameLst>
                                          <p:attrName>ppt_x</p:attrName>
                                        </p:attrNameLst>
                                      </p:cBhvr>
                                      <p:tavLst>
                                        <p:tav tm="0">
                                          <p:val>
                                            <p:strVal val="#ppt_x+#ppt_w*1.125000"/>
                                          </p:val>
                                        </p:tav>
                                        <p:tav tm="100000">
                                          <p:val>
                                            <p:strVal val="#ppt_x"/>
                                          </p:val>
                                        </p:tav>
                                      </p:tavLst>
                                    </p:anim>
                                    <p:animEffect transition="in" filter="wipe(left)">
                                      <p:cBhvr>
                                        <p:cTn id="53" dur="500"/>
                                        <p:tgtEl>
                                          <p:spTgt spid="135"/>
                                        </p:tgtEl>
                                      </p:cBhvr>
                                    </p:animEffect>
                                  </p:childTnLst>
                                </p:cTn>
                              </p:par>
                              <p:par>
                                <p:cTn id="54" presetID="12" presetClass="entr" presetSubtype="2" fill="hold" grpId="0" nodeType="withEffect">
                                  <p:stCondLst>
                                    <p:cond delay="0"/>
                                  </p:stCondLst>
                                  <p:childTnLst>
                                    <p:set>
                                      <p:cBhvr>
                                        <p:cTn id="55" dur="1" fill="hold">
                                          <p:stCondLst>
                                            <p:cond delay="0"/>
                                          </p:stCondLst>
                                        </p:cTn>
                                        <p:tgtEl>
                                          <p:spTgt spid="134"/>
                                        </p:tgtEl>
                                        <p:attrNameLst>
                                          <p:attrName>style.visibility</p:attrName>
                                        </p:attrNameLst>
                                      </p:cBhvr>
                                      <p:to>
                                        <p:strVal val="visible"/>
                                      </p:to>
                                    </p:set>
                                    <p:anim calcmode="lin" valueType="num">
                                      <p:cBhvr additive="base">
                                        <p:cTn id="56" dur="500"/>
                                        <p:tgtEl>
                                          <p:spTgt spid="134"/>
                                        </p:tgtEl>
                                        <p:attrNameLst>
                                          <p:attrName>ppt_x</p:attrName>
                                        </p:attrNameLst>
                                      </p:cBhvr>
                                      <p:tavLst>
                                        <p:tav tm="0">
                                          <p:val>
                                            <p:strVal val="#ppt_x+#ppt_w*1.125000"/>
                                          </p:val>
                                        </p:tav>
                                        <p:tav tm="100000">
                                          <p:val>
                                            <p:strVal val="#ppt_x"/>
                                          </p:val>
                                        </p:tav>
                                      </p:tavLst>
                                    </p:anim>
                                    <p:animEffect transition="in" filter="wipe(left)">
                                      <p:cBhvr>
                                        <p:cTn id="57" dur="500"/>
                                        <p:tgtEl>
                                          <p:spTgt spid="1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16"/>
                                        </p:tgtEl>
                                        <p:attrNameLst>
                                          <p:attrName>style.visibility</p:attrName>
                                        </p:attrNameLst>
                                      </p:cBhvr>
                                      <p:to>
                                        <p:strVal val="visible"/>
                                      </p:to>
                                    </p:set>
                                    <p:animEffect transition="in" filter="wipe(down)">
                                      <p:cBhvr>
                                        <p:cTn id="62" dur="500"/>
                                        <p:tgtEl>
                                          <p:spTgt spid="116"/>
                                        </p:tgtEl>
                                      </p:cBhvr>
                                    </p:animEffect>
                                  </p:childTnLst>
                                </p:cTn>
                              </p:par>
                              <p:par>
                                <p:cTn id="63" presetID="10" presetClass="entr" presetSubtype="0" fill="hold" nodeType="withEffect">
                                  <p:stCondLst>
                                    <p:cond delay="0"/>
                                  </p:stCondLst>
                                  <p:childTnLst>
                                    <p:set>
                                      <p:cBhvr>
                                        <p:cTn id="64" dur="1" fill="hold">
                                          <p:stCondLst>
                                            <p:cond delay="0"/>
                                          </p:stCondLst>
                                        </p:cTn>
                                        <p:tgtEl>
                                          <p:spTgt spid="144"/>
                                        </p:tgtEl>
                                        <p:attrNameLst>
                                          <p:attrName>style.visibility</p:attrName>
                                        </p:attrNameLst>
                                      </p:cBhvr>
                                      <p:to>
                                        <p:strVal val="visible"/>
                                      </p:to>
                                    </p:set>
                                    <p:animEffect transition="in" filter="fade">
                                      <p:cBhvr>
                                        <p:cTn id="65" dur="500"/>
                                        <p:tgtEl>
                                          <p:spTgt spid="144"/>
                                        </p:tgtEl>
                                      </p:cBhvr>
                                    </p:animEffect>
                                  </p:childTnLst>
                                </p:cTn>
                              </p:par>
                              <p:par>
                                <p:cTn id="66" presetID="10" presetClass="entr" presetSubtype="0" fill="hold" nodeType="withEffect">
                                  <p:stCondLst>
                                    <p:cond delay="0"/>
                                  </p:stCondLst>
                                  <p:childTnLst>
                                    <p:set>
                                      <p:cBhvr>
                                        <p:cTn id="67" dur="1" fill="hold">
                                          <p:stCondLst>
                                            <p:cond delay="0"/>
                                          </p:stCondLst>
                                        </p:cTn>
                                        <p:tgtEl>
                                          <p:spTgt spid="101"/>
                                        </p:tgtEl>
                                        <p:attrNameLst>
                                          <p:attrName>style.visibility</p:attrName>
                                        </p:attrNameLst>
                                      </p:cBhvr>
                                      <p:to>
                                        <p:strVal val="visible"/>
                                      </p:to>
                                    </p:set>
                                    <p:animEffect transition="in" filter="fade">
                                      <p:cBhvr>
                                        <p:cTn id="68" dur="500"/>
                                        <p:tgtEl>
                                          <p:spTgt spid="10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Effect transition="in" filter="fade">
                                      <p:cBhvr>
                                        <p:cTn id="71" dur="500"/>
                                        <p:tgtEl>
                                          <p:spTgt spid="1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3"/>
                                        </p:tgtEl>
                                        <p:attrNameLst>
                                          <p:attrName>style.visibility</p:attrName>
                                        </p:attrNameLst>
                                      </p:cBhvr>
                                      <p:to>
                                        <p:strVal val="visible"/>
                                      </p:to>
                                    </p:set>
                                    <p:animEffect transition="in" filter="fade">
                                      <p:cBhvr>
                                        <p:cTn id="74" dur="500"/>
                                        <p:tgtEl>
                                          <p:spTgt spid="13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9"/>
                                        </p:tgtEl>
                                        <p:attrNameLst>
                                          <p:attrName>style.visibility</p:attrName>
                                        </p:attrNameLst>
                                      </p:cBhvr>
                                      <p:to>
                                        <p:strVal val="visible"/>
                                      </p:to>
                                    </p:set>
                                    <p:animEffect transition="in" filter="wipe(left)">
                                      <p:cBhvr>
                                        <p:cTn id="79" dur="500"/>
                                        <p:tgtEl>
                                          <p:spTgt spid="119"/>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25"/>
                                        </p:tgtEl>
                                        <p:attrNameLst>
                                          <p:attrName>style.visibility</p:attrName>
                                        </p:attrNameLst>
                                      </p:cBhvr>
                                      <p:to>
                                        <p:strVal val="visible"/>
                                      </p:to>
                                    </p:set>
                                    <p:anim calcmode="lin" valueType="num">
                                      <p:cBhvr>
                                        <p:cTn id="89" dur="500" fill="hold"/>
                                        <p:tgtEl>
                                          <p:spTgt spid="125"/>
                                        </p:tgtEl>
                                        <p:attrNameLst>
                                          <p:attrName>ppt_w</p:attrName>
                                        </p:attrNameLst>
                                      </p:cBhvr>
                                      <p:tavLst>
                                        <p:tav tm="0">
                                          <p:val>
                                            <p:fltVal val="0"/>
                                          </p:val>
                                        </p:tav>
                                        <p:tav tm="100000">
                                          <p:val>
                                            <p:strVal val="#ppt_w"/>
                                          </p:val>
                                        </p:tav>
                                      </p:tavLst>
                                    </p:anim>
                                    <p:anim calcmode="lin" valueType="num">
                                      <p:cBhvr>
                                        <p:cTn id="90" dur="500" fill="hold"/>
                                        <p:tgtEl>
                                          <p:spTgt spid="125"/>
                                        </p:tgtEl>
                                        <p:attrNameLst>
                                          <p:attrName>ppt_h</p:attrName>
                                        </p:attrNameLst>
                                      </p:cBhvr>
                                      <p:tavLst>
                                        <p:tav tm="0">
                                          <p:val>
                                            <p:fltVal val="0"/>
                                          </p:val>
                                        </p:tav>
                                        <p:tav tm="100000">
                                          <p:val>
                                            <p:strVal val="#ppt_h"/>
                                          </p:val>
                                        </p:tav>
                                      </p:tavLst>
                                    </p:anim>
                                    <p:animEffect transition="in" filter="fade">
                                      <p:cBhvr>
                                        <p:cTn id="91" dur="500"/>
                                        <p:tgtEl>
                                          <p:spTgt spid="12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24"/>
                                        </p:tgtEl>
                                        <p:attrNameLst>
                                          <p:attrName>style.visibility</p:attrName>
                                        </p:attrNameLst>
                                      </p:cBhvr>
                                      <p:to>
                                        <p:strVal val="visible"/>
                                      </p:to>
                                    </p:set>
                                    <p:anim calcmode="lin" valueType="num">
                                      <p:cBhvr>
                                        <p:cTn id="94" dur="500" fill="hold"/>
                                        <p:tgtEl>
                                          <p:spTgt spid="124"/>
                                        </p:tgtEl>
                                        <p:attrNameLst>
                                          <p:attrName>ppt_w</p:attrName>
                                        </p:attrNameLst>
                                      </p:cBhvr>
                                      <p:tavLst>
                                        <p:tav tm="0">
                                          <p:val>
                                            <p:fltVal val="0"/>
                                          </p:val>
                                        </p:tav>
                                        <p:tav tm="100000">
                                          <p:val>
                                            <p:strVal val="#ppt_w"/>
                                          </p:val>
                                        </p:tav>
                                      </p:tavLst>
                                    </p:anim>
                                    <p:anim calcmode="lin" valueType="num">
                                      <p:cBhvr>
                                        <p:cTn id="95" dur="500" fill="hold"/>
                                        <p:tgtEl>
                                          <p:spTgt spid="124"/>
                                        </p:tgtEl>
                                        <p:attrNameLst>
                                          <p:attrName>ppt_h</p:attrName>
                                        </p:attrNameLst>
                                      </p:cBhvr>
                                      <p:tavLst>
                                        <p:tav tm="0">
                                          <p:val>
                                            <p:fltVal val="0"/>
                                          </p:val>
                                        </p:tav>
                                        <p:tav tm="100000">
                                          <p:val>
                                            <p:strVal val="#ppt_h"/>
                                          </p:val>
                                        </p:tav>
                                      </p:tavLst>
                                    </p:anim>
                                    <p:animEffect transition="in" filter="fade">
                                      <p:cBhvr>
                                        <p:cTn id="96" dur="500"/>
                                        <p:tgtEl>
                                          <p:spTgt spid="124"/>
                                        </p:tgtEl>
                                      </p:cBhvr>
                                    </p:animEffect>
                                  </p:childTnLst>
                                </p:cTn>
                              </p:par>
                              <p:par>
                                <p:cTn id="97" presetID="53" presetClass="entr" presetSubtype="16" fill="hold" nodeType="withEffect">
                                  <p:stCondLst>
                                    <p:cond delay="0"/>
                                  </p:stCondLst>
                                  <p:childTnLst>
                                    <p:set>
                                      <p:cBhvr>
                                        <p:cTn id="98" dur="1" fill="hold">
                                          <p:stCondLst>
                                            <p:cond delay="0"/>
                                          </p:stCondLst>
                                        </p:cTn>
                                        <p:tgtEl>
                                          <p:spTgt spid="147"/>
                                        </p:tgtEl>
                                        <p:attrNameLst>
                                          <p:attrName>style.visibility</p:attrName>
                                        </p:attrNameLst>
                                      </p:cBhvr>
                                      <p:to>
                                        <p:strVal val="visible"/>
                                      </p:to>
                                    </p:set>
                                    <p:anim calcmode="lin" valueType="num">
                                      <p:cBhvr>
                                        <p:cTn id="99" dur="500" fill="hold"/>
                                        <p:tgtEl>
                                          <p:spTgt spid="147"/>
                                        </p:tgtEl>
                                        <p:attrNameLst>
                                          <p:attrName>ppt_w</p:attrName>
                                        </p:attrNameLst>
                                      </p:cBhvr>
                                      <p:tavLst>
                                        <p:tav tm="0">
                                          <p:val>
                                            <p:fltVal val="0"/>
                                          </p:val>
                                        </p:tav>
                                        <p:tav tm="100000">
                                          <p:val>
                                            <p:strVal val="#ppt_w"/>
                                          </p:val>
                                        </p:tav>
                                      </p:tavLst>
                                    </p:anim>
                                    <p:anim calcmode="lin" valueType="num">
                                      <p:cBhvr>
                                        <p:cTn id="100" dur="500" fill="hold"/>
                                        <p:tgtEl>
                                          <p:spTgt spid="147"/>
                                        </p:tgtEl>
                                        <p:attrNameLst>
                                          <p:attrName>ppt_h</p:attrName>
                                        </p:attrNameLst>
                                      </p:cBhvr>
                                      <p:tavLst>
                                        <p:tav tm="0">
                                          <p:val>
                                            <p:fltVal val="0"/>
                                          </p:val>
                                        </p:tav>
                                        <p:tav tm="100000">
                                          <p:val>
                                            <p:strVal val="#ppt_h"/>
                                          </p:val>
                                        </p:tav>
                                      </p:tavLst>
                                    </p:anim>
                                    <p:animEffect transition="in" filter="fade">
                                      <p:cBhvr>
                                        <p:cTn id="101" dur="500"/>
                                        <p:tgtEl>
                                          <p:spTgt spid="14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wipe(up)">
                                      <p:cBhvr>
                                        <p:cTn id="106" dur="500"/>
                                        <p:tgtEl>
                                          <p:spTgt spid="120"/>
                                        </p:tgtEl>
                                      </p:cBhvr>
                                    </p:animEffect>
                                  </p:childTnLst>
                                </p:cTn>
                              </p:par>
                              <p:par>
                                <p:cTn id="107" presetID="12" presetClass="entr" presetSubtype="2" fill="hold" nodeType="withEffect">
                                  <p:stCondLst>
                                    <p:cond delay="0"/>
                                  </p:stCondLst>
                                  <p:childTnLst>
                                    <p:set>
                                      <p:cBhvr>
                                        <p:cTn id="108" dur="1" fill="hold">
                                          <p:stCondLst>
                                            <p:cond delay="0"/>
                                          </p:stCondLst>
                                        </p:cTn>
                                        <p:tgtEl>
                                          <p:spTgt spid="150"/>
                                        </p:tgtEl>
                                        <p:attrNameLst>
                                          <p:attrName>style.visibility</p:attrName>
                                        </p:attrNameLst>
                                      </p:cBhvr>
                                      <p:to>
                                        <p:strVal val="visible"/>
                                      </p:to>
                                    </p:set>
                                    <p:anim calcmode="lin" valueType="num">
                                      <p:cBhvr additive="base">
                                        <p:cTn id="109" dur="500"/>
                                        <p:tgtEl>
                                          <p:spTgt spid="150"/>
                                        </p:tgtEl>
                                        <p:attrNameLst>
                                          <p:attrName>ppt_x</p:attrName>
                                        </p:attrNameLst>
                                      </p:cBhvr>
                                      <p:tavLst>
                                        <p:tav tm="0">
                                          <p:val>
                                            <p:strVal val="#ppt_x+#ppt_w*1.125000"/>
                                          </p:val>
                                        </p:tav>
                                        <p:tav tm="100000">
                                          <p:val>
                                            <p:strVal val="#ppt_x"/>
                                          </p:val>
                                        </p:tav>
                                      </p:tavLst>
                                    </p:anim>
                                    <p:animEffect transition="in" filter="wipe(left)">
                                      <p:cBhvr>
                                        <p:cTn id="110" dur="500"/>
                                        <p:tgtEl>
                                          <p:spTgt spid="150"/>
                                        </p:tgtEl>
                                      </p:cBhvr>
                                    </p:animEffect>
                                  </p:childTnLst>
                                </p:cTn>
                              </p:par>
                              <p:par>
                                <p:cTn id="111" presetID="12" presetClass="entr" presetSubtype="2" fill="hold" nodeType="withEffect">
                                  <p:stCondLst>
                                    <p:cond delay="0"/>
                                  </p:stCondLst>
                                  <p:childTnLst>
                                    <p:set>
                                      <p:cBhvr>
                                        <p:cTn id="112" dur="1" fill="hold">
                                          <p:stCondLst>
                                            <p:cond delay="0"/>
                                          </p:stCondLst>
                                        </p:cTn>
                                        <p:tgtEl>
                                          <p:spTgt spid="47"/>
                                        </p:tgtEl>
                                        <p:attrNameLst>
                                          <p:attrName>style.visibility</p:attrName>
                                        </p:attrNameLst>
                                      </p:cBhvr>
                                      <p:to>
                                        <p:strVal val="visible"/>
                                      </p:to>
                                    </p:set>
                                    <p:anim calcmode="lin" valueType="num">
                                      <p:cBhvr additive="base">
                                        <p:cTn id="113" dur="500"/>
                                        <p:tgtEl>
                                          <p:spTgt spid="47"/>
                                        </p:tgtEl>
                                        <p:attrNameLst>
                                          <p:attrName>ppt_x</p:attrName>
                                        </p:attrNameLst>
                                      </p:cBhvr>
                                      <p:tavLst>
                                        <p:tav tm="0">
                                          <p:val>
                                            <p:strVal val="#ppt_x+#ppt_w*1.125000"/>
                                          </p:val>
                                        </p:tav>
                                        <p:tav tm="100000">
                                          <p:val>
                                            <p:strVal val="#ppt_x"/>
                                          </p:val>
                                        </p:tav>
                                      </p:tavLst>
                                    </p:anim>
                                    <p:animEffect transition="in" filter="wipe(left)">
                                      <p:cBhvr>
                                        <p:cTn id="114" dur="500"/>
                                        <p:tgtEl>
                                          <p:spTgt spid="47"/>
                                        </p:tgtEl>
                                      </p:cBhvr>
                                    </p:animEffect>
                                  </p:childTnLst>
                                </p:cTn>
                              </p:par>
                              <p:par>
                                <p:cTn id="115" presetID="12" presetClass="entr" presetSubtype="2" fill="hold" grpId="0" nodeType="withEffect">
                                  <p:stCondLst>
                                    <p:cond delay="0"/>
                                  </p:stCondLst>
                                  <p:childTnLst>
                                    <p:set>
                                      <p:cBhvr>
                                        <p:cTn id="116" dur="1" fill="hold">
                                          <p:stCondLst>
                                            <p:cond delay="0"/>
                                          </p:stCondLst>
                                        </p:cTn>
                                        <p:tgtEl>
                                          <p:spTgt spid="127"/>
                                        </p:tgtEl>
                                        <p:attrNameLst>
                                          <p:attrName>style.visibility</p:attrName>
                                        </p:attrNameLst>
                                      </p:cBhvr>
                                      <p:to>
                                        <p:strVal val="visible"/>
                                      </p:to>
                                    </p:set>
                                    <p:anim calcmode="lin" valueType="num">
                                      <p:cBhvr additive="base">
                                        <p:cTn id="117" dur="500"/>
                                        <p:tgtEl>
                                          <p:spTgt spid="127"/>
                                        </p:tgtEl>
                                        <p:attrNameLst>
                                          <p:attrName>ppt_x</p:attrName>
                                        </p:attrNameLst>
                                      </p:cBhvr>
                                      <p:tavLst>
                                        <p:tav tm="0">
                                          <p:val>
                                            <p:strVal val="#ppt_x+#ppt_w*1.125000"/>
                                          </p:val>
                                        </p:tav>
                                        <p:tav tm="100000">
                                          <p:val>
                                            <p:strVal val="#ppt_x"/>
                                          </p:val>
                                        </p:tav>
                                      </p:tavLst>
                                    </p:anim>
                                    <p:animEffect transition="in" filter="wipe(left)">
                                      <p:cBhvr>
                                        <p:cTn id="118" dur="500"/>
                                        <p:tgtEl>
                                          <p:spTgt spid="127"/>
                                        </p:tgtEl>
                                      </p:cBhvr>
                                    </p:animEffect>
                                  </p:childTnLst>
                                </p:cTn>
                              </p:par>
                              <p:par>
                                <p:cTn id="119" presetID="12" presetClass="entr" presetSubtype="2" fill="hold" grpId="0" nodeType="with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500"/>
                                        <p:tgtEl>
                                          <p:spTgt spid="126"/>
                                        </p:tgtEl>
                                        <p:attrNameLst>
                                          <p:attrName>ppt_x</p:attrName>
                                        </p:attrNameLst>
                                      </p:cBhvr>
                                      <p:tavLst>
                                        <p:tav tm="0">
                                          <p:val>
                                            <p:strVal val="#ppt_x+#ppt_w*1.125000"/>
                                          </p:val>
                                        </p:tav>
                                        <p:tav tm="100000">
                                          <p:val>
                                            <p:strVal val="#ppt_x"/>
                                          </p:val>
                                        </p:tav>
                                      </p:tavLst>
                                    </p:anim>
                                    <p:animEffect transition="in" filter="wipe(left)">
                                      <p:cBhvr>
                                        <p:cTn id="122" dur="500"/>
                                        <p:tgtEl>
                                          <p:spTgt spid="126"/>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122"/>
                                        </p:tgtEl>
                                        <p:attrNameLst>
                                          <p:attrName>style.visibility</p:attrName>
                                        </p:attrNameLst>
                                      </p:cBhvr>
                                      <p:to>
                                        <p:strVal val="visible"/>
                                      </p:to>
                                    </p:set>
                                    <p:animEffect transition="in" filter="wipe(up)">
                                      <p:cBhvr>
                                        <p:cTn id="127" dur="500"/>
                                        <p:tgtEl>
                                          <p:spTgt spid="122"/>
                                        </p:tgtEl>
                                      </p:cBhvr>
                                    </p:animEffect>
                                  </p:childTnLst>
                                </p:cTn>
                              </p:par>
                              <p:par>
                                <p:cTn id="128" presetID="10" presetClass="entr" presetSubtype="0" fill="hold" nodeType="withEffect">
                                  <p:stCondLst>
                                    <p:cond delay="0"/>
                                  </p:stCondLst>
                                  <p:childTnLst>
                                    <p:set>
                                      <p:cBhvr>
                                        <p:cTn id="129" dur="1" fill="hold">
                                          <p:stCondLst>
                                            <p:cond delay="0"/>
                                          </p:stCondLst>
                                        </p:cTn>
                                        <p:tgtEl>
                                          <p:spTgt spid="153"/>
                                        </p:tgtEl>
                                        <p:attrNameLst>
                                          <p:attrName>style.visibility</p:attrName>
                                        </p:attrNameLst>
                                      </p:cBhvr>
                                      <p:to>
                                        <p:strVal val="visible"/>
                                      </p:to>
                                    </p:set>
                                    <p:animEffect transition="in" filter="fade">
                                      <p:cBhvr>
                                        <p:cTn id="130" dur="500"/>
                                        <p:tgtEl>
                                          <p:spTgt spid="153"/>
                                        </p:tgtEl>
                                      </p:cBhvr>
                                    </p:animEffect>
                                  </p:childTnLst>
                                </p:cTn>
                              </p:par>
                              <p:par>
                                <p:cTn id="131" presetID="10" presetClass="entr" presetSubtype="0" fill="hold"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500"/>
                                        <p:tgtEl>
                                          <p:spTgt spid="4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29"/>
                                        </p:tgtEl>
                                        <p:attrNameLst>
                                          <p:attrName>style.visibility</p:attrName>
                                        </p:attrNameLst>
                                      </p:cBhvr>
                                      <p:to>
                                        <p:strVal val="visible"/>
                                      </p:to>
                                    </p:set>
                                    <p:animEffect transition="in" filter="fade">
                                      <p:cBhvr>
                                        <p:cTn id="136" dur="500"/>
                                        <p:tgtEl>
                                          <p:spTgt spid="12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28"/>
                                        </p:tgtEl>
                                        <p:attrNameLst>
                                          <p:attrName>style.visibility</p:attrName>
                                        </p:attrNameLst>
                                      </p:cBhvr>
                                      <p:to>
                                        <p:strVal val="visible"/>
                                      </p:to>
                                    </p:set>
                                    <p:animEffect transition="in" filter="fade">
                                      <p:cBhvr>
                                        <p:cTn id="139" dur="500"/>
                                        <p:tgtEl>
                                          <p:spTgt spid="12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23"/>
                                        </p:tgtEl>
                                        <p:attrNameLst>
                                          <p:attrName>style.visibility</p:attrName>
                                        </p:attrNameLst>
                                      </p:cBhvr>
                                      <p:to>
                                        <p:strVal val="visible"/>
                                      </p:to>
                                    </p:set>
                                    <p:animEffect transition="in" filter="fade">
                                      <p:cBhvr>
                                        <p:cTn id="14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4" grpId="0" animBg="1"/>
      <p:bldP spid="116" grpId="0" animBg="1"/>
      <p:bldP spid="119" grpId="0" animBg="1"/>
      <p:bldP spid="120" grpId="0" animBg="1"/>
      <p:bldP spid="122" grpId="0" animBg="1"/>
      <p:bldP spid="123" grpId="0" animBg="1"/>
      <p:bldP spid="124" grpId="0"/>
      <p:bldP spid="125" grpId="0"/>
      <p:bldP spid="126" grpId="0"/>
      <p:bldP spid="127" grpId="0"/>
      <p:bldP spid="128" grpId="0"/>
      <p:bldP spid="129" grpId="0"/>
      <p:bldP spid="132" grpId="0"/>
      <p:bldP spid="133" grpId="0"/>
      <p:bldP spid="134" grpId="0"/>
      <p:bldP spid="135" grpId="0"/>
      <p:bldP spid="136" grpId="0"/>
      <p:bldP spid="137" grpId="0"/>
    </p:bldLst>
  </p:timing>
</p:sld>
</file>

<file path=ppt/theme/theme1.xml><?xml version="1.0" encoding="utf-8"?>
<a:theme xmlns:a="http://schemas.openxmlformats.org/drawingml/2006/main" name="Digit - Multi 1 - Bright">
  <a:themeElements>
    <a:clrScheme name="Data-Main">
      <a:dk1>
        <a:srgbClr val="000000"/>
      </a:dk1>
      <a:lt1>
        <a:srgbClr val="FFFFFF"/>
      </a:lt1>
      <a:dk2>
        <a:srgbClr val="141E3C"/>
      </a:dk2>
      <a:lt2>
        <a:srgbClr val="F0E6BE"/>
      </a:lt2>
      <a:accent1>
        <a:srgbClr val="597DBE"/>
      </a:accent1>
      <a:accent2>
        <a:srgbClr val="00B3FF"/>
      </a:accent2>
      <a:accent3>
        <a:srgbClr val="14BE91"/>
      </a:accent3>
      <a:accent4>
        <a:srgbClr val="8CC81E"/>
      </a:accent4>
      <a:accent5>
        <a:srgbClr val="FFA000"/>
      </a:accent5>
      <a:accent6>
        <a:srgbClr val="FA3C28"/>
      </a:accent6>
      <a:hlink>
        <a:srgbClr val="0563C1"/>
      </a:hlink>
      <a:folHlink>
        <a:srgbClr val="954F72"/>
      </a:folHlink>
    </a:clrScheme>
    <a:fontScheme name="Montserrat - Digi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 - Multi 1 - Bright" id="{1EED83A8-EBEE-4595-BF05-49EE0B6BAEB2}" vid="{B438FD33-41AA-434C-8FF8-841AA7F524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 - Multi 1 - Bright</Template>
  <TotalTime>29250</TotalTime>
  <Words>2085</Words>
  <Application>Microsoft Office PowerPoint</Application>
  <PresentationFormat>Widescreen</PresentationFormat>
  <Paragraphs>357</Paragraphs>
  <Slides>25</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Arial</vt:lpstr>
      <vt:lpstr>Calibri</vt:lpstr>
      <vt:lpstr>FontAwesome</vt:lpstr>
      <vt:lpstr>Gill Sans</vt:lpstr>
      <vt:lpstr>Helvetica</vt:lpstr>
      <vt:lpstr>Lato</vt:lpstr>
      <vt:lpstr>Lato Black</vt:lpstr>
      <vt:lpstr>Lato Light</vt:lpstr>
      <vt:lpstr>Montserrat</vt:lpstr>
      <vt:lpstr>Montserrat Light</vt:lpstr>
      <vt:lpstr>Montserrat SemiBold</vt:lpstr>
      <vt:lpstr>Quattrocento Sans</vt:lpstr>
      <vt:lpstr>Roboto</vt:lpstr>
      <vt:lpstr>Roboto Condensed</vt:lpstr>
      <vt:lpstr>Digit - Multi 1 - Bright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Funnels - 3D – 8 Levels</vt:lpstr>
      <vt:lpstr>Funnels - 3D - 6 levels</vt:lpstr>
      <vt:lpstr>Head Puzzle Infographic </vt:lpstr>
      <vt:lpstr>Data Charts</vt:lpstr>
      <vt:lpstr>COMPETITION ANALYSIS</vt:lpstr>
      <vt:lpstr>STEPS, STAGES INFOGRAPHICS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RD</cp:lastModifiedBy>
  <cp:revision>4631</cp:revision>
  <dcterms:created xsi:type="dcterms:W3CDTF">2015-09-24T05:44:04Z</dcterms:created>
  <dcterms:modified xsi:type="dcterms:W3CDTF">2026-02-01T01:39:33Z</dcterms:modified>
</cp:coreProperties>
</file>