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4.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5.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6.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10.xml" ContentType="application/vnd.openxmlformats-officedocument.presentationml.notesSlide+xml"/>
  <Override PartName="/ppt/charts/chart17.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xml" ContentType="application/vnd.openxmlformats-officedocument.themeOverride+xml"/>
  <Override PartName="/ppt/charts/chart18.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9.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20.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1.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Ex1.xml" ContentType="application/vnd.ms-office.chartex+xml"/>
  <Override PartName="/ppt/charts/style21.xml" ContentType="application/vnd.ms-office.chartstyle+xml"/>
  <Override PartName="/ppt/charts/colors21.xml" ContentType="application/vnd.ms-office.chartcolorstyl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Lst>
  <p:notesMasterIdLst>
    <p:notesMasterId r:id="rId89"/>
  </p:notesMasterIdLst>
  <p:handoutMasterIdLst>
    <p:handoutMasterId r:id="rId90"/>
  </p:handoutMasterIdLst>
  <p:sldIdLst>
    <p:sldId id="344" r:id="rId3"/>
    <p:sldId id="345" r:id="rId4"/>
    <p:sldId id="257" r:id="rId5"/>
    <p:sldId id="256" r:id="rId6"/>
    <p:sldId id="258" r:id="rId7"/>
    <p:sldId id="259" r:id="rId8"/>
    <p:sldId id="263" r:id="rId9"/>
    <p:sldId id="264" r:id="rId10"/>
    <p:sldId id="265" r:id="rId11"/>
    <p:sldId id="352" r:id="rId12"/>
    <p:sldId id="353" r:id="rId13"/>
    <p:sldId id="356" r:id="rId14"/>
    <p:sldId id="266" r:id="rId15"/>
    <p:sldId id="267" r:id="rId16"/>
    <p:sldId id="268" r:id="rId17"/>
    <p:sldId id="269" r:id="rId18"/>
    <p:sldId id="273" r:id="rId19"/>
    <p:sldId id="260" r:id="rId20"/>
    <p:sldId id="261" r:id="rId21"/>
    <p:sldId id="355" r:id="rId22"/>
    <p:sldId id="270" r:id="rId23"/>
    <p:sldId id="271" r:id="rId24"/>
    <p:sldId id="291" r:id="rId25"/>
    <p:sldId id="284" r:id="rId26"/>
    <p:sldId id="283" r:id="rId27"/>
    <p:sldId id="314" r:id="rId28"/>
    <p:sldId id="315" r:id="rId29"/>
    <p:sldId id="316" r:id="rId30"/>
    <p:sldId id="317" r:id="rId31"/>
    <p:sldId id="274" r:id="rId32"/>
    <p:sldId id="280" r:id="rId33"/>
    <p:sldId id="281" r:id="rId34"/>
    <p:sldId id="282" r:id="rId35"/>
    <p:sldId id="285" r:id="rId36"/>
    <p:sldId id="292" r:id="rId37"/>
    <p:sldId id="295" r:id="rId38"/>
    <p:sldId id="294" r:id="rId39"/>
    <p:sldId id="296" r:id="rId40"/>
    <p:sldId id="293" r:id="rId41"/>
    <p:sldId id="340" r:id="rId42"/>
    <p:sldId id="343" r:id="rId43"/>
    <p:sldId id="341" r:id="rId44"/>
    <p:sldId id="342" r:id="rId45"/>
    <p:sldId id="318" r:id="rId46"/>
    <p:sldId id="351" r:id="rId47"/>
    <p:sldId id="319" r:id="rId48"/>
    <p:sldId id="350" r:id="rId49"/>
    <p:sldId id="277" r:id="rId50"/>
    <p:sldId id="279" r:id="rId51"/>
    <p:sldId id="290" r:id="rId52"/>
    <p:sldId id="324" r:id="rId53"/>
    <p:sldId id="329" r:id="rId54"/>
    <p:sldId id="346" r:id="rId55"/>
    <p:sldId id="347" r:id="rId56"/>
    <p:sldId id="348" r:id="rId57"/>
    <p:sldId id="349" r:id="rId58"/>
    <p:sldId id="336" r:id="rId59"/>
    <p:sldId id="337" r:id="rId60"/>
    <p:sldId id="339" r:id="rId61"/>
    <p:sldId id="338" r:id="rId62"/>
    <p:sldId id="321" r:id="rId63"/>
    <p:sldId id="357" r:id="rId64"/>
    <p:sldId id="322" r:id="rId65"/>
    <p:sldId id="323" r:id="rId66"/>
    <p:sldId id="358" r:id="rId67"/>
    <p:sldId id="306" r:id="rId68"/>
    <p:sldId id="354" r:id="rId69"/>
    <p:sldId id="308" r:id="rId70"/>
    <p:sldId id="309" r:id="rId71"/>
    <p:sldId id="299" r:id="rId72"/>
    <p:sldId id="300" r:id="rId73"/>
    <p:sldId id="303" r:id="rId74"/>
    <p:sldId id="305" r:id="rId75"/>
    <p:sldId id="304" r:id="rId76"/>
    <p:sldId id="301" r:id="rId77"/>
    <p:sldId id="302" r:id="rId78"/>
    <p:sldId id="297" r:id="rId79"/>
    <p:sldId id="298" r:id="rId80"/>
    <p:sldId id="312" r:id="rId81"/>
    <p:sldId id="310" r:id="rId82"/>
    <p:sldId id="311" r:id="rId83"/>
    <p:sldId id="313" r:id="rId84"/>
    <p:sldId id="330" r:id="rId85"/>
    <p:sldId id="331" r:id="rId86"/>
    <p:sldId id="332" r:id="rId87"/>
    <p:sldId id="333" r:id="rId8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How to use" id="{825DF953-C57A-4A26-9F69-BACECCD930D4}">
          <p14:sldIdLst>
            <p14:sldId id="344"/>
            <p14:sldId id="345"/>
          </p14:sldIdLst>
        </p14:section>
        <p14:section name="Cover Slides" id="{635C7647-5EF2-439D-BA41-B5FDB6A9199E}">
          <p14:sldIdLst>
            <p14:sldId id="257"/>
            <p14:sldId id="256"/>
          </p14:sldIdLst>
        </p14:section>
        <p14:section name="TOC" id="{1A9B878F-E531-4BFA-ADD5-E70383AADD15}">
          <p14:sldIdLst>
            <p14:sldId id="258"/>
            <p14:sldId id="259"/>
          </p14:sldIdLst>
        </p14:section>
        <p14:section name="Blank" id="{BBCAC53B-39E5-4E6D-A108-0CF843E8152C}">
          <p14:sldIdLst>
            <p14:sldId id="263"/>
            <p14:sldId id="264"/>
          </p14:sldIdLst>
        </p14:section>
        <p14:section name="Content" id="{F8776C18-3296-4568-87FC-7E0D0787EA84}">
          <p14:sldIdLst>
            <p14:sldId id="265"/>
            <p14:sldId id="352"/>
            <p14:sldId id="353"/>
            <p14:sldId id="356"/>
            <p14:sldId id="266"/>
            <p14:sldId id="267"/>
            <p14:sldId id="268"/>
            <p14:sldId id="269"/>
            <p14:sldId id="273"/>
          </p14:sldIdLst>
        </p14:section>
        <p14:section name="Divider" id="{7EBE050E-43CC-4749-8A99-D460CC16C83F}">
          <p14:sldIdLst>
            <p14:sldId id="260"/>
            <p14:sldId id="261"/>
            <p14:sldId id="355"/>
          </p14:sldIdLst>
        </p14:section>
        <p14:section name="Thank you slides" id="{B69D47D4-EC1A-492D-A769-8C608AFD3DEF}">
          <p14:sldIdLst>
            <p14:sldId id="270"/>
            <p14:sldId id="271"/>
          </p14:sldIdLst>
        </p14:section>
        <p14:section name="Hero slides" id="{F441B4DD-41B1-40C6-A3AF-39CC3DA87CB8}">
          <p14:sldIdLst>
            <p14:sldId id="291"/>
            <p14:sldId id="284"/>
            <p14:sldId id="283"/>
            <p14:sldId id="314"/>
            <p14:sldId id="315"/>
            <p14:sldId id="316"/>
            <p14:sldId id="317"/>
            <p14:sldId id="274"/>
            <p14:sldId id="280"/>
            <p14:sldId id="281"/>
            <p14:sldId id="282"/>
            <p14:sldId id="285"/>
            <p14:sldId id="292"/>
            <p14:sldId id="295"/>
            <p14:sldId id="294"/>
            <p14:sldId id="296"/>
            <p14:sldId id="293"/>
            <p14:sldId id="340"/>
            <p14:sldId id="343"/>
            <p14:sldId id="341"/>
            <p14:sldId id="342"/>
            <p14:sldId id="318"/>
            <p14:sldId id="351"/>
            <p14:sldId id="319"/>
            <p14:sldId id="350"/>
            <p14:sldId id="277"/>
            <p14:sldId id="279"/>
            <p14:sldId id="290"/>
            <p14:sldId id="324"/>
            <p14:sldId id="329"/>
            <p14:sldId id="346"/>
            <p14:sldId id="347"/>
            <p14:sldId id="348"/>
            <p14:sldId id="349"/>
            <p14:sldId id="336"/>
            <p14:sldId id="337"/>
            <p14:sldId id="339"/>
            <p14:sldId id="338"/>
            <p14:sldId id="321"/>
            <p14:sldId id="357"/>
            <p14:sldId id="322"/>
            <p14:sldId id="323"/>
            <p14:sldId id="358"/>
            <p14:sldId id="306"/>
            <p14:sldId id="354"/>
            <p14:sldId id="308"/>
            <p14:sldId id="309"/>
            <p14:sldId id="299"/>
            <p14:sldId id="300"/>
            <p14:sldId id="303"/>
            <p14:sldId id="305"/>
            <p14:sldId id="304"/>
            <p14:sldId id="301"/>
            <p14:sldId id="302"/>
            <p14:sldId id="297"/>
            <p14:sldId id="298"/>
            <p14:sldId id="312"/>
            <p14:sldId id="310"/>
            <p14:sldId id="311"/>
            <p14:sldId id="313"/>
            <p14:sldId id="330"/>
            <p14:sldId id="331"/>
            <p14:sldId id="332"/>
            <p14:sldId id="333"/>
          </p14:sldIdLst>
        </p14:section>
      </p14:sectionLst>
    </p:ext>
    <p:ext uri="{EFAFB233-063F-42B5-8137-9DF3F51BA10A}">
      <p15:sldGuideLst xmlns:p15="http://schemas.microsoft.com/office/powerpoint/2012/main">
        <p15:guide id="1" orient="horz" pos="576" userDrawn="1">
          <p15:clr>
            <a:srgbClr val="A4A3A4"/>
          </p15:clr>
        </p15:guide>
        <p15:guide id="3" orient="horz" pos="1008" userDrawn="1">
          <p15:clr>
            <a:srgbClr val="A4A3A4"/>
          </p15:clr>
        </p15:guide>
        <p15:guide id="4" pos="386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67676"/>
    <a:srgbClr val="082A56"/>
    <a:srgbClr val="F8F9FE"/>
    <a:srgbClr val="263276"/>
    <a:srgbClr val="95A2F2"/>
    <a:srgbClr val="DCE0FB"/>
    <a:srgbClr val="CBD0F9"/>
    <a:srgbClr val="485DDB"/>
    <a:srgbClr val="4B62E9"/>
    <a:srgbClr val="3B4D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CDB00E6-F787-459D-921A-F3B74869B1F6}" v="7358" dt="2025-06-16T11:57:56.1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19" autoAdjust="0"/>
    <p:restoredTop sz="91973" autoAdjust="0"/>
  </p:normalViewPr>
  <p:slideViewPr>
    <p:cSldViewPr snapToGrid="0" showGuides="1">
      <p:cViewPr varScale="1">
        <p:scale>
          <a:sx n="103" d="100"/>
          <a:sy n="103" d="100"/>
        </p:scale>
        <p:origin x="1032" y="488"/>
      </p:cViewPr>
      <p:guideLst>
        <p:guide orient="horz" pos="576"/>
        <p:guide orient="horz" pos="1008"/>
        <p:guide pos="3864"/>
      </p:guideLst>
    </p:cSldViewPr>
  </p:slideViewPr>
  <p:notesTextViewPr>
    <p:cViewPr>
      <p:scale>
        <a:sx n="3" d="2"/>
        <a:sy n="3" d="2"/>
      </p:scale>
      <p:origin x="0" y="0"/>
    </p:cViewPr>
  </p:notesTextViewPr>
  <p:sorterViewPr>
    <p:cViewPr>
      <p:scale>
        <a:sx n="100" d="100"/>
        <a:sy n="100" d="100"/>
      </p:scale>
      <p:origin x="0" y="-19572"/>
    </p:cViewPr>
  </p:sorterViewPr>
  <p:notesViewPr>
    <p:cSldViewPr snapToGrid="0" showGuides="1">
      <p:cViewPr varScale="1">
        <p:scale>
          <a:sx n="79" d="100"/>
          <a:sy n="79" d="100"/>
        </p:scale>
        <p:origin x="3192" y="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notesMaster" Target="notesMasters/notesMaster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handoutMaster" Target="handoutMasters/handoutMaster1.xml"/><Relationship Id="rId95" Type="http://schemas.microsoft.com/office/2015/10/relationships/revisionInfo" Target="revisionInfo.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0.xml"/><Relationship Id="rId1" Type="http://schemas.microsoft.com/office/2011/relationships/chartStyle" Target="style10.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1.xml"/><Relationship Id="rId1" Type="http://schemas.microsoft.com/office/2011/relationships/chartStyle" Target="style11.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2.xml"/><Relationship Id="rId1" Type="http://schemas.microsoft.com/office/2011/relationships/chartStyle" Target="style12.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3.xml"/><Relationship Id="rId1" Type="http://schemas.microsoft.com/office/2011/relationships/chartStyle" Target="style13.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4.xml"/><Relationship Id="rId1" Type="http://schemas.microsoft.com/office/2011/relationships/chartStyle" Target="style14.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5.xml"/><Relationship Id="rId1" Type="http://schemas.microsoft.com/office/2011/relationships/chartStyle" Target="style15.xml"/></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package" Target="../embeddings/Microsoft_Excel_Worksheet16.xlsx"/></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7.xml"/><Relationship Id="rId1" Type="http://schemas.microsoft.com/office/2011/relationships/chartStyle" Target="style17.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8.xml"/><Relationship Id="rId1" Type="http://schemas.microsoft.com/office/2011/relationships/chartStyle" Target="style18.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19.xml"/><Relationship Id="rId1" Type="http://schemas.microsoft.com/office/2011/relationships/chartStyle" Target="style19.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0.xml"/><Relationship Id="rId1" Type="http://schemas.microsoft.com/office/2011/relationships/chartStyle" Target="style20.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8.xml"/><Relationship Id="rId1" Type="http://schemas.microsoft.com/office/2011/relationships/chartStyle" Target="style8.xml"/></Relationships>
</file>

<file path=ppt/charts/_rels/chartEx1.xml.rels><?xml version="1.0" encoding="UTF-8" standalone="yes"?>
<Relationships xmlns="http://schemas.openxmlformats.org/package/2006/relationships"><Relationship Id="rId3" Type="http://schemas.microsoft.com/office/2011/relationships/chartColorStyle" Target="colors21.xml"/><Relationship Id="rId2" Type="http://schemas.microsoft.com/office/2011/relationships/chartStyle" Target="style21.xml"/><Relationship Id="rId1" Type="http://schemas.openxmlformats.org/officeDocument/2006/relationships/package" Target="../embeddings/Microsoft_Excel_Worksheet2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Category 1</c:v>
                </c:pt>
                <c:pt idx="1">
                  <c:v>Category 2</c:v>
                </c:pt>
              </c:strCache>
            </c:strRef>
          </c:cat>
          <c:val>
            <c:numRef>
              <c:f>Sheet1!$B$2:$B$3</c:f>
              <c:numCache>
                <c:formatCode>General</c:formatCode>
                <c:ptCount val="2"/>
                <c:pt idx="0">
                  <c:v>90</c:v>
                </c:pt>
                <c:pt idx="1">
                  <c:v>45</c:v>
                </c:pt>
              </c:numCache>
            </c:numRef>
          </c:val>
          <c:smooth val="0"/>
          <c:extLst>
            <c:ext xmlns:c16="http://schemas.microsoft.com/office/drawing/2014/chart" uri="{C3380CC4-5D6E-409C-BE32-E72D297353CC}">
              <c16:uniqueId val="{00000000-2949-41D8-8C35-A03DC90BA7EF}"/>
            </c:ext>
          </c:extLst>
        </c:ser>
        <c:dLbls>
          <c:dLblPos val="t"/>
          <c:showLegendKey val="0"/>
          <c:showVal val="1"/>
          <c:showCatName val="0"/>
          <c:showSerName val="0"/>
          <c:showPercent val="0"/>
          <c:showBubbleSize val="0"/>
        </c:dLbls>
        <c:smooth val="0"/>
        <c:axId val="2029884559"/>
        <c:axId val="2029885039"/>
      </c:lineChart>
      <c:catAx>
        <c:axId val="2029884559"/>
        <c:scaling>
          <c:orientation val="minMax"/>
        </c:scaling>
        <c:delete val="1"/>
        <c:axPos val="b"/>
        <c:numFmt formatCode="General" sourceLinked="1"/>
        <c:majorTickMark val="out"/>
        <c:minorTickMark val="none"/>
        <c:tickLblPos val="nextTo"/>
        <c:crossAx val="2029885039"/>
        <c:crosses val="autoZero"/>
        <c:auto val="1"/>
        <c:lblAlgn val="ctr"/>
        <c:lblOffset val="100"/>
        <c:noMultiLvlLbl val="0"/>
      </c:catAx>
      <c:valAx>
        <c:axId val="2029885039"/>
        <c:scaling>
          <c:orientation val="minMax"/>
        </c:scaling>
        <c:delete val="1"/>
        <c:axPos val="l"/>
        <c:numFmt formatCode="General" sourceLinked="1"/>
        <c:majorTickMark val="out"/>
        <c:minorTickMark val="none"/>
        <c:tickLblPos val="nextTo"/>
        <c:crossAx val="202988455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Value Contribution (%)</c:v>
                </c:pt>
              </c:strCache>
            </c:strRef>
          </c:tx>
          <c:spPr>
            <a:solidFill>
              <a:schemeClr val="accent4">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ontserrat SemiBold" pitchFamily="2"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Revenue Growth</c:v>
                </c:pt>
                <c:pt idx="1">
                  <c:v>Operational Efficiency	</c:v>
                </c:pt>
                <c:pt idx="2">
                  <c:v>Customer Retention</c:v>
                </c:pt>
                <c:pt idx="3">
                  <c:v>Market Agility</c:v>
                </c:pt>
              </c:strCache>
            </c:strRef>
          </c:cat>
          <c:val>
            <c:numRef>
              <c:f>Sheet1!$B$2:$B$5</c:f>
              <c:numCache>
                <c:formatCode>0%</c:formatCode>
                <c:ptCount val="4"/>
                <c:pt idx="0">
                  <c:v>0.4</c:v>
                </c:pt>
                <c:pt idx="1">
                  <c:v>0.3</c:v>
                </c:pt>
                <c:pt idx="2">
                  <c:v>0.2</c:v>
                </c:pt>
                <c:pt idx="3">
                  <c:v>0.1</c:v>
                </c:pt>
              </c:numCache>
            </c:numRef>
          </c:val>
          <c:extLst>
            <c:ext xmlns:c16="http://schemas.microsoft.com/office/drawing/2014/chart" uri="{C3380CC4-5D6E-409C-BE32-E72D297353CC}">
              <c16:uniqueId val="{00000000-AB7A-419B-AA82-8A8DA346EEB5}"/>
            </c:ext>
          </c:extLst>
        </c:ser>
        <c:dLbls>
          <c:showLegendKey val="0"/>
          <c:showVal val="0"/>
          <c:showCatName val="0"/>
          <c:showSerName val="0"/>
          <c:showPercent val="0"/>
          <c:showBubbleSize val="0"/>
        </c:dLbls>
        <c:gapWidth val="150"/>
        <c:axId val="1197295072"/>
        <c:axId val="1197296032"/>
      </c:barChart>
      <c:catAx>
        <c:axId val="11972950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1197296032"/>
        <c:crosses val="autoZero"/>
        <c:auto val="1"/>
        <c:lblAlgn val="ctr"/>
        <c:lblOffset val="100"/>
        <c:noMultiLvlLbl val="0"/>
      </c:catAx>
      <c:valAx>
        <c:axId val="1197296032"/>
        <c:scaling>
          <c:orientation val="minMax"/>
        </c:scaling>
        <c:delete val="1"/>
        <c:axPos val="b"/>
        <c:numFmt formatCode="0%" sourceLinked="1"/>
        <c:majorTickMark val="none"/>
        <c:minorTickMark val="none"/>
        <c:tickLblPos val="nextTo"/>
        <c:crossAx val="11972950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Customer Satisfaction (Score/100)</c:v>
                </c:pt>
              </c:strCache>
            </c:strRef>
          </c:tx>
          <c:spPr>
            <a:ln w="28575" cap="rnd">
              <a:solidFill>
                <a:schemeClr val="accent1">
                  <a:lumMod val="20000"/>
                  <a:lumOff val="80000"/>
                </a:schemeClr>
              </a:solidFill>
              <a:round/>
            </a:ln>
            <a:effectLst/>
          </c:spPr>
          <c:marker>
            <c:symbol val="circle"/>
            <c:size val="5"/>
            <c:spPr>
              <a:solidFill>
                <a:schemeClr val="accent1">
                  <a:lumMod val="75000"/>
                </a:schemeClr>
              </a:solidFill>
              <a:ln w="9525">
                <a:solidFill>
                  <a:schemeClr val="accent1">
                    <a:lumMod val="75000"/>
                  </a:schemeClr>
                </a:solidFill>
              </a:ln>
              <a:effectLst/>
            </c:spPr>
          </c:marker>
          <c:cat>
            <c:numRef>
              <c:f>Sheet1!$A$2:$A$6</c:f>
              <c:numCache>
                <c:formatCode>General</c:formatCode>
                <c:ptCount val="5"/>
                <c:pt idx="0">
                  <c:v>2021</c:v>
                </c:pt>
                <c:pt idx="1">
                  <c:v>2022</c:v>
                </c:pt>
                <c:pt idx="2">
                  <c:v>2023</c:v>
                </c:pt>
                <c:pt idx="3">
                  <c:v>2024</c:v>
                </c:pt>
                <c:pt idx="4">
                  <c:v>2025</c:v>
                </c:pt>
              </c:numCache>
            </c:numRef>
          </c:cat>
          <c:val>
            <c:numRef>
              <c:f>Sheet1!$B$2:$B$6</c:f>
              <c:numCache>
                <c:formatCode>General</c:formatCode>
                <c:ptCount val="5"/>
                <c:pt idx="0">
                  <c:v>45</c:v>
                </c:pt>
                <c:pt idx="1">
                  <c:v>58</c:v>
                </c:pt>
                <c:pt idx="2">
                  <c:v>66</c:v>
                </c:pt>
                <c:pt idx="3">
                  <c:v>72</c:v>
                </c:pt>
                <c:pt idx="4">
                  <c:v>90</c:v>
                </c:pt>
              </c:numCache>
            </c:numRef>
          </c:val>
          <c:smooth val="0"/>
          <c:extLst>
            <c:ext xmlns:c16="http://schemas.microsoft.com/office/drawing/2014/chart" uri="{C3380CC4-5D6E-409C-BE32-E72D297353CC}">
              <c16:uniqueId val="{00000000-3752-4774-9FA1-41C61F917D30}"/>
            </c:ext>
          </c:extLst>
        </c:ser>
        <c:dLbls>
          <c:showLegendKey val="0"/>
          <c:showVal val="0"/>
          <c:showCatName val="0"/>
          <c:showSerName val="0"/>
          <c:showPercent val="0"/>
          <c:showBubbleSize val="0"/>
        </c:dLbls>
        <c:marker val="1"/>
        <c:smooth val="0"/>
        <c:axId val="1192278992"/>
        <c:axId val="1192279472"/>
      </c:lineChart>
      <c:catAx>
        <c:axId val="1192278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1192279472"/>
        <c:crosses val="autoZero"/>
        <c:auto val="1"/>
        <c:lblAlgn val="ctr"/>
        <c:lblOffset val="100"/>
        <c:noMultiLvlLbl val="0"/>
      </c:catAx>
      <c:valAx>
        <c:axId val="1192279472"/>
        <c:scaling>
          <c:orientation val="minMax"/>
        </c:scaling>
        <c:delete val="0"/>
        <c:axPos val="l"/>
        <c:majorGridlines>
          <c:spPr>
            <a:ln w="9525" cap="flat" cmpd="sng" algn="ctr">
              <a:no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11922789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0"/>
          <c:order val="0"/>
          <c:tx>
            <c:strRef>
              <c:f>Sheet1!$B$1</c:f>
              <c:strCache>
                <c:ptCount val="1"/>
                <c:pt idx="0">
                  <c:v>Series 1</c:v>
                </c:pt>
              </c:strCache>
            </c:strRef>
          </c:tx>
          <c:spPr>
            <a:solidFill>
              <a:schemeClr val="bg1">
                <a:lumMod val="95000"/>
              </a:schemeClr>
            </a:solidFill>
            <a:ln>
              <a:solidFill>
                <a:schemeClr val="accent4"/>
              </a:solidFill>
            </a:ln>
            <a:effectLst/>
          </c:spPr>
          <c:dLbls>
            <c:dLbl>
              <c:idx val="0"/>
              <c:layout>
                <c:manualLayout>
                  <c:x val="0"/>
                  <c:y val="-8.2391561028143018E-2"/>
                </c:manualLayout>
              </c:layout>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accent4"/>
                      </a:solidFill>
                      <a:latin typeface="Montserrat ExtraBold" pitchFamily="2"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326-45B3-AD99-C201083EBE03}"/>
                </c:ext>
              </c:extLst>
            </c:dLbl>
            <c:dLbl>
              <c:idx val="1"/>
              <c:layout>
                <c:manualLayout>
                  <c:x val="-4.365028939892569E-17"/>
                  <c:y val="-0.14980283823298712"/>
                </c:manualLayout>
              </c:layout>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accent4"/>
                      </a:solidFill>
                      <a:latin typeface="Montserrat ExtraBold" pitchFamily="2"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326-45B3-AD99-C201083EBE03}"/>
                </c:ext>
              </c:extLst>
            </c:dLbl>
            <c:dLbl>
              <c:idx val="2"/>
              <c:layout>
                <c:manualLayout>
                  <c:x val="0"/>
                  <c:y val="-0.23968454117277935"/>
                </c:manualLayout>
              </c:layout>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accent4"/>
                      </a:solidFill>
                      <a:latin typeface="Montserrat ExtraBold" pitchFamily="2"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326-45B3-AD99-C201083EBE03}"/>
                </c:ext>
              </c:extLst>
            </c:dLbl>
            <c:dLbl>
              <c:idx val="3"/>
              <c:layout>
                <c:manualLayout>
                  <c:x val="8.7300578797851381E-17"/>
                  <c:y val="-0.31458596028927283"/>
                </c:manualLayout>
              </c:layout>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accent4"/>
                      </a:solidFill>
                      <a:latin typeface="Montserrat ExtraBold" pitchFamily="2"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326-45B3-AD99-C201083EBE03}"/>
                </c:ext>
              </c:extLst>
            </c:dLbl>
            <c:dLbl>
              <c:idx val="4"/>
              <c:layout>
                <c:manualLayout>
                  <c:x val="0"/>
                  <c:y val="-0.38199723749411701"/>
                </c:manualLayout>
              </c:layout>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accent4"/>
                      </a:solidFill>
                      <a:latin typeface="Montserrat ExtraBold" pitchFamily="2"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326-45B3-AD99-C201083EBE03}"/>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ontserrat ExtraBold"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2021</c:v>
                </c:pt>
                <c:pt idx="1">
                  <c:v>2022</c:v>
                </c:pt>
                <c:pt idx="2">
                  <c:v>2023</c:v>
                </c:pt>
                <c:pt idx="3">
                  <c:v>2024</c:v>
                </c:pt>
                <c:pt idx="4">
                  <c:v>2025</c:v>
                </c:pt>
              </c:numCache>
            </c:numRef>
          </c:cat>
          <c:val>
            <c:numRef>
              <c:f>Sheet1!$B$2:$B$6</c:f>
              <c:numCache>
                <c:formatCode>0%</c:formatCode>
                <c:ptCount val="5"/>
                <c:pt idx="0">
                  <c:v>0.02</c:v>
                </c:pt>
                <c:pt idx="1">
                  <c:v>0.06</c:v>
                </c:pt>
                <c:pt idx="2">
                  <c:v>0.11</c:v>
                </c:pt>
                <c:pt idx="3">
                  <c:v>0.17</c:v>
                </c:pt>
                <c:pt idx="4">
                  <c:v>0.22</c:v>
                </c:pt>
              </c:numCache>
            </c:numRef>
          </c:val>
          <c:extLst>
            <c:ext xmlns:c16="http://schemas.microsoft.com/office/drawing/2014/chart" uri="{C3380CC4-5D6E-409C-BE32-E72D297353CC}">
              <c16:uniqueId val="{00000000-8326-45B3-AD99-C201083EBE03}"/>
            </c:ext>
          </c:extLst>
        </c:ser>
        <c:dLbls>
          <c:showLegendKey val="0"/>
          <c:showVal val="0"/>
          <c:showCatName val="0"/>
          <c:showSerName val="0"/>
          <c:showPercent val="0"/>
          <c:showBubbleSize val="0"/>
        </c:dLbls>
        <c:dropLines>
          <c:spPr>
            <a:ln w="9525" cap="flat" cmpd="sng" algn="ctr">
              <a:solidFill>
                <a:schemeClr val="bg1">
                  <a:lumMod val="85000"/>
                </a:schemeClr>
              </a:solidFill>
              <a:round/>
            </a:ln>
            <a:effectLst/>
          </c:spPr>
        </c:dropLines>
        <c:axId val="1690122735"/>
        <c:axId val="1196628960"/>
      </c:areaChart>
      <c:catAx>
        <c:axId val="1690122735"/>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1196628960"/>
        <c:crosses val="autoZero"/>
        <c:auto val="1"/>
        <c:lblAlgn val="ctr"/>
        <c:lblOffset val="100"/>
        <c:noMultiLvlLbl val="0"/>
      </c:catAx>
      <c:valAx>
        <c:axId val="1196628960"/>
        <c:scaling>
          <c:orientation val="minMax"/>
        </c:scaling>
        <c:delete val="1"/>
        <c:axPos val="l"/>
        <c:majorGridlines>
          <c:spPr>
            <a:ln w="9525" cap="flat" cmpd="sng" algn="ctr">
              <a:noFill/>
              <a:round/>
            </a:ln>
            <a:effectLst/>
          </c:spPr>
        </c:majorGridlines>
        <c:numFmt formatCode="0%" sourceLinked="1"/>
        <c:majorTickMark val="none"/>
        <c:minorTickMark val="none"/>
        <c:tickLblPos val="nextTo"/>
        <c:crossAx val="1690122735"/>
        <c:crosses val="autoZero"/>
        <c:crossBetween val="midCat"/>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9874739039665969E-2"/>
          <c:y val="2.1531919799532739E-2"/>
          <c:w val="0.93436325678496868"/>
          <c:h val="0.88823775082425993"/>
        </c:manualLayout>
      </c:layout>
      <c:barChart>
        <c:barDir val="bar"/>
        <c:grouping val="clustered"/>
        <c:varyColors val="0"/>
        <c:ser>
          <c:idx val="0"/>
          <c:order val="0"/>
          <c:tx>
            <c:strRef>
              <c:f>Sheet1!$B$1</c:f>
              <c:strCache>
                <c:ptCount val="1"/>
                <c:pt idx="0">
                  <c:v>Revenue Growth</c:v>
                </c:pt>
              </c:strCache>
            </c:strRef>
          </c:tx>
          <c:spPr>
            <a:solidFill>
              <a:schemeClr val="accent4">
                <a:lumMod val="20000"/>
                <a:lumOff val="80000"/>
              </a:schemeClr>
            </a:solidFill>
            <a:ln>
              <a:noFill/>
            </a:ln>
            <a:effectLst/>
          </c:spPr>
          <c:invertIfNegative val="0"/>
          <c:cat>
            <c:strRef>
              <c:f>Sheet1!$A$2:$A$5</c:f>
              <c:strCache>
                <c:ptCount val="4"/>
                <c:pt idx="0">
                  <c:v>Low</c:v>
                </c:pt>
                <c:pt idx="1">
                  <c:v>Emerging</c:v>
                </c:pt>
                <c:pt idx="2">
                  <c:v>Established</c:v>
                </c:pt>
                <c:pt idx="3">
                  <c:v>Leading</c:v>
                </c:pt>
              </c:strCache>
            </c:strRef>
          </c:cat>
          <c:val>
            <c:numRef>
              <c:f>Sheet1!$B$2:$B$5</c:f>
              <c:numCache>
                <c:formatCode>General</c:formatCode>
                <c:ptCount val="4"/>
                <c:pt idx="0">
                  <c:v>2</c:v>
                </c:pt>
                <c:pt idx="1">
                  <c:v>5</c:v>
                </c:pt>
                <c:pt idx="2">
                  <c:v>9</c:v>
                </c:pt>
                <c:pt idx="3">
                  <c:v>15</c:v>
                </c:pt>
              </c:numCache>
            </c:numRef>
          </c:val>
          <c:extLst>
            <c:ext xmlns:c16="http://schemas.microsoft.com/office/drawing/2014/chart" uri="{C3380CC4-5D6E-409C-BE32-E72D297353CC}">
              <c16:uniqueId val="{00000000-84F4-4FCC-9CC3-7D09F9F90C1D}"/>
            </c:ext>
          </c:extLst>
        </c:ser>
        <c:ser>
          <c:idx val="1"/>
          <c:order val="1"/>
          <c:tx>
            <c:strRef>
              <c:f>Sheet1!$C$1</c:f>
              <c:strCache>
                <c:ptCount val="1"/>
                <c:pt idx="0">
                  <c:v>Customer Satisfaction</c:v>
                </c:pt>
              </c:strCache>
            </c:strRef>
          </c:tx>
          <c:spPr>
            <a:solidFill>
              <a:schemeClr val="accent4"/>
            </a:solidFill>
            <a:ln>
              <a:noFill/>
            </a:ln>
            <a:effectLst/>
          </c:spPr>
          <c:invertIfNegative val="0"/>
          <c:cat>
            <c:strRef>
              <c:f>Sheet1!$A$2:$A$5</c:f>
              <c:strCache>
                <c:ptCount val="4"/>
                <c:pt idx="0">
                  <c:v>Low</c:v>
                </c:pt>
                <c:pt idx="1">
                  <c:v>Emerging</c:v>
                </c:pt>
                <c:pt idx="2">
                  <c:v>Established</c:v>
                </c:pt>
                <c:pt idx="3">
                  <c:v>Leading</c:v>
                </c:pt>
              </c:strCache>
            </c:strRef>
          </c:cat>
          <c:val>
            <c:numRef>
              <c:f>Sheet1!$C$2:$C$5</c:f>
              <c:numCache>
                <c:formatCode>General</c:formatCode>
                <c:ptCount val="4"/>
                <c:pt idx="0">
                  <c:v>5</c:v>
                </c:pt>
                <c:pt idx="1">
                  <c:v>12</c:v>
                </c:pt>
                <c:pt idx="2">
                  <c:v>18</c:v>
                </c:pt>
                <c:pt idx="3">
                  <c:v>25</c:v>
                </c:pt>
              </c:numCache>
            </c:numRef>
          </c:val>
          <c:extLst>
            <c:ext xmlns:c16="http://schemas.microsoft.com/office/drawing/2014/chart" uri="{C3380CC4-5D6E-409C-BE32-E72D297353CC}">
              <c16:uniqueId val="{00000001-84F4-4FCC-9CC3-7D09F9F90C1D}"/>
            </c:ext>
          </c:extLst>
        </c:ser>
        <c:ser>
          <c:idx val="2"/>
          <c:order val="2"/>
          <c:tx>
            <c:strRef>
              <c:f>Sheet1!$D$1</c:f>
              <c:strCache>
                <c:ptCount val="1"/>
                <c:pt idx="0">
                  <c:v>Operational Efficiency</c:v>
                </c:pt>
              </c:strCache>
            </c:strRef>
          </c:tx>
          <c:spPr>
            <a:solidFill>
              <a:schemeClr val="accent4">
                <a:lumMod val="60000"/>
                <a:lumOff val="40000"/>
              </a:schemeClr>
            </a:solidFill>
            <a:ln>
              <a:noFill/>
            </a:ln>
            <a:effectLst/>
          </c:spPr>
          <c:invertIfNegative val="0"/>
          <c:cat>
            <c:strRef>
              <c:f>Sheet1!$A$2:$A$5</c:f>
              <c:strCache>
                <c:ptCount val="4"/>
                <c:pt idx="0">
                  <c:v>Low</c:v>
                </c:pt>
                <c:pt idx="1">
                  <c:v>Emerging</c:v>
                </c:pt>
                <c:pt idx="2">
                  <c:v>Established</c:v>
                </c:pt>
                <c:pt idx="3">
                  <c:v>Leading</c:v>
                </c:pt>
              </c:strCache>
            </c:strRef>
          </c:cat>
          <c:val>
            <c:numRef>
              <c:f>Sheet1!$D$2:$D$5</c:f>
              <c:numCache>
                <c:formatCode>General</c:formatCode>
                <c:ptCount val="4"/>
                <c:pt idx="0">
                  <c:v>3</c:v>
                </c:pt>
                <c:pt idx="1">
                  <c:v>8</c:v>
                </c:pt>
                <c:pt idx="2">
                  <c:v>14</c:v>
                </c:pt>
                <c:pt idx="3">
                  <c:v>22</c:v>
                </c:pt>
              </c:numCache>
            </c:numRef>
          </c:val>
          <c:extLst>
            <c:ext xmlns:c16="http://schemas.microsoft.com/office/drawing/2014/chart" uri="{C3380CC4-5D6E-409C-BE32-E72D297353CC}">
              <c16:uniqueId val="{00000002-84F4-4FCC-9CC3-7D09F9F90C1D}"/>
            </c:ext>
          </c:extLst>
        </c:ser>
        <c:dLbls>
          <c:showLegendKey val="0"/>
          <c:showVal val="0"/>
          <c:showCatName val="0"/>
          <c:showSerName val="0"/>
          <c:showPercent val="0"/>
          <c:showBubbleSize val="0"/>
        </c:dLbls>
        <c:gapWidth val="219"/>
        <c:axId val="2130817391"/>
        <c:axId val="2130814511"/>
      </c:barChart>
      <c:catAx>
        <c:axId val="2130817391"/>
        <c:scaling>
          <c:orientation val="minMax"/>
        </c:scaling>
        <c:delete val="1"/>
        <c:axPos val="l"/>
        <c:numFmt formatCode="General" sourceLinked="1"/>
        <c:majorTickMark val="out"/>
        <c:minorTickMark val="none"/>
        <c:tickLblPos val="nextTo"/>
        <c:crossAx val="2130814511"/>
        <c:crosses val="autoZero"/>
        <c:auto val="1"/>
        <c:lblAlgn val="ctr"/>
        <c:lblOffset val="100"/>
        <c:noMultiLvlLbl val="0"/>
      </c:catAx>
      <c:valAx>
        <c:axId val="2130814511"/>
        <c:scaling>
          <c:orientation val="minMax"/>
        </c:scaling>
        <c:delete val="0"/>
        <c:axPos val="b"/>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accent4">
                    <a:lumMod val="60000"/>
                    <a:lumOff val="40000"/>
                  </a:schemeClr>
                </a:solidFill>
                <a:latin typeface="+mn-lt"/>
                <a:ea typeface="+mn-ea"/>
                <a:cs typeface="+mn-cs"/>
              </a:defRPr>
            </a:pPr>
            <a:endParaRPr lang="en-US"/>
          </a:p>
        </c:txPr>
        <c:crossAx val="21308173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9874739039665969E-2"/>
          <c:y val="0"/>
          <c:w val="0.90696250390413102"/>
          <c:h val="0.77695563927751954"/>
        </c:manualLayout>
      </c:layout>
      <c:barChart>
        <c:barDir val="bar"/>
        <c:grouping val="stacked"/>
        <c:varyColors val="0"/>
        <c:ser>
          <c:idx val="0"/>
          <c:order val="0"/>
          <c:tx>
            <c:strRef>
              <c:f>Sheet1!$B$1</c:f>
              <c:strCache>
                <c:ptCount val="1"/>
                <c:pt idx="0">
                  <c:v>Revenue Growth</c:v>
                </c:pt>
              </c:strCache>
            </c:strRef>
          </c:tx>
          <c:spPr>
            <a:solidFill>
              <a:schemeClr val="accent4">
                <a:lumMod val="20000"/>
                <a:lumOff val="80000"/>
              </a:schemeClr>
            </a:solidFill>
            <a:ln>
              <a:noFill/>
            </a:ln>
            <a:effectLst/>
          </c:spPr>
          <c:invertIfNegative val="0"/>
          <c:cat>
            <c:strRef>
              <c:f>Sheet1!$A$2:$A$5</c:f>
              <c:strCache>
                <c:ptCount val="4"/>
                <c:pt idx="0">
                  <c:v>Low</c:v>
                </c:pt>
                <c:pt idx="1">
                  <c:v>Emerging</c:v>
                </c:pt>
                <c:pt idx="2">
                  <c:v>Established</c:v>
                </c:pt>
                <c:pt idx="3">
                  <c:v>Leading</c:v>
                </c:pt>
              </c:strCache>
            </c:strRef>
          </c:cat>
          <c:val>
            <c:numRef>
              <c:f>Sheet1!$B$2:$B$5</c:f>
              <c:numCache>
                <c:formatCode>General</c:formatCode>
                <c:ptCount val="4"/>
                <c:pt idx="0">
                  <c:v>2</c:v>
                </c:pt>
                <c:pt idx="1">
                  <c:v>5</c:v>
                </c:pt>
                <c:pt idx="2">
                  <c:v>9</c:v>
                </c:pt>
                <c:pt idx="3">
                  <c:v>15</c:v>
                </c:pt>
              </c:numCache>
            </c:numRef>
          </c:val>
          <c:extLst>
            <c:ext xmlns:c16="http://schemas.microsoft.com/office/drawing/2014/chart" uri="{C3380CC4-5D6E-409C-BE32-E72D297353CC}">
              <c16:uniqueId val="{00000000-84F4-4FCC-9CC3-7D09F9F90C1D}"/>
            </c:ext>
          </c:extLst>
        </c:ser>
        <c:ser>
          <c:idx val="1"/>
          <c:order val="1"/>
          <c:tx>
            <c:strRef>
              <c:f>Sheet1!$C$1</c:f>
              <c:strCache>
                <c:ptCount val="1"/>
                <c:pt idx="0">
                  <c:v>Customer Satisfaction</c:v>
                </c:pt>
              </c:strCache>
            </c:strRef>
          </c:tx>
          <c:spPr>
            <a:solidFill>
              <a:schemeClr val="accent4"/>
            </a:solidFill>
            <a:ln>
              <a:noFill/>
            </a:ln>
            <a:effectLst/>
          </c:spPr>
          <c:invertIfNegative val="0"/>
          <c:cat>
            <c:strRef>
              <c:f>Sheet1!$A$2:$A$5</c:f>
              <c:strCache>
                <c:ptCount val="4"/>
                <c:pt idx="0">
                  <c:v>Low</c:v>
                </c:pt>
                <c:pt idx="1">
                  <c:v>Emerging</c:v>
                </c:pt>
                <c:pt idx="2">
                  <c:v>Established</c:v>
                </c:pt>
                <c:pt idx="3">
                  <c:v>Leading</c:v>
                </c:pt>
              </c:strCache>
            </c:strRef>
          </c:cat>
          <c:val>
            <c:numRef>
              <c:f>Sheet1!$C$2:$C$5</c:f>
              <c:numCache>
                <c:formatCode>General</c:formatCode>
                <c:ptCount val="4"/>
                <c:pt idx="0">
                  <c:v>5</c:v>
                </c:pt>
                <c:pt idx="1">
                  <c:v>12</c:v>
                </c:pt>
                <c:pt idx="2">
                  <c:v>18</c:v>
                </c:pt>
                <c:pt idx="3">
                  <c:v>25</c:v>
                </c:pt>
              </c:numCache>
            </c:numRef>
          </c:val>
          <c:extLst>
            <c:ext xmlns:c16="http://schemas.microsoft.com/office/drawing/2014/chart" uri="{C3380CC4-5D6E-409C-BE32-E72D297353CC}">
              <c16:uniqueId val="{00000001-84F4-4FCC-9CC3-7D09F9F90C1D}"/>
            </c:ext>
          </c:extLst>
        </c:ser>
        <c:ser>
          <c:idx val="2"/>
          <c:order val="2"/>
          <c:tx>
            <c:strRef>
              <c:f>Sheet1!$D$1</c:f>
              <c:strCache>
                <c:ptCount val="1"/>
                <c:pt idx="0">
                  <c:v>Operational Efficiency</c:v>
                </c:pt>
              </c:strCache>
            </c:strRef>
          </c:tx>
          <c:spPr>
            <a:solidFill>
              <a:schemeClr val="accent4">
                <a:lumMod val="60000"/>
                <a:lumOff val="40000"/>
              </a:schemeClr>
            </a:solidFill>
            <a:ln>
              <a:noFill/>
            </a:ln>
            <a:effectLst/>
          </c:spPr>
          <c:invertIfNegative val="0"/>
          <c:cat>
            <c:strRef>
              <c:f>Sheet1!$A$2:$A$5</c:f>
              <c:strCache>
                <c:ptCount val="4"/>
                <c:pt idx="0">
                  <c:v>Low</c:v>
                </c:pt>
                <c:pt idx="1">
                  <c:v>Emerging</c:v>
                </c:pt>
                <c:pt idx="2">
                  <c:v>Established</c:v>
                </c:pt>
                <c:pt idx="3">
                  <c:v>Leading</c:v>
                </c:pt>
              </c:strCache>
            </c:strRef>
          </c:cat>
          <c:val>
            <c:numRef>
              <c:f>Sheet1!$D$2:$D$5</c:f>
              <c:numCache>
                <c:formatCode>General</c:formatCode>
                <c:ptCount val="4"/>
                <c:pt idx="0">
                  <c:v>3</c:v>
                </c:pt>
                <c:pt idx="1">
                  <c:v>8</c:v>
                </c:pt>
                <c:pt idx="2">
                  <c:v>14</c:v>
                </c:pt>
                <c:pt idx="3">
                  <c:v>22</c:v>
                </c:pt>
              </c:numCache>
            </c:numRef>
          </c:val>
          <c:extLst>
            <c:ext xmlns:c16="http://schemas.microsoft.com/office/drawing/2014/chart" uri="{C3380CC4-5D6E-409C-BE32-E72D297353CC}">
              <c16:uniqueId val="{00000002-84F4-4FCC-9CC3-7D09F9F90C1D}"/>
            </c:ext>
          </c:extLst>
        </c:ser>
        <c:dLbls>
          <c:showLegendKey val="0"/>
          <c:showVal val="0"/>
          <c:showCatName val="0"/>
          <c:showSerName val="0"/>
          <c:showPercent val="0"/>
          <c:showBubbleSize val="0"/>
        </c:dLbls>
        <c:gapWidth val="143"/>
        <c:overlap val="100"/>
        <c:axId val="2130817391"/>
        <c:axId val="2130814511"/>
      </c:barChart>
      <c:catAx>
        <c:axId val="2130817391"/>
        <c:scaling>
          <c:orientation val="minMax"/>
        </c:scaling>
        <c:delete val="1"/>
        <c:axPos val="l"/>
        <c:numFmt formatCode="General" sourceLinked="1"/>
        <c:majorTickMark val="out"/>
        <c:minorTickMark val="none"/>
        <c:tickLblPos val="nextTo"/>
        <c:crossAx val="2130814511"/>
        <c:crosses val="autoZero"/>
        <c:auto val="1"/>
        <c:lblAlgn val="ctr"/>
        <c:lblOffset val="100"/>
        <c:noMultiLvlLbl val="0"/>
      </c:catAx>
      <c:valAx>
        <c:axId val="2130814511"/>
        <c:scaling>
          <c:orientation val="minMax"/>
        </c:scaling>
        <c:delete val="0"/>
        <c:axPos val="b"/>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bg1">
                    <a:lumMod val="75000"/>
                  </a:schemeClr>
                </a:solidFill>
                <a:latin typeface="+mn-lt"/>
                <a:ea typeface="+mn-ea"/>
                <a:cs typeface="+mn-cs"/>
              </a:defRPr>
            </a:pPr>
            <a:endParaRPr lang="en-US"/>
          </a:p>
        </c:txPr>
        <c:crossAx val="2130817391"/>
        <c:crosses val="autoZero"/>
        <c:crossBetween val="between"/>
      </c:valAx>
      <c:spPr>
        <a:noFill/>
        <a:ln>
          <a:noFill/>
        </a:ln>
        <a:effectLst/>
      </c:spPr>
    </c:plotArea>
    <c:legend>
      <c:legendPos val="b"/>
      <c:layout>
        <c:manualLayout>
          <c:xMode val="edge"/>
          <c:yMode val="edge"/>
          <c:x val="8.4350815039750324E-3"/>
          <c:y val="0.88002471617143774"/>
          <c:w val="0.89999995018652656"/>
          <c:h val="0.1046960813568070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lineChart>
        <c:grouping val="standard"/>
        <c:varyColors val="0"/>
        <c:ser>
          <c:idx val="0"/>
          <c:order val="0"/>
          <c:tx>
            <c:strRef>
              <c:f>Sheet1!$B$1</c:f>
              <c:strCache>
                <c:ptCount val="1"/>
                <c:pt idx="0">
                  <c:v>Revenue growth</c:v>
                </c:pt>
              </c:strCache>
            </c:strRef>
          </c:tx>
          <c:spPr>
            <a:ln w="28575" cap="rnd">
              <a:solidFill>
                <a:schemeClr val="accent4">
                  <a:shade val="58000"/>
                </a:schemeClr>
              </a:solidFill>
              <a:round/>
            </a:ln>
            <a:effectLst/>
          </c:spPr>
          <c:marker>
            <c:symbol val="circle"/>
            <c:size val="5"/>
            <c:spPr>
              <a:solidFill>
                <a:schemeClr val="accent4">
                  <a:shade val="58000"/>
                </a:schemeClr>
              </a:solidFill>
              <a:ln w="9525">
                <a:solidFill>
                  <a:schemeClr val="accent4">
                    <a:shade val="58000"/>
                  </a:schemeClr>
                </a:solidFill>
              </a:ln>
              <a:effectLst/>
            </c:spPr>
          </c:marker>
          <c:cat>
            <c:numRef>
              <c:f>Sheet1!$A$2:$A$6</c:f>
              <c:numCache>
                <c:formatCode>General</c:formatCode>
                <c:ptCount val="5"/>
                <c:pt idx="0">
                  <c:v>2021</c:v>
                </c:pt>
                <c:pt idx="1">
                  <c:v>2022</c:v>
                </c:pt>
                <c:pt idx="2">
                  <c:v>2023</c:v>
                </c:pt>
                <c:pt idx="3">
                  <c:v>2024</c:v>
                </c:pt>
                <c:pt idx="4">
                  <c:v>2025</c:v>
                </c:pt>
              </c:numCache>
            </c:numRef>
          </c:cat>
          <c:val>
            <c:numRef>
              <c:f>Sheet1!$B$2:$B$6</c:f>
              <c:numCache>
                <c:formatCode>0%</c:formatCode>
                <c:ptCount val="5"/>
                <c:pt idx="0">
                  <c:v>0.02</c:v>
                </c:pt>
                <c:pt idx="1">
                  <c:v>0.05</c:v>
                </c:pt>
                <c:pt idx="2">
                  <c:v>0.09</c:v>
                </c:pt>
                <c:pt idx="3">
                  <c:v>0.13</c:v>
                </c:pt>
                <c:pt idx="4">
                  <c:v>0.18</c:v>
                </c:pt>
              </c:numCache>
            </c:numRef>
          </c:val>
          <c:smooth val="0"/>
          <c:extLst>
            <c:ext xmlns:c16="http://schemas.microsoft.com/office/drawing/2014/chart" uri="{C3380CC4-5D6E-409C-BE32-E72D297353CC}">
              <c16:uniqueId val="{00000000-42D5-4712-93D0-70F3C5055BD5}"/>
            </c:ext>
          </c:extLst>
        </c:ser>
        <c:ser>
          <c:idx val="1"/>
          <c:order val="1"/>
          <c:tx>
            <c:strRef>
              <c:f>Sheet1!$C$1</c:f>
              <c:strCache>
                <c:ptCount val="1"/>
                <c:pt idx="0">
                  <c:v>Operationa efficiency</c:v>
                </c:pt>
              </c:strCache>
            </c:strRef>
          </c:tx>
          <c:spPr>
            <a:ln w="28575" cap="rnd">
              <a:solidFill>
                <a:schemeClr val="accent4">
                  <a:shade val="86000"/>
                </a:schemeClr>
              </a:solidFill>
              <a:round/>
            </a:ln>
            <a:effectLst/>
          </c:spPr>
          <c:marker>
            <c:symbol val="circle"/>
            <c:size val="5"/>
            <c:spPr>
              <a:solidFill>
                <a:schemeClr val="accent4">
                  <a:shade val="86000"/>
                </a:schemeClr>
              </a:solidFill>
              <a:ln w="9525">
                <a:solidFill>
                  <a:schemeClr val="accent4">
                    <a:shade val="86000"/>
                  </a:schemeClr>
                </a:solidFill>
              </a:ln>
              <a:effectLst/>
            </c:spPr>
          </c:marker>
          <c:cat>
            <c:numRef>
              <c:f>Sheet1!$A$2:$A$6</c:f>
              <c:numCache>
                <c:formatCode>General</c:formatCode>
                <c:ptCount val="5"/>
                <c:pt idx="0">
                  <c:v>2021</c:v>
                </c:pt>
                <c:pt idx="1">
                  <c:v>2022</c:v>
                </c:pt>
                <c:pt idx="2">
                  <c:v>2023</c:v>
                </c:pt>
                <c:pt idx="3">
                  <c:v>2024</c:v>
                </c:pt>
                <c:pt idx="4">
                  <c:v>2025</c:v>
                </c:pt>
              </c:numCache>
            </c:numRef>
          </c:cat>
          <c:val>
            <c:numRef>
              <c:f>Sheet1!$C$2:$C$6</c:f>
              <c:numCache>
                <c:formatCode>0%</c:formatCode>
                <c:ptCount val="5"/>
                <c:pt idx="0">
                  <c:v>0.05</c:v>
                </c:pt>
                <c:pt idx="1">
                  <c:v>0.1</c:v>
                </c:pt>
                <c:pt idx="2">
                  <c:v>0.18</c:v>
                </c:pt>
                <c:pt idx="3">
                  <c:v>0.25</c:v>
                </c:pt>
                <c:pt idx="4">
                  <c:v>0.32</c:v>
                </c:pt>
              </c:numCache>
            </c:numRef>
          </c:val>
          <c:smooth val="0"/>
          <c:extLst>
            <c:ext xmlns:c16="http://schemas.microsoft.com/office/drawing/2014/chart" uri="{C3380CC4-5D6E-409C-BE32-E72D297353CC}">
              <c16:uniqueId val="{00000001-42D5-4712-93D0-70F3C5055BD5}"/>
            </c:ext>
          </c:extLst>
        </c:ser>
        <c:ser>
          <c:idx val="2"/>
          <c:order val="2"/>
          <c:tx>
            <c:strRef>
              <c:f>Sheet1!$D$1</c:f>
              <c:strCache>
                <c:ptCount val="1"/>
                <c:pt idx="0">
                  <c:v>Customer retention</c:v>
                </c:pt>
              </c:strCache>
            </c:strRef>
          </c:tx>
          <c:spPr>
            <a:ln w="28575" cap="rnd">
              <a:solidFill>
                <a:schemeClr val="accent4">
                  <a:tint val="86000"/>
                </a:schemeClr>
              </a:solidFill>
              <a:round/>
            </a:ln>
            <a:effectLst/>
          </c:spPr>
          <c:marker>
            <c:symbol val="circle"/>
            <c:size val="5"/>
            <c:spPr>
              <a:solidFill>
                <a:schemeClr val="accent4">
                  <a:tint val="86000"/>
                </a:schemeClr>
              </a:solidFill>
              <a:ln w="9525">
                <a:solidFill>
                  <a:schemeClr val="accent4">
                    <a:tint val="86000"/>
                  </a:schemeClr>
                </a:solidFill>
              </a:ln>
              <a:effectLst/>
            </c:spPr>
          </c:marker>
          <c:cat>
            <c:numRef>
              <c:f>Sheet1!$A$2:$A$6</c:f>
              <c:numCache>
                <c:formatCode>General</c:formatCode>
                <c:ptCount val="5"/>
                <c:pt idx="0">
                  <c:v>2021</c:v>
                </c:pt>
                <c:pt idx="1">
                  <c:v>2022</c:v>
                </c:pt>
                <c:pt idx="2">
                  <c:v>2023</c:v>
                </c:pt>
                <c:pt idx="3">
                  <c:v>2024</c:v>
                </c:pt>
                <c:pt idx="4">
                  <c:v>2025</c:v>
                </c:pt>
              </c:numCache>
            </c:numRef>
          </c:cat>
          <c:val>
            <c:numRef>
              <c:f>Sheet1!$D$2:$D$6</c:f>
              <c:numCache>
                <c:formatCode>0%</c:formatCode>
                <c:ptCount val="5"/>
                <c:pt idx="0">
                  <c:v>0.04</c:v>
                </c:pt>
                <c:pt idx="1">
                  <c:v>7.0000000000000007E-2</c:v>
                </c:pt>
                <c:pt idx="2">
                  <c:v>0.12</c:v>
                </c:pt>
                <c:pt idx="3">
                  <c:v>0.17</c:v>
                </c:pt>
                <c:pt idx="4">
                  <c:v>0.25</c:v>
                </c:pt>
              </c:numCache>
            </c:numRef>
          </c:val>
          <c:smooth val="0"/>
          <c:extLst>
            <c:ext xmlns:c16="http://schemas.microsoft.com/office/drawing/2014/chart" uri="{C3380CC4-5D6E-409C-BE32-E72D297353CC}">
              <c16:uniqueId val="{00000002-42D5-4712-93D0-70F3C5055BD5}"/>
            </c:ext>
          </c:extLst>
        </c:ser>
        <c:ser>
          <c:idx val="3"/>
          <c:order val="3"/>
          <c:tx>
            <c:strRef>
              <c:f>Sheet1!$E$1</c:f>
              <c:strCache>
                <c:ptCount val="1"/>
                <c:pt idx="0">
                  <c:v>Market agility</c:v>
                </c:pt>
              </c:strCache>
            </c:strRef>
          </c:tx>
          <c:spPr>
            <a:ln w="28575" cap="rnd">
              <a:solidFill>
                <a:schemeClr val="accent4">
                  <a:tint val="58000"/>
                </a:schemeClr>
              </a:solidFill>
              <a:round/>
            </a:ln>
            <a:effectLst/>
          </c:spPr>
          <c:marker>
            <c:symbol val="circle"/>
            <c:size val="5"/>
            <c:spPr>
              <a:solidFill>
                <a:schemeClr val="accent4">
                  <a:tint val="58000"/>
                </a:schemeClr>
              </a:solidFill>
              <a:ln w="9525">
                <a:solidFill>
                  <a:schemeClr val="accent4">
                    <a:tint val="58000"/>
                  </a:schemeClr>
                </a:solidFill>
              </a:ln>
              <a:effectLst/>
            </c:spPr>
          </c:marker>
          <c:cat>
            <c:numRef>
              <c:f>Sheet1!$A$2:$A$6</c:f>
              <c:numCache>
                <c:formatCode>General</c:formatCode>
                <c:ptCount val="5"/>
                <c:pt idx="0">
                  <c:v>2021</c:v>
                </c:pt>
                <c:pt idx="1">
                  <c:v>2022</c:v>
                </c:pt>
                <c:pt idx="2">
                  <c:v>2023</c:v>
                </c:pt>
                <c:pt idx="3">
                  <c:v>2024</c:v>
                </c:pt>
                <c:pt idx="4">
                  <c:v>2025</c:v>
                </c:pt>
              </c:numCache>
            </c:numRef>
          </c:cat>
          <c:val>
            <c:numRef>
              <c:f>Sheet1!$E$2:$E$6</c:f>
              <c:numCache>
                <c:formatCode>0%</c:formatCode>
                <c:ptCount val="5"/>
                <c:pt idx="0">
                  <c:v>0.03</c:v>
                </c:pt>
                <c:pt idx="1">
                  <c:v>0.06</c:v>
                </c:pt>
                <c:pt idx="2">
                  <c:v>0.11</c:v>
                </c:pt>
                <c:pt idx="3">
                  <c:v>0.15</c:v>
                </c:pt>
                <c:pt idx="4">
                  <c:v>0.21</c:v>
                </c:pt>
              </c:numCache>
            </c:numRef>
          </c:val>
          <c:smooth val="0"/>
          <c:extLst>
            <c:ext xmlns:c16="http://schemas.microsoft.com/office/drawing/2014/chart" uri="{C3380CC4-5D6E-409C-BE32-E72D297353CC}">
              <c16:uniqueId val="{00000003-42D5-4712-93D0-70F3C5055BD5}"/>
            </c:ext>
          </c:extLst>
        </c:ser>
        <c:dLbls>
          <c:showLegendKey val="0"/>
          <c:showVal val="0"/>
          <c:showCatName val="0"/>
          <c:showSerName val="0"/>
          <c:showPercent val="0"/>
          <c:showBubbleSize val="0"/>
        </c:dLbls>
        <c:marker val="1"/>
        <c:smooth val="0"/>
        <c:axId val="1202657984"/>
        <c:axId val="1202656064"/>
      </c:lineChart>
      <c:catAx>
        <c:axId val="12026579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1202656064"/>
        <c:crosses val="autoZero"/>
        <c:auto val="1"/>
        <c:lblAlgn val="ctr"/>
        <c:lblOffset val="100"/>
        <c:noMultiLvlLbl val="0"/>
      </c:catAx>
      <c:valAx>
        <c:axId val="1202656064"/>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bg1">
                    <a:lumMod val="75000"/>
                  </a:schemeClr>
                </a:solidFill>
                <a:latin typeface="+mn-lt"/>
                <a:ea typeface="+mn-ea"/>
                <a:cs typeface="+mn-cs"/>
              </a:defRPr>
            </a:pPr>
            <a:endParaRPr lang="en-US"/>
          </a:p>
        </c:txPr>
        <c:crossAx val="12026579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5.2929379921260013E-3"/>
          <c:y val="2.2878849884419773E-2"/>
        </c:manualLayout>
      </c:layout>
      <c:overlay val="0"/>
      <c:spPr>
        <a:noFill/>
        <a:ln>
          <a:noFill/>
        </a:ln>
        <a:effectLst/>
      </c:spPr>
      <c:txPr>
        <a:bodyPr rot="0" spcFirstLastPara="1" vertOverflow="ellipsis" vert="horz" wrap="square" anchor="ctr" anchorCtr="1"/>
        <a:lstStyle/>
        <a:p>
          <a:pPr algn="l">
            <a:defRPr sz="1800" b="0" i="0" u="none" strike="noStrike" kern="1200" cap="none" spc="50" normalizeH="0" baseline="0">
              <a:solidFill>
                <a:schemeClr val="accent4"/>
              </a:solidFill>
              <a:latin typeface="+mj-lt"/>
              <a:ea typeface="+mj-ea"/>
              <a:cs typeface="+mj-cs"/>
            </a:defRPr>
          </a:pPr>
          <a:endParaRPr lang="en-US"/>
        </a:p>
      </c:txPr>
    </c:title>
    <c:autoTitleDeleted val="0"/>
    <c:plotArea>
      <c:layout/>
      <c:scatterChart>
        <c:scatterStyle val="lineMarker"/>
        <c:varyColors val="0"/>
        <c:ser>
          <c:idx val="0"/>
          <c:order val="0"/>
          <c:tx>
            <c:strRef>
              <c:f>Sheet1!$B$1</c:f>
              <c:strCache>
                <c:ptCount val="1"/>
                <c:pt idx="0">
                  <c:v>Business Performance Index (1–100)</c:v>
                </c:pt>
              </c:strCache>
            </c:strRef>
          </c:tx>
          <c:spPr>
            <a:ln w="25400" cap="rnd">
              <a:noFill/>
              <a:round/>
            </a:ln>
            <a:effectLst/>
          </c:spPr>
          <c:marker>
            <c:symbol val="circle"/>
            <c:size val="6"/>
            <c:spPr>
              <a:solidFill>
                <a:schemeClr val="lt1"/>
              </a:solidFill>
              <a:ln w="38100">
                <a:solidFill>
                  <a:schemeClr val="accent1">
                    <a:alpha val="6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4"/>
                    </a:solidFill>
                    <a:latin typeface="Montserrat ExtraBold" pitchFamily="2"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trendline>
            <c:spPr>
              <a:ln w="15875" cap="rnd">
                <a:solidFill>
                  <a:schemeClr val="accent1"/>
                </a:solidFill>
              </a:ln>
              <a:effectLst/>
            </c:spPr>
            <c:trendlineType val="linear"/>
            <c:dispRSqr val="0"/>
            <c:dispEq val="0"/>
          </c:trendline>
          <c:xVal>
            <c:numRef>
              <c:f>Sheet1!$A$2:$A$7</c:f>
              <c:numCache>
                <c:formatCode>General</c:formatCode>
                <c:ptCount val="6"/>
                <c:pt idx="0">
                  <c:v>3</c:v>
                </c:pt>
                <c:pt idx="1">
                  <c:v>5</c:v>
                </c:pt>
                <c:pt idx="2">
                  <c:v>7</c:v>
                </c:pt>
                <c:pt idx="3">
                  <c:v>8</c:v>
                </c:pt>
                <c:pt idx="4">
                  <c:v>9</c:v>
                </c:pt>
                <c:pt idx="5">
                  <c:v>10</c:v>
                </c:pt>
              </c:numCache>
            </c:numRef>
          </c:xVal>
          <c:yVal>
            <c:numRef>
              <c:f>Sheet1!$B$2:$B$7</c:f>
              <c:numCache>
                <c:formatCode>General</c:formatCode>
                <c:ptCount val="6"/>
                <c:pt idx="0">
                  <c:v>45</c:v>
                </c:pt>
                <c:pt idx="1">
                  <c:v>60</c:v>
                </c:pt>
                <c:pt idx="2">
                  <c:v>75</c:v>
                </c:pt>
                <c:pt idx="3">
                  <c:v>82</c:v>
                </c:pt>
                <c:pt idx="4">
                  <c:v>88</c:v>
                </c:pt>
                <c:pt idx="5">
                  <c:v>95</c:v>
                </c:pt>
              </c:numCache>
            </c:numRef>
          </c:yVal>
          <c:smooth val="0"/>
          <c:extLst>
            <c:ext xmlns:c16="http://schemas.microsoft.com/office/drawing/2014/chart" uri="{C3380CC4-5D6E-409C-BE32-E72D297353CC}">
              <c16:uniqueId val="{00000000-FF48-44EC-ABC9-3D1CDD3E3D6B}"/>
            </c:ext>
          </c:extLst>
        </c:ser>
        <c:dLbls>
          <c:showLegendKey val="0"/>
          <c:showVal val="0"/>
          <c:showCatName val="0"/>
          <c:showSerName val="0"/>
          <c:showPercent val="0"/>
          <c:showBubbleSize val="0"/>
        </c:dLbls>
        <c:axId val="199654832"/>
        <c:axId val="199663472"/>
      </c:scatterChart>
      <c:valAx>
        <c:axId val="199654832"/>
        <c:scaling>
          <c:orientation val="minMax"/>
        </c:scaling>
        <c:delete val="0"/>
        <c:axPos val="b"/>
        <c:title>
          <c:tx>
            <c:rich>
              <a:bodyPr rot="0" spcFirstLastPara="1" vertOverflow="ellipsis" vert="horz" wrap="square" anchor="ctr" anchorCtr="1"/>
              <a:lstStyle/>
              <a:p>
                <a:pPr>
                  <a:defRPr sz="1197" b="0" i="0" u="none" strike="noStrike" kern="1200" cap="none" baseline="0">
                    <a:solidFill>
                      <a:schemeClr val="tx1">
                        <a:lumMod val="65000"/>
                        <a:lumOff val="35000"/>
                      </a:schemeClr>
                    </a:solidFill>
                    <a:latin typeface="+mn-lt"/>
                    <a:ea typeface="+mn-ea"/>
                    <a:cs typeface="+mn-cs"/>
                  </a:defRPr>
                </a:pPr>
                <a:r>
                  <a:rPr lang="en-US" cap="none" dirty="0"/>
                  <a:t>Digital maturity index</a:t>
                </a:r>
              </a:p>
            </c:rich>
          </c:tx>
          <c:overlay val="0"/>
          <c:spPr>
            <a:noFill/>
            <a:ln>
              <a:noFill/>
            </a:ln>
            <a:effectLst/>
          </c:spPr>
          <c:txPr>
            <a:bodyPr rot="0" spcFirstLastPara="1" vertOverflow="ellipsis" vert="horz" wrap="square" anchor="ctr" anchorCtr="1"/>
            <a:lstStyle/>
            <a:p>
              <a:pPr>
                <a:defRPr sz="1197" b="0" i="0" u="none" strike="noStrike" kern="1200" cap="none"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solidFill>
              <a:schemeClr val="tx1">
                <a:lumMod val="15000"/>
                <a:lumOff val="85000"/>
              </a:schemeClr>
            </a:solidFill>
          </a:ln>
          <a:effectLst/>
        </c:spPr>
        <c:txPr>
          <a:bodyPr rot="-60000000" spcFirstLastPara="1" vertOverflow="ellipsis" vert="horz" wrap="square" anchor="ctr" anchorCtr="1"/>
          <a:lstStyle/>
          <a:p>
            <a:pPr>
              <a:defRPr sz="1197" b="0" i="0" u="none" strike="noStrike" kern="1200" cap="none" spc="20" normalizeH="0" baseline="0">
                <a:solidFill>
                  <a:schemeClr val="bg1">
                    <a:lumMod val="65000"/>
                  </a:schemeClr>
                </a:solidFill>
                <a:latin typeface="+mn-lt"/>
                <a:ea typeface="+mn-ea"/>
                <a:cs typeface="+mn-cs"/>
              </a:defRPr>
            </a:pPr>
            <a:endParaRPr lang="en-US"/>
          </a:p>
        </c:txPr>
        <c:crossAx val="199663472"/>
        <c:crosses val="autoZero"/>
        <c:crossBetween val="midCat"/>
      </c:valAx>
      <c:valAx>
        <c:axId val="199663472"/>
        <c:scaling>
          <c:orientation val="minMax"/>
        </c:scaling>
        <c:delete val="0"/>
        <c:axPos val="l"/>
        <c:numFmt formatCode="General" sourceLinked="1"/>
        <c:majorTickMark val="none"/>
        <c:minorTickMark val="none"/>
        <c:tickLblPos val="nextTo"/>
        <c:spPr>
          <a:noFill/>
          <a:ln>
            <a:solidFill>
              <a:schemeClr val="tx1">
                <a:lumMod val="25000"/>
                <a:lumOff val="75000"/>
              </a:schemeClr>
            </a:solidFill>
          </a:ln>
          <a:effectLst/>
        </c:spPr>
        <c:txPr>
          <a:bodyPr rot="-60000000" spcFirstLastPara="1" vertOverflow="ellipsis" vert="horz" wrap="square" anchor="ctr" anchorCtr="1"/>
          <a:lstStyle/>
          <a:p>
            <a:pPr>
              <a:defRPr sz="1197" b="0" i="0" u="none" strike="noStrike" kern="1200" spc="20" baseline="0">
                <a:solidFill>
                  <a:schemeClr val="bg1">
                    <a:lumMod val="65000"/>
                  </a:schemeClr>
                </a:solidFill>
                <a:latin typeface="+mn-lt"/>
                <a:ea typeface="+mn-ea"/>
                <a:cs typeface="+mn-cs"/>
              </a:defRPr>
            </a:pPr>
            <a:endParaRPr lang="en-US"/>
          </a:p>
        </c:txPr>
        <c:crossAx val="199654832"/>
        <c:crosses val="autoZero"/>
        <c:crossBetween val="midCat"/>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lrMapOvr bg1="lt1" tx1="dk1" bg2="lt2" tx2="dk2" accent1="accent1" accent2="accent2" accent3="accent3" accent4="accent4" accent5="accent5" accent6="accent6" hlink="hlink" folHlink="folHlink"/>
  <c:chart>
    <c:autoTitleDeleted val="1"/>
    <c:plotArea>
      <c:layout/>
      <c:areaChart>
        <c:grouping val="stacked"/>
        <c:varyColors val="0"/>
        <c:ser>
          <c:idx val="0"/>
          <c:order val="0"/>
          <c:tx>
            <c:strRef>
              <c:f>Sheet1!$B$1</c:f>
              <c:strCache>
                <c:ptCount val="1"/>
                <c:pt idx="0">
                  <c:v>Revenue growth</c:v>
                </c:pt>
              </c:strCache>
            </c:strRef>
          </c:tx>
          <c:spPr>
            <a:solidFill>
              <a:schemeClr val="accent4">
                <a:shade val="58000"/>
              </a:schemeClr>
            </a:solidFill>
            <a:ln>
              <a:noFill/>
            </a:ln>
            <a:effectLst/>
          </c:spPr>
          <c:cat>
            <c:numRef>
              <c:f>Sheet1!$A$2:$A$6</c:f>
              <c:numCache>
                <c:formatCode>General</c:formatCode>
                <c:ptCount val="5"/>
                <c:pt idx="0">
                  <c:v>2021</c:v>
                </c:pt>
                <c:pt idx="1">
                  <c:v>2022</c:v>
                </c:pt>
                <c:pt idx="2">
                  <c:v>2023</c:v>
                </c:pt>
                <c:pt idx="3">
                  <c:v>2024</c:v>
                </c:pt>
                <c:pt idx="4">
                  <c:v>2025</c:v>
                </c:pt>
              </c:numCache>
            </c:numRef>
          </c:cat>
          <c:val>
            <c:numRef>
              <c:f>Sheet1!$B$2:$B$6</c:f>
              <c:numCache>
                <c:formatCode>0%</c:formatCode>
                <c:ptCount val="5"/>
                <c:pt idx="0">
                  <c:v>0.02</c:v>
                </c:pt>
                <c:pt idx="1">
                  <c:v>0.05</c:v>
                </c:pt>
                <c:pt idx="2">
                  <c:v>0.09</c:v>
                </c:pt>
                <c:pt idx="3">
                  <c:v>0.13</c:v>
                </c:pt>
                <c:pt idx="4">
                  <c:v>0.18</c:v>
                </c:pt>
              </c:numCache>
            </c:numRef>
          </c:val>
          <c:extLst>
            <c:ext xmlns:c16="http://schemas.microsoft.com/office/drawing/2014/chart" uri="{C3380CC4-5D6E-409C-BE32-E72D297353CC}">
              <c16:uniqueId val="{00000000-29BB-4C10-AA58-479E09E72645}"/>
            </c:ext>
          </c:extLst>
        </c:ser>
        <c:ser>
          <c:idx val="1"/>
          <c:order val="1"/>
          <c:tx>
            <c:strRef>
              <c:f>Sheet1!$C$1</c:f>
              <c:strCache>
                <c:ptCount val="1"/>
                <c:pt idx="0">
                  <c:v>Operationa efficiency</c:v>
                </c:pt>
              </c:strCache>
            </c:strRef>
          </c:tx>
          <c:spPr>
            <a:solidFill>
              <a:schemeClr val="accent4">
                <a:shade val="86000"/>
              </a:schemeClr>
            </a:solidFill>
            <a:ln>
              <a:noFill/>
            </a:ln>
            <a:effectLst/>
          </c:spPr>
          <c:cat>
            <c:numRef>
              <c:f>Sheet1!$A$2:$A$6</c:f>
              <c:numCache>
                <c:formatCode>General</c:formatCode>
                <c:ptCount val="5"/>
                <c:pt idx="0">
                  <c:v>2021</c:v>
                </c:pt>
                <c:pt idx="1">
                  <c:v>2022</c:v>
                </c:pt>
                <c:pt idx="2">
                  <c:v>2023</c:v>
                </c:pt>
                <c:pt idx="3">
                  <c:v>2024</c:v>
                </c:pt>
                <c:pt idx="4">
                  <c:v>2025</c:v>
                </c:pt>
              </c:numCache>
            </c:numRef>
          </c:cat>
          <c:val>
            <c:numRef>
              <c:f>Sheet1!$C$2:$C$6</c:f>
              <c:numCache>
                <c:formatCode>0%</c:formatCode>
                <c:ptCount val="5"/>
                <c:pt idx="0">
                  <c:v>0.05</c:v>
                </c:pt>
                <c:pt idx="1">
                  <c:v>0.1</c:v>
                </c:pt>
                <c:pt idx="2">
                  <c:v>0.18</c:v>
                </c:pt>
                <c:pt idx="3">
                  <c:v>0.25</c:v>
                </c:pt>
                <c:pt idx="4">
                  <c:v>0.32</c:v>
                </c:pt>
              </c:numCache>
            </c:numRef>
          </c:val>
          <c:extLst>
            <c:ext xmlns:c16="http://schemas.microsoft.com/office/drawing/2014/chart" uri="{C3380CC4-5D6E-409C-BE32-E72D297353CC}">
              <c16:uniqueId val="{00000001-29BB-4C10-AA58-479E09E72645}"/>
            </c:ext>
          </c:extLst>
        </c:ser>
        <c:ser>
          <c:idx val="2"/>
          <c:order val="2"/>
          <c:tx>
            <c:strRef>
              <c:f>Sheet1!$D$1</c:f>
              <c:strCache>
                <c:ptCount val="1"/>
                <c:pt idx="0">
                  <c:v>Customer retention</c:v>
                </c:pt>
              </c:strCache>
            </c:strRef>
          </c:tx>
          <c:spPr>
            <a:solidFill>
              <a:schemeClr val="accent4">
                <a:tint val="86000"/>
              </a:schemeClr>
            </a:solidFill>
            <a:ln>
              <a:noFill/>
            </a:ln>
            <a:effectLst/>
          </c:spPr>
          <c:cat>
            <c:numRef>
              <c:f>Sheet1!$A$2:$A$6</c:f>
              <c:numCache>
                <c:formatCode>General</c:formatCode>
                <c:ptCount val="5"/>
                <c:pt idx="0">
                  <c:v>2021</c:v>
                </c:pt>
                <c:pt idx="1">
                  <c:v>2022</c:v>
                </c:pt>
                <c:pt idx="2">
                  <c:v>2023</c:v>
                </c:pt>
                <c:pt idx="3">
                  <c:v>2024</c:v>
                </c:pt>
                <c:pt idx="4">
                  <c:v>2025</c:v>
                </c:pt>
              </c:numCache>
            </c:numRef>
          </c:cat>
          <c:val>
            <c:numRef>
              <c:f>Sheet1!$D$2:$D$6</c:f>
              <c:numCache>
                <c:formatCode>0%</c:formatCode>
                <c:ptCount val="5"/>
                <c:pt idx="0">
                  <c:v>0.04</c:v>
                </c:pt>
                <c:pt idx="1">
                  <c:v>7.0000000000000007E-2</c:v>
                </c:pt>
                <c:pt idx="2">
                  <c:v>0.12</c:v>
                </c:pt>
                <c:pt idx="3">
                  <c:v>0.17</c:v>
                </c:pt>
                <c:pt idx="4">
                  <c:v>0.25</c:v>
                </c:pt>
              </c:numCache>
            </c:numRef>
          </c:val>
          <c:extLst>
            <c:ext xmlns:c16="http://schemas.microsoft.com/office/drawing/2014/chart" uri="{C3380CC4-5D6E-409C-BE32-E72D297353CC}">
              <c16:uniqueId val="{00000002-29BB-4C10-AA58-479E09E72645}"/>
            </c:ext>
          </c:extLst>
        </c:ser>
        <c:ser>
          <c:idx val="3"/>
          <c:order val="3"/>
          <c:tx>
            <c:strRef>
              <c:f>Sheet1!$E$1</c:f>
              <c:strCache>
                <c:ptCount val="1"/>
                <c:pt idx="0">
                  <c:v>Market agility</c:v>
                </c:pt>
              </c:strCache>
            </c:strRef>
          </c:tx>
          <c:spPr>
            <a:solidFill>
              <a:schemeClr val="accent4">
                <a:tint val="58000"/>
              </a:schemeClr>
            </a:solidFill>
            <a:ln>
              <a:noFill/>
            </a:ln>
            <a:effectLst/>
          </c:spPr>
          <c:cat>
            <c:numRef>
              <c:f>Sheet1!$A$2:$A$6</c:f>
              <c:numCache>
                <c:formatCode>General</c:formatCode>
                <c:ptCount val="5"/>
                <c:pt idx="0">
                  <c:v>2021</c:v>
                </c:pt>
                <c:pt idx="1">
                  <c:v>2022</c:v>
                </c:pt>
                <c:pt idx="2">
                  <c:v>2023</c:v>
                </c:pt>
                <c:pt idx="3">
                  <c:v>2024</c:v>
                </c:pt>
                <c:pt idx="4">
                  <c:v>2025</c:v>
                </c:pt>
              </c:numCache>
            </c:numRef>
          </c:cat>
          <c:val>
            <c:numRef>
              <c:f>Sheet1!$E$2:$E$6</c:f>
              <c:numCache>
                <c:formatCode>0%</c:formatCode>
                <c:ptCount val="5"/>
                <c:pt idx="0">
                  <c:v>0.03</c:v>
                </c:pt>
                <c:pt idx="1">
                  <c:v>0.06</c:v>
                </c:pt>
                <c:pt idx="2">
                  <c:v>0.11</c:v>
                </c:pt>
                <c:pt idx="3">
                  <c:v>0.15</c:v>
                </c:pt>
                <c:pt idx="4">
                  <c:v>0.21</c:v>
                </c:pt>
              </c:numCache>
            </c:numRef>
          </c:val>
          <c:extLst>
            <c:ext xmlns:c16="http://schemas.microsoft.com/office/drawing/2014/chart" uri="{C3380CC4-5D6E-409C-BE32-E72D297353CC}">
              <c16:uniqueId val="{00000003-29BB-4C10-AA58-479E09E72645}"/>
            </c:ext>
          </c:extLst>
        </c:ser>
        <c:dLbls>
          <c:showLegendKey val="0"/>
          <c:showVal val="0"/>
          <c:showCatName val="0"/>
          <c:showSerName val="0"/>
          <c:showPercent val="0"/>
          <c:showBubbleSize val="0"/>
        </c:dLbls>
        <c:axId val="1202657984"/>
        <c:axId val="1202656064"/>
      </c:areaChart>
      <c:catAx>
        <c:axId val="12026579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accent4"/>
                </a:solidFill>
                <a:latin typeface="+mn-lt"/>
                <a:ea typeface="+mn-ea"/>
                <a:cs typeface="+mn-cs"/>
              </a:defRPr>
            </a:pPr>
            <a:endParaRPr lang="en-US"/>
          </a:p>
        </c:txPr>
        <c:crossAx val="1202656064"/>
        <c:crosses val="autoZero"/>
        <c:auto val="1"/>
        <c:lblAlgn val="ctr"/>
        <c:lblOffset val="100"/>
        <c:noMultiLvlLbl val="0"/>
      </c:catAx>
      <c:valAx>
        <c:axId val="1202656064"/>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bg1">
                    <a:lumMod val="75000"/>
                  </a:schemeClr>
                </a:solidFill>
                <a:latin typeface="+mn-lt"/>
                <a:ea typeface="+mn-ea"/>
                <a:cs typeface="+mn-cs"/>
              </a:defRPr>
            </a:pPr>
            <a:endParaRPr lang="en-US"/>
          </a:p>
        </c:txPr>
        <c:crossAx val="120265798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906239876297485"/>
          <c:y val="5.3011387708732337E-2"/>
          <c:w val="0.60187497057821604"/>
          <c:h val="0.90281245586732406"/>
        </c:manualLayout>
      </c:layout>
      <c:pieChart>
        <c:varyColors val="1"/>
        <c:ser>
          <c:idx val="0"/>
          <c:order val="0"/>
          <c:tx>
            <c:strRef>
              <c:f>Sheet1!$B$1</c:f>
              <c:strCache>
                <c:ptCount val="1"/>
                <c:pt idx="0">
                  <c:v>Sales</c:v>
                </c:pt>
              </c:strCache>
            </c:strRef>
          </c:tx>
          <c:dPt>
            <c:idx val="0"/>
            <c:bubble3D val="0"/>
            <c:spPr>
              <a:solidFill>
                <a:srgbClr val="7284EE"/>
              </a:solidFill>
              <a:ln w="19050">
                <a:noFill/>
              </a:ln>
              <a:effectLst/>
            </c:spPr>
            <c:extLst>
              <c:ext xmlns:c16="http://schemas.microsoft.com/office/drawing/2014/chart" uri="{C3380CC4-5D6E-409C-BE32-E72D297353CC}">
                <c16:uniqueId val="{00000003-46B7-44B7-B1AF-9FC06582055A}"/>
              </c:ext>
            </c:extLst>
          </c:dPt>
          <c:dPt>
            <c:idx val="1"/>
            <c:bubble3D val="0"/>
            <c:spPr>
              <a:solidFill>
                <a:srgbClr val="AAB5F4"/>
              </a:solidFill>
              <a:ln w="19050">
                <a:noFill/>
              </a:ln>
              <a:effectLst/>
            </c:spPr>
            <c:extLst>
              <c:ext xmlns:c16="http://schemas.microsoft.com/office/drawing/2014/chart" uri="{C3380CC4-5D6E-409C-BE32-E72D297353CC}">
                <c16:uniqueId val="{00000002-46B7-44B7-B1AF-9FC06582055A}"/>
              </c:ext>
            </c:extLst>
          </c:dPt>
          <c:dPt>
            <c:idx val="2"/>
            <c:bubble3D val="0"/>
            <c:spPr>
              <a:solidFill>
                <a:srgbClr val="CBD0F9"/>
              </a:solidFill>
              <a:ln w="19050">
                <a:noFill/>
              </a:ln>
              <a:effectLst/>
            </c:spPr>
            <c:extLst>
              <c:ext xmlns:c16="http://schemas.microsoft.com/office/drawing/2014/chart" uri="{C3380CC4-5D6E-409C-BE32-E72D297353CC}">
                <c16:uniqueId val="{00000004-46B7-44B7-B1AF-9FC06582055A}"/>
              </c:ext>
            </c:extLst>
          </c:dPt>
          <c:dPt>
            <c:idx val="3"/>
            <c:bubble3D val="0"/>
            <c:spPr>
              <a:solidFill>
                <a:schemeClr val="accent4"/>
              </a:solidFill>
              <a:ln w="19050">
                <a:noFill/>
              </a:ln>
              <a:effectLst/>
            </c:spPr>
            <c:extLst>
              <c:ext xmlns:c16="http://schemas.microsoft.com/office/drawing/2014/chart" uri="{C3380CC4-5D6E-409C-BE32-E72D297353CC}">
                <c16:uniqueId val="{00000001-46B7-44B7-B1AF-9FC06582055A}"/>
              </c:ext>
            </c:extLst>
          </c:dPt>
          <c:cat>
            <c:strRef>
              <c:f>Sheet1!$A$2:$A$5</c:f>
              <c:strCache>
                <c:ptCount val="4"/>
                <c:pt idx="0">
                  <c:v>Revenue Growth</c:v>
                </c:pt>
                <c:pt idx="1">
                  <c:v>Operational Efficiency	</c:v>
                </c:pt>
                <c:pt idx="2">
                  <c:v>Customer Retention	</c:v>
                </c:pt>
                <c:pt idx="3">
                  <c:v>Market Agility &amp; Innovation	</c:v>
                </c:pt>
              </c:strCache>
            </c:strRef>
          </c:cat>
          <c:val>
            <c:numRef>
              <c:f>Sheet1!$B$2:$B$5</c:f>
              <c:numCache>
                <c:formatCode>0%</c:formatCode>
                <c:ptCount val="4"/>
                <c:pt idx="0">
                  <c:v>0.4</c:v>
                </c:pt>
                <c:pt idx="1">
                  <c:v>0.25</c:v>
                </c:pt>
                <c:pt idx="2">
                  <c:v>0.2</c:v>
                </c:pt>
                <c:pt idx="3" formatCode="General">
                  <c:v>1.2</c:v>
                </c:pt>
              </c:numCache>
            </c:numRef>
          </c:val>
          <c:extLst>
            <c:ext xmlns:c16="http://schemas.microsoft.com/office/drawing/2014/chart" uri="{C3380CC4-5D6E-409C-BE32-E72D297353CC}">
              <c16:uniqueId val="{00000000-46B7-44B7-B1AF-9FC06582055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906239876297485"/>
          <c:y val="5.3011387708732337E-2"/>
          <c:w val="0.60187497057821604"/>
          <c:h val="0.90281245586732406"/>
        </c:manualLayout>
      </c:layout>
      <c:doughnutChart>
        <c:varyColors val="1"/>
        <c:ser>
          <c:idx val="0"/>
          <c:order val="0"/>
          <c:tx>
            <c:strRef>
              <c:f>Sheet1!$B$1</c:f>
              <c:strCache>
                <c:ptCount val="1"/>
                <c:pt idx="0">
                  <c:v>Sales</c:v>
                </c:pt>
              </c:strCache>
            </c:strRef>
          </c:tx>
          <c:dPt>
            <c:idx val="0"/>
            <c:bubble3D val="0"/>
            <c:spPr>
              <a:solidFill>
                <a:schemeClr val="accent1">
                  <a:lumMod val="50000"/>
                </a:schemeClr>
              </a:solidFill>
              <a:ln w="19050">
                <a:noFill/>
              </a:ln>
              <a:effectLst/>
            </c:spPr>
            <c:extLst>
              <c:ext xmlns:c16="http://schemas.microsoft.com/office/drawing/2014/chart" uri="{C3380CC4-5D6E-409C-BE32-E72D297353CC}">
                <c16:uniqueId val="{00000003-46B7-44B7-B1AF-9FC06582055A}"/>
              </c:ext>
            </c:extLst>
          </c:dPt>
          <c:dPt>
            <c:idx val="1"/>
            <c:bubble3D val="0"/>
            <c:spPr>
              <a:solidFill>
                <a:schemeClr val="accent1">
                  <a:lumMod val="75000"/>
                </a:schemeClr>
              </a:solidFill>
              <a:ln w="19050">
                <a:noFill/>
              </a:ln>
              <a:effectLst/>
            </c:spPr>
            <c:extLst>
              <c:ext xmlns:c16="http://schemas.microsoft.com/office/drawing/2014/chart" uri="{C3380CC4-5D6E-409C-BE32-E72D297353CC}">
                <c16:uniqueId val="{00000002-46B7-44B7-B1AF-9FC06582055A}"/>
              </c:ext>
            </c:extLst>
          </c:dPt>
          <c:dPt>
            <c:idx val="2"/>
            <c:bubble3D val="0"/>
            <c:spPr>
              <a:solidFill>
                <a:schemeClr val="accent4">
                  <a:lumMod val="60000"/>
                  <a:lumOff val="40000"/>
                </a:schemeClr>
              </a:solidFill>
              <a:ln w="19050">
                <a:noFill/>
              </a:ln>
              <a:effectLst/>
            </c:spPr>
            <c:extLst>
              <c:ext xmlns:c16="http://schemas.microsoft.com/office/drawing/2014/chart" uri="{C3380CC4-5D6E-409C-BE32-E72D297353CC}">
                <c16:uniqueId val="{00000004-46B7-44B7-B1AF-9FC06582055A}"/>
              </c:ext>
            </c:extLst>
          </c:dPt>
          <c:dPt>
            <c:idx val="3"/>
            <c:bubble3D val="0"/>
            <c:spPr>
              <a:solidFill>
                <a:srgbClr val="CBD0F9"/>
              </a:solidFill>
              <a:ln w="19050">
                <a:noFill/>
              </a:ln>
              <a:effectLst/>
            </c:spPr>
            <c:extLst>
              <c:ext xmlns:c16="http://schemas.microsoft.com/office/drawing/2014/chart" uri="{C3380CC4-5D6E-409C-BE32-E72D297353CC}">
                <c16:uniqueId val="{00000001-46B7-44B7-B1AF-9FC06582055A}"/>
              </c:ext>
            </c:extLst>
          </c:dPt>
          <c:cat>
            <c:strRef>
              <c:f>Sheet1!$A$2:$A$5</c:f>
              <c:strCache>
                <c:ptCount val="4"/>
                <c:pt idx="0">
                  <c:v>Revenue Growth</c:v>
                </c:pt>
                <c:pt idx="1">
                  <c:v>Operational Efficiency	</c:v>
                </c:pt>
                <c:pt idx="2">
                  <c:v>Customer Retention	</c:v>
                </c:pt>
                <c:pt idx="3">
                  <c:v>Market Agility &amp; Innovation	</c:v>
                </c:pt>
              </c:strCache>
            </c:strRef>
          </c:cat>
          <c:val>
            <c:numRef>
              <c:f>Sheet1!$B$2:$B$5</c:f>
              <c:numCache>
                <c:formatCode>0%</c:formatCode>
                <c:ptCount val="4"/>
                <c:pt idx="0">
                  <c:v>0.35</c:v>
                </c:pt>
                <c:pt idx="1">
                  <c:v>0.3</c:v>
                </c:pt>
                <c:pt idx="2">
                  <c:v>0.2</c:v>
                </c:pt>
                <c:pt idx="3">
                  <c:v>0.15</c:v>
                </c:pt>
              </c:numCache>
            </c:numRef>
          </c:val>
          <c:extLst>
            <c:ext xmlns:c16="http://schemas.microsoft.com/office/drawing/2014/chart" uri="{C3380CC4-5D6E-409C-BE32-E72D297353CC}">
              <c16:uniqueId val="{00000000-46B7-44B7-B1AF-9FC06582055A}"/>
            </c:ext>
          </c:extLst>
        </c:ser>
        <c:dLbls>
          <c:showLegendKey val="0"/>
          <c:showVal val="0"/>
          <c:showCatName val="0"/>
          <c:showSerName val="0"/>
          <c:showPercent val="0"/>
          <c:showBubbleSize val="0"/>
          <c:showLeaderLines val="1"/>
        </c:dLbls>
        <c:firstSliceAng val="129"/>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034633112239359"/>
          <c:y val="5.4071691244063046E-2"/>
          <c:w val="0.74444909398520331"/>
          <c:h val="0.84064410725005778"/>
        </c:manualLayout>
      </c:layout>
      <c:barChart>
        <c:barDir val="bar"/>
        <c:grouping val="clustered"/>
        <c:varyColors val="0"/>
        <c:ser>
          <c:idx val="0"/>
          <c:order val="0"/>
          <c:tx>
            <c:strRef>
              <c:f>Sheet1!$B$1</c:f>
              <c:strCache>
                <c:ptCount val="1"/>
                <c:pt idx="0">
                  <c:v>Series 1</c:v>
                </c:pt>
              </c:strCache>
            </c:strRef>
          </c:tx>
          <c:spPr>
            <a:solidFill>
              <a:schemeClr val="accent4">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accent4">
                        <a:lumMod val="40000"/>
                        <a:lumOff val="60000"/>
                      </a:schemeClr>
                    </a:solidFill>
                    <a:latin typeface="Montserrat ExtraBold"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Company A</c:v>
                </c:pt>
                <c:pt idx="1">
                  <c:v>Company B</c:v>
                </c:pt>
                <c:pt idx="2">
                  <c:v>Company C</c:v>
                </c:pt>
                <c:pt idx="3">
                  <c:v>Company D</c:v>
                </c:pt>
              </c:strCache>
            </c:strRef>
          </c:cat>
          <c:val>
            <c:numRef>
              <c:f>Sheet1!$B$2:$B$5</c:f>
              <c:numCache>
                <c:formatCode>0%</c:formatCode>
                <c:ptCount val="4"/>
                <c:pt idx="0">
                  <c:v>0.04</c:v>
                </c:pt>
                <c:pt idx="1">
                  <c:v>0.03</c:v>
                </c:pt>
                <c:pt idx="2">
                  <c:v>0.05</c:v>
                </c:pt>
                <c:pt idx="3">
                  <c:v>0.06</c:v>
                </c:pt>
              </c:numCache>
            </c:numRef>
          </c:val>
          <c:extLst>
            <c:ext xmlns:c16="http://schemas.microsoft.com/office/drawing/2014/chart" uri="{C3380CC4-5D6E-409C-BE32-E72D297353CC}">
              <c16:uniqueId val="{00000000-5738-4178-BAC1-44AC0FA4F3F7}"/>
            </c:ext>
          </c:extLst>
        </c:ser>
        <c:ser>
          <c:idx val="1"/>
          <c:order val="1"/>
          <c:tx>
            <c:strRef>
              <c:f>Sheet1!$C$1</c:f>
              <c:strCache>
                <c:ptCount val="1"/>
                <c:pt idx="0">
                  <c:v>Series 2</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accent4"/>
                    </a:solidFill>
                    <a:latin typeface="Montserrat ExtraBold"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Company A</c:v>
                </c:pt>
                <c:pt idx="1">
                  <c:v>Company B</c:v>
                </c:pt>
                <c:pt idx="2">
                  <c:v>Company C</c:v>
                </c:pt>
                <c:pt idx="3">
                  <c:v>Company D</c:v>
                </c:pt>
              </c:strCache>
            </c:strRef>
          </c:cat>
          <c:val>
            <c:numRef>
              <c:f>Sheet1!$C$2:$C$5</c:f>
              <c:numCache>
                <c:formatCode>0%</c:formatCode>
                <c:ptCount val="4"/>
                <c:pt idx="0">
                  <c:v>0.1</c:v>
                </c:pt>
                <c:pt idx="1">
                  <c:v>0.09</c:v>
                </c:pt>
                <c:pt idx="2">
                  <c:v>0.12</c:v>
                </c:pt>
                <c:pt idx="3">
                  <c:v>0.14000000000000001</c:v>
                </c:pt>
              </c:numCache>
            </c:numRef>
          </c:val>
          <c:extLst>
            <c:ext xmlns:c16="http://schemas.microsoft.com/office/drawing/2014/chart" uri="{C3380CC4-5D6E-409C-BE32-E72D297353CC}">
              <c16:uniqueId val="{00000001-5738-4178-BAC1-44AC0FA4F3F7}"/>
            </c:ext>
          </c:extLst>
        </c:ser>
        <c:ser>
          <c:idx val="2"/>
          <c:order val="2"/>
          <c:tx>
            <c:strRef>
              <c:f>Sheet1!$D$1</c:f>
              <c:strCache>
                <c:ptCount val="1"/>
                <c:pt idx="0">
                  <c:v>Column1</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Company A</c:v>
                </c:pt>
                <c:pt idx="1">
                  <c:v>Company B</c:v>
                </c:pt>
                <c:pt idx="2">
                  <c:v>Company C</c:v>
                </c:pt>
                <c:pt idx="3">
                  <c:v>Company D</c:v>
                </c:pt>
              </c:strCache>
            </c:strRef>
          </c:cat>
          <c:val>
            <c:numRef>
              <c:f>Sheet1!$D$2:$D$5</c:f>
              <c:numCache>
                <c:formatCode>General</c:formatCode>
                <c:ptCount val="4"/>
              </c:numCache>
            </c:numRef>
          </c:val>
          <c:extLst>
            <c:ext xmlns:c16="http://schemas.microsoft.com/office/drawing/2014/chart" uri="{C3380CC4-5D6E-409C-BE32-E72D297353CC}">
              <c16:uniqueId val="{00000002-5738-4178-BAC1-44AC0FA4F3F7}"/>
            </c:ext>
          </c:extLst>
        </c:ser>
        <c:dLbls>
          <c:dLblPos val="outEnd"/>
          <c:showLegendKey val="0"/>
          <c:showVal val="1"/>
          <c:showCatName val="0"/>
          <c:showSerName val="0"/>
          <c:showPercent val="0"/>
          <c:showBubbleSize val="0"/>
        </c:dLbls>
        <c:gapWidth val="182"/>
        <c:axId val="1601481696"/>
        <c:axId val="1601482656"/>
      </c:barChart>
      <c:catAx>
        <c:axId val="16014816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bg1">
                    <a:lumMod val="75000"/>
                  </a:schemeClr>
                </a:solidFill>
                <a:latin typeface="+mn-lt"/>
                <a:ea typeface="+mn-ea"/>
                <a:cs typeface="+mn-cs"/>
              </a:defRPr>
            </a:pPr>
            <a:endParaRPr lang="en-US"/>
          </a:p>
        </c:txPr>
        <c:crossAx val="1601482656"/>
        <c:crosses val="autoZero"/>
        <c:auto val="1"/>
        <c:lblAlgn val="ctr"/>
        <c:lblOffset val="100"/>
        <c:noMultiLvlLbl val="0"/>
      </c:catAx>
      <c:valAx>
        <c:axId val="1601482656"/>
        <c:scaling>
          <c:orientation val="minMax"/>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1601481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8625417125573294E-2"/>
          <c:y val="4.1227515283375163E-2"/>
          <c:w val="0.9184100734798547"/>
          <c:h val="0.84746264080103784"/>
        </c:manualLayout>
      </c:layout>
      <c:barChart>
        <c:barDir val="col"/>
        <c:grouping val="clustered"/>
        <c:varyColors val="0"/>
        <c:ser>
          <c:idx val="0"/>
          <c:order val="0"/>
          <c:tx>
            <c:strRef>
              <c:f>Sheet1!$B$1</c:f>
              <c:strCache>
                <c:ptCount val="1"/>
                <c:pt idx="0">
                  <c:v>Revenue Growth</c:v>
                </c:pt>
              </c:strCache>
            </c:strRef>
          </c:tx>
          <c:spPr>
            <a:solidFill>
              <a:schemeClr val="accent4">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rgbClr val="DCE0FB"/>
                    </a:solidFill>
                    <a:latin typeface="Montserrat SemiBold"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Low</c:v>
                </c:pt>
                <c:pt idx="1">
                  <c:v>Emerging</c:v>
                </c:pt>
                <c:pt idx="2">
                  <c:v>Established</c:v>
                </c:pt>
                <c:pt idx="3">
                  <c:v>Leading</c:v>
                </c:pt>
              </c:strCache>
            </c:strRef>
          </c:cat>
          <c:val>
            <c:numRef>
              <c:f>Sheet1!$B$2:$B$5</c:f>
              <c:numCache>
                <c:formatCode>General</c:formatCode>
                <c:ptCount val="4"/>
                <c:pt idx="0">
                  <c:v>2</c:v>
                </c:pt>
                <c:pt idx="1">
                  <c:v>5</c:v>
                </c:pt>
                <c:pt idx="2">
                  <c:v>9</c:v>
                </c:pt>
                <c:pt idx="3">
                  <c:v>15</c:v>
                </c:pt>
              </c:numCache>
            </c:numRef>
          </c:val>
          <c:extLst>
            <c:ext xmlns:c16="http://schemas.microsoft.com/office/drawing/2014/chart" uri="{C3380CC4-5D6E-409C-BE32-E72D297353CC}">
              <c16:uniqueId val="{00000000-84F4-4FCC-9CC3-7D09F9F90C1D}"/>
            </c:ext>
          </c:extLst>
        </c:ser>
        <c:ser>
          <c:idx val="1"/>
          <c:order val="1"/>
          <c:tx>
            <c:strRef>
              <c:f>Sheet1!$C$1</c:f>
              <c:strCache>
                <c:ptCount val="1"/>
                <c:pt idx="0">
                  <c:v>Customer Satisfaction</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accent4"/>
                    </a:solidFill>
                    <a:latin typeface="Montserrat SemiBold"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Low</c:v>
                </c:pt>
                <c:pt idx="1">
                  <c:v>Emerging</c:v>
                </c:pt>
                <c:pt idx="2">
                  <c:v>Established</c:v>
                </c:pt>
                <c:pt idx="3">
                  <c:v>Leading</c:v>
                </c:pt>
              </c:strCache>
            </c:strRef>
          </c:cat>
          <c:val>
            <c:numRef>
              <c:f>Sheet1!$C$2:$C$5</c:f>
              <c:numCache>
                <c:formatCode>General</c:formatCode>
                <c:ptCount val="4"/>
                <c:pt idx="0">
                  <c:v>5</c:v>
                </c:pt>
                <c:pt idx="1">
                  <c:v>12</c:v>
                </c:pt>
                <c:pt idx="2">
                  <c:v>18</c:v>
                </c:pt>
                <c:pt idx="3">
                  <c:v>25</c:v>
                </c:pt>
              </c:numCache>
            </c:numRef>
          </c:val>
          <c:extLst>
            <c:ext xmlns:c16="http://schemas.microsoft.com/office/drawing/2014/chart" uri="{C3380CC4-5D6E-409C-BE32-E72D297353CC}">
              <c16:uniqueId val="{00000001-84F4-4FCC-9CC3-7D09F9F90C1D}"/>
            </c:ext>
          </c:extLst>
        </c:ser>
        <c:ser>
          <c:idx val="2"/>
          <c:order val="2"/>
          <c:tx>
            <c:strRef>
              <c:f>Sheet1!$D$1</c:f>
              <c:strCache>
                <c:ptCount val="1"/>
                <c:pt idx="0">
                  <c:v>Operational Efficiency</c:v>
                </c:pt>
              </c:strCache>
            </c:strRef>
          </c:tx>
          <c:spPr>
            <a:solidFill>
              <a:schemeClr val="accent4">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rgbClr val="95A2F2"/>
                    </a:solidFill>
                    <a:latin typeface="Montserrat SemiBold"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Low</c:v>
                </c:pt>
                <c:pt idx="1">
                  <c:v>Emerging</c:v>
                </c:pt>
                <c:pt idx="2">
                  <c:v>Established</c:v>
                </c:pt>
                <c:pt idx="3">
                  <c:v>Leading</c:v>
                </c:pt>
              </c:strCache>
            </c:strRef>
          </c:cat>
          <c:val>
            <c:numRef>
              <c:f>Sheet1!$D$2:$D$5</c:f>
              <c:numCache>
                <c:formatCode>General</c:formatCode>
                <c:ptCount val="4"/>
                <c:pt idx="0">
                  <c:v>3</c:v>
                </c:pt>
                <c:pt idx="1">
                  <c:v>8</c:v>
                </c:pt>
                <c:pt idx="2">
                  <c:v>14</c:v>
                </c:pt>
                <c:pt idx="3">
                  <c:v>22</c:v>
                </c:pt>
              </c:numCache>
            </c:numRef>
          </c:val>
          <c:extLst>
            <c:ext xmlns:c16="http://schemas.microsoft.com/office/drawing/2014/chart" uri="{C3380CC4-5D6E-409C-BE32-E72D297353CC}">
              <c16:uniqueId val="{00000002-84F4-4FCC-9CC3-7D09F9F90C1D}"/>
            </c:ext>
          </c:extLst>
        </c:ser>
        <c:dLbls>
          <c:dLblPos val="outEnd"/>
          <c:showLegendKey val="0"/>
          <c:showVal val="1"/>
          <c:showCatName val="0"/>
          <c:showSerName val="0"/>
          <c:showPercent val="0"/>
          <c:showBubbleSize val="0"/>
        </c:dLbls>
        <c:gapWidth val="219"/>
        <c:overlap val="-12"/>
        <c:axId val="2130817391"/>
        <c:axId val="2130814511"/>
      </c:barChart>
      <c:catAx>
        <c:axId val="2130817391"/>
        <c:scaling>
          <c:orientation val="minMax"/>
        </c:scaling>
        <c:delete val="1"/>
        <c:axPos val="b"/>
        <c:numFmt formatCode="General" sourceLinked="1"/>
        <c:majorTickMark val="out"/>
        <c:minorTickMark val="none"/>
        <c:tickLblPos val="nextTo"/>
        <c:crossAx val="2130814511"/>
        <c:crosses val="autoZero"/>
        <c:auto val="1"/>
        <c:lblAlgn val="ctr"/>
        <c:lblOffset val="100"/>
        <c:noMultiLvlLbl val="0"/>
      </c:catAx>
      <c:valAx>
        <c:axId val="2130814511"/>
        <c:scaling>
          <c:orientation val="minMax"/>
        </c:scaling>
        <c:delete val="0"/>
        <c:axPos val="l"/>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accent4">
                    <a:lumMod val="60000"/>
                    <a:lumOff val="40000"/>
                  </a:schemeClr>
                </a:solidFill>
                <a:latin typeface="+mn-lt"/>
                <a:ea typeface="+mn-ea"/>
                <a:cs typeface="+mn-cs"/>
              </a:defRPr>
            </a:pPr>
            <a:endParaRPr lang="en-US"/>
          </a:p>
        </c:txPr>
        <c:crossAx val="2130817391"/>
        <c:crosses val="autoZero"/>
        <c:crossBetween val="between"/>
      </c:valAx>
      <c:spPr>
        <a:noFill/>
        <a:ln>
          <a:noFill/>
        </a:ln>
        <a:effectLst/>
      </c:spPr>
    </c:plotArea>
    <c:legend>
      <c:legendPos val="b"/>
      <c:layout>
        <c:manualLayout>
          <c:xMode val="edge"/>
          <c:yMode val="edge"/>
          <c:x val="6.1586638830897706E-3"/>
          <c:y val="0.88509979910854053"/>
          <c:w val="0.9"/>
          <c:h val="0.1146850688114829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2964509394572025E-2"/>
          <c:y val="0"/>
          <c:w val="0.95407098121085598"/>
          <c:h val="0.88549575093613087"/>
        </c:manualLayout>
      </c:layout>
      <c:barChart>
        <c:barDir val="col"/>
        <c:grouping val="stacked"/>
        <c:varyColors val="0"/>
        <c:ser>
          <c:idx val="0"/>
          <c:order val="0"/>
          <c:tx>
            <c:strRef>
              <c:f>Sheet1!$B$1</c:f>
              <c:strCache>
                <c:ptCount val="1"/>
                <c:pt idx="0">
                  <c:v>Revenue Growth</c:v>
                </c:pt>
              </c:strCache>
            </c:strRef>
          </c:tx>
          <c:spPr>
            <a:solidFill>
              <a:schemeClr val="accent4">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accent1">
                        <a:lumMod val="75000"/>
                      </a:schemeClr>
                    </a:solidFill>
                    <a:latin typeface="Montserrat SemiBold"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Low</c:v>
                </c:pt>
                <c:pt idx="1">
                  <c:v>Emerging</c:v>
                </c:pt>
                <c:pt idx="2">
                  <c:v>Established</c:v>
                </c:pt>
                <c:pt idx="3">
                  <c:v>Leading</c:v>
                </c:pt>
              </c:strCache>
            </c:strRef>
          </c:cat>
          <c:val>
            <c:numRef>
              <c:f>Sheet1!$B$2:$B$5</c:f>
              <c:numCache>
                <c:formatCode>General</c:formatCode>
                <c:ptCount val="4"/>
                <c:pt idx="0">
                  <c:v>2</c:v>
                </c:pt>
                <c:pt idx="1">
                  <c:v>5</c:v>
                </c:pt>
                <c:pt idx="2">
                  <c:v>9</c:v>
                </c:pt>
                <c:pt idx="3">
                  <c:v>15</c:v>
                </c:pt>
              </c:numCache>
            </c:numRef>
          </c:val>
          <c:extLst>
            <c:ext xmlns:c16="http://schemas.microsoft.com/office/drawing/2014/chart" uri="{C3380CC4-5D6E-409C-BE32-E72D297353CC}">
              <c16:uniqueId val="{00000000-84F4-4FCC-9CC3-7D09F9F90C1D}"/>
            </c:ext>
          </c:extLst>
        </c:ser>
        <c:ser>
          <c:idx val="1"/>
          <c:order val="1"/>
          <c:tx>
            <c:strRef>
              <c:f>Sheet1!$C$1</c:f>
              <c:strCache>
                <c:ptCount val="1"/>
                <c:pt idx="0">
                  <c:v>Customer Satisfaction</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ontserrat SemiBold"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Low</c:v>
                </c:pt>
                <c:pt idx="1">
                  <c:v>Emerging</c:v>
                </c:pt>
                <c:pt idx="2">
                  <c:v>Established</c:v>
                </c:pt>
                <c:pt idx="3">
                  <c:v>Leading</c:v>
                </c:pt>
              </c:strCache>
            </c:strRef>
          </c:cat>
          <c:val>
            <c:numRef>
              <c:f>Sheet1!$C$2:$C$5</c:f>
              <c:numCache>
                <c:formatCode>General</c:formatCode>
                <c:ptCount val="4"/>
                <c:pt idx="0">
                  <c:v>5</c:v>
                </c:pt>
                <c:pt idx="1">
                  <c:v>12</c:v>
                </c:pt>
                <c:pt idx="2">
                  <c:v>18</c:v>
                </c:pt>
                <c:pt idx="3">
                  <c:v>25</c:v>
                </c:pt>
              </c:numCache>
            </c:numRef>
          </c:val>
          <c:extLst>
            <c:ext xmlns:c16="http://schemas.microsoft.com/office/drawing/2014/chart" uri="{C3380CC4-5D6E-409C-BE32-E72D297353CC}">
              <c16:uniqueId val="{00000001-84F4-4FCC-9CC3-7D09F9F90C1D}"/>
            </c:ext>
          </c:extLst>
        </c:ser>
        <c:ser>
          <c:idx val="2"/>
          <c:order val="2"/>
          <c:tx>
            <c:strRef>
              <c:f>Sheet1!$D$1</c:f>
              <c:strCache>
                <c:ptCount val="1"/>
                <c:pt idx="0">
                  <c:v>Operational Efficiency</c:v>
                </c:pt>
              </c:strCache>
            </c:strRef>
          </c:tx>
          <c:spPr>
            <a:solidFill>
              <a:schemeClr val="accent4">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ontserrat SemiBold"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Low</c:v>
                </c:pt>
                <c:pt idx="1">
                  <c:v>Emerging</c:v>
                </c:pt>
                <c:pt idx="2">
                  <c:v>Established</c:v>
                </c:pt>
                <c:pt idx="3">
                  <c:v>Leading</c:v>
                </c:pt>
              </c:strCache>
            </c:strRef>
          </c:cat>
          <c:val>
            <c:numRef>
              <c:f>Sheet1!$D$2:$D$5</c:f>
              <c:numCache>
                <c:formatCode>General</c:formatCode>
                <c:ptCount val="4"/>
                <c:pt idx="0">
                  <c:v>3</c:v>
                </c:pt>
                <c:pt idx="1">
                  <c:v>8</c:v>
                </c:pt>
                <c:pt idx="2">
                  <c:v>14</c:v>
                </c:pt>
                <c:pt idx="3">
                  <c:v>22</c:v>
                </c:pt>
              </c:numCache>
            </c:numRef>
          </c:val>
          <c:extLst>
            <c:ext xmlns:c16="http://schemas.microsoft.com/office/drawing/2014/chart" uri="{C3380CC4-5D6E-409C-BE32-E72D297353CC}">
              <c16:uniqueId val="{00000002-84F4-4FCC-9CC3-7D09F9F90C1D}"/>
            </c:ext>
          </c:extLst>
        </c:ser>
        <c:dLbls>
          <c:dLblPos val="ctr"/>
          <c:showLegendKey val="0"/>
          <c:showVal val="1"/>
          <c:showCatName val="0"/>
          <c:showSerName val="0"/>
          <c:showPercent val="0"/>
          <c:showBubbleSize val="0"/>
        </c:dLbls>
        <c:gapWidth val="219"/>
        <c:overlap val="100"/>
        <c:axId val="2130817391"/>
        <c:axId val="2130814511"/>
      </c:barChart>
      <c:catAx>
        <c:axId val="2130817391"/>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30814511"/>
        <c:crosses val="autoZero"/>
        <c:auto val="1"/>
        <c:lblAlgn val="ctr"/>
        <c:lblOffset val="100"/>
        <c:noMultiLvlLbl val="0"/>
      </c:catAx>
      <c:valAx>
        <c:axId val="2130814511"/>
        <c:scaling>
          <c:orientation val="minMax"/>
        </c:scaling>
        <c:delete val="1"/>
        <c:axPos val="l"/>
        <c:numFmt formatCode="General" sourceLinked="1"/>
        <c:majorTickMark val="out"/>
        <c:minorTickMark val="none"/>
        <c:tickLblPos val="nextTo"/>
        <c:crossAx val="2130817391"/>
        <c:crosses val="autoZero"/>
        <c:crossBetween val="between"/>
      </c:valAx>
      <c:spPr>
        <a:noFill/>
        <a:ln>
          <a:noFill/>
        </a:ln>
        <a:effectLst/>
      </c:spPr>
    </c:plotArea>
    <c:legend>
      <c:legendPos val="b"/>
      <c:layout>
        <c:manualLayout>
          <c:xMode val="edge"/>
          <c:yMode val="edge"/>
          <c:x val="0"/>
          <c:y val="6.2902793090718612E-3"/>
          <c:w val="0.70272220669702312"/>
          <c:h val="6.625866081537838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rtl="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lineChart>
        <c:grouping val="standard"/>
        <c:varyColors val="0"/>
        <c:ser>
          <c:idx val="0"/>
          <c:order val="0"/>
          <c:tx>
            <c:strRef>
              <c:f>Sheet1!$B$1</c:f>
              <c:strCache>
                <c:ptCount val="1"/>
                <c:pt idx="0">
                  <c:v>Revenue growth</c:v>
                </c:pt>
              </c:strCache>
            </c:strRef>
          </c:tx>
          <c:spPr>
            <a:ln w="28575" cap="rnd">
              <a:solidFill>
                <a:schemeClr val="accent1">
                  <a:lumMod val="50000"/>
                </a:schemeClr>
              </a:solidFill>
              <a:round/>
            </a:ln>
            <a:effectLst/>
          </c:spPr>
          <c:marker>
            <c:symbol val="circle"/>
            <c:size val="5"/>
            <c:spPr>
              <a:solidFill>
                <a:schemeClr val="accent1">
                  <a:lumMod val="75000"/>
                </a:schemeClr>
              </a:solidFill>
              <a:ln w="9525">
                <a:solidFill>
                  <a:schemeClr val="accent1">
                    <a:lumMod val="5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accent1">
                        <a:lumMod val="50000"/>
                      </a:schemeClr>
                    </a:solidFill>
                    <a:latin typeface="Montserrat ExtraBold" pitchFamily="2"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2021</c:v>
                </c:pt>
                <c:pt idx="1">
                  <c:v>2022</c:v>
                </c:pt>
                <c:pt idx="2">
                  <c:v>2023</c:v>
                </c:pt>
                <c:pt idx="3">
                  <c:v>2024</c:v>
                </c:pt>
                <c:pt idx="4">
                  <c:v>2025</c:v>
                </c:pt>
              </c:numCache>
            </c:numRef>
          </c:cat>
          <c:val>
            <c:numRef>
              <c:f>Sheet1!$B$2:$B$6</c:f>
              <c:numCache>
                <c:formatCode>0%</c:formatCode>
                <c:ptCount val="5"/>
                <c:pt idx="0">
                  <c:v>0.02</c:v>
                </c:pt>
                <c:pt idx="1">
                  <c:v>0.05</c:v>
                </c:pt>
                <c:pt idx="2">
                  <c:v>0.09</c:v>
                </c:pt>
                <c:pt idx="3">
                  <c:v>0.13</c:v>
                </c:pt>
                <c:pt idx="4">
                  <c:v>0.18</c:v>
                </c:pt>
              </c:numCache>
            </c:numRef>
          </c:val>
          <c:smooth val="0"/>
          <c:extLst>
            <c:ext xmlns:c16="http://schemas.microsoft.com/office/drawing/2014/chart" uri="{C3380CC4-5D6E-409C-BE32-E72D297353CC}">
              <c16:uniqueId val="{00000000-CAFF-49BE-AE48-F7E74B81E66E}"/>
            </c:ext>
          </c:extLst>
        </c:ser>
        <c:ser>
          <c:idx val="1"/>
          <c:order val="1"/>
          <c:tx>
            <c:strRef>
              <c:f>Sheet1!$C$1</c:f>
              <c:strCache>
                <c:ptCount val="1"/>
                <c:pt idx="0">
                  <c:v>Column1</c:v>
                </c:pt>
              </c:strCache>
            </c:strRef>
          </c:tx>
          <c:spPr>
            <a:ln w="28575" cap="rnd">
              <a:solidFill>
                <a:schemeClr val="accent4">
                  <a:shade val="86000"/>
                </a:schemeClr>
              </a:solidFill>
              <a:round/>
            </a:ln>
            <a:effectLst/>
          </c:spPr>
          <c:marker>
            <c:symbol val="circle"/>
            <c:size val="5"/>
            <c:spPr>
              <a:solidFill>
                <a:schemeClr val="accent4">
                  <a:shade val="86000"/>
                </a:schemeClr>
              </a:solidFill>
              <a:ln w="9525">
                <a:solidFill>
                  <a:schemeClr val="accent4">
                    <a:shade val="86000"/>
                  </a:schemeClr>
                </a:solidFill>
              </a:ln>
              <a:effectLst/>
            </c:spPr>
          </c:marker>
          <c:cat>
            <c:numRef>
              <c:f>Sheet1!$A$2:$A$6</c:f>
              <c:numCache>
                <c:formatCode>General</c:formatCode>
                <c:ptCount val="5"/>
                <c:pt idx="0">
                  <c:v>2021</c:v>
                </c:pt>
                <c:pt idx="1">
                  <c:v>2022</c:v>
                </c:pt>
                <c:pt idx="2">
                  <c:v>2023</c:v>
                </c:pt>
                <c:pt idx="3">
                  <c:v>2024</c:v>
                </c:pt>
                <c:pt idx="4">
                  <c:v>2025</c:v>
                </c:pt>
              </c:numCache>
            </c:numRef>
          </c:cat>
          <c:val>
            <c:numRef>
              <c:f>Sheet1!$C$2:$C$6</c:f>
              <c:numCache>
                <c:formatCode>General</c:formatCode>
                <c:ptCount val="5"/>
              </c:numCache>
            </c:numRef>
          </c:val>
          <c:smooth val="0"/>
          <c:extLst>
            <c:ext xmlns:c16="http://schemas.microsoft.com/office/drawing/2014/chart" uri="{C3380CC4-5D6E-409C-BE32-E72D297353CC}">
              <c16:uniqueId val="{00000001-CAFF-49BE-AE48-F7E74B81E66E}"/>
            </c:ext>
          </c:extLst>
        </c:ser>
        <c:ser>
          <c:idx val="2"/>
          <c:order val="2"/>
          <c:tx>
            <c:strRef>
              <c:f>Sheet1!$D$1</c:f>
              <c:strCache>
                <c:ptCount val="1"/>
                <c:pt idx="0">
                  <c:v>Column2</c:v>
                </c:pt>
              </c:strCache>
            </c:strRef>
          </c:tx>
          <c:spPr>
            <a:ln w="28575" cap="rnd">
              <a:solidFill>
                <a:schemeClr val="accent4">
                  <a:tint val="86000"/>
                </a:schemeClr>
              </a:solidFill>
              <a:round/>
            </a:ln>
            <a:effectLst/>
          </c:spPr>
          <c:marker>
            <c:symbol val="circle"/>
            <c:size val="5"/>
            <c:spPr>
              <a:solidFill>
                <a:schemeClr val="accent4">
                  <a:tint val="86000"/>
                </a:schemeClr>
              </a:solidFill>
              <a:ln w="9525">
                <a:solidFill>
                  <a:schemeClr val="accent4">
                    <a:tint val="86000"/>
                  </a:schemeClr>
                </a:solidFill>
              </a:ln>
              <a:effectLst/>
            </c:spPr>
          </c:marker>
          <c:cat>
            <c:numRef>
              <c:f>Sheet1!$A$2:$A$6</c:f>
              <c:numCache>
                <c:formatCode>General</c:formatCode>
                <c:ptCount val="5"/>
                <c:pt idx="0">
                  <c:v>2021</c:v>
                </c:pt>
                <c:pt idx="1">
                  <c:v>2022</c:v>
                </c:pt>
                <c:pt idx="2">
                  <c:v>2023</c:v>
                </c:pt>
                <c:pt idx="3">
                  <c:v>2024</c:v>
                </c:pt>
                <c:pt idx="4">
                  <c:v>2025</c:v>
                </c:pt>
              </c:numCache>
            </c:numRef>
          </c:cat>
          <c:val>
            <c:numRef>
              <c:f>Sheet1!$D$2:$D$6</c:f>
              <c:numCache>
                <c:formatCode>General</c:formatCode>
                <c:ptCount val="5"/>
              </c:numCache>
            </c:numRef>
          </c:val>
          <c:smooth val="0"/>
          <c:extLst>
            <c:ext xmlns:c16="http://schemas.microsoft.com/office/drawing/2014/chart" uri="{C3380CC4-5D6E-409C-BE32-E72D297353CC}">
              <c16:uniqueId val="{00000002-CAFF-49BE-AE48-F7E74B81E66E}"/>
            </c:ext>
          </c:extLst>
        </c:ser>
        <c:ser>
          <c:idx val="3"/>
          <c:order val="3"/>
          <c:tx>
            <c:strRef>
              <c:f>Sheet1!$E$1</c:f>
              <c:strCache>
                <c:ptCount val="1"/>
                <c:pt idx="0">
                  <c:v>Column3</c:v>
                </c:pt>
              </c:strCache>
            </c:strRef>
          </c:tx>
          <c:spPr>
            <a:ln w="28575" cap="rnd">
              <a:solidFill>
                <a:schemeClr val="accent4">
                  <a:tint val="58000"/>
                </a:schemeClr>
              </a:solidFill>
              <a:round/>
            </a:ln>
            <a:effectLst/>
          </c:spPr>
          <c:marker>
            <c:symbol val="circle"/>
            <c:size val="5"/>
            <c:spPr>
              <a:solidFill>
                <a:schemeClr val="accent4">
                  <a:tint val="58000"/>
                </a:schemeClr>
              </a:solidFill>
              <a:ln w="9525">
                <a:solidFill>
                  <a:schemeClr val="accent4">
                    <a:tint val="58000"/>
                  </a:schemeClr>
                </a:solidFill>
              </a:ln>
              <a:effectLst/>
            </c:spPr>
          </c:marker>
          <c:cat>
            <c:numRef>
              <c:f>Sheet1!$A$2:$A$6</c:f>
              <c:numCache>
                <c:formatCode>General</c:formatCode>
                <c:ptCount val="5"/>
                <c:pt idx="0">
                  <c:v>2021</c:v>
                </c:pt>
                <c:pt idx="1">
                  <c:v>2022</c:v>
                </c:pt>
                <c:pt idx="2">
                  <c:v>2023</c:v>
                </c:pt>
                <c:pt idx="3">
                  <c:v>2024</c:v>
                </c:pt>
                <c:pt idx="4">
                  <c:v>2025</c:v>
                </c:pt>
              </c:numCache>
            </c:numRef>
          </c:cat>
          <c:val>
            <c:numRef>
              <c:f>Sheet1!$E$2:$E$6</c:f>
              <c:numCache>
                <c:formatCode>General</c:formatCode>
                <c:ptCount val="5"/>
              </c:numCache>
            </c:numRef>
          </c:val>
          <c:smooth val="0"/>
          <c:extLst>
            <c:ext xmlns:c16="http://schemas.microsoft.com/office/drawing/2014/chart" uri="{C3380CC4-5D6E-409C-BE32-E72D297353CC}">
              <c16:uniqueId val="{00000003-CAFF-49BE-AE48-F7E74B81E66E}"/>
            </c:ext>
          </c:extLst>
        </c:ser>
        <c:dLbls>
          <c:showLegendKey val="0"/>
          <c:showVal val="0"/>
          <c:showCatName val="0"/>
          <c:showSerName val="0"/>
          <c:showPercent val="0"/>
          <c:showBubbleSize val="0"/>
        </c:dLbls>
        <c:marker val="1"/>
        <c:smooth val="0"/>
        <c:axId val="1202657984"/>
        <c:axId val="1202656064"/>
      </c:lineChart>
      <c:catAx>
        <c:axId val="12026579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1202656064"/>
        <c:crosses val="autoZero"/>
        <c:auto val="1"/>
        <c:lblAlgn val="ctr"/>
        <c:lblOffset val="100"/>
        <c:noMultiLvlLbl val="0"/>
      </c:catAx>
      <c:valAx>
        <c:axId val="1202656064"/>
        <c:scaling>
          <c:orientation val="minMax"/>
        </c:scaling>
        <c:delete val="1"/>
        <c:axPos val="l"/>
        <c:numFmt formatCode="0%" sourceLinked="1"/>
        <c:majorTickMark val="none"/>
        <c:minorTickMark val="none"/>
        <c:tickLblPos val="nextTo"/>
        <c:crossAx val="12026579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034633112239359"/>
          <c:y val="5.4071691244063046E-2"/>
          <c:w val="0.74444909398520331"/>
          <c:h val="0.84064410725005778"/>
        </c:manualLayout>
      </c:layout>
      <c:barChart>
        <c:barDir val="bar"/>
        <c:grouping val="clustered"/>
        <c:varyColors val="0"/>
        <c:ser>
          <c:idx val="0"/>
          <c:order val="0"/>
          <c:tx>
            <c:strRef>
              <c:f>Sheet1!$B$1</c:f>
              <c:strCache>
                <c:ptCount val="1"/>
                <c:pt idx="0">
                  <c:v>Series 1</c:v>
                </c:pt>
              </c:strCache>
            </c:strRef>
          </c:tx>
          <c:spPr>
            <a:solidFill>
              <a:schemeClr val="accent4">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accent4">
                        <a:lumMod val="40000"/>
                        <a:lumOff val="60000"/>
                      </a:schemeClr>
                    </a:solidFill>
                    <a:latin typeface="Montserrat ExtraBold"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Company A</c:v>
                </c:pt>
                <c:pt idx="1">
                  <c:v>Company B</c:v>
                </c:pt>
                <c:pt idx="2">
                  <c:v>Company C</c:v>
                </c:pt>
                <c:pt idx="3">
                  <c:v>Company D</c:v>
                </c:pt>
              </c:strCache>
            </c:strRef>
          </c:cat>
          <c:val>
            <c:numRef>
              <c:f>Sheet1!$B$2:$B$5</c:f>
              <c:numCache>
                <c:formatCode>0%</c:formatCode>
                <c:ptCount val="4"/>
                <c:pt idx="0">
                  <c:v>0.04</c:v>
                </c:pt>
                <c:pt idx="1">
                  <c:v>0.03</c:v>
                </c:pt>
                <c:pt idx="2">
                  <c:v>0.05</c:v>
                </c:pt>
                <c:pt idx="3">
                  <c:v>0.06</c:v>
                </c:pt>
              </c:numCache>
            </c:numRef>
          </c:val>
          <c:extLst>
            <c:ext xmlns:c16="http://schemas.microsoft.com/office/drawing/2014/chart" uri="{C3380CC4-5D6E-409C-BE32-E72D297353CC}">
              <c16:uniqueId val="{00000000-C5D3-4E29-8141-E029FECC41E6}"/>
            </c:ext>
          </c:extLst>
        </c:ser>
        <c:ser>
          <c:idx val="1"/>
          <c:order val="1"/>
          <c:tx>
            <c:strRef>
              <c:f>Sheet1!$C$1</c:f>
              <c:strCache>
                <c:ptCount val="1"/>
                <c:pt idx="0">
                  <c:v>Series 2</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accent4"/>
                    </a:solidFill>
                    <a:latin typeface="Montserrat ExtraBold"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Company A</c:v>
                </c:pt>
                <c:pt idx="1">
                  <c:v>Company B</c:v>
                </c:pt>
                <c:pt idx="2">
                  <c:v>Company C</c:v>
                </c:pt>
                <c:pt idx="3">
                  <c:v>Company D</c:v>
                </c:pt>
              </c:strCache>
            </c:strRef>
          </c:cat>
          <c:val>
            <c:numRef>
              <c:f>Sheet1!$C$2:$C$5</c:f>
              <c:numCache>
                <c:formatCode>0%</c:formatCode>
                <c:ptCount val="4"/>
                <c:pt idx="0">
                  <c:v>0.1</c:v>
                </c:pt>
                <c:pt idx="1">
                  <c:v>0.09</c:v>
                </c:pt>
                <c:pt idx="2">
                  <c:v>0.12</c:v>
                </c:pt>
                <c:pt idx="3">
                  <c:v>0.14000000000000001</c:v>
                </c:pt>
              </c:numCache>
            </c:numRef>
          </c:val>
          <c:extLst>
            <c:ext xmlns:c16="http://schemas.microsoft.com/office/drawing/2014/chart" uri="{C3380CC4-5D6E-409C-BE32-E72D297353CC}">
              <c16:uniqueId val="{00000001-C5D3-4E29-8141-E029FECC41E6}"/>
            </c:ext>
          </c:extLst>
        </c:ser>
        <c:ser>
          <c:idx val="2"/>
          <c:order val="2"/>
          <c:tx>
            <c:strRef>
              <c:f>Sheet1!$D$1</c:f>
              <c:strCache>
                <c:ptCount val="1"/>
                <c:pt idx="0">
                  <c:v>Column1</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Company A</c:v>
                </c:pt>
                <c:pt idx="1">
                  <c:v>Company B</c:v>
                </c:pt>
                <c:pt idx="2">
                  <c:v>Company C</c:v>
                </c:pt>
                <c:pt idx="3">
                  <c:v>Company D</c:v>
                </c:pt>
              </c:strCache>
            </c:strRef>
          </c:cat>
          <c:val>
            <c:numRef>
              <c:f>Sheet1!$D$2:$D$5</c:f>
              <c:numCache>
                <c:formatCode>General</c:formatCode>
                <c:ptCount val="4"/>
              </c:numCache>
            </c:numRef>
          </c:val>
          <c:extLst>
            <c:ext xmlns:c16="http://schemas.microsoft.com/office/drawing/2014/chart" uri="{C3380CC4-5D6E-409C-BE32-E72D297353CC}">
              <c16:uniqueId val="{00000002-C5D3-4E29-8141-E029FECC41E6}"/>
            </c:ext>
          </c:extLst>
        </c:ser>
        <c:dLbls>
          <c:dLblPos val="outEnd"/>
          <c:showLegendKey val="0"/>
          <c:showVal val="1"/>
          <c:showCatName val="0"/>
          <c:showSerName val="0"/>
          <c:showPercent val="0"/>
          <c:showBubbleSize val="0"/>
        </c:dLbls>
        <c:gapWidth val="182"/>
        <c:axId val="1601481696"/>
        <c:axId val="1601482656"/>
      </c:barChart>
      <c:catAx>
        <c:axId val="16014816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bg1">
                    <a:lumMod val="75000"/>
                  </a:schemeClr>
                </a:solidFill>
                <a:latin typeface="+mn-lt"/>
                <a:ea typeface="+mn-ea"/>
                <a:cs typeface="+mn-cs"/>
              </a:defRPr>
            </a:pPr>
            <a:endParaRPr lang="en-US"/>
          </a:p>
        </c:txPr>
        <c:crossAx val="1601482656"/>
        <c:crosses val="autoZero"/>
        <c:auto val="1"/>
        <c:lblAlgn val="ctr"/>
        <c:lblOffset val="100"/>
        <c:noMultiLvlLbl val="0"/>
      </c:catAx>
      <c:valAx>
        <c:axId val="1601482656"/>
        <c:scaling>
          <c:orientation val="minMax"/>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1601481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lineChart>
        <c:grouping val="standard"/>
        <c:varyColors val="0"/>
        <c:ser>
          <c:idx val="0"/>
          <c:order val="0"/>
          <c:tx>
            <c:strRef>
              <c:f>Sheet1!$B$1</c:f>
              <c:strCache>
                <c:ptCount val="1"/>
                <c:pt idx="0">
                  <c:v>Revenue growth</c:v>
                </c:pt>
              </c:strCache>
            </c:strRef>
          </c:tx>
          <c:spPr>
            <a:ln w="28575" cap="rnd">
              <a:solidFill>
                <a:schemeClr val="accent1">
                  <a:lumMod val="50000"/>
                </a:schemeClr>
              </a:solidFill>
              <a:round/>
            </a:ln>
            <a:effectLst/>
          </c:spPr>
          <c:marker>
            <c:symbol val="circle"/>
            <c:size val="5"/>
            <c:spPr>
              <a:solidFill>
                <a:schemeClr val="accent1">
                  <a:lumMod val="75000"/>
                </a:schemeClr>
              </a:solidFill>
              <a:ln w="9525">
                <a:solidFill>
                  <a:schemeClr val="accent1">
                    <a:lumMod val="5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accent1">
                        <a:lumMod val="50000"/>
                      </a:schemeClr>
                    </a:solidFill>
                    <a:latin typeface="Montserrat ExtraBold" pitchFamily="2"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2021</c:v>
                </c:pt>
                <c:pt idx="1">
                  <c:v>2022</c:v>
                </c:pt>
                <c:pt idx="2">
                  <c:v>2023</c:v>
                </c:pt>
                <c:pt idx="3">
                  <c:v>2024</c:v>
                </c:pt>
                <c:pt idx="4">
                  <c:v>2025</c:v>
                </c:pt>
              </c:numCache>
            </c:numRef>
          </c:cat>
          <c:val>
            <c:numRef>
              <c:f>Sheet1!$B$2:$B$6</c:f>
              <c:numCache>
                <c:formatCode>0%</c:formatCode>
                <c:ptCount val="5"/>
                <c:pt idx="0">
                  <c:v>0.02</c:v>
                </c:pt>
                <c:pt idx="1">
                  <c:v>0.05</c:v>
                </c:pt>
                <c:pt idx="2">
                  <c:v>0.09</c:v>
                </c:pt>
                <c:pt idx="3">
                  <c:v>0.13</c:v>
                </c:pt>
                <c:pt idx="4">
                  <c:v>0.18</c:v>
                </c:pt>
              </c:numCache>
            </c:numRef>
          </c:val>
          <c:smooth val="0"/>
          <c:extLst>
            <c:ext xmlns:c16="http://schemas.microsoft.com/office/drawing/2014/chart" uri="{C3380CC4-5D6E-409C-BE32-E72D297353CC}">
              <c16:uniqueId val="{00000000-C995-49DA-87D5-B4D0D9C821AF}"/>
            </c:ext>
          </c:extLst>
        </c:ser>
        <c:ser>
          <c:idx val="1"/>
          <c:order val="1"/>
          <c:tx>
            <c:strRef>
              <c:f>Sheet1!$C$1</c:f>
              <c:strCache>
                <c:ptCount val="1"/>
                <c:pt idx="0">
                  <c:v>Column1</c:v>
                </c:pt>
              </c:strCache>
            </c:strRef>
          </c:tx>
          <c:spPr>
            <a:ln w="28575" cap="rnd">
              <a:solidFill>
                <a:schemeClr val="accent4">
                  <a:shade val="86000"/>
                </a:schemeClr>
              </a:solidFill>
              <a:round/>
            </a:ln>
            <a:effectLst/>
          </c:spPr>
          <c:marker>
            <c:symbol val="circle"/>
            <c:size val="5"/>
            <c:spPr>
              <a:solidFill>
                <a:schemeClr val="accent4">
                  <a:shade val="86000"/>
                </a:schemeClr>
              </a:solidFill>
              <a:ln w="9525">
                <a:solidFill>
                  <a:schemeClr val="accent4">
                    <a:shade val="86000"/>
                  </a:schemeClr>
                </a:solidFill>
              </a:ln>
              <a:effectLst/>
            </c:spPr>
          </c:marker>
          <c:cat>
            <c:numRef>
              <c:f>Sheet1!$A$2:$A$6</c:f>
              <c:numCache>
                <c:formatCode>General</c:formatCode>
                <c:ptCount val="5"/>
                <c:pt idx="0">
                  <c:v>2021</c:v>
                </c:pt>
                <c:pt idx="1">
                  <c:v>2022</c:v>
                </c:pt>
                <c:pt idx="2">
                  <c:v>2023</c:v>
                </c:pt>
                <c:pt idx="3">
                  <c:v>2024</c:v>
                </c:pt>
                <c:pt idx="4">
                  <c:v>2025</c:v>
                </c:pt>
              </c:numCache>
            </c:numRef>
          </c:cat>
          <c:val>
            <c:numRef>
              <c:f>Sheet1!$C$2:$C$6</c:f>
              <c:numCache>
                <c:formatCode>General</c:formatCode>
                <c:ptCount val="5"/>
              </c:numCache>
            </c:numRef>
          </c:val>
          <c:smooth val="0"/>
          <c:extLst>
            <c:ext xmlns:c16="http://schemas.microsoft.com/office/drawing/2014/chart" uri="{C3380CC4-5D6E-409C-BE32-E72D297353CC}">
              <c16:uniqueId val="{00000001-C995-49DA-87D5-B4D0D9C821AF}"/>
            </c:ext>
          </c:extLst>
        </c:ser>
        <c:ser>
          <c:idx val="2"/>
          <c:order val="2"/>
          <c:tx>
            <c:strRef>
              <c:f>Sheet1!$D$1</c:f>
              <c:strCache>
                <c:ptCount val="1"/>
                <c:pt idx="0">
                  <c:v>Column2</c:v>
                </c:pt>
              </c:strCache>
            </c:strRef>
          </c:tx>
          <c:spPr>
            <a:ln w="28575" cap="rnd">
              <a:solidFill>
                <a:schemeClr val="accent4">
                  <a:tint val="86000"/>
                </a:schemeClr>
              </a:solidFill>
              <a:round/>
            </a:ln>
            <a:effectLst/>
          </c:spPr>
          <c:marker>
            <c:symbol val="circle"/>
            <c:size val="5"/>
            <c:spPr>
              <a:solidFill>
                <a:schemeClr val="accent4">
                  <a:tint val="86000"/>
                </a:schemeClr>
              </a:solidFill>
              <a:ln w="9525">
                <a:solidFill>
                  <a:schemeClr val="accent4">
                    <a:tint val="86000"/>
                  </a:schemeClr>
                </a:solidFill>
              </a:ln>
              <a:effectLst/>
            </c:spPr>
          </c:marker>
          <c:cat>
            <c:numRef>
              <c:f>Sheet1!$A$2:$A$6</c:f>
              <c:numCache>
                <c:formatCode>General</c:formatCode>
                <c:ptCount val="5"/>
                <c:pt idx="0">
                  <c:v>2021</c:v>
                </c:pt>
                <c:pt idx="1">
                  <c:v>2022</c:v>
                </c:pt>
                <c:pt idx="2">
                  <c:v>2023</c:v>
                </c:pt>
                <c:pt idx="3">
                  <c:v>2024</c:v>
                </c:pt>
                <c:pt idx="4">
                  <c:v>2025</c:v>
                </c:pt>
              </c:numCache>
            </c:numRef>
          </c:cat>
          <c:val>
            <c:numRef>
              <c:f>Sheet1!$D$2:$D$6</c:f>
              <c:numCache>
                <c:formatCode>General</c:formatCode>
                <c:ptCount val="5"/>
              </c:numCache>
            </c:numRef>
          </c:val>
          <c:smooth val="0"/>
          <c:extLst>
            <c:ext xmlns:c16="http://schemas.microsoft.com/office/drawing/2014/chart" uri="{C3380CC4-5D6E-409C-BE32-E72D297353CC}">
              <c16:uniqueId val="{00000002-C995-49DA-87D5-B4D0D9C821AF}"/>
            </c:ext>
          </c:extLst>
        </c:ser>
        <c:ser>
          <c:idx val="3"/>
          <c:order val="3"/>
          <c:tx>
            <c:strRef>
              <c:f>Sheet1!$E$1</c:f>
              <c:strCache>
                <c:ptCount val="1"/>
                <c:pt idx="0">
                  <c:v>Column3</c:v>
                </c:pt>
              </c:strCache>
            </c:strRef>
          </c:tx>
          <c:spPr>
            <a:ln w="28575" cap="rnd">
              <a:solidFill>
                <a:schemeClr val="accent4">
                  <a:tint val="58000"/>
                </a:schemeClr>
              </a:solidFill>
              <a:round/>
            </a:ln>
            <a:effectLst/>
          </c:spPr>
          <c:marker>
            <c:symbol val="circle"/>
            <c:size val="5"/>
            <c:spPr>
              <a:solidFill>
                <a:schemeClr val="accent4">
                  <a:tint val="58000"/>
                </a:schemeClr>
              </a:solidFill>
              <a:ln w="9525">
                <a:solidFill>
                  <a:schemeClr val="accent4">
                    <a:tint val="58000"/>
                  </a:schemeClr>
                </a:solidFill>
              </a:ln>
              <a:effectLst/>
            </c:spPr>
          </c:marker>
          <c:cat>
            <c:numRef>
              <c:f>Sheet1!$A$2:$A$6</c:f>
              <c:numCache>
                <c:formatCode>General</c:formatCode>
                <c:ptCount val="5"/>
                <c:pt idx="0">
                  <c:v>2021</c:v>
                </c:pt>
                <c:pt idx="1">
                  <c:v>2022</c:v>
                </c:pt>
                <c:pt idx="2">
                  <c:v>2023</c:v>
                </c:pt>
                <c:pt idx="3">
                  <c:v>2024</c:v>
                </c:pt>
                <c:pt idx="4">
                  <c:v>2025</c:v>
                </c:pt>
              </c:numCache>
            </c:numRef>
          </c:cat>
          <c:val>
            <c:numRef>
              <c:f>Sheet1!$E$2:$E$6</c:f>
              <c:numCache>
                <c:formatCode>General</c:formatCode>
                <c:ptCount val="5"/>
              </c:numCache>
            </c:numRef>
          </c:val>
          <c:smooth val="0"/>
          <c:extLst>
            <c:ext xmlns:c16="http://schemas.microsoft.com/office/drawing/2014/chart" uri="{C3380CC4-5D6E-409C-BE32-E72D297353CC}">
              <c16:uniqueId val="{00000003-C995-49DA-87D5-B4D0D9C821AF}"/>
            </c:ext>
          </c:extLst>
        </c:ser>
        <c:dLbls>
          <c:showLegendKey val="0"/>
          <c:showVal val="0"/>
          <c:showCatName val="0"/>
          <c:showSerName val="0"/>
          <c:showPercent val="0"/>
          <c:showBubbleSize val="0"/>
        </c:dLbls>
        <c:marker val="1"/>
        <c:smooth val="0"/>
        <c:axId val="1202657984"/>
        <c:axId val="1202656064"/>
      </c:lineChart>
      <c:catAx>
        <c:axId val="12026579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1202656064"/>
        <c:crosses val="autoZero"/>
        <c:auto val="1"/>
        <c:lblAlgn val="ctr"/>
        <c:lblOffset val="100"/>
        <c:noMultiLvlLbl val="0"/>
      </c:catAx>
      <c:valAx>
        <c:axId val="1202656064"/>
        <c:scaling>
          <c:orientation val="minMax"/>
        </c:scaling>
        <c:delete val="1"/>
        <c:axPos val="l"/>
        <c:numFmt formatCode="0%" sourceLinked="1"/>
        <c:majorTickMark val="none"/>
        <c:minorTickMark val="none"/>
        <c:tickLblPos val="nextTo"/>
        <c:crossAx val="12026579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4">
                <a:lumMod val="40000"/>
                <a:lumOff val="60000"/>
                <a:alpha val="25000"/>
              </a:schemeClr>
            </a:solidFill>
            <a:ln>
              <a:noFill/>
            </a:ln>
            <a:effectLst/>
          </c:spPr>
          <c:invertIfNegative val="0"/>
          <c:cat>
            <c:strRef>
              <c:f>Sheet1!$A$2:$A$4</c:f>
              <c:strCache>
                <c:ptCount val="3"/>
                <c:pt idx="0">
                  <c:v>Company A</c:v>
                </c:pt>
                <c:pt idx="1">
                  <c:v>Company B</c:v>
                </c:pt>
                <c:pt idx="2">
                  <c:v>Company C</c:v>
                </c:pt>
              </c:strCache>
            </c:strRef>
          </c:cat>
          <c:val>
            <c:numRef>
              <c:f>Sheet1!$B$2:$B$4</c:f>
              <c:numCache>
                <c:formatCode>0%</c:formatCode>
                <c:ptCount val="3"/>
                <c:pt idx="0">
                  <c:v>0.04</c:v>
                </c:pt>
                <c:pt idx="1">
                  <c:v>0.05</c:v>
                </c:pt>
                <c:pt idx="2">
                  <c:v>0.06</c:v>
                </c:pt>
              </c:numCache>
            </c:numRef>
          </c:val>
          <c:extLst>
            <c:ext xmlns:c16="http://schemas.microsoft.com/office/drawing/2014/chart" uri="{C3380CC4-5D6E-409C-BE32-E72D297353CC}">
              <c16:uniqueId val="{00000000-667B-4C40-A05F-BE5CDEDBBEE2}"/>
            </c:ext>
          </c:extLst>
        </c:ser>
        <c:ser>
          <c:idx val="1"/>
          <c:order val="1"/>
          <c:tx>
            <c:strRef>
              <c:f>Sheet1!$C$1</c:f>
              <c:strCache>
                <c:ptCount val="1"/>
                <c:pt idx="0">
                  <c:v>Series 2</c:v>
                </c:pt>
              </c:strCache>
            </c:strRef>
          </c:tx>
          <c:spPr>
            <a:solidFill>
              <a:schemeClr val="accent1">
                <a:lumMod val="75000"/>
              </a:schemeClr>
            </a:solidFill>
            <a:ln>
              <a:noFill/>
            </a:ln>
            <a:effectLst/>
          </c:spPr>
          <c:invertIfNegative val="0"/>
          <c:cat>
            <c:strRef>
              <c:f>Sheet1!$A$2:$A$4</c:f>
              <c:strCache>
                <c:ptCount val="3"/>
                <c:pt idx="0">
                  <c:v>Company A</c:v>
                </c:pt>
                <c:pt idx="1">
                  <c:v>Company B</c:v>
                </c:pt>
                <c:pt idx="2">
                  <c:v>Company C</c:v>
                </c:pt>
              </c:strCache>
            </c:strRef>
          </c:cat>
          <c:val>
            <c:numRef>
              <c:f>Sheet1!$C$2:$C$4</c:f>
              <c:numCache>
                <c:formatCode>0%</c:formatCode>
                <c:ptCount val="3"/>
                <c:pt idx="0">
                  <c:v>0.11</c:v>
                </c:pt>
                <c:pt idx="1">
                  <c:v>0.12</c:v>
                </c:pt>
                <c:pt idx="2">
                  <c:v>0.14000000000000001</c:v>
                </c:pt>
              </c:numCache>
            </c:numRef>
          </c:val>
          <c:extLst>
            <c:ext xmlns:c16="http://schemas.microsoft.com/office/drawing/2014/chart" uri="{C3380CC4-5D6E-409C-BE32-E72D297353CC}">
              <c16:uniqueId val="{00000001-667B-4C40-A05F-BE5CDEDBBEE2}"/>
            </c:ext>
          </c:extLst>
        </c:ser>
        <c:dLbls>
          <c:showLegendKey val="0"/>
          <c:showVal val="0"/>
          <c:showCatName val="0"/>
          <c:showSerName val="0"/>
          <c:showPercent val="0"/>
          <c:showBubbleSize val="0"/>
        </c:dLbls>
        <c:gapWidth val="219"/>
        <c:overlap val="-27"/>
        <c:axId val="1719301663"/>
        <c:axId val="1719308863"/>
      </c:barChart>
      <c:catAx>
        <c:axId val="17193016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1719308863"/>
        <c:crosses val="autoZero"/>
        <c:auto val="1"/>
        <c:lblAlgn val="ctr"/>
        <c:lblOffset val="100"/>
        <c:noMultiLvlLbl val="0"/>
      </c:catAx>
      <c:valAx>
        <c:axId val="1719308863"/>
        <c:scaling>
          <c:orientation val="minMax"/>
        </c:scaling>
        <c:delete val="0"/>
        <c:axPos val="l"/>
        <c:majorGridlines>
          <c:spPr>
            <a:ln w="9525" cap="flat" cmpd="sng" algn="ctr">
              <a:no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17193016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0"/>
          <c:order val="0"/>
          <c:tx>
            <c:strRef>
              <c:f>Sheet1!$B$1</c:f>
              <c:strCache>
                <c:ptCount val="1"/>
                <c:pt idx="0">
                  <c:v>Series 1</c:v>
                </c:pt>
              </c:strCache>
            </c:strRef>
          </c:tx>
          <c:spPr>
            <a:solidFill>
              <a:schemeClr val="bg1">
                <a:lumMod val="95000"/>
              </a:schemeClr>
            </a:solidFill>
            <a:ln>
              <a:noFill/>
            </a:ln>
            <a:effectLst/>
          </c:spPr>
          <c:cat>
            <c:numRef>
              <c:f>Sheet1!$A$2:$A$6</c:f>
              <c:numCache>
                <c:formatCode>General</c:formatCode>
                <c:ptCount val="5"/>
                <c:pt idx="0">
                  <c:v>2021</c:v>
                </c:pt>
                <c:pt idx="1">
                  <c:v>2022</c:v>
                </c:pt>
                <c:pt idx="2">
                  <c:v>2023</c:v>
                </c:pt>
                <c:pt idx="3">
                  <c:v>2024</c:v>
                </c:pt>
                <c:pt idx="4">
                  <c:v>2025</c:v>
                </c:pt>
              </c:numCache>
            </c:numRef>
          </c:cat>
          <c:val>
            <c:numRef>
              <c:f>Sheet1!$B$2:$B$6</c:f>
              <c:numCache>
                <c:formatCode>0%</c:formatCode>
                <c:ptCount val="5"/>
                <c:pt idx="0">
                  <c:v>0.02</c:v>
                </c:pt>
                <c:pt idx="1">
                  <c:v>0.06</c:v>
                </c:pt>
                <c:pt idx="2">
                  <c:v>0.11</c:v>
                </c:pt>
                <c:pt idx="3">
                  <c:v>0.17</c:v>
                </c:pt>
                <c:pt idx="4">
                  <c:v>0.22</c:v>
                </c:pt>
              </c:numCache>
            </c:numRef>
          </c:val>
          <c:extLst>
            <c:ext xmlns:c16="http://schemas.microsoft.com/office/drawing/2014/chart" uri="{C3380CC4-5D6E-409C-BE32-E72D297353CC}">
              <c16:uniqueId val="{00000000-C532-4E85-B9EE-559E4C7E7829}"/>
            </c:ext>
          </c:extLst>
        </c:ser>
        <c:dLbls>
          <c:showLegendKey val="0"/>
          <c:showVal val="0"/>
          <c:showCatName val="0"/>
          <c:showSerName val="0"/>
          <c:showPercent val="0"/>
          <c:showBubbleSize val="0"/>
        </c:dLbls>
        <c:axId val="1690122735"/>
        <c:axId val="1196628960"/>
      </c:areaChart>
      <c:catAx>
        <c:axId val="1690122735"/>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1196628960"/>
        <c:crosses val="autoZero"/>
        <c:auto val="1"/>
        <c:lblAlgn val="ctr"/>
        <c:lblOffset val="100"/>
        <c:noMultiLvlLbl val="0"/>
      </c:catAx>
      <c:valAx>
        <c:axId val="1196628960"/>
        <c:scaling>
          <c:orientation val="minMax"/>
        </c:scaling>
        <c:delete val="0"/>
        <c:axPos val="l"/>
        <c:majorGridlines>
          <c:spPr>
            <a:ln w="9525" cap="flat" cmpd="sng" algn="ctr">
              <a:no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1690122735"/>
        <c:crosses val="autoZero"/>
        <c:crossBetween val="midCat"/>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chemeClr val="accent4"/>
              </a:solidFill>
              <a:ln w="19050">
                <a:noFill/>
              </a:ln>
              <a:effectLst/>
            </c:spPr>
            <c:extLst>
              <c:ext xmlns:c16="http://schemas.microsoft.com/office/drawing/2014/chart" uri="{C3380CC4-5D6E-409C-BE32-E72D297353CC}">
                <c16:uniqueId val="{00000004-5A3C-4723-AF63-DF4977136EE6}"/>
              </c:ext>
            </c:extLst>
          </c:dPt>
          <c:dPt>
            <c:idx val="1"/>
            <c:bubble3D val="0"/>
            <c:spPr>
              <a:solidFill>
                <a:schemeClr val="accent4">
                  <a:alpha val="35000"/>
                </a:schemeClr>
              </a:solidFill>
              <a:ln w="19050">
                <a:noFill/>
              </a:ln>
              <a:effectLst/>
            </c:spPr>
            <c:extLst>
              <c:ext xmlns:c16="http://schemas.microsoft.com/office/drawing/2014/chart" uri="{C3380CC4-5D6E-409C-BE32-E72D297353CC}">
                <c16:uniqueId val="{00000003-5A3C-4723-AF63-DF4977136EE6}"/>
              </c:ext>
            </c:extLst>
          </c:dPt>
          <c:dPt>
            <c:idx val="2"/>
            <c:bubble3D val="0"/>
            <c:spPr>
              <a:solidFill>
                <a:schemeClr val="accent4">
                  <a:lumMod val="60000"/>
                  <a:lumOff val="40000"/>
                  <a:alpha val="40000"/>
                </a:schemeClr>
              </a:solidFill>
              <a:ln w="19050">
                <a:noFill/>
              </a:ln>
              <a:effectLst/>
            </c:spPr>
            <c:extLst>
              <c:ext xmlns:c16="http://schemas.microsoft.com/office/drawing/2014/chart" uri="{C3380CC4-5D6E-409C-BE32-E72D297353CC}">
                <c16:uniqueId val="{00000002-5A3C-4723-AF63-DF4977136EE6}"/>
              </c:ext>
            </c:extLst>
          </c:dPt>
          <c:dPt>
            <c:idx val="3"/>
            <c:bubble3D val="0"/>
            <c:spPr>
              <a:solidFill>
                <a:schemeClr val="accent4">
                  <a:lumMod val="40000"/>
                  <a:lumOff val="60000"/>
                  <a:alpha val="34000"/>
                </a:schemeClr>
              </a:solidFill>
              <a:ln w="19050">
                <a:noFill/>
              </a:ln>
              <a:effectLst/>
            </c:spPr>
            <c:extLst>
              <c:ext xmlns:c16="http://schemas.microsoft.com/office/drawing/2014/chart" uri="{C3380CC4-5D6E-409C-BE32-E72D297353CC}">
                <c16:uniqueId val="{00000001-5A3C-4723-AF63-DF4977136EE6}"/>
              </c:ext>
            </c:extLst>
          </c:dPt>
          <c:dLbls>
            <c:dLbl>
              <c:idx val="0"/>
              <c:layout>
                <c:manualLayout>
                  <c:x val="0.1111111111111111"/>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A3C-4723-AF63-DF4977136EE6}"/>
                </c:ext>
              </c:extLst>
            </c:dLbl>
            <c:dLbl>
              <c:idx val="1"/>
              <c:layout>
                <c:manualLayout>
                  <c:x val="-0.10416666666666667"/>
                  <c:y val="3.8120230951140498E-2"/>
                </c:manualLayout>
              </c:layout>
              <c:spPr>
                <a:noFill/>
                <a:ln>
                  <a:noFill/>
                </a:ln>
                <a:effectLst/>
              </c:spPr>
              <c:txPr>
                <a:bodyPr rot="0" spcFirstLastPara="1" vertOverflow="ellipsis" vert="horz" wrap="square" lIns="0" tIns="0" rIns="0" bIns="0" anchor="ctr" anchorCtr="1">
                  <a:spAutoFit/>
                </a:bodyPr>
                <a:lstStyle/>
                <a:p>
                  <a:pPr>
                    <a:defRPr sz="1197" b="0" i="0" u="none" strike="noStrike" kern="1200" baseline="0">
                      <a:solidFill>
                        <a:schemeClr val="bg1">
                          <a:lumMod val="85000"/>
                        </a:schemeClr>
                      </a:solidFill>
                      <a:latin typeface="Montserrat ExtraBold" pitchFamily="2"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5A3C-4723-AF63-DF4977136EE6}"/>
                </c:ext>
              </c:extLst>
            </c:dLbl>
            <c:dLbl>
              <c:idx val="2"/>
              <c:layout>
                <c:manualLayout>
                  <c:x val="-8.333333333333337E-2"/>
                  <c:y val="0"/>
                </c:manualLayout>
              </c:layout>
              <c:spPr>
                <a:noFill/>
                <a:ln>
                  <a:noFill/>
                </a:ln>
                <a:effectLst/>
              </c:spPr>
              <c:txPr>
                <a:bodyPr rot="0" spcFirstLastPara="1" vertOverflow="ellipsis" vert="horz" wrap="square" lIns="0" tIns="0" rIns="0" bIns="0" anchor="ctr" anchorCtr="1">
                  <a:spAutoFit/>
                </a:bodyPr>
                <a:lstStyle/>
                <a:p>
                  <a:pPr>
                    <a:defRPr sz="1197" b="0" i="0" u="none" strike="noStrike" kern="1200" baseline="0">
                      <a:solidFill>
                        <a:schemeClr val="bg1">
                          <a:lumMod val="85000"/>
                        </a:schemeClr>
                      </a:solidFill>
                      <a:latin typeface="Montserrat ExtraBold" pitchFamily="2"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5A3C-4723-AF63-DF4977136EE6}"/>
                </c:ext>
              </c:extLst>
            </c:dLbl>
            <c:dLbl>
              <c:idx val="3"/>
              <c:layout>
                <c:manualLayout>
                  <c:x val="-2.4305555555555556E-2"/>
                  <c:y val="-0.10346919829595277"/>
                </c:manualLayout>
              </c:layout>
              <c:spPr>
                <a:noFill/>
                <a:ln>
                  <a:noFill/>
                </a:ln>
                <a:effectLst/>
              </c:spPr>
              <c:txPr>
                <a:bodyPr rot="0" spcFirstLastPara="1" vertOverflow="ellipsis" vert="horz" wrap="square" lIns="0" tIns="0" rIns="0" bIns="0" anchor="ctr" anchorCtr="1">
                  <a:spAutoFit/>
                </a:bodyPr>
                <a:lstStyle/>
                <a:p>
                  <a:pPr>
                    <a:defRPr sz="1197" b="0" i="0" u="none" strike="noStrike" kern="1200" baseline="0">
                      <a:solidFill>
                        <a:schemeClr val="bg1">
                          <a:lumMod val="85000"/>
                        </a:schemeClr>
                      </a:solidFill>
                      <a:latin typeface="Montserrat ExtraBold" pitchFamily="2"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5A3C-4723-AF63-DF4977136EE6}"/>
                </c:ext>
              </c:extLst>
            </c:dLbl>
            <c:spPr>
              <a:noFill/>
              <a:ln>
                <a:noFill/>
              </a:ln>
              <a:effectLst/>
            </c:spPr>
            <c:txPr>
              <a:bodyPr rot="0" spcFirstLastPara="1" vertOverflow="ellipsis" vert="horz" wrap="square" lIns="0" tIns="0" rIns="0" bIns="0" anchor="ctr" anchorCtr="1">
                <a:spAutoFit/>
              </a:bodyPr>
              <a:lstStyle/>
              <a:p>
                <a:pPr>
                  <a:defRPr sz="1197" b="0" i="0" u="none" strike="noStrike" kern="1200" baseline="0">
                    <a:solidFill>
                      <a:schemeClr val="accent4"/>
                    </a:solidFill>
                    <a:latin typeface="Montserrat ExtraBold" pitchFamily="2" charset="0"/>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rect">
                    <a:avLst/>
                  </a:prstGeom>
                </c15:spPr>
              </c:ext>
            </c:extLst>
          </c:dLbls>
          <c:cat>
            <c:strRef>
              <c:f>Sheet1!$A$2:$A$5</c:f>
              <c:strCache>
                <c:ptCount val="4"/>
                <c:pt idx="0">
                  <c:v>Revenue Growth</c:v>
                </c:pt>
                <c:pt idx="1">
                  <c:v>Operational Efficiency</c:v>
                </c:pt>
                <c:pt idx="2">
                  <c:v>Customer Retention</c:v>
                </c:pt>
                <c:pt idx="3">
                  <c:v>Market Agility</c:v>
                </c:pt>
              </c:strCache>
            </c:strRef>
          </c:cat>
          <c:val>
            <c:numRef>
              <c:f>Sheet1!$B$2:$B$5</c:f>
              <c:numCache>
                <c:formatCode>0%</c:formatCode>
                <c:ptCount val="4"/>
                <c:pt idx="0">
                  <c:v>0.4</c:v>
                </c:pt>
                <c:pt idx="1">
                  <c:v>0.3</c:v>
                </c:pt>
                <c:pt idx="2">
                  <c:v>0.2</c:v>
                </c:pt>
                <c:pt idx="3">
                  <c:v>0.1</c:v>
                </c:pt>
              </c:numCache>
            </c:numRef>
          </c:val>
          <c:extLst>
            <c:ext xmlns:c16="http://schemas.microsoft.com/office/drawing/2014/chart" uri="{C3380CC4-5D6E-409C-BE32-E72D297353CC}">
              <c16:uniqueId val="{00000000-5A3C-4723-AF63-DF4977136EE6}"/>
            </c:ext>
          </c:extLst>
        </c:ser>
        <c:dLbls>
          <c:showLegendKey val="0"/>
          <c:showVal val="1"/>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4">
                <a:lumMod val="40000"/>
                <a:lumOff val="60000"/>
                <a:alpha val="25000"/>
              </a:schemeClr>
            </a:solidFill>
            <a:ln>
              <a:noFill/>
            </a:ln>
            <a:effectLst/>
          </c:spPr>
          <c:invertIfNegative val="0"/>
          <c:cat>
            <c:strRef>
              <c:f>Sheet1!$A$2:$A$4</c:f>
              <c:strCache>
                <c:ptCount val="3"/>
                <c:pt idx="0">
                  <c:v>Company A</c:v>
                </c:pt>
                <c:pt idx="1">
                  <c:v>Company B</c:v>
                </c:pt>
                <c:pt idx="2">
                  <c:v>Company C</c:v>
                </c:pt>
              </c:strCache>
            </c:strRef>
          </c:cat>
          <c:val>
            <c:numRef>
              <c:f>Sheet1!$B$2:$B$4</c:f>
              <c:numCache>
                <c:formatCode>0%</c:formatCode>
                <c:ptCount val="3"/>
                <c:pt idx="0">
                  <c:v>0.04</c:v>
                </c:pt>
                <c:pt idx="1">
                  <c:v>0.05</c:v>
                </c:pt>
                <c:pt idx="2">
                  <c:v>0.06</c:v>
                </c:pt>
              </c:numCache>
            </c:numRef>
          </c:val>
          <c:extLst>
            <c:ext xmlns:c16="http://schemas.microsoft.com/office/drawing/2014/chart" uri="{C3380CC4-5D6E-409C-BE32-E72D297353CC}">
              <c16:uniqueId val="{00000000-4354-4E44-8B06-175FE19D8480}"/>
            </c:ext>
          </c:extLst>
        </c:ser>
        <c:ser>
          <c:idx val="1"/>
          <c:order val="1"/>
          <c:tx>
            <c:strRef>
              <c:f>Sheet1!$C$1</c:f>
              <c:strCache>
                <c:ptCount val="1"/>
                <c:pt idx="0">
                  <c:v>Series 2</c:v>
                </c:pt>
              </c:strCache>
            </c:strRef>
          </c:tx>
          <c:spPr>
            <a:solidFill>
              <a:schemeClr val="accent1">
                <a:lumMod val="75000"/>
              </a:schemeClr>
            </a:solidFill>
            <a:ln>
              <a:noFill/>
            </a:ln>
            <a:effectLst/>
          </c:spPr>
          <c:invertIfNegative val="0"/>
          <c:cat>
            <c:strRef>
              <c:f>Sheet1!$A$2:$A$4</c:f>
              <c:strCache>
                <c:ptCount val="3"/>
                <c:pt idx="0">
                  <c:v>Company A</c:v>
                </c:pt>
                <c:pt idx="1">
                  <c:v>Company B</c:v>
                </c:pt>
                <c:pt idx="2">
                  <c:v>Company C</c:v>
                </c:pt>
              </c:strCache>
            </c:strRef>
          </c:cat>
          <c:val>
            <c:numRef>
              <c:f>Sheet1!$C$2:$C$4</c:f>
              <c:numCache>
                <c:formatCode>0%</c:formatCode>
                <c:ptCount val="3"/>
                <c:pt idx="0">
                  <c:v>0.11</c:v>
                </c:pt>
                <c:pt idx="1">
                  <c:v>0.12</c:v>
                </c:pt>
                <c:pt idx="2">
                  <c:v>0.14000000000000001</c:v>
                </c:pt>
              </c:numCache>
            </c:numRef>
          </c:val>
          <c:extLst>
            <c:ext xmlns:c16="http://schemas.microsoft.com/office/drawing/2014/chart" uri="{C3380CC4-5D6E-409C-BE32-E72D297353CC}">
              <c16:uniqueId val="{00000001-4354-4E44-8B06-175FE19D8480}"/>
            </c:ext>
          </c:extLst>
        </c:ser>
        <c:dLbls>
          <c:showLegendKey val="0"/>
          <c:showVal val="0"/>
          <c:showCatName val="0"/>
          <c:showSerName val="0"/>
          <c:showPercent val="0"/>
          <c:showBubbleSize val="0"/>
        </c:dLbls>
        <c:gapWidth val="219"/>
        <c:overlap val="-27"/>
        <c:axId val="1719301663"/>
        <c:axId val="1719308863"/>
      </c:barChart>
      <c:catAx>
        <c:axId val="17193016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1719308863"/>
        <c:crosses val="autoZero"/>
        <c:auto val="1"/>
        <c:lblAlgn val="ctr"/>
        <c:lblOffset val="100"/>
        <c:noMultiLvlLbl val="0"/>
      </c:catAx>
      <c:valAx>
        <c:axId val="1719308863"/>
        <c:scaling>
          <c:orientation val="minMax"/>
        </c:scaling>
        <c:delete val="0"/>
        <c:axPos val="l"/>
        <c:majorGridlines>
          <c:spPr>
            <a:ln w="9525" cap="flat" cmpd="sng" algn="ctr">
              <a:no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17193016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Sheet1!$A$2:$A$7</cx:f>
        <cx:lvl ptCount="6">
          <cx:pt idx="0">Starting Revenue (2021)</cx:pt>
          <cx:pt idx="1">Revenue Growth</cx:pt>
          <cx:pt idx="2">Operational Cost Savings</cx:pt>
          <cx:pt idx="3">Digital Investment Costs</cx:pt>
          <cx:pt idx="4">New Digital Product Sales</cx:pt>
          <cx:pt idx="5">Ending Revenue (2025)</cx:pt>
        </cx:lvl>
      </cx:strDim>
      <cx:numDim type="val">
        <cx:f>Sheet1!$B$2:$B$7</cx:f>
        <cx:lvl ptCount="6" formatCode="General">
          <cx:pt idx="0">100</cx:pt>
          <cx:pt idx="1">25</cx:pt>
          <cx:pt idx="2">15</cx:pt>
          <cx:pt idx="3">-20</cx:pt>
          <cx:pt idx="4">18</cx:pt>
          <cx:pt idx="5">38</cx:pt>
        </cx:lvl>
      </cx:numDim>
    </cx:data>
  </cx:chartData>
  <cx:chart>
    <cx:plotArea>
      <cx:plotAreaRegion>
        <cx:series layoutId="waterfall" uniqueId="{D4C1D18F-5E19-45DB-8ABB-A2D0DC56E363}">
          <cx:tx>
            <cx:txData>
              <cx:f>Sheet1!$B$1</cx:f>
              <cx:v>Value ($M)</cx:v>
            </cx:txData>
          </cx:tx>
          <cx:dataLabels pos="ctr">
            <cx:txPr>
              <a:bodyPr spcFirstLastPara="1" vertOverflow="ellipsis" horzOverflow="overflow" wrap="square" lIns="0" tIns="0" rIns="0" bIns="0" anchor="ctr" anchorCtr="1"/>
              <a:lstStyle/>
              <a:p>
                <a:pPr algn="ctr" rtl="0">
                  <a:defRPr>
                    <a:latin typeface="Montserrat ExtraBold" pitchFamily="2" charset="0"/>
                    <a:ea typeface="Montserrat ExtraBold" pitchFamily="2" charset="0"/>
                    <a:cs typeface="Montserrat ExtraBold" pitchFamily="2" charset="0"/>
                  </a:defRPr>
                </a:pPr>
                <a:endParaRPr lang="en-US" sz="1197" b="0" i="0" u="none" strike="noStrike" baseline="0">
                  <a:solidFill>
                    <a:prstClr val="black">
                      <a:lumMod val="65000"/>
                      <a:lumOff val="35000"/>
                    </a:prstClr>
                  </a:solidFill>
                  <a:latin typeface="Montserrat ExtraBold" pitchFamily="2" charset="0"/>
                </a:endParaRPr>
              </a:p>
            </cx:txPr>
            <cx:visibility seriesName="0" categoryName="0" value="1"/>
            <cx:separator>, </cx:separator>
            <cx:dataLabel idx="0">
              <cx:txPr>
                <a:bodyPr spcFirstLastPara="1" vertOverflow="ellipsis" horzOverflow="overflow" wrap="square" lIns="0" tIns="0" rIns="0" bIns="0" anchor="ctr" anchorCtr="1"/>
                <a:lstStyle/>
                <a:p>
                  <a:pPr algn="ctr" rtl="0">
                    <a:defRPr>
                      <a:solidFill>
                        <a:schemeClr val="bg1"/>
                      </a:solidFill>
                    </a:defRPr>
                  </a:pPr>
                  <a:r>
                    <a:rPr lang="en-US" sz="1197" b="0" i="0" u="none" strike="noStrike" baseline="0">
                      <a:solidFill>
                        <a:schemeClr val="bg1"/>
                      </a:solidFill>
                      <a:latin typeface="Montserrat ExtraBold" pitchFamily="2" charset="0"/>
                    </a:rPr>
                    <a:t>100</a:t>
                  </a:r>
                </a:p>
              </cx:txPr>
              <cx:visibility seriesName="0" categoryName="0" value="1"/>
              <cx:separator>, </cx:separator>
            </cx:dataLabel>
            <cx:dataLabel idx="1">
              <cx:txPr>
                <a:bodyPr spcFirstLastPara="1" vertOverflow="ellipsis" horzOverflow="overflow" wrap="square" lIns="0" tIns="0" rIns="0" bIns="0" anchor="ctr" anchorCtr="1"/>
                <a:lstStyle/>
                <a:p>
                  <a:pPr algn="ctr" rtl="0">
                    <a:defRPr>
                      <a:solidFill>
                        <a:schemeClr val="bg1"/>
                      </a:solidFill>
                    </a:defRPr>
                  </a:pPr>
                  <a:r>
                    <a:rPr lang="en-US" sz="1197" b="0" i="0" u="none" strike="noStrike" baseline="0">
                      <a:solidFill>
                        <a:schemeClr val="bg1"/>
                      </a:solidFill>
                      <a:latin typeface="Montserrat ExtraBold" pitchFamily="2" charset="0"/>
                    </a:rPr>
                    <a:t>25</a:t>
                  </a:r>
                </a:p>
              </cx:txPr>
              <cx:visibility seriesName="0" categoryName="0" value="1"/>
              <cx:separator>, </cx:separator>
            </cx:dataLabel>
            <cx:dataLabel idx="2">
              <cx:txPr>
                <a:bodyPr spcFirstLastPara="1" vertOverflow="ellipsis" horzOverflow="overflow" wrap="square" lIns="0" tIns="0" rIns="0" bIns="0" anchor="ctr" anchorCtr="1"/>
                <a:lstStyle/>
                <a:p>
                  <a:pPr algn="ctr" rtl="0">
                    <a:defRPr>
                      <a:solidFill>
                        <a:schemeClr val="bg1"/>
                      </a:solidFill>
                    </a:defRPr>
                  </a:pPr>
                  <a:r>
                    <a:rPr lang="en-US" sz="1197" b="0" i="0" u="none" strike="noStrike" baseline="0">
                      <a:solidFill>
                        <a:schemeClr val="bg1"/>
                      </a:solidFill>
                      <a:latin typeface="Montserrat ExtraBold" pitchFamily="2" charset="0"/>
                    </a:rPr>
                    <a:t>15</a:t>
                  </a:r>
                </a:p>
              </cx:txPr>
              <cx:visibility seriesName="0" categoryName="0" value="1"/>
              <cx:separator>, </cx:separator>
            </cx:dataLabel>
            <cx:dataLabel idx="3">
              <cx:txPr>
                <a:bodyPr spcFirstLastPara="1" vertOverflow="ellipsis" horzOverflow="overflow" wrap="square" lIns="0" tIns="0" rIns="0" bIns="0" anchor="ctr" anchorCtr="1"/>
                <a:lstStyle/>
                <a:p>
                  <a:pPr algn="ctr" rtl="0">
                    <a:defRPr>
                      <a:solidFill>
                        <a:schemeClr val="bg1"/>
                      </a:solidFill>
                    </a:defRPr>
                  </a:pPr>
                  <a:r>
                    <a:rPr lang="en-US" sz="1197" b="0" i="0" u="none" strike="noStrike" baseline="0">
                      <a:solidFill>
                        <a:schemeClr val="bg1"/>
                      </a:solidFill>
                      <a:latin typeface="Montserrat ExtraBold" pitchFamily="2" charset="0"/>
                    </a:rPr>
                    <a:t>-20</a:t>
                  </a:r>
                </a:p>
              </cx:txPr>
              <cx:visibility seriesName="0" categoryName="0" value="1"/>
              <cx:separator>, </cx:separator>
            </cx:dataLabel>
            <cx:dataLabel idx="4">
              <cx:txPr>
                <a:bodyPr spcFirstLastPara="1" vertOverflow="ellipsis" horzOverflow="overflow" wrap="square" lIns="0" tIns="0" rIns="0" bIns="0" anchor="ctr" anchorCtr="1"/>
                <a:lstStyle/>
                <a:p>
                  <a:pPr algn="ctr" rtl="0">
                    <a:defRPr>
                      <a:solidFill>
                        <a:schemeClr val="bg1"/>
                      </a:solidFill>
                    </a:defRPr>
                  </a:pPr>
                  <a:r>
                    <a:rPr lang="en-US" sz="1197" b="0" i="0" u="none" strike="noStrike" baseline="0">
                      <a:solidFill>
                        <a:schemeClr val="bg1"/>
                      </a:solidFill>
                      <a:latin typeface="Montserrat ExtraBold" pitchFamily="2" charset="0"/>
                    </a:rPr>
                    <a:t>18</a:t>
                  </a:r>
                </a:p>
              </cx:txPr>
              <cx:visibility seriesName="0" categoryName="0" value="1"/>
              <cx:separator>, </cx:separator>
            </cx:dataLabel>
            <cx:dataLabel idx="5">
              <cx:txPr>
                <a:bodyPr spcFirstLastPara="1" vertOverflow="ellipsis" horzOverflow="overflow" wrap="square" lIns="0" tIns="0" rIns="0" bIns="0" anchor="ctr" anchorCtr="1"/>
                <a:lstStyle/>
                <a:p>
                  <a:pPr algn="ctr" rtl="0">
                    <a:defRPr>
                      <a:solidFill>
                        <a:schemeClr val="bg1"/>
                      </a:solidFill>
                    </a:defRPr>
                  </a:pPr>
                  <a:r>
                    <a:rPr lang="en-US" sz="1197" b="0" i="0" u="none" strike="noStrike" baseline="0">
                      <a:solidFill>
                        <a:schemeClr val="bg1"/>
                      </a:solidFill>
                      <a:latin typeface="Montserrat ExtraBold" pitchFamily="2" charset="0"/>
                    </a:rPr>
                    <a:t>38</a:t>
                  </a:r>
                </a:p>
              </cx:txPr>
              <cx:visibility seriesName="0" categoryName="0" value="1"/>
              <cx:separator>, </cx:separator>
            </cx:dataLabel>
          </cx:dataLabels>
          <cx:dataId val="0"/>
          <cx:layoutPr>
            <cx:subtotals>
              <cx:idx val="0"/>
              <cx:idx val="4"/>
            </cx:subtotals>
          </cx:layoutPr>
        </cx:series>
      </cx:plotAreaRegion>
      <cx:axis id="0">
        <cx:catScaling gapWidth="0.5"/>
        <cx:tickLabels/>
        <cx:txPr>
          <a:bodyPr spcFirstLastPara="1" vertOverflow="ellipsis" horzOverflow="overflow" wrap="square" lIns="0" tIns="0" rIns="0" bIns="0" anchor="ctr" anchorCtr="1"/>
          <a:lstStyle/>
          <a:p>
            <a:pPr algn="ctr" rtl="0">
              <a:defRPr sz="900"/>
            </a:pPr>
            <a:endParaRPr lang="en-US" sz="900" b="0" i="0" u="none" strike="noStrike" baseline="0">
              <a:solidFill>
                <a:prstClr val="black">
                  <a:lumMod val="65000"/>
                  <a:lumOff val="35000"/>
                </a:prstClr>
              </a:solidFill>
              <a:latin typeface="Montserrat"/>
            </a:endParaRPr>
          </a:p>
        </cx:txPr>
      </cx:axis>
      <cx:axis id="1" hidden="1">
        <cx:valScaling/>
        <cx:tickLabels/>
      </cx:axis>
    </cx:plotArea>
    <cx:legend pos="t" align="ctr" overlay="0">
      <cx:txPr>
        <a:bodyPr spcFirstLastPara="1" vertOverflow="ellipsis" horzOverflow="overflow" wrap="square" lIns="0" tIns="0" rIns="0" bIns="0" anchor="ctr" anchorCtr="1"/>
        <a:lstStyle/>
        <a:p>
          <a:pPr algn="ctr" rtl="0">
            <a:defRPr/>
          </a:pPr>
          <a:endParaRPr lang="en-US" sz="1197" b="0" i="0" u="none" strike="noStrike" baseline="0">
            <a:solidFill>
              <a:prstClr val="black">
                <a:lumMod val="65000"/>
                <a:lumOff val="35000"/>
              </a:prstClr>
            </a:solidFill>
            <a:latin typeface="Montserrat"/>
          </a:endParaRPr>
        </a:p>
      </cx:txPr>
    </cx:legend>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withinLinear" id="17">
  <a:schemeClr val="accent4"/>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withinLinear" id="17">
  <a:schemeClr val="accent4"/>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withinLinearReversed" id="21">
  <a:schemeClr val="accent1"/>
</cs:colorStyle>
</file>

<file path=ppt/charts/colors3.xml><?xml version="1.0" encoding="utf-8"?>
<cs:colorStyle xmlns:cs="http://schemas.microsoft.com/office/drawing/2012/chartStyle" xmlns:a="http://schemas.openxmlformats.org/drawingml/2006/main" meth="withinLinear" id="17">
  <a:schemeClr val="accent4"/>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withinLinear" id="17">
  <a:schemeClr val="accent4"/>
</cs:colorStyle>
</file>

<file path=ppt/charts/colors6.xml><?xml version="1.0" encoding="utf-8"?>
<cs:colorStyle xmlns:cs="http://schemas.microsoft.com/office/drawing/2012/chartStyle" xmlns:a="http://schemas.openxmlformats.org/drawingml/2006/main" meth="withinLinear" id="17">
  <a:schemeClr val="accent4"/>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withinLinear" id="17">
  <a:schemeClr val="accent4"/>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4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a:solidFill>
          <a:schemeClr val="tx1">
            <a:lumMod val="15000"/>
            <a:lumOff val="85000"/>
          </a:schemeClr>
        </a:solidFill>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19050" cap="rnd">
        <a:solidFill>
          <a:schemeClr val="phClr">
            <a:alpha val="60000"/>
          </a:schemeClr>
        </a:solidFill>
        <a:round/>
      </a:ln>
    </cs:spPr>
  </cs:dataPointLine>
  <cs:dataPointMarker>
    <cs:lnRef idx="0">
      <cs:styleClr val="auto"/>
    </cs:lnRef>
    <cs:fillRef idx="0">
      <cs:styleClr val="auto"/>
    </cs:fillRef>
    <cs:effectRef idx="0"/>
    <cs:fontRef idx="minor">
      <a:schemeClr val="dk1"/>
    </cs:fontRef>
    <cs:spPr>
      <a:solidFill>
        <a:schemeClr val="lt1"/>
      </a:solidFill>
      <a:ln w="38100">
        <a:solidFill>
          <a:schemeClr val="phClr">
            <a:alpha val="60000"/>
          </a:schemeClr>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15000"/>
            <a:lumOff val="8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a:solidFill>
          <a:schemeClr val="tx1">
            <a:lumMod val="15000"/>
            <a:lumOff val="85000"/>
          </a:schemeClr>
        </a:solidFill>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a:solidFill>
          <a:schemeClr val="tx1">
            <a:lumMod val="25000"/>
            <a:lumOff val="75000"/>
          </a:schemeClr>
        </a:solidFill>
      </a:ln>
    </cs:spPr>
    <cs:defRPr sz="1197" kern="1200" spc="20" baseline="0"/>
  </cs:valueAxis>
  <cs:wall>
    <cs:lnRef idx="0"/>
    <cs:fillRef idx="0"/>
    <cs:effectRef idx="0"/>
    <cs:fontRef idx="minor">
      <a:schemeClr val="dk1"/>
    </cs:fontRef>
  </cs:wall>
</cs:chartStyle>
</file>

<file path=ppt/charts/style1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395">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0.18532</cdr:x>
      <cdr:y>0.04051</cdr:y>
    </cdr:from>
    <cdr:to>
      <cdr:x>0.82635</cdr:x>
      <cdr:y>0.70408</cdr:y>
    </cdr:to>
    <cdr:grpSp>
      <cdr:nvGrpSpPr>
        <cdr:cNvPr id="7" name="Group 6">
          <a:extLst xmlns:a="http://schemas.openxmlformats.org/drawingml/2006/main">
            <a:ext uri="{FF2B5EF4-FFF2-40B4-BE49-F238E27FC236}">
              <a16:creationId xmlns:a16="http://schemas.microsoft.com/office/drawing/2014/main" id="{39D752C0-2C55-B44A-307D-6E2951FA4CFC}"/>
            </a:ext>
          </a:extLst>
        </cdr:cNvPr>
        <cdr:cNvGrpSpPr/>
      </cdr:nvGrpSpPr>
      <cdr:grpSpPr>
        <a:xfrm xmlns:a="http://schemas.openxmlformats.org/drawingml/2006/main">
          <a:off x="537302" y="51327"/>
          <a:ext cx="1858549" cy="840758"/>
          <a:chOff x="680224" y="78533"/>
          <a:chExt cx="2352907" cy="1286466"/>
        </a:xfrm>
      </cdr:grpSpPr>
      <cdr:cxnSp macro="">
        <cdr:nvCxnSpPr>
          <cdr:cNvPr id="3" name="Straight Connector 2">
            <a:extLst xmlns:a="http://schemas.openxmlformats.org/drawingml/2006/main">
              <a:ext uri="{FF2B5EF4-FFF2-40B4-BE49-F238E27FC236}">
                <a16:creationId xmlns:a16="http://schemas.microsoft.com/office/drawing/2014/main" id="{730EBE60-017F-FE41-A3AD-DD8962932213}"/>
              </a:ext>
            </a:extLst>
          </cdr:cNvPr>
          <cdr:cNvCxnSpPr/>
        </cdr:nvCxnSpPr>
        <cdr:spPr>
          <a:xfrm xmlns:a="http://schemas.openxmlformats.org/drawingml/2006/main">
            <a:off x="680224" y="78533"/>
            <a:ext cx="0" cy="1286466"/>
          </a:xfrm>
          <a:prstGeom xmlns:a="http://schemas.openxmlformats.org/drawingml/2006/main" prst="line">
            <a:avLst/>
          </a:prstGeom>
          <a:ln xmlns:a="http://schemas.openxmlformats.org/drawingml/2006/main" w="12700">
            <a:solidFill>
              <a:schemeClr val="bg1">
                <a:lumMod val="65000"/>
              </a:schemeClr>
            </a:solidFill>
            <a:tailEnd type="none"/>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cxnSp macro="">
        <cdr:nvCxnSpPr>
          <cdr:cNvPr id="5" name="Straight Arrow Connector 4">
            <a:extLst xmlns:a="http://schemas.openxmlformats.org/drawingml/2006/main">
              <a:ext uri="{FF2B5EF4-FFF2-40B4-BE49-F238E27FC236}">
                <a16:creationId xmlns:a16="http://schemas.microsoft.com/office/drawing/2014/main" id="{968E78C7-1821-DD63-B6BE-DC36200890E8}"/>
              </a:ext>
            </a:extLst>
          </cdr:cNvPr>
          <cdr:cNvCxnSpPr/>
        </cdr:nvCxnSpPr>
        <cdr:spPr>
          <a:xfrm xmlns:a="http://schemas.openxmlformats.org/drawingml/2006/main">
            <a:off x="691375" y="1361839"/>
            <a:ext cx="2341756" cy="0"/>
          </a:xfrm>
          <a:prstGeom xmlns:a="http://schemas.openxmlformats.org/drawingml/2006/main" prst="straightConnector1">
            <a:avLst/>
          </a:prstGeom>
          <a:ln xmlns:a="http://schemas.openxmlformats.org/drawingml/2006/main" w="12700">
            <a:solidFill>
              <a:schemeClr val="bg1">
                <a:lumMod val="65000"/>
              </a:schemeClr>
            </a:solidFill>
            <a:tailEnd type="none"/>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grp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E5486BB-439C-F392-F4F2-1C4594A970F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67E598F-CA25-FE97-CDEC-91904A48276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21B4136-139F-44D6-984C-49566C3315C8}" type="datetimeFigureOut">
              <a:rPr lang="en-US" smtClean="0"/>
              <a:t>7/5/25</a:t>
            </a:fld>
            <a:endParaRPr lang="en-US"/>
          </a:p>
        </p:txBody>
      </p:sp>
      <p:sp>
        <p:nvSpPr>
          <p:cNvPr id="4" name="Footer Placeholder 3">
            <a:extLst>
              <a:ext uri="{FF2B5EF4-FFF2-40B4-BE49-F238E27FC236}">
                <a16:creationId xmlns:a16="http://schemas.microsoft.com/office/drawing/2014/main" id="{D66AE939-7294-BBBE-0260-739729F0DA2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C83DA7E-FF93-BA6E-92F1-71D311BBE2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086102D-72BF-4A47-9589-C913256EBA8B}" type="slidenum">
              <a:rPr lang="en-US" smtClean="0"/>
              <a:t>‹#›</a:t>
            </a:fld>
            <a:endParaRPr lang="en-US"/>
          </a:p>
        </p:txBody>
      </p:sp>
    </p:spTree>
    <p:extLst>
      <p:ext uri="{BB962C8B-B14F-4D97-AF65-F5344CB8AC3E}">
        <p14:creationId xmlns:p14="http://schemas.microsoft.com/office/powerpoint/2010/main" val="1794804870"/>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D3879E-EF74-411B-9E51-B23B8A04690E}" type="datetimeFigureOut">
              <a:rPr lang="en-US" smtClean="0"/>
              <a:t>7/3/25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77F6E4-96FB-4731-B3D8-42C8609C7390}" type="slidenum">
              <a:rPr lang="en-US" smtClean="0"/>
              <a:t>‹#›</a:t>
            </a:fld>
            <a:endParaRPr lang="en-US"/>
          </a:p>
        </p:txBody>
      </p:sp>
    </p:spTree>
    <p:extLst>
      <p:ext uri="{BB962C8B-B14F-4D97-AF65-F5344CB8AC3E}">
        <p14:creationId xmlns:p14="http://schemas.microsoft.com/office/powerpoint/2010/main" val="120654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77F6E4-96FB-4731-B3D8-42C8609C7390}" type="slidenum">
              <a:rPr lang="en-US" smtClean="0"/>
              <a:t>1</a:t>
            </a:fld>
            <a:endParaRPr lang="en-US"/>
          </a:p>
        </p:txBody>
      </p:sp>
    </p:spTree>
    <p:extLst>
      <p:ext uri="{BB962C8B-B14F-4D97-AF65-F5344CB8AC3E}">
        <p14:creationId xmlns:p14="http://schemas.microsoft.com/office/powerpoint/2010/main" val="20748058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77F6E4-96FB-4731-B3D8-42C8609C7390}" type="slidenum">
              <a:rPr lang="en-US" smtClean="0"/>
              <a:t>74</a:t>
            </a:fld>
            <a:endParaRPr lang="en-US"/>
          </a:p>
        </p:txBody>
      </p:sp>
    </p:spTree>
    <p:extLst>
      <p:ext uri="{BB962C8B-B14F-4D97-AF65-F5344CB8AC3E}">
        <p14:creationId xmlns:p14="http://schemas.microsoft.com/office/powerpoint/2010/main" val="30594789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77F6E4-96FB-4731-B3D8-42C8609C7390}" type="slidenum">
              <a:rPr lang="en-US" smtClean="0"/>
              <a:t>85</a:t>
            </a:fld>
            <a:endParaRPr lang="en-US"/>
          </a:p>
        </p:txBody>
      </p:sp>
    </p:spTree>
    <p:extLst>
      <p:ext uri="{BB962C8B-B14F-4D97-AF65-F5344CB8AC3E}">
        <p14:creationId xmlns:p14="http://schemas.microsoft.com/office/powerpoint/2010/main" val="344860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77F6E4-96FB-4731-B3D8-42C8609C7390}" type="slidenum">
              <a:rPr lang="en-US" smtClean="0"/>
              <a:t>6</a:t>
            </a:fld>
            <a:endParaRPr lang="en-US"/>
          </a:p>
        </p:txBody>
      </p:sp>
    </p:spTree>
    <p:extLst>
      <p:ext uri="{BB962C8B-B14F-4D97-AF65-F5344CB8AC3E}">
        <p14:creationId xmlns:p14="http://schemas.microsoft.com/office/powerpoint/2010/main" val="2723864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77F6E4-96FB-4731-B3D8-42C8609C7390}" type="slidenum">
              <a:rPr lang="en-US" smtClean="0"/>
              <a:t>18</a:t>
            </a:fld>
            <a:endParaRPr lang="en-US"/>
          </a:p>
        </p:txBody>
      </p:sp>
    </p:spTree>
    <p:extLst>
      <p:ext uri="{BB962C8B-B14F-4D97-AF65-F5344CB8AC3E}">
        <p14:creationId xmlns:p14="http://schemas.microsoft.com/office/powerpoint/2010/main" val="27136110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77F6E4-96FB-4731-B3D8-42C8609C7390}" type="slidenum">
              <a:rPr lang="en-US" smtClean="0"/>
              <a:t>32</a:t>
            </a:fld>
            <a:endParaRPr lang="en-US"/>
          </a:p>
        </p:txBody>
      </p:sp>
    </p:spTree>
    <p:extLst>
      <p:ext uri="{BB962C8B-B14F-4D97-AF65-F5344CB8AC3E}">
        <p14:creationId xmlns:p14="http://schemas.microsoft.com/office/powerpoint/2010/main" val="28283677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77F6E4-96FB-4731-B3D8-42C8609C7390}" type="slidenum">
              <a:rPr lang="en-US" smtClean="0"/>
              <a:t>33</a:t>
            </a:fld>
            <a:endParaRPr lang="en-US"/>
          </a:p>
        </p:txBody>
      </p:sp>
    </p:spTree>
    <p:extLst>
      <p:ext uri="{BB962C8B-B14F-4D97-AF65-F5344CB8AC3E}">
        <p14:creationId xmlns:p14="http://schemas.microsoft.com/office/powerpoint/2010/main" val="4270695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77F6E4-96FB-4731-B3D8-42C8609C7390}" type="slidenum">
              <a:rPr lang="en-US" smtClean="0"/>
              <a:t>34</a:t>
            </a:fld>
            <a:endParaRPr lang="en-US"/>
          </a:p>
        </p:txBody>
      </p:sp>
    </p:spTree>
    <p:extLst>
      <p:ext uri="{BB962C8B-B14F-4D97-AF65-F5344CB8AC3E}">
        <p14:creationId xmlns:p14="http://schemas.microsoft.com/office/powerpoint/2010/main" val="9286933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FA09C8-7D9F-BD95-1217-76379E1AF0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EBAA30-97C3-A77B-E824-4099FBB768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74747A-8D3B-6AEC-D93E-E0CFA9BB4E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EFE4DB2-D562-0DB1-0ED9-4133C616A10D}"/>
              </a:ext>
            </a:extLst>
          </p:cNvPr>
          <p:cNvSpPr>
            <a:spLocks noGrp="1"/>
          </p:cNvSpPr>
          <p:nvPr>
            <p:ph type="sldNum" sz="quarter" idx="5"/>
          </p:nvPr>
        </p:nvSpPr>
        <p:spPr/>
        <p:txBody>
          <a:bodyPr/>
          <a:lstStyle/>
          <a:p>
            <a:fld id="{1877F6E4-96FB-4731-B3D8-42C8609C7390}" type="slidenum">
              <a:rPr lang="en-US" smtClean="0"/>
              <a:t>35</a:t>
            </a:fld>
            <a:endParaRPr lang="en-US"/>
          </a:p>
        </p:txBody>
      </p:sp>
    </p:spTree>
    <p:extLst>
      <p:ext uri="{BB962C8B-B14F-4D97-AF65-F5344CB8AC3E}">
        <p14:creationId xmlns:p14="http://schemas.microsoft.com/office/powerpoint/2010/main" val="19851027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77F6E4-96FB-4731-B3D8-42C8609C7390}" type="slidenum">
              <a:rPr lang="en-US" smtClean="0"/>
              <a:t>41</a:t>
            </a:fld>
            <a:endParaRPr lang="en-US"/>
          </a:p>
        </p:txBody>
      </p:sp>
    </p:spTree>
    <p:extLst>
      <p:ext uri="{BB962C8B-B14F-4D97-AF65-F5344CB8AC3E}">
        <p14:creationId xmlns:p14="http://schemas.microsoft.com/office/powerpoint/2010/main" val="23225300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77F6E4-96FB-4731-B3D8-42C8609C7390}" type="slidenum">
              <a:rPr lang="en-US" smtClean="0"/>
              <a:t>45</a:t>
            </a:fld>
            <a:endParaRPr lang="en-US"/>
          </a:p>
        </p:txBody>
      </p:sp>
    </p:spTree>
    <p:extLst>
      <p:ext uri="{BB962C8B-B14F-4D97-AF65-F5344CB8AC3E}">
        <p14:creationId xmlns:p14="http://schemas.microsoft.com/office/powerpoint/2010/main" val="40242773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F20C3D8-D2BB-6A5E-9573-7C021CA2817F}"/>
              </a:ext>
            </a:extLst>
          </p:cNvPr>
          <p:cNvGrpSpPr/>
          <p:nvPr userDrawn="1"/>
        </p:nvGrpSpPr>
        <p:grpSpPr>
          <a:xfrm>
            <a:off x="3007225" y="0"/>
            <a:ext cx="8979719" cy="6981522"/>
            <a:chOff x="-942475" y="0"/>
            <a:chExt cx="8979719" cy="6981522"/>
          </a:xfrm>
        </p:grpSpPr>
        <p:sp>
          <p:nvSpPr>
            <p:cNvPr id="11" name="Parallelogram 10">
              <a:extLst>
                <a:ext uri="{FF2B5EF4-FFF2-40B4-BE49-F238E27FC236}">
                  <a16:creationId xmlns:a16="http://schemas.microsoft.com/office/drawing/2014/main" id="{357C190D-E714-2B00-7585-BE1FF7B70B46}"/>
                </a:ext>
              </a:extLst>
            </p:cNvPr>
            <p:cNvSpPr/>
            <p:nvPr/>
          </p:nvSpPr>
          <p:spPr>
            <a:xfrm>
              <a:off x="-942475" y="0"/>
              <a:ext cx="7176319" cy="6981522"/>
            </a:xfrm>
            <a:prstGeom prst="parallelogram">
              <a:avLst>
                <a:gd name="adj" fmla="val 87473"/>
              </a:avLst>
            </a:prstGeom>
            <a:solidFill>
              <a:schemeClr val="accent1">
                <a:lumMod val="20000"/>
                <a:lumOff val="80000"/>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arallelogram 12">
              <a:extLst>
                <a:ext uri="{FF2B5EF4-FFF2-40B4-BE49-F238E27FC236}">
                  <a16:creationId xmlns:a16="http://schemas.microsoft.com/office/drawing/2014/main" id="{A7462AC4-4D5D-2410-E808-F9CBC9175E15}"/>
                </a:ext>
              </a:extLst>
            </p:cNvPr>
            <p:cNvSpPr/>
            <p:nvPr/>
          </p:nvSpPr>
          <p:spPr>
            <a:xfrm>
              <a:off x="860925" y="0"/>
              <a:ext cx="7176319" cy="6981522"/>
            </a:xfrm>
            <a:prstGeom prst="parallelogram">
              <a:avLst>
                <a:gd name="adj" fmla="val 87473"/>
              </a:avLst>
            </a:prstGeom>
            <a:solidFill>
              <a:schemeClr val="accent1">
                <a:lumMod val="20000"/>
                <a:lumOff val="80000"/>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 Placeholder 19">
            <a:extLst>
              <a:ext uri="{FF2B5EF4-FFF2-40B4-BE49-F238E27FC236}">
                <a16:creationId xmlns:a16="http://schemas.microsoft.com/office/drawing/2014/main" id="{4DC38346-BA3C-F52A-C844-630EB3BD0ECA}"/>
              </a:ext>
            </a:extLst>
          </p:cNvPr>
          <p:cNvSpPr>
            <a:spLocks noGrp="1"/>
          </p:cNvSpPr>
          <p:nvPr>
            <p:ph type="body" sz="quarter" idx="13"/>
          </p:nvPr>
        </p:nvSpPr>
        <p:spPr>
          <a:xfrm>
            <a:off x="609600" y="802289"/>
            <a:ext cx="10134600" cy="609600"/>
          </a:xfrm>
        </p:spPr>
        <p:txBody>
          <a:bodyPr lIns="0" tIns="0" rIns="0" bIns="0">
            <a:noAutofit/>
          </a:bodyPr>
          <a:lstStyle>
            <a:lvl1pPr marL="0" indent="0">
              <a:buNone/>
              <a:defRPr sz="4400">
                <a:solidFill>
                  <a:schemeClr val="tx2"/>
                </a:solidFill>
                <a:latin typeface="Montserrat ExtraBold" pitchFamily="2" charset="0"/>
              </a:defRPr>
            </a:lvl1pPr>
            <a:lvl2pPr marL="457200" indent="0">
              <a:buNone/>
              <a:defRPr sz="4000">
                <a:latin typeface="Montserrat ExtraBold" pitchFamily="2" charset="0"/>
              </a:defRPr>
            </a:lvl2pPr>
            <a:lvl3pPr marL="914400" indent="0">
              <a:buNone/>
              <a:defRPr sz="3600">
                <a:latin typeface="Montserrat ExtraBold" pitchFamily="2" charset="0"/>
              </a:defRPr>
            </a:lvl3pPr>
            <a:lvl4pPr marL="1371600" indent="0">
              <a:buNone/>
              <a:defRPr sz="3200">
                <a:latin typeface="Montserrat ExtraBold" pitchFamily="2" charset="0"/>
              </a:defRPr>
            </a:lvl4pPr>
            <a:lvl5pPr marL="1828800" indent="0">
              <a:buNone/>
              <a:defRPr sz="3200">
                <a:latin typeface="Montserrat ExtraBold" pitchFamily="2" charset="0"/>
              </a:defRPr>
            </a:lvl5pPr>
          </a:lstStyle>
          <a:p>
            <a:pPr lvl="0"/>
            <a:r>
              <a:rPr lang="en-US" dirty="0"/>
              <a:t>Click to edit Master text styles</a:t>
            </a:r>
          </a:p>
        </p:txBody>
      </p:sp>
      <p:sp>
        <p:nvSpPr>
          <p:cNvPr id="21" name="Text Placeholder 19">
            <a:extLst>
              <a:ext uri="{FF2B5EF4-FFF2-40B4-BE49-F238E27FC236}">
                <a16:creationId xmlns:a16="http://schemas.microsoft.com/office/drawing/2014/main" id="{302FCE5E-EEF3-5582-E087-E21AF7BB17E2}"/>
              </a:ext>
            </a:extLst>
          </p:cNvPr>
          <p:cNvSpPr>
            <a:spLocks noGrp="1"/>
          </p:cNvSpPr>
          <p:nvPr>
            <p:ph type="body" sz="quarter" idx="14"/>
          </p:nvPr>
        </p:nvSpPr>
        <p:spPr>
          <a:xfrm>
            <a:off x="609600" y="1462593"/>
            <a:ext cx="10972800" cy="609600"/>
          </a:xfrm>
        </p:spPr>
        <p:txBody>
          <a:bodyPr lIns="0" tIns="0" rIns="0" bIns="0">
            <a:noAutofit/>
          </a:bodyPr>
          <a:lstStyle>
            <a:lvl1pPr marL="0" indent="0">
              <a:buNone/>
              <a:defRPr sz="4400">
                <a:solidFill>
                  <a:schemeClr val="accent4"/>
                </a:solidFill>
                <a:latin typeface="Montserrat ExtraBold" pitchFamily="2" charset="0"/>
              </a:defRPr>
            </a:lvl1pPr>
            <a:lvl2pPr marL="457200" indent="0">
              <a:buNone/>
              <a:defRPr sz="4000">
                <a:latin typeface="Montserrat ExtraBold" pitchFamily="2" charset="0"/>
              </a:defRPr>
            </a:lvl2pPr>
            <a:lvl3pPr marL="914400" indent="0">
              <a:buNone/>
              <a:defRPr sz="3600">
                <a:latin typeface="Montserrat ExtraBold" pitchFamily="2" charset="0"/>
              </a:defRPr>
            </a:lvl3pPr>
            <a:lvl4pPr marL="1371600" indent="0">
              <a:buNone/>
              <a:defRPr sz="3200">
                <a:latin typeface="Montserrat ExtraBold" pitchFamily="2" charset="0"/>
              </a:defRPr>
            </a:lvl4pPr>
            <a:lvl5pPr marL="1828800" indent="0">
              <a:buNone/>
              <a:defRPr sz="3200">
                <a:latin typeface="Montserrat ExtraBold" pitchFamily="2" charset="0"/>
              </a:defRPr>
            </a:lvl5pPr>
          </a:lstStyle>
          <a:p>
            <a:pPr lvl="0"/>
            <a:r>
              <a:rPr lang="en-US" dirty="0"/>
              <a:t>Click to edit Master text styles</a:t>
            </a:r>
          </a:p>
        </p:txBody>
      </p:sp>
      <p:sp>
        <p:nvSpPr>
          <p:cNvPr id="23" name="Text Placeholder 22">
            <a:extLst>
              <a:ext uri="{FF2B5EF4-FFF2-40B4-BE49-F238E27FC236}">
                <a16:creationId xmlns:a16="http://schemas.microsoft.com/office/drawing/2014/main" id="{BA7456BA-9E97-B9E9-E022-797FC2A834E6}"/>
              </a:ext>
            </a:extLst>
          </p:cNvPr>
          <p:cNvSpPr>
            <a:spLocks noGrp="1"/>
          </p:cNvSpPr>
          <p:nvPr>
            <p:ph type="body" sz="quarter" idx="15"/>
          </p:nvPr>
        </p:nvSpPr>
        <p:spPr>
          <a:xfrm>
            <a:off x="3187700" y="5387894"/>
            <a:ext cx="8394700" cy="365124"/>
          </a:xfrm>
        </p:spPr>
        <p:txBody>
          <a:bodyPr lIns="0" tIns="0" rIns="0" bIns="0">
            <a:noAutofit/>
          </a:bodyPr>
          <a:lstStyle>
            <a:lvl1pPr marL="0" indent="0">
              <a:buNone/>
              <a:defRPr sz="2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cxnSp>
        <p:nvCxnSpPr>
          <p:cNvPr id="3" name="Straight Connector 2">
            <a:extLst>
              <a:ext uri="{FF2B5EF4-FFF2-40B4-BE49-F238E27FC236}">
                <a16:creationId xmlns:a16="http://schemas.microsoft.com/office/drawing/2014/main" id="{C6402857-2E35-82C1-BD61-F9C31E0F03B3}"/>
              </a:ext>
            </a:extLst>
          </p:cNvPr>
          <p:cNvCxnSpPr>
            <a:cxnSpLocks/>
          </p:cNvCxnSpPr>
          <p:nvPr userDrawn="1"/>
        </p:nvCxnSpPr>
        <p:spPr>
          <a:xfrm>
            <a:off x="609600" y="685800"/>
            <a:ext cx="550414" cy="0"/>
          </a:xfrm>
          <a:prstGeom prst="line">
            <a:avLst/>
          </a:prstGeom>
          <a:ln w="25400">
            <a:gradFill flip="none" rotWithShape="1">
              <a:gsLst>
                <a:gs pos="29000">
                  <a:schemeClr val="accent4"/>
                </a:gs>
                <a:gs pos="100000">
                  <a:schemeClr val="accent1">
                    <a:lumMod val="30000"/>
                    <a:lumOff val="70000"/>
                  </a:schemeClr>
                </a:gs>
              </a:gsLst>
              <a:lin ang="0" scaled="1"/>
              <a:tileRect/>
            </a:gradFill>
          </a:ln>
        </p:spPr>
        <p:style>
          <a:lnRef idx="2">
            <a:schemeClr val="accent1"/>
          </a:lnRef>
          <a:fillRef idx="0">
            <a:schemeClr val="accent1"/>
          </a:fillRef>
          <a:effectRef idx="1">
            <a:schemeClr val="accent1"/>
          </a:effectRef>
          <a:fontRef idx="minor">
            <a:schemeClr val="tx1"/>
          </a:fontRef>
        </p:style>
      </p:cxnSp>
      <p:grpSp>
        <p:nvGrpSpPr>
          <p:cNvPr id="19" name="Group 18">
            <a:extLst>
              <a:ext uri="{FF2B5EF4-FFF2-40B4-BE49-F238E27FC236}">
                <a16:creationId xmlns:a16="http://schemas.microsoft.com/office/drawing/2014/main" id="{2196AFEA-AB84-6955-65B2-0107E19E2C8B}"/>
              </a:ext>
            </a:extLst>
          </p:cNvPr>
          <p:cNvGrpSpPr/>
          <p:nvPr userDrawn="1"/>
        </p:nvGrpSpPr>
        <p:grpSpPr>
          <a:xfrm>
            <a:off x="3187700" y="4723634"/>
            <a:ext cx="1042948" cy="382037"/>
            <a:chOff x="612215" y="3436053"/>
            <a:chExt cx="954475" cy="344047"/>
          </a:xfrm>
        </p:grpSpPr>
        <p:sp>
          <p:nvSpPr>
            <p:cNvPr id="22" name="Parallelogram 21">
              <a:extLst>
                <a:ext uri="{FF2B5EF4-FFF2-40B4-BE49-F238E27FC236}">
                  <a16:creationId xmlns:a16="http://schemas.microsoft.com/office/drawing/2014/main" id="{43C8DEB1-D437-7825-6C88-EC8E3D9D262C}"/>
                </a:ext>
              </a:extLst>
            </p:cNvPr>
            <p:cNvSpPr/>
            <p:nvPr/>
          </p:nvSpPr>
          <p:spPr>
            <a:xfrm>
              <a:off x="1133302" y="3436053"/>
              <a:ext cx="433388" cy="344047"/>
            </a:xfrm>
            <a:prstGeom prst="parallelogram">
              <a:avLst>
                <a:gd name="adj" fmla="val 7812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rallelogram 23">
              <a:extLst>
                <a:ext uri="{FF2B5EF4-FFF2-40B4-BE49-F238E27FC236}">
                  <a16:creationId xmlns:a16="http://schemas.microsoft.com/office/drawing/2014/main" id="{68DB9EB0-C475-DDBA-5571-81AA5731F141}"/>
                </a:ext>
              </a:extLst>
            </p:cNvPr>
            <p:cNvSpPr/>
            <p:nvPr/>
          </p:nvSpPr>
          <p:spPr>
            <a:xfrm>
              <a:off x="858906" y="3436053"/>
              <a:ext cx="378317" cy="344047"/>
            </a:xfrm>
            <a:prstGeom prst="parallelogram">
              <a:avLst>
                <a:gd name="adj" fmla="val 78127"/>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Parallelogram 24">
              <a:extLst>
                <a:ext uri="{FF2B5EF4-FFF2-40B4-BE49-F238E27FC236}">
                  <a16:creationId xmlns:a16="http://schemas.microsoft.com/office/drawing/2014/main" id="{92AB7B79-96C7-192F-CCD3-21C0DFD1AAA5}"/>
                </a:ext>
              </a:extLst>
            </p:cNvPr>
            <p:cNvSpPr/>
            <p:nvPr/>
          </p:nvSpPr>
          <p:spPr>
            <a:xfrm>
              <a:off x="612215" y="3436053"/>
              <a:ext cx="350612" cy="344047"/>
            </a:xfrm>
            <a:prstGeom prst="parallelogram">
              <a:avLst>
                <a:gd name="adj" fmla="val 78127"/>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27" name="Straight Connector 26">
            <a:extLst>
              <a:ext uri="{FF2B5EF4-FFF2-40B4-BE49-F238E27FC236}">
                <a16:creationId xmlns:a16="http://schemas.microsoft.com/office/drawing/2014/main" id="{CD04923B-2AC3-2356-DB19-99388C0D637C}"/>
              </a:ext>
            </a:extLst>
          </p:cNvPr>
          <p:cNvCxnSpPr>
            <a:cxnSpLocks/>
          </p:cNvCxnSpPr>
          <p:nvPr userDrawn="1"/>
        </p:nvCxnSpPr>
        <p:spPr>
          <a:xfrm>
            <a:off x="3187700" y="5238007"/>
            <a:ext cx="8382000" cy="0"/>
          </a:xfrm>
          <a:prstGeom prst="line">
            <a:avLst/>
          </a:prstGeom>
          <a:ln w="25400">
            <a:gradFill flip="none" rotWithShape="1">
              <a:gsLst>
                <a:gs pos="29000">
                  <a:schemeClr val="accent4"/>
                </a:gs>
                <a:gs pos="100000">
                  <a:schemeClr val="accent1">
                    <a:lumMod val="30000"/>
                    <a:lumOff val="70000"/>
                  </a:schemeClr>
                </a:gs>
              </a:gsLst>
              <a:lin ang="0" scaled="1"/>
              <a:tileRect/>
            </a:gradFill>
          </a:ln>
        </p:spPr>
        <p:style>
          <a:lnRef idx="2">
            <a:schemeClr val="accent1"/>
          </a:lnRef>
          <a:fillRef idx="0">
            <a:schemeClr val="accent1"/>
          </a:fillRef>
          <a:effectRef idx="1">
            <a:schemeClr val="accent1"/>
          </a:effectRef>
          <a:fontRef idx="minor">
            <a:schemeClr val="tx1"/>
          </a:fontRef>
        </p:style>
      </p:cxnSp>
      <p:sp>
        <p:nvSpPr>
          <p:cNvPr id="31" name="Text Placeholder 30">
            <a:extLst>
              <a:ext uri="{FF2B5EF4-FFF2-40B4-BE49-F238E27FC236}">
                <a16:creationId xmlns:a16="http://schemas.microsoft.com/office/drawing/2014/main" id="{AAD18801-E3A3-CFC1-CE24-D5EEBB647785}"/>
              </a:ext>
            </a:extLst>
          </p:cNvPr>
          <p:cNvSpPr>
            <a:spLocks noGrp="1"/>
          </p:cNvSpPr>
          <p:nvPr>
            <p:ph type="body" sz="quarter" idx="16" hasCustomPrompt="1"/>
          </p:nvPr>
        </p:nvSpPr>
        <p:spPr>
          <a:xfrm>
            <a:off x="3187701" y="5792414"/>
            <a:ext cx="1286763" cy="220980"/>
          </a:xfrm>
        </p:spPr>
        <p:txBody>
          <a:bodyPr lIns="0" tIns="0" rIns="0" bIns="0">
            <a:noAutofit/>
          </a:bodyPr>
          <a:lstStyle>
            <a:lvl1pPr marL="0" indent="0">
              <a:buNone/>
              <a:defRPr sz="18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dirty="0"/>
              <a:t>DD/MM/YY</a:t>
            </a:r>
          </a:p>
        </p:txBody>
      </p:sp>
      <p:sp>
        <p:nvSpPr>
          <p:cNvPr id="4" name="Slide Number Placeholder 6">
            <a:extLst>
              <a:ext uri="{FF2B5EF4-FFF2-40B4-BE49-F238E27FC236}">
                <a16:creationId xmlns:a16="http://schemas.microsoft.com/office/drawing/2014/main" id="{40DFE94D-C685-04FA-7D36-B1647D195AC5}"/>
              </a:ext>
            </a:extLst>
          </p:cNvPr>
          <p:cNvSpPr>
            <a:spLocks noGrp="1"/>
          </p:cNvSpPr>
          <p:nvPr>
            <p:ph type="sldNum" sz="quarter" idx="4"/>
          </p:nvPr>
        </p:nvSpPr>
        <p:spPr>
          <a:xfrm>
            <a:off x="11295787" y="6251750"/>
            <a:ext cx="286611" cy="189270"/>
          </a:xfrm>
          <a:prstGeom prst="rect">
            <a:avLst/>
          </a:prstGeom>
        </p:spPr>
        <p:txBody>
          <a:bodyPr vert="horz" lIns="0" tIns="0" rIns="0" bIns="0" rtlCol="0" anchor="ctr"/>
          <a:lstStyle>
            <a:lvl1pPr algn="r">
              <a:defRPr sz="1200">
                <a:solidFill>
                  <a:schemeClr val="tx1">
                    <a:tint val="82000"/>
                  </a:schemeClr>
                </a:solidFill>
              </a:defRPr>
            </a:lvl1pPr>
          </a:lstStyle>
          <a:p>
            <a:fld id="{E494F7E3-3625-40F1-897C-DFFB67D50095}" type="slidenum">
              <a:rPr lang="en-US" smtClean="0"/>
              <a:t>‹#›</a:t>
            </a:fld>
            <a:endParaRPr lang="en-US"/>
          </a:p>
        </p:txBody>
      </p:sp>
    </p:spTree>
    <p:extLst>
      <p:ext uri="{BB962C8B-B14F-4D97-AF65-F5344CB8AC3E}">
        <p14:creationId xmlns:p14="http://schemas.microsoft.com/office/powerpoint/2010/main" val="23753198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505AF-D8BA-48C0-3B3B-87955D94E0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57C781-4F5A-D2A6-3C4B-05FAD54D74C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5" name="Slide Number Placeholder 6">
            <a:extLst>
              <a:ext uri="{FF2B5EF4-FFF2-40B4-BE49-F238E27FC236}">
                <a16:creationId xmlns:a16="http://schemas.microsoft.com/office/drawing/2014/main" id="{0A638946-9C58-47C8-CAFD-F85A8AB20AF2}"/>
              </a:ext>
            </a:extLst>
          </p:cNvPr>
          <p:cNvSpPr>
            <a:spLocks noGrp="1"/>
          </p:cNvSpPr>
          <p:nvPr>
            <p:ph type="sldNum" sz="quarter" idx="4"/>
          </p:nvPr>
        </p:nvSpPr>
        <p:spPr>
          <a:xfrm>
            <a:off x="11295787" y="6251750"/>
            <a:ext cx="286611" cy="189270"/>
          </a:xfrm>
          <a:prstGeom prst="rect">
            <a:avLst/>
          </a:prstGeom>
        </p:spPr>
        <p:txBody>
          <a:bodyPr vert="horz" lIns="0" tIns="0" rIns="0" bIns="0" rtlCol="0" anchor="ctr"/>
          <a:lstStyle>
            <a:lvl1pPr algn="r">
              <a:defRPr sz="1200">
                <a:solidFill>
                  <a:schemeClr val="tx1">
                    <a:tint val="82000"/>
                  </a:schemeClr>
                </a:solidFill>
              </a:defRPr>
            </a:lvl1pPr>
          </a:lstStyle>
          <a:p>
            <a:fld id="{E494F7E3-3625-40F1-897C-DFFB67D50095}" type="slidenum">
              <a:rPr lang="en-US" smtClean="0"/>
              <a:t>‹#›</a:t>
            </a:fld>
            <a:endParaRPr lang="en-US"/>
          </a:p>
        </p:txBody>
      </p:sp>
    </p:spTree>
    <p:extLst>
      <p:ext uri="{BB962C8B-B14F-4D97-AF65-F5344CB8AC3E}">
        <p14:creationId xmlns:p14="http://schemas.microsoft.com/office/powerpoint/2010/main" val="35155257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69296-14DA-0DD1-9BD2-BCAE1B6B17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3907EB-AC7C-819F-220E-3EE9894C99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2FD2960-F7DD-0451-F5F3-E406A7D1D43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6">
            <a:extLst>
              <a:ext uri="{FF2B5EF4-FFF2-40B4-BE49-F238E27FC236}">
                <a16:creationId xmlns:a16="http://schemas.microsoft.com/office/drawing/2014/main" id="{B433E1F5-B49A-5814-6F3B-FF52B29B901F}"/>
              </a:ext>
            </a:extLst>
          </p:cNvPr>
          <p:cNvSpPr>
            <a:spLocks noGrp="1"/>
          </p:cNvSpPr>
          <p:nvPr>
            <p:ph type="sldNum" sz="quarter" idx="4"/>
          </p:nvPr>
        </p:nvSpPr>
        <p:spPr>
          <a:xfrm>
            <a:off x="11295787" y="6251750"/>
            <a:ext cx="286611" cy="189270"/>
          </a:xfrm>
          <a:prstGeom prst="rect">
            <a:avLst/>
          </a:prstGeom>
        </p:spPr>
        <p:txBody>
          <a:bodyPr vert="horz" lIns="0" tIns="0" rIns="0" bIns="0" rtlCol="0" anchor="ctr"/>
          <a:lstStyle>
            <a:lvl1pPr algn="r">
              <a:defRPr sz="1200">
                <a:solidFill>
                  <a:schemeClr val="tx1">
                    <a:tint val="82000"/>
                  </a:schemeClr>
                </a:solidFill>
              </a:defRPr>
            </a:lvl1pPr>
          </a:lstStyle>
          <a:p>
            <a:fld id="{E494F7E3-3625-40F1-897C-DFFB67D50095}" type="slidenum">
              <a:rPr lang="en-US" smtClean="0"/>
              <a:t>‹#›</a:t>
            </a:fld>
            <a:endParaRPr lang="en-US"/>
          </a:p>
        </p:txBody>
      </p:sp>
    </p:spTree>
    <p:extLst>
      <p:ext uri="{BB962C8B-B14F-4D97-AF65-F5344CB8AC3E}">
        <p14:creationId xmlns:p14="http://schemas.microsoft.com/office/powerpoint/2010/main" val="17386383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A8739-803E-67D3-9053-1005C7D774B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C590DC9-F0F9-4E20-FB7C-18197F744A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487AF4-C4E5-8DF5-42CE-ADDE9693D51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9A0F7A-5455-A311-B765-CC81920A7C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A205CF-8ECD-9E98-5890-2D6740580D7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6">
            <a:extLst>
              <a:ext uri="{FF2B5EF4-FFF2-40B4-BE49-F238E27FC236}">
                <a16:creationId xmlns:a16="http://schemas.microsoft.com/office/drawing/2014/main" id="{FFE8914A-26E1-F7D7-9D33-D4886D8DAA9E}"/>
              </a:ext>
            </a:extLst>
          </p:cNvPr>
          <p:cNvSpPr>
            <a:spLocks noGrp="1"/>
          </p:cNvSpPr>
          <p:nvPr>
            <p:ph type="sldNum" sz="quarter" idx="10"/>
          </p:nvPr>
        </p:nvSpPr>
        <p:spPr>
          <a:xfrm>
            <a:off x="11295787" y="6251750"/>
            <a:ext cx="286611" cy="189270"/>
          </a:xfrm>
          <a:prstGeom prst="rect">
            <a:avLst/>
          </a:prstGeom>
        </p:spPr>
        <p:txBody>
          <a:bodyPr vert="horz" lIns="0" tIns="0" rIns="0" bIns="0" rtlCol="0" anchor="ctr"/>
          <a:lstStyle>
            <a:lvl1pPr algn="r">
              <a:defRPr sz="1200">
                <a:solidFill>
                  <a:schemeClr val="tx1">
                    <a:tint val="82000"/>
                  </a:schemeClr>
                </a:solidFill>
              </a:defRPr>
            </a:lvl1pPr>
          </a:lstStyle>
          <a:p>
            <a:fld id="{E494F7E3-3625-40F1-897C-DFFB67D50095}" type="slidenum">
              <a:rPr lang="en-US" smtClean="0"/>
              <a:t>‹#›</a:t>
            </a:fld>
            <a:endParaRPr lang="en-US"/>
          </a:p>
        </p:txBody>
      </p:sp>
    </p:spTree>
    <p:extLst>
      <p:ext uri="{BB962C8B-B14F-4D97-AF65-F5344CB8AC3E}">
        <p14:creationId xmlns:p14="http://schemas.microsoft.com/office/powerpoint/2010/main" val="15002455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F58DC-1062-6838-24F9-A903DBC2A353}"/>
              </a:ext>
            </a:extLst>
          </p:cNvPr>
          <p:cNvSpPr>
            <a:spLocks noGrp="1"/>
          </p:cNvSpPr>
          <p:nvPr>
            <p:ph type="title"/>
          </p:nvPr>
        </p:nvSpPr>
        <p:spPr/>
        <p:txBody>
          <a:bodyPr anchor="b"/>
          <a:lstStyle/>
          <a:p>
            <a:r>
              <a:rPr lang="en-US"/>
              <a:t>Click to edit Master title style</a:t>
            </a:r>
          </a:p>
        </p:txBody>
      </p:sp>
      <p:sp>
        <p:nvSpPr>
          <p:cNvPr id="4" name="Slide Number Placeholder 6">
            <a:extLst>
              <a:ext uri="{FF2B5EF4-FFF2-40B4-BE49-F238E27FC236}">
                <a16:creationId xmlns:a16="http://schemas.microsoft.com/office/drawing/2014/main" id="{5FF20C46-5D9E-6FD8-A888-3408131A5527}"/>
              </a:ext>
            </a:extLst>
          </p:cNvPr>
          <p:cNvSpPr>
            <a:spLocks noGrp="1"/>
          </p:cNvSpPr>
          <p:nvPr>
            <p:ph type="sldNum" sz="quarter" idx="4"/>
          </p:nvPr>
        </p:nvSpPr>
        <p:spPr>
          <a:xfrm>
            <a:off x="11295787" y="6251750"/>
            <a:ext cx="286611" cy="189270"/>
          </a:xfrm>
          <a:prstGeom prst="rect">
            <a:avLst/>
          </a:prstGeom>
        </p:spPr>
        <p:txBody>
          <a:bodyPr vert="horz" lIns="0" tIns="0" rIns="0" bIns="0" rtlCol="0" anchor="ctr"/>
          <a:lstStyle>
            <a:lvl1pPr algn="r">
              <a:defRPr sz="1200">
                <a:solidFill>
                  <a:schemeClr val="tx1">
                    <a:tint val="82000"/>
                  </a:schemeClr>
                </a:solidFill>
              </a:defRPr>
            </a:lvl1pPr>
          </a:lstStyle>
          <a:p>
            <a:fld id="{E494F7E3-3625-40F1-897C-DFFB67D50095}" type="slidenum">
              <a:rPr lang="en-US" smtClean="0"/>
              <a:t>‹#›</a:t>
            </a:fld>
            <a:endParaRPr lang="en-US"/>
          </a:p>
        </p:txBody>
      </p:sp>
    </p:spTree>
    <p:extLst>
      <p:ext uri="{BB962C8B-B14F-4D97-AF65-F5344CB8AC3E}">
        <p14:creationId xmlns:p14="http://schemas.microsoft.com/office/powerpoint/2010/main" val="33222900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03BD0EA-AFE2-CCBF-6DB0-53A33EE3D3C8}"/>
              </a:ext>
            </a:extLst>
          </p:cNvPr>
          <p:cNvGrpSpPr/>
          <p:nvPr userDrawn="1"/>
        </p:nvGrpSpPr>
        <p:grpSpPr>
          <a:xfrm>
            <a:off x="3007225" y="0"/>
            <a:ext cx="8979719" cy="6981522"/>
            <a:chOff x="-942475" y="0"/>
            <a:chExt cx="8979719" cy="6981522"/>
          </a:xfrm>
        </p:grpSpPr>
        <p:sp>
          <p:nvSpPr>
            <p:cNvPr id="6" name="Parallelogram 5">
              <a:extLst>
                <a:ext uri="{FF2B5EF4-FFF2-40B4-BE49-F238E27FC236}">
                  <a16:creationId xmlns:a16="http://schemas.microsoft.com/office/drawing/2014/main" id="{0DC710C3-62A2-8337-A0E5-D807C8BCDA32}"/>
                </a:ext>
              </a:extLst>
            </p:cNvPr>
            <p:cNvSpPr/>
            <p:nvPr/>
          </p:nvSpPr>
          <p:spPr>
            <a:xfrm>
              <a:off x="-942475" y="0"/>
              <a:ext cx="7176319" cy="6981522"/>
            </a:xfrm>
            <a:prstGeom prst="parallelogram">
              <a:avLst>
                <a:gd name="adj" fmla="val 87473"/>
              </a:avLst>
            </a:prstGeom>
            <a:solidFill>
              <a:schemeClr val="accent1">
                <a:lumMod val="20000"/>
                <a:lumOff val="80000"/>
                <a:alpha val="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6">
              <a:extLst>
                <a:ext uri="{FF2B5EF4-FFF2-40B4-BE49-F238E27FC236}">
                  <a16:creationId xmlns:a16="http://schemas.microsoft.com/office/drawing/2014/main" id="{A5BDE50E-0115-BBB0-5AA6-A356B0547BD3}"/>
                </a:ext>
              </a:extLst>
            </p:cNvPr>
            <p:cNvSpPr/>
            <p:nvPr/>
          </p:nvSpPr>
          <p:spPr>
            <a:xfrm>
              <a:off x="860925" y="0"/>
              <a:ext cx="7176319" cy="6981522"/>
            </a:xfrm>
            <a:prstGeom prst="parallelogram">
              <a:avLst>
                <a:gd name="adj" fmla="val 87473"/>
              </a:avLst>
            </a:prstGeom>
            <a:solidFill>
              <a:schemeClr val="accent1">
                <a:lumMod val="20000"/>
                <a:lumOff val="80000"/>
                <a:alpha val="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lide Number Placeholder 6">
            <a:extLst>
              <a:ext uri="{FF2B5EF4-FFF2-40B4-BE49-F238E27FC236}">
                <a16:creationId xmlns:a16="http://schemas.microsoft.com/office/drawing/2014/main" id="{56CB45B5-F8E5-7DC2-D6D0-25A3D5C4F655}"/>
              </a:ext>
            </a:extLst>
          </p:cNvPr>
          <p:cNvSpPr>
            <a:spLocks noGrp="1"/>
          </p:cNvSpPr>
          <p:nvPr>
            <p:ph type="sldNum" sz="quarter" idx="4"/>
          </p:nvPr>
        </p:nvSpPr>
        <p:spPr>
          <a:xfrm>
            <a:off x="11295787" y="6251750"/>
            <a:ext cx="286611" cy="189270"/>
          </a:xfrm>
          <a:prstGeom prst="rect">
            <a:avLst/>
          </a:prstGeom>
        </p:spPr>
        <p:txBody>
          <a:bodyPr vert="horz" lIns="0" tIns="0" rIns="0" bIns="0" rtlCol="0" anchor="ctr"/>
          <a:lstStyle>
            <a:lvl1pPr algn="r">
              <a:defRPr sz="1200">
                <a:solidFill>
                  <a:schemeClr val="tx1">
                    <a:tint val="82000"/>
                  </a:schemeClr>
                </a:solidFill>
              </a:defRPr>
            </a:lvl1pPr>
          </a:lstStyle>
          <a:p>
            <a:fld id="{E494F7E3-3625-40F1-897C-DFFB67D50095}" type="slidenum">
              <a:rPr lang="en-US" smtClean="0"/>
              <a:t>‹#›</a:t>
            </a:fld>
            <a:endParaRPr lang="en-US"/>
          </a:p>
        </p:txBody>
      </p:sp>
    </p:spTree>
    <p:extLst>
      <p:ext uri="{BB962C8B-B14F-4D97-AF65-F5344CB8AC3E}">
        <p14:creationId xmlns:p14="http://schemas.microsoft.com/office/powerpoint/2010/main" val="26850879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all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620E3AF-E6F7-0024-25B7-197AFCDBF649}"/>
              </a:ext>
            </a:extLst>
          </p:cNvPr>
          <p:cNvSpPr/>
          <p:nvPr userDrawn="1"/>
        </p:nvSpPr>
        <p:spPr>
          <a:xfrm>
            <a:off x="7500394" y="0"/>
            <a:ext cx="4691605"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grpSp>
        <p:nvGrpSpPr>
          <p:cNvPr id="12" name="Group 11">
            <a:extLst>
              <a:ext uri="{FF2B5EF4-FFF2-40B4-BE49-F238E27FC236}">
                <a16:creationId xmlns:a16="http://schemas.microsoft.com/office/drawing/2014/main" id="{5522DF1F-ADF8-16B7-AF11-4F4B42E07C66}"/>
              </a:ext>
            </a:extLst>
          </p:cNvPr>
          <p:cNvGrpSpPr/>
          <p:nvPr userDrawn="1"/>
        </p:nvGrpSpPr>
        <p:grpSpPr>
          <a:xfrm>
            <a:off x="7484377" y="-1"/>
            <a:ext cx="4502567" cy="5117999"/>
            <a:chOff x="3534677" y="-1"/>
            <a:chExt cx="4502567" cy="5117999"/>
          </a:xfrm>
        </p:grpSpPr>
        <p:sp>
          <p:nvSpPr>
            <p:cNvPr id="13" name="Parallelogram 21">
              <a:extLst>
                <a:ext uri="{FF2B5EF4-FFF2-40B4-BE49-F238E27FC236}">
                  <a16:creationId xmlns:a16="http://schemas.microsoft.com/office/drawing/2014/main" id="{84830207-ABBA-8FDE-C704-61CBBB99962A}"/>
                </a:ext>
              </a:extLst>
            </p:cNvPr>
            <p:cNvSpPr/>
            <p:nvPr/>
          </p:nvSpPr>
          <p:spPr>
            <a:xfrm>
              <a:off x="3536927" y="-1"/>
              <a:ext cx="2696917" cy="3069279"/>
            </a:xfrm>
            <a:custGeom>
              <a:avLst/>
              <a:gdLst>
                <a:gd name="connsiteX0" fmla="*/ 0 w 7176319"/>
                <a:gd name="connsiteY0" fmla="*/ 6981522 h 6981522"/>
                <a:gd name="connsiteX1" fmla="*/ 6106947 w 7176319"/>
                <a:gd name="connsiteY1" fmla="*/ 0 h 6981522"/>
                <a:gd name="connsiteX2" fmla="*/ 7176319 w 7176319"/>
                <a:gd name="connsiteY2" fmla="*/ 0 h 6981522"/>
                <a:gd name="connsiteX3" fmla="*/ 1069372 w 7176319"/>
                <a:gd name="connsiteY3" fmla="*/ 6981522 h 6981522"/>
                <a:gd name="connsiteX4" fmla="*/ 0 w 7176319"/>
                <a:gd name="connsiteY4" fmla="*/ 6981522 h 6981522"/>
                <a:gd name="connsiteX0" fmla="*/ 0 w 7176319"/>
                <a:gd name="connsiteY0" fmla="*/ 6981522 h 6981522"/>
                <a:gd name="connsiteX1" fmla="*/ 6106947 w 7176319"/>
                <a:gd name="connsiteY1" fmla="*/ 0 h 6981522"/>
                <a:gd name="connsiteX2" fmla="*/ 7176319 w 7176319"/>
                <a:gd name="connsiteY2" fmla="*/ 0 h 6981522"/>
                <a:gd name="connsiteX3" fmla="*/ 4483904 w 7176319"/>
                <a:gd name="connsiteY3" fmla="*/ 3069279 h 6981522"/>
                <a:gd name="connsiteX4" fmla="*/ 0 w 7176319"/>
                <a:gd name="connsiteY4" fmla="*/ 6981522 h 6981522"/>
                <a:gd name="connsiteX0" fmla="*/ 0 w 2696917"/>
                <a:gd name="connsiteY0" fmla="*/ 1853937 h 3069279"/>
                <a:gd name="connsiteX1" fmla="*/ 1627545 w 2696917"/>
                <a:gd name="connsiteY1" fmla="*/ 0 h 3069279"/>
                <a:gd name="connsiteX2" fmla="*/ 2696917 w 2696917"/>
                <a:gd name="connsiteY2" fmla="*/ 0 h 3069279"/>
                <a:gd name="connsiteX3" fmla="*/ 4502 w 2696917"/>
                <a:gd name="connsiteY3" fmla="*/ 3069279 h 3069279"/>
                <a:gd name="connsiteX4" fmla="*/ 0 w 2696917"/>
                <a:gd name="connsiteY4" fmla="*/ 1853937 h 3069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6917" h="3069279">
                  <a:moveTo>
                    <a:pt x="0" y="1853937"/>
                  </a:moveTo>
                  <a:lnTo>
                    <a:pt x="1627545" y="0"/>
                  </a:lnTo>
                  <a:lnTo>
                    <a:pt x="2696917" y="0"/>
                  </a:lnTo>
                  <a:lnTo>
                    <a:pt x="4502" y="3069279"/>
                  </a:lnTo>
                  <a:cubicBezTo>
                    <a:pt x="3001" y="2664165"/>
                    <a:pt x="1501" y="2259051"/>
                    <a:pt x="0" y="1853937"/>
                  </a:cubicBezTo>
                  <a:close/>
                </a:path>
              </a:pathLst>
            </a:custGeom>
            <a:solidFill>
              <a:schemeClr val="accent1">
                <a:lumMod val="75000"/>
                <a:alpha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14" name="Parallelogram 22">
              <a:extLst>
                <a:ext uri="{FF2B5EF4-FFF2-40B4-BE49-F238E27FC236}">
                  <a16:creationId xmlns:a16="http://schemas.microsoft.com/office/drawing/2014/main" id="{83A0A0E2-5318-A13B-2811-43536778A712}"/>
                </a:ext>
              </a:extLst>
            </p:cNvPr>
            <p:cNvSpPr/>
            <p:nvPr/>
          </p:nvSpPr>
          <p:spPr>
            <a:xfrm>
              <a:off x="3534677" y="0"/>
              <a:ext cx="4502567" cy="5117998"/>
            </a:xfrm>
            <a:custGeom>
              <a:avLst/>
              <a:gdLst>
                <a:gd name="connsiteX0" fmla="*/ 0 w 7176319"/>
                <a:gd name="connsiteY0" fmla="*/ 6981522 h 6981522"/>
                <a:gd name="connsiteX1" fmla="*/ 6106947 w 7176319"/>
                <a:gd name="connsiteY1" fmla="*/ 0 h 6981522"/>
                <a:gd name="connsiteX2" fmla="*/ 7176319 w 7176319"/>
                <a:gd name="connsiteY2" fmla="*/ 0 h 6981522"/>
                <a:gd name="connsiteX3" fmla="*/ 1069372 w 7176319"/>
                <a:gd name="connsiteY3" fmla="*/ 6981522 h 6981522"/>
                <a:gd name="connsiteX4" fmla="*/ 0 w 7176319"/>
                <a:gd name="connsiteY4" fmla="*/ 6981522 h 6981522"/>
                <a:gd name="connsiteX0" fmla="*/ 0 w 7176319"/>
                <a:gd name="connsiteY0" fmla="*/ 6981522 h 6981522"/>
                <a:gd name="connsiteX1" fmla="*/ 6106947 w 7176319"/>
                <a:gd name="connsiteY1" fmla="*/ 0 h 6981522"/>
                <a:gd name="connsiteX2" fmla="*/ 7176319 w 7176319"/>
                <a:gd name="connsiteY2" fmla="*/ 0 h 6981522"/>
                <a:gd name="connsiteX3" fmla="*/ 2701402 w 7176319"/>
                <a:gd name="connsiteY3" fmla="*/ 5117998 h 6981522"/>
                <a:gd name="connsiteX4" fmla="*/ 0 w 7176319"/>
                <a:gd name="connsiteY4" fmla="*/ 6981522 h 6981522"/>
                <a:gd name="connsiteX0" fmla="*/ 0 w 4502567"/>
                <a:gd name="connsiteY0" fmla="*/ 3914231 h 5117998"/>
                <a:gd name="connsiteX1" fmla="*/ 3433195 w 4502567"/>
                <a:gd name="connsiteY1" fmla="*/ 0 h 5117998"/>
                <a:gd name="connsiteX2" fmla="*/ 4502567 w 4502567"/>
                <a:gd name="connsiteY2" fmla="*/ 0 h 5117998"/>
                <a:gd name="connsiteX3" fmla="*/ 27650 w 4502567"/>
                <a:gd name="connsiteY3" fmla="*/ 5117998 h 5117998"/>
                <a:gd name="connsiteX4" fmla="*/ 0 w 4502567"/>
                <a:gd name="connsiteY4" fmla="*/ 3914231 h 511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2567" h="5117998">
                  <a:moveTo>
                    <a:pt x="0" y="3914231"/>
                  </a:moveTo>
                  <a:lnTo>
                    <a:pt x="3433195" y="0"/>
                  </a:lnTo>
                  <a:lnTo>
                    <a:pt x="4502567" y="0"/>
                  </a:lnTo>
                  <a:lnTo>
                    <a:pt x="27650" y="5117998"/>
                  </a:lnTo>
                  <a:lnTo>
                    <a:pt x="0" y="3914231"/>
                  </a:lnTo>
                  <a:close/>
                </a:path>
              </a:pathLst>
            </a:custGeom>
            <a:solidFill>
              <a:schemeClr val="accent1">
                <a:lumMod val="75000"/>
                <a:alpha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grpSp>
      <p:sp>
        <p:nvSpPr>
          <p:cNvPr id="3" name="Slide Number Placeholder 6">
            <a:extLst>
              <a:ext uri="{FF2B5EF4-FFF2-40B4-BE49-F238E27FC236}">
                <a16:creationId xmlns:a16="http://schemas.microsoft.com/office/drawing/2014/main" id="{56CB45B5-F8E5-7DC2-D6D0-25A3D5C4F655}"/>
              </a:ext>
            </a:extLst>
          </p:cNvPr>
          <p:cNvSpPr>
            <a:spLocks noGrp="1"/>
          </p:cNvSpPr>
          <p:nvPr>
            <p:ph type="sldNum" sz="quarter" idx="4"/>
          </p:nvPr>
        </p:nvSpPr>
        <p:spPr>
          <a:xfrm>
            <a:off x="11295787" y="6251750"/>
            <a:ext cx="286611" cy="189270"/>
          </a:xfrm>
          <a:prstGeom prst="rect">
            <a:avLst/>
          </a:prstGeom>
        </p:spPr>
        <p:txBody>
          <a:bodyPr vert="horz" lIns="0" tIns="0" rIns="0" bIns="0" rtlCol="0" anchor="ctr"/>
          <a:lstStyle>
            <a:lvl1pPr algn="r">
              <a:defRPr sz="1200">
                <a:solidFill>
                  <a:schemeClr val="bg1"/>
                </a:solidFill>
              </a:defRPr>
            </a:lvl1pPr>
          </a:lstStyle>
          <a:p>
            <a:fld id="{E494F7E3-3625-40F1-897C-DFFB67D50095}" type="slidenum">
              <a:rPr lang="en-US" smtClean="0"/>
              <a:pPr/>
              <a:t>‹#›</a:t>
            </a:fld>
            <a:endParaRPr lang="en-US"/>
          </a:p>
        </p:txBody>
      </p:sp>
      <p:cxnSp>
        <p:nvCxnSpPr>
          <p:cNvPr id="2" name="Straight Connector 1">
            <a:extLst>
              <a:ext uri="{FF2B5EF4-FFF2-40B4-BE49-F238E27FC236}">
                <a16:creationId xmlns:a16="http://schemas.microsoft.com/office/drawing/2014/main" id="{1013234E-DA06-1BCC-1D0B-3CC17B5F3251}"/>
              </a:ext>
            </a:extLst>
          </p:cNvPr>
          <p:cNvCxnSpPr>
            <a:cxnSpLocks/>
          </p:cNvCxnSpPr>
          <p:nvPr userDrawn="1"/>
        </p:nvCxnSpPr>
        <p:spPr>
          <a:xfrm>
            <a:off x="609600" y="6170361"/>
            <a:ext cx="6661150" cy="0"/>
          </a:xfrm>
          <a:prstGeom prst="line">
            <a:avLst/>
          </a:prstGeom>
          <a:ln w="22225">
            <a:solidFill>
              <a:schemeClr val="accent4">
                <a:lumMod val="20000"/>
                <a:lumOff val="80000"/>
              </a:schemeClr>
            </a:solidFill>
          </a:ln>
        </p:spPr>
        <p:style>
          <a:lnRef idx="2">
            <a:schemeClr val="accent1"/>
          </a:lnRef>
          <a:fillRef idx="0">
            <a:schemeClr val="accent1"/>
          </a:fillRef>
          <a:effectRef idx="1">
            <a:schemeClr val="accent1"/>
          </a:effectRef>
          <a:fontRef idx="minor">
            <a:schemeClr val="tx1"/>
          </a:fontRef>
        </p:style>
      </p:cxnSp>
      <p:sp>
        <p:nvSpPr>
          <p:cNvPr id="4" name="Text Placeholder 27">
            <a:extLst>
              <a:ext uri="{FF2B5EF4-FFF2-40B4-BE49-F238E27FC236}">
                <a16:creationId xmlns:a16="http://schemas.microsoft.com/office/drawing/2014/main" id="{E93B1265-9C19-334F-0121-80269B046CB6}"/>
              </a:ext>
            </a:extLst>
          </p:cNvPr>
          <p:cNvSpPr>
            <a:spLocks noGrp="1"/>
          </p:cNvSpPr>
          <p:nvPr>
            <p:ph type="body" sz="quarter" idx="18" hasCustomPrompt="1"/>
          </p:nvPr>
        </p:nvSpPr>
        <p:spPr>
          <a:xfrm>
            <a:off x="3184297" y="6279450"/>
            <a:ext cx="4086454" cy="166199"/>
          </a:xfrm>
        </p:spPr>
        <p:txBody>
          <a:bodyPr wrap="square" lIns="0" tIns="0" rIns="0" bIns="0" anchor="ctr">
            <a:spAutoFit/>
          </a:bodyPr>
          <a:lstStyle>
            <a:lvl1pPr marL="0" indent="0" algn="ctr">
              <a:buNone/>
              <a:defRPr sz="1200">
                <a:solidFill>
                  <a:srgbClr val="767676"/>
                </a:solidFill>
              </a:defRPr>
            </a:lvl1pPr>
            <a:lvl2pPr marL="457200" indent="0">
              <a:buNone/>
              <a:defRPr sz="1100"/>
            </a:lvl2pPr>
            <a:lvl3pPr marL="914400" indent="0">
              <a:buNone/>
              <a:defRPr sz="1050"/>
            </a:lvl3pPr>
            <a:lvl4pPr marL="1371600" indent="0">
              <a:buNone/>
              <a:defRPr sz="1000"/>
            </a:lvl4pPr>
            <a:lvl5pPr marL="1828800" indent="0">
              <a:buNone/>
              <a:defRPr sz="1000"/>
            </a:lvl5pPr>
          </a:lstStyle>
          <a:p>
            <a:pPr lvl="0"/>
            <a:r>
              <a:rPr lang="en-US" dirty="0"/>
              <a:t>Subsection Title</a:t>
            </a:r>
          </a:p>
        </p:txBody>
      </p:sp>
      <p:sp>
        <p:nvSpPr>
          <p:cNvPr id="8" name="Text Placeholder 30">
            <a:extLst>
              <a:ext uri="{FF2B5EF4-FFF2-40B4-BE49-F238E27FC236}">
                <a16:creationId xmlns:a16="http://schemas.microsoft.com/office/drawing/2014/main" id="{4B97A012-21D5-AEB4-8105-FED0032E4FC8}"/>
              </a:ext>
            </a:extLst>
          </p:cNvPr>
          <p:cNvSpPr>
            <a:spLocks noGrp="1"/>
          </p:cNvSpPr>
          <p:nvPr>
            <p:ph type="body" sz="quarter" idx="20" hasCustomPrompt="1"/>
          </p:nvPr>
        </p:nvSpPr>
        <p:spPr>
          <a:xfrm>
            <a:off x="609599" y="6251750"/>
            <a:ext cx="286613" cy="221599"/>
          </a:xfrm>
        </p:spPr>
        <p:txBody>
          <a:bodyPr lIns="0" tIns="0" rIns="0" bIns="0">
            <a:spAutoFit/>
          </a:bodyPr>
          <a:lstStyle>
            <a:lvl1pPr marL="0" indent="0">
              <a:buNone/>
              <a:defRPr sz="1600">
                <a:solidFill>
                  <a:schemeClr val="accent4"/>
                </a:solidFill>
                <a:latin typeface="Montserrat SemiBold" pitchFamily="2" charset="0"/>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a:t>01</a:t>
            </a:r>
          </a:p>
        </p:txBody>
      </p:sp>
      <p:sp>
        <p:nvSpPr>
          <p:cNvPr id="9" name="Text Placeholder 27">
            <a:extLst>
              <a:ext uri="{FF2B5EF4-FFF2-40B4-BE49-F238E27FC236}">
                <a16:creationId xmlns:a16="http://schemas.microsoft.com/office/drawing/2014/main" id="{AD718A04-62F3-C78D-4FD7-5387DA9F2739}"/>
              </a:ext>
            </a:extLst>
          </p:cNvPr>
          <p:cNvSpPr>
            <a:spLocks noGrp="1"/>
          </p:cNvSpPr>
          <p:nvPr>
            <p:ph type="body" sz="quarter" idx="16" hasCustomPrompt="1"/>
          </p:nvPr>
        </p:nvSpPr>
        <p:spPr>
          <a:xfrm>
            <a:off x="946152" y="6279450"/>
            <a:ext cx="2203446" cy="166199"/>
          </a:xfrm>
        </p:spPr>
        <p:txBody>
          <a:bodyPr wrap="square" lIns="0" tIns="0" rIns="0" bIns="0" anchor="ctr">
            <a:spAutoFit/>
          </a:bodyPr>
          <a:lstStyle>
            <a:lvl1pPr marL="0" indent="0">
              <a:buNone/>
              <a:defRPr sz="1200">
                <a:solidFill>
                  <a:srgbClr val="767676"/>
                </a:solidFill>
              </a:defRPr>
            </a:lvl1pPr>
            <a:lvl2pPr marL="457200" indent="0">
              <a:buNone/>
              <a:defRPr sz="1100"/>
            </a:lvl2pPr>
            <a:lvl3pPr marL="914400" indent="0">
              <a:buNone/>
              <a:defRPr sz="1050"/>
            </a:lvl3pPr>
            <a:lvl4pPr marL="1371600" indent="0">
              <a:buNone/>
              <a:defRPr sz="1000"/>
            </a:lvl4pPr>
            <a:lvl5pPr marL="1828800" indent="0">
              <a:buNone/>
              <a:defRPr sz="1000"/>
            </a:lvl5pPr>
          </a:lstStyle>
          <a:p>
            <a:pPr lvl="0"/>
            <a:r>
              <a:rPr lang="en-US" dirty="0"/>
              <a:t>Section Title</a:t>
            </a:r>
          </a:p>
        </p:txBody>
      </p:sp>
      <p:cxnSp>
        <p:nvCxnSpPr>
          <p:cNvPr id="10" name="Straight Connector 9">
            <a:extLst>
              <a:ext uri="{FF2B5EF4-FFF2-40B4-BE49-F238E27FC236}">
                <a16:creationId xmlns:a16="http://schemas.microsoft.com/office/drawing/2014/main" id="{BCB59241-1B4B-E9C9-81B1-C7A744BAD59E}"/>
              </a:ext>
            </a:extLst>
          </p:cNvPr>
          <p:cNvCxnSpPr>
            <a:cxnSpLocks/>
          </p:cNvCxnSpPr>
          <p:nvPr userDrawn="1"/>
        </p:nvCxnSpPr>
        <p:spPr>
          <a:xfrm>
            <a:off x="911453" y="6229350"/>
            <a:ext cx="0" cy="238125"/>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5" name="Text Placeholder 4">
            <a:extLst>
              <a:ext uri="{FF2B5EF4-FFF2-40B4-BE49-F238E27FC236}">
                <a16:creationId xmlns:a16="http://schemas.microsoft.com/office/drawing/2014/main" id="{AC0187EA-F572-20DA-9882-EBA544A5C9E5}"/>
              </a:ext>
            </a:extLst>
          </p:cNvPr>
          <p:cNvSpPr>
            <a:spLocks noGrp="1"/>
          </p:cNvSpPr>
          <p:nvPr>
            <p:ph type="body" sz="quarter" idx="15"/>
          </p:nvPr>
        </p:nvSpPr>
        <p:spPr>
          <a:xfrm>
            <a:off x="609600" y="390525"/>
            <a:ext cx="6775048" cy="1122288"/>
          </a:xfrm>
        </p:spPr>
        <p:txBody>
          <a:bodyPr lIns="0" tIns="0" rIns="0" bIns="0" anchor="b">
            <a:normAutofit/>
          </a:bodyPr>
          <a:lstStyle>
            <a:lvl1pPr marL="0" indent="0">
              <a:buNone/>
              <a:defRPr sz="2600">
                <a:solidFill>
                  <a:schemeClr val="tx2"/>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r>
              <a:rPr lang="en-US" dirty="0"/>
              <a:t>Click to edit Master text styles</a:t>
            </a:r>
          </a:p>
        </p:txBody>
      </p:sp>
    </p:spTree>
    <p:extLst>
      <p:ext uri="{BB962C8B-B14F-4D97-AF65-F5344CB8AC3E}">
        <p14:creationId xmlns:p14="http://schemas.microsoft.com/office/powerpoint/2010/main" val="11246816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hank you slide">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774D08A-BD88-450A-483C-7C2724DAECB8}"/>
              </a:ext>
            </a:extLst>
          </p:cNvPr>
          <p:cNvGrpSpPr/>
          <p:nvPr userDrawn="1"/>
        </p:nvGrpSpPr>
        <p:grpSpPr>
          <a:xfrm>
            <a:off x="6303599" y="138895"/>
            <a:ext cx="5909384" cy="6726879"/>
            <a:chOff x="6303599" y="138895"/>
            <a:chExt cx="5909384" cy="6726879"/>
          </a:xfrm>
        </p:grpSpPr>
        <p:sp>
          <p:nvSpPr>
            <p:cNvPr id="10" name="Parallelogram 9">
              <a:extLst>
                <a:ext uri="{FF2B5EF4-FFF2-40B4-BE49-F238E27FC236}">
                  <a16:creationId xmlns:a16="http://schemas.microsoft.com/office/drawing/2014/main" id="{F0F1F7C9-7550-5D53-43A9-ED504DDB909E}"/>
                </a:ext>
              </a:extLst>
            </p:cNvPr>
            <p:cNvSpPr/>
            <p:nvPr/>
          </p:nvSpPr>
          <p:spPr>
            <a:xfrm>
              <a:off x="6303599" y="138895"/>
              <a:ext cx="5903103" cy="6726879"/>
            </a:xfrm>
            <a:custGeom>
              <a:avLst/>
              <a:gdLst>
                <a:gd name="connsiteX0" fmla="*/ 0 w 7176319"/>
                <a:gd name="connsiteY0" fmla="*/ 6981522 h 6981522"/>
                <a:gd name="connsiteX1" fmla="*/ 6106947 w 7176319"/>
                <a:gd name="connsiteY1" fmla="*/ 0 h 6981522"/>
                <a:gd name="connsiteX2" fmla="*/ 7176319 w 7176319"/>
                <a:gd name="connsiteY2" fmla="*/ 0 h 6981522"/>
                <a:gd name="connsiteX3" fmla="*/ 1069372 w 7176319"/>
                <a:gd name="connsiteY3" fmla="*/ 6981522 h 6981522"/>
                <a:gd name="connsiteX4" fmla="*/ 0 w 7176319"/>
                <a:gd name="connsiteY4" fmla="*/ 6981522 h 6981522"/>
                <a:gd name="connsiteX0" fmla="*/ 0 w 6106947"/>
                <a:gd name="connsiteY0" fmla="*/ 6981522 h 6981522"/>
                <a:gd name="connsiteX1" fmla="*/ 6106947 w 6106947"/>
                <a:gd name="connsiteY1" fmla="*/ 0 h 6981522"/>
                <a:gd name="connsiteX2" fmla="*/ 5960977 w 6106947"/>
                <a:gd name="connsiteY2" fmla="*/ 1354238 h 6981522"/>
                <a:gd name="connsiteX3" fmla="*/ 1069372 w 6106947"/>
                <a:gd name="connsiteY3" fmla="*/ 6981522 h 6981522"/>
                <a:gd name="connsiteX4" fmla="*/ 0 w 6106947"/>
                <a:gd name="connsiteY4" fmla="*/ 6981522 h 6981522"/>
                <a:gd name="connsiteX0" fmla="*/ 0 w 5960977"/>
                <a:gd name="connsiteY0" fmla="*/ 6842626 h 6842626"/>
                <a:gd name="connsiteX1" fmla="*/ 5944901 w 5960977"/>
                <a:gd name="connsiteY1" fmla="*/ 0 h 6842626"/>
                <a:gd name="connsiteX2" fmla="*/ 5960977 w 5960977"/>
                <a:gd name="connsiteY2" fmla="*/ 1215342 h 6842626"/>
                <a:gd name="connsiteX3" fmla="*/ 1069372 w 5960977"/>
                <a:gd name="connsiteY3" fmla="*/ 6842626 h 6842626"/>
                <a:gd name="connsiteX4" fmla="*/ 0 w 5960977"/>
                <a:gd name="connsiteY4" fmla="*/ 6842626 h 6842626"/>
                <a:gd name="connsiteX0" fmla="*/ 0 w 5903103"/>
                <a:gd name="connsiteY0" fmla="*/ 6726879 h 6842626"/>
                <a:gd name="connsiteX1" fmla="*/ 5887027 w 5903103"/>
                <a:gd name="connsiteY1" fmla="*/ 0 h 6842626"/>
                <a:gd name="connsiteX2" fmla="*/ 5903103 w 5903103"/>
                <a:gd name="connsiteY2" fmla="*/ 1215342 h 6842626"/>
                <a:gd name="connsiteX3" fmla="*/ 1011498 w 5903103"/>
                <a:gd name="connsiteY3" fmla="*/ 6842626 h 6842626"/>
                <a:gd name="connsiteX4" fmla="*/ 0 w 5903103"/>
                <a:gd name="connsiteY4" fmla="*/ 6726879 h 6842626"/>
                <a:gd name="connsiteX0" fmla="*/ 0 w 5903103"/>
                <a:gd name="connsiteY0" fmla="*/ 6726879 h 6726879"/>
                <a:gd name="connsiteX1" fmla="*/ 5887027 w 5903103"/>
                <a:gd name="connsiteY1" fmla="*/ 0 h 6726879"/>
                <a:gd name="connsiteX2" fmla="*/ 5903103 w 5903103"/>
                <a:gd name="connsiteY2" fmla="*/ 1215342 h 6726879"/>
                <a:gd name="connsiteX3" fmla="*/ 1104095 w 5903103"/>
                <a:gd name="connsiteY3" fmla="*/ 6715304 h 6726879"/>
                <a:gd name="connsiteX4" fmla="*/ 0 w 5903103"/>
                <a:gd name="connsiteY4" fmla="*/ 6726879 h 6726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3103" h="6726879">
                  <a:moveTo>
                    <a:pt x="0" y="6726879"/>
                  </a:moveTo>
                  <a:lnTo>
                    <a:pt x="5887027" y="0"/>
                  </a:lnTo>
                  <a:lnTo>
                    <a:pt x="5903103" y="1215342"/>
                  </a:lnTo>
                  <a:lnTo>
                    <a:pt x="1104095" y="6715304"/>
                  </a:lnTo>
                  <a:lnTo>
                    <a:pt x="0" y="6726879"/>
                  </a:lnTo>
                  <a:close/>
                </a:path>
              </a:pathLst>
            </a:custGeom>
            <a:solidFill>
              <a:schemeClr val="accent4">
                <a:lumMod val="20000"/>
                <a:lumOff val="80000"/>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arallelogram 10">
              <a:extLst>
                <a:ext uri="{FF2B5EF4-FFF2-40B4-BE49-F238E27FC236}">
                  <a16:creationId xmlns:a16="http://schemas.microsoft.com/office/drawing/2014/main" id="{1858F788-AD77-AC67-60BD-7C92FE51AEEB}"/>
                </a:ext>
              </a:extLst>
            </p:cNvPr>
            <p:cNvSpPr/>
            <p:nvPr/>
          </p:nvSpPr>
          <p:spPr>
            <a:xfrm>
              <a:off x="8259085" y="2212258"/>
              <a:ext cx="3953898" cy="4645742"/>
            </a:xfrm>
            <a:custGeom>
              <a:avLst/>
              <a:gdLst>
                <a:gd name="connsiteX0" fmla="*/ 0 w 5869870"/>
                <a:gd name="connsiteY0" fmla="*/ 4645742 h 4645742"/>
                <a:gd name="connsiteX1" fmla="*/ 3953898 w 5869870"/>
                <a:gd name="connsiteY1" fmla="*/ 0 h 4645742"/>
                <a:gd name="connsiteX2" fmla="*/ 5869870 w 5869870"/>
                <a:gd name="connsiteY2" fmla="*/ 0 h 4645742"/>
                <a:gd name="connsiteX3" fmla="*/ 1915972 w 5869870"/>
                <a:gd name="connsiteY3" fmla="*/ 4645742 h 4645742"/>
                <a:gd name="connsiteX4" fmla="*/ 0 w 5869870"/>
                <a:gd name="connsiteY4" fmla="*/ 4645742 h 4645742"/>
                <a:gd name="connsiteX0" fmla="*/ 0 w 3953898"/>
                <a:gd name="connsiteY0" fmla="*/ 4645742 h 4645742"/>
                <a:gd name="connsiteX1" fmla="*/ 3953898 w 3953898"/>
                <a:gd name="connsiteY1" fmla="*/ 0 h 4645742"/>
                <a:gd name="connsiteX2" fmla="*/ 3936898 w 3953898"/>
                <a:gd name="connsiteY2" fmla="*/ 2268638 h 4645742"/>
                <a:gd name="connsiteX3" fmla="*/ 1915972 w 3953898"/>
                <a:gd name="connsiteY3" fmla="*/ 4645742 h 4645742"/>
                <a:gd name="connsiteX4" fmla="*/ 0 w 3953898"/>
                <a:gd name="connsiteY4" fmla="*/ 4645742 h 4645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3898" h="4645742">
                  <a:moveTo>
                    <a:pt x="0" y="4645742"/>
                  </a:moveTo>
                  <a:lnTo>
                    <a:pt x="3953898" y="0"/>
                  </a:lnTo>
                  <a:lnTo>
                    <a:pt x="3936898" y="2268638"/>
                  </a:lnTo>
                  <a:lnTo>
                    <a:pt x="1915972" y="4645742"/>
                  </a:lnTo>
                  <a:lnTo>
                    <a:pt x="0" y="4645742"/>
                  </a:lnTo>
                  <a:close/>
                </a:path>
              </a:pathLst>
            </a:custGeom>
            <a:solidFill>
              <a:schemeClr val="accent4">
                <a:lumMod val="20000"/>
                <a:lumOff val="80000"/>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969D9A8D-11FC-43C0-63E0-5E46115940E7}"/>
              </a:ext>
            </a:extLst>
          </p:cNvPr>
          <p:cNvGrpSpPr/>
          <p:nvPr userDrawn="1"/>
        </p:nvGrpSpPr>
        <p:grpSpPr>
          <a:xfrm>
            <a:off x="5574526" y="2665963"/>
            <a:ext cx="1042948" cy="382037"/>
            <a:chOff x="612215" y="3436053"/>
            <a:chExt cx="954475" cy="344047"/>
          </a:xfrm>
        </p:grpSpPr>
        <p:sp>
          <p:nvSpPr>
            <p:cNvPr id="13" name="Parallelogram 12">
              <a:extLst>
                <a:ext uri="{FF2B5EF4-FFF2-40B4-BE49-F238E27FC236}">
                  <a16:creationId xmlns:a16="http://schemas.microsoft.com/office/drawing/2014/main" id="{D8E6A2CD-50D8-FF18-9493-9E2E771FACA9}"/>
                </a:ext>
              </a:extLst>
            </p:cNvPr>
            <p:cNvSpPr/>
            <p:nvPr/>
          </p:nvSpPr>
          <p:spPr>
            <a:xfrm>
              <a:off x="1133302" y="3436053"/>
              <a:ext cx="433388" cy="344047"/>
            </a:xfrm>
            <a:prstGeom prst="parallelogram">
              <a:avLst>
                <a:gd name="adj" fmla="val 7812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arallelogram 13">
              <a:extLst>
                <a:ext uri="{FF2B5EF4-FFF2-40B4-BE49-F238E27FC236}">
                  <a16:creationId xmlns:a16="http://schemas.microsoft.com/office/drawing/2014/main" id="{0E355F69-FA36-3597-7FB2-570820A21749}"/>
                </a:ext>
              </a:extLst>
            </p:cNvPr>
            <p:cNvSpPr/>
            <p:nvPr/>
          </p:nvSpPr>
          <p:spPr>
            <a:xfrm>
              <a:off x="858906" y="3436053"/>
              <a:ext cx="378317" cy="344047"/>
            </a:xfrm>
            <a:prstGeom prst="parallelogram">
              <a:avLst>
                <a:gd name="adj" fmla="val 78127"/>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Parallelogram 14">
              <a:extLst>
                <a:ext uri="{FF2B5EF4-FFF2-40B4-BE49-F238E27FC236}">
                  <a16:creationId xmlns:a16="http://schemas.microsoft.com/office/drawing/2014/main" id="{783F6D5F-9869-49CE-408A-6305E9D6CF31}"/>
                </a:ext>
              </a:extLst>
            </p:cNvPr>
            <p:cNvSpPr/>
            <p:nvPr/>
          </p:nvSpPr>
          <p:spPr>
            <a:xfrm>
              <a:off x="612215" y="3436053"/>
              <a:ext cx="350612" cy="344047"/>
            </a:xfrm>
            <a:prstGeom prst="parallelogram">
              <a:avLst>
                <a:gd name="adj" fmla="val 78127"/>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Text Placeholder 16">
            <a:extLst>
              <a:ext uri="{FF2B5EF4-FFF2-40B4-BE49-F238E27FC236}">
                <a16:creationId xmlns:a16="http://schemas.microsoft.com/office/drawing/2014/main" id="{95AAF4B4-D87B-2BF9-7B4C-F074E19F6D4D}"/>
              </a:ext>
            </a:extLst>
          </p:cNvPr>
          <p:cNvSpPr>
            <a:spLocks noGrp="1"/>
          </p:cNvSpPr>
          <p:nvPr>
            <p:ph type="body" sz="quarter" idx="13" hasCustomPrompt="1"/>
          </p:nvPr>
        </p:nvSpPr>
        <p:spPr>
          <a:xfrm>
            <a:off x="3661092" y="3429001"/>
            <a:ext cx="4869815" cy="899160"/>
          </a:xfrm>
        </p:spPr>
        <p:txBody>
          <a:bodyPr>
            <a:noAutofit/>
          </a:bodyPr>
          <a:lstStyle>
            <a:lvl1pPr marL="0" indent="0" algn="ctr">
              <a:buNone/>
              <a:defRPr sz="6000">
                <a:latin typeface="+mj-lt"/>
              </a:defRPr>
            </a:lvl1pPr>
            <a:lvl2pPr marL="457200" indent="0" algn="ctr">
              <a:buNone/>
              <a:defRPr sz="5400">
                <a:latin typeface="+mj-lt"/>
              </a:defRPr>
            </a:lvl2pPr>
            <a:lvl3pPr marL="914400" indent="0" algn="ctr">
              <a:buNone/>
              <a:defRPr sz="4800">
                <a:latin typeface="+mj-lt"/>
              </a:defRPr>
            </a:lvl3pPr>
            <a:lvl4pPr marL="1371600" indent="0" algn="ctr">
              <a:buNone/>
              <a:defRPr sz="4400">
                <a:latin typeface="+mj-lt"/>
              </a:defRPr>
            </a:lvl4pPr>
            <a:lvl5pPr marL="1828800" indent="0" algn="ctr">
              <a:buNone/>
              <a:defRPr sz="4400">
                <a:latin typeface="+mj-lt"/>
              </a:defRPr>
            </a:lvl5pPr>
          </a:lstStyle>
          <a:p>
            <a:pPr lvl="0"/>
            <a:r>
              <a:rPr lang="en-US" dirty="0"/>
              <a:t>Thank you!</a:t>
            </a:r>
          </a:p>
        </p:txBody>
      </p:sp>
      <p:sp>
        <p:nvSpPr>
          <p:cNvPr id="3" name="Slide Number Placeholder 6">
            <a:extLst>
              <a:ext uri="{FF2B5EF4-FFF2-40B4-BE49-F238E27FC236}">
                <a16:creationId xmlns:a16="http://schemas.microsoft.com/office/drawing/2014/main" id="{EFBB4853-5DCF-9D9C-B636-A66AD361F820}"/>
              </a:ext>
            </a:extLst>
          </p:cNvPr>
          <p:cNvSpPr>
            <a:spLocks noGrp="1"/>
          </p:cNvSpPr>
          <p:nvPr>
            <p:ph type="sldNum" sz="quarter" idx="4"/>
          </p:nvPr>
        </p:nvSpPr>
        <p:spPr>
          <a:xfrm>
            <a:off x="11295787" y="6251750"/>
            <a:ext cx="286611" cy="189270"/>
          </a:xfrm>
          <a:prstGeom prst="rect">
            <a:avLst/>
          </a:prstGeom>
        </p:spPr>
        <p:txBody>
          <a:bodyPr vert="horz" lIns="0" tIns="0" rIns="0" bIns="0" rtlCol="0" anchor="ctr"/>
          <a:lstStyle>
            <a:lvl1pPr algn="r">
              <a:defRPr sz="1200">
                <a:solidFill>
                  <a:schemeClr val="tx1">
                    <a:tint val="82000"/>
                  </a:schemeClr>
                </a:solidFill>
              </a:defRPr>
            </a:lvl1pPr>
          </a:lstStyle>
          <a:p>
            <a:fld id="{E494F7E3-3625-40F1-897C-DFFB67D50095}" type="slidenum">
              <a:rPr lang="en-US" smtClean="0"/>
              <a:t>‹#›</a:t>
            </a:fld>
            <a:endParaRPr lang="en-US"/>
          </a:p>
        </p:txBody>
      </p:sp>
    </p:spTree>
    <p:extLst>
      <p:ext uri="{BB962C8B-B14F-4D97-AF65-F5344CB8AC3E}">
        <p14:creationId xmlns:p14="http://schemas.microsoft.com/office/powerpoint/2010/main" val="32835562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D273958-B139-1432-8629-EC65E6A0D2A5}"/>
              </a:ext>
            </a:extLst>
          </p:cNvPr>
          <p:cNvGrpSpPr/>
          <p:nvPr userDrawn="1"/>
        </p:nvGrpSpPr>
        <p:grpSpPr>
          <a:xfrm>
            <a:off x="6245725" y="127000"/>
            <a:ext cx="5992647" cy="6854522"/>
            <a:chOff x="6245725" y="127000"/>
            <a:chExt cx="5992647" cy="6854522"/>
          </a:xfrm>
        </p:grpSpPr>
        <p:sp>
          <p:nvSpPr>
            <p:cNvPr id="8" name="Parallelogram 7">
              <a:extLst>
                <a:ext uri="{FF2B5EF4-FFF2-40B4-BE49-F238E27FC236}">
                  <a16:creationId xmlns:a16="http://schemas.microsoft.com/office/drawing/2014/main" id="{271845D9-0B99-5C25-147F-7AEC5AC5E2A0}"/>
                </a:ext>
              </a:extLst>
            </p:cNvPr>
            <p:cNvSpPr/>
            <p:nvPr/>
          </p:nvSpPr>
          <p:spPr>
            <a:xfrm>
              <a:off x="6245725" y="127000"/>
              <a:ext cx="5992647" cy="6854522"/>
            </a:xfrm>
            <a:custGeom>
              <a:avLst/>
              <a:gdLst>
                <a:gd name="connsiteX0" fmla="*/ 0 w 7176319"/>
                <a:gd name="connsiteY0" fmla="*/ 6981522 h 6981522"/>
                <a:gd name="connsiteX1" fmla="*/ 6106947 w 7176319"/>
                <a:gd name="connsiteY1" fmla="*/ 0 h 6981522"/>
                <a:gd name="connsiteX2" fmla="*/ 7176319 w 7176319"/>
                <a:gd name="connsiteY2" fmla="*/ 0 h 6981522"/>
                <a:gd name="connsiteX3" fmla="*/ 1069372 w 7176319"/>
                <a:gd name="connsiteY3" fmla="*/ 6981522 h 6981522"/>
                <a:gd name="connsiteX4" fmla="*/ 0 w 7176319"/>
                <a:gd name="connsiteY4" fmla="*/ 6981522 h 6981522"/>
                <a:gd name="connsiteX0" fmla="*/ 0 w 6106947"/>
                <a:gd name="connsiteY0" fmla="*/ 6981522 h 6981522"/>
                <a:gd name="connsiteX1" fmla="*/ 6106947 w 6106947"/>
                <a:gd name="connsiteY1" fmla="*/ 0 h 6981522"/>
                <a:gd name="connsiteX2" fmla="*/ 5982519 w 6106947"/>
                <a:gd name="connsiteY2" fmla="*/ 1384300 h 6981522"/>
                <a:gd name="connsiteX3" fmla="*/ 1069372 w 6106947"/>
                <a:gd name="connsiteY3" fmla="*/ 6981522 h 6981522"/>
                <a:gd name="connsiteX4" fmla="*/ 0 w 6106947"/>
                <a:gd name="connsiteY4" fmla="*/ 6981522 h 6981522"/>
                <a:gd name="connsiteX0" fmla="*/ 0 w 6106947"/>
                <a:gd name="connsiteY0" fmla="*/ 6981522 h 6981522"/>
                <a:gd name="connsiteX1" fmla="*/ 6106947 w 6106947"/>
                <a:gd name="connsiteY1" fmla="*/ 0 h 6981522"/>
                <a:gd name="connsiteX2" fmla="*/ 5971675 w 6106947"/>
                <a:gd name="connsiteY2" fmla="*/ 215900 h 6981522"/>
                <a:gd name="connsiteX3" fmla="*/ 5982519 w 6106947"/>
                <a:gd name="connsiteY3" fmla="*/ 1384300 h 6981522"/>
                <a:gd name="connsiteX4" fmla="*/ 1069372 w 6106947"/>
                <a:gd name="connsiteY4" fmla="*/ 6981522 h 6981522"/>
                <a:gd name="connsiteX5" fmla="*/ 0 w 6106947"/>
                <a:gd name="connsiteY5" fmla="*/ 6981522 h 6981522"/>
                <a:gd name="connsiteX0" fmla="*/ 0 w 5992647"/>
                <a:gd name="connsiteY0" fmla="*/ 6854522 h 6854522"/>
                <a:gd name="connsiteX1" fmla="*/ 5992647 w 5992647"/>
                <a:gd name="connsiteY1" fmla="*/ 0 h 6854522"/>
                <a:gd name="connsiteX2" fmla="*/ 5971675 w 5992647"/>
                <a:gd name="connsiteY2" fmla="*/ 88900 h 6854522"/>
                <a:gd name="connsiteX3" fmla="*/ 5982519 w 5992647"/>
                <a:gd name="connsiteY3" fmla="*/ 1257300 h 6854522"/>
                <a:gd name="connsiteX4" fmla="*/ 1069372 w 5992647"/>
                <a:gd name="connsiteY4" fmla="*/ 6854522 h 6854522"/>
                <a:gd name="connsiteX5" fmla="*/ 0 w 5992647"/>
                <a:gd name="connsiteY5" fmla="*/ 6854522 h 6854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92647" h="6854522">
                  <a:moveTo>
                    <a:pt x="0" y="6854522"/>
                  </a:moveTo>
                  <a:lnTo>
                    <a:pt x="5992647" y="0"/>
                  </a:lnTo>
                  <a:cubicBezTo>
                    <a:pt x="5989890" y="29633"/>
                    <a:pt x="5974432" y="59267"/>
                    <a:pt x="5971675" y="88900"/>
                  </a:cubicBezTo>
                  <a:lnTo>
                    <a:pt x="5982519" y="1257300"/>
                  </a:lnTo>
                  <a:lnTo>
                    <a:pt x="1069372" y="6854522"/>
                  </a:lnTo>
                  <a:lnTo>
                    <a:pt x="0" y="6854522"/>
                  </a:lnTo>
                  <a:close/>
                </a:path>
              </a:pathLst>
            </a:custGeom>
            <a:solidFill>
              <a:schemeClr val="accent4">
                <a:lumMod val="20000"/>
                <a:lumOff val="80000"/>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a:extLst>
                <a:ext uri="{FF2B5EF4-FFF2-40B4-BE49-F238E27FC236}">
                  <a16:creationId xmlns:a16="http://schemas.microsoft.com/office/drawing/2014/main" id="{362073BC-2A1B-875D-CC8A-8773E649DA79}"/>
                </a:ext>
              </a:extLst>
            </p:cNvPr>
            <p:cNvSpPr/>
            <p:nvPr/>
          </p:nvSpPr>
          <p:spPr>
            <a:xfrm>
              <a:off x="8259085" y="2212258"/>
              <a:ext cx="3953898" cy="4645742"/>
            </a:xfrm>
            <a:custGeom>
              <a:avLst/>
              <a:gdLst>
                <a:gd name="connsiteX0" fmla="*/ 0 w 5869870"/>
                <a:gd name="connsiteY0" fmla="*/ 4645742 h 4645742"/>
                <a:gd name="connsiteX1" fmla="*/ 3953898 w 5869870"/>
                <a:gd name="connsiteY1" fmla="*/ 0 h 4645742"/>
                <a:gd name="connsiteX2" fmla="*/ 5869870 w 5869870"/>
                <a:gd name="connsiteY2" fmla="*/ 0 h 4645742"/>
                <a:gd name="connsiteX3" fmla="*/ 1915972 w 5869870"/>
                <a:gd name="connsiteY3" fmla="*/ 4645742 h 4645742"/>
                <a:gd name="connsiteX4" fmla="*/ 0 w 5869870"/>
                <a:gd name="connsiteY4" fmla="*/ 4645742 h 4645742"/>
                <a:gd name="connsiteX0" fmla="*/ 0 w 3953898"/>
                <a:gd name="connsiteY0" fmla="*/ 4645742 h 4645742"/>
                <a:gd name="connsiteX1" fmla="*/ 3953898 w 3953898"/>
                <a:gd name="connsiteY1" fmla="*/ 0 h 4645742"/>
                <a:gd name="connsiteX2" fmla="*/ 3939470 w 3953898"/>
                <a:gd name="connsiteY2" fmla="*/ 2273300 h 4645742"/>
                <a:gd name="connsiteX3" fmla="*/ 1915972 w 3953898"/>
                <a:gd name="connsiteY3" fmla="*/ 4645742 h 4645742"/>
                <a:gd name="connsiteX4" fmla="*/ 0 w 3953898"/>
                <a:gd name="connsiteY4" fmla="*/ 4645742 h 4645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3898" h="4645742">
                  <a:moveTo>
                    <a:pt x="0" y="4645742"/>
                  </a:moveTo>
                  <a:lnTo>
                    <a:pt x="3953898" y="0"/>
                  </a:lnTo>
                  <a:cubicBezTo>
                    <a:pt x="3949089" y="757767"/>
                    <a:pt x="3944279" y="1515533"/>
                    <a:pt x="3939470" y="2273300"/>
                  </a:cubicBezTo>
                  <a:lnTo>
                    <a:pt x="1915972" y="4645742"/>
                  </a:lnTo>
                  <a:lnTo>
                    <a:pt x="0" y="4645742"/>
                  </a:lnTo>
                  <a:close/>
                </a:path>
              </a:pathLst>
            </a:custGeom>
            <a:solidFill>
              <a:schemeClr val="accent4">
                <a:lumMod val="20000"/>
                <a:lumOff val="80000"/>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2" name="Straight Connector 11">
            <a:extLst>
              <a:ext uri="{FF2B5EF4-FFF2-40B4-BE49-F238E27FC236}">
                <a16:creationId xmlns:a16="http://schemas.microsoft.com/office/drawing/2014/main" id="{17614B35-E1C9-5F3C-F801-66ABC9F26624}"/>
              </a:ext>
            </a:extLst>
          </p:cNvPr>
          <p:cNvCxnSpPr>
            <a:cxnSpLocks/>
          </p:cNvCxnSpPr>
          <p:nvPr userDrawn="1"/>
        </p:nvCxnSpPr>
        <p:spPr>
          <a:xfrm>
            <a:off x="10256363" y="685800"/>
            <a:ext cx="1326037" cy="0"/>
          </a:xfrm>
          <a:prstGeom prst="line">
            <a:avLst/>
          </a:prstGeom>
          <a:ln w="25400">
            <a:gradFill flip="none" rotWithShape="1">
              <a:gsLst>
                <a:gs pos="100000">
                  <a:schemeClr val="accent4"/>
                </a:gs>
                <a:gs pos="0">
                  <a:schemeClr val="bg2"/>
                </a:gs>
              </a:gsLst>
              <a:lin ang="0" scaled="1"/>
              <a:tileRect/>
            </a:gradFill>
          </a:ln>
        </p:spPr>
        <p:style>
          <a:lnRef idx="2">
            <a:schemeClr val="accent1"/>
          </a:lnRef>
          <a:fillRef idx="0">
            <a:schemeClr val="accent1"/>
          </a:fillRef>
          <a:effectRef idx="1">
            <a:schemeClr val="accent1"/>
          </a:effectRef>
          <a:fontRef idx="minor">
            <a:schemeClr val="tx1"/>
          </a:fontRef>
        </p:style>
      </p:cxnSp>
      <p:grpSp>
        <p:nvGrpSpPr>
          <p:cNvPr id="15" name="Group 14">
            <a:extLst>
              <a:ext uri="{FF2B5EF4-FFF2-40B4-BE49-F238E27FC236}">
                <a16:creationId xmlns:a16="http://schemas.microsoft.com/office/drawing/2014/main" id="{7658D93C-8D3A-1F4F-D27C-734AEBDD5AFD}"/>
              </a:ext>
            </a:extLst>
          </p:cNvPr>
          <p:cNvGrpSpPr/>
          <p:nvPr userDrawn="1"/>
        </p:nvGrpSpPr>
        <p:grpSpPr>
          <a:xfrm>
            <a:off x="609600" y="3299742"/>
            <a:ext cx="1042948" cy="382037"/>
            <a:chOff x="612215" y="3436053"/>
            <a:chExt cx="954475" cy="344047"/>
          </a:xfrm>
        </p:grpSpPr>
        <p:sp>
          <p:nvSpPr>
            <p:cNvPr id="16" name="Parallelogram 15">
              <a:extLst>
                <a:ext uri="{FF2B5EF4-FFF2-40B4-BE49-F238E27FC236}">
                  <a16:creationId xmlns:a16="http://schemas.microsoft.com/office/drawing/2014/main" id="{1F65F2A7-68C8-CD28-00D7-63784446BF21}"/>
                </a:ext>
              </a:extLst>
            </p:cNvPr>
            <p:cNvSpPr/>
            <p:nvPr/>
          </p:nvSpPr>
          <p:spPr>
            <a:xfrm>
              <a:off x="1133302" y="3436053"/>
              <a:ext cx="433388" cy="344047"/>
            </a:xfrm>
            <a:prstGeom prst="parallelogram">
              <a:avLst>
                <a:gd name="adj" fmla="val 7812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arallelogram 16">
              <a:extLst>
                <a:ext uri="{FF2B5EF4-FFF2-40B4-BE49-F238E27FC236}">
                  <a16:creationId xmlns:a16="http://schemas.microsoft.com/office/drawing/2014/main" id="{3CC39118-1CC5-1EBD-970C-E93CA09F32F3}"/>
                </a:ext>
              </a:extLst>
            </p:cNvPr>
            <p:cNvSpPr/>
            <p:nvPr/>
          </p:nvSpPr>
          <p:spPr>
            <a:xfrm>
              <a:off x="858906" y="3436053"/>
              <a:ext cx="378317" cy="344047"/>
            </a:xfrm>
            <a:prstGeom prst="parallelogram">
              <a:avLst>
                <a:gd name="adj" fmla="val 78127"/>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arallelogram 17">
              <a:extLst>
                <a:ext uri="{FF2B5EF4-FFF2-40B4-BE49-F238E27FC236}">
                  <a16:creationId xmlns:a16="http://schemas.microsoft.com/office/drawing/2014/main" id="{50AFB6B5-3D95-A79A-AC0B-A9CC98CA0B81}"/>
                </a:ext>
              </a:extLst>
            </p:cNvPr>
            <p:cNvSpPr/>
            <p:nvPr/>
          </p:nvSpPr>
          <p:spPr>
            <a:xfrm>
              <a:off x="612215" y="3436053"/>
              <a:ext cx="350612" cy="344047"/>
            </a:xfrm>
            <a:prstGeom prst="parallelogram">
              <a:avLst>
                <a:gd name="adj" fmla="val 78127"/>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 name="Text Placeholder 19">
            <a:extLst>
              <a:ext uri="{FF2B5EF4-FFF2-40B4-BE49-F238E27FC236}">
                <a16:creationId xmlns:a16="http://schemas.microsoft.com/office/drawing/2014/main" id="{4DC38346-BA3C-F52A-C844-630EB3BD0ECA}"/>
              </a:ext>
            </a:extLst>
          </p:cNvPr>
          <p:cNvSpPr>
            <a:spLocks noGrp="1"/>
          </p:cNvSpPr>
          <p:nvPr>
            <p:ph type="body" sz="quarter" idx="13"/>
          </p:nvPr>
        </p:nvSpPr>
        <p:spPr>
          <a:xfrm>
            <a:off x="609600" y="3854540"/>
            <a:ext cx="10134600" cy="609600"/>
          </a:xfrm>
        </p:spPr>
        <p:txBody>
          <a:bodyPr lIns="0" tIns="0" rIns="0" bIns="0">
            <a:noAutofit/>
          </a:bodyPr>
          <a:lstStyle>
            <a:lvl1pPr marL="0" indent="0">
              <a:buNone/>
              <a:defRPr sz="4400">
                <a:latin typeface="Montserrat ExtraBold" pitchFamily="2" charset="0"/>
              </a:defRPr>
            </a:lvl1pPr>
            <a:lvl2pPr marL="457200" indent="0">
              <a:buNone/>
              <a:defRPr sz="4000">
                <a:latin typeface="Montserrat ExtraBold" pitchFamily="2" charset="0"/>
              </a:defRPr>
            </a:lvl2pPr>
            <a:lvl3pPr marL="914400" indent="0">
              <a:buNone/>
              <a:defRPr sz="3600">
                <a:latin typeface="Montserrat ExtraBold" pitchFamily="2" charset="0"/>
              </a:defRPr>
            </a:lvl3pPr>
            <a:lvl4pPr marL="1371600" indent="0">
              <a:buNone/>
              <a:defRPr sz="3200">
                <a:latin typeface="Montserrat ExtraBold" pitchFamily="2" charset="0"/>
              </a:defRPr>
            </a:lvl4pPr>
            <a:lvl5pPr marL="1828800" indent="0">
              <a:buNone/>
              <a:defRPr sz="3200">
                <a:latin typeface="Montserrat ExtraBold" pitchFamily="2" charset="0"/>
              </a:defRPr>
            </a:lvl5pPr>
          </a:lstStyle>
          <a:p>
            <a:pPr lvl="0"/>
            <a:r>
              <a:rPr lang="en-US" dirty="0"/>
              <a:t>Click to edit Master text styles</a:t>
            </a:r>
          </a:p>
        </p:txBody>
      </p:sp>
      <p:sp>
        <p:nvSpPr>
          <p:cNvPr id="21" name="Text Placeholder 19">
            <a:extLst>
              <a:ext uri="{FF2B5EF4-FFF2-40B4-BE49-F238E27FC236}">
                <a16:creationId xmlns:a16="http://schemas.microsoft.com/office/drawing/2014/main" id="{302FCE5E-EEF3-5582-E087-E21AF7BB17E2}"/>
              </a:ext>
            </a:extLst>
          </p:cNvPr>
          <p:cNvSpPr>
            <a:spLocks noGrp="1"/>
          </p:cNvSpPr>
          <p:nvPr>
            <p:ph type="body" sz="quarter" idx="14"/>
          </p:nvPr>
        </p:nvSpPr>
        <p:spPr>
          <a:xfrm>
            <a:off x="609600" y="4514844"/>
            <a:ext cx="10972800" cy="609600"/>
          </a:xfrm>
        </p:spPr>
        <p:txBody>
          <a:bodyPr lIns="0" tIns="0" rIns="0" bIns="0">
            <a:noAutofit/>
          </a:bodyPr>
          <a:lstStyle>
            <a:lvl1pPr marL="0" indent="0">
              <a:buNone/>
              <a:defRPr sz="4400">
                <a:solidFill>
                  <a:schemeClr val="accent4"/>
                </a:solidFill>
                <a:latin typeface="Montserrat ExtraBold" pitchFamily="2" charset="0"/>
              </a:defRPr>
            </a:lvl1pPr>
            <a:lvl2pPr marL="457200" indent="0">
              <a:buNone/>
              <a:defRPr sz="4000">
                <a:latin typeface="Montserrat ExtraBold" pitchFamily="2" charset="0"/>
              </a:defRPr>
            </a:lvl2pPr>
            <a:lvl3pPr marL="914400" indent="0">
              <a:buNone/>
              <a:defRPr sz="3600">
                <a:latin typeface="Montserrat ExtraBold" pitchFamily="2" charset="0"/>
              </a:defRPr>
            </a:lvl3pPr>
            <a:lvl4pPr marL="1371600" indent="0">
              <a:buNone/>
              <a:defRPr sz="3200">
                <a:latin typeface="Montserrat ExtraBold" pitchFamily="2" charset="0"/>
              </a:defRPr>
            </a:lvl4pPr>
            <a:lvl5pPr marL="1828800" indent="0">
              <a:buNone/>
              <a:defRPr sz="3200">
                <a:latin typeface="Montserrat ExtraBold" pitchFamily="2" charset="0"/>
              </a:defRPr>
            </a:lvl5pPr>
          </a:lstStyle>
          <a:p>
            <a:pPr lvl="0"/>
            <a:r>
              <a:rPr lang="en-US" dirty="0"/>
              <a:t>Click to edit Master text styles</a:t>
            </a:r>
          </a:p>
        </p:txBody>
      </p:sp>
      <p:sp>
        <p:nvSpPr>
          <p:cNvPr id="23" name="Text Placeholder 22">
            <a:extLst>
              <a:ext uri="{FF2B5EF4-FFF2-40B4-BE49-F238E27FC236}">
                <a16:creationId xmlns:a16="http://schemas.microsoft.com/office/drawing/2014/main" id="{BA7456BA-9E97-B9E9-E022-797FC2A834E6}"/>
              </a:ext>
            </a:extLst>
          </p:cNvPr>
          <p:cNvSpPr>
            <a:spLocks noGrp="1"/>
          </p:cNvSpPr>
          <p:nvPr>
            <p:ph type="body" sz="quarter" idx="15"/>
          </p:nvPr>
        </p:nvSpPr>
        <p:spPr>
          <a:xfrm>
            <a:off x="609600" y="5387893"/>
            <a:ext cx="10972800" cy="369331"/>
          </a:xfrm>
        </p:spPr>
        <p:txBody>
          <a:bodyPr lIns="0" tIns="0" rIns="0" bIns="0">
            <a:noAutofit/>
          </a:bodyPr>
          <a:lstStyle>
            <a:lvl1pPr marL="0" indent="0">
              <a:buNone/>
              <a:defRPr sz="2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3" name="Text Placeholder 2">
            <a:extLst>
              <a:ext uri="{FF2B5EF4-FFF2-40B4-BE49-F238E27FC236}">
                <a16:creationId xmlns:a16="http://schemas.microsoft.com/office/drawing/2014/main" id="{A9874604-6352-E1D9-3803-B5A8B3671F5C}"/>
              </a:ext>
            </a:extLst>
          </p:cNvPr>
          <p:cNvSpPr>
            <a:spLocks noGrp="1"/>
          </p:cNvSpPr>
          <p:nvPr>
            <p:ph type="body" sz="quarter" idx="16" hasCustomPrompt="1"/>
          </p:nvPr>
        </p:nvSpPr>
        <p:spPr>
          <a:xfrm>
            <a:off x="10256363" y="799827"/>
            <a:ext cx="1326037" cy="190893"/>
          </a:xfrm>
        </p:spPr>
        <p:txBody>
          <a:bodyPr lIns="0" tIns="0" rIns="0" bIns="0">
            <a:noAutofit/>
          </a:bodyPr>
          <a:lstStyle>
            <a:lvl1pPr marL="0" indent="0" algn="r">
              <a:buNone/>
              <a:defRPr sz="1600"/>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a:t>DD/MM/YY</a:t>
            </a:r>
          </a:p>
        </p:txBody>
      </p:sp>
      <p:sp>
        <p:nvSpPr>
          <p:cNvPr id="2" name="Slide Number Placeholder 6">
            <a:extLst>
              <a:ext uri="{FF2B5EF4-FFF2-40B4-BE49-F238E27FC236}">
                <a16:creationId xmlns:a16="http://schemas.microsoft.com/office/drawing/2014/main" id="{B27783E2-29FC-4276-BC23-E6A41FD14E5E}"/>
              </a:ext>
            </a:extLst>
          </p:cNvPr>
          <p:cNvSpPr>
            <a:spLocks noGrp="1"/>
          </p:cNvSpPr>
          <p:nvPr>
            <p:ph type="sldNum" sz="quarter" idx="4"/>
          </p:nvPr>
        </p:nvSpPr>
        <p:spPr>
          <a:xfrm>
            <a:off x="11295787" y="6251750"/>
            <a:ext cx="286611" cy="189270"/>
          </a:xfrm>
          <a:prstGeom prst="rect">
            <a:avLst/>
          </a:prstGeom>
        </p:spPr>
        <p:txBody>
          <a:bodyPr vert="horz" lIns="0" tIns="0" rIns="0" bIns="0" rtlCol="0" anchor="ctr"/>
          <a:lstStyle>
            <a:lvl1pPr algn="r">
              <a:defRPr sz="1200">
                <a:solidFill>
                  <a:schemeClr val="tx1">
                    <a:tint val="82000"/>
                  </a:schemeClr>
                </a:solidFill>
              </a:defRPr>
            </a:lvl1pPr>
          </a:lstStyle>
          <a:p>
            <a:fld id="{E494F7E3-3625-40F1-897C-DFFB67D50095}" type="slidenum">
              <a:rPr lang="en-US" smtClean="0"/>
              <a:t>‹#›</a:t>
            </a:fld>
            <a:endParaRPr lang="en-US"/>
          </a:p>
        </p:txBody>
      </p:sp>
    </p:spTree>
    <p:extLst>
      <p:ext uri="{BB962C8B-B14F-4D97-AF65-F5344CB8AC3E}">
        <p14:creationId xmlns:p14="http://schemas.microsoft.com/office/powerpoint/2010/main" val="308384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50AB0A2-BF5F-FC74-6894-289BCA2BA0C4}"/>
              </a:ext>
            </a:extLst>
          </p:cNvPr>
          <p:cNvGrpSpPr/>
          <p:nvPr userDrawn="1"/>
        </p:nvGrpSpPr>
        <p:grpSpPr>
          <a:xfrm>
            <a:off x="6200172" y="43934"/>
            <a:ext cx="6023673" cy="6981522"/>
            <a:chOff x="-838303" y="0"/>
            <a:chExt cx="6023673" cy="6981522"/>
          </a:xfrm>
        </p:grpSpPr>
        <p:sp>
          <p:nvSpPr>
            <p:cNvPr id="9" name="Parallelogram 8">
              <a:extLst>
                <a:ext uri="{FF2B5EF4-FFF2-40B4-BE49-F238E27FC236}">
                  <a16:creationId xmlns:a16="http://schemas.microsoft.com/office/drawing/2014/main" id="{DA08D80A-B1CD-46BD-53AC-904459E87846}"/>
                </a:ext>
              </a:extLst>
            </p:cNvPr>
            <p:cNvSpPr/>
            <p:nvPr/>
          </p:nvSpPr>
          <p:spPr>
            <a:xfrm>
              <a:off x="-838303" y="0"/>
              <a:ext cx="6018851" cy="6842626"/>
            </a:xfrm>
            <a:custGeom>
              <a:avLst/>
              <a:gdLst>
                <a:gd name="connsiteX0" fmla="*/ 0 w 7176319"/>
                <a:gd name="connsiteY0" fmla="*/ 6981522 h 6981522"/>
                <a:gd name="connsiteX1" fmla="*/ 6106947 w 7176319"/>
                <a:gd name="connsiteY1" fmla="*/ 0 h 6981522"/>
                <a:gd name="connsiteX2" fmla="*/ 7176319 w 7176319"/>
                <a:gd name="connsiteY2" fmla="*/ 0 h 6981522"/>
                <a:gd name="connsiteX3" fmla="*/ 1069372 w 7176319"/>
                <a:gd name="connsiteY3" fmla="*/ 6981522 h 6981522"/>
                <a:gd name="connsiteX4" fmla="*/ 0 w 7176319"/>
                <a:gd name="connsiteY4" fmla="*/ 6981522 h 6981522"/>
                <a:gd name="connsiteX0" fmla="*/ 0 w 6123023"/>
                <a:gd name="connsiteY0" fmla="*/ 6981522 h 6981522"/>
                <a:gd name="connsiteX1" fmla="*/ 6106947 w 6123023"/>
                <a:gd name="connsiteY1" fmla="*/ 0 h 6981522"/>
                <a:gd name="connsiteX2" fmla="*/ 6123023 w 6123023"/>
                <a:gd name="connsiteY2" fmla="*/ 1203767 h 6981522"/>
                <a:gd name="connsiteX3" fmla="*/ 1069372 w 6123023"/>
                <a:gd name="connsiteY3" fmla="*/ 6981522 h 6981522"/>
                <a:gd name="connsiteX4" fmla="*/ 0 w 6123023"/>
                <a:gd name="connsiteY4" fmla="*/ 6981522 h 6981522"/>
                <a:gd name="connsiteX0" fmla="*/ 0 w 6123023"/>
                <a:gd name="connsiteY0" fmla="*/ 6981522 h 6981522"/>
                <a:gd name="connsiteX1" fmla="*/ 6106947 w 6123023"/>
                <a:gd name="connsiteY1" fmla="*/ 0 h 6981522"/>
                <a:gd name="connsiteX2" fmla="*/ 6123023 w 6123023"/>
                <a:gd name="connsiteY2" fmla="*/ 1203767 h 6981522"/>
                <a:gd name="connsiteX3" fmla="*/ 1185119 w 6123023"/>
                <a:gd name="connsiteY3" fmla="*/ 6831051 h 6981522"/>
                <a:gd name="connsiteX4" fmla="*/ 0 w 6123023"/>
                <a:gd name="connsiteY4" fmla="*/ 6981522 h 6981522"/>
                <a:gd name="connsiteX0" fmla="*/ 0 w 6018851"/>
                <a:gd name="connsiteY0" fmla="*/ 6842626 h 6842626"/>
                <a:gd name="connsiteX1" fmla="*/ 6002775 w 6018851"/>
                <a:gd name="connsiteY1" fmla="*/ 0 h 6842626"/>
                <a:gd name="connsiteX2" fmla="*/ 6018851 w 6018851"/>
                <a:gd name="connsiteY2" fmla="*/ 1203767 h 6842626"/>
                <a:gd name="connsiteX3" fmla="*/ 1080947 w 6018851"/>
                <a:gd name="connsiteY3" fmla="*/ 6831051 h 6842626"/>
                <a:gd name="connsiteX4" fmla="*/ 0 w 6018851"/>
                <a:gd name="connsiteY4" fmla="*/ 6842626 h 6842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8851" h="6842626">
                  <a:moveTo>
                    <a:pt x="0" y="6842626"/>
                  </a:moveTo>
                  <a:lnTo>
                    <a:pt x="6002775" y="0"/>
                  </a:lnTo>
                  <a:lnTo>
                    <a:pt x="6018851" y="1203767"/>
                  </a:lnTo>
                  <a:lnTo>
                    <a:pt x="1080947" y="6831051"/>
                  </a:lnTo>
                  <a:lnTo>
                    <a:pt x="0" y="6842626"/>
                  </a:lnTo>
                  <a:close/>
                </a:path>
              </a:pathLst>
            </a:custGeom>
            <a:solidFill>
              <a:schemeClr val="accent1">
                <a:lumMod val="20000"/>
                <a:lumOff val="80000"/>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a:extLst>
                <a:ext uri="{FF2B5EF4-FFF2-40B4-BE49-F238E27FC236}">
                  <a16:creationId xmlns:a16="http://schemas.microsoft.com/office/drawing/2014/main" id="{17C9F118-2F15-D553-0085-10E4828E6F1B}"/>
                </a:ext>
              </a:extLst>
            </p:cNvPr>
            <p:cNvSpPr/>
            <p:nvPr/>
          </p:nvSpPr>
          <p:spPr>
            <a:xfrm>
              <a:off x="860925" y="2025570"/>
              <a:ext cx="4324445" cy="4955952"/>
            </a:xfrm>
            <a:custGeom>
              <a:avLst/>
              <a:gdLst>
                <a:gd name="connsiteX0" fmla="*/ 0 w 7176319"/>
                <a:gd name="connsiteY0" fmla="*/ 6981522 h 6981522"/>
                <a:gd name="connsiteX1" fmla="*/ 6106947 w 7176319"/>
                <a:gd name="connsiteY1" fmla="*/ 0 h 6981522"/>
                <a:gd name="connsiteX2" fmla="*/ 7176319 w 7176319"/>
                <a:gd name="connsiteY2" fmla="*/ 0 h 6981522"/>
                <a:gd name="connsiteX3" fmla="*/ 1069372 w 7176319"/>
                <a:gd name="connsiteY3" fmla="*/ 6981522 h 6981522"/>
                <a:gd name="connsiteX4" fmla="*/ 0 w 7176319"/>
                <a:gd name="connsiteY4" fmla="*/ 6981522 h 6981522"/>
                <a:gd name="connsiteX0" fmla="*/ 0 w 7176319"/>
                <a:gd name="connsiteY0" fmla="*/ 6981522 h 6981522"/>
                <a:gd name="connsiteX1" fmla="*/ 4324445 w 7176319"/>
                <a:gd name="connsiteY1" fmla="*/ 2025570 h 6981522"/>
                <a:gd name="connsiteX2" fmla="*/ 7176319 w 7176319"/>
                <a:gd name="connsiteY2" fmla="*/ 0 h 6981522"/>
                <a:gd name="connsiteX3" fmla="*/ 1069372 w 7176319"/>
                <a:gd name="connsiteY3" fmla="*/ 6981522 h 6981522"/>
                <a:gd name="connsiteX4" fmla="*/ 0 w 7176319"/>
                <a:gd name="connsiteY4" fmla="*/ 6981522 h 6981522"/>
                <a:gd name="connsiteX0" fmla="*/ 0 w 4324445"/>
                <a:gd name="connsiteY0" fmla="*/ 4955952 h 4955952"/>
                <a:gd name="connsiteX1" fmla="*/ 4324445 w 4324445"/>
                <a:gd name="connsiteY1" fmla="*/ 0 h 4955952"/>
                <a:gd name="connsiteX2" fmla="*/ 4317373 w 4324445"/>
                <a:gd name="connsiteY2" fmla="*/ 1238491 h 4955952"/>
                <a:gd name="connsiteX3" fmla="*/ 1069372 w 4324445"/>
                <a:gd name="connsiteY3" fmla="*/ 4955952 h 4955952"/>
                <a:gd name="connsiteX4" fmla="*/ 0 w 4324445"/>
                <a:gd name="connsiteY4" fmla="*/ 4955952 h 4955952"/>
                <a:gd name="connsiteX0" fmla="*/ 0 w 4324445"/>
                <a:gd name="connsiteY0" fmla="*/ 4955952 h 4955952"/>
                <a:gd name="connsiteX1" fmla="*/ 4324445 w 4324445"/>
                <a:gd name="connsiteY1" fmla="*/ 0 h 4955952"/>
                <a:gd name="connsiteX2" fmla="*/ 4317373 w 4324445"/>
                <a:gd name="connsiteY2" fmla="*/ 1238491 h 4955952"/>
                <a:gd name="connsiteX3" fmla="*/ 1185119 w 4324445"/>
                <a:gd name="connsiteY3" fmla="*/ 4817056 h 4955952"/>
                <a:gd name="connsiteX4" fmla="*/ 0 w 4324445"/>
                <a:gd name="connsiteY4" fmla="*/ 4955952 h 4955952"/>
                <a:gd name="connsiteX0" fmla="*/ 0 w 4324445"/>
                <a:gd name="connsiteY0" fmla="*/ 4955952 h 4955952"/>
                <a:gd name="connsiteX1" fmla="*/ 4324445 w 4324445"/>
                <a:gd name="connsiteY1" fmla="*/ 0 h 4955952"/>
                <a:gd name="connsiteX2" fmla="*/ 4317373 w 4324445"/>
                <a:gd name="connsiteY2" fmla="*/ 1238491 h 4955952"/>
                <a:gd name="connsiteX3" fmla="*/ 1185119 w 4324445"/>
                <a:gd name="connsiteY3" fmla="*/ 4817056 h 4955952"/>
                <a:gd name="connsiteX4" fmla="*/ 202878 w 4324445"/>
                <a:gd name="connsiteY4" fmla="*/ 4840582 h 4955952"/>
                <a:gd name="connsiteX5" fmla="*/ 0 w 4324445"/>
                <a:gd name="connsiteY5" fmla="*/ 4955952 h 4955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24445" h="4955952">
                  <a:moveTo>
                    <a:pt x="0" y="4955952"/>
                  </a:moveTo>
                  <a:lnTo>
                    <a:pt x="4324445" y="0"/>
                  </a:lnTo>
                  <a:cubicBezTo>
                    <a:pt x="4322088" y="412830"/>
                    <a:pt x="4319730" y="825661"/>
                    <a:pt x="4317373" y="1238491"/>
                  </a:cubicBezTo>
                  <a:lnTo>
                    <a:pt x="1185119" y="4817056"/>
                  </a:lnTo>
                  <a:cubicBezTo>
                    <a:pt x="822981" y="4867339"/>
                    <a:pt x="565016" y="4790299"/>
                    <a:pt x="202878" y="4840582"/>
                  </a:cubicBezTo>
                  <a:lnTo>
                    <a:pt x="0" y="4955952"/>
                  </a:lnTo>
                  <a:close/>
                </a:path>
              </a:pathLst>
            </a:custGeom>
            <a:solidFill>
              <a:schemeClr val="accent1">
                <a:lumMod val="20000"/>
                <a:lumOff val="80000"/>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 name="Straight Connector 2">
            <a:extLst>
              <a:ext uri="{FF2B5EF4-FFF2-40B4-BE49-F238E27FC236}">
                <a16:creationId xmlns:a16="http://schemas.microsoft.com/office/drawing/2014/main" id="{AA5730B8-7CC4-469F-AE1E-1E42A24270F0}"/>
              </a:ext>
            </a:extLst>
          </p:cNvPr>
          <p:cNvCxnSpPr>
            <a:cxnSpLocks/>
          </p:cNvCxnSpPr>
          <p:nvPr userDrawn="1"/>
        </p:nvCxnSpPr>
        <p:spPr>
          <a:xfrm>
            <a:off x="609599" y="6170361"/>
            <a:ext cx="10972800" cy="0"/>
          </a:xfrm>
          <a:prstGeom prst="line">
            <a:avLst/>
          </a:prstGeom>
          <a:ln w="22225">
            <a:solidFill>
              <a:schemeClr val="accent4">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18" name="Text Placeholder 27">
            <a:extLst>
              <a:ext uri="{FF2B5EF4-FFF2-40B4-BE49-F238E27FC236}">
                <a16:creationId xmlns:a16="http://schemas.microsoft.com/office/drawing/2014/main" id="{633CEA0C-404E-5961-CACD-BBFAEDDE728C}"/>
              </a:ext>
            </a:extLst>
          </p:cNvPr>
          <p:cNvSpPr>
            <a:spLocks noGrp="1"/>
          </p:cNvSpPr>
          <p:nvPr>
            <p:ph type="body" sz="quarter" idx="18" hasCustomPrompt="1"/>
          </p:nvPr>
        </p:nvSpPr>
        <p:spPr>
          <a:xfrm>
            <a:off x="3197860" y="6279450"/>
            <a:ext cx="5796280" cy="166199"/>
          </a:xfrm>
        </p:spPr>
        <p:txBody>
          <a:bodyPr wrap="square" lIns="0" tIns="0" rIns="0" bIns="0" anchor="ctr">
            <a:spAutoFit/>
          </a:bodyPr>
          <a:lstStyle>
            <a:lvl1pPr marL="0" indent="0" algn="ctr">
              <a:buNone/>
              <a:defRPr sz="1200">
                <a:solidFill>
                  <a:srgbClr val="767676"/>
                </a:solidFill>
              </a:defRPr>
            </a:lvl1pPr>
            <a:lvl2pPr marL="457200" indent="0">
              <a:buNone/>
              <a:defRPr sz="1100"/>
            </a:lvl2pPr>
            <a:lvl3pPr marL="914400" indent="0">
              <a:buNone/>
              <a:defRPr sz="1050"/>
            </a:lvl3pPr>
            <a:lvl4pPr marL="1371600" indent="0">
              <a:buNone/>
              <a:defRPr sz="1000"/>
            </a:lvl4pPr>
            <a:lvl5pPr marL="1828800" indent="0">
              <a:buNone/>
              <a:defRPr sz="1000"/>
            </a:lvl5pPr>
          </a:lstStyle>
          <a:p>
            <a:pPr lvl="0"/>
            <a:r>
              <a:rPr lang="en-US" dirty="0"/>
              <a:t>Subsection Title</a:t>
            </a:r>
          </a:p>
        </p:txBody>
      </p:sp>
      <p:sp>
        <p:nvSpPr>
          <p:cNvPr id="19" name="Text Placeholder 30">
            <a:extLst>
              <a:ext uri="{FF2B5EF4-FFF2-40B4-BE49-F238E27FC236}">
                <a16:creationId xmlns:a16="http://schemas.microsoft.com/office/drawing/2014/main" id="{067E7316-F738-29F6-02D5-F8218DC5B3BA}"/>
              </a:ext>
            </a:extLst>
          </p:cNvPr>
          <p:cNvSpPr>
            <a:spLocks noGrp="1"/>
          </p:cNvSpPr>
          <p:nvPr>
            <p:ph type="body" sz="quarter" idx="19" hasCustomPrompt="1"/>
          </p:nvPr>
        </p:nvSpPr>
        <p:spPr>
          <a:xfrm>
            <a:off x="609599" y="6251750"/>
            <a:ext cx="286613" cy="221599"/>
          </a:xfrm>
        </p:spPr>
        <p:txBody>
          <a:bodyPr lIns="0" tIns="0" rIns="0" bIns="0">
            <a:spAutoFit/>
          </a:bodyPr>
          <a:lstStyle>
            <a:lvl1pPr marL="0" indent="0">
              <a:buNone/>
              <a:defRPr sz="1600">
                <a:solidFill>
                  <a:schemeClr val="accent4"/>
                </a:solidFill>
                <a:latin typeface="Montserrat SemiBold" pitchFamily="2" charset="0"/>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a:t>01</a:t>
            </a:r>
          </a:p>
        </p:txBody>
      </p:sp>
      <p:sp>
        <p:nvSpPr>
          <p:cNvPr id="20" name="Text Placeholder 27">
            <a:extLst>
              <a:ext uri="{FF2B5EF4-FFF2-40B4-BE49-F238E27FC236}">
                <a16:creationId xmlns:a16="http://schemas.microsoft.com/office/drawing/2014/main" id="{3E2B7529-F904-0B3F-D13E-3D15378B5D9A}"/>
              </a:ext>
            </a:extLst>
          </p:cNvPr>
          <p:cNvSpPr>
            <a:spLocks noGrp="1"/>
          </p:cNvSpPr>
          <p:nvPr>
            <p:ph type="body" sz="quarter" idx="16" hasCustomPrompt="1"/>
          </p:nvPr>
        </p:nvSpPr>
        <p:spPr>
          <a:xfrm>
            <a:off x="946152" y="6279450"/>
            <a:ext cx="2203446" cy="166199"/>
          </a:xfrm>
        </p:spPr>
        <p:txBody>
          <a:bodyPr wrap="square" lIns="0" tIns="0" rIns="0" bIns="0" anchor="ctr">
            <a:spAutoFit/>
          </a:bodyPr>
          <a:lstStyle>
            <a:lvl1pPr marL="0" indent="0">
              <a:buNone/>
              <a:defRPr sz="1200">
                <a:solidFill>
                  <a:srgbClr val="767676"/>
                </a:solidFill>
              </a:defRPr>
            </a:lvl1pPr>
            <a:lvl2pPr marL="457200" indent="0">
              <a:buNone/>
              <a:defRPr sz="1100"/>
            </a:lvl2pPr>
            <a:lvl3pPr marL="914400" indent="0">
              <a:buNone/>
              <a:defRPr sz="1050"/>
            </a:lvl3pPr>
            <a:lvl4pPr marL="1371600" indent="0">
              <a:buNone/>
              <a:defRPr sz="1000"/>
            </a:lvl4pPr>
            <a:lvl5pPr marL="1828800" indent="0">
              <a:buNone/>
              <a:defRPr sz="1000"/>
            </a:lvl5pPr>
          </a:lstStyle>
          <a:p>
            <a:pPr lvl="0"/>
            <a:r>
              <a:rPr lang="en-US" dirty="0"/>
              <a:t>Section Title</a:t>
            </a:r>
          </a:p>
        </p:txBody>
      </p:sp>
      <p:cxnSp>
        <p:nvCxnSpPr>
          <p:cNvPr id="21" name="Straight Connector 20">
            <a:extLst>
              <a:ext uri="{FF2B5EF4-FFF2-40B4-BE49-F238E27FC236}">
                <a16:creationId xmlns:a16="http://schemas.microsoft.com/office/drawing/2014/main" id="{054FC550-7D93-CE83-EDCA-DC413BBA8196}"/>
              </a:ext>
            </a:extLst>
          </p:cNvPr>
          <p:cNvCxnSpPr>
            <a:cxnSpLocks/>
          </p:cNvCxnSpPr>
          <p:nvPr userDrawn="1"/>
        </p:nvCxnSpPr>
        <p:spPr>
          <a:xfrm>
            <a:off x="911453" y="6229350"/>
            <a:ext cx="0" cy="238125"/>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2" name="Slide Number Placeholder 6">
            <a:extLst>
              <a:ext uri="{FF2B5EF4-FFF2-40B4-BE49-F238E27FC236}">
                <a16:creationId xmlns:a16="http://schemas.microsoft.com/office/drawing/2014/main" id="{5F885343-1576-9457-C43F-555EAEDFA6F2}"/>
              </a:ext>
            </a:extLst>
          </p:cNvPr>
          <p:cNvSpPr>
            <a:spLocks noGrp="1"/>
          </p:cNvSpPr>
          <p:nvPr>
            <p:ph type="sldNum" sz="quarter" idx="4"/>
          </p:nvPr>
        </p:nvSpPr>
        <p:spPr>
          <a:xfrm>
            <a:off x="11295787" y="6251750"/>
            <a:ext cx="286611" cy="189270"/>
          </a:xfrm>
          <a:prstGeom prst="rect">
            <a:avLst/>
          </a:prstGeom>
        </p:spPr>
        <p:txBody>
          <a:bodyPr vert="horz" lIns="0" tIns="0" rIns="0" bIns="0" rtlCol="0" anchor="ctr"/>
          <a:lstStyle>
            <a:lvl1pPr algn="r">
              <a:defRPr sz="1200">
                <a:solidFill>
                  <a:schemeClr val="tx1">
                    <a:tint val="82000"/>
                  </a:schemeClr>
                </a:solidFill>
              </a:defRPr>
            </a:lvl1pPr>
          </a:lstStyle>
          <a:p>
            <a:fld id="{E494F7E3-3625-40F1-897C-DFFB67D50095}" type="slidenum">
              <a:rPr lang="en-US" smtClean="0"/>
              <a:t>‹#›</a:t>
            </a:fld>
            <a:endParaRPr lang="en-US" dirty="0"/>
          </a:p>
        </p:txBody>
      </p:sp>
      <p:sp>
        <p:nvSpPr>
          <p:cNvPr id="4" name="Text Placeholder 4">
            <a:extLst>
              <a:ext uri="{FF2B5EF4-FFF2-40B4-BE49-F238E27FC236}">
                <a16:creationId xmlns:a16="http://schemas.microsoft.com/office/drawing/2014/main" id="{45F70B41-245E-07D3-B1CD-EA3FD3E35F54}"/>
              </a:ext>
            </a:extLst>
          </p:cNvPr>
          <p:cNvSpPr>
            <a:spLocks noGrp="1"/>
          </p:cNvSpPr>
          <p:nvPr>
            <p:ph type="body" sz="quarter" idx="15"/>
          </p:nvPr>
        </p:nvSpPr>
        <p:spPr>
          <a:xfrm>
            <a:off x="609600" y="390525"/>
            <a:ext cx="10972800" cy="760374"/>
          </a:xfrm>
        </p:spPr>
        <p:txBody>
          <a:bodyPr lIns="0" tIns="0" rIns="0" bIns="0" anchor="b">
            <a:normAutofit/>
          </a:bodyPr>
          <a:lstStyle>
            <a:lvl1pPr marL="0" indent="0">
              <a:buNone/>
              <a:defRPr sz="2600">
                <a:solidFill>
                  <a:schemeClr val="tx2"/>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r>
              <a:rPr lang="en-US" dirty="0"/>
              <a:t>Click to edit Master text styles</a:t>
            </a:r>
          </a:p>
        </p:txBody>
      </p:sp>
    </p:spTree>
    <p:extLst>
      <p:ext uri="{BB962C8B-B14F-4D97-AF65-F5344CB8AC3E}">
        <p14:creationId xmlns:p14="http://schemas.microsoft.com/office/powerpoint/2010/main" val="251463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D273958-B139-1432-8629-EC65E6A0D2A5}"/>
              </a:ext>
            </a:extLst>
          </p:cNvPr>
          <p:cNvGrpSpPr/>
          <p:nvPr userDrawn="1"/>
        </p:nvGrpSpPr>
        <p:grpSpPr>
          <a:xfrm>
            <a:off x="6245725" y="167640"/>
            <a:ext cx="5978230" cy="6813882"/>
            <a:chOff x="6245725" y="167640"/>
            <a:chExt cx="5978230" cy="6813882"/>
          </a:xfrm>
        </p:grpSpPr>
        <p:sp>
          <p:nvSpPr>
            <p:cNvPr id="8" name="Parallelogram 7">
              <a:extLst>
                <a:ext uri="{FF2B5EF4-FFF2-40B4-BE49-F238E27FC236}">
                  <a16:creationId xmlns:a16="http://schemas.microsoft.com/office/drawing/2014/main" id="{271845D9-0B99-5C25-147F-7AEC5AC5E2A0}"/>
                </a:ext>
              </a:extLst>
            </p:cNvPr>
            <p:cNvSpPr/>
            <p:nvPr/>
          </p:nvSpPr>
          <p:spPr>
            <a:xfrm>
              <a:off x="6245725" y="167640"/>
              <a:ext cx="5954547" cy="6813882"/>
            </a:xfrm>
            <a:custGeom>
              <a:avLst/>
              <a:gdLst>
                <a:gd name="connsiteX0" fmla="*/ 0 w 7176319"/>
                <a:gd name="connsiteY0" fmla="*/ 6981522 h 6981522"/>
                <a:gd name="connsiteX1" fmla="*/ 6106947 w 7176319"/>
                <a:gd name="connsiteY1" fmla="*/ 0 h 6981522"/>
                <a:gd name="connsiteX2" fmla="*/ 7176319 w 7176319"/>
                <a:gd name="connsiteY2" fmla="*/ 0 h 6981522"/>
                <a:gd name="connsiteX3" fmla="*/ 1069372 w 7176319"/>
                <a:gd name="connsiteY3" fmla="*/ 6981522 h 6981522"/>
                <a:gd name="connsiteX4" fmla="*/ 0 w 7176319"/>
                <a:gd name="connsiteY4" fmla="*/ 6981522 h 6981522"/>
                <a:gd name="connsiteX0" fmla="*/ 0 w 7176319"/>
                <a:gd name="connsiteY0" fmla="*/ 6981522 h 6981522"/>
                <a:gd name="connsiteX1" fmla="*/ 5954547 w 7176319"/>
                <a:gd name="connsiteY1" fmla="*/ 167640 h 6981522"/>
                <a:gd name="connsiteX2" fmla="*/ 7176319 w 7176319"/>
                <a:gd name="connsiteY2" fmla="*/ 0 h 6981522"/>
                <a:gd name="connsiteX3" fmla="*/ 1069372 w 7176319"/>
                <a:gd name="connsiteY3" fmla="*/ 6981522 h 6981522"/>
                <a:gd name="connsiteX4" fmla="*/ 0 w 7176319"/>
                <a:gd name="connsiteY4" fmla="*/ 6981522 h 6981522"/>
                <a:gd name="connsiteX0" fmla="*/ 0 w 5954547"/>
                <a:gd name="connsiteY0" fmla="*/ 6813882 h 6813882"/>
                <a:gd name="connsiteX1" fmla="*/ 5954547 w 5954547"/>
                <a:gd name="connsiteY1" fmla="*/ 0 h 6813882"/>
                <a:gd name="connsiteX2" fmla="*/ 5941879 w 5954547"/>
                <a:gd name="connsiteY2" fmla="*/ 1219200 h 6813882"/>
                <a:gd name="connsiteX3" fmla="*/ 1069372 w 5954547"/>
                <a:gd name="connsiteY3" fmla="*/ 6813882 h 6813882"/>
                <a:gd name="connsiteX4" fmla="*/ 0 w 5954547"/>
                <a:gd name="connsiteY4" fmla="*/ 6813882 h 6813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4547" h="6813882">
                  <a:moveTo>
                    <a:pt x="0" y="6813882"/>
                  </a:moveTo>
                  <a:lnTo>
                    <a:pt x="5954547" y="0"/>
                  </a:lnTo>
                  <a:lnTo>
                    <a:pt x="5941879" y="1219200"/>
                  </a:lnTo>
                  <a:lnTo>
                    <a:pt x="1069372" y="6813882"/>
                  </a:lnTo>
                  <a:lnTo>
                    <a:pt x="0" y="6813882"/>
                  </a:lnTo>
                  <a:close/>
                </a:path>
              </a:pathLst>
            </a:custGeom>
            <a:solidFill>
              <a:schemeClr val="accent1">
                <a:lumMod val="50000"/>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a:extLst>
                <a:ext uri="{FF2B5EF4-FFF2-40B4-BE49-F238E27FC236}">
                  <a16:creationId xmlns:a16="http://schemas.microsoft.com/office/drawing/2014/main" id="{362073BC-2A1B-875D-CC8A-8773E649DA79}"/>
                </a:ext>
              </a:extLst>
            </p:cNvPr>
            <p:cNvSpPr/>
            <p:nvPr/>
          </p:nvSpPr>
          <p:spPr>
            <a:xfrm>
              <a:off x="8259085" y="2212258"/>
              <a:ext cx="3964870" cy="4645742"/>
            </a:xfrm>
            <a:custGeom>
              <a:avLst/>
              <a:gdLst>
                <a:gd name="connsiteX0" fmla="*/ 0 w 5869870"/>
                <a:gd name="connsiteY0" fmla="*/ 4645742 h 4645742"/>
                <a:gd name="connsiteX1" fmla="*/ 3953898 w 5869870"/>
                <a:gd name="connsiteY1" fmla="*/ 0 h 4645742"/>
                <a:gd name="connsiteX2" fmla="*/ 5869870 w 5869870"/>
                <a:gd name="connsiteY2" fmla="*/ 0 h 4645742"/>
                <a:gd name="connsiteX3" fmla="*/ 1915972 w 5869870"/>
                <a:gd name="connsiteY3" fmla="*/ 4645742 h 4645742"/>
                <a:gd name="connsiteX4" fmla="*/ 0 w 5869870"/>
                <a:gd name="connsiteY4" fmla="*/ 4645742 h 4645742"/>
                <a:gd name="connsiteX0" fmla="*/ 0 w 3964870"/>
                <a:gd name="connsiteY0" fmla="*/ 4645742 h 4645742"/>
                <a:gd name="connsiteX1" fmla="*/ 3953898 w 3964870"/>
                <a:gd name="connsiteY1" fmla="*/ 0 h 4645742"/>
                <a:gd name="connsiteX2" fmla="*/ 3964870 w 3964870"/>
                <a:gd name="connsiteY2" fmla="*/ 2270760 h 4645742"/>
                <a:gd name="connsiteX3" fmla="*/ 1915972 w 3964870"/>
                <a:gd name="connsiteY3" fmla="*/ 4645742 h 4645742"/>
                <a:gd name="connsiteX4" fmla="*/ 0 w 3964870"/>
                <a:gd name="connsiteY4" fmla="*/ 4645742 h 4645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4870" h="4645742">
                  <a:moveTo>
                    <a:pt x="0" y="4645742"/>
                  </a:moveTo>
                  <a:lnTo>
                    <a:pt x="3953898" y="0"/>
                  </a:lnTo>
                  <a:cubicBezTo>
                    <a:pt x="3957555" y="756920"/>
                    <a:pt x="3961213" y="1513840"/>
                    <a:pt x="3964870" y="2270760"/>
                  </a:cubicBezTo>
                  <a:lnTo>
                    <a:pt x="1915972" y="4645742"/>
                  </a:lnTo>
                  <a:lnTo>
                    <a:pt x="0" y="4645742"/>
                  </a:lnTo>
                  <a:close/>
                </a:path>
              </a:pathLst>
            </a:custGeom>
            <a:solidFill>
              <a:schemeClr val="accent1">
                <a:lumMod val="50000"/>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2" name="Straight Connector 11">
            <a:extLst>
              <a:ext uri="{FF2B5EF4-FFF2-40B4-BE49-F238E27FC236}">
                <a16:creationId xmlns:a16="http://schemas.microsoft.com/office/drawing/2014/main" id="{17614B35-E1C9-5F3C-F801-66ABC9F26624}"/>
              </a:ext>
            </a:extLst>
          </p:cNvPr>
          <p:cNvCxnSpPr>
            <a:cxnSpLocks/>
          </p:cNvCxnSpPr>
          <p:nvPr userDrawn="1"/>
        </p:nvCxnSpPr>
        <p:spPr>
          <a:xfrm>
            <a:off x="10256363" y="685800"/>
            <a:ext cx="1326037" cy="0"/>
          </a:xfrm>
          <a:prstGeom prst="line">
            <a:avLst/>
          </a:prstGeom>
          <a:ln w="25400">
            <a:gradFill flip="none" rotWithShape="1">
              <a:gsLst>
                <a:gs pos="100000">
                  <a:schemeClr val="accent4"/>
                </a:gs>
                <a:gs pos="0">
                  <a:schemeClr val="bg2"/>
                </a:gs>
              </a:gsLst>
              <a:lin ang="0" scaled="1"/>
              <a:tileRect/>
            </a:gradFill>
          </a:ln>
        </p:spPr>
        <p:style>
          <a:lnRef idx="2">
            <a:schemeClr val="accent1"/>
          </a:lnRef>
          <a:fillRef idx="0">
            <a:schemeClr val="accent1"/>
          </a:fillRef>
          <a:effectRef idx="1">
            <a:schemeClr val="accent1"/>
          </a:effectRef>
          <a:fontRef idx="minor">
            <a:schemeClr val="tx1"/>
          </a:fontRef>
        </p:style>
      </p:cxnSp>
      <p:grpSp>
        <p:nvGrpSpPr>
          <p:cNvPr id="15" name="Group 14">
            <a:extLst>
              <a:ext uri="{FF2B5EF4-FFF2-40B4-BE49-F238E27FC236}">
                <a16:creationId xmlns:a16="http://schemas.microsoft.com/office/drawing/2014/main" id="{7658D93C-8D3A-1F4F-D27C-734AEBDD5AFD}"/>
              </a:ext>
            </a:extLst>
          </p:cNvPr>
          <p:cNvGrpSpPr/>
          <p:nvPr userDrawn="1"/>
        </p:nvGrpSpPr>
        <p:grpSpPr>
          <a:xfrm>
            <a:off x="609600" y="3299742"/>
            <a:ext cx="1042948" cy="382037"/>
            <a:chOff x="612215" y="3436053"/>
            <a:chExt cx="954475" cy="344047"/>
          </a:xfrm>
        </p:grpSpPr>
        <p:sp>
          <p:nvSpPr>
            <p:cNvPr id="16" name="Parallelogram 15">
              <a:extLst>
                <a:ext uri="{FF2B5EF4-FFF2-40B4-BE49-F238E27FC236}">
                  <a16:creationId xmlns:a16="http://schemas.microsoft.com/office/drawing/2014/main" id="{1F65F2A7-68C8-CD28-00D7-63784446BF21}"/>
                </a:ext>
              </a:extLst>
            </p:cNvPr>
            <p:cNvSpPr/>
            <p:nvPr/>
          </p:nvSpPr>
          <p:spPr>
            <a:xfrm>
              <a:off x="1133302" y="3436053"/>
              <a:ext cx="433388" cy="344047"/>
            </a:xfrm>
            <a:prstGeom prst="parallelogram">
              <a:avLst>
                <a:gd name="adj" fmla="val 7812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arallelogram 16">
              <a:extLst>
                <a:ext uri="{FF2B5EF4-FFF2-40B4-BE49-F238E27FC236}">
                  <a16:creationId xmlns:a16="http://schemas.microsoft.com/office/drawing/2014/main" id="{3CC39118-1CC5-1EBD-970C-E93CA09F32F3}"/>
                </a:ext>
              </a:extLst>
            </p:cNvPr>
            <p:cNvSpPr/>
            <p:nvPr/>
          </p:nvSpPr>
          <p:spPr>
            <a:xfrm>
              <a:off x="858906" y="3436053"/>
              <a:ext cx="378317" cy="344047"/>
            </a:xfrm>
            <a:prstGeom prst="parallelogram">
              <a:avLst>
                <a:gd name="adj" fmla="val 78127"/>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arallelogram 17">
              <a:extLst>
                <a:ext uri="{FF2B5EF4-FFF2-40B4-BE49-F238E27FC236}">
                  <a16:creationId xmlns:a16="http://schemas.microsoft.com/office/drawing/2014/main" id="{50AFB6B5-3D95-A79A-AC0B-A9CC98CA0B81}"/>
                </a:ext>
              </a:extLst>
            </p:cNvPr>
            <p:cNvSpPr/>
            <p:nvPr/>
          </p:nvSpPr>
          <p:spPr>
            <a:xfrm>
              <a:off x="612215" y="3436053"/>
              <a:ext cx="350612" cy="344047"/>
            </a:xfrm>
            <a:prstGeom prst="parallelogram">
              <a:avLst>
                <a:gd name="adj" fmla="val 78127"/>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 name="Text Placeholder 19">
            <a:extLst>
              <a:ext uri="{FF2B5EF4-FFF2-40B4-BE49-F238E27FC236}">
                <a16:creationId xmlns:a16="http://schemas.microsoft.com/office/drawing/2014/main" id="{4DC38346-BA3C-F52A-C844-630EB3BD0ECA}"/>
              </a:ext>
            </a:extLst>
          </p:cNvPr>
          <p:cNvSpPr>
            <a:spLocks noGrp="1"/>
          </p:cNvSpPr>
          <p:nvPr>
            <p:ph type="body" sz="quarter" idx="13"/>
          </p:nvPr>
        </p:nvSpPr>
        <p:spPr>
          <a:xfrm>
            <a:off x="609600" y="3854540"/>
            <a:ext cx="10134600" cy="609600"/>
          </a:xfrm>
        </p:spPr>
        <p:txBody>
          <a:bodyPr lIns="0" tIns="0" rIns="0" bIns="0">
            <a:noAutofit/>
          </a:bodyPr>
          <a:lstStyle>
            <a:lvl1pPr marL="0" indent="0">
              <a:buNone/>
              <a:defRPr sz="4400">
                <a:latin typeface="Montserrat ExtraBold" pitchFamily="2" charset="0"/>
              </a:defRPr>
            </a:lvl1pPr>
            <a:lvl2pPr marL="457200" indent="0">
              <a:buNone/>
              <a:defRPr sz="4000">
                <a:latin typeface="Montserrat ExtraBold" pitchFamily="2" charset="0"/>
              </a:defRPr>
            </a:lvl2pPr>
            <a:lvl3pPr marL="914400" indent="0">
              <a:buNone/>
              <a:defRPr sz="3600">
                <a:latin typeface="Montserrat ExtraBold" pitchFamily="2" charset="0"/>
              </a:defRPr>
            </a:lvl3pPr>
            <a:lvl4pPr marL="1371600" indent="0">
              <a:buNone/>
              <a:defRPr sz="3200">
                <a:latin typeface="Montserrat ExtraBold" pitchFamily="2" charset="0"/>
              </a:defRPr>
            </a:lvl4pPr>
            <a:lvl5pPr marL="1828800" indent="0">
              <a:buNone/>
              <a:defRPr sz="3200">
                <a:latin typeface="Montserrat ExtraBold" pitchFamily="2" charset="0"/>
              </a:defRPr>
            </a:lvl5pPr>
          </a:lstStyle>
          <a:p>
            <a:pPr lvl="0"/>
            <a:r>
              <a:rPr lang="en-US" dirty="0"/>
              <a:t>Click to edit Master text styles</a:t>
            </a:r>
          </a:p>
        </p:txBody>
      </p:sp>
      <p:sp>
        <p:nvSpPr>
          <p:cNvPr id="21" name="Text Placeholder 19">
            <a:extLst>
              <a:ext uri="{FF2B5EF4-FFF2-40B4-BE49-F238E27FC236}">
                <a16:creationId xmlns:a16="http://schemas.microsoft.com/office/drawing/2014/main" id="{302FCE5E-EEF3-5582-E087-E21AF7BB17E2}"/>
              </a:ext>
            </a:extLst>
          </p:cNvPr>
          <p:cNvSpPr>
            <a:spLocks noGrp="1"/>
          </p:cNvSpPr>
          <p:nvPr>
            <p:ph type="body" sz="quarter" idx="14"/>
          </p:nvPr>
        </p:nvSpPr>
        <p:spPr>
          <a:xfrm>
            <a:off x="609600" y="4514844"/>
            <a:ext cx="10972800" cy="609600"/>
          </a:xfrm>
        </p:spPr>
        <p:txBody>
          <a:bodyPr lIns="0" tIns="0" rIns="0" bIns="0">
            <a:noAutofit/>
          </a:bodyPr>
          <a:lstStyle>
            <a:lvl1pPr marL="0" indent="0">
              <a:buNone/>
              <a:defRPr sz="4400">
                <a:solidFill>
                  <a:schemeClr val="accent4"/>
                </a:solidFill>
                <a:latin typeface="Montserrat ExtraBold" pitchFamily="2" charset="0"/>
              </a:defRPr>
            </a:lvl1pPr>
            <a:lvl2pPr marL="457200" indent="0">
              <a:buNone/>
              <a:defRPr sz="4000">
                <a:latin typeface="Montserrat ExtraBold" pitchFamily="2" charset="0"/>
              </a:defRPr>
            </a:lvl2pPr>
            <a:lvl3pPr marL="914400" indent="0">
              <a:buNone/>
              <a:defRPr sz="3600">
                <a:latin typeface="Montserrat ExtraBold" pitchFamily="2" charset="0"/>
              </a:defRPr>
            </a:lvl3pPr>
            <a:lvl4pPr marL="1371600" indent="0">
              <a:buNone/>
              <a:defRPr sz="3200">
                <a:latin typeface="Montserrat ExtraBold" pitchFamily="2" charset="0"/>
              </a:defRPr>
            </a:lvl4pPr>
            <a:lvl5pPr marL="1828800" indent="0">
              <a:buNone/>
              <a:defRPr sz="3200">
                <a:latin typeface="Montserrat ExtraBold" pitchFamily="2" charset="0"/>
              </a:defRPr>
            </a:lvl5pPr>
          </a:lstStyle>
          <a:p>
            <a:pPr lvl="0"/>
            <a:r>
              <a:rPr lang="en-US" dirty="0"/>
              <a:t>Click to edit Master text styles</a:t>
            </a:r>
          </a:p>
        </p:txBody>
      </p:sp>
      <p:sp>
        <p:nvSpPr>
          <p:cNvPr id="23" name="Text Placeholder 22">
            <a:extLst>
              <a:ext uri="{FF2B5EF4-FFF2-40B4-BE49-F238E27FC236}">
                <a16:creationId xmlns:a16="http://schemas.microsoft.com/office/drawing/2014/main" id="{BA7456BA-9E97-B9E9-E022-797FC2A834E6}"/>
              </a:ext>
            </a:extLst>
          </p:cNvPr>
          <p:cNvSpPr>
            <a:spLocks noGrp="1"/>
          </p:cNvSpPr>
          <p:nvPr>
            <p:ph type="body" sz="quarter" idx="15"/>
          </p:nvPr>
        </p:nvSpPr>
        <p:spPr>
          <a:xfrm>
            <a:off x="609600" y="5387893"/>
            <a:ext cx="10972800" cy="369331"/>
          </a:xfrm>
        </p:spPr>
        <p:txBody>
          <a:bodyPr lIns="0" tIns="0" rIns="0" bIns="0">
            <a:noAutofit/>
          </a:bodyPr>
          <a:lstStyle>
            <a:lvl1pPr marL="0" indent="0">
              <a:buNone/>
              <a:defRPr sz="2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3" name="Text Placeholder 2">
            <a:extLst>
              <a:ext uri="{FF2B5EF4-FFF2-40B4-BE49-F238E27FC236}">
                <a16:creationId xmlns:a16="http://schemas.microsoft.com/office/drawing/2014/main" id="{A9874604-6352-E1D9-3803-B5A8B3671F5C}"/>
              </a:ext>
            </a:extLst>
          </p:cNvPr>
          <p:cNvSpPr>
            <a:spLocks noGrp="1"/>
          </p:cNvSpPr>
          <p:nvPr>
            <p:ph type="body" sz="quarter" idx="16" hasCustomPrompt="1"/>
          </p:nvPr>
        </p:nvSpPr>
        <p:spPr>
          <a:xfrm>
            <a:off x="10256363" y="799827"/>
            <a:ext cx="1326037" cy="190893"/>
          </a:xfrm>
        </p:spPr>
        <p:txBody>
          <a:bodyPr lIns="0" tIns="0" rIns="0" bIns="0">
            <a:noAutofit/>
          </a:bodyPr>
          <a:lstStyle>
            <a:lvl1pPr marL="0" indent="0" algn="r">
              <a:buNone/>
              <a:defRPr sz="1600"/>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a:t>MM/DD/YY</a:t>
            </a:r>
          </a:p>
        </p:txBody>
      </p:sp>
      <p:sp>
        <p:nvSpPr>
          <p:cNvPr id="2" name="Slide Number Placeholder 6">
            <a:extLst>
              <a:ext uri="{FF2B5EF4-FFF2-40B4-BE49-F238E27FC236}">
                <a16:creationId xmlns:a16="http://schemas.microsoft.com/office/drawing/2014/main" id="{AEA3DC90-69DB-6804-7475-B6D4BAF36A3D}"/>
              </a:ext>
            </a:extLst>
          </p:cNvPr>
          <p:cNvSpPr>
            <a:spLocks noGrp="1"/>
          </p:cNvSpPr>
          <p:nvPr>
            <p:ph type="sldNum" sz="quarter" idx="4"/>
          </p:nvPr>
        </p:nvSpPr>
        <p:spPr>
          <a:xfrm>
            <a:off x="11295787" y="6251750"/>
            <a:ext cx="286611" cy="189270"/>
          </a:xfrm>
          <a:prstGeom prst="rect">
            <a:avLst/>
          </a:prstGeom>
        </p:spPr>
        <p:txBody>
          <a:bodyPr vert="horz" lIns="0" tIns="0" rIns="0" bIns="0" rtlCol="0" anchor="ctr"/>
          <a:lstStyle>
            <a:lvl1pPr algn="r">
              <a:defRPr sz="1200">
                <a:solidFill>
                  <a:schemeClr val="tx1">
                    <a:tint val="82000"/>
                  </a:schemeClr>
                </a:solidFill>
              </a:defRPr>
            </a:lvl1pPr>
          </a:lstStyle>
          <a:p>
            <a:fld id="{E494F7E3-3625-40F1-897C-DFFB67D50095}" type="slidenum">
              <a:rPr lang="en-US" smtClean="0"/>
              <a:t>‹#›</a:t>
            </a:fld>
            <a:endParaRPr lang="en-US"/>
          </a:p>
        </p:txBody>
      </p:sp>
    </p:spTree>
    <p:extLst>
      <p:ext uri="{BB962C8B-B14F-4D97-AF65-F5344CB8AC3E}">
        <p14:creationId xmlns:p14="http://schemas.microsoft.com/office/powerpoint/2010/main" val="292031827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accent4"/>
        </a:solidFill>
        <a:effectLst/>
      </p:bgPr>
    </p:bg>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4DC38346-BA3C-F52A-C844-630EB3BD0ECA}"/>
              </a:ext>
            </a:extLst>
          </p:cNvPr>
          <p:cNvSpPr>
            <a:spLocks noGrp="1"/>
          </p:cNvSpPr>
          <p:nvPr>
            <p:ph type="body" sz="quarter" idx="13"/>
          </p:nvPr>
        </p:nvSpPr>
        <p:spPr>
          <a:xfrm>
            <a:off x="609600" y="2785834"/>
            <a:ext cx="10960100" cy="609600"/>
          </a:xfrm>
        </p:spPr>
        <p:txBody>
          <a:bodyPr lIns="0" tIns="0" rIns="0" bIns="0">
            <a:noAutofit/>
          </a:bodyPr>
          <a:lstStyle>
            <a:lvl1pPr marL="0" indent="0">
              <a:buNone/>
              <a:defRPr sz="4400">
                <a:solidFill>
                  <a:schemeClr val="tx2"/>
                </a:solidFill>
                <a:latin typeface="Montserrat ExtraBold" pitchFamily="2" charset="0"/>
              </a:defRPr>
            </a:lvl1pPr>
            <a:lvl2pPr marL="457200" indent="0">
              <a:buNone/>
              <a:defRPr sz="4000">
                <a:latin typeface="Montserrat ExtraBold" pitchFamily="2" charset="0"/>
              </a:defRPr>
            </a:lvl2pPr>
            <a:lvl3pPr marL="914400" indent="0">
              <a:buNone/>
              <a:defRPr sz="3600">
                <a:latin typeface="Montserrat ExtraBold" pitchFamily="2" charset="0"/>
              </a:defRPr>
            </a:lvl3pPr>
            <a:lvl4pPr marL="1371600" indent="0">
              <a:buNone/>
              <a:defRPr sz="3200">
                <a:latin typeface="Montserrat ExtraBold" pitchFamily="2" charset="0"/>
              </a:defRPr>
            </a:lvl4pPr>
            <a:lvl5pPr marL="1828800" indent="0">
              <a:buNone/>
              <a:defRPr sz="3200">
                <a:latin typeface="Montserrat ExtraBold" pitchFamily="2" charset="0"/>
              </a:defRPr>
            </a:lvl5pPr>
          </a:lstStyle>
          <a:p>
            <a:pPr lvl="0"/>
            <a:r>
              <a:rPr lang="en-US" dirty="0"/>
              <a:t>Click to edit Master text styles</a:t>
            </a:r>
          </a:p>
        </p:txBody>
      </p:sp>
      <p:sp>
        <p:nvSpPr>
          <p:cNvPr id="21" name="Text Placeholder 19">
            <a:extLst>
              <a:ext uri="{FF2B5EF4-FFF2-40B4-BE49-F238E27FC236}">
                <a16:creationId xmlns:a16="http://schemas.microsoft.com/office/drawing/2014/main" id="{302FCE5E-EEF3-5582-E087-E21AF7BB17E2}"/>
              </a:ext>
            </a:extLst>
          </p:cNvPr>
          <p:cNvSpPr>
            <a:spLocks noGrp="1"/>
          </p:cNvSpPr>
          <p:nvPr>
            <p:ph type="body" sz="quarter" idx="14"/>
          </p:nvPr>
        </p:nvSpPr>
        <p:spPr>
          <a:xfrm>
            <a:off x="609600" y="3446138"/>
            <a:ext cx="10972800" cy="609600"/>
          </a:xfrm>
        </p:spPr>
        <p:txBody>
          <a:bodyPr lIns="0" tIns="0" rIns="0" bIns="0">
            <a:noAutofit/>
          </a:bodyPr>
          <a:lstStyle>
            <a:lvl1pPr marL="0" indent="0">
              <a:buNone/>
              <a:defRPr sz="4400">
                <a:solidFill>
                  <a:schemeClr val="bg1"/>
                </a:solidFill>
                <a:latin typeface="Montserrat ExtraBold" pitchFamily="2" charset="0"/>
              </a:defRPr>
            </a:lvl1pPr>
            <a:lvl2pPr marL="457200" indent="0">
              <a:buNone/>
              <a:defRPr sz="4000">
                <a:latin typeface="Montserrat ExtraBold" pitchFamily="2" charset="0"/>
              </a:defRPr>
            </a:lvl2pPr>
            <a:lvl3pPr marL="914400" indent="0">
              <a:buNone/>
              <a:defRPr sz="3600">
                <a:latin typeface="Montserrat ExtraBold" pitchFamily="2" charset="0"/>
              </a:defRPr>
            </a:lvl3pPr>
            <a:lvl4pPr marL="1371600" indent="0">
              <a:buNone/>
              <a:defRPr sz="3200">
                <a:latin typeface="Montserrat ExtraBold" pitchFamily="2" charset="0"/>
              </a:defRPr>
            </a:lvl4pPr>
            <a:lvl5pPr marL="1828800" indent="0">
              <a:buNone/>
              <a:defRPr sz="3200">
                <a:latin typeface="Montserrat ExtraBold" pitchFamily="2" charset="0"/>
              </a:defRPr>
            </a:lvl5pPr>
          </a:lstStyle>
          <a:p>
            <a:pPr lvl="0"/>
            <a:r>
              <a:rPr lang="en-US" dirty="0"/>
              <a:t>Click to edit Master text styles</a:t>
            </a:r>
          </a:p>
        </p:txBody>
      </p:sp>
      <p:sp>
        <p:nvSpPr>
          <p:cNvPr id="23" name="Text Placeholder 22">
            <a:extLst>
              <a:ext uri="{FF2B5EF4-FFF2-40B4-BE49-F238E27FC236}">
                <a16:creationId xmlns:a16="http://schemas.microsoft.com/office/drawing/2014/main" id="{BA7456BA-9E97-B9E9-E022-797FC2A834E6}"/>
              </a:ext>
            </a:extLst>
          </p:cNvPr>
          <p:cNvSpPr>
            <a:spLocks noGrp="1"/>
          </p:cNvSpPr>
          <p:nvPr>
            <p:ph type="body" sz="quarter" idx="15"/>
          </p:nvPr>
        </p:nvSpPr>
        <p:spPr>
          <a:xfrm>
            <a:off x="649158" y="4898124"/>
            <a:ext cx="8394700" cy="365124"/>
          </a:xfrm>
        </p:spPr>
        <p:txBody>
          <a:bodyPr lIns="0" tIns="0" rIns="0" bIns="0">
            <a:noAutofit/>
          </a:bodyPr>
          <a:lstStyle>
            <a:lvl1pPr marL="0" indent="0">
              <a:buNone/>
              <a:defRPr sz="2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cxnSp>
        <p:nvCxnSpPr>
          <p:cNvPr id="27" name="Straight Connector 26">
            <a:extLst>
              <a:ext uri="{FF2B5EF4-FFF2-40B4-BE49-F238E27FC236}">
                <a16:creationId xmlns:a16="http://schemas.microsoft.com/office/drawing/2014/main" id="{CD04923B-2AC3-2356-DB19-99388C0D637C}"/>
              </a:ext>
            </a:extLst>
          </p:cNvPr>
          <p:cNvCxnSpPr>
            <a:cxnSpLocks/>
          </p:cNvCxnSpPr>
          <p:nvPr userDrawn="1"/>
        </p:nvCxnSpPr>
        <p:spPr>
          <a:xfrm>
            <a:off x="649158" y="5369145"/>
            <a:ext cx="8382000" cy="0"/>
          </a:xfrm>
          <a:prstGeom prst="line">
            <a:avLst/>
          </a:prstGeom>
          <a:ln w="25400">
            <a:gradFill flip="none" rotWithShape="1">
              <a:gsLst>
                <a:gs pos="89000">
                  <a:schemeClr val="accent4"/>
                </a:gs>
                <a:gs pos="32000">
                  <a:schemeClr val="accent1">
                    <a:lumMod val="30000"/>
                    <a:lumOff val="70000"/>
                  </a:schemeClr>
                </a:gs>
              </a:gsLst>
              <a:lin ang="0" scaled="1"/>
              <a:tileRect/>
            </a:gradFill>
          </a:ln>
        </p:spPr>
        <p:style>
          <a:lnRef idx="2">
            <a:schemeClr val="accent1"/>
          </a:lnRef>
          <a:fillRef idx="0">
            <a:schemeClr val="accent1"/>
          </a:fillRef>
          <a:effectRef idx="1">
            <a:schemeClr val="accent1"/>
          </a:effectRef>
          <a:fontRef idx="minor">
            <a:schemeClr val="tx1"/>
          </a:fontRef>
        </p:style>
      </p:cxnSp>
      <p:sp>
        <p:nvSpPr>
          <p:cNvPr id="31" name="Text Placeholder 30">
            <a:extLst>
              <a:ext uri="{FF2B5EF4-FFF2-40B4-BE49-F238E27FC236}">
                <a16:creationId xmlns:a16="http://schemas.microsoft.com/office/drawing/2014/main" id="{AAD18801-E3A3-CFC1-CE24-D5EEBB647785}"/>
              </a:ext>
            </a:extLst>
          </p:cNvPr>
          <p:cNvSpPr>
            <a:spLocks noGrp="1"/>
          </p:cNvSpPr>
          <p:nvPr>
            <p:ph type="body" sz="quarter" idx="16" hasCustomPrompt="1"/>
          </p:nvPr>
        </p:nvSpPr>
        <p:spPr>
          <a:xfrm>
            <a:off x="649159" y="5475066"/>
            <a:ext cx="1286763" cy="220980"/>
          </a:xfrm>
        </p:spPr>
        <p:txBody>
          <a:bodyPr lIns="0" tIns="0" rIns="0" bIns="0">
            <a:noAutofit/>
          </a:bodyPr>
          <a:lstStyle>
            <a:lvl1pPr marL="0" indent="0">
              <a:buNone/>
              <a:defRPr sz="1800">
                <a:solidFill>
                  <a:schemeClr val="bg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dirty="0"/>
              <a:t>DD/MM/YY</a:t>
            </a:r>
          </a:p>
        </p:txBody>
      </p:sp>
      <p:grpSp>
        <p:nvGrpSpPr>
          <p:cNvPr id="2" name="Group 1">
            <a:extLst>
              <a:ext uri="{FF2B5EF4-FFF2-40B4-BE49-F238E27FC236}">
                <a16:creationId xmlns:a16="http://schemas.microsoft.com/office/drawing/2014/main" id="{69FA9E02-91FD-4F34-CF1A-3DB783AAA875}"/>
              </a:ext>
            </a:extLst>
          </p:cNvPr>
          <p:cNvGrpSpPr/>
          <p:nvPr userDrawn="1"/>
        </p:nvGrpSpPr>
        <p:grpSpPr>
          <a:xfrm>
            <a:off x="609600" y="2263869"/>
            <a:ext cx="1042948" cy="382037"/>
            <a:chOff x="612215" y="3436053"/>
            <a:chExt cx="954475" cy="344047"/>
          </a:xfrm>
        </p:grpSpPr>
        <p:sp>
          <p:nvSpPr>
            <p:cNvPr id="7" name="Parallelogram 6">
              <a:extLst>
                <a:ext uri="{FF2B5EF4-FFF2-40B4-BE49-F238E27FC236}">
                  <a16:creationId xmlns:a16="http://schemas.microsoft.com/office/drawing/2014/main" id="{5A5BDBE4-7562-C167-389B-0F1E5BE61B37}"/>
                </a:ext>
              </a:extLst>
            </p:cNvPr>
            <p:cNvSpPr/>
            <p:nvPr/>
          </p:nvSpPr>
          <p:spPr>
            <a:xfrm>
              <a:off x="1133302" y="3436053"/>
              <a:ext cx="433388" cy="344047"/>
            </a:xfrm>
            <a:prstGeom prst="parallelogram">
              <a:avLst>
                <a:gd name="adj" fmla="val 78127"/>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41A9CFAD-F407-C5D0-AFC8-2F330433B2AC}"/>
                </a:ext>
              </a:extLst>
            </p:cNvPr>
            <p:cNvSpPr/>
            <p:nvPr/>
          </p:nvSpPr>
          <p:spPr>
            <a:xfrm>
              <a:off x="858906" y="3436053"/>
              <a:ext cx="378317" cy="344047"/>
            </a:xfrm>
            <a:prstGeom prst="parallelogram">
              <a:avLst>
                <a:gd name="adj" fmla="val 78127"/>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arallelogram 8">
              <a:extLst>
                <a:ext uri="{FF2B5EF4-FFF2-40B4-BE49-F238E27FC236}">
                  <a16:creationId xmlns:a16="http://schemas.microsoft.com/office/drawing/2014/main" id="{696E30C0-03B6-4398-1C6A-94ED913F5708}"/>
                </a:ext>
              </a:extLst>
            </p:cNvPr>
            <p:cNvSpPr/>
            <p:nvPr/>
          </p:nvSpPr>
          <p:spPr>
            <a:xfrm>
              <a:off x="612215" y="3436053"/>
              <a:ext cx="350612" cy="344047"/>
            </a:xfrm>
            <a:prstGeom prst="parallelogram">
              <a:avLst>
                <a:gd name="adj" fmla="val 78127"/>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Slide Number Placeholder 6">
            <a:extLst>
              <a:ext uri="{FF2B5EF4-FFF2-40B4-BE49-F238E27FC236}">
                <a16:creationId xmlns:a16="http://schemas.microsoft.com/office/drawing/2014/main" id="{B48399F6-5386-487A-AB33-833DB6E65483}"/>
              </a:ext>
            </a:extLst>
          </p:cNvPr>
          <p:cNvSpPr>
            <a:spLocks noGrp="1"/>
          </p:cNvSpPr>
          <p:nvPr>
            <p:ph type="sldNum" sz="quarter" idx="4"/>
          </p:nvPr>
        </p:nvSpPr>
        <p:spPr>
          <a:xfrm>
            <a:off x="11295787" y="6251750"/>
            <a:ext cx="286611" cy="189270"/>
          </a:xfrm>
          <a:prstGeom prst="rect">
            <a:avLst/>
          </a:prstGeom>
        </p:spPr>
        <p:txBody>
          <a:bodyPr vert="horz" lIns="0" tIns="0" rIns="0" bIns="0" rtlCol="0" anchor="ctr"/>
          <a:lstStyle>
            <a:lvl1pPr algn="r">
              <a:defRPr sz="1200">
                <a:solidFill>
                  <a:schemeClr val="bg1"/>
                </a:solidFill>
              </a:defRPr>
            </a:lvl1pPr>
          </a:lstStyle>
          <a:p>
            <a:fld id="{E494F7E3-3625-40F1-897C-DFFB67D50095}" type="slidenum">
              <a:rPr lang="en-US" smtClean="0"/>
              <a:pPr/>
              <a:t>‹#›</a:t>
            </a:fld>
            <a:endParaRPr lang="en-US"/>
          </a:p>
        </p:txBody>
      </p:sp>
    </p:spTree>
    <p:extLst>
      <p:ext uri="{BB962C8B-B14F-4D97-AF65-F5344CB8AC3E}">
        <p14:creationId xmlns:p14="http://schemas.microsoft.com/office/powerpoint/2010/main" val="229213070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F58DC-1062-6838-24F9-A903DBC2A353}"/>
              </a:ext>
            </a:extLst>
          </p:cNvPr>
          <p:cNvSpPr>
            <a:spLocks noGrp="1"/>
          </p:cNvSpPr>
          <p:nvPr>
            <p:ph type="title"/>
          </p:nvPr>
        </p:nvSpPr>
        <p:spPr/>
        <p:txBody>
          <a:bodyPr/>
          <a:lstStyle>
            <a:lvl1pPr>
              <a:lnSpc>
                <a:spcPct val="100000"/>
              </a:lnSpc>
              <a:defRPr/>
            </a:lvl1pPr>
          </a:lstStyle>
          <a:p>
            <a:r>
              <a:rPr lang="en-US"/>
              <a:t>Click to edit Master title style</a:t>
            </a:r>
          </a:p>
        </p:txBody>
      </p:sp>
      <p:sp>
        <p:nvSpPr>
          <p:cNvPr id="3" name="Slide Number Placeholder 6">
            <a:extLst>
              <a:ext uri="{FF2B5EF4-FFF2-40B4-BE49-F238E27FC236}">
                <a16:creationId xmlns:a16="http://schemas.microsoft.com/office/drawing/2014/main" id="{42D6851E-3A9D-C789-F5DF-C420DC4EABDF}"/>
              </a:ext>
            </a:extLst>
          </p:cNvPr>
          <p:cNvSpPr>
            <a:spLocks noGrp="1"/>
          </p:cNvSpPr>
          <p:nvPr>
            <p:ph type="sldNum" sz="quarter" idx="4"/>
          </p:nvPr>
        </p:nvSpPr>
        <p:spPr>
          <a:xfrm>
            <a:off x="11295787" y="6251750"/>
            <a:ext cx="286611" cy="189270"/>
          </a:xfrm>
          <a:prstGeom prst="rect">
            <a:avLst/>
          </a:prstGeom>
        </p:spPr>
        <p:txBody>
          <a:bodyPr vert="horz" lIns="0" tIns="0" rIns="0" bIns="0" rtlCol="0" anchor="ctr"/>
          <a:lstStyle>
            <a:lvl1pPr algn="r">
              <a:defRPr sz="1200">
                <a:solidFill>
                  <a:schemeClr val="tx1">
                    <a:tint val="82000"/>
                  </a:schemeClr>
                </a:solidFill>
              </a:defRPr>
            </a:lvl1pPr>
          </a:lstStyle>
          <a:p>
            <a:fld id="{E494F7E3-3625-40F1-897C-DFFB67D50095}" type="slidenum">
              <a:rPr lang="en-US" smtClean="0"/>
              <a:t>‹#›</a:t>
            </a:fld>
            <a:endParaRPr lang="en-US"/>
          </a:p>
        </p:txBody>
      </p:sp>
    </p:spTree>
    <p:extLst>
      <p:ext uri="{BB962C8B-B14F-4D97-AF65-F5344CB8AC3E}">
        <p14:creationId xmlns:p14="http://schemas.microsoft.com/office/powerpoint/2010/main" val="4456673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914C098C-0120-6518-0991-01E295B1B066}"/>
              </a:ext>
            </a:extLst>
          </p:cNvPr>
          <p:cNvCxnSpPr>
            <a:cxnSpLocks/>
          </p:cNvCxnSpPr>
          <p:nvPr userDrawn="1"/>
        </p:nvCxnSpPr>
        <p:spPr>
          <a:xfrm flipV="1">
            <a:off x="609602" y="3304155"/>
            <a:ext cx="3642789" cy="1"/>
          </a:xfrm>
          <a:prstGeom prst="line">
            <a:avLst/>
          </a:prstGeom>
          <a:ln w="25400">
            <a:gradFill flip="none" rotWithShape="1">
              <a:gsLst>
                <a:gs pos="100000">
                  <a:schemeClr val="bg2">
                    <a:alpha val="0"/>
                  </a:schemeClr>
                </a:gs>
                <a:gs pos="28000">
                  <a:schemeClr val="accent4"/>
                </a:gs>
              </a:gsLst>
              <a:lin ang="0" scaled="1"/>
              <a:tileRect/>
            </a:gradFill>
          </a:ln>
        </p:spPr>
        <p:style>
          <a:lnRef idx="2">
            <a:schemeClr val="accent1"/>
          </a:lnRef>
          <a:fillRef idx="0">
            <a:schemeClr val="accent1"/>
          </a:fillRef>
          <a:effectRef idx="1">
            <a:schemeClr val="accent1"/>
          </a:effectRef>
          <a:fontRef idx="minor">
            <a:schemeClr val="tx1"/>
          </a:fontRef>
        </p:style>
      </p:cxnSp>
      <p:grpSp>
        <p:nvGrpSpPr>
          <p:cNvPr id="12" name="Group 11">
            <a:extLst>
              <a:ext uri="{FF2B5EF4-FFF2-40B4-BE49-F238E27FC236}">
                <a16:creationId xmlns:a16="http://schemas.microsoft.com/office/drawing/2014/main" id="{EA8EDCF9-DC33-4F87-1DFF-D5DABC41F139}"/>
              </a:ext>
            </a:extLst>
          </p:cNvPr>
          <p:cNvGrpSpPr/>
          <p:nvPr userDrawn="1"/>
        </p:nvGrpSpPr>
        <p:grpSpPr>
          <a:xfrm>
            <a:off x="609600" y="4945819"/>
            <a:ext cx="659378" cy="241533"/>
            <a:chOff x="612215" y="3436053"/>
            <a:chExt cx="954475" cy="344047"/>
          </a:xfrm>
        </p:grpSpPr>
        <p:sp>
          <p:nvSpPr>
            <p:cNvPr id="13" name="Parallelogram 12">
              <a:extLst>
                <a:ext uri="{FF2B5EF4-FFF2-40B4-BE49-F238E27FC236}">
                  <a16:creationId xmlns:a16="http://schemas.microsoft.com/office/drawing/2014/main" id="{15AC0B72-007B-715D-34AC-1927F67F21E0}"/>
                </a:ext>
              </a:extLst>
            </p:cNvPr>
            <p:cNvSpPr/>
            <p:nvPr/>
          </p:nvSpPr>
          <p:spPr>
            <a:xfrm>
              <a:off x="1133302" y="3436053"/>
              <a:ext cx="433388" cy="344047"/>
            </a:xfrm>
            <a:prstGeom prst="parallelogram">
              <a:avLst>
                <a:gd name="adj" fmla="val 7812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arallelogram 13">
              <a:extLst>
                <a:ext uri="{FF2B5EF4-FFF2-40B4-BE49-F238E27FC236}">
                  <a16:creationId xmlns:a16="http://schemas.microsoft.com/office/drawing/2014/main" id="{1F06938A-D2FC-1D98-2524-2A1C7F235265}"/>
                </a:ext>
              </a:extLst>
            </p:cNvPr>
            <p:cNvSpPr/>
            <p:nvPr/>
          </p:nvSpPr>
          <p:spPr>
            <a:xfrm>
              <a:off x="858906" y="3436053"/>
              <a:ext cx="378317" cy="344047"/>
            </a:xfrm>
            <a:prstGeom prst="parallelogram">
              <a:avLst>
                <a:gd name="adj" fmla="val 78127"/>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Parallelogram 14">
              <a:extLst>
                <a:ext uri="{FF2B5EF4-FFF2-40B4-BE49-F238E27FC236}">
                  <a16:creationId xmlns:a16="http://schemas.microsoft.com/office/drawing/2014/main" id="{03084DD1-8B9A-B13B-4C95-225A7F8E11A8}"/>
                </a:ext>
              </a:extLst>
            </p:cNvPr>
            <p:cNvSpPr/>
            <p:nvPr/>
          </p:nvSpPr>
          <p:spPr>
            <a:xfrm>
              <a:off x="612215" y="3436053"/>
              <a:ext cx="350612" cy="344047"/>
            </a:xfrm>
            <a:prstGeom prst="parallelogram">
              <a:avLst>
                <a:gd name="adj" fmla="val 78127"/>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 name="Group 15">
            <a:extLst>
              <a:ext uri="{FF2B5EF4-FFF2-40B4-BE49-F238E27FC236}">
                <a16:creationId xmlns:a16="http://schemas.microsoft.com/office/drawing/2014/main" id="{AF687EC1-5FEE-DFBE-A62F-900145A59794}"/>
              </a:ext>
            </a:extLst>
          </p:cNvPr>
          <p:cNvGrpSpPr/>
          <p:nvPr userDrawn="1"/>
        </p:nvGrpSpPr>
        <p:grpSpPr>
          <a:xfrm>
            <a:off x="609600" y="5678681"/>
            <a:ext cx="659378" cy="241533"/>
            <a:chOff x="612215" y="3436053"/>
            <a:chExt cx="954475" cy="344047"/>
          </a:xfrm>
        </p:grpSpPr>
        <p:sp>
          <p:nvSpPr>
            <p:cNvPr id="17" name="Parallelogram 16">
              <a:extLst>
                <a:ext uri="{FF2B5EF4-FFF2-40B4-BE49-F238E27FC236}">
                  <a16:creationId xmlns:a16="http://schemas.microsoft.com/office/drawing/2014/main" id="{AE911F1A-E7D3-6426-5E61-AF22746D9AF1}"/>
                </a:ext>
              </a:extLst>
            </p:cNvPr>
            <p:cNvSpPr/>
            <p:nvPr/>
          </p:nvSpPr>
          <p:spPr>
            <a:xfrm>
              <a:off x="1133302" y="3436053"/>
              <a:ext cx="433388" cy="344047"/>
            </a:xfrm>
            <a:prstGeom prst="parallelogram">
              <a:avLst>
                <a:gd name="adj" fmla="val 78127"/>
              </a:avLst>
            </a:prstGeom>
            <a:solidFill>
              <a:schemeClr val="accent4">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arallelogram 17">
              <a:extLst>
                <a:ext uri="{FF2B5EF4-FFF2-40B4-BE49-F238E27FC236}">
                  <a16:creationId xmlns:a16="http://schemas.microsoft.com/office/drawing/2014/main" id="{D3E1184E-48A5-79DB-647F-A4DE4854BFF8}"/>
                </a:ext>
              </a:extLst>
            </p:cNvPr>
            <p:cNvSpPr/>
            <p:nvPr/>
          </p:nvSpPr>
          <p:spPr>
            <a:xfrm>
              <a:off x="858906" y="3436053"/>
              <a:ext cx="378317" cy="344047"/>
            </a:xfrm>
            <a:prstGeom prst="parallelogram">
              <a:avLst>
                <a:gd name="adj" fmla="val 78127"/>
              </a:avLst>
            </a:prstGeom>
            <a:solidFill>
              <a:schemeClr val="accent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Parallelogram 18">
              <a:extLst>
                <a:ext uri="{FF2B5EF4-FFF2-40B4-BE49-F238E27FC236}">
                  <a16:creationId xmlns:a16="http://schemas.microsoft.com/office/drawing/2014/main" id="{EA47861A-8912-7BD2-5CD1-13D79FD51D46}"/>
                </a:ext>
              </a:extLst>
            </p:cNvPr>
            <p:cNvSpPr/>
            <p:nvPr/>
          </p:nvSpPr>
          <p:spPr>
            <a:xfrm>
              <a:off x="612215" y="3436053"/>
              <a:ext cx="350612" cy="344047"/>
            </a:xfrm>
            <a:prstGeom prst="parallelogram">
              <a:avLst>
                <a:gd name="adj" fmla="val 78127"/>
              </a:avLst>
            </a:prstGeom>
            <a:solidFill>
              <a:schemeClr val="accent1">
                <a:lumMod val="60000"/>
                <a:lumOff val="40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20" name="Straight Connector 19">
            <a:extLst>
              <a:ext uri="{FF2B5EF4-FFF2-40B4-BE49-F238E27FC236}">
                <a16:creationId xmlns:a16="http://schemas.microsoft.com/office/drawing/2014/main" id="{3F6915E8-6DC8-6106-8BBF-7A02DE713407}"/>
              </a:ext>
            </a:extLst>
          </p:cNvPr>
          <p:cNvCxnSpPr>
            <a:cxnSpLocks/>
          </p:cNvCxnSpPr>
          <p:nvPr userDrawn="1"/>
        </p:nvCxnSpPr>
        <p:spPr>
          <a:xfrm>
            <a:off x="609600" y="4679978"/>
            <a:ext cx="7619175" cy="0"/>
          </a:xfrm>
          <a:prstGeom prst="line">
            <a:avLst/>
          </a:prstGeom>
          <a:ln w="25400">
            <a:gradFill flip="none" rotWithShape="1">
              <a:gsLst>
                <a:gs pos="100000">
                  <a:schemeClr val="bg2">
                    <a:alpha val="0"/>
                  </a:schemeClr>
                </a:gs>
                <a:gs pos="28000">
                  <a:schemeClr val="accent4"/>
                </a:gs>
              </a:gsLst>
              <a:lin ang="0" scaled="1"/>
              <a:tileRect/>
            </a:gradFill>
          </a:ln>
        </p:spPr>
        <p:style>
          <a:lnRef idx="2">
            <a:schemeClr val="accent1"/>
          </a:lnRef>
          <a:fillRef idx="0">
            <a:schemeClr val="accent1"/>
          </a:fillRef>
          <a:effectRef idx="1">
            <a:schemeClr val="accent1"/>
          </a:effectRef>
          <a:fontRef idx="minor">
            <a:schemeClr val="tx1"/>
          </a:fontRef>
        </p:style>
      </p:cxnSp>
      <p:grpSp>
        <p:nvGrpSpPr>
          <p:cNvPr id="21" name="Group 20">
            <a:extLst>
              <a:ext uri="{FF2B5EF4-FFF2-40B4-BE49-F238E27FC236}">
                <a16:creationId xmlns:a16="http://schemas.microsoft.com/office/drawing/2014/main" id="{758838E4-B798-1185-AD46-47B775EFA180}"/>
              </a:ext>
            </a:extLst>
          </p:cNvPr>
          <p:cNvGrpSpPr/>
          <p:nvPr userDrawn="1"/>
        </p:nvGrpSpPr>
        <p:grpSpPr>
          <a:xfrm flipH="1">
            <a:off x="5968244" y="152400"/>
            <a:ext cx="6241569" cy="6718300"/>
            <a:chOff x="1294980" y="921747"/>
            <a:chExt cx="6322624" cy="6839306"/>
          </a:xfrm>
        </p:grpSpPr>
        <p:sp>
          <p:nvSpPr>
            <p:cNvPr id="22" name="Parallelogram 29">
              <a:extLst>
                <a:ext uri="{FF2B5EF4-FFF2-40B4-BE49-F238E27FC236}">
                  <a16:creationId xmlns:a16="http://schemas.microsoft.com/office/drawing/2014/main" id="{67E707A7-59BB-1BCD-C47C-0969B1EB6CD8}"/>
                </a:ext>
              </a:extLst>
            </p:cNvPr>
            <p:cNvSpPr/>
            <p:nvPr/>
          </p:nvSpPr>
          <p:spPr>
            <a:xfrm>
              <a:off x="1294980" y="921747"/>
              <a:ext cx="4519222" cy="5195718"/>
            </a:xfrm>
            <a:custGeom>
              <a:avLst/>
              <a:gdLst>
                <a:gd name="connsiteX0" fmla="*/ 0 w 7084319"/>
                <a:gd name="connsiteY0" fmla="*/ 6858000 h 6858000"/>
                <a:gd name="connsiteX1" fmla="*/ 5998898 w 7084319"/>
                <a:gd name="connsiteY1" fmla="*/ 0 h 6858000"/>
                <a:gd name="connsiteX2" fmla="*/ 7084319 w 7084319"/>
                <a:gd name="connsiteY2" fmla="*/ 0 h 6858000"/>
                <a:gd name="connsiteX3" fmla="*/ 1085421 w 7084319"/>
                <a:gd name="connsiteY3" fmla="*/ 6858000 h 6858000"/>
                <a:gd name="connsiteX4" fmla="*/ 0 w 7084319"/>
                <a:gd name="connsiteY4" fmla="*/ 6858000 h 6858000"/>
                <a:gd name="connsiteX0" fmla="*/ 1391562 w 5998898"/>
                <a:gd name="connsiteY0" fmla="*/ 4022203 h 6858000"/>
                <a:gd name="connsiteX1" fmla="*/ 4913477 w 5998898"/>
                <a:gd name="connsiteY1" fmla="*/ 0 h 6858000"/>
                <a:gd name="connsiteX2" fmla="*/ 5998898 w 5998898"/>
                <a:gd name="connsiteY2" fmla="*/ 0 h 6858000"/>
                <a:gd name="connsiteX3" fmla="*/ 0 w 5998898"/>
                <a:gd name="connsiteY3" fmla="*/ 6858000 h 6858000"/>
                <a:gd name="connsiteX4" fmla="*/ 1391562 w 5998898"/>
                <a:gd name="connsiteY4" fmla="*/ 4022203 h 6858000"/>
                <a:gd name="connsiteX0" fmla="*/ 14175 w 4621511"/>
                <a:gd name="connsiteY0" fmla="*/ 4022203 h 5306992"/>
                <a:gd name="connsiteX1" fmla="*/ 3536090 w 4621511"/>
                <a:gd name="connsiteY1" fmla="*/ 0 h 5306992"/>
                <a:gd name="connsiteX2" fmla="*/ 4621511 w 4621511"/>
                <a:gd name="connsiteY2" fmla="*/ 0 h 5306992"/>
                <a:gd name="connsiteX3" fmla="*/ 0 w 4621511"/>
                <a:gd name="connsiteY3" fmla="*/ 5306992 h 5306992"/>
                <a:gd name="connsiteX4" fmla="*/ 14175 w 4621511"/>
                <a:gd name="connsiteY4" fmla="*/ 4022203 h 5306992"/>
                <a:gd name="connsiteX0" fmla="*/ 160225 w 4621511"/>
                <a:gd name="connsiteY0" fmla="*/ 3850753 h 5306992"/>
                <a:gd name="connsiteX1" fmla="*/ 3536090 w 4621511"/>
                <a:gd name="connsiteY1" fmla="*/ 0 h 5306992"/>
                <a:gd name="connsiteX2" fmla="*/ 4621511 w 4621511"/>
                <a:gd name="connsiteY2" fmla="*/ 0 h 5306992"/>
                <a:gd name="connsiteX3" fmla="*/ 0 w 4621511"/>
                <a:gd name="connsiteY3" fmla="*/ 5306992 h 5306992"/>
                <a:gd name="connsiteX4" fmla="*/ 160225 w 4621511"/>
                <a:gd name="connsiteY4" fmla="*/ 3850753 h 5306992"/>
                <a:gd name="connsiteX0" fmla="*/ 0 w 4461286"/>
                <a:gd name="connsiteY0" fmla="*/ 3850753 h 5103792"/>
                <a:gd name="connsiteX1" fmla="*/ 3375865 w 4461286"/>
                <a:gd name="connsiteY1" fmla="*/ 0 h 5103792"/>
                <a:gd name="connsiteX2" fmla="*/ 4461286 w 4461286"/>
                <a:gd name="connsiteY2" fmla="*/ 0 h 5103792"/>
                <a:gd name="connsiteX3" fmla="*/ 11225 w 4461286"/>
                <a:gd name="connsiteY3" fmla="*/ 5103792 h 5103792"/>
                <a:gd name="connsiteX4" fmla="*/ 0 w 4461286"/>
                <a:gd name="connsiteY4" fmla="*/ 3850753 h 5103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1286" h="5103792">
                  <a:moveTo>
                    <a:pt x="0" y="3850753"/>
                  </a:moveTo>
                  <a:lnTo>
                    <a:pt x="3375865" y="0"/>
                  </a:lnTo>
                  <a:lnTo>
                    <a:pt x="4461286" y="0"/>
                  </a:lnTo>
                  <a:lnTo>
                    <a:pt x="11225" y="5103792"/>
                  </a:lnTo>
                  <a:lnTo>
                    <a:pt x="0" y="3850753"/>
                  </a:lnTo>
                  <a:close/>
                </a:path>
              </a:pathLst>
            </a:custGeom>
            <a:solidFill>
              <a:schemeClr val="accent1">
                <a:lumMod val="50000"/>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arallelogram 30">
              <a:extLst>
                <a:ext uri="{FF2B5EF4-FFF2-40B4-BE49-F238E27FC236}">
                  <a16:creationId xmlns:a16="http://schemas.microsoft.com/office/drawing/2014/main" id="{3AB9A6DD-3483-7E00-497C-44DDF1F7BE6A}"/>
                </a:ext>
              </a:extLst>
            </p:cNvPr>
            <p:cNvSpPr/>
            <p:nvPr/>
          </p:nvSpPr>
          <p:spPr>
            <a:xfrm>
              <a:off x="1301443" y="921747"/>
              <a:ext cx="6316161" cy="6839306"/>
            </a:xfrm>
            <a:custGeom>
              <a:avLst/>
              <a:gdLst>
                <a:gd name="connsiteX0" fmla="*/ 0 w 7084320"/>
                <a:gd name="connsiteY0" fmla="*/ 6858000 h 6858000"/>
                <a:gd name="connsiteX1" fmla="*/ 5998898 w 7084320"/>
                <a:gd name="connsiteY1" fmla="*/ 0 h 6858000"/>
                <a:gd name="connsiteX2" fmla="*/ 7084320 w 7084320"/>
                <a:gd name="connsiteY2" fmla="*/ 0 h 6858000"/>
                <a:gd name="connsiteX3" fmla="*/ 1085422 w 7084320"/>
                <a:gd name="connsiteY3" fmla="*/ 6858000 h 6858000"/>
                <a:gd name="connsiteX4" fmla="*/ 0 w 7084320"/>
                <a:gd name="connsiteY4" fmla="*/ 6858000 h 6858000"/>
                <a:gd name="connsiteX0" fmla="*/ 0 w 6412989"/>
                <a:gd name="connsiteY0" fmla="*/ 6105646 h 6858000"/>
                <a:gd name="connsiteX1" fmla="*/ 5327567 w 6412989"/>
                <a:gd name="connsiteY1" fmla="*/ 0 h 6858000"/>
                <a:gd name="connsiteX2" fmla="*/ 6412989 w 6412989"/>
                <a:gd name="connsiteY2" fmla="*/ 0 h 6858000"/>
                <a:gd name="connsiteX3" fmla="*/ 414091 w 6412989"/>
                <a:gd name="connsiteY3" fmla="*/ 6858000 h 6858000"/>
                <a:gd name="connsiteX4" fmla="*/ 0 w 6412989"/>
                <a:gd name="connsiteY4" fmla="*/ 6105646 h 6858000"/>
                <a:gd name="connsiteX0" fmla="*/ 0 w 6412989"/>
                <a:gd name="connsiteY0" fmla="*/ 6105646 h 6858000"/>
                <a:gd name="connsiteX1" fmla="*/ 5327567 w 6412989"/>
                <a:gd name="connsiteY1" fmla="*/ 0 h 6858000"/>
                <a:gd name="connsiteX2" fmla="*/ 6412989 w 6412989"/>
                <a:gd name="connsiteY2" fmla="*/ 0 h 6858000"/>
                <a:gd name="connsiteX3" fmla="*/ 414091 w 6412989"/>
                <a:gd name="connsiteY3" fmla="*/ 6858000 h 6858000"/>
                <a:gd name="connsiteX4" fmla="*/ 249036 w 6412989"/>
                <a:gd name="connsiteY4" fmla="*/ 6562846 h 6858000"/>
                <a:gd name="connsiteX5" fmla="*/ 0 w 6412989"/>
                <a:gd name="connsiteY5" fmla="*/ 6105646 h 6858000"/>
                <a:gd name="connsiteX0" fmla="*/ 0 w 6412989"/>
                <a:gd name="connsiteY0" fmla="*/ 6105646 h 6886937"/>
                <a:gd name="connsiteX1" fmla="*/ 5327567 w 6412989"/>
                <a:gd name="connsiteY1" fmla="*/ 0 h 6886937"/>
                <a:gd name="connsiteX2" fmla="*/ 6412989 w 6412989"/>
                <a:gd name="connsiteY2" fmla="*/ 0 h 6886937"/>
                <a:gd name="connsiteX3" fmla="*/ 414091 w 6412989"/>
                <a:gd name="connsiteY3" fmla="*/ 6858000 h 6886937"/>
                <a:gd name="connsiteX4" fmla="*/ 40692 w 6412989"/>
                <a:gd name="connsiteY4" fmla="*/ 6886937 h 6886937"/>
                <a:gd name="connsiteX5" fmla="*/ 0 w 6412989"/>
                <a:gd name="connsiteY5" fmla="*/ 6105646 h 6886937"/>
                <a:gd name="connsiteX0" fmla="*/ 0 w 6412989"/>
                <a:gd name="connsiteY0" fmla="*/ 6105646 h 6858000"/>
                <a:gd name="connsiteX1" fmla="*/ 5327567 w 6412989"/>
                <a:gd name="connsiteY1" fmla="*/ 0 h 6858000"/>
                <a:gd name="connsiteX2" fmla="*/ 6412989 w 6412989"/>
                <a:gd name="connsiteY2" fmla="*/ 0 h 6858000"/>
                <a:gd name="connsiteX3" fmla="*/ 414091 w 6412989"/>
                <a:gd name="connsiteY3" fmla="*/ 6858000 h 6858000"/>
                <a:gd name="connsiteX4" fmla="*/ 180392 w 6412989"/>
                <a:gd name="connsiteY4" fmla="*/ 6702787 h 6858000"/>
                <a:gd name="connsiteX5" fmla="*/ 0 w 6412989"/>
                <a:gd name="connsiteY5" fmla="*/ 6105646 h 6858000"/>
                <a:gd name="connsiteX0" fmla="*/ 0 w 6235189"/>
                <a:gd name="connsiteY0" fmla="*/ 5902446 h 6858000"/>
                <a:gd name="connsiteX1" fmla="*/ 5149767 w 6235189"/>
                <a:gd name="connsiteY1" fmla="*/ 0 h 6858000"/>
                <a:gd name="connsiteX2" fmla="*/ 6235189 w 6235189"/>
                <a:gd name="connsiteY2" fmla="*/ 0 h 6858000"/>
                <a:gd name="connsiteX3" fmla="*/ 236291 w 6235189"/>
                <a:gd name="connsiteY3" fmla="*/ 6858000 h 6858000"/>
                <a:gd name="connsiteX4" fmla="*/ 2592 w 6235189"/>
                <a:gd name="connsiteY4" fmla="*/ 6702787 h 6858000"/>
                <a:gd name="connsiteX5" fmla="*/ 0 w 6235189"/>
                <a:gd name="connsiteY5" fmla="*/ 5902446 h 6858000"/>
                <a:gd name="connsiteX0" fmla="*/ 0 w 6235189"/>
                <a:gd name="connsiteY0" fmla="*/ 5902446 h 6718300"/>
                <a:gd name="connsiteX1" fmla="*/ 5149767 w 6235189"/>
                <a:gd name="connsiteY1" fmla="*/ 0 h 6718300"/>
                <a:gd name="connsiteX2" fmla="*/ 6235189 w 6235189"/>
                <a:gd name="connsiteY2" fmla="*/ 0 h 6718300"/>
                <a:gd name="connsiteX3" fmla="*/ 363291 w 6235189"/>
                <a:gd name="connsiteY3" fmla="*/ 6718300 h 6718300"/>
                <a:gd name="connsiteX4" fmla="*/ 2592 w 6235189"/>
                <a:gd name="connsiteY4" fmla="*/ 6702787 h 6718300"/>
                <a:gd name="connsiteX5" fmla="*/ 0 w 6235189"/>
                <a:gd name="connsiteY5" fmla="*/ 5902446 h 671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35189" h="6718300">
                  <a:moveTo>
                    <a:pt x="0" y="5902446"/>
                  </a:moveTo>
                  <a:lnTo>
                    <a:pt x="5149767" y="0"/>
                  </a:lnTo>
                  <a:lnTo>
                    <a:pt x="6235189" y="0"/>
                  </a:lnTo>
                  <a:lnTo>
                    <a:pt x="363291" y="6718300"/>
                  </a:lnTo>
                  <a:lnTo>
                    <a:pt x="2592" y="6702787"/>
                  </a:lnTo>
                  <a:lnTo>
                    <a:pt x="0" y="5902446"/>
                  </a:lnTo>
                  <a:close/>
                </a:path>
              </a:pathLst>
            </a:custGeom>
            <a:solidFill>
              <a:schemeClr val="accent1">
                <a:lumMod val="50000"/>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5" name="Text Placeholder 21">
            <a:extLst>
              <a:ext uri="{FF2B5EF4-FFF2-40B4-BE49-F238E27FC236}">
                <a16:creationId xmlns:a16="http://schemas.microsoft.com/office/drawing/2014/main" id="{B7D09A76-080F-DB69-3189-458410A26866}"/>
              </a:ext>
            </a:extLst>
          </p:cNvPr>
          <p:cNvSpPr>
            <a:spLocks noGrp="1"/>
          </p:cNvSpPr>
          <p:nvPr>
            <p:ph type="body" sz="quarter" idx="12" hasCustomPrompt="1"/>
          </p:nvPr>
        </p:nvSpPr>
        <p:spPr>
          <a:xfrm>
            <a:off x="609602" y="3410466"/>
            <a:ext cx="6912322" cy="536650"/>
          </a:xfrm>
        </p:spPr>
        <p:txBody>
          <a:bodyPr lIns="0" tIns="0" rIns="0" bIns="0">
            <a:noAutofit/>
          </a:bodyPr>
          <a:lstStyle>
            <a:lvl1pPr marL="0" indent="0">
              <a:buNone/>
              <a:defRPr sz="4000">
                <a:latin typeface="Montserrat ExtraBold" pitchFamily="2" charset="0"/>
              </a:defRPr>
            </a:lvl1pPr>
            <a:lvl2pPr marL="457200" indent="0">
              <a:buNone/>
              <a:defRPr>
                <a:latin typeface="Montserrat ExtraBold" pitchFamily="2" charset="0"/>
              </a:defRPr>
            </a:lvl2pPr>
            <a:lvl3pPr marL="914400" indent="0">
              <a:buNone/>
              <a:defRPr>
                <a:latin typeface="Montserrat ExtraBold" pitchFamily="2" charset="0"/>
              </a:defRPr>
            </a:lvl3pPr>
            <a:lvl4pPr marL="1371600" indent="0">
              <a:buNone/>
              <a:defRPr>
                <a:latin typeface="Montserrat ExtraBold" pitchFamily="2" charset="0"/>
              </a:defRPr>
            </a:lvl4pPr>
            <a:lvl5pPr marL="1828800" indent="0">
              <a:buNone/>
              <a:defRPr>
                <a:latin typeface="Montserrat ExtraBold" pitchFamily="2" charset="0"/>
              </a:defRPr>
            </a:lvl5pPr>
          </a:lstStyle>
          <a:p>
            <a:pPr lvl="0"/>
            <a:r>
              <a:rPr lang="en-US" dirty="0"/>
              <a:t>Insert section title</a:t>
            </a:r>
          </a:p>
        </p:txBody>
      </p:sp>
      <p:sp>
        <p:nvSpPr>
          <p:cNvPr id="26" name="Text Placeholder 19">
            <a:extLst>
              <a:ext uri="{FF2B5EF4-FFF2-40B4-BE49-F238E27FC236}">
                <a16:creationId xmlns:a16="http://schemas.microsoft.com/office/drawing/2014/main" id="{3DD71C65-3E96-D9B7-7C07-5BB66D7EC99B}"/>
              </a:ext>
            </a:extLst>
          </p:cNvPr>
          <p:cNvSpPr>
            <a:spLocks noGrp="1"/>
          </p:cNvSpPr>
          <p:nvPr>
            <p:ph type="body" sz="quarter" idx="11" hasCustomPrompt="1"/>
          </p:nvPr>
        </p:nvSpPr>
        <p:spPr>
          <a:xfrm>
            <a:off x="609602" y="2198214"/>
            <a:ext cx="1524000" cy="868363"/>
          </a:xfrm>
        </p:spPr>
        <p:txBody>
          <a:bodyPr lIns="0" tIns="0" rIns="0" bIns="0">
            <a:noAutofit/>
          </a:bodyPr>
          <a:lstStyle>
            <a:lvl1pPr marL="0" indent="0">
              <a:buNone/>
              <a:defRPr sz="8000">
                <a:solidFill>
                  <a:schemeClr val="accent4"/>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r>
              <a:rPr lang="en-US" dirty="0"/>
              <a:t>01</a:t>
            </a:r>
          </a:p>
        </p:txBody>
      </p:sp>
      <p:sp>
        <p:nvSpPr>
          <p:cNvPr id="27" name="Text Placeholder 28">
            <a:extLst>
              <a:ext uri="{FF2B5EF4-FFF2-40B4-BE49-F238E27FC236}">
                <a16:creationId xmlns:a16="http://schemas.microsoft.com/office/drawing/2014/main" id="{04B1D7D6-569E-8687-661F-90047DD22056}"/>
              </a:ext>
            </a:extLst>
          </p:cNvPr>
          <p:cNvSpPr>
            <a:spLocks noGrp="1"/>
          </p:cNvSpPr>
          <p:nvPr>
            <p:ph type="body" sz="quarter" idx="15" hasCustomPrompt="1"/>
          </p:nvPr>
        </p:nvSpPr>
        <p:spPr>
          <a:xfrm>
            <a:off x="1354106" y="4917447"/>
            <a:ext cx="6684050" cy="332399"/>
          </a:xfrm>
        </p:spPr>
        <p:txBody>
          <a:bodyPr wrap="square" lIns="0" tIns="0" bIns="0">
            <a:spAutoFit/>
          </a:bodyPr>
          <a:lstStyle>
            <a:lvl1pPr marL="0" indent="0">
              <a:buNone/>
              <a:defRPr sz="2400">
                <a:solidFill>
                  <a:schemeClr val="accent4"/>
                </a:solidFill>
                <a:latin typeface="Montserrat SemiBold" pitchFamily="2" charset="0"/>
              </a:defRPr>
            </a:lvl1pPr>
            <a:lvl2pPr marL="457200" indent="0">
              <a:buNone/>
              <a:defRPr>
                <a:latin typeface="Montserrat SemiBold" pitchFamily="2" charset="0"/>
              </a:defRPr>
            </a:lvl2pPr>
            <a:lvl3pPr marL="914400" indent="0">
              <a:buNone/>
              <a:defRPr>
                <a:latin typeface="Montserrat SemiBold" pitchFamily="2" charset="0"/>
              </a:defRPr>
            </a:lvl3pPr>
            <a:lvl4pPr marL="1371600" indent="0">
              <a:buNone/>
              <a:defRPr>
                <a:latin typeface="Montserrat SemiBold" pitchFamily="2" charset="0"/>
              </a:defRPr>
            </a:lvl4pPr>
            <a:lvl5pPr marL="1828800" indent="0">
              <a:buNone/>
              <a:defRPr>
                <a:latin typeface="Montserrat SemiBold" pitchFamily="2" charset="0"/>
              </a:defRPr>
            </a:lvl5pPr>
          </a:lstStyle>
          <a:p>
            <a:pPr lvl="0"/>
            <a:r>
              <a:rPr lang="en-US" dirty="0"/>
              <a:t>Insert section subtitle</a:t>
            </a:r>
          </a:p>
        </p:txBody>
      </p:sp>
      <p:sp>
        <p:nvSpPr>
          <p:cNvPr id="28" name="Text Placeholder 28">
            <a:extLst>
              <a:ext uri="{FF2B5EF4-FFF2-40B4-BE49-F238E27FC236}">
                <a16:creationId xmlns:a16="http://schemas.microsoft.com/office/drawing/2014/main" id="{913E7A76-A8A4-6351-E389-964568F9637B}"/>
              </a:ext>
            </a:extLst>
          </p:cNvPr>
          <p:cNvSpPr>
            <a:spLocks noGrp="1"/>
          </p:cNvSpPr>
          <p:nvPr>
            <p:ph type="body" sz="quarter" idx="16" hasCustomPrompt="1"/>
          </p:nvPr>
        </p:nvSpPr>
        <p:spPr>
          <a:xfrm>
            <a:off x="1354106" y="5633248"/>
            <a:ext cx="6684050" cy="332399"/>
          </a:xfrm>
        </p:spPr>
        <p:txBody>
          <a:bodyPr wrap="square" lIns="0" tIns="0" bIns="0">
            <a:spAutoFit/>
          </a:bodyPr>
          <a:lstStyle>
            <a:lvl1pPr marL="0" indent="0">
              <a:buNone/>
              <a:defRPr sz="2400">
                <a:solidFill>
                  <a:schemeClr val="accent3">
                    <a:lumMod val="75000"/>
                  </a:schemeClr>
                </a:solidFill>
                <a:latin typeface="Montserrat SemiBold" pitchFamily="2" charset="0"/>
              </a:defRPr>
            </a:lvl1pPr>
            <a:lvl2pPr marL="457200" indent="0">
              <a:buNone/>
              <a:defRPr>
                <a:latin typeface="Montserrat SemiBold" pitchFamily="2" charset="0"/>
              </a:defRPr>
            </a:lvl2pPr>
            <a:lvl3pPr marL="914400" indent="0">
              <a:buNone/>
              <a:defRPr>
                <a:latin typeface="Montserrat SemiBold" pitchFamily="2" charset="0"/>
              </a:defRPr>
            </a:lvl3pPr>
            <a:lvl4pPr marL="1371600" indent="0">
              <a:buNone/>
              <a:defRPr>
                <a:latin typeface="Montserrat SemiBold" pitchFamily="2" charset="0"/>
              </a:defRPr>
            </a:lvl4pPr>
            <a:lvl5pPr marL="1828800" indent="0">
              <a:buNone/>
              <a:defRPr>
                <a:latin typeface="Montserrat SemiBold" pitchFamily="2" charset="0"/>
              </a:defRPr>
            </a:lvl5pPr>
          </a:lstStyle>
          <a:p>
            <a:pPr lvl="0"/>
            <a:r>
              <a:rPr lang="en-US" dirty="0"/>
              <a:t>Insert section subtitle</a:t>
            </a:r>
          </a:p>
        </p:txBody>
      </p:sp>
      <p:sp>
        <p:nvSpPr>
          <p:cNvPr id="2" name="Slide Number Placeholder 6">
            <a:extLst>
              <a:ext uri="{FF2B5EF4-FFF2-40B4-BE49-F238E27FC236}">
                <a16:creationId xmlns:a16="http://schemas.microsoft.com/office/drawing/2014/main" id="{A61D3B4C-4A24-2464-F7C4-369C0BC45685}"/>
              </a:ext>
            </a:extLst>
          </p:cNvPr>
          <p:cNvSpPr>
            <a:spLocks noGrp="1"/>
          </p:cNvSpPr>
          <p:nvPr>
            <p:ph type="sldNum" sz="quarter" idx="4"/>
          </p:nvPr>
        </p:nvSpPr>
        <p:spPr>
          <a:xfrm>
            <a:off x="11295787" y="6251750"/>
            <a:ext cx="286611" cy="189270"/>
          </a:xfrm>
          <a:prstGeom prst="rect">
            <a:avLst/>
          </a:prstGeom>
        </p:spPr>
        <p:txBody>
          <a:bodyPr vert="horz" lIns="0" tIns="0" rIns="0" bIns="0" rtlCol="0" anchor="ctr"/>
          <a:lstStyle>
            <a:lvl1pPr algn="r">
              <a:defRPr sz="1200">
                <a:solidFill>
                  <a:schemeClr val="tx1">
                    <a:tint val="82000"/>
                  </a:schemeClr>
                </a:solidFill>
              </a:defRPr>
            </a:lvl1pPr>
          </a:lstStyle>
          <a:p>
            <a:fld id="{E494F7E3-3625-40F1-897C-DFFB67D50095}" type="slidenum">
              <a:rPr lang="en-US" smtClean="0"/>
              <a:t>‹#›</a:t>
            </a:fld>
            <a:endParaRPr lang="en-US"/>
          </a:p>
        </p:txBody>
      </p:sp>
    </p:spTree>
    <p:extLst>
      <p:ext uri="{BB962C8B-B14F-4D97-AF65-F5344CB8AC3E}">
        <p14:creationId xmlns:p14="http://schemas.microsoft.com/office/powerpoint/2010/main" val="17318631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Divider 1">
    <p:bg>
      <p:bgPr>
        <a:solidFill>
          <a:schemeClr val="tx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914C098C-0120-6518-0991-01E295B1B066}"/>
              </a:ext>
            </a:extLst>
          </p:cNvPr>
          <p:cNvCxnSpPr>
            <a:cxnSpLocks/>
          </p:cNvCxnSpPr>
          <p:nvPr userDrawn="1"/>
        </p:nvCxnSpPr>
        <p:spPr>
          <a:xfrm flipV="1">
            <a:off x="609602" y="3304155"/>
            <a:ext cx="3642789" cy="1"/>
          </a:xfrm>
          <a:prstGeom prst="line">
            <a:avLst/>
          </a:prstGeom>
          <a:ln w="25400">
            <a:gradFill flip="none" rotWithShape="1">
              <a:gsLst>
                <a:gs pos="100000">
                  <a:schemeClr val="bg2">
                    <a:alpha val="0"/>
                  </a:schemeClr>
                </a:gs>
                <a:gs pos="28000">
                  <a:schemeClr val="accent4"/>
                </a:gs>
              </a:gsLst>
              <a:lin ang="0" scaled="1"/>
              <a:tileRect/>
            </a:gradFill>
          </a:ln>
        </p:spPr>
        <p:style>
          <a:lnRef idx="2">
            <a:schemeClr val="accent1"/>
          </a:lnRef>
          <a:fillRef idx="0">
            <a:schemeClr val="accent1"/>
          </a:fillRef>
          <a:effectRef idx="1">
            <a:schemeClr val="accent1"/>
          </a:effectRef>
          <a:fontRef idx="minor">
            <a:schemeClr val="tx1"/>
          </a:fontRef>
        </p:style>
      </p:cxnSp>
      <p:grpSp>
        <p:nvGrpSpPr>
          <p:cNvPr id="12" name="Group 11">
            <a:extLst>
              <a:ext uri="{FF2B5EF4-FFF2-40B4-BE49-F238E27FC236}">
                <a16:creationId xmlns:a16="http://schemas.microsoft.com/office/drawing/2014/main" id="{EA8EDCF9-DC33-4F87-1DFF-D5DABC41F139}"/>
              </a:ext>
            </a:extLst>
          </p:cNvPr>
          <p:cNvGrpSpPr/>
          <p:nvPr userDrawn="1"/>
        </p:nvGrpSpPr>
        <p:grpSpPr>
          <a:xfrm>
            <a:off x="609600" y="4945819"/>
            <a:ext cx="659378" cy="241533"/>
            <a:chOff x="612215" y="3436053"/>
            <a:chExt cx="954475" cy="344047"/>
          </a:xfrm>
        </p:grpSpPr>
        <p:sp>
          <p:nvSpPr>
            <p:cNvPr id="13" name="Parallelogram 12">
              <a:extLst>
                <a:ext uri="{FF2B5EF4-FFF2-40B4-BE49-F238E27FC236}">
                  <a16:creationId xmlns:a16="http://schemas.microsoft.com/office/drawing/2014/main" id="{15AC0B72-007B-715D-34AC-1927F67F21E0}"/>
                </a:ext>
              </a:extLst>
            </p:cNvPr>
            <p:cNvSpPr/>
            <p:nvPr/>
          </p:nvSpPr>
          <p:spPr>
            <a:xfrm>
              <a:off x="1133302" y="3436053"/>
              <a:ext cx="433388" cy="344047"/>
            </a:xfrm>
            <a:prstGeom prst="parallelogram">
              <a:avLst>
                <a:gd name="adj" fmla="val 7812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arallelogram 13">
              <a:extLst>
                <a:ext uri="{FF2B5EF4-FFF2-40B4-BE49-F238E27FC236}">
                  <a16:creationId xmlns:a16="http://schemas.microsoft.com/office/drawing/2014/main" id="{1F06938A-D2FC-1D98-2524-2A1C7F235265}"/>
                </a:ext>
              </a:extLst>
            </p:cNvPr>
            <p:cNvSpPr/>
            <p:nvPr/>
          </p:nvSpPr>
          <p:spPr>
            <a:xfrm>
              <a:off x="858906" y="3436053"/>
              <a:ext cx="378317" cy="344047"/>
            </a:xfrm>
            <a:prstGeom prst="parallelogram">
              <a:avLst>
                <a:gd name="adj" fmla="val 78127"/>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Parallelogram 14">
              <a:extLst>
                <a:ext uri="{FF2B5EF4-FFF2-40B4-BE49-F238E27FC236}">
                  <a16:creationId xmlns:a16="http://schemas.microsoft.com/office/drawing/2014/main" id="{03084DD1-8B9A-B13B-4C95-225A7F8E11A8}"/>
                </a:ext>
              </a:extLst>
            </p:cNvPr>
            <p:cNvSpPr/>
            <p:nvPr/>
          </p:nvSpPr>
          <p:spPr>
            <a:xfrm>
              <a:off x="612215" y="3436053"/>
              <a:ext cx="350612" cy="344047"/>
            </a:xfrm>
            <a:prstGeom prst="parallelogram">
              <a:avLst>
                <a:gd name="adj" fmla="val 78127"/>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 name="Group 15">
            <a:extLst>
              <a:ext uri="{FF2B5EF4-FFF2-40B4-BE49-F238E27FC236}">
                <a16:creationId xmlns:a16="http://schemas.microsoft.com/office/drawing/2014/main" id="{AF687EC1-5FEE-DFBE-A62F-900145A59794}"/>
              </a:ext>
            </a:extLst>
          </p:cNvPr>
          <p:cNvGrpSpPr/>
          <p:nvPr userDrawn="1"/>
        </p:nvGrpSpPr>
        <p:grpSpPr>
          <a:xfrm>
            <a:off x="609600" y="5678681"/>
            <a:ext cx="659378" cy="241533"/>
            <a:chOff x="612215" y="3436053"/>
            <a:chExt cx="954475" cy="344047"/>
          </a:xfrm>
        </p:grpSpPr>
        <p:sp>
          <p:nvSpPr>
            <p:cNvPr id="17" name="Parallelogram 16">
              <a:extLst>
                <a:ext uri="{FF2B5EF4-FFF2-40B4-BE49-F238E27FC236}">
                  <a16:creationId xmlns:a16="http://schemas.microsoft.com/office/drawing/2014/main" id="{AE911F1A-E7D3-6426-5E61-AF22746D9AF1}"/>
                </a:ext>
              </a:extLst>
            </p:cNvPr>
            <p:cNvSpPr/>
            <p:nvPr/>
          </p:nvSpPr>
          <p:spPr>
            <a:xfrm>
              <a:off x="1133302" y="3436053"/>
              <a:ext cx="433388" cy="344047"/>
            </a:xfrm>
            <a:prstGeom prst="parallelogram">
              <a:avLst>
                <a:gd name="adj" fmla="val 78127"/>
              </a:avLst>
            </a:prstGeom>
            <a:solidFill>
              <a:schemeClr val="accent4">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arallelogram 17">
              <a:extLst>
                <a:ext uri="{FF2B5EF4-FFF2-40B4-BE49-F238E27FC236}">
                  <a16:creationId xmlns:a16="http://schemas.microsoft.com/office/drawing/2014/main" id="{D3E1184E-48A5-79DB-647F-A4DE4854BFF8}"/>
                </a:ext>
              </a:extLst>
            </p:cNvPr>
            <p:cNvSpPr/>
            <p:nvPr/>
          </p:nvSpPr>
          <p:spPr>
            <a:xfrm>
              <a:off x="858906" y="3436053"/>
              <a:ext cx="378317" cy="344047"/>
            </a:xfrm>
            <a:prstGeom prst="parallelogram">
              <a:avLst>
                <a:gd name="adj" fmla="val 78127"/>
              </a:avLst>
            </a:prstGeom>
            <a:solidFill>
              <a:schemeClr val="accent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Parallelogram 18">
              <a:extLst>
                <a:ext uri="{FF2B5EF4-FFF2-40B4-BE49-F238E27FC236}">
                  <a16:creationId xmlns:a16="http://schemas.microsoft.com/office/drawing/2014/main" id="{EA47861A-8912-7BD2-5CD1-13D79FD51D46}"/>
                </a:ext>
              </a:extLst>
            </p:cNvPr>
            <p:cNvSpPr/>
            <p:nvPr/>
          </p:nvSpPr>
          <p:spPr>
            <a:xfrm>
              <a:off x="612215" y="3436053"/>
              <a:ext cx="350612" cy="344047"/>
            </a:xfrm>
            <a:prstGeom prst="parallelogram">
              <a:avLst>
                <a:gd name="adj" fmla="val 78127"/>
              </a:avLst>
            </a:prstGeom>
            <a:solidFill>
              <a:schemeClr val="accent1">
                <a:lumMod val="60000"/>
                <a:lumOff val="40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20" name="Straight Connector 19">
            <a:extLst>
              <a:ext uri="{FF2B5EF4-FFF2-40B4-BE49-F238E27FC236}">
                <a16:creationId xmlns:a16="http://schemas.microsoft.com/office/drawing/2014/main" id="{3F6915E8-6DC8-6106-8BBF-7A02DE713407}"/>
              </a:ext>
            </a:extLst>
          </p:cNvPr>
          <p:cNvCxnSpPr>
            <a:cxnSpLocks/>
          </p:cNvCxnSpPr>
          <p:nvPr userDrawn="1"/>
        </p:nvCxnSpPr>
        <p:spPr>
          <a:xfrm>
            <a:off x="609600" y="4679978"/>
            <a:ext cx="7619175" cy="0"/>
          </a:xfrm>
          <a:prstGeom prst="line">
            <a:avLst/>
          </a:prstGeom>
          <a:ln w="25400">
            <a:gradFill flip="none" rotWithShape="1">
              <a:gsLst>
                <a:gs pos="100000">
                  <a:schemeClr val="bg2">
                    <a:alpha val="0"/>
                  </a:schemeClr>
                </a:gs>
                <a:gs pos="28000">
                  <a:schemeClr val="accent4"/>
                </a:gs>
              </a:gsLst>
              <a:lin ang="0" scaled="1"/>
              <a:tileRect/>
            </a:gradFill>
          </a:ln>
        </p:spPr>
        <p:style>
          <a:lnRef idx="2">
            <a:schemeClr val="accent1"/>
          </a:lnRef>
          <a:fillRef idx="0">
            <a:schemeClr val="accent1"/>
          </a:fillRef>
          <a:effectRef idx="1">
            <a:schemeClr val="accent1"/>
          </a:effectRef>
          <a:fontRef idx="minor">
            <a:schemeClr val="tx1"/>
          </a:fontRef>
        </p:style>
      </p:cxnSp>
      <p:grpSp>
        <p:nvGrpSpPr>
          <p:cNvPr id="21" name="Group 20">
            <a:extLst>
              <a:ext uri="{FF2B5EF4-FFF2-40B4-BE49-F238E27FC236}">
                <a16:creationId xmlns:a16="http://schemas.microsoft.com/office/drawing/2014/main" id="{758838E4-B798-1185-AD46-47B775EFA180}"/>
              </a:ext>
            </a:extLst>
          </p:cNvPr>
          <p:cNvGrpSpPr/>
          <p:nvPr userDrawn="1"/>
        </p:nvGrpSpPr>
        <p:grpSpPr>
          <a:xfrm flipH="1">
            <a:off x="5968244" y="152400"/>
            <a:ext cx="6241569" cy="6718300"/>
            <a:chOff x="1294980" y="921747"/>
            <a:chExt cx="6322624" cy="6839306"/>
          </a:xfrm>
        </p:grpSpPr>
        <p:sp>
          <p:nvSpPr>
            <p:cNvPr id="22" name="Parallelogram 29">
              <a:extLst>
                <a:ext uri="{FF2B5EF4-FFF2-40B4-BE49-F238E27FC236}">
                  <a16:creationId xmlns:a16="http://schemas.microsoft.com/office/drawing/2014/main" id="{67E707A7-59BB-1BCD-C47C-0969B1EB6CD8}"/>
                </a:ext>
              </a:extLst>
            </p:cNvPr>
            <p:cNvSpPr/>
            <p:nvPr/>
          </p:nvSpPr>
          <p:spPr>
            <a:xfrm>
              <a:off x="1294980" y="921747"/>
              <a:ext cx="4519222" cy="5195718"/>
            </a:xfrm>
            <a:custGeom>
              <a:avLst/>
              <a:gdLst>
                <a:gd name="connsiteX0" fmla="*/ 0 w 7084319"/>
                <a:gd name="connsiteY0" fmla="*/ 6858000 h 6858000"/>
                <a:gd name="connsiteX1" fmla="*/ 5998898 w 7084319"/>
                <a:gd name="connsiteY1" fmla="*/ 0 h 6858000"/>
                <a:gd name="connsiteX2" fmla="*/ 7084319 w 7084319"/>
                <a:gd name="connsiteY2" fmla="*/ 0 h 6858000"/>
                <a:gd name="connsiteX3" fmla="*/ 1085421 w 7084319"/>
                <a:gd name="connsiteY3" fmla="*/ 6858000 h 6858000"/>
                <a:gd name="connsiteX4" fmla="*/ 0 w 7084319"/>
                <a:gd name="connsiteY4" fmla="*/ 6858000 h 6858000"/>
                <a:gd name="connsiteX0" fmla="*/ 1391562 w 5998898"/>
                <a:gd name="connsiteY0" fmla="*/ 4022203 h 6858000"/>
                <a:gd name="connsiteX1" fmla="*/ 4913477 w 5998898"/>
                <a:gd name="connsiteY1" fmla="*/ 0 h 6858000"/>
                <a:gd name="connsiteX2" fmla="*/ 5998898 w 5998898"/>
                <a:gd name="connsiteY2" fmla="*/ 0 h 6858000"/>
                <a:gd name="connsiteX3" fmla="*/ 0 w 5998898"/>
                <a:gd name="connsiteY3" fmla="*/ 6858000 h 6858000"/>
                <a:gd name="connsiteX4" fmla="*/ 1391562 w 5998898"/>
                <a:gd name="connsiteY4" fmla="*/ 4022203 h 6858000"/>
                <a:gd name="connsiteX0" fmla="*/ 14175 w 4621511"/>
                <a:gd name="connsiteY0" fmla="*/ 4022203 h 5306992"/>
                <a:gd name="connsiteX1" fmla="*/ 3536090 w 4621511"/>
                <a:gd name="connsiteY1" fmla="*/ 0 h 5306992"/>
                <a:gd name="connsiteX2" fmla="*/ 4621511 w 4621511"/>
                <a:gd name="connsiteY2" fmla="*/ 0 h 5306992"/>
                <a:gd name="connsiteX3" fmla="*/ 0 w 4621511"/>
                <a:gd name="connsiteY3" fmla="*/ 5306992 h 5306992"/>
                <a:gd name="connsiteX4" fmla="*/ 14175 w 4621511"/>
                <a:gd name="connsiteY4" fmla="*/ 4022203 h 5306992"/>
                <a:gd name="connsiteX0" fmla="*/ 160225 w 4621511"/>
                <a:gd name="connsiteY0" fmla="*/ 3850753 h 5306992"/>
                <a:gd name="connsiteX1" fmla="*/ 3536090 w 4621511"/>
                <a:gd name="connsiteY1" fmla="*/ 0 h 5306992"/>
                <a:gd name="connsiteX2" fmla="*/ 4621511 w 4621511"/>
                <a:gd name="connsiteY2" fmla="*/ 0 h 5306992"/>
                <a:gd name="connsiteX3" fmla="*/ 0 w 4621511"/>
                <a:gd name="connsiteY3" fmla="*/ 5306992 h 5306992"/>
                <a:gd name="connsiteX4" fmla="*/ 160225 w 4621511"/>
                <a:gd name="connsiteY4" fmla="*/ 3850753 h 5306992"/>
                <a:gd name="connsiteX0" fmla="*/ 0 w 4461286"/>
                <a:gd name="connsiteY0" fmla="*/ 3850753 h 5103792"/>
                <a:gd name="connsiteX1" fmla="*/ 3375865 w 4461286"/>
                <a:gd name="connsiteY1" fmla="*/ 0 h 5103792"/>
                <a:gd name="connsiteX2" fmla="*/ 4461286 w 4461286"/>
                <a:gd name="connsiteY2" fmla="*/ 0 h 5103792"/>
                <a:gd name="connsiteX3" fmla="*/ 11225 w 4461286"/>
                <a:gd name="connsiteY3" fmla="*/ 5103792 h 5103792"/>
                <a:gd name="connsiteX4" fmla="*/ 0 w 4461286"/>
                <a:gd name="connsiteY4" fmla="*/ 3850753 h 5103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1286" h="5103792">
                  <a:moveTo>
                    <a:pt x="0" y="3850753"/>
                  </a:moveTo>
                  <a:lnTo>
                    <a:pt x="3375865" y="0"/>
                  </a:lnTo>
                  <a:lnTo>
                    <a:pt x="4461286" y="0"/>
                  </a:lnTo>
                  <a:lnTo>
                    <a:pt x="11225" y="5103792"/>
                  </a:lnTo>
                  <a:lnTo>
                    <a:pt x="0" y="3850753"/>
                  </a:lnTo>
                  <a:close/>
                </a:path>
              </a:pathLst>
            </a:custGeom>
            <a:solidFill>
              <a:schemeClr val="accent4">
                <a:lumMod val="20000"/>
                <a:lumOff val="80000"/>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arallelogram 30">
              <a:extLst>
                <a:ext uri="{FF2B5EF4-FFF2-40B4-BE49-F238E27FC236}">
                  <a16:creationId xmlns:a16="http://schemas.microsoft.com/office/drawing/2014/main" id="{3AB9A6DD-3483-7E00-497C-44DDF1F7BE6A}"/>
                </a:ext>
              </a:extLst>
            </p:cNvPr>
            <p:cNvSpPr/>
            <p:nvPr/>
          </p:nvSpPr>
          <p:spPr>
            <a:xfrm>
              <a:off x="1301443" y="921747"/>
              <a:ext cx="6316161" cy="6839306"/>
            </a:xfrm>
            <a:custGeom>
              <a:avLst/>
              <a:gdLst>
                <a:gd name="connsiteX0" fmla="*/ 0 w 7084320"/>
                <a:gd name="connsiteY0" fmla="*/ 6858000 h 6858000"/>
                <a:gd name="connsiteX1" fmla="*/ 5998898 w 7084320"/>
                <a:gd name="connsiteY1" fmla="*/ 0 h 6858000"/>
                <a:gd name="connsiteX2" fmla="*/ 7084320 w 7084320"/>
                <a:gd name="connsiteY2" fmla="*/ 0 h 6858000"/>
                <a:gd name="connsiteX3" fmla="*/ 1085422 w 7084320"/>
                <a:gd name="connsiteY3" fmla="*/ 6858000 h 6858000"/>
                <a:gd name="connsiteX4" fmla="*/ 0 w 7084320"/>
                <a:gd name="connsiteY4" fmla="*/ 6858000 h 6858000"/>
                <a:gd name="connsiteX0" fmla="*/ 0 w 6412989"/>
                <a:gd name="connsiteY0" fmla="*/ 6105646 h 6858000"/>
                <a:gd name="connsiteX1" fmla="*/ 5327567 w 6412989"/>
                <a:gd name="connsiteY1" fmla="*/ 0 h 6858000"/>
                <a:gd name="connsiteX2" fmla="*/ 6412989 w 6412989"/>
                <a:gd name="connsiteY2" fmla="*/ 0 h 6858000"/>
                <a:gd name="connsiteX3" fmla="*/ 414091 w 6412989"/>
                <a:gd name="connsiteY3" fmla="*/ 6858000 h 6858000"/>
                <a:gd name="connsiteX4" fmla="*/ 0 w 6412989"/>
                <a:gd name="connsiteY4" fmla="*/ 6105646 h 6858000"/>
                <a:gd name="connsiteX0" fmla="*/ 0 w 6412989"/>
                <a:gd name="connsiteY0" fmla="*/ 6105646 h 6858000"/>
                <a:gd name="connsiteX1" fmla="*/ 5327567 w 6412989"/>
                <a:gd name="connsiteY1" fmla="*/ 0 h 6858000"/>
                <a:gd name="connsiteX2" fmla="*/ 6412989 w 6412989"/>
                <a:gd name="connsiteY2" fmla="*/ 0 h 6858000"/>
                <a:gd name="connsiteX3" fmla="*/ 414091 w 6412989"/>
                <a:gd name="connsiteY3" fmla="*/ 6858000 h 6858000"/>
                <a:gd name="connsiteX4" fmla="*/ 249036 w 6412989"/>
                <a:gd name="connsiteY4" fmla="*/ 6562846 h 6858000"/>
                <a:gd name="connsiteX5" fmla="*/ 0 w 6412989"/>
                <a:gd name="connsiteY5" fmla="*/ 6105646 h 6858000"/>
                <a:gd name="connsiteX0" fmla="*/ 0 w 6412989"/>
                <a:gd name="connsiteY0" fmla="*/ 6105646 h 6886937"/>
                <a:gd name="connsiteX1" fmla="*/ 5327567 w 6412989"/>
                <a:gd name="connsiteY1" fmla="*/ 0 h 6886937"/>
                <a:gd name="connsiteX2" fmla="*/ 6412989 w 6412989"/>
                <a:gd name="connsiteY2" fmla="*/ 0 h 6886937"/>
                <a:gd name="connsiteX3" fmla="*/ 414091 w 6412989"/>
                <a:gd name="connsiteY3" fmla="*/ 6858000 h 6886937"/>
                <a:gd name="connsiteX4" fmla="*/ 40692 w 6412989"/>
                <a:gd name="connsiteY4" fmla="*/ 6886937 h 6886937"/>
                <a:gd name="connsiteX5" fmla="*/ 0 w 6412989"/>
                <a:gd name="connsiteY5" fmla="*/ 6105646 h 6886937"/>
                <a:gd name="connsiteX0" fmla="*/ 0 w 6412989"/>
                <a:gd name="connsiteY0" fmla="*/ 6105646 h 6858000"/>
                <a:gd name="connsiteX1" fmla="*/ 5327567 w 6412989"/>
                <a:gd name="connsiteY1" fmla="*/ 0 h 6858000"/>
                <a:gd name="connsiteX2" fmla="*/ 6412989 w 6412989"/>
                <a:gd name="connsiteY2" fmla="*/ 0 h 6858000"/>
                <a:gd name="connsiteX3" fmla="*/ 414091 w 6412989"/>
                <a:gd name="connsiteY3" fmla="*/ 6858000 h 6858000"/>
                <a:gd name="connsiteX4" fmla="*/ 180392 w 6412989"/>
                <a:gd name="connsiteY4" fmla="*/ 6702787 h 6858000"/>
                <a:gd name="connsiteX5" fmla="*/ 0 w 6412989"/>
                <a:gd name="connsiteY5" fmla="*/ 6105646 h 6858000"/>
                <a:gd name="connsiteX0" fmla="*/ 0 w 6235189"/>
                <a:gd name="connsiteY0" fmla="*/ 5902446 h 6858000"/>
                <a:gd name="connsiteX1" fmla="*/ 5149767 w 6235189"/>
                <a:gd name="connsiteY1" fmla="*/ 0 h 6858000"/>
                <a:gd name="connsiteX2" fmla="*/ 6235189 w 6235189"/>
                <a:gd name="connsiteY2" fmla="*/ 0 h 6858000"/>
                <a:gd name="connsiteX3" fmla="*/ 236291 w 6235189"/>
                <a:gd name="connsiteY3" fmla="*/ 6858000 h 6858000"/>
                <a:gd name="connsiteX4" fmla="*/ 2592 w 6235189"/>
                <a:gd name="connsiteY4" fmla="*/ 6702787 h 6858000"/>
                <a:gd name="connsiteX5" fmla="*/ 0 w 6235189"/>
                <a:gd name="connsiteY5" fmla="*/ 5902446 h 6858000"/>
                <a:gd name="connsiteX0" fmla="*/ 0 w 6235189"/>
                <a:gd name="connsiteY0" fmla="*/ 5902446 h 6718300"/>
                <a:gd name="connsiteX1" fmla="*/ 5149767 w 6235189"/>
                <a:gd name="connsiteY1" fmla="*/ 0 h 6718300"/>
                <a:gd name="connsiteX2" fmla="*/ 6235189 w 6235189"/>
                <a:gd name="connsiteY2" fmla="*/ 0 h 6718300"/>
                <a:gd name="connsiteX3" fmla="*/ 363291 w 6235189"/>
                <a:gd name="connsiteY3" fmla="*/ 6718300 h 6718300"/>
                <a:gd name="connsiteX4" fmla="*/ 2592 w 6235189"/>
                <a:gd name="connsiteY4" fmla="*/ 6702787 h 6718300"/>
                <a:gd name="connsiteX5" fmla="*/ 0 w 6235189"/>
                <a:gd name="connsiteY5" fmla="*/ 5902446 h 671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35189" h="6718300">
                  <a:moveTo>
                    <a:pt x="0" y="5902446"/>
                  </a:moveTo>
                  <a:lnTo>
                    <a:pt x="5149767" y="0"/>
                  </a:lnTo>
                  <a:lnTo>
                    <a:pt x="6235189" y="0"/>
                  </a:lnTo>
                  <a:lnTo>
                    <a:pt x="363291" y="6718300"/>
                  </a:lnTo>
                  <a:lnTo>
                    <a:pt x="2592" y="6702787"/>
                  </a:lnTo>
                  <a:lnTo>
                    <a:pt x="0" y="5902446"/>
                  </a:lnTo>
                  <a:close/>
                </a:path>
              </a:pathLst>
            </a:custGeom>
            <a:solidFill>
              <a:schemeClr val="accent4">
                <a:lumMod val="20000"/>
                <a:lumOff val="80000"/>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5" name="Text Placeholder 21">
            <a:extLst>
              <a:ext uri="{FF2B5EF4-FFF2-40B4-BE49-F238E27FC236}">
                <a16:creationId xmlns:a16="http://schemas.microsoft.com/office/drawing/2014/main" id="{B7D09A76-080F-DB69-3189-458410A26866}"/>
              </a:ext>
            </a:extLst>
          </p:cNvPr>
          <p:cNvSpPr>
            <a:spLocks noGrp="1"/>
          </p:cNvSpPr>
          <p:nvPr>
            <p:ph type="body" sz="quarter" idx="12" hasCustomPrompt="1"/>
          </p:nvPr>
        </p:nvSpPr>
        <p:spPr>
          <a:xfrm>
            <a:off x="609602" y="3410466"/>
            <a:ext cx="6912322" cy="536650"/>
          </a:xfrm>
        </p:spPr>
        <p:txBody>
          <a:bodyPr lIns="0" tIns="0" rIns="0" bIns="0">
            <a:noAutofit/>
          </a:bodyPr>
          <a:lstStyle>
            <a:lvl1pPr marL="0" indent="0">
              <a:buNone/>
              <a:defRPr sz="4000">
                <a:solidFill>
                  <a:schemeClr val="bg2"/>
                </a:solidFill>
                <a:latin typeface="Montserrat ExtraBold" pitchFamily="2" charset="0"/>
              </a:defRPr>
            </a:lvl1pPr>
            <a:lvl2pPr marL="457200" indent="0">
              <a:buNone/>
              <a:defRPr>
                <a:latin typeface="Montserrat ExtraBold" pitchFamily="2" charset="0"/>
              </a:defRPr>
            </a:lvl2pPr>
            <a:lvl3pPr marL="914400" indent="0">
              <a:buNone/>
              <a:defRPr>
                <a:latin typeface="Montserrat ExtraBold" pitchFamily="2" charset="0"/>
              </a:defRPr>
            </a:lvl3pPr>
            <a:lvl4pPr marL="1371600" indent="0">
              <a:buNone/>
              <a:defRPr>
                <a:latin typeface="Montserrat ExtraBold" pitchFamily="2" charset="0"/>
              </a:defRPr>
            </a:lvl4pPr>
            <a:lvl5pPr marL="1828800" indent="0">
              <a:buNone/>
              <a:defRPr>
                <a:latin typeface="Montserrat ExtraBold" pitchFamily="2" charset="0"/>
              </a:defRPr>
            </a:lvl5pPr>
          </a:lstStyle>
          <a:p>
            <a:pPr lvl="0"/>
            <a:r>
              <a:rPr lang="en-US" dirty="0"/>
              <a:t>Insert section title</a:t>
            </a:r>
          </a:p>
        </p:txBody>
      </p:sp>
      <p:sp>
        <p:nvSpPr>
          <p:cNvPr id="26" name="Text Placeholder 19">
            <a:extLst>
              <a:ext uri="{FF2B5EF4-FFF2-40B4-BE49-F238E27FC236}">
                <a16:creationId xmlns:a16="http://schemas.microsoft.com/office/drawing/2014/main" id="{3DD71C65-3E96-D9B7-7C07-5BB66D7EC99B}"/>
              </a:ext>
            </a:extLst>
          </p:cNvPr>
          <p:cNvSpPr>
            <a:spLocks noGrp="1"/>
          </p:cNvSpPr>
          <p:nvPr>
            <p:ph type="body" sz="quarter" idx="11" hasCustomPrompt="1"/>
          </p:nvPr>
        </p:nvSpPr>
        <p:spPr>
          <a:xfrm>
            <a:off x="609602" y="2198214"/>
            <a:ext cx="1524000" cy="868363"/>
          </a:xfrm>
        </p:spPr>
        <p:txBody>
          <a:bodyPr lIns="0" tIns="0" rIns="0" bIns="0">
            <a:noAutofit/>
          </a:bodyPr>
          <a:lstStyle>
            <a:lvl1pPr marL="0" indent="0">
              <a:buNone/>
              <a:defRPr sz="8000">
                <a:solidFill>
                  <a:schemeClr val="accent4"/>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r>
              <a:rPr lang="en-US" dirty="0"/>
              <a:t>01</a:t>
            </a:r>
          </a:p>
        </p:txBody>
      </p:sp>
      <p:sp>
        <p:nvSpPr>
          <p:cNvPr id="27" name="Text Placeholder 28">
            <a:extLst>
              <a:ext uri="{FF2B5EF4-FFF2-40B4-BE49-F238E27FC236}">
                <a16:creationId xmlns:a16="http://schemas.microsoft.com/office/drawing/2014/main" id="{04B1D7D6-569E-8687-661F-90047DD22056}"/>
              </a:ext>
            </a:extLst>
          </p:cNvPr>
          <p:cNvSpPr>
            <a:spLocks noGrp="1"/>
          </p:cNvSpPr>
          <p:nvPr>
            <p:ph type="body" sz="quarter" idx="15" hasCustomPrompt="1"/>
          </p:nvPr>
        </p:nvSpPr>
        <p:spPr>
          <a:xfrm>
            <a:off x="1354106" y="4917447"/>
            <a:ext cx="6684050" cy="332399"/>
          </a:xfrm>
        </p:spPr>
        <p:txBody>
          <a:bodyPr wrap="square" lIns="0" tIns="0" bIns="0">
            <a:spAutoFit/>
          </a:bodyPr>
          <a:lstStyle>
            <a:lvl1pPr marL="0" indent="0">
              <a:buNone/>
              <a:defRPr sz="2400">
                <a:solidFill>
                  <a:schemeClr val="accent4"/>
                </a:solidFill>
                <a:latin typeface="Montserrat SemiBold" pitchFamily="2" charset="0"/>
              </a:defRPr>
            </a:lvl1pPr>
            <a:lvl2pPr marL="457200" indent="0">
              <a:buNone/>
              <a:defRPr>
                <a:latin typeface="Montserrat SemiBold" pitchFamily="2" charset="0"/>
              </a:defRPr>
            </a:lvl2pPr>
            <a:lvl3pPr marL="914400" indent="0">
              <a:buNone/>
              <a:defRPr>
                <a:latin typeface="Montserrat SemiBold" pitchFamily="2" charset="0"/>
              </a:defRPr>
            </a:lvl3pPr>
            <a:lvl4pPr marL="1371600" indent="0">
              <a:buNone/>
              <a:defRPr>
                <a:latin typeface="Montserrat SemiBold" pitchFamily="2" charset="0"/>
              </a:defRPr>
            </a:lvl4pPr>
            <a:lvl5pPr marL="1828800" indent="0">
              <a:buNone/>
              <a:defRPr>
                <a:latin typeface="Montserrat SemiBold" pitchFamily="2" charset="0"/>
              </a:defRPr>
            </a:lvl5pPr>
          </a:lstStyle>
          <a:p>
            <a:pPr lvl="0"/>
            <a:r>
              <a:rPr lang="en-US" dirty="0"/>
              <a:t>Insert section subtitle</a:t>
            </a:r>
          </a:p>
        </p:txBody>
      </p:sp>
      <p:sp>
        <p:nvSpPr>
          <p:cNvPr id="28" name="Text Placeholder 28">
            <a:extLst>
              <a:ext uri="{FF2B5EF4-FFF2-40B4-BE49-F238E27FC236}">
                <a16:creationId xmlns:a16="http://schemas.microsoft.com/office/drawing/2014/main" id="{913E7A76-A8A4-6351-E389-964568F9637B}"/>
              </a:ext>
            </a:extLst>
          </p:cNvPr>
          <p:cNvSpPr>
            <a:spLocks noGrp="1"/>
          </p:cNvSpPr>
          <p:nvPr>
            <p:ph type="body" sz="quarter" idx="16" hasCustomPrompt="1"/>
          </p:nvPr>
        </p:nvSpPr>
        <p:spPr>
          <a:xfrm>
            <a:off x="1354106" y="5633248"/>
            <a:ext cx="6684050" cy="332399"/>
          </a:xfrm>
        </p:spPr>
        <p:txBody>
          <a:bodyPr wrap="square" lIns="0" tIns="0" bIns="0">
            <a:spAutoFit/>
          </a:bodyPr>
          <a:lstStyle>
            <a:lvl1pPr marL="0" indent="0">
              <a:buNone/>
              <a:defRPr sz="2400">
                <a:solidFill>
                  <a:schemeClr val="accent3">
                    <a:lumMod val="75000"/>
                  </a:schemeClr>
                </a:solidFill>
                <a:latin typeface="Montserrat SemiBold" pitchFamily="2" charset="0"/>
              </a:defRPr>
            </a:lvl1pPr>
            <a:lvl2pPr marL="457200" indent="0">
              <a:buNone/>
              <a:defRPr>
                <a:latin typeface="Montserrat SemiBold" pitchFamily="2" charset="0"/>
              </a:defRPr>
            </a:lvl2pPr>
            <a:lvl3pPr marL="914400" indent="0">
              <a:buNone/>
              <a:defRPr>
                <a:latin typeface="Montserrat SemiBold" pitchFamily="2" charset="0"/>
              </a:defRPr>
            </a:lvl3pPr>
            <a:lvl4pPr marL="1371600" indent="0">
              <a:buNone/>
              <a:defRPr>
                <a:latin typeface="Montserrat SemiBold" pitchFamily="2" charset="0"/>
              </a:defRPr>
            </a:lvl4pPr>
            <a:lvl5pPr marL="1828800" indent="0">
              <a:buNone/>
              <a:defRPr>
                <a:latin typeface="Montserrat SemiBold" pitchFamily="2" charset="0"/>
              </a:defRPr>
            </a:lvl5pPr>
          </a:lstStyle>
          <a:p>
            <a:pPr lvl="0"/>
            <a:r>
              <a:rPr lang="en-US" dirty="0"/>
              <a:t>Insert section subtitle</a:t>
            </a:r>
          </a:p>
        </p:txBody>
      </p:sp>
      <p:sp>
        <p:nvSpPr>
          <p:cNvPr id="2" name="Slide Number Placeholder 6">
            <a:extLst>
              <a:ext uri="{FF2B5EF4-FFF2-40B4-BE49-F238E27FC236}">
                <a16:creationId xmlns:a16="http://schemas.microsoft.com/office/drawing/2014/main" id="{A61D3B4C-4A24-2464-F7C4-369C0BC45685}"/>
              </a:ext>
            </a:extLst>
          </p:cNvPr>
          <p:cNvSpPr>
            <a:spLocks noGrp="1"/>
          </p:cNvSpPr>
          <p:nvPr>
            <p:ph type="sldNum" sz="quarter" idx="4"/>
          </p:nvPr>
        </p:nvSpPr>
        <p:spPr>
          <a:xfrm>
            <a:off x="11295787" y="6251750"/>
            <a:ext cx="286611" cy="189270"/>
          </a:xfrm>
          <a:prstGeom prst="rect">
            <a:avLst/>
          </a:prstGeom>
        </p:spPr>
        <p:txBody>
          <a:bodyPr vert="horz" lIns="0" tIns="0" rIns="0" bIns="0" rtlCol="0" anchor="ctr"/>
          <a:lstStyle>
            <a:lvl1pPr algn="r">
              <a:defRPr sz="1200">
                <a:solidFill>
                  <a:schemeClr val="tx1">
                    <a:tint val="82000"/>
                  </a:schemeClr>
                </a:solidFill>
              </a:defRPr>
            </a:lvl1pPr>
          </a:lstStyle>
          <a:p>
            <a:fld id="{E494F7E3-3625-40F1-897C-DFFB67D50095}" type="slidenum">
              <a:rPr lang="en-US" smtClean="0"/>
              <a:t>‹#›</a:t>
            </a:fld>
            <a:endParaRPr lang="en-US"/>
          </a:p>
        </p:txBody>
      </p:sp>
    </p:spTree>
    <p:extLst>
      <p:ext uri="{BB962C8B-B14F-4D97-AF65-F5344CB8AC3E}">
        <p14:creationId xmlns:p14="http://schemas.microsoft.com/office/powerpoint/2010/main" val="404221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2"/>
        </a:solid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FF299357-498E-CB15-EF10-ABE839804AAF}"/>
              </a:ext>
            </a:extLst>
          </p:cNvPr>
          <p:cNvSpPr>
            <a:spLocks noGrp="1"/>
          </p:cNvSpPr>
          <p:nvPr>
            <p:ph type="body" sz="quarter" idx="12" hasCustomPrompt="1"/>
          </p:nvPr>
        </p:nvSpPr>
        <p:spPr>
          <a:xfrm>
            <a:off x="609600" y="1754192"/>
            <a:ext cx="3695700" cy="1152245"/>
          </a:xfrm>
        </p:spPr>
        <p:txBody>
          <a:bodyPr lIns="0" tIns="0" rIns="0" bIns="0">
            <a:noAutofit/>
          </a:bodyPr>
          <a:lstStyle>
            <a:lvl1pPr marL="0" indent="0">
              <a:buNone/>
              <a:defRPr sz="4000">
                <a:latin typeface="Montserrat ExtraBold" pitchFamily="2" charset="0"/>
              </a:defRPr>
            </a:lvl1pPr>
            <a:lvl2pPr marL="457200" indent="0">
              <a:buNone/>
              <a:defRPr>
                <a:latin typeface="Montserrat ExtraBold" pitchFamily="2" charset="0"/>
              </a:defRPr>
            </a:lvl2pPr>
            <a:lvl3pPr marL="914400" indent="0">
              <a:buNone/>
              <a:defRPr>
                <a:latin typeface="Montserrat ExtraBold" pitchFamily="2" charset="0"/>
              </a:defRPr>
            </a:lvl3pPr>
            <a:lvl4pPr marL="1371600" indent="0">
              <a:buNone/>
              <a:defRPr>
                <a:latin typeface="Montserrat ExtraBold" pitchFamily="2" charset="0"/>
              </a:defRPr>
            </a:lvl4pPr>
            <a:lvl5pPr marL="1828800" indent="0">
              <a:buNone/>
              <a:defRPr>
                <a:latin typeface="Montserrat ExtraBold" pitchFamily="2" charset="0"/>
              </a:defRPr>
            </a:lvl5pPr>
          </a:lstStyle>
          <a:p>
            <a:pPr lvl="0"/>
            <a:r>
              <a:rPr lang="en-US" dirty="0"/>
              <a:t>Insert section title</a:t>
            </a:r>
          </a:p>
        </p:txBody>
      </p:sp>
      <p:cxnSp>
        <p:nvCxnSpPr>
          <p:cNvPr id="12" name="Straight Connector 11">
            <a:extLst>
              <a:ext uri="{FF2B5EF4-FFF2-40B4-BE49-F238E27FC236}">
                <a16:creationId xmlns:a16="http://schemas.microsoft.com/office/drawing/2014/main" id="{E189D483-178F-D889-D5AB-FE8F1099ED8C}"/>
              </a:ext>
            </a:extLst>
          </p:cNvPr>
          <p:cNvCxnSpPr>
            <a:cxnSpLocks/>
          </p:cNvCxnSpPr>
          <p:nvPr userDrawn="1"/>
        </p:nvCxnSpPr>
        <p:spPr>
          <a:xfrm rot="5400000" flipV="1">
            <a:off x="2399491" y="-148139"/>
            <a:ext cx="0" cy="3579783"/>
          </a:xfrm>
          <a:prstGeom prst="line">
            <a:avLst/>
          </a:prstGeom>
          <a:ln w="25400">
            <a:gradFill>
              <a:gsLst>
                <a:gs pos="100000">
                  <a:schemeClr val="bg2">
                    <a:alpha val="0"/>
                  </a:schemeClr>
                </a:gs>
                <a:gs pos="0">
                  <a:schemeClr val="accent4"/>
                </a:gs>
              </a:gsLst>
              <a:lin ang="5400000" scaled="1"/>
            </a:gradFill>
          </a:ln>
        </p:spPr>
        <p:style>
          <a:lnRef idx="2">
            <a:schemeClr val="accent1"/>
          </a:lnRef>
          <a:fillRef idx="0">
            <a:schemeClr val="accent1"/>
          </a:fillRef>
          <a:effectRef idx="1">
            <a:schemeClr val="accent1"/>
          </a:effectRef>
          <a:fontRef idx="minor">
            <a:schemeClr val="tx1"/>
          </a:fontRef>
        </p:style>
      </p:cxnSp>
      <p:grpSp>
        <p:nvGrpSpPr>
          <p:cNvPr id="14" name="Group 13">
            <a:extLst>
              <a:ext uri="{FF2B5EF4-FFF2-40B4-BE49-F238E27FC236}">
                <a16:creationId xmlns:a16="http://schemas.microsoft.com/office/drawing/2014/main" id="{691E4ECA-CD65-C370-FD22-BF00FA434C57}"/>
              </a:ext>
            </a:extLst>
          </p:cNvPr>
          <p:cNvGrpSpPr/>
          <p:nvPr userDrawn="1"/>
        </p:nvGrpSpPr>
        <p:grpSpPr>
          <a:xfrm>
            <a:off x="1248135" y="0"/>
            <a:ext cx="8864600" cy="6858000"/>
            <a:chOff x="-942475" y="0"/>
            <a:chExt cx="8979719" cy="6981522"/>
          </a:xfrm>
        </p:grpSpPr>
        <p:sp>
          <p:nvSpPr>
            <p:cNvPr id="15" name="Parallelogram 14">
              <a:extLst>
                <a:ext uri="{FF2B5EF4-FFF2-40B4-BE49-F238E27FC236}">
                  <a16:creationId xmlns:a16="http://schemas.microsoft.com/office/drawing/2014/main" id="{D60CD774-FF34-08F6-6A87-1DD58E696AA9}"/>
                </a:ext>
              </a:extLst>
            </p:cNvPr>
            <p:cNvSpPr/>
            <p:nvPr/>
          </p:nvSpPr>
          <p:spPr>
            <a:xfrm>
              <a:off x="-942475" y="0"/>
              <a:ext cx="7176319" cy="6981522"/>
            </a:xfrm>
            <a:prstGeom prst="parallelogram">
              <a:avLst>
                <a:gd name="adj" fmla="val 87473"/>
              </a:avLst>
            </a:prstGeom>
            <a:solidFill>
              <a:schemeClr val="accent1">
                <a:lumMod val="75000"/>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a:extLst>
                <a:ext uri="{FF2B5EF4-FFF2-40B4-BE49-F238E27FC236}">
                  <a16:creationId xmlns:a16="http://schemas.microsoft.com/office/drawing/2014/main" id="{CF97F8D3-7EF4-1819-8658-84927226A3DE}"/>
                </a:ext>
              </a:extLst>
            </p:cNvPr>
            <p:cNvSpPr/>
            <p:nvPr/>
          </p:nvSpPr>
          <p:spPr>
            <a:xfrm>
              <a:off x="860925" y="0"/>
              <a:ext cx="7176319" cy="6981522"/>
            </a:xfrm>
            <a:prstGeom prst="parallelogram">
              <a:avLst>
                <a:gd name="adj" fmla="val 87473"/>
              </a:avLst>
            </a:prstGeom>
            <a:solidFill>
              <a:schemeClr val="accent1">
                <a:lumMod val="75000"/>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Picture Placeholder 17">
            <a:extLst>
              <a:ext uri="{FF2B5EF4-FFF2-40B4-BE49-F238E27FC236}">
                <a16:creationId xmlns:a16="http://schemas.microsoft.com/office/drawing/2014/main" id="{079BE793-CB94-F803-AD03-4CF1E08BA2DA}"/>
              </a:ext>
            </a:extLst>
          </p:cNvPr>
          <p:cNvSpPr>
            <a:spLocks noGrp="1"/>
          </p:cNvSpPr>
          <p:nvPr>
            <p:ph type="pic" sz="quarter" idx="10"/>
          </p:nvPr>
        </p:nvSpPr>
        <p:spPr>
          <a:xfrm>
            <a:off x="4108269" y="0"/>
            <a:ext cx="8083731" cy="6872514"/>
          </a:xfrm>
          <a:custGeom>
            <a:avLst/>
            <a:gdLst>
              <a:gd name="connsiteX0" fmla="*/ 0 w 8214359"/>
              <a:gd name="connsiteY0" fmla="*/ 0 h 6858000"/>
              <a:gd name="connsiteX1" fmla="*/ 8214359 w 8214359"/>
              <a:gd name="connsiteY1" fmla="*/ 0 h 6858000"/>
              <a:gd name="connsiteX2" fmla="*/ 8214359 w 8214359"/>
              <a:gd name="connsiteY2" fmla="*/ 6858000 h 6858000"/>
              <a:gd name="connsiteX3" fmla="*/ 0 w 8214359"/>
              <a:gd name="connsiteY3" fmla="*/ 6858000 h 6858000"/>
              <a:gd name="connsiteX4" fmla="*/ 0 w 8214359"/>
              <a:gd name="connsiteY4" fmla="*/ 0 h 6858000"/>
              <a:gd name="connsiteX0" fmla="*/ 6183086 w 8214359"/>
              <a:gd name="connsiteY0" fmla="*/ 0 h 6887029"/>
              <a:gd name="connsiteX1" fmla="*/ 8214359 w 8214359"/>
              <a:gd name="connsiteY1" fmla="*/ 29029 h 6887029"/>
              <a:gd name="connsiteX2" fmla="*/ 8214359 w 8214359"/>
              <a:gd name="connsiteY2" fmla="*/ 6887029 h 6887029"/>
              <a:gd name="connsiteX3" fmla="*/ 0 w 8214359"/>
              <a:gd name="connsiteY3" fmla="*/ 6887029 h 6887029"/>
              <a:gd name="connsiteX4" fmla="*/ 6183086 w 8214359"/>
              <a:gd name="connsiteY4" fmla="*/ 0 h 6887029"/>
              <a:gd name="connsiteX0" fmla="*/ 6052458 w 8083731"/>
              <a:gd name="connsiteY0" fmla="*/ 0 h 6901543"/>
              <a:gd name="connsiteX1" fmla="*/ 8083731 w 8083731"/>
              <a:gd name="connsiteY1" fmla="*/ 29029 h 6901543"/>
              <a:gd name="connsiteX2" fmla="*/ 8083731 w 8083731"/>
              <a:gd name="connsiteY2" fmla="*/ 6887029 h 6901543"/>
              <a:gd name="connsiteX3" fmla="*/ 0 w 8083731"/>
              <a:gd name="connsiteY3" fmla="*/ 6901543 h 6901543"/>
              <a:gd name="connsiteX4" fmla="*/ 6052458 w 8083731"/>
              <a:gd name="connsiteY4" fmla="*/ 0 h 6901543"/>
              <a:gd name="connsiteX0" fmla="*/ 6032793 w 8083731"/>
              <a:gd name="connsiteY0" fmla="*/ 467 h 6872514"/>
              <a:gd name="connsiteX1" fmla="*/ 8083731 w 8083731"/>
              <a:gd name="connsiteY1" fmla="*/ 0 h 6872514"/>
              <a:gd name="connsiteX2" fmla="*/ 8083731 w 8083731"/>
              <a:gd name="connsiteY2" fmla="*/ 6858000 h 6872514"/>
              <a:gd name="connsiteX3" fmla="*/ 0 w 8083731"/>
              <a:gd name="connsiteY3" fmla="*/ 6872514 h 6872514"/>
              <a:gd name="connsiteX4" fmla="*/ 6032793 w 8083731"/>
              <a:gd name="connsiteY4" fmla="*/ 467 h 6872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3731" h="6872514">
                <a:moveTo>
                  <a:pt x="6032793" y="467"/>
                </a:moveTo>
                <a:lnTo>
                  <a:pt x="8083731" y="0"/>
                </a:lnTo>
                <a:lnTo>
                  <a:pt x="8083731" y="6858000"/>
                </a:lnTo>
                <a:lnTo>
                  <a:pt x="0" y="6872514"/>
                </a:lnTo>
                <a:lnTo>
                  <a:pt x="6032793" y="467"/>
                </a:lnTo>
                <a:close/>
              </a:path>
            </a:pathLst>
          </a:custGeom>
        </p:spPr>
        <p:txBody>
          <a:bodyPr/>
          <a:lstStyle/>
          <a:p>
            <a:endParaRPr lang="en-US"/>
          </a:p>
        </p:txBody>
      </p:sp>
      <p:sp>
        <p:nvSpPr>
          <p:cNvPr id="20" name="Text Placeholder 19">
            <a:extLst>
              <a:ext uri="{FF2B5EF4-FFF2-40B4-BE49-F238E27FC236}">
                <a16:creationId xmlns:a16="http://schemas.microsoft.com/office/drawing/2014/main" id="{F8A4AC93-CA49-CC0A-7B9B-41416047F4F1}"/>
              </a:ext>
            </a:extLst>
          </p:cNvPr>
          <p:cNvSpPr>
            <a:spLocks noGrp="1"/>
          </p:cNvSpPr>
          <p:nvPr>
            <p:ph type="body" sz="quarter" idx="11" hasCustomPrompt="1"/>
          </p:nvPr>
        </p:nvSpPr>
        <p:spPr>
          <a:xfrm>
            <a:off x="542565" y="572050"/>
            <a:ext cx="1524000" cy="868363"/>
          </a:xfrm>
        </p:spPr>
        <p:txBody>
          <a:bodyPr>
            <a:noAutofit/>
          </a:bodyPr>
          <a:lstStyle>
            <a:lvl1pPr marL="0" indent="0">
              <a:buNone/>
              <a:defRPr sz="8000">
                <a:solidFill>
                  <a:schemeClr val="accent4"/>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r>
              <a:rPr lang="en-US" dirty="0"/>
              <a:t>01</a:t>
            </a:r>
          </a:p>
        </p:txBody>
      </p:sp>
      <p:sp>
        <p:nvSpPr>
          <p:cNvPr id="2" name="Slide Number Placeholder 6">
            <a:extLst>
              <a:ext uri="{FF2B5EF4-FFF2-40B4-BE49-F238E27FC236}">
                <a16:creationId xmlns:a16="http://schemas.microsoft.com/office/drawing/2014/main" id="{B8C12572-312D-E726-23E1-62BB43704DF0}"/>
              </a:ext>
            </a:extLst>
          </p:cNvPr>
          <p:cNvSpPr>
            <a:spLocks noGrp="1"/>
          </p:cNvSpPr>
          <p:nvPr>
            <p:ph type="sldNum" sz="quarter" idx="4"/>
          </p:nvPr>
        </p:nvSpPr>
        <p:spPr>
          <a:xfrm>
            <a:off x="11295787" y="6251750"/>
            <a:ext cx="286611" cy="189270"/>
          </a:xfrm>
          <a:prstGeom prst="rect">
            <a:avLst/>
          </a:prstGeom>
        </p:spPr>
        <p:txBody>
          <a:bodyPr vert="horz" lIns="0" tIns="0" rIns="0" bIns="0" rtlCol="0" anchor="ctr"/>
          <a:lstStyle>
            <a:lvl1pPr algn="r">
              <a:defRPr sz="1200">
                <a:solidFill>
                  <a:schemeClr val="tx1">
                    <a:tint val="82000"/>
                  </a:schemeClr>
                </a:solidFill>
              </a:defRPr>
            </a:lvl1pPr>
          </a:lstStyle>
          <a:p>
            <a:fld id="{E494F7E3-3625-40F1-897C-DFFB67D50095}" type="slidenum">
              <a:rPr lang="en-US" smtClean="0"/>
              <a:t>‹#›</a:t>
            </a:fld>
            <a:endParaRPr lang="en-US"/>
          </a:p>
        </p:txBody>
      </p:sp>
    </p:spTree>
    <p:extLst>
      <p:ext uri="{BB962C8B-B14F-4D97-AF65-F5344CB8AC3E}">
        <p14:creationId xmlns:p14="http://schemas.microsoft.com/office/powerpoint/2010/main" val="22176526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tx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C521352-ADB8-18AE-6F68-4F6D6A06DAE5}"/>
              </a:ext>
            </a:extLst>
          </p:cNvPr>
          <p:cNvSpPr>
            <a:spLocks noGrp="1"/>
          </p:cNvSpPr>
          <p:nvPr>
            <p:ph type="pic" sz="quarter" idx="17"/>
          </p:nvPr>
        </p:nvSpPr>
        <p:spPr>
          <a:xfrm>
            <a:off x="0" y="0"/>
            <a:ext cx="12192000" cy="6858000"/>
          </a:xfrm>
        </p:spPr>
        <p:txBody>
          <a:bodyPr/>
          <a:lstStyle/>
          <a:p>
            <a:endParaRPr lang="en-US"/>
          </a:p>
        </p:txBody>
      </p:sp>
      <p:cxnSp>
        <p:nvCxnSpPr>
          <p:cNvPr id="4" name="Straight Connector 3">
            <a:extLst>
              <a:ext uri="{FF2B5EF4-FFF2-40B4-BE49-F238E27FC236}">
                <a16:creationId xmlns:a16="http://schemas.microsoft.com/office/drawing/2014/main" id="{6861F089-7633-1ADF-6BED-273395398DC1}"/>
              </a:ext>
            </a:extLst>
          </p:cNvPr>
          <p:cNvCxnSpPr>
            <a:cxnSpLocks/>
          </p:cNvCxnSpPr>
          <p:nvPr userDrawn="1"/>
        </p:nvCxnSpPr>
        <p:spPr>
          <a:xfrm rot="5400000" flipV="1">
            <a:off x="6006744" y="2127918"/>
            <a:ext cx="0" cy="3579783"/>
          </a:xfrm>
          <a:prstGeom prst="line">
            <a:avLst/>
          </a:prstGeom>
          <a:ln w="25400">
            <a:gradFill>
              <a:gsLst>
                <a:gs pos="100000">
                  <a:schemeClr val="accent1">
                    <a:lumMod val="40000"/>
                    <a:lumOff val="60000"/>
                    <a:alpha val="0"/>
                  </a:schemeClr>
                </a:gs>
                <a:gs pos="10000">
                  <a:schemeClr val="accent5">
                    <a:lumMod val="75000"/>
                  </a:schemeClr>
                </a:gs>
              </a:gsLst>
              <a:lin ang="5400000" scaled="1"/>
            </a:gradFill>
          </a:ln>
        </p:spPr>
        <p:style>
          <a:lnRef idx="2">
            <a:schemeClr val="accent1"/>
          </a:lnRef>
          <a:fillRef idx="0">
            <a:schemeClr val="accent1"/>
          </a:fillRef>
          <a:effectRef idx="1">
            <a:schemeClr val="accent1"/>
          </a:effectRef>
          <a:fontRef idx="minor">
            <a:schemeClr val="tx1"/>
          </a:fontRef>
        </p:style>
      </p:cxnSp>
      <p:grpSp>
        <p:nvGrpSpPr>
          <p:cNvPr id="9" name="Group 8">
            <a:extLst>
              <a:ext uri="{FF2B5EF4-FFF2-40B4-BE49-F238E27FC236}">
                <a16:creationId xmlns:a16="http://schemas.microsoft.com/office/drawing/2014/main" id="{4EC2B5BD-971A-0E8B-3B25-9241CBAB6EF0}"/>
              </a:ext>
            </a:extLst>
          </p:cNvPr>
          <p:cNvGrpSpPr/>
          <p:nvPr userDrawn="1"/>
        </p:nvGrpSpPr>
        <p:grpSpPr>
          <a:xfrm>
            <a:off x="-46299" y="0"/>
            <a:ext cx="6349036" cy="6910086"/>
            <a:chOff x="1605756" y="0"/>
            <a:chExt cx="6431488" cy="7034546"/>
          </a:xfrm>
        </p:grpSpPr>
        <p:sp>
          <p:nvSpPr>
            <p:cNvPr id="11" name="Parallelogram 14">
              <a:extLst>
                <a:ext uri="{FF2B5EF4-FFF2-40B4-BE49-F238E27FC236}">
                  <a16:creationId xmlns:a16="http://schemas.microsoft.com/office/drawing/2014/main" id="{45DC0975-B482-F770-14E5-1F5B323376C0}"/>
                </a:ext>
              </a:extLst>
            </p:cNvPr>
            <p:cNvSpPr/>
            <p:nvPr/>
          </p:nvSpPr>
          <p:spPr>
            <a:xfrm>
              <a:off x="1622668" y="0"/>
              <a:ext cx="4611177" cy="5296530"/>
            </a:xfrm>
            <a:custGeom>
              <a:avLst/>
              <a:gdLst>
                <a:gd name="connsiteX0" fmla="*/ 0 w 7084319"/>
                <a:gd name="connsiteY0" fmla="*/ 6858000 h 6858000"/>
                <a:gd name="connsiteX1" fmla="*/ 5998898 w 7084319"/>
                <a:gd name="connsiteY1" fmla="*/ 0 h 6858000"/>
                <a:gd name="connsiteX2" fmla="*/ 7084319 w 7084319"/>
                <a:gd name="connsiteY2" fmla="*/ 0 h 6858000"/>
                <a:gd name="connsiteX3" fmla="*/ 1085421 w 7084319"/>
                <a:gd name="connsiteY3" fmla="*/ 6858000 h 6858000"/>
                <a:gd name="connsiteX4" fmla="*/ 0 w 7084319"/>
                <a:gd name="connsiteY4" fmla="*/ 6858000 h 6858000"/>
                <a:gd name="connsiteX0" fmla="*/ 0 w 7084319"/>
                <a:gd name="connsiteY0" fmla="*/ 6858000 h 6858000"/>
                <a:gd name="connsiteX1" fmla="*/ 5998898 w 7084319"/>
                <a:gd name="connsiteY1" fmla="*/ 0 h 6858000"/>
                <a:gd name="connsiteX2" fmla="*/ 7084319 w 7084319"/>
                <a:gd name="connsiteY2" fmla="*/ 0 h 6858000"/>
                <a:gd name="connsiteX3" fmla="*/ 2532257 w 7084319"/>
                <a:gd name="connsiteY3" fmla="*/ 5202820 h 6858000"/>
                <a:gd name="connsiteX4" fmla="*/ 0 w 7084319"/>
                <a:gd name="connsiteY4" fmla="*/ 6858000 h 6858000"/>
                <a:gd name="connsiteX0" fmla="*/ 2599 w 4552062"/>
                <a:gd name="connsiteY0" fmla="*/ 3918030 h 5202820"/>
                <a:gd name="connsiteX1" fmla="*/ 3466641 w 4552062"/>
                <a:gd name="connsiteY1" fmla="*/ 0 h 5202820"/>
                <a:gd name="connsiteX2" fmla="*/ 4552062 w 4552062"/>
                <a:gd name="connsiteY2" fmla="*/ 0 h 5202820"/>
                <a:gd name="connsiteX3" fmla="*/ 0 w 4552062"/>
                <a:gd name="connsiteY3" fmla="*/ 5202820 h 5202820"/>
                <a:gd name="connsiteX4" fmla="*/ 2599 w 4552062"/>
                <a:gd name="connsiteY4" fmla="*/ 3918030 h 5202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2062" h="5202820">
                  <a:moveTo>
                    <a:pt x="2599" y="3918030"/>
                  </a:moveTo>
                  <a:lnTo>
                    <a:pt x="3466641" y="0"/>
                  </a:lnTo>
                  <a:lnTo>
                    <a:pt x="4552062" y="0"/>
                  </a:lnTo>
                  <a:lnTo>
                    <a:pt x="0" y="5202820"/>
                  </a:lnTo>
                  <a:cubicBezTo>
                    <a:pt x="866" y="4774557"/>
                    <a:pt x="1733" y="4346293"/>
                    <a:pt x="2599" y="3918030"/>
                  </a:cubicBezTo>
                  <a:close/>
                </a:path>
              </a:pathLst>
            </a:custGeom>
            <a:solidFill>
              <a:schemeClr val="accent4">
                <a:lumMod val="20000"/>
                <a:lumOff val="80000"/>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arallelogram 15">
              <a:extLst>
                <a:ext uri="{FF2B5EF4-FFF2-40B4-BE49-F238E27FC236}">
                  <a16:creationId xmlns:a16="http://schemas.microsoft.com/office/drawing/2014/main" id="{13B310FB-F2B3-9F7A-9CBF-EE412B021663}"/>
                </a:ext>
              </a:extLst>
            </p:cNvPr>
            <p:cNvSpPr/>
            <p:nvPr/>
          </p:nvSpPr>
          <p:spPr>
            <a:xfrm>
              <a:off x="1605756" y="0"/>
              <a:ext cx="6431488" cy="7034546"/>
            </a:xfrm>
            <a:custGeom>
              <a:avLst/>
              <a:gdLst>
                <a:gd name="connsiteX0" fmla="*/ 0 w 7084319"/>
                <a:gd name="connsiteY0" fmla="*/ 6858000 h 6858000"/>
                <a:gd name="connsiteX1" fmla="*/ 5998898 w 7084319"/>
                <a:gd name="connsiteY1" fmla="*/ 0 h 6858000"/>
                <a:gd name="connsiteX2" fmla="*/ 7084319 w 7084319"/>
                <a:gd name="connsiteY2" fmla="*/ 0 h 6858000"/>
                <a:gd name="connsiteX3" fmla="*/ 1085421 w 7084319"/>
                <a:gd name="connsiteY3" fmla="*/ 6858000 h 6858000"/>
                <a:gd name="connsiteX4" fmla="*/ 0 w 7084319"/>
                <a:gd name="connsiteY4" fmla="*/ 6858000 h 6858000"/>
                <a:gd name="connsiteX0" fmla="*/ 0 w 6331964"/>
                <a:gd name="connsiteY0" fmla="*/ 5989899 h 6858000"/>
                <a:gd name="connsiteX1" fmla="*/ 5246543 w 6331964"/>
                <a:gd name="connsiteY1" fmla="*/ 0 h 6858000"/>
                <a:gd name="connsiteX2" fmla="*/ 6331964 w 6331964"/>
                <a:gd name="connsiteY2" fmla="*/ 0 h 6858000"/>
                <a:gd name="connsiteX3" fmla="*/ 333066 w 6331964"/>
                <a:gd name="connsiteY3" fmla="*/ 6858000 h 6858000"/>
                <a:gd name="connsiteX4" fmla="*/ 0 w 6331964"/>
                <a:gd name="connsiteY4" fmla="*/ 5989899 h 6858000"/>
                <a:gd name="connsiteX0" fmla="*/ 0 w 6331964"/>
                <a:gd name="connsiteY0" fmla="*/ 5989899 h 6858000"/>
                <a:gd name="connsiteX1" fmla="*/ 5246543 w 6331964"/>
                <a:gd name="connsiteY1" fmla="*/ 0 h 6858000"/>
                <a:gd name="connsiteX2" fmla="*/ 6331964 w 6331964"/>
                <a:gd name="connsiteY2" fmla="*/ 0 h 6858000"/>
                <a:gd name="connsiteX3" fmla="*/ 333066 w 6331964"/>
                <a:gd name="connsiteY3" fmla="*/ 6858000 h 6858000"/>
                <a:gd name="connsiteX4" fmla="*/ 133399 w 6331964"/>
                <a:gd name="connsiteY4" fmla="*/ 6435524 h 6858000"/>
                <a:gd name="connsiteX5" fmla="*/ 0 w 6331964"/>
                <a:gd name="connsiteY5" fmla="*/ 5989899 h 6858000"/>
                <a:gd name="connsiteX0" fmla="*/ 17072 w 6349036"/>
                <a:gd name="connsiteY0" fmla="*/ 5989899 h 6910086"/>
                <a:gd name="connsiteX1" fmla="*/ 5263615 w 6349036"/>
                <a:gd name="connsiteY1" fmla="*/ 0 h 6910086"/>
                <a:gd name="connsiteX2" fmla="*/ 6349036 w 6349036"/>
                <a:gd name="connsiteY2" fmla="*/ 0 h 6910086"/>
                <a:gd name="connsiteX3" fmla="*/ 350138 w 6349036"/>
                <a:gd name="connsiteY3" fmla="*/ 6858000 h 6910086"/>
                <a:gd name="connsiteX4" fmla="*/ 0 w 6349036"/>
                <a:gd name="connsiteY4" fmla="*/ 6910086 h 6910086"/>
                <a:gd name="connsiteX5" fmla="*/ 17072 w 6349036"/>
                <a:gd name="connsiteY5" fmla="*/ 5989899 h 6910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49036" h="6910086">
                  <a:moveTo>
                    <a:pt x="17072" y="5989899"/>
                  </a:moveTo>
                  <a:lnTo>
                    <a:pt x="5263615" y="0"/>
                  </a:lnTo>
                  <a:lnTo>
                    <a:pt x="6349036" y="0"/>
                  </a:lnTo>
                  <a:lnTo>
                    <a:pt x="350138" y="6858000"/>
                  </a:lnTo>
                  <a:lnTo>
                    <a:pt x="0" y="6910086"/>
                  </a:lnTo>
                  <a:lnTo>
                    <a:pt x="17072" y="5989899"/>
                  </a:lnTo>
                  <a:close/>
                </a:path>
              </a:pathLst>
            </a:custGeom>
            <a:solidFill>
              <a:schemeClr val="accent4">
                <a:lumMod val="20000"/>
                <a:lumOff val="80000"/>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4" name="Text Placeholder 21">
            <a:extLst>
              <a:ext uri="{FF2B5EF4-FFF2-40B4-BE49-F238E27FC236}">
                <a16:creationId xmlns:a16="http://schemas.microsoft.com/office/drawing/2014/main" id="{A36B2742-BE75-40E5-1635-8F0BD42F2D0F}"/>
              </a:ext>
            </a:extLst>
          </p:cNvPr>
          <p:cNvSpPr>
            <a:spLocks noGrp="1"/>
          </p:cNvSpPr>
          <p:nvPr>
            <p:ph type="body" sz="quarter" idx="12" hasCustomPrompt="1"/>
          </p:nvPr>
        </p:nvSpPr>
        <p:spPr>
          <a:xfrm>
            <a:off x="4216852" y="3981311"/>
            <a:ext cx="5866948" cy="615696"/>
          </a:xfrm>
        </p:spPr>
        <p:txBody>
          <a:bodyPr>
            <a:noAutofit/>
          </a:bodyPr>
          <a:lstStyle>
            <a:lvl1pPr marL="0" indent="0">
              <a:buNone/>
              <a:defRPr sz="4000">
                <a:solidFill>
                  <a:schemeClr val="accent4"/>
                </a:solidFill>
                <a:latin typeface="Montserrat ExtraBold" pitchFamily="2" charset="0"/>
              </a:defRPr>
            </a:lvl1pPr>
            <a:lvl2pPr marL="457200" indent="0">
              <a:buNone/>
              <a:defRPr>
                <a:latin typeface="Montserrat ExtraBold" pitchFamily="2" charset="0"/>
              </a:defRPr>
            </a:lvl2pPr>
            <a:lvl3pPr marL="914400" indent="0">
              <a:buNone/>
              <a:defRPr>
                <a:latin typeface="Montserrat ExtraBold" pitchFamily="2" charset="0"/>
              </a:defRPr>
            </a:lvl3pPr>
            <a:lvl4pPr marL="1371600" indent="0">
              <a:buNone/>
              <a:defRPr>
                <a:latin typeface="Montserrat ExtraBold" pitchFamily="2" charset="0"/>
              </a:defRPr>
            </a:lvl4pPr>
            <a:lvl5pPr marL="1828800" indent="0">
              <a:buNone/>
              <a:defRPr>
                <a:latin typeface="Montserrat ExtraBold" pitchFamily="2" charset="0"/>
              </a:defRPr>
            </a:lvl5pPr>
          </a:lstStyle>
          <a:p>
            <a:pPr lvl="0"/>
            <a:r>
              <a:rPr lang="en-US" dirty="0"/>
              <a:t>Insert section title</a:t>
            </a:r>
          </a:p>
        </p:txBody>
      </p:sp>
      <p:sp>
        <p:nvSpPr>
          <p:cNvPr id="25" name="Text Placeholder 19">
            <a:extLst>
              <a:ext uri="{FF2B5EF4-FFF2-40B4-BE49-F238E27FC236}">
                <a16:creationId xmlns:a16="http://schemas.microsoft.com/office/drawing/2014/main" id="{4B071DA1-73A3-3EE0-4058-16D0CAC26FF5}"/>
              </a:ext>
            </a:extLst>
          </p:cNvPr>
          <p:cNvSpPr>
            <a:spLocks noGrp="1"/>
          </p:cNvSpPr>
          <p:nvPr>
            <p:ph type="body" sz="quarter" idx="11" hasCustomPrompt="1"/>
          </p:nvPr>
        </p:nvSpPr>
        <p:spPr>
          <a:xfrm>
            <a:off x="4136350" y="2886829"/>
            <a:ext cx="1524000" cy="868363"/>
          </a:xfrm>
        </p:spPr>
        <p:txBody>
          <a:bodyPr>
            <a:noAutofit/>
          </a:bodyPr>
          <a:lstStyle>
            <a:lvl1pPr marL="0" indent="0">
              <a:buNone/>
              <a:defRPr sz="8000">
                <a:solidFill>
                  <a:schemeClr val="accent4"/>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r>
              <a:rPr lang="en-US" dirty="0"/>
              <a:t>01</a:t>
            </a:r>
          </a:p>
        </p:txBody>
      </p:sp>
      <p:sp>
        <p:nvSpPr>
          <p:cNvPr id="26" name="Text Placeholder 19">
            <a:extLst>
              <a:ext uri="{FF2B5EF4-FFF2-40B4-BE49-F238E27FC236}">
                <a16:creationId xmlns:a16="http://schemas.microsoft.com/office/drawing/2014/main" id="{2741AC14-D1BE-0B9B-266C-62799B37ADDE}"/>
              </a:ext>
            </a:extLst>
          </p:cNvPr>
          <p:cNvSpPr>
            <a:spLocks noGrp="1"/>
          </p:cNvSpPr>
          <p:nvPr>
            <p:ph type="body" sz="quarter" idx="13" hasCustomPrompt="1"/>
          </p:nvPr>
        </p:nvSpPr>
        <p:spPr>
          <a:xfrm>
            <a:off x="4216852" y="4837425"/>
            <a:ext cx="681498" cy="492443"/>
          </a:xfrm>
        </p:spPr>
        <p:txBody>
          <a:bodyPr anchor="ctr">
            <a:noAutofit/>
          </a:bodyPr>
          <a:lstStyle>
            <a:lvl1pPr marL="0" indent="0">
              <a:buNone/>
              <a:defRPr sz="2800">
                <a:solidFill>
                  <a:schemeClr val="accent4"/>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r>
              <a:rPr lang="en-US" dirty="0"/>
              <a:t>01</a:t>
            </a:r>
          </a:p>
        </p:txBody>
      </p:sp>
      <p:sp>
        <p:nvSpPr>
          <p:cNvPr id="27" name="Text Placeholder 19">
            <a:extLst>
              <a:ext uri="{FF2B5EF4-FFF2-40B4-BE49-F238E27FC236}">
                <a16:creationId xmlns:a16="http://schemas.microsoft.com/office/drawing/2014/main" id="{2E2A0374-2BEB-2F46-DDA1-A6E02180D829}"/>
              </a:ext>
            </a:extLst>
          </p:cNvPr>
          <p:cNvSpPr>
            <a:spLocks noGrp="1"/>
          </p:cNvSpPr>
          <p:nvPr>
            <p:ph type="body" sz="quarter" idx="14" hasCustomPrompt="1"/>
          </p:nvPr>
        </p:nvSpPr>
        <p:spPr>
          <a:xfrm>
            <a:off x="4216852" y="5570287"/>
            <a:ext cx="681498" cy="492443"/>
          </a:xfrm>
        </p:spPr>
        <p:txBody>
          <a:bodyPr anchor="ctr">
            <a:noAutofit/>
          </a:bodyPr>
          <a:lstStyle>
            <a:lvl1pPr marL="0" indent="0">
              <a:buNone/>
              <a:defRPr sz="2800">
                <a:solidFill>
                  <a:schemeClr val="accent4"/>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r>
              <a:rPr lang="en-US" dirty="0"/>
              <a:t>02</a:t>
            </a:r>
          </a:p>
        </p:txBody>
      </p:sp>
      <p:sp>
        <p:nvSpPr>
          <p:cNvPr id="29" name="Text Placeholder 28">
            <a:extLst>
              <a:ext uri="{FF2B5EF4-FFF2-40B4-BE49-F238E27FC236}">
                <a16:creationId xmlns:a16="http://schemas.microsoft.com/office/drawing/2014/main" id="{35E40D83-3469-D847-8342-DB49741E5D64}"/>
              </a:ext>
            </a:extLst>
          </p:cNvPr>
          <p:cNvSpPr>
            <a:spLocks noGrp="1"/>
          </p:cNvSpPr>
          <p:nvPr>
            <p:ph type="body" sz="quarter" idx="15" hasCustomPrompt="1"/>
          </p:nvPr>
        </p:nvSpPr>
        <p:spPr>
          <a:xfrm>
            <a:off x="4898350" y="4917447"/>
            <a:ext cx="6684050" cy="332399"/>
          </a:xfrm>
        </p:spPr>
        <p:txBody>
          <a:bodyPr wrap="square" lIns="0" tIns="0" bIns="0">
            <a:spAutoFit/>
          </a:bodyPr>
          <a:lstStyle>
            <a:lvl1pPr marL="0" indent="0">
              <a:buNone/>
              <a:defRPr sz="2400">
                <a:solidFill>
                  <a:schemeClr val="bg2"/>
                </a:solidFill>
                <a:latin typeface="Montserrat SemiBold" pitchFamily="2" charset="0"/>
              </a:defRPr>
            </a:lvl1pPr>
            <a:lvl2pPr marL="457200" indent="0">
              <a:buNone/>
              <a:defRPr>
                <a:latin typeface="Montserrat SemiBold" pitchFamily="2" charset="0"/>
              </a:defRPr>
            </a:lvl2pPr>
            <a:lvl3pPr marL="914400" indent="0">
              <a:buNone/>
              <a:defRPr>
                <a:latin typeface="Montserrat SemiBold" pitchFamily="2" charset="0"/>
              </a:defRPr>
            </a:lvl3pPr>
            <a:lvl4pPr marL="1371600" indent="0">
              <a:buNone/>
              <a:defRPr>
                <a:latin typeface="Montserrat SemiBold" pitchFamily="2" charset="0"/>
              </a:defRPr>
            </a:lvl4pPr>
            <a:lvl5pPr marL="1828800" indent="0">
              <a:buNone/>
              <a:defRPr>
                <a:latin typeface="Montserrat SemiBold" pitchFamily="2" charset="0"/>
              </a:defRPr>
            </a:lvl5pPr>
          </a:lstStyle>
          <a:p>
            <a:pPr lvl="0"/>
            <a:r>
              <a:rPr lang="en-US" dirty="0"/>
              <a:t>Insert section subtitle</a:t>
            </a:r>
          </a:p>
        </p:txBody>
      </p:sp>
      <p:sp>
        <p:nvSpPr>
          <p:cNvPr id="30" name="Text Placeholder 28">
            <a:extLst>
              <a:ext uri="{FF2B5EF4-FFF2-40B4-BE49-F238E27FC236}">
                <a16:creationId xmlns:a16="http://schemas.microsoft.com/office/drawing/2014/main" id="{F3F76237-319F-7B65-CC2C-DDD6432E3345}"/>
              </a:ext>
            </a:extLst>
          </p:cNvPr>
          <p:cNvSpPr>
            <a:spLocks noGrp="1"/>
          </p:cNvSpPr>
          <p:nvPr>
            <p:ph type="body" sz="quarter" idx="16" hasCustomPrompt="1"/>
          </p:nvPr>
        </p:nvSpPr>
        <p:spPr>
          <a:xfrm>
            <a:off x="4898350" y="5650309"/>
            <a:ext cx="6684050" cy="332399"/>
          </a:xfrm>
        </p:spPr>
        <p:txBody>
          <a:bodyPr wrap="square" lIns="0" tIns="0" bIns="0">
            <a:spAutoFit/>
          </a:bodyPr>
          <a:lstStyle>
            <a:lvl1pPr marL="0" indent="0">
              <a:buNone/>
              <a:defRPr sz="2400">
                <a:solidFill>
                  <a:schemeClr val="bg2"/>
                </a:solidFill>
                <a:latin typeface="Montserrat SemiBold" pitchFamily="2" charset="0"/>
              </a:defRPr>
            </a:lvl1pPr>
            <a:lvl2pPr marL="457200" indent="0">
              <a:buNone/>
              <a:defRPr>
                <a:latin typeface="Montserrat SemiBold" pitchFamily="2" charset="0"/>
              </a:defRPr>
            </a:lvl2pPr>
            <a:lvl3pPr marL="914400" indent="0">
              <a:buNone/>
              <a:defRPr>
                <a:latin typeface="Montserrat SemiBold" pitchFamily="2" charset="0"/>
              </a:defRPr>
            </a:lvl3pPr>
            <a:lvl4pPr marL="1371600" indent="0">
              <a:buNone/>
              <a:defRPr>
                <a:latin typeface="Montserrat SemiBold" pitchFamily="2" charset="0"/>
              </a:defRPr>
            </a:lvl4pPr>
            <a:lvl5pPr marL="1828800" indent="0">
              <a:buNone/>
              <a:defRPr>
                <a:latin typeface="Montserrat SemiBold" pitchFamily="2" charset="0"/>
              </a:defRPr>
            </a:lvl5pPr>
          </a:lstStyle>
          <a:p>
            <a:pPr lvl="0"/>
            <a:r>
              <a:rPr lang="en-US" dirty="0"/>
              <a:t>Insert section subtitle</a:t>
            </a:r>
          </a:p>
        </p:txBody>
      </p:sp>
      <p:sp>
        <p:nvSpPr>
          <p:cNvPr id="2" name="Slide Number Placeholder 6">
            <a:extLst>
              <a:ext uri="{FF2B5EF4-FFF2-40B4-BE49-F238E27FC236}">
                <a16:creationId xmlns:a16="http://schemas.microsoft.com/office/drawing/2014/main" id="{B3011C49-ABA7-A9ED-2C0F-452172EE8063}"/>
              </a:ext>
            </a:extLst>
          </p:cNvPr>
          <p:cNvSpPr>
            <a:spLocks noGrp="1"/>
          </p:cNvSpPr>
          <p:nvPr>
            <p:ph type="sldNum" sz="quarter" idx="4"/>
          </p:nvPr>
        </p:nvSpPr>
        <p:spPr>
          <a:xfrm>
            <a:off x="11295787" y="6251750"/>
            <a:ext cx="286611" cy="189270"/>
          </a:xfrm>
          <a:prstGeom prst="rect">
            <a:avLst/>
          </a:prstGeom>
        </p:spPr>
        <p:txBody>
          <a:bodyPr vert="horz" lIns="0" tIns="0" rIns="0" bIns="0" rtlCol="0" anchor="ctr"/>
          <a:lstStyle>
            <a:lvl1pPr algn="r">
              <a:defRPr sz="1200">
                <a:solidFill>
                  <a:schemeClr val="tx1">
                    <a:tint val="82000"/>
                  </a:schemeClr>
                </a:solidFill>
              </a:defRPr>
            </a:lvl1pPr>
          </a:lstStyle>
          <a:p>
            <a:fld id="{E494F7E3-3625-40F1-897C-DFFB67D50095}" type="slidenum">
              <a:rPr lang="en-US" smtClean="0"/>
              <a:t>‹#›</a:t>
            </a:fld>
            <a:endParaRPr lang="en-US"/>
          </a:p>
        </p:txBody>
      </p:sp>
    </p:spTree>
    <p:extLst>
      <p:ext uri="{BB962C8B-B14F-4D97-AF65-F5344CB8AC3E}">
        <p14:creationId xmlns:p14="http://schemas.microsoft.com/office/powerpoint/2010/main" val="30643214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8684865-B384-1D5D-0C7C-DEA3B30EA4EB}"/>
              </a:ext>
            </a:extLst>
          </p:cNvPr>
          <p:cNvGrpSpPr/>
          <p:nvPr userDrawn="1"/>
        </p:nvGrpSpPr>
        <p:grpSpPr>
          <a:xfrm>
            <a:off x="4052253" y="0"/>
            <a:ext cx="8139747" cy="6981522"/>
            <a:chOff x="-942475" y="0"/>
            <a:chExt cx="8139747" cy="6981522"/>
          </a:xfrm>
        </p:grpSpPr>
        <p:sp>
          <p:nvSpPr>
            <p:cNvPr id="3" name="Parallelogram 2">
              <a:extLst>
                <a:ext uri="{FF2B5EF4-FFF2-40B4-BE49-F238E27FC236}">
                  <a16:creationId xmlns:a16="http://schemas.microsoft.com/office/drawing/2014/main" id="{22FBC968-2E0F-260A-3B30-30996564526E}"/>
                </a:ext>
              </a:extLst>
            </p:cNvPr>
            <p:cNvSpPr/>
            <p:nvPr/>
          </p:nvSpPr>
          <p:spPr>
            <a:xfrm>
              <a:off x="-942475" y="0"/>
              <a:ext cx="7176319" cy="6981522"/>
            </a:xfrm>
            <a:prstGeom prst="parallelogram">
              <a:avLst>
                <a:gd name="adj" fmla="val 87473"/>
              </a:avLst>
            </a:prstGeom>
            <a:solidFill>
              <a:schemeClr val="accent1">
                <a:lumMod val="50000"/>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arallelogram 3">
              <a:extLst>
                <a:ext uri="{FF2B5EF4-FFF2-40B4-BE49-F238E27FC236}">
                  <a16:creationId xmlns:a16="http://schemas.microsoft.com/office/drawing/2014/main" id="{12302EFB-A978-C642-A910-BB035B5AF58C}"/>
                </a:ext>
              </a:extLst>
            </p:cNvPr>
            <p:cNvSpPr/>
            <p:nvPr/>
          </p:nvSpPr>
          <p:spPr>
            <a:xfrm>
              <a:off x="860925" y="0"/>
              <a:ext cx="6336347" cy="6981522"/>
            </a:xfrm>
            <a:custGeom>
              <a:avLst/>
              <a:gdLst>
                <a:gd name="connsiteX0" fmla="*/ 0 w 7176319"/>
                <a:gd name="connsiteY0" fmla="*/ 6981522 h 6981522"/>
                <a:gd name="connsiteX1" fmla="*/ 6106947 w 7176319"/>
                <a:gd name="connsiteY1" fmla="*/ 0 h 6981522"/>
                <a:gd name="connsiteX2" fmla="*/ 7176319 w 7176319"/>
                <a:gd name="connsiteY2" fmla="*/ 0 h 6981522"/>
                <a:gd name="connsiteX3" fmla="*/ 1069372 w 7176319"/>
                <a:gd name="connsiteY3" fmla="*/ 6981522 h 6981522"/>
                <a:gd name="connsiteX4" fmla="*/ 0 w 7176319"/>
                <a:gd name="connsiteY4" fmla="*/ 6981522 h 6981522"/>
                <a:gd name="connsiteX0" fmla="*/ 0 w 6319976"/>
                <a:gd name="connsiteY0" fmla="*/ 6981522 h 6981522"/>
                <a:gd name="connsiteX1" fmla="*/ 6106947 w 6319976"/>
                <a:gd name="connsiteY1" fmla="*/ 0 h 6981522"/>
                <a:gd name="connsiteX2" fmla="*/ 6319976 w 6319976"/>
                <a:gd name="connsiteY2" fmla="*/ 972457 h 6981522"/>
                <a:gd name="connsiteX3" fmla="*/ 1069372 w 6319976"/>
                <a:gd name="connsiteY3" fmla="*/ 6981522 h 6981522"/>
                <a:gd name="connsiteX4" fmla="*/ 0 w 6319976"/>
                <a:gd name="connsiteY4" fmla="*/ 6981522 h 6981522"/>
                <a:gd name="connsiteX0" fmla="*/ 0 w 6319976"/>
                <a:gd name="connsiteY0" fmla="*/ 6981522 h 6981522"/>
                <a:gd name="connsiteX1" fmla="*/ 6106947 w 6319976"/>
                <a:gd name="connsiteY1" fmla="*/ 0 h 6981522"/>
                <a:gd name="connsiteX2" fmla="*/ 6202997 w 6319976"/>
                <a:gd name="connsiteY2" fmla="*/ 390525 h 6981522"/>
                <a:gd name="connsiteX3" fmla="*/ 6319976 w 6319976"/>
                <a:gd name="connsiteY3" fmla="*/ 972457 h 6981522"/>
                <a:gd name="connsiteX4" fmla="*/ 1069372 w 6319976"/>
                <a:gd name="connsiteY4" fmla="*/ 6981522 h 6981522"/>
                <a:gd name="connsiteX5" fmla="*/ 0 w 6319976"/>
                <a:gd name="connsiteY5" fmla="*/ 6981522 h 6981522"/>
                <a:gd name="connsiteX0" fmla="*/ 0 w 6336347"/>
                <a:gd name="connsiteY0" fmla="*/ 6981522 h 6981522"/>
                <a:gd name="connsiteX1" fmla="*/ 6106947 w 6336347"/>
                <a:gd name="connsiteY1" fmla="*/ 0 h 6981522"/>
                <a:gd name="connsiteX2" fmla="*/ 6336347 w 6336347"/>
                <a:gd name="connsiteY2" fmla="*/ 0 h 6981522"/>
                <a:gd name="connsiteX3" fmla="*/ 6319976 w 6336347"/>
                <a:gd name="connsiteY3" fmla="*/ 972457 h 6981522"/>
                <a:gd name="connsiteX4" fmla="*/ 1069372 w 6336347"/>
                <a:gd name="connsiteY4" fmla="*/ 6981522 h 6981522"/>
                <a:gd name="connsiteX5" fmla="*/ 0 w 6336347"/>
                <a:gd name="connsiteY5" fmla="*/ 6981522 h 6981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36347" h="6981522">
                  <a:moveTo>
                    <a:pt x="0" y="6981522"/>
                  </a:moveTo>
                  <a:lnTo>
                    <a:pt x="6106947" y="0"/>
                  </a:lnTo>
                  <a:lnTo>
                    <a:pt x="6336347" y="0"/>
                  </a:lnTo>
                  <a:lnTo>
                    <a:pt x="6319976" y="972457"/>
                  </a:lnTo>
                  <a:lnTo>
                    <a:pt x="1069372" y="6981522"/>
                  </a:lnTo>
                  <a:lnTo>
                    <a:pt x="0" y="6981522"/>
                  </a:lnTo>
                  <a:close/>
                </a:path>
              </a:pathLst>
            </a:custGeom>
            <a:solidFill>
              <a:schemeClr val="accent1">
                <a:lumMod val="50000"/>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Slide Number Placeholder 6">
            <a:extLst>
              <a:ext uri="{FF2B5EF4-FFF2-40B4-BE49-F238E27FC236}">
                <a16:creationId xmlns:a16="http://schemas.microsoft.com/office/drawing/2014/main" id="{5596BCE2-AC24-4F9C-DAE5-CCE9344C4986}"/>
              </a:ext>
            </a:extLst>
          </p:cNvPr>
          <p:cNvSpPr>
            <a:spLocks noGrp="1"/>
          </p:cNvSpPr>
          <p:nvPr>
            <p:ph type="sldNum" sz="quarter" idx="4"/>
          </p:nvPr>
        </p:nvSpPr>
        <p:spPr>
          <a:xfrm>
            <a:off x="11295787" y="6251750"/>
            <a:ext cx="286611" cy="189270"/>
          </a:xfrm>
          <a:prstGeom prst="rect">
            <a:avLst/>
          </a:prstGeom>
        </p:spPr>
        <p:txBody>
          <a:bodyPr vert="horz" lIns="0" tIns="0" rIns="0" bIns="0" rtlCol="0" anchor="ctr"/>
          <a:lstStyle>
            <a:lvl1pPr algn="r">
              <a:defRPr sz="1200">
                <a:solidFill>
                  <a:schemeClr val="tx1">
                    <a:tint val="82000"/>
                  </a:schemeClr>
                </a:solidFill>
              </a:defRPr>
            </a:lvl1pPr>
          </a:lstStyle>
          <a:p>
            <a:fld id="{E494F7E3-3625-40F1-897C-DFFB67D50095}" type="slidenum">
              <a:rPr lang="en-US" smtClean="0"/>
              <a:t>‹#›</a:t>
            </a:fld>
            <a:endParaRPr lang="en-US"/>
          </a:p>
        </p:txBody>
      </p:sp>
    </p:spTree>
    <p:extLst>
      <p:ext uri="{BB962C8B-B14F-4D97-AF65-F5344CB8AC3E}">
        <p14:creationId xmlns:p14="http://schemas.microsoft.com/office/powerpoint/2010/main" val="18057969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accent4"/>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8684865-B384-1D5D-0C7C-DEA3B30EA4EB}"/>
              </a:ext>
            </a:extLst>
          </p:cNvPr>
          <p:cNvGrpSpPr/>
          <p:nvPr userDrawn="1"/>
        </p:nvGrpSpPr>
        <p:grpSpPr>
          <a:xfrm>
            <a:off x="5368461" y="-34724"/>
            <a:ext cx="6889129" cy="7016246"/>
            <a:chOff x="-942475" y="-34724"/>
            <a:chExt cx="6889129" cy="7016246"/>
          </a:xfrm>
        </p:grpSpPr>
        <p:sp>
          <p:nvSpPr>
            <p:cNvPr id="3" name="Parallelogram 2">
              <a:extLst>
                <a:ext uri="{FF2B5EF4-FFF2-40B4-BE49-F238E27FC236}">
                  <a16:creationId xmlns:a16="http://schemas.microsoft.com/office/drawing/2014/main" id="{22FBC968-2E0F-260A-3B30-30996564526E}"/>
                </a:ext>
              </a:extLst>
            </p:cNvPr>
            <p:cNvSpPr/>
            <p:nvPr/>
          </p:nvSpPr>
          <p:spPr>
            <a:xfrm>
              <a:off x="-942475" y="-34724"/>
              <a:ext cx="6889129" cy="7016246"/>
            </a:xfrm>
            <a:custGeom>
              <a:avLst/>
              <a:gdLst>
                <a:gd name="connsiteX0" fmla="*/ 0 w 7176319"/>
                <a:gd name="connsiteY0" fmla="*/ 6981522 h 6981522"/>
                <a:gd name="connsiteX1" fmla="*/ 6106947 w 7176319"/>
                <a:gd name="connsiteY1" fmla="*/ 0 h 6981522"/>
                <a:gd name="connsiteX2" fmla="*/ 7176319 w 7176319"/>
                <a:gd name="connsiteY2" fmla="*/ 0 h 6981522"/>
                <a:gd name="connsiteX3" fmla="*/ 1069372 w 7176319"/>
                <a:gd name="connsiteY3" fmla="*/ 6981522 h 6981522"/>
                <a:gd name="connsiteX4" fmla="*/ 0 w 7176319"/>
                <a:gd name="connsiteY4" fmla="*/ 6981522 h 6981522"/>
                <a:gd name="connsiteX0" fmla="*/ 0 w 6794354"/>
                <a:gd name="connsiteY0" fmla="*/ 6981522 h 6981522"/>
                <a:gd name="connsiteX1" fmla="*/ 6106947 w 6794354"/>
                <a:gd name="connsiteY1" fmla="*/ 0 h 6981522"/>
                <a:gd name="connsiteX2" fmla="*/ 6794354 w 6794354"/>
                <a:gd name="connsiteY2" fmla="*/ 439838 h 6981522"/>
                <a:gd name="connsiteX3" fmla="*/ 1069372 w 6794354"/>
                <a:gd name="connsiteY3" fmla="*/ 6981522 h 6981522"/>
                <a:gd name="connsiteX4" fmla="*/ 0 w 6794354"/>
                <a:gd name="connsiteY4" fmla="*/ 6981522 h 6981522"/>
                <a:gd name="connsiteX0" fmla="*/ 0 w 6794354"/>
                <a:gd name="connsiteY0" fmla="*/ 6981522 h 6981522"/>
                <a:gd name="connsiteX1" fmla="*/ 6106947 w 6794354"/>
                <a:gd name="connsiteY1" fmla="*/ 0 h 6981522"/>
                <a:gd name="connsiteX2" fmla="*/ 6449291 w 6794354"/>
                <a:gd name="connsiteY2" fmla="*/ 231494 h 6981522"/>
                <a:gd name="connsiteX3" fmla="*/ 6794354 w 6794354"/>
                <a:gd name="connsiteY3" fmla="*/ 439838 h 6981522"/>
                <a:gd name="connsiteX4" fmla="*/ 1069372 w 6794354"/>
                <a:gd name="connsiteY4" fmla="*/ 6981522 h 6981522"/>
                <a:gd name="connsiteX5" fmla="*/ 0 w 6794354"/>
                <a:gd name="connsiteY5" fmla="*/ 6981522 h 6981522"/>
                <a:gd name="connsiteX0" fmla="*/ 0 w 6889129"/>
                <a:gd name="connsiteY0" fmla="*/ 7016246 h 7016246"/>
                <a:gd name="connsiteX1" fmla="*/ 6106947 w 6889129"/>
                <a:gd name="connsiteY1" fmla="*/ 34724 h 7016246"/>
                <a:gd name="connsiteX2" fmla="*/ 6889129 w 6889129"/>
                <a:gd name="connsiteY2" fmla="*/ 0 h 7016246"/>
                <a:gd name="connsiteX3" fmla="*/ 6794354 w 6889129"/>
                <a:gd name="connsiteY3" fmla="*/ 474562 h 7016246"/>
                <a:gd name="connsiteX4" fmla="*/ 1069372 w 6889129"/>
                <a:gd name="connsiteY4" fmla="*/ 7016246 h 7016246"/>
                <a:gd name="connsiteX5" fmla="*/ 0 w 6889129"/>
                <a:gd name="connsiteY5" fmla="*/ 7016246 h 701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9129" h="7016246">
                  <a:moveTo>
                    <a:pt x="0" y="7016246"/>
                  </a:moveTo>
                  <a:lnTo>
                    <a:pt x="6106947" y="34724"/>
                  </a:lnTo>
                  <a:lnTo>
                    <a:pt x="6889129" y="0"/>
                  </a:lnTo>
                  <a:lnTo>
                    <a:pt x="6794354" y="474562"/>
                  </a:lnTo>
                  <a:lnTo>
                    <a:pt x="1069372" y="7016246"/>
                  </a:lnTo>
                  <a:lnTo>
                    <a:pt x="0" y="7016246"/>
                  </a:lnTo>
                  <a:close/>
                </a:path>
              </a:pathLst>
            </a:custGeom>
            <a:solidFill>
              <a:schemeClr val="accent4">
                <a:lumMod val="75000"/>
                <a:alpha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arallelogram 3">
              <a:extLst>
                <a:ext uri="{FF2B5EF4-FFF2-40B4-BE49-F238E27FC236}">
                  <a16:creationId xmlns:a16="http://schemas.microsoft.com/office/drawing/2014/main" id="{12302EFB-A978-C642-A910-BB035B5AF58C}"/>
                </a:ext>
              </a:extLst>
            </p:cNvPr>
            <p:cNvSpPr/>
            <p:nvPr/>
          </p:nvSpPr>
          <p:spPr>
            <a:xfrm>
              <a:off x="860925" y="1296304"/>
              <a:ext cx="5035002" cy="5685217"/>
            </a:xfrm>
            <a:custGeom>
              <a:avLst/>
              <a:gdLst>
                <a:gd name="connsiteX0" fmla="*/ 0 w 7176319"/>
                <a:gd name="connsiteY0" fmla="*/ 6981522 h 6981522"/>
                <a:gd name="connsiteX1" fmla="*/ 6106947 w 7176319"/>
                <a:gd name="connsiteY1" fmla="*/ 0 h 6981522"/>
                <a:gd name="connsiteX2" fmla="*/ 7176319 w 7176319"/>
                <a:gd name="connsiteY2" fmla="*/ 0 h 6981522"/>
                <a:gd name="connsiteX3" fmla="*/ 1069372 w 7176319"/>
                <a:gd name="connsiteY3" fmla="*/ 6981522 h 6981522"/>
                <a:gd name="connsiteX4" fmla="*/ 0 w 7176319"/>
                <a:gd name="connsiteY4" fmla="*/ 6981522 h 6981522"/>
                <a:gd name="connsiteX0" fmla="*/ 0 w 6180896"/>
                <a:gd name="connsiteY0" fmla="*/ 6981522 h 6981522"/>
                <a:gd name="connsiteX1" fmla="*/ 6106947 w 6180896"/>
                <a:gd name="connsiteY1" fmla="*/ 0 h 6981522"/>
                <a:gd name="connsiteX2" fmla="*/ 6180896 w 6180896"/>
                <a:gd name="connsiteY2" fmla="*/ 1099595 h 6981522"/>
                <a:gd name="connsiteX3" fmla="*/ 1069372 w 6180896"/>
                <a:gd name="connsiteY3" fmla="*/ 6981522 h 6981522"/>
                <a:gd name="connsiteX4" fmla="*/ 0 w 6180896"/>
                <a:gd name="connsiteY4" fmla="*/ 6981522 h 6981522"/>
                <a:gd name="connsiteX0" fmla="*/ 0 w 6180896"/>
                <a:gd name="connsiteY0" fmla="*/ 7004671 h 7004671"/>
                <a:gd name="connsiteX1" fmla="*/ 6176395 w 6180896"/>
                <a:gd name="connsiteY1" fmla="*/ 0 h 7004671"/>
                <a:gd name="connsiteX2" fmla="*/ 6180896 w 6180896"/>
                <a:gd name="connsiteY2" fmla="*/ 1122744 h 7004671"/>
                <a:gd name="connsiteX3" fmla="*/ 1069372 w 6180896"/>
                <a:gd name="connsiteY3" fmla="*/ 7004671 h 7004671"/>
                <a:gd name="connsiteX4" fmla="*/ 0 w 6180896"/>
                <a:gd name="connsiteY4" fmla="*/ 7004671 h 7004671"/>
                <a:gd name="connsiteX0" fmla="*/ 0 w 6180896"/>
                <a:gd name="connsiteY0" fmla="*/ 5971361 h 5971361"/>
                <a:gd name="connsiteX1" fmla="*/ 5030501 w 6180896"/>
                <a:gd name="connsiteY1" fmla="*/ 286204 h 5971361"/>
                <a:gd name="connsiteX2" fmla="*/ 6180896 w 6180896"/>
                <a:gd name="connsiteY2" fmla="*/ 89434 h 5971361"/>
                <a:gd name="connsiteX3" fmla="*/ 1069372 w 6180896"/>
                <a:gd name="connsiteY3" fmla="*/ 5971361 h 5971361"/>
                <a:gd name="connsiteX4" fmla="*/ 0 w 6180896"/>
                <a:gd name="connsiteY4" fmla="*/ 5971361 h 5971361"/>
                <a:gd name="connsiteX0" fmla="*/ 0 w 6180896"/>
                <a:gd name="connsiteY0" fmla="*/ 6010154 h 6010154"/>
                <a:gd name="connsiteX1" fmla="*/ 5030501 w 6180896"/>
                <a:gd name="connsiteY1" fmla="*/ 324997 h 6010154"/>
                <a:gd name="connsiteX2" fmla="*/ 6180896 w 6180896"/>
                <a:gd name="connsiteY2" fmla="*/ 128227 h 6010154"/>
                <a:gd name="connsiteX3" fmla="*/ 1069372 w 6180896"/>
                <a:gd name="connsiteY3" fmla="*/ 6010154 h 6010154"/>
                <a:gd name="connsiteX4" fmla="*/ 0 w 6180896"/>
                <a:gd name="connsiteY4" fmla="*/ 6010154 h 6010154"/>
                <a:gd name="connsiteX0" fmla="*/ 0 w 5035002"/>
                <a:gd name="connsiteY0" fmla="*/ 5685217 h 5685217"/>
                <a:gd name="connsiteX1" fmla="*/ 5030501 w 5035002"/>
                <a:gd name="connsiteY1" fmla="*/ 60 h 5685217"/>
                <a:gd name="connsiteX2" fmla="*/ 5035002 w 5035002"/>
                <a:gd name="connsiteY2" fmla="*/ 1111229 h 5685217"/>
                <a:gd name="connsiteX3" fmla="*/ 1069372 w 5035002"/>
                <a:gd name="connsiteY3" fmla="*/ 5685217 h 5685217"/>
                <a:gd name="connsiteX4" fmla="*/ 0 w 5035002"/>
                <a:gd name="connsiteY4" fmla="*/ 5685217 h 5685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5002" h="5685217">
                  <a:moveTo>
                    <a:pt x="0" y="5685217"/>
                  </a:moveTo>
                  <a:lnTo>
                    <a:pt x="5030501" y="60"/>
                  </a:lnTo>
                  <a:cubicBezTo>
                    <a:pt x="5020426" y="-7656"/>
                    <a:pt x="5033502" y="736981"/>
                    <a:pt x="5035002" y="1111229"/>
                  </a:cubicBezTo>
                  <a:lnTo>
                    <a:pt x="1069372" y="5685217"/>
                  </a:lnTo>
                  <a:lnTo>
                    <a:pt x="0" y="5685217"/>
                  </a:lnTo>
                  <a:close/>
                </a:path>
              </a:pathLst>
            </a:custGeom>
            <a:solidFill>
              <a:schemeClr val="accent4">
                <a:lumMod val="75000"/>
                <a:alpha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Slide Number Placeholder 6">
            <a:extLst>
              <a:ext uri="{FF2B5EF4-FFF2-40B4-BE49-F238E27FC236}">
                <a16:creationId xmlns:a16="http://schemas.microsoft.com/office/drawing/2014/main" id="{BCF9D43B-82B6-6327-4CAC-F2882FA912A2}"/>
              </a:ext>
            </a:extLst>
          </p:cNvPr>
          <p:cNvSpPr>
            <a:spLocks noGrp="1"/>
          </p:cNvSpPr>
          <p:nvPr>
            <p:ph type="sldNum" sz="quarter" idx="4"/>
          </p:nvPr>
        </p:nvSpPr>
        <p:spPr>
          <a:xfrm>
            <a:off x="11295787" y="6251750"/>
            <a:ext cx="286611" cy="189270"/>
          </a:xfrm>
          <a:prstGeom prst="rect">
            <a:avLst/>
          </a:prstGeom>
        </p:spPr>
        <p:txBody>
          <a:bodyPr vert="horz" lIns="0" tIns="0" rIns="0" bIns="0" rtlCol="0" anchor="ctr"/>
          <a:lstStyle>
            <a:lvl1pPr algn="r">
              <a:defRPr sz="1200">
                <a:solidFill>
                  <a:schemeClr val="tx1">
                    <a:tint val="82000"/>
                  </a:schemeClr>
                </a:solidFill>
              </a:defRPr>
            </a:lvl1pPr>
          </a:lstStyle>
          <a:p>
            <a:fld id="{E494F7E3-3625-40F1-897C-DFFB67D50095}" type="slidenum">
              <a:rPr lang="en-US" smtClean="0"/>
              <a:t>‹#›</a:t>
            </a:fld>
            <a:endParaRPr lang="en-US"/>
          </a:p>
        </p:txBody>
      </p:sp>
    </p:spTree>
    <p:extLst>
      <p:ext uri="{BB962C8B-B14F-4D97-AF65-F5344CB8AC3E}">
        <p14:creationId xmlns:p14="http://schemas.microsoft.com/office/powerpoint/2010/main" val="12335634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CA52E8B5-00DB-8C72-4A78-9A691603D65C}"/>
              </a:ext>
            </a:extLst>
          </p:cNvPr>
          <p:cNvCxnSpPr>
            <a:cxnSpLocks/>
          </p:cNvCxnSpPr>
          <p:nvPr userDrawn="1"/>
        </p:nvCxnSpPr>
        <p:spPr>
          <a:xfrm>
            <a:off x="609599" y="6170361"/>
            <a:ext cx="10972800" cy="0"/>
          </a:xfrm>
          <a:prstGeom prst="line">
            <a:avLst/>
          </a:prstGeom>
          <a:ln w="22225">
            <a:solidFill>
              <a:schemeClr val="accent1">
                <a:lumMod val="60000"/>
                <a:lumOff val="40000"/>
                <a:alpha val="40000"/>
              </a:schemeClr>
            </a:solidFill>
          </a:ln>
        </p:spPr>
        <p:style>
          <a:lnRef idx="2">
            <a:schemeClr val="accent1"/>
          </a:lnRef>
          <a:fillRef idx="0">
            <a:schemeClr val="accent1"/>
          </a:fillRef>
          <a:effectRef idx="1">
            <a:schemeClr val="accent1"/>
          </a:effectRef>
          <a:fontRef idx="minor">
            <a:schemeClr val="tx1"/>
          </a:fontRef>
        </p:style>
      </p:cxnSp>
      <p:sp>
        <p:nvSpPr>
          <p:cNvPr id="8" name="Text Placeholder 27">
            <a:extLst>
              <a:ext uri="{FF2B5EF4-FFF2-40B4-BE49-F238E27FC236}">
                <a16:creationId xmlns:a16="http://schemas.microsoft.com/office/drawing/2014/main" id="{23AD586F-A4A3-BD48-7844-5F0608649078}"/>
              </a:ext>
            </a:extLst>
          </p:cNvPr>
          <p:cNvSpPr>
            <a:spLocks noGrp="1"/>
          </p:cNvSpPr>
          <p:nvPr>
            <p:ph type="body" sz="quarter" idx="18" hasCustomPrompt="1"/>
          </p:nvPr>
        </p:nvSpPr>
        <p:spPr>
          <a:xfrm>
            <a:off x="3197860" y="6279450"/>
            <a:ext cx="5796280" cy="166199"/>
          </a:xfrm>
        </p:spPr>
        <p:txBody>
          <a:bodyPr wrap="square" lIns="0" tIns="0" rIns="0" bIns="0" anchor="ctr">
            <a:spAutoFit/>
          </a:bodyPr>
          <a:lstStyle>
            <a:lvl1pPr marL="0" indent="0" algn="ctr">
              <a:buNone/>
              <a:defRPr sz="1200">
                <a:solidFill>
                  <a:schemeClr val="tx1"/>
                </a:solidFill>
              </a:defRPr>
            </a:lvl1pPr>
            <a:lvl2pPr marL="457200" indent="0">
              <a:buNone/>
              <a:defRPr sz="1100"/>
            </a:lvl2pPr>
            <a:lvl3pPr marL="914400" indent="0">
              <a:buNone/>
              <a:defRPr sz="1050"/>
            </a:lvl3pPr>
            <a:lvl4pPr marL="1371600" indent="0">
              <a:buNone/>
              <a:defRPr sz="1000"/>
            </a:lvl4pPr>
            <a:lvl5pPr marL="1828800" indent="0">
              <a:buNone/>
              <a:defRPr sz="1000"/>
            </a:lvl5pPr>
          </a:lstStyle>
          <a:p>
            <a:pPr lvl="0"/>
            <a:r>
              <a:rPr lang="en-US" dirty="0"/>
              <a:t>Subsection Title</a:t>
            </a:r>
          </a:p>
        </p:txBody>
      </p:sp>
      <p:sp>
        <p:nvSpPr>
          <p:cNvPr id="9" name="Text Placeholder 30">
            <a:extLst>
              <a:ext uri="{FF2B5EF4-FFF2-40B4-BE49-F238E27FC236}">
                <a16:creationId xmlns:a16="http://schemas.microsoft.com/office/drawing/2014/main" id="{0BD8764D-6A2D-E773-A44B-F6EAF91DC152}"/>
              </a:ext>
            </a:extLst>
          </p:cNvPr>
          <p:cNvSpPr>
            <a:spLocks noGrp="1"/>
          </p:cNvSpPr>
          <p:nvPr>
            <p:ph type="body" sz="quarter" idx="19" hasCustomPrompt="1"/>
          </p:nvPr>
        </p:nvSpPr>
        <p:spPr>
          <a:xfrm>
            <a:off x="609599" y="6251750"/>
            <a:ext cx="286613" cy="221599"/>
          </a:xfrm>
        </p:spPr>
        <p:txBody>
          <a:bodyPr lIns="0" tIns="0" rIns="0" bIns="0">
            <a:spAutoFit/>
          </a:bodyPr>
          <a:lstStyle>
            <a:lvl1pPr marL="0" indent="0">
              <a:buNone/>
              <a:defRPr sz="1600">
                <a:solidFill>
                  <a:schemeClr val="tx1"/>
                </a:solidFill>
                <a:latin typeface="Montserrat SemiBold" pitchFamily="2" charset="0"/>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a:t>01</a:t>
            </a:r>
          </a:p>
        </p:txBody>
      </p:sp>
      <p:sp>
        <p:nvSpPr>
          <p:cNvPr id="11" name="Text Placeholder 27">
            <a:extLst>
              <a:ext uri="{FF2B5EF4-FFF2-40B4-BE49-F238E27FC236}">
                <a16:creationId xmlns:a16="http://schemas.microsoft.com/office/drawing/2014/main" id="{1F8B8C3C-3B0F-5992-BBB4-B61FD5445465}"/>
              </a:ext>
            </a:extLst>
          </p:cNvPr>
          <p:cNvSpPr>
            <a:spLocks noGrp="1"/>
          </p:cNvSpPr>
          <p:nvPr>
            <p:ph type="body" sz="quarter" idx="16" hasCustomPrompt="1"/>
          </p:nvPr>
        </p:nvSpPr>
        <p:spPr>
          <a:xfrm>
            <a:off x="946152" y="6279450"/>
            <a:ext cx="2203446" cy="166199"/>
          </a:xfrm>
        </p:spPr>
        <p:txBody>
          <a:bodyPr wrap="square" lIns="0" tIns="0" rIns="0" bIns="0" anchor="ctr">
            <a:spAutoFit/>
          </a:bodyPr>
          <a:lstStyle>
            <a:lvl1pPr marL="0" indent="0">
              <a:buNone/>
              <a:defRPr sz="1200">
                <a:solidFill>
                  <a:schemeClr val="tx1"/>
                </a:solidFill>
              </a:defRPr>
            </a:lvl1pPr>
            <a:lvl2pPr marL="457200" indent="0">
              <a:buNone/>
              <a:defRPr sz="1100"/>
            </a:lvl2pPr>
            <a:lvl3pPr marL="914400" indent="0">
              <a:buNone/>
              <a:defRPr sz="1050"/>
            </a:lvl3pPr>
            <a:lvl4pPr marL="1371600" indent="0">
              <a:buNone/>
              <a:defRPr sz="1000"/>
            </a:lvl4pPr>
            <a:lvl5pPr marL="1828800" indent="0">
              <a:buNone/>
              <a:defRPr sz="1000"/>
            </a:lvl5pPr>
          </a:lstStyle>
          <a:p>
            <a:pPr lvl="0"/>
            <a:r>
              <a:rPr lang="en-US" dirty="0"/>
              <a:t>Section Title</a:t>
            </a:r>
          </a:p>
        </p:txBody>
      </p:sp>
      <p:cxnSp>
        <p:nvCxnSpPr>
          <p:cNvPr id="13" name="Straight Connector 12">
            <a:extLst>
              <a:ext uri="{FF2B5EF4-FFF2-40B4-BE49-F238E27FC236}">
                <a16:creationId xmlns:a16="http://schemas.microsoft.com/office/drawing/2014/main" id="{C456E2BB-F1F8-58E3-88DF-977784C7181E}"/>
              </a:ext>
            </a:extLst>
          </p:cNvPr>
          <p:cNvCxnSpPr>
            <a:cxnSpLocks/>
          </p:cNvCxnSpPr>
          <p:nvPr userDrawn="1"/>
        </p:nvCxnSpPr>
        <p:spPr>
          <a:xfrm>
            <a:off x="911453" y="6229350"/>
            <a:ext cx="0" cy="238125"/>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16" name="Slide Number Placeholder 6">
            <a:extLst>
              <a:ext uri="{FF2B5EF4-FFF2-40B4-BE49-F238E27FC236}">
                <a16:creationId xmlns:a16="http://schemas.microsoft.com/office/drawing/2014/main" id="{591E90F2-3B2A-9DCA-FBDE-DC37244D7EBF}"/>
              </a:ext>
            </a:extLst>
          </p:cNvPr>
          <p:cNvSpPr>
            <a:spLocks noGrp="1"/>
          </p:cNvSpPr>
          <p:nvPr>
            <p:ph type="sldNum" sz="quarter" idx="4"/>
          </p:nvPr>
        </p:nvSpPr>
        <p:spPr>
          <a:xfrm>
            <a:off x="11295787" y="6251750"/>
            <a:ext cx="286611" cy="189270"/>
          </a:xfrm>
          <a:prstGeom prst="rect">
            <a:avLst/>
          </a:prstGeom>
        </p:spPr>
        <p:txBody>
          <a:bodyPr vert="horz" lIns="0" tIns="0" rIns="0" bIns="0" rtlCol="0" anchor="ctr"/>
          <a:lstStyle>
            <a:lvl1pPr algn="r">
              <a:defRPr sz="1200">
                <a:solidFill>
                  <a:schemeClr val="tx1">
                    <a:tint val="82000"/>
                  </a:schemeClr>
                </a:solidFill>
              </a:defRPr>
            </a:lvl1pPr>
          </a:lstStyle>
          <a:p>
            <a:fld id="{E494F7E3-3625-40F1-897C-DFFB67D50095}" type="slidenum">
              <a:rPr lang="en-US" smtClean="0"/>
              <a:t>‹#›</a:t>
            </a:fld>
            <a:endParaRPr lang="en-US" dirty="0"/>
          </a:p>
        </p:txBody>
      </p:sp>
      <p:sp>
        <p:nvSpPr>
          <p:cNvPr id="6" name="Text Placeholder 4">
            <a:extLst>
              <a:ext uri="{FF2B5EF4-FFF2-40B4-BE49-F238E27FC236}">
                <a16:creationId xmlns:a16="http://schemas.microsoft.com/office/drawing/2014/main" id="{498024B8-3063-BEEA-41C0-53AB06445546}"/>
              </a:ext>
            </a:extLst>
          </p:cNvPr>
          <p:cNvSpPr>
            <a:spLocks noGrp="1"/>
          </p:cNvSpPr>
          <p:nvPr>
            <p:ph type="body" sz="quarter" idx="20" hasCustomPrompt="1"/>
          </p:nvPr>
        </p:nvSpPr>
        <p:spPr>
          <a:xfrm>
            <a:off x="609600" y="393301"/>
            <a:ext cx="10972800" cy="757599"/>
          </a:xfrm>
        </p:spPr>
        <p:txBody>
          <a:bodyPr lIns="0" tIns="0" rIns="0" bIns="0" anchor="b">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600">
                <a:solidFill>
                  <a:schemeClr val="tx2"/>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br>
              <a:rPr lang="en-US" dirty="0"/>
            </a:br>
            <a:r>
              <a:rPr lang="en-US" dirty="0"/>
              <a:t>Click to edit Master text styles</a:t>
            </a:r>
          </a:p>
        </p:txBody>
      </p:sp>
    </p:spTree>
    <p:extLst>
      <p:ext uri="{BB962C8B-B14F-4D97-AF65-F5344CB8AC3E}">
        <p14:creationId xmlns:p14="http://schemas.microsoft.com/office/powerpoint/2010/main" val="27986281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and text">
    <p:bg>
      <p:bgPr>
        <a:solidFill>
          <a:schemeClr val="accent4"/>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B8FBD9B-45CC-2D17-6443-DE2EA224188C}"/>
              </a:ext>
            </a:extLst>
          </p:cNvPr>
          <p:cNvGrpSpPr>
            <a:grpSpLocks/>
          </p:cNvGrpSpPr>
          <p:nvPr userDrawn="1"/>
        </p:nvGrpSpPr>
        <p:grpSpPr>
          <a:xfrm>
            <a:off x="2265770" y="0"/>
            <a:ext cx="8864600" cy="6858000"/>
            <a:chOff x="-942475" y="0"/>
            <a:chExt cx="8979719" cy="6981522"/>
          </a:xfrm>
        </p:grpSpPr>
        <p:sp>
          <p:nvSpPr>
            <p:cNvPr id="3" name="Parallelogram 2">
              <a:extLst>
                <a:ext uri="{FF2B5EF4-FFF2-40B4-BE49-F238E27FC236}">
                  <a16:creationId xmlns:a16="http://schemas.microsoft.com/office/drawing/2014/main" id="{2FFEC457-3845-97D4-B071-65A89A06A0FC}"/>
                </a:ext>
              </a:extLst>
            </p:cNvPr>
            <p:cNvSpPr>
              <a:spLocks/>
            </p:cNvSpPr>
            <p:nvPr/>
          </p:nvSpPr>
          <p:spPr>
            <a:xfrm>
              <a:off x="-942475" y="0"/>
              <a:ext cx="7176319" cy="6981522"/>
            </a:xfrm>
            <a:prstGeom prst="parallelogram">
              <a:avLst>
                <a:gd name="adj" fmla="val 87473"/>
              </a:avLst>
            </a:prstGeom>
            <a:solidFill>
              <a:schemeClr val="accent4">
                <a:lumMod val="75000"/>
                <a:alpha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4" name="Parallelogram 3">
              <a:extLst>
                <a:ext uri="{FF2B5EF4-FFF2-40B4-BE49-F238E27FC236}">
                  <a16:creationId xmlns:a16="http://schemas.microsoft.com/office/drawing/2014/main" id="{C5C316D2-2D6B-E3C7-12E4-62C70630AACB}"/>
                </a:ext>
              </a:extLst>
            </p:cNvPr>
            <p:cNvSpPr>
              <a:spLocks/>
            </p:cNvSpPr>
            <p:nvPr/>
          </p:nvSpPr>
          <p:spPr>
            <a:xfrm>
              <a:off x="860925" y="0"/>
              <a:ext cx="7176319" cy="6981522"/>
            </a:xfrm>
            <a:prstGeom prst="parallelogram">
              <a:avLst>
                <a:gd name="adj" fmla="val 87473"/>
              </a:avLst>
            </a:prstGeom>
            <a:solidFill>
              <a:schemeClr val="accent4">
                <a:lumMod val="75000"/>
                <a:alpha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ontserrat"/>
                <a:ea typeface="+mn-ea"/>
                <a:cs typeface="+mn-cs"/>
              </a:endParaRPr>
            </a:p>
          </p:txBody>
        </p:sp>
      </p:grpSp>
      <p:cxnSp>
        <p:nvCxnSpPr>
          <p:cNvPr id="14" name="Straight Connector 13">
            <a:extLst>
              <a:ext uri="{FF2B5EF4-FFF2-40B4-BE49-F238E27FC236}">
                <a16:creationId xmlns:a16="http://schemas.microsoft.com/office/drawing/2014/main" id="{37F603A3-8C63-5850-93C3-C065C38A45CF}"/>
              </a:ext>
            </a:extLst>
          </p:cNvPr>
          <p:cNvCxnSpPr>
            <a:cxnSpLocks/>
          </p:cNvCxnSpPr>
          <p:nvPr userDrawn="1"/>
        </p:nvCxnSpPr>
        <p:spPr>
          <a:xfrm>
            <a:off x="609599" y="6170361"/>
            <a:ext cx="10972800" cy="0"/>
          </a:xfrm>
          <a:prstGeom prst="line">
            <a:avLst/>
          </a:prstGeom>
          <a:ln w="22225">
            <a:solidFill>
              <a:schemeClr val="accent4">
                <a:lumMod val="20000"/>
                <a:lumOff val="80000"/>
                <a:alpha val="40000"/>
              </a:schemeClr>
            </a:solidFill>
          </a:ln>
        </p:spPr>
        <p:style>
          <a:lnRef idx="2">
            <a:schemeClr val="accent1"/>
          </a:lnRef>
          <a:fillRef idx="0">
            <a:schemeClr val="accent1"/>
          </a:fillRef>
          <a:effectRef idx="1">
            <a:schemeClr val="accent1"/>
          </a:effectRef>
          <a:fontRef idx="minor">
            <a:schemeClr val="tx1"/>
          </a:fontRef>
        </p:style>
      </p:cxnSp>
      <p:sp>
        <p:nvSpPr>
          <p:cNvPr id="11" name="Text Placeholder 27">
            <a:extLst>
              <a:ext uri="{FF2B5EF4-FFF2-40B4-BE49-F238E27FC236}">
                <a16:creationId xmlns:a16="http://schemas.microsoft.com/office/drawing/2014/main" id="{F751DB74-C326-636A-C3FC-FDCE7C1F49BE}"/>
              </a:ext>
            </a:extLst>
          </p:cNvPr>
          <p:cNvSpPr>
            <a:spLocks noGrp="1"/>
          </p:cNvSpPr>
          <p:nvPr>
            <p:ph type="body" sz="quarter" idx="18" hasCustomPrompt="1"/>
          </p:nvPr>
        </p:nvSpPr>
        <p:spPr>
          <a:xfrm>
            <a:off x="3197860" y="6279450"/>
            <a:ext cx="5796280" cy="166199"/>
          </a:xfrm>
        </p:spPr>
        <p:txBody>
          <a:bodyPr wrap="square" lIns="0" tIns="0" rIns="0" bIns="0" anchor="ctr">
            <a:spAutoFit/>
          </a:bodyPr>
          <a:lstStyle>
            <a:lvl1pPr marL="0" indent="0" algn="ctr">
              <a:buNone/>
              <a:defRPr sz="1200">
                <a:solidFill>
                  <a:schemeClr val="tx1"/>
                </a:solidFill>
              </a:defRPr>
            </a:lvl1pPr>
            <a:lvl2pPr marL="457200" indent="0">
              <a:buNone/>
              <a:defRPr sz="1100"/>
            </a:lvl2pPr>
            <a:lvl3pPr marL="914400" indent="0">
              <a:buNone/>
              <a:defRPr sz="1050"/>
            </a:lvl3pPr>
            <a:lvl4pPr marL="1371600" indent="0">
              <a:buNone/>
              <a:defRPr sz="1000"/>
            </a:lvl4pPr>
            <a:lvl5pPr marL="1828800" indent="0">
              <a:buNone/>
              <a:defRPr sz="1000"/>
            </a:lvl5pPr>
          </a:lstStyle>
          <a:p>
            <a:pPr lvl="0"/>
            <a:r>
              <a:rPr lang="en-US" dirty="0"/>
              <a:t>Subsection Title</a:t>
            </a:r>
          </a:p>
        </p:txBody>
      </p:sp>
      <p:sp>
        <p:nvSpPr>
          <p:cNvPr id="15" name="Text Placeholder 27">
            <a:extLst>
              <a:ext uri="{FF2B5EF4-FFF2-40B4-BE49-F238E27FC236}">
                <a16:creationId xmlns:a16="http://schemas.microsoft.com/office/drawing/2014/main" id="{41AA25FB-40ED-910A-D48C-A7DEAFA7AC4B}"/>
              </a:ext>
            </a:extLst>
          </p:cNvPr>
          <p:cNvSpPr>
            <a:spLocks noGrp="1"/>
          </p:cNvSpPr>
          <p:nvPr>
            <p:ph type="body" sz="quarter" idx="16" hasCustomPrompt="1"/>
          </p:nvPr>
        </p:nvSpPr>
        <p:spPr>
          <a:xfrm>
            <a:off x="946152" y="6279450"/>
            <a:ext cx="2203446" cy="166199"/>
          </a:xfrm>
        </p:spPr>
        <p:txBody>
          <a:bodyPr wrap="square" lIns="0" tIns="0" rIns="0" bIns="0" anchor="ctr">
            <a:spAutoFit/>
          </a:bodyPr>
          <a:lstStyle>
            <a:lvl1pPr marL="0" indent="0">
              <a:buNone/>
              <a:defRPr sz="1200">
                <a:solidFill>
                  <a:schemeClr val="tx1"/>
                </a:solidFill>
              </a:defRPr>
            </a:lvl1pPr>
            <a:lvl2pPr marL="457200" indent="0">
              <a:buNone/>
              <a:defRPr sz="1100"/>
            </a:lvl2pPr>
            <a:lvl3pPr marL="914400" indent="0">
              <a:buNone/>
              <a:defRPr sz="1050"/>
            </a:lvl3pPr>
            <a:lvl4pPr marL="1371600" indent="0">
              <a:buNone/>
              <a:defRPr sz="1000"/>
            </a:lvl4pPr>
            <a:lvl5pPr marL="1828800" indent="0">
              <a:buNone/>
              <a:defRPr sz="1000"/>
            </a:lvl5pPr>
          </a:lstStyle>
          <a:p>
            <a:pPr lvl="0"/>
            <a:r>
              <a:rPr lang="en-US" dirty="0"/>
              <a:t>Section Title</a:t>
            </a:r>
          </a:p>
        </p:txBody>
      </p:sp>
      <p:cxnSp>
        <p:nvCxnSpPr>
          <p:cNvPr id="16" name="Straight Connector 15">
            <a:extLst>
              <a:ext uri="{FF2B5EF4-FFF2-40B4-BE49-F238E27FC236}">
                <a16:creationId xmlns:a16="http://schemas.microsoft.com/office/drawing/2014/main" id="{66D4F3D6-5380-D6D7-5AF3-ECE7B9FEBD2A}"/>
              </a:ext>
            </a:extLst>
          </p:cNvPr>
          <p:cNvCxnSpPr>
            <a:cxnSpLocks/>
          </p:cNvCxnSpPr>
          <p:nvPr userDrawn="1"/>
        </p:nvCxnSpPr>
        <p:spPr>
          <a:xfrm>
            <a:off x="911453" y="6229350"/>
            <a:ext cx="0" cy="238125"/>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18" name="Slide Number Placeholder 6">
            <a:extLst>
              <a:ext uri="{FF2B5EF4-FFF2-40B4-BE49-F238E27FC236}">
                <a16:creationId xmlns:a16="http://schemas.microsoft.com/office/drawing/2014/main" id="{CC059FAF-0DA0-7DD4-8BFA-C1472962A0EE}"/>
              </a:ext>
            </a:extLst>
          </p:cNvPr>
          <p:cNvSpPr>
            <a:spLocks noGrp="1"/>
          </p:cNvSpPr>
          <p:nvPr>
            <p:ph type="sldNum" sz="quarter" idx="4"/>
          </p:nvPr>
        </p:nvSpPr>
        <p:spPr>
          <a:xfrm>
            <a:off x="11295787" y="6251750"/>
            <a:ext cx="286611" cy="189270"/>
          </a:xfrm>
          <a:prstGeom prst="rect">
            <a:avLst/>
          </a:prstGeom>
        </p:spPr>
        <p:txBody>
          <a:bodyPr vert="horz" lIns="0" tIns="0" rIns="0" bIns="0" rtlCol="0" anchor="ctr"/>
          <a:lstStyle>
            <a:lvl1pPr algn="r">
              <a:defRPr sz="1200">
                <a:solidFill>
                  <a:schemeClr val="tx1">
                    <a:tint val="82000"/>
                  </a:schemeClr>
                </a:solidFill>
              </a:defRPr>
            </a:lvl1pPr>
          </a:lstStyle>
          <a:p>
            <a:fld id="{E494F7E3-3625-40F1-897C-DFFB67D50095}" type="slidenum">
              <a:rPr lang="en-US" smtClean="0"/>
              <a:t>‹#›</a:t>
            </a:fld>
            <a:endParaRPr lang="en-US" dirty="0"/>
          </a:p>
        </p:txBody>
      </p:sp>
      <p:sp>
        <p:nvSpPr>
          <p:cNvPr id="8" name="Text Placeholder 30">
            <a:extLst>
              <a:ext uri="{FF2B5EF4-FFF2-40B4-BE49-F238E27FC236}">
                <a16:creationId xmlns:a16="http://schemas.microsoft.com/office/drawing/2014/main" id="{BC760167-291A-E37C-FE4C-5D52ED50AE86}"/>
              </a:ext>
            </a:extLst>
          </p:cNvPr>
          <p:cNvSpPr>
            <a:spLocks noGrp="1"/>
          </p:cNvSpPr>
          <p:nvPr>
            <p:ph type="body" sz="quarter" idx="19" hasCustomPrompt="1"/>
          </p:nvPr>
        </p:nvSpPr>
        <p:spPr>
          <a:xfrm>
            <a:off x="609599" y="6251750"/>
            <a:ext cx="286613" cy="221599"/>
          </a:xfrm>
        </p:spPr>
        <p:txBody>
          <a:bodyPr lIns="0" tIns="0" rIns="0" bIns="0">
            <a:spAutoFit/>
          </a:bodyPr>
          <a:lstStyle>
            <a:lvl1pPr marL="0" indent="0">
              <a:buNone/>
              <a:defRPr sz="1600">
                <a:solidFill>
                  <a:schemeClr val="tx1"/>
                </a:solidFill>
                <a:latin typeface="Montserrat SemiBold" pitchFamily="2" charset="0"/>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a:t>01</a:t>
            </a:r>
          </a:p>
        </p:txBody>
      </p:sp>
      <p:sp>
        <p:nvSpPr>
          <p:cNvPr id="10" name="Text Placeholder 4">
            <a:extLst>
              <a:ext uri="{FF2B5EF4-FFF2-40B4-BE49-F238E27FC236}">
                <a16:creationId xmlns:a16="http://schemas.microsoft.com/office/drawing/2014/main" id="{C82A3EEE-A602-1976-B697-20CC7E2B6F0F}"/>
              </a:ext>
            </a:extLst>
          </p:cNvPr>
          <p:cNvSpPr>
            <a:spLocks noGrp="1"/>
          </p:cNvSpPr>
          <p:nvPr>
            <p:ph type="body" sz="quarter" idx="20" hasCustomPrompt="1"/>
          </p:nvPr>
        </p:nvSpPr>
        <p:spPr>
          <a:xfrm>
            <a:off x="609600" y="393301"/>
            <a:ext cx="10972800" cy="757599"/>
          </a:xfrm>
        </p:spPr>
        <p:txBody>
          <a:bodyPr lIns="0" tIns="0" rIns="0" bIns="0" anchor="b">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600">
                <a:solidFill>
                  <a:schemeClr val="tx2"/>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br>
              <a:rPr lang="en-US" dirty="0"/>
            </a:br>
            <a:r>
              <a:rPr lang="en-US" dirty="0"/>
              <a:t>Click to edit Master text styles</a:t>
            </a:r>
          </a:p>
        </p:txBody>
      </p:sp>
    </p:spTree>
    <p:extLst>
      <p:ext uri="{BB962C8B-B14F-4D97-AF65-F5344CB8AC3E}">
        <p14:creationId xmlns:p14="http://schemas.microsoft.com/office/powerpoint/2010/main" val="39626363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774D08A-BD88-450A-483C-7C2724DAECB8}"/>
              </a:ext>
            </a:extLst>
          </p:cNvPr>
          <p:cNvGrpSpPr/>
          <p:nvPr userDrawn="1"/>
        </p:nvGrpSpPr>
        <p:grpSpPr>
          <a:xfrm>
            <a:off x="6245725" y="121920"/>
            <a:ext cx="6000267" cy="6859602"/>
            <a:chOff x="6245725" y="121920"/>
            <a:chExt cx="6000267" cy="6859602"/>
          </a:xfrm>
        </p:grpSpPr>
        <p:sp>
          <p:nvSpPr>
            <p:cNvPr id="10" name="Parallelogram 9">
              <a:extLst>
                <a:ext uri="{FF2B5EF4-FFF2-40B4-BE49-F238E27FC236}">
                  <a16:creationId xmlns:a16="http://schemas.microsoft.com/office/drawing/2014/main" id="{F0F1F7C9-7550-5D53-43A9-ED504DDB909E}"/>
                </a:ext>
              </a:extLst>
            </p:cNvPr>
            <p:cNvSpPr/>
            <p:nvPr/>
          </p:nvSpPr>
          <p:spPr>
            <a:xfrm>
              <a:off x="6245725" y="121920"/>
              <a:ext cx="6000267" cy="6859602"/>
            </a:xfrm>
            <a:custGeom>
              <a:avLst/>
              <a:gdLst>
                <a:gd name="connsiteX0" fmla="*/ 0 w 7176319"/>
                <a:gd name="connsiteY0" fmla="*/ 6981522 h 6981522"/>
                <a:gd name="connsiteX1" fmla="*/ 6106947 w 7176319"/>
                <a:gd name="connsiteY1" fmla="*/ 0 h 6981522"/>
                <a:gd name="connsiteX2" fmla="*/ 7176319 w 7176319"/>
                <a:gd name="connsiteY2" fmla="*/ 0 h 6981522"/>
                <a:gd name="connsiteX3" fmla="*/ 1069372 w 7176319"/>
                <a:gd name="connsiteY3" fmla="*/ 6981522 h 6981522"/>
                <a:gd name="connsiteX4" fmla="*/ 0 w 7176319"/>
                <a:gd name="connsiteY4" fmla="*/ 6981522 h 6981522"/>
                <a:gd name="connsiteX0" fmla="*/ 0 w 6106947"/>
                <a:gd name="connsiteY0" fmla="*/ 6981522 h 6981522"/>
                <a:gd name="connsiteX1" fmla="*/ 6106947 w 6106947"/>
                <a:gd name="connsiteY1" fmla="*/ 0 h 6981522"/>
                <a:gd name="connsiteX2" fmla="*/ 5972359 w 6106947"/>
                <a:gd name="connsiteY2" fmla="*/ 1371600 h 6981522"/>
                <a:gd name="connsiteX3" fmla="*/ 1069372 w 6106947"/>
                <a:gd name="connsiteY3" fmla="*/ 6981522 h 6981522"/>
                <a:gd name="connsiteX4" fmla="*/ 0 w 6106947"/>
                <a:gd name="connsiteY4" fmla="*/ 6981522 h 6981522"/>
                <a:gd name="connsiteX0" fmla="*/ 0 w 6000267"/>
                <a:gd name="connsiteY0" fmla="*/ 6859602 h 6859602"/>
                <a:gd name="connsiteX1" fmla="*/ 6000267 w 6000267"/>
                <a:gd name="connsiteY1" fmla="*/ 0 h 6859602"/>
                <a:gd name="connsiteX2" fmla="*/ 5972359 w 6000267"/>
                <a:gd name="connsiteY2" fmla="*/ 1249680 h 6859602"/>
                <a:gd name="connsiteX3" fmla="*/ 1069372 w 6000267"/>
                <a:gd name="connsiteY3" fmla="*/ 6859602 h 6859602"/>
                <a:gd name="connsiteX4" fmla="*/ 0 w 6000267"/>
                <a:gd name="connsiteY4" fmla="*/ 6859602 h 6859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267" h="6859602">
                  <a:moveTo>
                    <a:pt x="0" y="6859602"/>
                  </a:moveTo>
                  <a:lnTo>
                    <a:pt x="6000267" y="0"/>
                  </a:lnTo>
                  <a:lnTo>
                    <a:pt x="5972359" y="1249680"/>
                  </a:lnTo>
                  <a:lnTo>
                    <a:pt x="1069372" y="6859602"/>
                  </a:lnTo>
                  <a:lnTo>
                    <a:pt x="0" y="6859602"/>
                  </a:lnTo>
                  <a:close/>
                </a:path>
              </a:pathLst>
            </a:custGeom>
            <a:solidFill>
              <a:schemeClr val="accent1">
                <a:lumMod val="50000"/>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arallelogram 10">
              <a:extLst>
                <a:ext uri="{FF2B5EF4-FFF2-40B4-BE49-F238E27FC236}">
                  <a16:creationId xmlns:a16="http://schemas.microsoft.com/office/drawing/2014/main" id="{1858F788-AD77-AC67-60BD-7C92FE51AEEB}"/>
                </a:ext>
              </a:extLst>
            </p:cNvPr>
            <p:cNvSpPr/>
            <p:nvPr/>
          </p:nvSpPr>
          <p:spPr>
            <a:xfrm>
              <a:off x="8259085" y="2212258"/>
              <a:ext cx="3953898" cy="4645742"/>
            </a:xfrm>
            <a:custGeom>
              <a:avLst/>
              <a:gdLst>
                <a:gd name="connsiteX0" fmla="*/ 0 w 5869870"/>
                <a:gd name="connsiteY0" fmla="*/ 4645742 h 4645742"/>
                <a:gd name="connsiteX1" fmla="*/ 3953898 w 5869870"/>
                <a:gd name="connsiteY1" fmla="*/ 0 h 4645742"/>
                <a:gd name="connsiteX2" fmla="*/ 5869870 w 5869870"/>
                <a:gd name="connsiteY2" fmla="*/ 0 h 4645742"/>
                <a:gd name="connsiteX3" fmla="*/ 1915972 w 5869870"/>
                <a:gd name="connsiteY3" fmla="*/ 4645742 h 4645742"/>
                <a:gd name="connsiteX4" fmla="*/ 0 w 5869870"/>
                <a:gd name="connsiteY4" fmla="*/ 4645742 h 4645742"/>
                <a:gd name="connsiteX0" fmla="*/ 0 w 3953898"/>
                <a:gd name="connsiteY0" fmla="*/ 4645742 h 4645742"/>
                <a:gd name="connsiteX1" fmla="*/ 3953898 w 3953898"/>
                <a:gd name="connsiteY1" fmla="*/ 0 h 4645742"/>
                <a:gd name="connsiteX2" fmla="*/ 3949630 w 3953898"/>
                <a:gd name="connsiteY2" fmla="*/ 2240280 h 4645742"/>
                <a:gd name="connsiteX3" fmla="*/ 1915972 w 3953898"/>
                <a:gd name="connsiteY3" fmla="*/ 4645742 h 4645742"/>
                <a:gd name="connsiteX4" fmla="*/ 0 w 3953898"/>
                <a:gd name="connsiteY4" fmla="*/ 4645742 h 4645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3898" h="4645742">
                  <a:moveTo>
                    <a:pt x="0" y="4645742"/>
                  </a:moveTo>
                  <a:lnTo>
                    <a:pt x="3953898" y="0"/>
                  </a:lnTo>
                  <a:cubicBezTo>
                    <a:pt x="3952475" y="746760"/>
                    <a:pt x="3951053" y="1493520"/>
                    <a:pt x="3949630" y="2240280"/>
                  </a:cubicBezTo>
                  <a:lnTo>
                    <a:pt x="1915972" y="4645742"/>
                  </a:lnTo>
                  <a:lnTo>
                    <a:pt x="0" y="4645742"/>
                  </a:lnTo>
                  <a:close/>
                </a:path>
              </a:pathLst>
            </a:custGeom>
            <a:solidFill>
              <a:schemeClr val="accent1">
                <a:lumMod val="50000"/>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969D9A8D-11FC-43C0-63E0-5E46115940E7}"/>
              </a:ext>
            </a:extLst>
          </p:cNvPr>
          <p:cNvGrpSpPr/>
          <p:nvPr userDrawn="1"/>
        </p:nvGrpSpPr>
        <p:grpSpPr>
          <a:xfrm>
            <a:off x="5574526" y="2665963"/>
            <a:ext cx="1042948" cy="382037"/>
            <a:chOff x="612215" y="3436053"/>
            <a:chExt cx="954475" cy="344047"/>
          </a:xfrm>
        </p:grpSpPr>
        <p:sp>
          <p:nvSpPr>
            <p:cNvPr id="13" name="Parallelogram 12">
              <a:extLst>
                <a:ext uri="{FF2B5EF4-FFF2-40B4-BE49-F238E27FC236}">
                  <a16:creationId xmlns:a16="http://schemas.microsoft.com/office/drawing/2014/main" id="{D8E6A2CD-50D8-FF18-9493-9E2E771FACA9}"/>
                </a:ext>
              </a:extLst>
            </p:cNvPr>
            <p:cNvSpPr/>
            <p:nvPr/>
          </p:nvSpPr>
          <p:spPr>
            <a:xfrm>
              <a:off x="1133302" y="3436053"/>
              <a:ext cx="433388" cy="344047"/>
            </a:xfrm>
            <a:prstGeom prst="parallelogram">
              <a:avLst>
                <a:gd name="adj" fmla="val 7812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arallelogram 13">
              <a:extLst>
                <a:ext uri="{FF2B5EF4-FFF2-40B4-BE49-F238E27FC236}">
                  <a16:creationId xmlns:a16="http://schemas.microsoft.com/office/drawing/2014/main" id="{0E355F69-FA36-3597-7FB2-570820A21749}"/>
                </a:ext>
              </a:extLst>
            </p:cNvPr>
            <p:cNvSpPr/>
            <p:nvPr/>
          </p:nvSpPr>
          <p:spPr>
            <a:xfrm>
              <a:off x="858906" y="3436053"/>
              <a:ext cx="378317" cy="344047"/>
            </a:xfrm>
            <a:prstGeom prst="parallelogram">
              <a:avLst>
                <a:gd name="adj" fmla="val 78127"/>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Parallelogram 14">
              <a:extLst>
                <a:ext uri="{FF2B5EF4-FFF2-40B4-BE49-F238E27FC236}">
                  <a16:creationId xmlns:a16="http://schemas.microsoft.com/office/drawing/2014/main" id="{783F6D5F-9869-49CE-408A-6305E9D6CF31}"/>
                </a:ext>
              </a:extLst>
            </p:cNvPr>
            <p:cNvSpPr/>
            <p:nvPr/>
          </p:nvSpPr>
          <p:spPr>
            <a:xfrm>
              <a:off x="612215" y="3436053"/>
              <a:ext cx="350612" cy="344047"/>
            </a:xfrm>
            <a:prstGeom prst="parallelogram">
              <a:avLst>
                <a:gd name="adj" fmla="val 78127"/>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Text Placeholder 16">
            <a:extLst>
              <a:ext uri="{FF2B5EF4-FFF2-40B4-BE49-F238E27FC236}">
                <a16:creationId xmlns:a16="http://schemas.microsoft.com/office/drawing/2014/main" id="{95AAF4B4-D87B-2BF9-7B4C-F074E19F6D4D}"/>
              </a:ext>
            </a:extLst>
          </p:cNvPr>
          <p:cNvSpPr>
            <a:spLocks noGrp="1"/>
          </p:cNvSpPr>
          <p:nvPr>
            <p:ph type="body" sz="quarter" idx="13" hasCustomPrompt="1"/>
          </p:nvPr>
        </p:nvSpPr>
        <p:spPr>
          <a:xfrm>
            <a:off x="3661092" y="3429001"/>
            <a:ext cx="4869815" cy="899160"/>
          </a:xfrm>
        </p:spPr>
        <p:txBody>
          <a:bodyPr>
            <a:noAutofit/>
          </a:bodyPr>
          <a:lstStyle>
            <a:lvl1pPr marL="0" indent="0" algn="ctr">
              <a:buNone/>
              <a:defRPr sz="6000">
                <a:latin typeface="+mj-lt"/>
              </a:defRPr>
            </a:lvl1pPr>
            <a:lvl2pPr marL="457200" indent="0" algn="ctr">
              <a:buNone/>
              <a:defRPr sz="5400">
                <a:latin typeface="+mj-lt"/>
              </a:defRPr>
            </a:lvl2pPr>
            <a:lvl3pPr marL="914400" indent="0" algn="ctr">
              <a:buNone/>
              <a:defRPr sz="4800">
                <a:latin typeface="+mj-lt"/>
              </a:defRPr>
            </a:lvl3pPr>
            <a:lvl4pPr marL="1371600" indent="0" algn="ctr">
              <a:buNone/>
              <a:defRPr sz="4400">
                <a:latin typeface="+mj-lt"/>
              </a:defRPr>
            </a:lvl4pPr>
            <a:lvl5pPr marL="1828800" indent="0" algn="ctr">
              <a:buNone/>
              <a:defRPr sz="4400">
                <a:latin typeface="+mj-lt"/>
              </a:defRPr>
            </a:lvl5pPr>
          </a:lstStyle>
          <a:p>
            <a:pPr lvl="0"/>
            <a:r>
              <a:rPr lang="en-US" dirty="0"/>
              <a:t>Thank you!</a:t>
            </a:r>
          </a:p>
        </p:txBody>
      </p:sp>
      <p:sp>
        <p:nvSpPr>
          <p:cNvPr id="2" name="Slide Number Placeholder 6">
            <a:extLst>
              <a:ext uri="{FF2B5EF4-FFF2-40B4-BE49-F238E27FC236}">
                <a16:creationId xmlns:a16="http://schemas.microsoft.com/office/drawing/2014/main" id="{CE22F54F-F0BD-28D6-1CED-F62410FA11D0}"/>
              </a:ext>
            </a:extLst>
          </p:cNvPr>
          <p:cNvSpPr>
            <a:spLocks noGrp="1"/>
          </p:cNvSpPr>
          <p:nvPr>
            <p:ph type="sldNum" sz="quarter" idx="4"/>
          </p:nvPr>
        </p:nvSpPr>
        <p:spPr>
          <a:xfrm>
            <a:off x="11295787" y="6251750"/>
            <a:ext cx="286611" cy="189270"/>
          </a:xfrm>
          <a:prstGeom prst="rect">
            <a:avLst/>
          </a:prstGeom>
        </p:spPr>
        <p:txBody>
          <a:bodyPr vert="horz" lIns="0" tIns="0" rIns="0" bIns="0" rtlCol="0" anchor="ctr"/>
          <a:lstStyle>
            <a:lvl1pPr algn="r">
              <a:defRPr sz="1200">
                <a:solidFill>
                  <a:schemeClr val="tx1">
                    <a:tint val="82000"/>
                  </a:schemeClr>
                </a:solidFill>
              </a:defRPr>
            </a:lvl1pPr>
          </a:lstStyle>
          <a:p>
            <a:fld id="{E494F7E3-3625-40F1-897C-DFFB67D50095}" type="slidenum">
              <a:rPr lang="en-US" smtClean="0"/>
              <a:t>‹#›</a:t>
            </a:fld>
            <a:endParaRPr lang="en-US"/>
          </a:p>
        </p:txBody>
      </p:sp>
    </p:spTree>
    <p:extLst>
      <p:ext uri="{BB962C8B-B14F-4D97-AF65-F5344CB8AC3E}">
        <p14:creationId xmlns:p14="http://schemas.microsoft.com/office/powerpoint/2010/main" val="1658569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9009920-E5CA-1886-EC73-55BB1D5D6029}"/>
              </a:ext>
            </a:extLst>
          </p:cNvPr>
          <p:cNvSpPr/>
          <p:nvPr userDrawn="1"/>
        </p:nvSpPr>
        <p:spPr>
          <a:xfrm>
            <a:off x="1" y="0"/>
            <a:ext cx="4086224"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a:extLst>
              <a:ext uri="{FF2B5EF4-FFF2-40B4-BE49-F238E27FC236}">
                <a16:creationId xmlns:a16="http://schemas.microsoft.com/office/drawing/2014/main" id="{CA2755D6-EAF3-AB3D-5E2A-87CD293873A3}"/>
              </a:ext>
            </a:extLst>
          </p:cNvPr>
          <p:cNvGrpSpPr/>
          <p:nvPr userDrawn="1"/>
        </p:nvGrpSpPr>
        <p:grpSpPr>
          <a:xfrm flipH="1">
            <a:off x="-73499" y="1794271"/>
            <a:ext cx="4163586" cy="5110221"/>
            <a:chOff x="-413138" y="1590727"/>
            <a:chExt cx="4217657" cy="5202264"/>
          </a:xfrm>
        </p:grpSpPr>
        <p:sp>
          <p:nvSpPr>
            <p:cNvPr id="4" name="Parallelogram 28">
              <a:extLst>
                <a:ext uri="{FF2B5EF4-FFF2-40B4-BE49-F238E27FC236}">
                  <a16:creationId xmlns:a16="http://schemas.microsoft.com/office/drawing/2014/main" id="{3EBA994A-7193-479B-68F6-8416A6DE9E60}"/>
                </a:ext>
              </a:extLst>
            </p:cNvPr>
            <p:cNvSpPr/>
            <p:nvPr/>
          </p:nvSpPr>
          <p:spPr>
            <a:xfrm>
              <a:off x="-413138" y="1590727"/>
              <a:ext cx="4175639" cy="5190481"/>
            </a:xfrm>
            <a:custGeom>
              <a:avLst/>
              <a:gdLst>
                <a:gd name="connsiteX0" fmla="*/ 0 w 7084319"/>
                <a:gd name="connsiteY0" fmla="*/ 6858000 h 6858000"/>
                <a:gd name="connsiteX1" fmla="*/ 5998898 w 7084319"/>
                <a:gd name="connsiteY1" fmla="*/ 0 h 6858000"/>
                <a:gd name="connsiteX2" fmla="*/ 7084319 w 7084319"/>
                <a:gd name="connsiteY2" fmla="*/ 0 h 6858000"/>
                <a:gd name="connsiteX3" fmla="*/ 1085421 w 7084319"/>
                <a:gd name="connsiteY3" fmla="*/ 6858000 h 6858000"/>
                <a:gd name="connsiteX4" fmla="*/ 0 w 7084319"/>
                <a:gd name="connsiteY4" fmla="*/ 6858000 h 6858000"/>
                <a:gd name="connsiteX0" fmla="*/ 0 w 5998898"/>
                <a:gd name="connsiteY0" fmla="*/ 6858000 h 6858000"/>
                <a:gd name="connsiteX1" fmla="*/ 5998898 w 5998898"/>
                <a:gd name="connsiteY1" fmla="*/ 0 h 6858000"/>
                <a:gd name="connsiteX2" fmla="*/ 4630486 w 5998898"/>
                <a:gd name="connsiteY2" fmla="*/ 2812648 h 6858000"/>
                <a:gd name="connsiteX3" fmla="*/ 1085421 w 5998898"/>
                <a:gd name="connsiteY3" fmla="*/ 6858000 h 6858000"/>
                <a:gd name="connsiteX4" fmla="*/ 0 w 5998898"/>
                <a:gd name="connsiteY4" fmla="*/ 6858000 h 6858000"/>
                <a:gd name="connsiteX0" fmla="*/ 0 w 4644660"/>
                <a:gd name="connsiteY0" fmla="*/ 5295417 h 5295417"/>
                <a:gd name="connsiteX1" fmla="*/ 4644660 w 4644660"/>
                <a:gd name="connsiteY1" fmla="*/ 0 h 5295417"/>
                <a:gd name="connsiteX2" fmla="*/ 4630486 w 4644660"/>
                <a:gd name="connsiteY2" fmla="*/ 1250065 h 5295417"/>
                <a:gd name="connsiteX3" fmla="*/ 1085421 w 4644660"/>
                <a:gd name="connsiteY3" fmla="*/ 5295417 h 5295417"/>
                <a:gd name="connsiteX4" fmla="*/ 0 w 4644660"/>
                <a:gd name="connsiteY4" fmla="*/ 5295417 h 5295417"/>
                <a:gd name="connsiteX0" fmla="*/ 0 w 4482614"/>
                <a:gd name="connsiteY0" fmla="*/ 5087072 h 5295417"/>
                <a:gd name="connsiteX1" fmla="*/ 4482614 w 4482614"/>
                <a:gd name="connsiteY1" fmla="*/ 0 h 5295417"/>
                <a:gd name="connsiteX2" fmla="*/ 4468440 w 4482614"/>
                <a:gd name="connsiteY2" fmla="*/ 1250065 h 5295417"/>
                <a:gd name="connsiteX3" fmla="*/ 923375 w 4482614"/>
                <a:gd name="connsiteY3" fmla="*/ 5295417 h 5295417"/>
                <a:gd name="connsiteX4" fmla="*/ 0 w 4482614"/>
                <a:gd name="connsiteY4" fmla="*/ 5087072 h 5295417"/>
                <a:gd name="connsiteX0" fmla="*/ 0 w 4482614"/>
                <a:gd name="connsiteY0" fmla="*/ 5087072 h 5098647"/>
                <a:gd name="connsiteX1" fmla="*/ 4482614 w 4482614"/>
                <a:gd name="connsiteY1" fmla="*/ 0 h 5098647"/>
                <a:gd name="connsiteX2" fmla="*/ 4468440 w 4482614"/>
                <a:gd name="connsiteY2" fmla="*/ 1250065 h 5098647"/>
                <a:gd name="connsiteX3" fmla="*/ 1062271 w 4482614"/>
                <a:gd name="connsiteY3" fmla="*/ 5098647 h 5098647"/>
                <a:gd name="connsiteX4" fmla="*/ 0 w 4482614"/>
                <a:gd name="connsiteY4" fmla="*/ 5087072 h 5098647"/>
                <a:gd name="connsiteX0" fmla="*/ 0 w 3826832"/>
                <a:gd name="connsiteY0" fmla="*/ 4385109 h 5098647"/>
                <a:gd name="connsiteX1" fmla="*/ 3826832 w 3826832"/>
                <a:gd name="connsiteY1" fmla="*/ 0 h 5098647"/>
                <a:gd name="connsiteX2" fmla="*/ 3812658 w 3826832"/>
                <a:gd name="connsiteY2" fmla="*/ 1250065 h 5098647"/>
                <a:gd name="connsiteX3" fmla="*/ 406489 w 3826832"/>
                <a:gd name="connsiteY3" fmla="*/ 5098647 h 5098647"/>
                <a:gd name="connsiteX4" fmla="*/ 0 w 3826832"/>
                <a:gd name="connsiteY4" fmla="*/ 4385109 h 5098647"/>
                <a:gd name="connsiteX0" fmla="*/ 0 w 3826832"/>
                <a:gd name="connsiteY0" fmla="*/ 4385109 h 5098647"/>
                <a:gd name="connsiteX1" fmla="*/ 3826832 w 3826832"/>
                <a:gd name="connsiteY1" fmla="*/ 0 h 5098647"/>
                <a:gd name="connsiteX2" fmla="*/ 3812658 w 3826832"/>
                <a:gd name="connsiteY2" fmla="*/ 1250065 h 5098647"/>
                <a:gd name="connsiteX3" fmla="*/ 406489 w 3826832"/>
                <a:gd name="connsiteY3" fmla="*/ 5098647 h 5098647"/>
                <a:gd name="connsiteX4" fmla="*/ 220339 w 3826832"/>
                <a:gd name="connsiteY4" fmla="*/ 4717366 h 5098647"/>
                <a:gd name="connsiteX5" fmla="*/ 0 w 3826832"/>
                <a:gd name="connsiteY5" fmla="*/ 4385109 h 5098647"/>
                <a:gd name="connsiteX0" fmla="*/ 0 w 3826832"/>
                <a:gd name="connsiteY0" fmla="*/ 4385109 h 5098647"/>
                <a:gd name="connsiteX1" fmla="*/ 3826832 w 3826832"/>
                <a:gd name="connsiteY1" fmla="*/ 0 h 5098647"/>
                <a:gd name="connsiteX2" fmla="*/ 3812658 w 3826832"/>
                <a:gd name="connsiteY2" fmla="*/ 1250065 h 5098647"/>
                <a:gd name="connsiteX3" fmla="*/ 406489 w 3826832"/>
                <a:gd name="connsiteY3" fmla="*/ 5098647 h 5098647"/>
                <a:gd name="connsiteX4" fmla="*/ 7902 w 3826832"/>
                <a:gd name="connsiteY4" fmla="*/ 5086820 h 5098647"/>
                <a:gd name="connsiteX5" fmla="*/ 0 w 3826832"/>
                <a:gd name="connsiteY5" fmla="*/ 4385109 h 5098647"/>
                <a:gd name="connsiteX0" fmla="*/ 0 w 4122107"/>
                <a:gd name="connsiteY0" fmla="*/ 4718484 h 5098647"/>
                <a:gd name="connsiteX1" fmla="*/ 4122107 w 4122107"/>
                <a:gd name="connsiteY1" fmla="*/ 0 h 5098647"/>
                <a:gd name="connsiteX2" fmla="*/ 4107933 w 4122107"/>
                <a:gd name="connsiteY2" fmla="*/ 1250065 h 5098647"/>
                <a:gd name="connsiteX3" fmla="*/ 701764 w 4122107"/>
                <a:gd name="connsiteY3" fmla="*/ 5098647 h 5098647"/>
                <a:gd name="connsiteX4" fmla="*/ 303177 w 4122107"/>
                <a:gd name="connsiteY4" fmla="*/ 5086820 h 5098647"/>
                <a:gd name="connsiteX5" fmla="*/ 0 w 4122107"/>
                <a:gd name="connsiteY5" fmla="*/ 4718484 h 5098647"/>
                <a:gd name="connsiteX0" fmla="*/ 0 w 4122107"/>
                <a:gd name="connsiteY0" fmla="*/ 4718484 h 5098647"/>
                <a:gd name="connsiteX1" fmla="*/ 4122107 w 4122107"/>
                <a:gd name="connsiteY1" fmla="*/ 0 h 5098647"/>
                <a:gd name="connsiteX2" fmla="*/ 4107933 w 4122107"/>
                <a:gd name="connsiteY2" fmla="*/ 1250065 h 5098647"/>
                <a:gd name="connsiteX3" fmla="*/ 701764 w 4122107"/>
                <a:gd name="connsiteY3" fmla="*/ 5098647 h 5098647"/>
                <a:gd name="connsiteX4" fmla="*/ 46002 w 4122107"/>
                <a:gd name="connsiteY4" fmla="*/ 5077295 h 5098647"/>
                <a:gd name="connsiteX5" fmla="*/ 0 w 4122107"/>
                <a:gd name="connsiteY5" fmla="*/ 4718484 h 5098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22107" h="5098647">
                  <a:moveTo>
                    <a:pt x="0" y="4718484"/>
                  </a:moveTo>
                  <a:lnTo>
                    <a:pt x="4122107" y="0"/>
                  </a:lnTo>
                  <a:lnTo>
                    <a:pt x="4107933" y="1250065"/>
                  </a:lnTo>
                  <a:lnTo>
                    <a:pt x="701764" y="5098647"/>
                  </a:lnTo>
                  <a:lnTo>
                    <a:pt x="46002" y="5077295"/>
                  </a:lnTo>
                  <a:lnTo>
                    <a:pt x="0" y="4718484"/>
                  </a:lnTo>
                  <a:close/>
                </a:path>
              </a:pathLst>
            </a:custGeom>
            <a:solidFill>
              <a:schemeClr val="accent1">
                <a:lumMod val="75000"/>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29">
              <a:extLst>
                <a:ext uri="{FF2B5EF4-FFF2-40B4-BE49-F238E27FC236}">
                  <a16:creationId xmlns:a16="http://schemas.microsoft.com/office/drawing/2014/main" id="{62D5F625-55DA-989A-EEF1-BB3ED7C7ECC2}"/>
                </a:ext>
              </a:extLst>
            </p:cNvPr>
            <p:cNvSpPr/>
            <p:nvPr/>
          </p:nvSpPr>
          <p:spPr>
            <a:xfrm>
              <a:off x="989898" y="3629213"/>
              <a:ext cx="2814621" cy="3163778"/>
            </a:xfrm>
            <a:custGeom>
              <a:avLst/>
              <a:gdLst>
                <a:gd name="connsiteX0" fmla="*/ 0 w 7084319"/>
                <a:gd name="connsiteY0" fmla="*/ 6858000 h 6858000"/>
                <a:gd name="connsiteX1" fmla="*/ 5998898 w 7084319"/>
                <a:gd name="connsiteY1" fmla="*/ 0 h 6858000"/>
                <a:gd name="connsiteX2" fmla="*/ 7084319 w 7084319"/>
                <a:gd name="connsiteY2" fmla="*/ 0 h 6858000"/>
                <a:gd name="connsiteX3" fmla="*/ 1085421 w 7084319"/>
                <a:gd name="connsiteY3" fmla="*/ 6858000 h 6858000"/>
                <a:gd name="connsiteX4" fmla="*/ 0 w 7084319"/>
                <a:gd name="connsiteY4" fmla="*/ 6858000 h 6858000"/>
                <a:gd name="connsiteX0" fmla="*/ 0 w 7084319"/>
                <a:gd name="connsiteY0" fmla="*/ 6858000 h 6858000"/>
                <a:gd name="connsiteX1" fmla="*/ 2931606 w 7084319"/>
                <a:gd name="connsiteY1" fmla="*/ 3495554 h 6858000"/>
                <a:gd name="connsiteX2" fmla="*/ 7084319 w 7084319"/>
                <a:gd name="connsiteY2" fmla="*/ 0 h 6858000"/>
                <a:gd name="connsiteX3" fmla="*/ 1085421 w 7084319"/>
                <a:gd name="connsiteY3" fmla="*/ 6858000 h 6858000"/>
                <a:gd name="connsiteX4" fmla="*/ 0 w 7084319"/>
                <a:gd name="connsiteY4" fmla="*/ 6858000 h 6858000"/>
                <a:gd name="connsiteX0" fmla="*/ 0 w 2931606"/>
                <a:gd name="connsiteY0" fmla="*/ 3362446 h 3362446"/>
                <a:gd name="connsiteX1" fmla="*/ 2931606 w 2931606"/>
                <a:gd name="connsiteY1" fmla="*/ 0 h 3362446"/>
                <a:gd name="connsiteX2" fmla="*/ 2905859 w 2931606"/>
                <a:gd name="connsiteY2" fmla="*/ 1284791 h 3362446"/>
                <a:gd name="connsiteX3" fmla="*/ 1085421 w 2931606"/>
                <a:gd name="connsiteY3" fmla="*/ 3362446 h 3362446"/>
                <a:gd name="connsiteX4" fmla="*/ 0 w 2931606"/>
                <a:gd name="connsiteY4" fmla="*/ 3362446 h 3362446"/>
                <a:gd name="connsiteX0" fmla="*/ 0 w 2905859"/>
                <a:gd name="connsiteY0" fmla="*/ 3292998 h 3292998"/>
                <a:gd name="connsiteX1" fmla="*/ 2862158 w 2905859"/>
                <a:gd name="connsiteY1" fmla="*/ 0 h 3292998"/>
                <a:gd name="connsiteX2" fmla="*/ 2905859 w 2905859"/>
                <a:gd name="connsiteY2" fmla="*/ 1215343 h 3292998"/>
                <a:gd name="connsiteX3" fmla="*/ 1085421 w 2905859"/>
                <a:gd name="connsiteY3" fmla="*/ 3292998 h 3292998"/>
                <a:gd name="connsiteX4" fmla="*/ 0 w 2905859"/>
                <a:gd name="connsiteY4" fmla="*/ 3292998 h 3292998"/>
                <a:gd name="connsiteX0" fmla="*/ 0 w 2905859"/>
                <a:gd name="connsiteY0" fmla="*/ 3258274 h 3292998"/>
                <a:gd name="connsiteX1" fmla="*/ 2862158 w 2905859"/>
                <a:gd name="connsiteY1" fmla="*/ 0 h 3292998"/>
                <a:gd name="connsiteX2" fmla="*/ 2905859 w 2905859"/>
                <a:gd name="connsiteY2" fmla="*/ 1215343 h 3292998"/>
                <a:gd name="connsiteX3" fmla="*/ 1085421 w 2905859"/>
                <a:gd name="connsiteY3" fmla="*/ 3292998 h 3292998"/>
                <a:gd name="connsiteX4" fmla="*/ 0 w 2905859"/>
                <a:gd name="connsiteY4" fmla="*/ 3258274 h 3292998"/>
                <a:gd name="connsiteX0" fmla="*/ 0 w 2813262"/>
                <a:gd name="connsiteY0" fmla="*/ 3142527 h 3292998"/>
                <a:gd name="connsiteX1" fmla="*/ 2769561 w 2813262"/>
                <a:gd name="connsiteY1" fmla="*/ 0 h 3292998"/>
                <a:gd name="connsiteX2" fmla="*/ 2813262 w 2813262"/>
                <a:gd name="connsiteY2" fmla="*/ 1215343 h 3292998"/>
                <a:gd name="connsiteX3" fmla="*/ 992824 w 2813262"/>
                <a:gd name="connsiteY3" fmla="*/ 3292998 h 3292998"/>
                <a:gd name="connsiteX4" fmla="*/ 0 w 2813262"/>
                <a:gd name="connsiteY4" fmla="*/ 3142527 h 3292998"/>
                <a:gd name="connsiteX0" fmla="*/ 0 w 2813262"/>
                <a:gd name="connsiteY0" fmla="*/ 3142527 h 3142527"/>
                <a:gd name="connsiteX1" fmla="*/ 2769561 w 2813262"/>
                <a:gd name="connsiteY1" fmla="*/ 0 h 3142527"/>
                <a:gd name="connsiteX2" fmla="*/ 2813262 w 2813262"/>
                <a:gd name="connsiteY2" fmla="*/ 1215343 h 3142527"/>
                <a:gd name="connsiteX3" fmla="*/ 1154870 w 2813262"/>
                <a:gd name="connsiteY3" fmla="*/ 3107803 h 3142527"/>
                <a:gd name="connsiteX4" fmla="*/ 0 w 2813262"/>
                <a:gd name="connsiteY4" fmla="*/ 3142527 h 3142527"/>
                <a:gd name="connsiteX0" fmla="*/ 0 w 2778538"/>
                <a:gd name="connsiteY0" fmla="*/ 3107803 h 3107803"/>
                <a:gd name="connsiteX1" fmla="*/ 2734837 w 2778538"/>
                <a:gd name="connsiteY1" fmla="*/ 0 h 3107803"/>
                <a:gd name="connsiteX2" fmla="*/ 2778538 w 2778538"/>
                <a:gd name="connsiteY2" fmla="*/ 1215343 h 3107803"/>
                <a:gd name="connsiteX3" fmla="*/ 1120146 w 2778538"/>
                <a:gd name="connsiteY3" fmla="*/ 3107803 h 3107803"/>
                <a:gd name="connsiteX4" fmla="*/ 0 w 2778538"/>
                <a:gd name="connsiteY4" fmla="*/ 3107803 h 3107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8538" h="3107803">
                  <a:moveTo>
                    <a:pt x="0" y="3107803"/>
                  </a:moveTo>
                  <a:lnTo>
                    <a:pt x="2734837" y="0"/>
                  </a:lnTo>
                  <a:lnTo>
                    <a:pt x="2778538" y="1215343"/>
                  </a:lnTo>
                  <a:lnTo>
                    <a:pt x="1120146" y="3107803"/>
                  </a:lnTo>
                  <a:lnTo>
                    <a:pt x="0" y="3107803"/>
                  </a:lnTo>
                  <a:close/>
                </a:path>
              </a:pathLst>
            </a:custGeom>
            <a:solidFill>
              <a:schemeClr val="accent1">
                <a:lumMod val="75000"/>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Text Placeholder 35">
            <a:extLst>
              <a:ext uri="{FF2B5EF4-FFF2-40B4-BE49-F238E27FC236}">
                <a16:creationId xmlns:a16="http://schemas.microsoft.com/office/drawing/2014/main" id="{703D3C84-79ED-3FF5-20AE-0BBCDD01ED22}"/>
              </a:ext>
            </a:extLst>
          </p:cNvPr>
          <p:cNvSpPr>
            <a:spLocks noGrp="1"/>
          </p:cNvSpPr>
          <p:nvPr>
            <p:ph type="body" sz="quarter" idx="15" hasCustomPrompt="1"/>
          </p:nvPr>
        </p:nvSpPr>
        <p:spPr>
          <a:xfrm rot="16200000">
            <a:off x="-1034184" y="3596898"/>
            <a:ext cx="4107543" cy="771557"/>
          </a:xfrm>
        </p:spPr>
        <p:txBody>
          <a:bodyPr lIns="0" tIns="0" rIns="0" bIns="0">
            <a:noAutofit/>
          </a:bodyPr>
          <a:lstStyle>
            <a:lvl1pPr marL="0" indent="0">
              <a:buNone/>
              <a:defRPr sz="6000">
                <a:solidFill>
                  <a:schemeClr val="bg1"/>
                </a:solidFill>
                <a:latin typeface="Montserrat ExtraBold" pitchFamily="2" charset="0"/>
              </a:defRPr>
            </a:lvl1pPr>
            <a:lvl2pPr marL="457200" indent="0">
              <a:buNone/>
              <a:defRPr>
                <a:latin typeface="Montserrat ExtraBold" pitchFamily="2" charset="0"/>
              </a:defRPr>
            </a:lvl2pPr>
            <a:lvl3pPr marL="914400" indent="0">
              <a:buNone/>
              <a:defRPr>
                <a:latin typeface="Montserrat ExtraBold" pitchFamily="2" charset="0"/>
              </a:defRPr>
            </a:lvl3pPr>
            <a:lvl4pPr marL="1371600" indent="0">
              <a:buNone/>
              <a:defRPr>
                <a:latin typeface="Montserrat ExtraBold" pitchFamily="2" charset="0"/>
              </a:defRPr>
            </a:lvl4pPr>
            <a:lvl5pPr marL="1828800" indent="0">
              <a:buNone/>
              <a:defRPr>
                <a:latin typeface="Montserrat ExtraBold" pitchFamily="2" charset="0"/>
              </a:defRPr>
            </a:lvl5pPr>
          </a:lstStyle>
          <a:p>
            <a:pPr lvl="0"/>
            <a:r>
              <a:rPr lang="en-US" dirty="0"/>
              <a:t>Contents</a:t>
            </a:r>
          </a:p>
        </p:txBody>
      </p:sp>
      <p:cxnSp>
        <p:nvCxnSpPr>
          <p:cNvPr id="33" name="Straight Connector 32">
            <a:extLst>
              <a:ext uri="{FF2B5EF4-FFF2-40B4-BE49-F238E27FC236}">
                <a16:creationId xmlns:a16="http://schemas.microsoft.com/office/drawing/2014/main" id="{CA6A298D-6F3C-C83C-22D0-A5CF93370072}"/>
              </a:ext>
            </a:extLst>
          </p:cNvPr>
          <p:cNvCxnSpPr>
            <a:cxnSpLocks/>
          </p:cNvCxnSpPr>
          <p:nvPr userDrawn="1"/>
        </p:nvCxnSpPr>
        <p:spPr>
          <a:xfrm flipV="1">
            <a:off x="1582112" y="2456665"/>
            <a:ext cx="0" cy="3579783"/>
          </a:xfrm>
          <a:prstGeom prst="line">
            <a:avLst/>
          </a:prstGeom>
          <a:ln w="25400">
            <a:gradFill>
              <a:gsLst>
                <a:gs pos="100000">
                  <a:schemeClr val="accent4">
                    <a:alpha val="0"/>
                  </a:schemeClr>
                </a:gs>
                <a:gs pos="0">
                  <a:schemeClr val="accent4"/>
                </a:gs>
              </a:gsLst>
              <a:lin ang="5400000" scaled="1"/>
            </a:gradFill>
          </a:ln>
        </p:spPr>
        <p:style>
          <a:lnRef idx="2">
            <a:schemeClr val="accent1"/>
          </a:lnRef>
          <a:fillRef idx="0">
            <a:schemeClr val="accent1"/>
          </a:fillRef>
          <a:effectRef idx="1">
            <a:schemeClr val="accent1"/>
          </a:effectRef>
          <a:fontRef idx="minor">
            <a:schemeClr val="tx1"/>
          </a:fontRef>
        </p:style>
      </p:cxnSp>
      <p:sp>
        <p:nvSpPr>
          <p:cNvPr id="6" name="Slide Number Placeholder 6">
            <a:extLst>
              <a:ext uri="{FF2B5EF4-FFF2-40B4-BE49-F238E27FC236}">
                <a16:creationId xmlns:a16="http://schemas.microsoft.com/office/drawing/2014/main" id="{822BC05F-D20D-E335-4803-D5DF09B7DFBB}"/>
              </a:ext>
            </a:extLst>
          </p:cNvPr>
          <p:cNvSpPr>
            <a:spLocks noGrp="1"/>
          </p:cNvSpPr>
          <p:nvPr>
            <p:ph type="sldNum" sz="quarter" idx="4"/>
          </p:nvPr>
        </p:nvSpPr>
        <p:spPr>
          <a:xfrm>
            <a:off x="11295787" y="6251750"/>
            <a:ext cx="286611" cy="189270"/>
          </a:xfrm>
          <a:prstGeom prst="rect">
            <a:avLst/>
          </a:prstGeom>
        </p:spPr>
        <p:txBody>
          <a:bodyPr vert="horz" lIns="0" tIns="0" rIns="0" bIns="0" rtlCol="0" anchor="ctr"/>
          <a:lstStyle>
            <a:lvl1pPr algn="r">
              <a:defRPr sz="1200">
                <a:solidFill>
                  <a:schemeClr val="tx1">
                    <a:tint val="82000"/>
                  </a:schemeClr>
                </a:solidFill>
              </a:defRPr>
            </a:lvl1pPr>
          </a:lstStyle>
          <a:p>
            <a:fld id="{E494F7E3-3625-40F1-897C-DFFB67D50095}" type="slidenum">
              <a:rPr lang="en-US" smtClean="0"/>
              <a:t>‹#›</a:t>
            </a:fld>
            <a:endParaRPr lang="en-US"/>
          </a:p>
        </p:txBody>
      </p:sp>
    </p:spTree>
    <p:extLst>
      <p:ext uri="{BB962C8B-B14F-4D97-AF65-F5344CB8AC3E}">
        <p14:creationId xmlns:p14="http://schemas.microsoft.com/office/powerpoint/2010/main" val="15786351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hank you slide">
    <p:bg>
      <p:bgPr>
        <a:solidFill>
          <a:schemeClr val="tx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774D08A-BD88-450A-483C-7C2724DAECB8}"/>
              </a:ext>
            </a:extLst>
          </p:cNvPr>
          <p:cNvGrpSpPr/>
          <p:nvPr userDrawn="1"/>
        </p:nvGrpSpPr>
        <p:grpSpPr>
          <a:xfrm>
            <a:off x="6245725" y="121920"/>
            <a:ext cx="6000267" cy="6859602"/>
            <a:chOff x="6245725" y="121920"/>
            <a:chExt cx="6000267" cy="6859602"/>
          </a:xfrm>
        </p:grpSpPr>
        <p:sp>
          <p:nvSpPr>
            <p:cNvPr id="10" name="Parallelogram 9">
              <a:extLst>
                <a:ext uri="{FF2B5EF4-FFF2-40B4-BE49-F238E27FC236}">
                  <a16:creationId xmlns:a16="http://schemas.microsoft.com/office/drawing/2014/main" id="{F0F1F7C9-7550-5D53-43A9-ED504DDB909E}"/>
                </a:ext>
              </a:extLst>
            </p:cNvPr>
            <p:cNvSpPr/>
            <p:nvPr/>
          </p:nvSpPr>
          <p:spPr>
            <a:xfrm>
              <a:off x="6245725" y="121920"/>
              <a:ext cx="6000267" cy="6859602"/>
            </a:xfrm>
            <a:custGeom>
              <a:avLst/>
              <a:gdLst>
                <a:gd name="connsiteX0" fmla="*/ 0 w 7176319"/>
                <a:gd name="connsiteY0" fmla="*/ 6981522 h 6981522"/>
                <a:gd name="connsiteX1" fmla="*/ 6106947 w 7176319"/>
                <a:gd name="connsiteY1" fmla="*/ 0 h 6981522"/>
                <a:gd name="connsiteX2" fmla="*/ 7176319 w 7176319"/>
                <a:gd name="connsiteY2" fmla="*/ 0 h 6981522"/>
                <a:gd name="connsiteX3" fmla="*/ 1069372 w 7176319"/>
                <a:gd name="connsiteY3" fmla="*/ 6981522 h 6981522"/>
                <a:gd name="connsiteX4" fmla="*/ 0 w 7176319"/>
                <a:gd name="connsiteY4" fmla="*/ 6981522 h 6981522"/>
                <a:gd name="connsiteX0" fmla="*/ 0 w 6106947"/>
                <a:gd name="connsiteY0" fmla="*/ 6981522 h 6981522"/>
                <a:gd name="connsiteX1" fmla="*/ 6106947 w 6106947"/>
                <a:gd name="connsiteY1" fmla="*/ 0 h 6981522"/>
                <a:gd name="connsiteX2" fmla="*/ 5972359 w 6106947"/>
                <a:gd name="connsiteY2" fmla="*/ 1371600 h 6981522"/>
                <a:gd name="connsiteX3" fmla="*/ 1069372 w 6106947"/>
                <a:gd name="connsiteY3" fmla="*/ 6981522 h 6981522"/>
                <a:gd name="connsiteX4" fmla="*/ 0 w 6106947"/>
                <a:gd name="connsiteY4" fmla="*/ 6981522 h 6981522"/>
                <a:gd name="connsiteX0" fmla="*/ 0 w 6000267"/>
                <a:gd name="connsiteY0" fmla="*/ 6859602 h 6859602"/>
                <a:gd name="connsiteX1" fmla="*/ 6000267 w 6000267"/>
                <a:gd name="connsiteY1" fmla="*/ 0 h 6859602"/>
                <a:gd name="connsiteX2" fmla="*/ 5972359 w 6000267"/>
                <a:gd name="connsiteY2" fmla="*/ 1249680 h 6859602"/>
                <a:gd name="connsiteX3" fmla="*/ 1069372 w 6000267"/>
                <a:gd name="connsiteY3" fmla="*/ 6859602 h 6859602"/>
                <a:gd name="connsiteX4" fmla="*/ 0 w 6000267"/>
                <a:gd name="connsiteY4" fmla="*/ 6859602 h 6859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267" h="6859602">
                  <a:moveTo>
                    <a:pt x="0" y="6859602"/>
                  </a:moveTo>
                  <a:lnTo>
                    <a:pt x="6000267" y="0"/>
                  </a:lnTo>
                  <a:lnTo>
                    <a:pt x="5972359" y="1249680"/>
                  </a:lnTo>
                  <a:lnTo>
                    <a:pt x="1069372" y="6859602"/>
                  </a:lnTo>
                  <a:lnTo>
                    <a:pt x="0" y="6859602"/>
                  </a:lnTo>
                  <a:close/>
                </a:path>
              </a:pathLst>
            </a:custGeom>
            <a:solidFill>
              <a:schemeClr val="accent4">
                <a:lumMod val="20000"/>
                <a:lumOff val="80000"/>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arallelogram 10">
              <a:extLst>
                <a:ext uri="{FF2B5EF4-FFF2-40B4-BE49-F238E27FC236}">
                  <a16:creationId xmlns:a16="http://schemas.microsoft.com/office/drawing/2014/main" id="{1858F788-AD77-AC67-60BD-7C92FE51AEEB}"/>
                </a:ext>
              </a:extLst>
            </p:cNvPr>
            <p:cNvSpPr/>
            <p:nvPr/>
          </p:nvSpPr>
          <p:spPr>
            <a:xfrm>
              <a:off x="8259085" y="2212258"/>
              <a:ext cx="3953898" cy="4645742"/>
            </a:xfrm>
            <a:custGeom>
              <a:avLst/>
              <a:gdLst>
                <a:gd name="connsiteX0" fmla="*/ 0 w 5869870"/>
                <a:gd name="connsiteY0" fmla="*/ 4645742 h 4645742"/>
                <a:gd name="connsiteX1" fmla="*/ 3953898 w 5869870"/>
                <a:gd name="connsiteY1" fmla="*/ 0 h 4645742"/>
                <a:gd name="connsiteX2" fmla="*/ 5869870 w 5869870"/>
                <a:gd name="connsiteY2" fmla="*/ 0 h 4645742"/>
                <a:gd name="connsiteX3" fmla="*/ 1915972 w 5869870"/>
                <a:gd name="connsiteY3" fmla="*/ 4645742 h 4645742"/>
                <a:gd name="connsiteX4" fmla="*/ 0 w 5869870"/>
                <a:gd name="connsiteY4" fmla="*/ 4645742 h 4645742"/>
                <a:gd name="connsiteX0" fmla="*/ 0 w 3953898"/>
                <a:gd name="connsiteY0" fmla="*/ 4645742 h 4645742"/>
                <a:gd name="connsiteX1" fmla="*/ 3953898 w 3953898"/>
                <a:gd name="connsiteY1" fmla="*/ 0 h 4645742"/>
                <a:gd name="connsiteX2" fmla="*/ 3949630 w 3953898"/>
                <a:gd name="connsiteY2" fmla="*/ 2240280 h 4645742"/>
                <a:gd name="connsiteX3" fmla="*/ 1915972 w 3953898"/>
                <a:gd name="connsiteY3" fmla="*/ 4645742 h 4645742"/>
                <a:gd name="connsiteX4" fmla="*/ 0 w 3953898"/>
                <a:gd name="connsiteY4" fmla="*/ 4645742 h 4645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3898" h="4645742">
                  <a:moveTo>
                    <a:pt x="0" y="4645742"/>
                  </a:moveTo>
                  <a:lnTo>
                    <a:pt x="3953898" y="0"/>
                  </a:lnTo>
                  <a:cubicBezTo>
                    <a:pt x="3952475" y="746760"/>
                    <a:pt x="3951053" y="1493520"/>
                    <a:pt x="3949630" y="2240280"/>
                  </a:cubicBezTo>
                  <a:lnTo>
                    <a:pt x="1915972" y="4645742"/>
                  </a:lnTo>
                  <a:lnTo>
                    <a:pt x="0" y="4645742"/>
                  </a:lnTo>
                  <a:close/>
                </a:path>
              </a:pathLst>
            </a:custGeom>
            <a:solidFill>
              <a:schemeClr val="accent4">
                <a:lumMod val="20000"/>
                <a:lumOff val="80000"/>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631B3AA6-EA61-E0C4-E2F7-30D8AFDBA058}"/>
              </a:ext>
            </a:extLst>
          </p:cNvPr>
          <p:cNvGrpSpPr/>
          <p:nvPr userDrawn="1"/>
        </p:nvGrpSpPr>
        <p:grpSpPr>
          <a:xfrm>
            <a:off x="609599" y="3573303"/>
            <a:ext cx="1583809" cy="580157"/>
            <a:chOff x="612215" y="3436053"/>
            <a:chExt cx="954475" cy="344047"/>
          </a:xfrm>
        </p:grpSpPr>
        <p:sp>
          <p:nvSpPr>
            <p:cNvPr id="3" name="Parallelogram 2">
              <a:extLst>
                <a:ext uri="{FF2B5EF4-FFF2-40B4-BE49-F238E27FC236}">
                  <a16:creationId xmlns:a16="http://schemas.microsoft.com/office/drawing/2014/main" id="{30C05D7D-0E0D-27B7-4C05-DD5E4DA7EC79}"/>
                </a:ext>
              </a:extLst>
            </p:cNvPr>
            <p:cNvSpPr/>
            <p:nvPr/>
          </p:nvSpPr>
          <p:spPr>
            <a:xfrm>
              <a:off x="1133302" y="3436053"/>
              <a:ext cx="433388" cy="344047"/>
            </a:xfrm>
            <a:prstGeom prst="parallelogram">
              <a:avLst>
                <a:gd name="adj" fmla="val 7812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arallelogram 3">
              <a:extLst>
                <a:ext uri="{FF2B5EF4-FFF2-40B4-BE49-F238E27FC236}">
                  <a16:creationId xmlns:a16="http://schemas.microsoft.com/office/drawing/2014/main" id="{5CC5F2C4-805C-4E89-1893-4758B816F294}"/>
                </a:ext>
              </a:extLst>
            </p:cNvPr>
            <p:cNvSpPr/>
            <p:nvPr/>
          </p:nvSpPr>
          <p:spPr>
            <a:xfrm>
              <a:off x="858906" y="3436053"/>
              <a:ext cx="378317" cy="344047"/>
            </a:xfrm>
            <a:prstGeom prst="parallelogram">
              <a:avLst>
                <a:gd name="adj" fmla="val 78127"/>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Parallelogram 4">
              <a:extLst>
                <a:ext uri="{FF2B5EF4-FFF2-40B4-BE49-F238E27FC236}">
                  <a16:creationId xmlns:a16="http://schemas.microsoft.com/office/drawing/2014/main" id="{A08D6BAE-12AA-7584-EC82-C5D6BADB1973}"/>
                </a:ext>
              </a:extLst>
            </p:cNvPr>
            <p:cNvSpPr/>
            <p:nvPr/>
          </p:nvSpPr>
          <p:spPr>
            <a:xfrm>
              <a:off x="612215" y="3436053"/>
              <a:ext cx="350612" cy="344047"/>
            </a:xfrm>
            <a:prstGeom prst="parallelogram">
              <a:avLst>
                <a:gd name="adj" fmla="val 78127"/>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7" name="Straight Connector 6">
            <a:extLst>
              <a:ext uri="{FF2B5EF4-FFF2-40B4-BE49-F238E27FC236}">
                <a16:creationId xmlns:a16="http://schemas.microsoft.com/office/drawing/2014/main" id="{CE879940-428F-C43C-9B8A-2DF27EFA2269}"/>
              </a:ext>
            </a:extLst>
          </p:cNvPr>
          <p:cNvCxnSpPr>
            <a:cxnSpLocks/>
          </p:cNvCxnSpPr>
          <p:nvPr userDrawn="1"/>
        </p:nvCxnSpPr>
        <p:spPr>
          <a:xfrm>
            <a:off x="2420613" y="3428999"/>
            <a:ext cx="4578007" cy="1"/>
          </a:xfrm>
          <a:prstGeom prst="line">
            <a:avLst/>
          </a:prstGeom>
          <a:ln w="25400">
            <a:gradFill flip="none" rotWithShape="1">
              <a:gsLst>
                <a:gs pos="100000">
                  <a:schemeClr val="accent4">
                    <a:lumMod val="20000"/>
                    <a:lumOff val="80000"/>
                    <a:alpha val="28000"/>
                  </a:schemeClr>
                </a:gs>
                <a:gs pos="33000">
                  <a:schemeClr val="accent4"/>
                </a:gs>
              </a:gsLst>
              <a:lin ang="0" scaled="1"/>
              <a:tileRect/>
            </a:gradFill>
          </a:ln>
        </p:spPr>
        <p:style>
          <a:lnRef idx="2">
            <a:schemeClr val="accent1"/>
          </a:lnRef>
          <a:fillRef idx="0">
            <a:schemeClr val="accent1"/>
          </a:fillRef>
          <a:effectRef idx="1">
            <a:schemeClr val="accent1"/>
          </a:effectRef>
          <a:fontRef idx="minor">
            <a:schemeClr val="tx1"/>
          </a:fontRef>
        </p:style>
      </p:cxnSp>
      <p:sp>
        <p:nvSpPr>
          <p:cNvPr id="6" name="Slide Number Placeholder 6">
            <a:extLst>
              <a:ext uri="{FF2B5EF4-FFF2-40B4-BE49-F238E27FC236}">
                <a16:creationId xmlns:a16="http://schemas.microsoft.com/office/drawing/2014/main" id="{DD8810DD-5D74-8EE6-C5B7-708E45B0CCBB}"/>
              </a:ext>
            </a:extLst>
          </p:cNvPr>
          <p:cNvSpPr>
            <a:spLocks noGrp="1"/>
          </p:cNvSpPr>
          <p:nvPr>
            <p:ph type="sldNum" sz="quarter" idx="4"/>
          </p:nvPr>
        </p:nvSpPr>
        <p:spPr>
          <a:xfrm>
            <a:off x="11295787" y="6251750"/>
            <a:ext cx="286611" cy="189270"/>
          </a:xfrm>
          <a:prstGeom prst="rect">
            <a:avLst/>
          </a:prstGeom>
        </p:spPr>
        <p:txBody>
          <a:bodyPr vert="horz" lIns="0" tIns="0" rIns="0" bIns="0" rtlCol="0" anchor="ctr"/>
          <a:lstStyle>
            <a:lvl1pPr algn="r">
              <a:defRPr sz="1200">
                <a:solidFill>
                  <a:schemeClr val="tx1">
                    <a:tint val="82000"/>
                  </a:schemeClr>
                </a:solidFill>
              </a:defRPr>
            </a:lvl1pPr>
          </a:lstStyle>
          <a:p>
            <a:fld id="{E494F7E3-3625-40F1-897C-DFFB67D50095}" type="slidenum">
              <a:rPr lang="en-US" smtClean="0"/>
              <a:t>‹#›</a:t>
            </a:fld>
            <a:endParaRPr lang="en-US"/>
          </a:p>
        </p:txBody>
      </p:sp>
      <p:sp>
        <p:nvSpPr>
          <p:cNvPr id="8" name="Text Placeholder 16">
            <a:extLst>
              <a:ext uri="{FF2B5EF4-FFF2-40B4-BE49-F238E27FC236}">
                <a16:creationId xmlns:a16="http://schemas.microsoft.com/office/drawing/2014/main" id="{95AAF4B4-D87B-2BF9-7B4C-F074E19F6D4D}"/>
              </a:ext>
            </a:extLst>
          </p:cNvPr>
          <p:cNvSpPr>
            <a:spLocks noGrp="1"/>
          </p:cNvSpPr>
          <p:nvPr>
            <p:ph type="body" sz="quarter" idx="13" hasCustomPrompt="1"/>
          </p:nvPr>
        </p:nvSpPr>
        <p:spPr>
          <a:xfrm>
            <a:off x="2420613" y="3429001"/>
            <a:ext cx="4869815" cy="899160"/>
          </a:xfrm>
        </p:spPr>
        <p:txBody>
          <a:bodyPr>
            <a:noAutofit/>
          </a:bodyPr>
          <a:lstStyle>
            <a:lvl1pPr marL="0" indent="0" algn="l">
              <a:buNone/>
              <a:defRPr sz="6000">
                <a:solidFill>
                  <a:schemeClr val="bg2"/>
                </a:solidFill>
                <a:latin typeface="+mj-lt"/>
              </a:defRPr>
            </a:lvl1pPr>
            <a:lvl2pPr marL="457200" indent="0" algn="ctr">
              <a:buNone/>
              <a:defRPr sz="5400">
                <a:latin typeface="+mj-lt"/>
              </a:defRPr>
            </a:lvl2pPr>
            <a:lvl3pPr marL="914400" indent="0" algn="ctr">
              <a:buNone/>
              <a:defRPr sz="4800">
                <a:latin typeface="+mj-lt"/>
              </a:defRPr>
            </a:lvl3pPr>
            <a:lvl4pPr marL="1371600" indent="0" algn="ctr">
              <a:buNone/>
              <a:defRPr sz="4400">
                <a:latin typeface="+mj-lt"/>
              </a:defRPr>
            </a:lvl4pPr>
            <a:lvl5pPr marL="1828800" indent="0" algn="ctr">
              <a:buNone/>
              <a:defRPr sz="4400">
                <a:latin typeface="+mj-lt"/>
              </a:defRPr>
            </a:lvl5pPr>
          </a:lstStyle>
          <a:p>
            <a:pPr lvl="0"/>
            <a:r>
              <a:rPr lang="en-US" dirty="0"/>
              <a:t>Thank you!</a:t>
            </a:r>
          </a:p>
        </p:txBody>
      </p:sp>
    </p:spTree>
    <p:extLst>
      <p:ext uri="{BB962C8B-B14F-4D97-AF65-F5344CB8AC3E}">
        <p14:creationId xmlns:p14="http://schemas.microsoft.com/office/powerpoint/2010/main" val="31132323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full bleed">
    <p:bg>
      <p:bgPr>
        <a:solidFill>
          <a:schemeClr val="accent4"/>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08A8111-0C76-C8A6-B394-4E5DDEC299EA}"/>
              </a:ext>
            </a:extLst>
          </p:cNvPr>
          <p:cNvSpPr>
            <a:spLocks noGrp="1"/>
          </p:cNvSpPr>
          <p:nvPr>
            <p:ph type="pic" sz="quarter" idx="10"/>
          </p:nvPr>
        </p:nvSpPr>
        <p:spPr>
          <a:xfrm>
            <a:off x="0" y="0"/>
            <a:ext cx="12192000" cy="6858000"/>
          </a:xfrm>
        </p:spPr>
        <p:txBody>
          <a:bodyPr/>
          <a:lstStyle/>
          <a:p>
            <a:endParaRPr lang="en-US"/>
          </a:p>
        </p:txBody>
      </p:sp>
      <p:sp>
        <p:nvSpPr>
          <p:cNvPr id="5" name="Slide Number Placeholder 6">
            <a:extLst>
              <a:ext uri="{FF2B5EF4-FFF2-40B4-BE49-F238E27FC236}">
                <a16:creationId xmlns:a16="http://schemas.microsoft.com/office/drawing/2014/main" id="{AB61A5E4-5E1F-07A8-DC66-AE254C6CC3B0}"/>
              </a:ext>
            </a:extLst>
          </p:cNvPr>
          <p:cNvSpPr>
            <a:spLocks noGrp="1"/>
          </p:cNvSpPr>
          <p:nvPr>
            <p:ph type="sldNum" sz="quarter" idx="4"/>
          </p:nvPr>
        </p:nvSpPr>
        <p:spPr>
          <a:xfrm>
            <a:off x="11295787" y="6251750"/>
            <a:ext cx="286611" cy="189270"/>
          </a:xfrm>
          <a:prstGeom prst="rect">
            <a:avLst/>
          </a:prstGeom>
        </p:spPr>
        <p:txBody>
          <a:bodyPr vert="horz" lIns="0" tIns="0" rIns="0" bIns="0" rtlCol="0" anchor="ctr"/>
          <a:lstStyle>
            <a:lvl1pPr algn="r">
              <a:defRPr sz="1200">
                <a:solidFill>
                  <a:schemeClr val="tx1">
                    <a:tint val="82000"/>
                  </a:schemeClr>
                </a:solidFill>
              </a:defRPr>
            </a:lvl1pPr>
          </a:lstStyle>
          <a:p>
            <a:fld id="{E494F7E3-3625-40F1-897C-DFFB67D50095}" type="slidenum">
              <a:rPr lang="en-US" smtClean="0"/>
              <a:t>‹#›</a:t>
            </a:fld>
            <a:endParaRPr lang="en-US"/>
          </a:p>
        </p:txBody>
      </p:sp>
    </p:spTree>
    <p:extLst>
      <p:ext uri="{BB962C8B-B14F-4D97-AF65-F5344CB8AC3E}">
        <p14:creationId xmlns:p14="http://schemas.microsoft.com/office/powerpoint/2010/main" val="5481744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50AB0A2-BF5F-FC74-6894-289BCA2BA0C4}"/>
              </a:ext>
            </a:extLst>
          </p:cNvPr>
          <p:cNvGrpSpPr/>
          <p:nvPr userDrawn="1"/>
        </p:nvGrpSpPr>
        <p:grpSpPr>
          <a:xfrm>
            <a:off x="6200172" y="43934"/>
            <a:ext cx="6023673" cy="6981522"/>
            <a:chOff x="-838303" y="0"/>
            <a:chExt cx="6023673" cy="6981522"/>
          </a:xfrm>
        </p:grpSpPr>
        <p:sp>
          <p:nvSpPr>
            <p:cNvPr id="9" name="Parallelogram 8">
              <a:extLst>
                <a:ext uri="{FF2B5EF4-FFF2-40B4-BE49-F238E27FC236}">
                  <a16:creationId xmlns:a16="http://schemas.microsoft.com/office/drawing/2014/main" id="{DA08D80A-B1CD-46BD-53AC-904459E87846}"/>
                </a:ext>
              </a:extLst>
            </p:cNvPr>
            <p:cNvSpPr/>
            <p:nvPr/>
          </p:nvSpPr>
          <p:spPr>
            <a:xfrm>
              <a:off x="-838303" y="0"/>
              <a:ext cx="6018851" cy="6842626"/>
            </a:xfrm>
            <a:custGeom>
              <a:avLst/>
              <a:gdLst>
                <a:gd name="connsiteX0" fmla="*/ 0 w 7176319"/>
                <a:gd name="connsiteY0" fmla="*/ 6981522 h 6981522"/>
                <a:gd name="connsiteX1" fmla="*/ 6106947 w 7176319"/>
                <a:gd name="connsiteY1" fmla="*/ 0 h 6981522"/>
                <a:gd name="connsiteX2" fmla="*/ 7176319 w 7176319"/>
                <a:gd name="connsiteY2" fmla="*/ 0 h 6981522"/>
                <a:gd name="connsiteX3" fmla="*/ 1069372 w 7176319"/>
                <a:gd name="connsiteY3" fmla="*/ 6981522 h 6981522"/>
                <a:gd name="connsiteX4" fmla="*/ 0 w 7176319"/>
                <a:gd name="connsiteY4" fmla="*/ 6981522 h 6981522"/>
                <a:gd name="connsiteX0" fmla="*/ 0 w 6123023"/>
                <a:gd name="connsiteY0" fmla="*/ 6981522 h 6981522"/>
                <a:gd name="connsiteX1" fmla="*/ 6106947 w 6123023"/>
                <a:gd name="connsiteY1" fmla="*/ 0 h 6981522"/>
                <a:gd name="connsiteX2" fmla="*/ 6123023 w 6123023"/>
                <a:gd name="connsiteY2" fmla="*/ 1203767 h 6981522"/>
                <a:gd name="connsiteX3" fmla="*/ 1069372 w 6123023"/>
                <a:gd name="connsiteY3" fmla="*/ 6981522 h 6981522"/>
                <a:gd name="connsiteX4" fmla="*/ 0 w 6123023"/>
                <a:gd name="connsiteY4" fmla="*/ 6981522 h 6981522"/>
                <a:gd name="connsiteX0" fmla="*/ 0 w 6123023"/>
                <a:gd name="connsiteY0" fmla="*/ 6981522 h 6981522"/>
                <a:gd name="connsiteX1" fmla="*/ 6106947 w 6123023"/>
                <a:gd name="connsiteY1" fmla="*/ 0 h 6981522"/>
                <a:gd name="connsiteX2" fmla="*/ 6123023 w 6123023"/>
                <a:gd name="connsiteY2" fmla="*/ 1203767 h 6981522"/>
                <a:gd name="connsiteX3" fmla="*/ 1185119 w 6123023"/>
                <a:gd name="connsiteY3" fmla="*/ 6831051 h 6981522"/>
                <a:gd name="connsiteX4" fmla="*/ 0 w 6123023"/>
                <a:gd name="connsiteY4" fmla="*/ 6981522 h 6981522"/>
                <a:gd name="connsiteX0" fmla="*/ 0 w 6018851"/>
                <a:gd name="connsiteY0" fmla="*/ 6842626 h 6842626"/>
                <a:gd name="connsiteX1" fmla="*/ 6002775 w 6018851"/>
                <a:gd name="connsiteY1" fmla="*/ 0 h 6842626"/>
                <a:gd name="connsiteX2" fmla="*/ 6018851 w 6018851"/>
                <a:gd name="connsiteY2" fmla="*/ 1203767 h 6842626"/>
                <a:gd name="connsiteX3" fmla="*/ 1080947 w 6018851"/>
                <a:gd name="connsiteY3" fmla="*/ 6831051 h 6842626"/>
                <a:gd name="connsiteX4" fmla="*/ 0 w 6018851"/>
                <a:gd name="connsiteY4" fmla="*/ 6842626 h 6842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8851" h="6842626">
                  <a:moveTo>
                    <a:pt x="0" y="6842626"/>
                  </a:moveTo>
                  <a:lnTo>
                    <a:pt x="6002775" y="0"/>
                  </a:lnTo>
                  <a:lnTo>
                    <a:pt x="6018851" y="1203767"/>
                  </a:lnTo>
                  <a:lnTo>
                    <a:pt x="1080947" y="6831051"/>
                  </a:lnTo>
                  <a:lnTo>
                    <a:pt x="0" y="6842626"/>
                  </a:lnTo>
                  <a:close/>
                </a:path>
              </a:pathLst>
            </a:custGeom>
            <a:solidFill>
              <a:schemeClr val="accent1">
                <a:lumMod val="50000"/>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a:extLst>
                <a:ext uri="{FF2B5EF4-FFF2-40B4-BE49-F238E27FC236}">
                  <a16:creationId xmlns:a16="http://schemas.microsoft.com/office/drawing/2014/main" id="{17C9F118-2F15-D553-0085-10E4828E6F1B}"/>
                </a:ext>
              </a:extLst>
            </p:cNvPr>
            <p:cNvSpPr/>
            <p:nvPr/>
          </p:nvSpPr>
          <p:spPr>
            <a:xfrm>
              <a:off x="860925" y="2025570"/>
              <a:ext cx="4324445" cy="4955952"/>
            </a:xfrm>
            <a:custGeom>
              <a:avLst/>
              <a:gdLst>
                <a:gd name="connsiteX0" fmla="*/ 0 w 7176319"/>
                <a:gd name="connsiteY0" fmla="*/ 6981522 h 6981522"/>
                <a:gd name="connsiteX1" fmla="*/ 6106947 w 7176319"/>
                <a:gd name="connsiteY1" fmla="*/ 0 h 6981522"/>
                <a:gd name="connsiteX2" fmla="*/ 7176319 w 7176319"/>
                <a:gd name="connsiteY2" fmla="*/ 0 h 6981522"/>
                <a:gd name="connsiteX3" fmla="*/ 1069372 w 7176319"/>
                <a:gd name="connsiteY3" fmla="*/ 6981522 h 6981522"/>
                <a:gd name="connsiteX4" fmla="*/ 0 w 7176319"/>
                <a:gd name="connsiteY4" fmla="*/ 6981522 h 6981522"/>
                <a:gd name="connsiteX0" fmla="*/ 0 w 7176319"/>
                <a:gd name="connsiteY0" fmla="*/ 6981522 h 6981522"/>
                <a:gd name="connsiteX1" fmla="*/ 4324445 w 7176319"/>
                <a:gd name="connsiteY1" fmla="*/ 2025570 h 6981522"/>
                <a:gd name="connsiteX2" fmla="*/ 7176319 w 7176319"/>
                <a:gd name="connsiteY2" fmla="*/ 0 h 6981522"/>
                <a:gd name="connsiteX3" fmla="*/ 1069372 w 7176319"/>
                <a:gd name="connsiteY3" fmla="*/ 6981522 h 6981522"/>
                <a:gd name="connsiteX4" fmla="*/ 0 w 7176319"/>
                <a:gd name="connsiteY4" fmla="*/ 6981522 h 6981522"/>
                <a:gd name="connsiteX0" fmla="*/ 0 w 4324445"/>
                <a:gd name="connsiteY0" fmla="*/ 4955952 h 4955952"/>
                <a:gd name="connsiteX1" fmla="*/ 4324445 w 4324445"/>
                <a:gd name="connsiteY1" fmla="*/ 0 h 4955952"/>
                <a:gd name="connsiteX2" fmla="*/ 4317373 w 4324445"/>
                <a:gd name="connsiteY2" fmla="*/ 1238491 h 4955952"/>
                <a:gd name="connsiteX3" fmla="*/ 1069372 w 4324445"/>
                <a:gd name="connsiteY3" fmla="*/ 4955952 h 4955952"/>
                <a:gd name="connsiteX4" fmla="*/ 0 w 4324445"/>
                <a:gd name="connsiteY4" fmla="*/ 4955952 h 4955952"/>
                <a:gd name="connsiteX0" fmla="*/ 0 w 4324445"/>
                <a:gd name="connsiteY0" fmla="*/ 4955952 h 4955952"/>
                <a:gd name="connsiteX1" fmla="*/ 4324445 w 4324445"/>
                <a:gd name="connsiteY1" fmla="*/ 0 h 4955952"/>
                <a:gd name="connsiteX2" fmla="*/ 4317373 w 4324445"/>
                <a:gd name="connsiteY2" fmla="*/ 1238491 h 4955952"/>
                <a:gd name="connsiteX3" fmla="*/ 1185119 w 4324445"/>
                <a:gd name="connsiteY3" fmla="*/ 4817056 h 4955952"/>
                <a:gd name="connsiteX4" fmla="*/ 0 w 4324445"/>
                <a:gd name="connsiteY4" fmla="*/ 4955952 h 4955952"/>
                <a:gd name="connsiteX0" fmla="*/ 0 w 4324445"/>
                <a:gd name="connsiteY0" fmla="*/ 4955952 h 4955952"/>
                <a:gd name="connsiteX1" fmla="*/ 4324445 w 4324445"/>
                <a:gd name="connsiteY1" fmla="*/ 0 h 4955952"/>
                <a:gd name="connsiteX2" fmla="*/ 4317373 w 4324445"/>
                <a:gd name="connsiteY2" fmla="*/ 1238491 h 4955952"/>
                <a:gd name="connsiteX3" fmla="*/ 1185119 w 4324445"/>
                <a:gd name="connsiteY3" fmla="*/ 4817056 h 4955952"/>
                <a:gd name="connsiteX4" fmla="*/ 202878 w 4324445"/>
                <a:gd name="connsiteY4" fmla="*/ 4840582 h 4955952"/>
                <a:gd name="connsiteX5" fmla="*/ 0 w 4324445"/>
                <a:gd name="connsiteY5" fmla="*/ 4955952 h 4955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24445" h="4955952">
                  <a:moveTo>
                    <a:pt x="0" y="4955952"/>
                  </a:moveTo>
                  <a:lnTo>
                    <a:pt x="4324445" y="0"/>
                  </a:lnTo>
                  <a:cubicBezTo>
                    <a:pt x="4322088" y="412830"/>
                    <a:pt x="4319730" y="825661"/>
                    <a:pt x="4317373" y="1238491"/>
                  </a:cubicBezTo>
                  <a:lnTo>
                    <a:pt x="1185119" y="4817056"/>
                  </a:lnTo>
                  <a:cubicBezTo>
                    <a:pt x="822981" y="4867339"/>
                    <a:pt x="565016" y="4790299"/>
                    <a:pt x="202878" y="4840582"/>
                  </a:cubicBezTo>
                  <a:lnTo>
                    <a:pt x="0" y="4955952"/>
                  </a:lnTo>
                  <a:close/>
                </a:path>
              </a:pathLst>
            </a:custGeom>
            <a:solidFill>
              <a:schemeClr val="accent1">
                <a:lumMod val="50000"/>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 Placeholder 27">
            <a:extLst>
              <a:ext uri="{FF2B5EF4-FFF2-40B4-BE49-F238E27FC236}">
                <a16:creationId xmlns:a16="http://schemas.microsoft.com/office/drawing/2014/main" id="{EB4BB159-268C-E313-9BA4-D274905213E2}"/>
              </a:ext>
            </a:extLst>
          </p:cNvPr>
          <p:cNvSpPr>
            <a:spLocks noGrp="1"/>
          </p:cNvSpPr>
          <p:nvPr>
            <p:ph type="body" sz="quarter" idx="17" hasCustomPrompt="1"/>
          </p:nvPr>
        </p:nvSpPr>
        <p:spPr>
          <a:xfrm>
            <a:off x="962326" y="6263285"/>
            <a:ext cx="2641600" cy="166199"/>
          </a:xfrm>
        </p:spPr>
        <p:txBody>
          <a:bodyPr lIns="0" tIns="0" rIns="0" bIns="0" anchor="ctr">
            <a:spAutoFit/>
          </a:bodyPr>
          <a:lstStyle>
            <a:lvl1pPr marL="0" indent="0">
              <a:buNone/>
              <a:defRPr sz="1200"/>
            </a:lvl1pPr>
            <a:lvl2pPr marL="457200" indent="0">
              <a:buNone/>
              <a:defRPr sz="1100"/>
            </a:lvl2pPr>
            <a:lvl3pPr marL="914400" indent="0">
              <a:buNone/>
              <a:defRPr sz="1050"/>
            </a:lvl3pPr>
            <a:lvl4pPr marL="1371600" indent="0">
              <a:buNone/>
              <a:defRPr sz="1000"/>
            </a:lvl4pPr>
            <a:lvl5pPr marL="1828800" indent="0">
              <a:buNone/>
              <a:defRPr sz="1000"/>
            </a:lvl5pPr>
          </a:lstStyle>
          <a:p>
            <a:pPr lvl="0"/>
            <a:r>
              <a:rPr lang="en-US" dirty="0"/>
              <a:t>Section Title</a:t>
            </a:r>
          </a:p>
        </p:txBody>
      </p:sp>
      <p:cxnSp>
        <p:nvCxnSpPr>
          <p:cNvPr id="3" name="Straight Connector 2">
            <a:extLst>
              <a:ext uri="{FF2B5EF4-FFF2-40B4-BE49-F238E27FC236}">
                <a16:creationId xmlns:a16="http://schemas.microsoft.com/office/drawing/2014/main" id="{B34CDE82-BB4D-A710-C41B-3A7FFD98E86C}"/>
              </a:ext>
            </a:extLst>
          </p:cNvPr>
          <p:cNvCxnSpPr>
            <a:cxnSpLocks/>
          </p:cNvCxnSpPr>
          <p:nvPr userDrawn="1"/>
        </p:nvCxnSpPr>
        <p:spPr>
          <a:xfrm>
            <a:off x="609599" y="6170361"/>
            <a:ext cx="10972800" cy="0"/>
          </a:xfrm>
          <a:prstGeom prst="line">
            <a:avLst/>
          </a:prstGeom>
          <a:ln w="22225">
            <a:solidFill>
              <a:schemeClr val="accent1">
                <a:lumMod val="60000"/>
                <a:lumOff val="40000"/>
                <a:alpha val="40000"/>
              </a:schemeClr>
            </a:solidFill>
          </a:ln>
        </p:spPr>
        <p:style>
          <a:lnRef idx="2">
            <a:schemeClr val="accent1"/>
          </a:lnRef>
          <a:fillRef idx="0">
            <a:schemeClr val="accent1"/>
          </a:fillRef>
          <a:effectRef idx="1">
            <a:schemeClr val="accent1"/>
          </a:effectRef>
          <a:fontRef idx="minor">
            <a:schemeClr val="tx1"/>
          </a:fontRef>
        </p:style>
      </p:cxnSp>
      <p:sp>
        <p:nvSpPr>
          <p:cNvPr id="5" name="Text Placeholder 27">
            <a:extLst>
              <a:ext uri="{FF2B5EF4-FFF2-40B4-BE49-F238E27FC236}">
                <a16:creationId xmlns:a16="http://schemas.microsoft.com/office/drawing/2014/main" id="{82550861-86BC-FC79-1C98-512347CA790C}"/>
              </a:ext>
            </a:extLst>
          </p:cNvPr>
          <p:cNvSpPr>
            <a:spLocks noGrp="1"/>
          </p:cNvSpPr>
          <p:nvPr>
            <p:ph type="body" sz="quarter" idx="18" hasCustomPrompt="1"/>
          </p:nvPr>
        </p:nvSpPr>
        <p:spPr>
          <a:xfrm>
            <a:off x="4174841" y="6266883"/>
            <a:ext cx="4202541" cy="166199"/>
          </a:xfrm>
        </p:spPr>
        <p:txBody>
          <a:bodyPr lIns="0" tIns="0" rIns="0" bIns="0" anchor="ctr">
            <a:spAutoFit/>
          </a:bodyPr>
          <a:lstStyle>
            <a:lvl1pPr marL="0" indent="0" algn="ctr">
              <a:buNone/>
              <a:defRPr sz="1200"/>
            </a:lvl1pPr>
            <a:lvl2pPr marL="457200" indent="0">
              <a:buNone/>
              <a:defRPr sz="1100"/>
            </a:lvl2pPr>
            <a:lvl3pPr marL="914400" indent="0">
              <a:buNone/>
              <a:defRPr sz="1050"/>
            </a:lvl3pPr>
            <a:lvl4pPr marL="1371600" indent="0">
              <a:buNone/>
              <a:defRPr sz="1000"/>
            </a:lvl4pPr>
            <a:lvl5pPr marL="1828800" indent="0">
              <a:buNone/>
              <a:defRPr sz="1000"/>
            </a:lvl5pPr>
          </a:lstStyle>
          <a:p>
            <a:pPr lvl="0"/>
            <a:r>
              <a:rPr lang="en-US" dirty="0"/>
              <a:t>Subsection Title</a:t>
            </a:r>
          </a:p>
        </p:txBody>
      </p:sp>
      <p:sp>
        <p:nvSpPr>
          <p:cNvPr id="6" name="Text Placeholder 30">
            <a:extLst>
              <a:ext uri="{FF2B5EF4-FFF2-40B4-BE49-F238E27FC236}">
                <a16:creationId xmlns:a16="http://schemas.microsoft.com/office/drawing/2014/main" id="{227D1A51-BE9E-DC12-B48C-36F8D9E5BC77}"/>
              </a:ext>
            </a:extLst>
          </p:cNvPr>
          <p:cNvSpPr>
            <a:spLocks noGrp="1"/>
          </p:cNvSpPr>
          <p:nvPr>
            <p:ph type="body" sz="quarter" idx="19" hasCustomPrompt="1"/>
          </p:nvPr>
        </p:nvSpPr>
        <p:spPr>
          <a:xfrm>
            <a:off x="609599" y="6251750"/>
            <a:ext cx="286613" cy="221599"/>
          </a:xfrm>
        </p:spPr>
        <p:txBody>
          <a:bodyPr lIns="0" tIns="0" rIns="0" bIns="0">
            <a:spAutoFit/>
          </a:bodyPr>
          <a:lstStyle>
            <a:lvl1pPr marL="0" indent="0">
              <a:buNone/>
              <a:defRPr sz="1600">
                <a:solidFill>
                  <a:schemeClr val="tx1"/>
                </a:solidFill>
                <a:latin typeface="Montserrat SemiBold" pitchFamily="2" charset="0"/>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a:t>01</a:t>
            </a:r>
          </a:p>
        </p:txBody>
      </p:sp>
      <p:cxnSp>
        <p:nvCxnSpPr>
          <p:cNvPr id="12" name="Straight Connector 11">
            <a:extLst>
              <a:ext uri="{FF2B5EF4-FFF2-40B4-BE49-F238E27FC236}">
                <a16:creationId xmlns:a16="http://schemas.microsoft.com/office/drawing/2014/main" id="{83D6583F-79A5-3573-DA25-E88EE214B01C}"/>
              </a:ext>
            </a:extLst>
          </p:cNvPr>
          <p:cNvCxnSpPr>
            <a:cxnSpLocks/>
          </p:cNvCxnSpPr>
          <p:nvPr userDrawn="1"/>
        </p:nvCxnSpPr>
        <p:spPr>
          <a:xfrm>
            <a:off x="926692" y="6229350"/>
            <a:ext cx="0" cy="238125"/>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4" name="Slide Number Placeholder 6">
            <a:extLst>
              <a:ext uri="{FF2B5EF4-FFF2-40B4-BE49-F238E27FC236}">
                <a16:creationId xmlns:a16="http://schemas.microsoft.com/office/drawing/2014/main" id="{6FA8B364-37F2-9125-39F6-3EFFA77C98E9}"/>
              </a:ext>
            </a:extLst>
          </p:cNvPr>
          <p:cNvSpPr>
            <a:spLocks noGrp="1"/>
          </p:cNvSpPr>
          <p:nvPr>
            <p:ph type="sldNum" sz="quarter" idx="4"/>
          </p:nvPr>
        </p:nvSpPr>
        <p:spPr>
          <a:xfrm>
            <a:off x="11295787" y="6251750"/>
            <a:ext cx="286611" cy="189270"/>
          </a:xfrm>
          <a:prstGeom prst="rect">
            <a:avLst/>
          </a:prstGeom>
        </p:spPr>
        <p:txBody>
          <a:bodyPr vert="horz" lIns="0" tIns="0" rIns="0" bIns="0" rtlCol="0" anchor="ctr"/>
          <a:lstStyle>
            <a:lvl1pPr algn="r">
              <a:defRPr sz="1200">
                <a:solidFill>
                  <a:schemeClr val="tx1">
                    <a:tint val="82000"/>
                  </a:schemeClr>
                </a:solidFill>
              </a:defRPr>
            </a:lvl1pPr>
          </a:lstStyle>
          <a:p>
            <a:fld id="{E494F7E3-3625-40F1-897C-DFFB67D50095}" type="slidenum">
              <a:rPr lang="en-US" smtClean="0"/>
              <a:t>‹#›</a:t>
            </a:fld>
            <a:endParaRPr lang="en-US"/>
          </a:p>
        </p:txBody>
      </p:sp>
      <p:sp>
        <p:nvSpPr>
          <p:cNvPr id="7" name="Text Placeholder 4">
            <a:extLst>
              <a:ext uri="{FF2B5EF4-FFF2-40B4-BE49-F238E27FC236}">
                <a16:creationId xmlns:a16="http://schemas.microsoft.com/office/drawing/2014/main" id="{1AE2A962-F6F5-FDAE-99E6-C03D92617FEE}"/>
              </a:ext>
            </a:extLst>
          </p:cNvPr>
          <p:cNvSpPr>
            <a:spLocks noGrp="1"/>
          </p:cNvSpPr>
          <p:nvPr>
            <p:ph type="body" sz="quarter" idx="20" hasCustomPrompt="1"/>
          </p:nvPr>
        </p:nvSpPr>
        <p:spPr>
          <a:xfrm>
            <a:off x="609600" y="393301"/>
            <a:ext cx="10972800" cy="757599"/>
          </a:xfrm>
        </p:spPr>
        <p:txBody>
          <a:bodyPr lIns="0" tIns="0" rIns="0" bIns="0" anchor="b">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600">
                <a:solidFill>
                  <a:schemeClr val="tx2"/>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br>
              <a:rPr lang="en-US" dirty="0"/>
            </a:br>
            <a:r>
              <a:rPr lang="en-US" dirty="0"/>
              <a:t>Click to edit Master text styles</a:t>
            </a:r>
          </a:p>
        </p:txBody>
      </p:sp>
    </p:spTree>
    <p:extLst>
      <p:ext uri="{BB962C8B-B14F-4D97-AF65-F5344CB8AC3E}">
        <p14:creationId xmlns:p14="http://schemas.microsoft.com/office/powerpoint/2010/main" val="420530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able of contents2">
    <p:spTree>
      <p:nvGrpSpPr>
        <p:cNvPr id="1" name=""/>
        <p:cNvGrpSpPr/>
        <p:nvPr/>
      </p:nvGrpSpPr>
      <p:grpSpPr>
        <a:xfrm>
          <a:off x="0" y="0"/>
          <a:ext cx="0" cy="0"/>
          <a:chOff x="0" y="0"/>
          <a:chExt cx="0" cy="0"/>
        </a:xfrm>
      </p:grpSpPr>
      <p:sp>
        <p:nvSpPr>
          <p:cNvPr id="66" name="Text Placeholder 65">
            <a:extLst>
              <a:ext uri="{FF2B5EF4-FFF2-40B4-BE49-F238E27FC236}">
                <a16:creationId xmlns:a16="http://schemas.microsoft.com/office/drawing/2014/main" id="{80305E58-8FF6-5AEE-A6A9-BDF1B39DC752}"/>
              </a:ext>
            </a:extLst>
          </p:cNvPr>
          <p:cNvSpPr>
            <a:spLocks noGrp="1"/>
          </p:cNvSpPr>
          <p:nvPr>
            <p:ph type="body" sz="quarter" idx="24" hasCustomPrompt="1"/>
          </p:nvPr>
        </p:nvSpPr>
        <p:spPr>
          <a:xfrm>
            <a:off x="638629" y="2638425"/>
            <a:ext cx="2139315" cy="860425"/>
          </a:xfrm>
        </p:spPr>
        <p:txBody>
          <a:bodyPr lIns="0" tIns="0" rIns="0" bIns="0">
            <a:normAutofit/>
          </a:bodyPr>
          <a:lstStyle>
            <a:lvl1pPr marL="0" indent="0">
              <a:buNone/>
              <a:defRPr sz="1800">
                <a:latin typeface="Montserrat SemiBold"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section title</a:t>
            </a:r>
          </a:p>
        </p:txBody>
      </p:sp>
      <p:sp>
        <p:nvSpPr>
          <p:cNvPr id="36" name="Text Placeholder 35">
            <a:extLst>
              <a:ext uri="{FF2B5EF4-FFF2-40B4-BE49-F238E27FC236}">
                <a16:creationId xmlns:a16="http://schemas.microsoft.com/office/drawing/2014/main" id="{703D3C84-79ED-3FF5-20AE-0BBCDD01ED22}"/>
              </a:ext>
            </a:extLst>
          </p:cNvPr>
          <p:cNvSpPr>
            <a:spLocks noGrp="1"/>
          </p:cNvSpPr>
          <p:nvPr>
            <p:ph type="body" sz="quarter" idx="15" hasCustomPrompt="1"/>
          </p:nvPr>
        </p:nvSpPr>
        <p:spPr>
          <a:xfrm>
            <a:off x="1801361" y="692103"/>
            <a:ext cx="5840410" cy="601574"/>
          </a:xfrm>
        </p:spPr>
        <p:txBody>
          <a:bodyPr lIns="0" tIns="0" rIns="0" bIns="0">
            <a:noAutofit/>
          </a:bodyPr>
          <a:lstStyle>
            <a:lvl1pPr marL="0" indent="0">
              <a:buNone/>
              <a:defRPr sz="4800">
                <a:solidFill>
                  <a:schemeClr val="accent4"/>
                </a:solidFill>
                <a:latin typeface="Montserrat ExtraBold" pitchFamily="2" charset="0"/>
              </a:defRPr>
            </a:lvl1pPr>
            <a:lvl2pPr marL="457200" indent="0">
              <a:buNone/>
              <a:defRPr>
                <a:latin typeface="Montserrat ExtraBold" pitchFamily="2" charset="0"/>
              </a:defRPr>
            </a:lvl2pPr>
            <a:lvl3pPr marL="914400" indent="0">
              <a:buNone/>
              <a:defRPr>
                <a:latin typeface="Montserrat ExtraBold" pitchFamily="2" charset="0"/>
              </a:defRPr>
            </a:lvl3pPr>
            <a:lvl4pPr marL="1371600" indent="0">
              <a:buNone/>
              <a:defRPr>
                <a:latin typeface="Montserrat ExtraBold" pitchFamily="2" charset="0"/>
              </a:defRPr>
            </a:lvl4pPr>
            <a:lvl5pPr marL="1828800" indent="0">
              <a:buNone/>
              <a:defRPr>
                <a:latin typeface="Montserrat ExtraBold" pitchFamily="2" charset="0"/>
              </a:defRPr>
            </a:lvl5pPr>
          </a:lstStyle>
          <a:p>
            <a:pPr lvl="0"/>
            <a:r>
              <a:rPr lang="en-US" dirty="0"/>
              <a:t>Table of contents</a:t>
            </a:r>
          </a:p>
        </p:txBody>
      </p:sp>
      <p:sp>
        <p:nvSpPr>
          <p:cNvPr id="44" name="Text Placeholder 43">
            <a:extLst>
              <a:ext uri="{FF2B5EF4-FFF2-40B4-BE49-F238E27FC236}">
                <a16:creationId xmlns:a16="http://schemas.microsoft.com/office/drawing/2014/main" id="{146B2599-FCB7-390A-87A6-1FF836420150}"/>
              </a:ext>
            </a:extLst>
          </p:cNvPr>
          <p:cNvSpPr>
            <a:spLocks noGrp="1"/>
          </p:cNvSpPr>
          <p:nvPr>
            <p:ph type="body" sz="quarter" idx="16" hasCustomPrompt="1"/>
          </p:nvPr>
        </p:nvSpPr>
        <p:spPr>
          <a:xfrm>
            <a:off x="680903" y="1886726"/>
            <a:ext cx="1021080" cy="617933"/>
          </a:xfrm>
        </p:spPr>
        <p:txBody>
          <a:bodyPr lIns="0" tIns="0" rIns="0" bIns="0">
            <a:noAutofit/>
          </a:bodyPr>
          <a:lstStyle>
            <a:lvl1pPr marL="0" indent="0">
              <a:buNone/>
              <a:defRPr sz="4800">
                <a:solidFill>
                  <a:schemeClr val="accent4"/>
                </a:solidFill>
                <a:latin typeface="Montserrat ExtraBold" pitchFamily="2" charset="0"/>
              </a:defRPr>
            </a:lvl1pPr>
            <a:lvl2pPr marL="457200" indent="0">
              <a:buNone/>
              <a:defRPr>
                <a:latin typeface="Montserrat ExtraBold" pitchFamily="2" charset="0"/>
              </a:defRPr>
            </a:lvl2pPr>
            <a:lvl3pPr marL="914400" indent="0">
              <a:buNone/>
              <a:defRPr>
                <a:latin typeface="Montserrat ExtraBold" pitchFamily="2" charset="0"/>
              </a:defRPr>
            </a:lvl3pPr>
            <a:lvl4pPr marL="1371600" indent="0">
              <a:buNone/>
              <a:defRPr>
                <a:latin typeface="Montserrat ExtraBold" pitchFamily="2" charset="0"/>
              </a:defRPr>
            </a:lvl4pPr>
            <a:lvl5pPr marL="1828800" indent="0">
              <a:buNone/>
              <a:defRPr>
                <a:latin typeface="Montserrat ExtraBold" pitchFamily="2" charset="0"/>
              </a:defRPr>
            </a:lvl5pPr>
          </a:lstStyle>
          <a:p>
            <a:pPr lvl="0"/>
            <a:r>
              <a:rPr lang="en-US" dirty="0"/>
              <a:t>1.</a:t>
            </a:r>
          </a:p>
        </p:txBody>
      </p:sp>
      <p:sp>
        <p:nvSpPr>
          <p:cNvPr id="45" name="Text Placeholder 43">
            <a:extLst>
              <a:ext uri="{FF2B5EF4-FFF2-40B4-BE49-F238E27FC236}">
                <a16:creationId xmlns:a16="http://schemas.microsoft.com/office/drawing/2014/main" id="{A4EB8DF8-8FA9-0FE3-7750-6916AE6D77DD}"/>
              </a:ext>
            </a:extLst>
          </p:cNvPr>
          <p:cNvSpPr>
            <a:spLocks noGrp="1"/>
          </p:cNvSpPr>
          <p:nvPr>
            <p:ph type="body" sz="quarter" idx="17" hasCustomPrompt="1"/>
          </p:nvPr>
        </p:nvSpPr>
        <p:spPr>
          <a:xfrm>
            <a:off x="3349173" y="1886726"/>
            <a:ext cx="1021080" cy="617933"/>
          </a:xfrm>
        </p:spPr>
        <p:txBody>
          <a:bodyPr lIns="0" tIns="0" rIns="0" bIns="0">
            <a:noAutofit/>
          </a:bodyPr>
          <a:lstStyle>
            <a:lvl1pPr marL="0" indent="0">
              <a:buNone/>
              <a:defRPr sz="4800">
                <a:solidFill>
                  <a:schemeClr val="accent4"/>
                </a:solidFill>
                <a:latin typeface="Montserrat ExtraBold" pitchFamily="2" charset="0"/>
              </a:defRPr>
            </a:lvl1pPr>
            <a:lvl2pPr marL="457200" indent="0">
              <a:buNone/>
              <a:defRPr>
                <a:latin typeface="Montserrat ExtraBold" pitchFamily="2" charset="0"/>
              </a:defRPr>
            </a:lvl2pPr>
            <a:lvl3pPr marL="914400" indent="0">
              <a:buNone/>
              <a:defRPr>
                <a:latin typeface="Montserrat ExtraBold" pitchFamily="2" charset="0"/>
              </a:defRPr>
            </a:lvl3pPr>
            <a:lvl4pPr marL="1371600" indent="0">
              <a:buNone/>
              <a:defRPr>
                <a:latin typeface="Montserrat ExtraBold" pitchFamily="2" charset="0"/>
              </a:defRPr>
            </a:lvl4pPr>
            <a:lvl5pPr marL="1828800" indent="0">
              <a:buNone/>
              <a:defRPr>
                <a:latin typeface="Montserrat ExtraBold" pitchFamily="2" charset="0"/>
              </a:defRPr>
            </a:lvl5pPr>
          </a:lstStyle>
          <a:p>
            <a:pPr lvl="0"/>
            <a:r>
              <a:rPr lang="en-US" dirty="0"/>
              <a:t>2.</a:t>
            </a:r>
          </a:p>
        </p:txBody>
      </p:sp>
      <p:sp>
        <p:nvSpPr>
          <p:cNvPr id="46" name="Text Placeholder 43">
            <a:extLst>
              <a:ext uri="{FF2B5EF4-FFF2-40B4-BE49-F238E27FC236}">
                <a16:creationId xmlns:a16="http://schemas.microsoft.com/office/drawing/2014/main" id="{545DC9C9-2B67-576A-C705-0BC331EF6202}"/>
              </a:ext>
            </a:extLst>
          </p:cNvPr>
          <p:cNvSpPr>
            <a:spLocks noGrp="1"/>
          </p:cNvSpPr>
          <p:nvPr>
            <p:ph type="body" sz="quarter" idx="18" hasCustomPrompt="1"/>
          </p:nvPr>
        </p:nvSpPr>
        <p:spPr>
          <a:xfrm>
            <a:off x="6246043" y="1886726"/>
            <a:ext cx="1021080" cy="617933"/>
          </a:xfrm>
        </p:spPr>
        <p:txBody>
          <a:bodyPr lIns="0" tIns="0" rIns="0" bIns="0">
            <a:noAutofit/>
          </a:bodyPr>
          <a:lstStyle>
            <a:lvl1pPr marL="0" indent="0">
              <a:buNone/>
              <a:defRPr sz="4800">
                <a:solidFill>
                  <a:schemeClr val="accent4"/>
                </a:solidFill>
                <a:latin typeface="Montserrat ExtraBold" pitchFamily="2" charset="0"/>
              </a:defRPr>
            </a:lvl1pPr>
            <a:lvl2pPr marL="457200" indent="0">
              <a:buNone/>
              <a:defRPr>
                <a:latin typeface="Montserrat ExtraBold" pitchFamily="2" charset="0"/>
              </a:defRPr>
            </a:lvl2pPr>
            <a:lvl3pPr marL="914400" indent="0">
              <a:buNone/>
              <a:defRPr>
                <a:latin typeface="Montserrat ExtraBold" pitchFamily="2" charset="0"/>
              </a:defRPr>
            </a:lvl3pPr>
            <a:lvl4pPr marL="1371600" indent="0">
              <a:buNone/>
              <a:defRPr>
                <a:latin typeface="Montserrat ExtraBold" pitchFamily="2" charset="0"/>
              </a:defRPr>
            </a:lvl4pPr>
            <a:lvl5pPr marL="1828800" indent="0">
              <a:buNone/>
              <a:defRPr>
                <a:latin typeface="Montserrat ExtraBold" pitchFamily="2" charset="0"/>
              </a:defRPr>
            </a:lvl5pPr>
          </a:lstStyle>
          <a:p>
            <a:pPr lvl="0"/>
            <a:r>
              <a:rPr lang="en-US" dirty="0"/>
              <a:t>3.</a:t>
            </a:r>
          </a:p>
        </p:txBody>
      </p:sp>
      <p:grpSp>
        <p:nvGrpSpPr>
          <p:cNvPr id="6" name="Group 5">
            <a:extLst>
              <a:ext uri="{FF2B5EF4-FFF2-40B4-BE49-F238E27FC236}">
                <a16:creationId xmlns:a16="http://schemas.microsoft.com/office/drawing/2014/main" id="{6492EC3B-C00C-88C2-A1DF-320E55472305}"/>
              </a:ext>
            </a:extLst>
          </p:cNvPr>
          <p:cNvGrpSpPr/>
          <p:nvPr userDrawn="1"/>
        </p:nvGrpSpPr>
        <p:grpSpPr>
          <a:xfrm>
            <a:off x="4299634" y="-55158"/>
            <a:ext cx="7926422" cy="6935222"/>
            <a:chOff x="-849877" y="-46298"/>
            <a:chExt cx="7926422" cy="6935222"/>
          </a:xfrm>
        </p:grpSpPr>
        <p:sp>
          <p:nvSpPr>
            <p:cNvPr id="7" name="Parallelogram 19">
              <a:extLst>
                <a:ext uri="{FF2B5EF4-FFF2-40B4-BE49-F238E27FC236}">
                  <a16:creationId xmlns:a16="http://schemas.microsoft.com/office/drawing/2014/main" id="{C51D8F1D-AEE6-DC0A-FF43-88E917AF3ABE}"/>
                </a:ext>
              </a:extLst>
            </p:cNvPr>
            <p:cNvSpPr/>
            <p:nvPr/>
          </p:nvSpPr>
          <p:spPr>
            <a:xfrm>
              <a:off x="-849877" y="-1"/>
              <a:ext cx="7083722" cy="6888925"/>
            </a:xfrm>
            <a:custGeom>
              <a:avLst/>
              <a:gdLst>
                <a:gd name="connsiteX0" fmla="*/ 0 w 7176319"/>
                <a:gd name="connsiteY0" fmla="*/ 6981522 h 6981522"/>
                <a:gd name="connsiteX1" fmla="*/ 6106947 w 7176319"/>
                <a:gd name="connsiteY1" fmla="*/ 0 h 6981522"/>
                <a:gd name="connsiteX2" fmla="*/ 7176319 w 7176319"/>
                <a:gd name="connsiteY2" fmla="*/ 0 h 6981522"/>
                <a:gd name="connsiteX3" fmla="*/ 1069372 w 7176319"/>
                <a:gd name="connsiteY3" fmla="*/ 6981522 h 6981522"/>
                <a:gd name="connsiteX4" fmla="*/ 0 w 7176319"/>
                <a:gd name="connsiteY4" fmla="*/ 6981522 h 6981522"/>
                <a:gd name="connsiteX0" fmla="*/ 0 w 7176319"/>
                <a:gd name="connsiteY0" fmla="*/ 6981522 h 6981522"/>
                <a:gd name="connsiteX1" fmla="*/ 6106947 w 7176319"/>
                <a:gd name="connsiteY1" fmla="*/ 0 h 6981522"/>
                <a:gd name="connsiteX2" fmla="*/ 7176319 w 7176319"/>
                <a:gd name="connsiteY2" fmla="*/ 0 h 6981522"/>
                <a:gd name="connsiteX3" fmla="*/ 1161969 w 7176319"/>
                <a:gd name="connsiteY3" fmla="*/ 6888925 h 6981522"/>
                <a:gd name="connsiteX4" fmla="*/ 0 w 7176319"/>
                <a:gd name="connsiteY4" fmla="*/ 6981522 h 6981522"/>
                <a:gd name="connsiteX0" fmla="*/ 0 w 7083722"/>
                <a:gd name="connsiteY0" fmla="*/ 6888925 h 6888925"/>
                <a:gd name="connsiteX1" fmla="*/ 6014350 w 7083722"/>
                <a:gd name="connsiteY1" fmla="*/ 0 h 6888925"/>
                <a:gd name="connsiteX2" fmla="*/ 7083722 w 7083722"/>
                <a:gd name="connsiteY2" fmla="*/ 0 h 6888925"/>
                <a:gd name="connsiteX3" fmla="*/ 1069372 w 7083722"/>
                <a:gd name="connsiteY3" fmla="*/ 6888925 h 6888925"/>
                <a:gd name="connsiteX4" fmla="*/ 0 w 7083722"/>
                <a:gd name="connsiteY4" fmla="*/ 6888925 h 68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3722" h="6888925">
                  <a:moveTo>
                    <a:pt x="0" y="6888925"/>
                  </a:moveTo>
                  <a:lnTo>
                    <a:pt x="6014350" y="0"/>
                  </a:lnTo>
                  <a:lnTo>
                    <a:pt x="7083722" y="0"/>
                  </a:lnTo>
                  <a:lnTo>
                    <a:pt x="1069372" y="6888925"/>
                  </a:lnTo>
                  <a:lnTo>
                    <a:pt x="0" y="6888925"/>
                  </a:lnTo>
                  <a:close/>
                </a:path>
              </a:pathLst>
            </a:custGeom>
            <a:solidFill>
              <a:schemeClr val="accent4">
                <a:lumMod val="20000"/>
                <a:lumOff val="80000"/>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20">
              <a:extLst>
                <a:ext uri="{FF2B5EF4-FFF2-40B4-BE49-F238E27FC236}">
                  <a16:creationId xmlns:a16="http://schemas.microsoft.com/office/drawing/2014/main" id="{53E30DEA-B6E5-6549-6250-17F6851A7A2D}"/>
                </a:ext>
              </a:extLst>
            </p:cNvPr>
            <p:cNvSpPr/>
            <p:nvPr/>
          </p:nvSpPr>
          <p:spPr>
            <a:xfrm>
              <a:off x="930373" y="-46298"/>
              <a:ext cx="6146172" cy="6923648"/>
            </a:xfrm>
            <a:custGeom>
              <a:avLst/>
              <a:gdLst>
                <a:gd name="connsiteX0" fmla="*/ 0 w 7176319"/>
                <a:gd name="connsiteY0" fmla="*/ 6981522 h 6981522"/>
                <a:gd name="connsiteX1" fmla="*/ 6106947 w 7176319"/>
                <a:gd name="connsiteY1" fmla="*/ 0 h 6981522"/>
                <a:gd name="connsiteX2" fmla="*/ 7176319 w 7176319"/>
                <a:gd name="connsiteY2" fmla="*/ 0 h 6981522"/>
                <a:gd name="connsiteX3" fmla="*/ 1069372 w 7176319"/>
                <a:gd name="connsiteY3" fmla="*/ 6981522 h 6981522"/>
                <a:gd name="connsiteX4" fmla="*/ 0 w 7176319"/>
                <a:gd name="connsiteY4" fmla="*/ 6981522 h 6981522"/>
                <a:gd name="connsiteX0" fmla="*/ 0 w 7153169"/>
                <a:gd name="connsiteY0" fmla="*/ 6981522 h 6981522"/>
                <a:gd name="connsiteX1" fmla="*/ 6106947 w 7153169"/>
                <a:gd name="connsiteY1" fmla="*/ 0 h 6981522"/>
                <a:gd name="connsiteX2" fmla="*/ 7153169 w 7153169"/>
                <a:gd name="connsiteY2" fmla="*/ 57873 h 6981522"/>
                <a:gd name="connsiteX3" fmla="*/ 1069372 w 7153169"/>
                <a:gd name="connsiteY3" fmla="*/ 6981522 h 6981522"/>
                <a:gd name="connsiteX4" fmla="*/ 0 w 7153169"/>
                <a:gd name="connsiteY4" fmla="*/ 6981522 h 6981522"/>
                <a:gd name="connsiteX0" fmla="*/ 0 w 6215620"/>
                <a:gd name="connsiteY0" fmla="*/ 6981522 h 6981522"/>
                <a:gd name="connsiteX1" fmla="*/ 6106947 w 6215620"/>
                <a:gd name="connsiteY1" fmla="*/ 0 h 6981522"/>
                <a:gd name="connsiteX2" fmla="*/ 6215620 w 6215620"/>
                <a:gd name="connsiteY2" fmla="*/ 1122744 h 6981522"/>
                <a:gd name="connsiteX3" fmla="*/ 1069372 w 6215620"/>
                <a:gd name="connsiteY3" fmla="*/ 6981522 h 6981522"/>
                <a:gd name="connsiteX4" fmla="*/ 0 w 6215620"/>
                <a:gd name="connsiteY4" fmla="*/ 6981522 h 6981522"/>
                <a:gd name="connsiteX0" fmla="*/ 0 w 6215620"/>
                <a:gd name="connsiteY0" fmla="*/ 7027820 h 7027820"/>
                <a:gd name="connsiteX1" fmla="*/ 6164820 w 6215620"/>
                <a:gd name="connsiteY1" fmla="*/ 0 h 7027820"/>
                <a:gd name="connsiteX2" fmla="*/ 6215620 w 6215620"/>
                <a:gd name="connsiteY2" fmla="*/ 1169042 h 7027820"/>
                <a:gd name="connsiteX3" fmla="*/ 1069372 w 6215620"/>
                <a:gd name="connsiteY3" fmla="*/ 7027820 h 7027820"/>
                <a:gd name="connsiteX4" fmla="*/ 0 w 6215620"/>
                <a:gd name="connsiteY4" fmla="*/ 7027820 h 7027820"/>
                <a:gd name="connsiteX0" fmla="*/ 0 w 6215620"/>
                <a:gd name="connsiteY0" fmla="*/ 7027820 h 7027820"/>
                <a:gd name="connsiteX1" fmla="*/ 6164820 w 6215620"/>
                <a:gd name="connsiteY1" fmla="*/ 0 h 7027820"/>
                <a:gd name="connsiteX2" fmla="*/ 6215620 w 6215620"/>
                <a:gd name="connsiteY2" fmla="*/ 1169042 h 7027820"/>
                <a:gd name="connsiteX3" fmla="*/ 1150394 w 6215620"/>
                <a:gd name="connsiteY3" fmla="*/ 6923647 h 7027820"/>
                <a:gd name="connsiteX4" fmla="*/ 0 w 6215620"/>
                <a:gd name="connsiteY4" fmla="*/ 7027820 h 7027820"/>
                <a:gd name="connsiteX0" fmla="*/ 0 w 6146172"/>
                <a:gd name="connsiteY0" fmla="*/ 6923648 h 6923648"/>
                <a:gd name="connsiteX1" fmla="*/ 6095372 w 6146172"/>
                <a:gd name="connsiteY1" fmla="*/ 0 h 6923648"/>
                <a:gd name="connsiteX2" fmla="*/ 6146172 w 6146172"/>
                <a:gd name="connsiteY2" fmla="*/ 1169042 h 6923648"/>
                <a:gd name="connsiteX3" fmla="*/ 1080946 w 6146172"/>
                <a:gd name="connsiteY3" fmla="*/ 6923647 h 6923648"/>
                <a:gd name="connsiteX4" fmla="*/ 0 w 6146172"/>
                <a:gd name="connsiteY4" fmla="*/ 6923648 h 6923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46172" h="6923648">
                  <a:moveTo>
                    <a:pt x="0" y="6923648"/>
                  </a:moveTo>
                  <a:lnTo>
                    <a:pt x="6095372" y="0"/>
                  </a:lnTo>
                  <a:lnTo>
                    <a:pt x="6146172" y="1169042"/>
                  </a:lnTo>
                  <a:lnTo>
                    <a:pt x="1080946" y="6923647"/>
                  </a:lnTo>
                  <a:lnTo>
                    <a:pt x="0" y="6923648"/>
                  </a:lnTo>
                  <a:close/>
                </a:path>
              </a:pathLst>
            </a:custGeom>
            <a:solidFill>
              <a:schemeClr val="accent4">
                <a:lumMod val="20000"/>
                <a:lumOff val="80000"/>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6" name="Straight Connector 25">
            <a:extLst>
              <a:ext uri="{FF2B5EF4-FFF2-40B4-BE49-F238E27FC236}">
                <a16:creationId xmlns:a16="http://schemas.microsoft.com/office/drawing/2014/main" id="{D65D0DE4-7A9A-B5EA-29BA-173B4CA6EACC}"/>
              </a:ext>
            </a:extLst>
          </p:cNvPr>
          <p:cNvCxnSpPr>
            <a:cxnSpLocks/>
          </p:cNvCxnSpPr>
          <p:nvPr userDrawn="1"/>
        </p:nvCxnSpPr>
        <p:spPr>
          <a:xfrm>
            <a:off x="680903" y="2560072"/>
            <a:ext cx="598191" cy="0"/>
          </a:xfrm>
          <a:prstGeom prst="line">
            <a:avLst/>
          </a:prstGeom>
          <a:ln w="22225">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B747F56E-B4F7-2E34-DDAB-8254B7D6075D}"/>
              </a:ext>
            </a:extLst>
          </p:cNvPr>
          <p:cNvCxnSpPr>
            <a:cxnSpLocks/>
          </p:cNvCxnSpPr>
          <p:nvPr userDrawn="1"/>
        </p:nvCxnSpPr>
        <p:spPr>
          <a:xfrm>
            <a:off x="680903" y="4693017"/>
            <a:ext cx="598191" cy="0"/>
          </a:xfrm>
          <a:prstGeom prst="line">
            <a:avLst/>
          </a:prstGeom>
          <a:ln w="22225">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35676E26-A184-063A-EA90-CB4E558A57C3}"/>
              </a:ext>
            </a:extLst>
          </p:cNvPr>
          <p:cNvCxnSpPr>
            <a:cxnSpLocks/>
          </p:cNvCxnSpPr>
          <p:nvPr userDrawn="1"/>
        </p:nvCxnSpPr>
        <p:spPr>
          <a:xfrm>
            <a:off x="3349173" y="2560072"/>
            <a:ext cx="598191" cy="0"/>
          </a:xfrm>
          <a:prstGeom prst="line">
            <a:avLst/>
          </a:prstGeom>
          <a:ln w="22225">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5A6F4F3A-EE98-90BD-77E8-186E470FEC03}"/>
              </a:ext>
            </a:extLst>
          </p:cNvPr>
          <p:cNvCxnSpPr>
            <a:cxnSpLocks/>
          </p:cNvCxnSpPr>
          <p:nvPr userDrawn="1"/>
        </p:nvCxnSpPr>
        <p:spPr>
          <a:xfrm>
            <a:off x="3349173" y="4693017"/>
            <a:ext cx="598191" cy="0"/>
          </a:xfrm>
          <a:prstGeom prst="line">
            <a:avLst/>
          </a:prstGeom>
          <a:ln w="22225">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9E0637DB-9E34-33A8-CB61-F5CC5EAE43F0}"/>
              </a:ext>
            </a:extLst>
          </p:cNvPr>
          <p:cNvCxnSpPr>
            <a:cxnSpLocks/>
          </p:cNvCxnSpPr>
          <p:nvPr userDrawn="1"/>
        </p:nvCxnSpPr>
        <p:spPr>
          <a:xfrm>
            <a:off x="6246043" y="2560072"/>
            <a:ext cx="598191" cy="0"/>
          </a:xfrm>
          <a:prstGeom prst="line">
            <a:avLst/>
          </a:prstGeom>
          <a:ln w="22225">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8821455D-75C2-ED80-897F-2194B72B04C1}"/>
              </a:ext>
            </a:extLst>
          </p:cNvPr>
          <p:cNvCxnSpPr>
            <a:cxnSpLocks/>
          </p:cNvCxnSpPr>
          <p:nvPr userDrawn="1"/>
        </p:nvCxnSpPr>
        <p:spPr>
          <a:xfrm>
            <a:off x="6246043" y="4693017"/>
            <a:ext cx="598191" cy="0"/>
          </a:xfrm>
          <a:prstGeom prst="line">
            <a:avLst/>
          </a:prstGeom>
          <a:ln w="22225">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4C5B2DAD-6EEC-0DA3-CC36-0F4F89D5E880}"/>
              </a:ext>
            </a:extLst>
          </p:cNvPr>
          <p:cNvCxnSpPr>
            <a:cxnSpLocks/>
          </p:cNvCxnSpPr>
          <p:nvPr userDrawn="1"/>
        </p:nvCxnSpPr>
        <p:spPr>
          <a:xfrm>
            <a:off x="9142913" y="2560072"/>
            <a:ext cx="598191" cy="0"/>
          </a:xfrm>
          <a:prstGeom prst="line">
            <a:avLst/>
          </a:prstGeom>
          <a:ln w="22225">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D5FAD2BA-7749-E049-84D9-917204AFBC99}"/>
              </a:ext>
            </a:extLst>
          </p:cNvPr>
          <p:cNvCxnSpPr>
            <a:cxnSpLocks/>
          </p:cNvCxnSpPr>
          <p:nvPr userDrawn="1"/>
        </p:nvCxnSpPr>
        <p:spPr>
          <a:xfrm>
            <a:off x="9142913" y="4693017"/>
            <a:ext cx="598191" cy="0"/>
          </a:xfrm>
          <a:prstGeom prst="line">
            <a:avLst/>
          </a:prstGeom>
          <a:ln w="22225">
            <a:solidFill>
              <a:schemeClr val="accent4"/>
            </a:solidFill>
          </a:ln>
        </p:spPr>
        <p:style>
          <a:lnRef idx="2">
            <a:schemeClr val="accent1"/>
          </a:lnRef>
          <a:fillRef idx="0">
            <a:schemeClr val="accent1"/>
          </a:fillRef>
          <a:effectRef idx="1">
            <a:schemeClr val="accent1"/>
          </a:effectRef>
          <a:fontRef idx="minor">
            <a:schemeClr val="tx1"/>
          </a:fontRef>
        </p:style>
      </p:cxnSp>
      <p:grpSp>
        <p:nvGrpSpPr>
          <p:cNvPr id="49" name="Group 48">
            <a:extLst>
              <a:ext uri="{FF2B5EF4-FFF2-40B4-BE49-F238E27FC236}">
                <a16:creationId xmlns:a16="http://schemas.microsoft.com/office/drawing/2014/main" id="{CC9951B9-C1EB-B866-9EDA-C6EB95EB0BDF}"/>
              </a:ext>
            </a:extLst>
          </p:cNvPr>
          <p:cNvGrpSpPr/>
          <p:nvPr userDrawn="1"/>
        </p:nvGrpSpPr>
        <p:grpSpPr>
          <a:xfrm>
            <a:off x="665337" y="801871"/>
            <a:ext cx="1042948" cy="382037"/>
            <a:chOff x="612215" y="3436053"/>
            <a:chExt cx="954475" cy="344047"/>
          </a:xfrm>
        </p:grpSpPr>
        <p:sp>
          <p:nvSpPr>
            <p:cNvPr id="50" name="Parallelogram 49">
              <a:extLst>
                <a:ext uri="{FF2B5EF4-FFF2-40B4-BE49-F238E27FC236}">
                  <a16:creationId xmlns:a16="http://schemas.microsoft.com/office/drawing/2014/main" id="{88E25D79-847D-18CE-0B54-56C4CCCBE8AE}"/>
                </a:ext>
              </a:extLst>
            </p:cNvPr>
            <p:cNvSpPr/>
            <p:nvPr/>
          </p:nvSpPr>
          <p:spPr>
            <a:xfrm>
              <a:off x="1133302" y="3436053"/>
              <a:ext cx="433388" cy="344047"/>
            </a:xfrm>
            <a:prstGeom prst="parallelogram">
              <a:avLst>
                <a:gd name="adj" fmla="val 7812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Parallelogram 50">
              <a:extLst>
                <a:ext uri="{FF2B5EF4-FFF2-40B4-BE49-F238E27FC236}">
                  <a16:creationId xmlns:a16="http://schemas.microsoft.com/office/drawing/2014/main" id="{FB0052B7-1882-413B-BA73-76B81F6C2CCB}"/>
                </a:ext>
              </a:extLst>
            </p:cNvPr>
            <p:cNvSpPr/>
            <p:nvPr/>
          </p:nvSpPr>
          <p:spPr>
            <a:xfrm>
              <a:off x="858906" y="3436053"/>
              <a:ext cx="378317" cy="344047"/>
            </a:xfrm>
            <a:prstGeom prst="parallelogram">
              <a:avLst>
                <a:gd name="adj" fmla="val 78127"/>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Parallelogram 51">
              <a:extLst>
                <a:ext uri="{FF2B5EF4-FFF2-40B4-BE49-F238E27FC236}">
                  <a16:creationId xmlns:a16="http://schemas.microsoft.com/office/drawing/2014/main" id="{E6A5D6CA-5BA8-C84D-153C-5A7138659DAB}"/>
                </a:ext>
              </a:extLst>
            </p:cNvPr>
            <p:cNvSpPr/>
            <p:nvPr/>
          </p:nvSpPr>
          <p:spPr>
            <a:xfrm>
              <a:off x="612215" y="3436053"/>
              <a:ext cx="350612" cy="344047"/>
            </a:xfrm>
            <a:prstGeom prst="parallelogram">
              <a:avLst>
                <a:gd name="adj" fmla="val 78127"/>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7" name="Text Placeholder 43">
            <a:extLst>
              <a:ext uri="{FF2B5EF4-FFF2-40B4-BE49-F238E27FC236}">
                <a16:creationId xmlns:a16="http://schemas.microsoft.com/office/drawing/2014/main" id="{17948433-5A07-170A-44C6-2788D165189C}"/>
              </a:ext>
            </a:extLst>
          </p:cNvPr>
          <p:cNvSpPr>
            <a:spLocks noGrp="1"/>
          </p:cNvSpPr>
          <p:nvPr>
            <p:ph type="body" sz="quarter" idx="19" hasCustomPrompt="1"/>
          </p:nvPr>
        </p:nvSpPr>
        <p:spPr>
          <a:xfrm>
            <a:off x="9142913" y="1886726"/>
            <a:ext cx="1021080" cy="617933"/>
          </a:xfrm>
        </p:spPr>
        <p:txBody>
          <a:bodyPr lIns="0" tIns="0" rIns="0" bIns="0">
            <a:noAutofit/>
          </a:bodyPr>
          <a:lstStyle>
            <a:lvl1pPr marL="0" indent="0">
              <a:buNone/>
              <a:defRPr sz="4800">
                <a:solidFill>
                  <a:schemeClr val="accent4"/>
                </a:solidFill>
                <a:latin typeface="Montserrat ExtraBold" pitchFamily="2" charset="0"/>
              </a:defRPr>
            </a:lvl1pPr>
            <a:lvl2pPr marL="457200" indent="0">
              <a:buNone/>
              <a:defRPr>
                <a:latin typeface="Montserrat ExtraBold" pitchFamily="2" charset="0"/>
              </a:defRPr>
            </a:lvl2pPr>
            <a:lvl3pPr marL="914400" indent="0">
              <a:buNone/>
              <a:defRPr>
                <a:latin typeface="Montserrat ExtraBold" pitchFamily="2" charset="0"/>
              </a:defRPr>
            </a:lvl3pPr>
            <a:lvl4pPr marL="1371600" indent="0">
              <a:buNone/>
              <a:defRPr>
                <a:latin typeface="Montserrat ExtraBold" pitchFamily="2" charset="0"/>
              </a:defRPr>
            </a:lvl4pPr>
            <a:lvl5pPr marL="1828800" indent="0">
              <a:buNone/>
              <a:defRPr>
                <a:latin typeface="Montserrat ExtraBold" pitchFamily="2" charset="0"/>
              </a:defRPr>
            </a:lvl5pPr>
          </a:lstStyle>
          <a:p>
            <a:pPr lvl="0"/>
            <a:r>
              <a:rPr lang="en-US" dirty="0"/>
              <a:t>4.</a:t>
            </a:r>
          </a:p>
        </p:txBody>
      </p:sp>
      <p:sp>
        <p:nvSpPr>
          <p:cNvPr id="53" name="Text Placeholder 43">
            <a:extLst>
              <a:ext uri="{FF2B5EF4-FFF2-40B4-BE49-F238E27FC236}">
                <a16:creationId xmlns:a16="http://schemas.microsoft.com/office/drawing/2014/main" id="{F2EA50C8-21A3-DE31-D382-E5B26ABAE0A5}"/>
              </a:ext>
            </a:extLst>
          </p:cNvPr>
          <p:cNvSpPr>
            <a:spLocks noGrp="1"/>
          </p:cNvSpPr>
          <p:nvPr>
            <p:ph type="body" sz="quarter" idx="20" hasCustomPrompt="1"/>
          </p:nvPr>
        </p:nvSpPr>
        <p:spPr>
          <a:xfrm>
            <a:off x="680903" y="4043320"/>
            <a:ext cx="1021080" cy="617933"/>
          </a:xfrm>
        </p:spPr>
        <p:txBody>
          <a:bodyPr lIns="0" tIns="0" rIns="0" bIns="0">
            <a:noAutofit/>
          </a:bodyPr>
          <a:lstStyle>
            <a:lvl1pPr marL="0" indent="0">
              <a:buNone/>
              <a:defRPr sz="4800">
                <a:solidFill>
                  <a:schemeClr val="accent4"/>
                </a:solidFill>
                <a:latin typeface="Montserrat ExtraBold" pitchFamily="2" charset="0"/>
              </a:defRPr>
            </a:lvl1pPr>
            <a:lvl2pPr marL="457200" indent="0">
              <a:buNone/>
              <a:defRPr>
                <a:latin typeface="Montserrat ExtraBold" pitchFamily="2" charset="0"/>
              </a:defRPr>
            </a:lvl2pPr>
            <a:lvl3pPr marL="914400" indent="0">
              <a:buNone/>
              <a:defRPr>
                <a:latin typeface="Montserrat ExtraBold" pitchFamily="2" charset="0"/>
              </a:defRPr>
            </a:lvl3pPr>
            <a:lvl4pPr marL="1371600" indent="0">
              <a:buNone/>
              <a:defRPr>
                <a:latin typeface="Montserrat ExtraBold" pitchFamily="2" charset="0"/>
              </a:defRPr>
            </a:lvl4pPr>
            <a:lvl5pPr marL="1828800" indent="0">
              <a:buNone/>
              <a:defRPr>
                <a:latin typeface="Montserrat ExtraBold" pitchFamily="2" charset="0"/>
              </a:defRPr>
            </a:lvl5pPr>
          </a:lstStyle>
          <a:p>
            <a:pPr lvl="0"/>
            <a:r>
              <a:rPr lang="en-US" dirty="0"/>
              <a:t>5.</a:t>
            </a:r>
          </a:p>
        </p:txBody>
      </p:sp>
      <p:sp>
        <p:nvSpPr>
          <p:cNvPr id="54" name="Text Placeholder 43">
            <a:extLst>
              <a:ext uri="{FF2B5EF4-FFF2-40B4-BE49-F238E27FC236}">
                <a16:creationId xmlns:a16="http://schemas.microsoft.com/office/drawing/2014/main" id="{8B461980-2F5C-2517-CEAD-30925512E6E5}"/>
              </a:ext>
            </a:extLst>
          </p:cNvPr>
          <p:cNvSpPr>
            <a:spLocks noGrp="1"/>
          </p:cNvSpPr>
          <p:nvPr>
            <p:ph type="body" sz="quarter" idx="21" hasCustomPrompt="1"/>
          </p:nvPr>
        </p:nvSpPr>
        <p:spPr>
          <a:xfrm>
            <a:off x="3349173" y="4043320"/>
            <a:ext cx="1021080" cy="617933"/>
          </a:xfrm>
        </p:spPr>
        <p:txBody>
          <a:bodyPr lIns="0" tIns="0" rIns="0" bIns="0">
            <a:noAutofit/>
          </a:bodyPr>
          <a:lstStyle>
            <a:lvl1pPr marL="0" indent="0">
              <a:buNone/>
              <a:defRPr sz="4800">
                <a:solidFill>
                  <a:schemeClr val="accent4"/>
                </a:solidFill>
                <a:latin typeface="Montserrat ExtraBold" pitchFamily="2" charset="0"/>
              </a:defRPr>
            </a:lvl1pPr>
            <a:lvl2pPr marL="457200" indent="0">
              <a:buNone/>
              <a:defRPr>
                <a:latin typeface="Montserrat ExtraBold" pitchFamily="2" charset="0"/>
              </a:defRPr>
            </a:lvl2pPr>
            <a:lvl3pPr marL="914400" indent="0">
              <a:buNone/>
              <a:defRPr>
                <a:latin typeface="Montserrat ExtraBold" pitchFamily="2" charset="0"/>
              </a:defRPr>
            </a:lvl3pPr>
            <a:lvl4pPr marL="1371600" indent="0">
              <a:buNone/>
              <a:defRPr>
                <a:latin typeface="Montserrat ExtraBold" pitchFamily="2" charset="0"/>
              </a:defRPr>
            </a:lvl4pPr>
            <a:lvl5pPr marL="1828800" indent="0">
              <a:buNone/>
              <a:defRPr>
                <a:latin typeface="Montserrat ExtraBold" pitchFamily="2" charset="0"/>
              </a:defRPr>
            </a:lvl5pPr>
          </a:lstStyle>
          <a:p>
            <a:pPr lvl="0"/>
            <a:r>
              <a:rPr lang="en-US" dirty="0"/>
              <a:t>6.</a:t>
            </a:r>
          </a:p>
        </p:txBody>
      </p:sp>
      <p:sp>
        <p:nvSpPr>
          <p:cNvPr id="55" name="Text Placeholder 43">
            <a:extLst>
              <a:ext uri="{FF2B5EF4-FFF2-40B4-BE49-F238E27FC236}">
                <a16:creationId xmlns:a16="http://schemas.microsoft.com/office/drawing/2014/main" id="{26225D51-582C-C371-7213-A8C38CAEB4F3}"/>
              </a:ext>
            </a:extLst>
          </p:cNvPr>
          <p:cNvSpPr>
            <a:spLocks noGrp="1"/>
          </p:cNvSpPr>
          <p:nvPr>
            <p:ph type="body" sz="quarter" idx="22" hasCustomPrompt="1"/>
          </p:nvPr>
        </p:nvSpPr>
        <p:spPr>
          <a:xfrm>
            <a:off x="6246043" y="4043320"/>
            <a:ext cx="1021080" cy="617933"/>
          </a:xfrm>
        </p:spPr>
        <p:txBody>
          <a:bodyPr lIns="0" tIns="0" rIns="0" bIns="0">
            <a:noAutofit/>
          </a:bodyPr>
          <a:lstStyle>
            <a:lvl1pPr marL="0" indent="0">
              <a:buNone/>
              <a:defRPr sz="4800">
                <a:solidFill>
                  <a:schemeClr val="accent4"/>
                </a:solidFill>
                <a:latin typeface="Montserrat ExtraBold" pitchFamily="2" charset="0"/>
              </a:defRPr>
            </a:lvl1pPr>
            <a:lvl2pPr marL="457200" indent="0">
              <a:buNone/>
              <a:defRPr>
                <a:latin typeface="Montserrat ExtraBold" pitchFamily="2" charset="0"/>
              </a:defRPr>
            </a:lvl2pPr>
            <a:lvl3pPr marL="914400" indent="0">
              <a:buNone/>
              <a:defRPr>
                <a:latin typeface="Montserrat ExtraBold" pitchFamily="2" charset="0"/>
              </a:defRPr>
            </a:lvl3pPr>
            <a:lvl4pPr marL="1371600" indent="0">
              <a:buNone/>
              <a:defRPr>
                <a:latin typeface="Montserrat ExtraBold" pitchFamily="2" charset="0"/>
              </a:defRPr>
            </a:lvl4pPr>
            <a:lvl5pPr marL="1828800" indent="0">
              <a:buNone/>
              <a:defRPr>
                <a:latin typeface="Montserrat ExtraBold" pitchFamily="2" charset="0"/>
              </a:defRPr>
            </a:lvl5pPr>
          </a:lstStyle>
          <a:p>
            <a:pPr lvl="0"/>
            <a:r>
              <a:rPr lang="en-US" dirty="0"/>
              <a:t>7.</a:t>
            </a:r>
          </a:p>
        </p:txBody>
      </p:sp>
      <p:sp>
        <p:nvSpPr>
          <p:cNvPr id="56" name="Text Placeholder 43">
            <a:extLst>
              <a:ext uri="{FF2B5EF4-FFF2-40B4-BE49-F238E27FC236}">
                <a16:creationId xmlns:a16="http://schemas.microsoft.com/office/drawing/2014/main" id="{B01F3BB0-1271-481F-A899-4F20A245F44C}"/>
              </a:ext>
            </a:extLst>
          </p:cNvPr>
          <p:cNvSpPr>
            <a:spLocks noGrp="1"/>
          </p:cNvSpPr>
          <p:nvPr>
            <p:ph type="body" sz="quarter" idx="23" hasCustomPrompt="1"/>
          </p:nvPr>
        </p:nvSpPr>
        <p:spPr>
          <a:xfrm>
            <a:off x="9142913" y="4043320"/>
            <a:ext cx="1021080" cy="617933"/>
          </a:xfrm>
        </p:spPr>
        <p:txBody>
          <a:bodyPr lIns="0" tIns="0" rIns="0" bIns="0">
            <a:noAutofit/>
          </a:bodyPr>
          <a:lstStyle>
            <a:lvl1pPr marL="0" indent="0">
              <a:buNone/>
              <a:defRPr sz="4800">
                <a:solidFill>
                  <a:schemeClr val="accent4"/>
                </a:solidFill>
                <a:latin typeface="Montserrat ExtraBold" pitchFamily="2" charset="0"/>
              </a:defRPr>
            </a:lvl1pPr>
            <a:lvl2pPr marL="457200" indent="0">
              <a:buNone/>
              <a:defRPr>
                <a:latin typeface="Montserrat ExtraBold" pitchFamily="2" charset="0"/>
              </a:defRPr>
            </a:lvl2pPr>
            <a:lvl3pPr marL="914400" indent="0">
              <a:buNone/>
              <a:defRPr>
                <a:latin typeface="Montserrat ExtraBold" pitchFamily="2" charset="0"/>
              </a:defRPr>
            </a:lvl3pPr>
            <a:lvl4pPr marL="1371600" indent="0">
              <a:buNone/>
              <a:defRPr>
                <a:latin typeface="Montserrat ExtraBold" pitchFamily="2" charset="0"/>
              </a:defRPr>
            </a:lvl4pPr>
            <a:lvl5pPr marL="1828800" indent="0">
              <a:buNone/>
              <a:defRPr>
                <a:latin typeface="Montserrat ExtraBold" pitchFamily="2" charset="0"/>
              </a:defRPr>
            </a:lvl5pPr>
          </a:lstStyle>
          <a:p>
            <a:pPr lvl="0"/>
            <a:r>
              <a:rPr lang="en-US" dirty="0"/>
              <a:t>8.</a:t>
            </a:r>
          </a:p>
        </p:txBody>
      </p:sp>
      <p:sp>
        <p:nvSpPr>
          <p:cNvPr id="67" name="Text Placeholder 65">
            <a:extLst>
              <a:ext uri="{FF2B5EF4-FFF2-40B4-BE49-F238E27FC236}">
                <a16:creationId xmlns:a16="http://schemas.microsoft.com/office/drawing/2014/main" id="{D0726CDC-AAFA-6A60-2C26-0369ABE18F8B}"/>
              </a:ext>
            </a:extLst>
          </p:cNvPr>
          <p:cNvSpPr>
            <a:spLocks noGrp="1"/>
          </p:cNvSpPr>
          <p:nvPr>
            <p:ph type="body" sz="quarter" idx="25" hasCustomPrompt="1"/>
          </p:nvPr>
        </p:nvSpPr>
        <p:spPr>
          <a:xfrm>
            <a:off x="3349173" y="2638425"/>
            <a:ext cx="2139315" cy="860425"/>
          </a:xfrm>
        </p:spPr>
        <p:txBody>
          <a:bodyPr lIns="0" tIns="0" rIns="0" bIns="0">
            <a:normAutofit/>
          </a:bodyPr>
          <a:lstStyle>
            <a:lvl1pPr marL="0" indent="0">
              <a:buNone/>
              <a:defRPr sz="1800">
                <a:latin typeface="Montserrat SemiBold"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section title</a:t>
            </a:r>
          </a:p>
        </p:txBody>
      </p:sp>
      <p:sp>
        <p:nvSpPr>
          <p:cNvPr id="68" name="Text Placeholder 65">
            <a:extLst>
              <a:ext uri="{FF2B5EF4-FFF2-40B4-BE49-F238E27FC236}">
                <a16:creationId xmlns:a16="http://schemas.microsoft.com/office/drawing/2014/main" id="{D42732BA-E364-80CE-B884-CB32989D9722}"/>
              </a:ext>
            </a:extLst>
          </p:cNvPr>
          <p:cNvSpPr>
            <a:spLocks noGrp="1"/>
          </p:cNvSpPr>
          <p:nvPr>
            <p:ph type="body" sz="quarter" idx="26" hasCustomPrompt="1"/>
          </p:nvPr>
        </p:nvSpPr>
        <p:spPr>
          <a:xfrm>
            <a:off x="6246044" y="2638425"/>
            <a:ext cx="2139315" cy="860425"/>
          </a:xfrm>
        </p:spPr>
        <p:txBody>
          <a:bodyPr lIns="0" tIns="0" rIns="0" bIns="0">
            <a:normAutofit/>
          </a:bodyPr>
          <a:lstStyle>
            <a:lvl1pPr marL="0" indent="0">
              <a:buNone/>
              <a:defRPr sz="1800">
                <a:latin typeface="Montserrat SemiBold"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section title</a:t>
            </a:r>
          </a:p>
        </p:txBody>
      </p:sp>
      <p:sp>
        <p:nvSpPr>
          <p:cNvPr id="69" name="Text Placeholder 65">
            <a:extLst>
              <a:ext uri="{FF2B5EF4-FFF2-40B4-BE49-F238E27FC236}">
                <a16:creationId xmlns:a16="http://schemas.microsoft.com/office/drawing/2014/main" id="{47DFD23A-B71E-2C97-62F3-CFBDEA7EF0F2}"/>
              </a:ext>
            </a:extLst>
          </p:cNvPr>
          <p:cNvSpPr>
            <a:spLocks noGrp="1"/>
          </p:cNvSpPr>
          <p:nvPr>
            <p:ph type="body" sz="quarter" idx="27" hasCustomPrompt="1"/>
          </p:nvPr>
        </p:nvSpPr>
        <p:spPr>
          <a:xfrm>
            <a:off x="9142913" y="2638425"/>
            <a:ext cx="2139315" cy="860425"/>
          </a:xfrm>
        </p:spPr>
        <p:txBody>
          <a:bodyPr lIns="0" tIns="0" rIns="0" bIns="0">
            <a:normAutofit/>
          </a:bodyPr>
          <a:lstStyle>
            <a:lvl1pPr marL="0" indent="0">
              <a:buNone/>
              <a:defRPr sz="1800">
                <a:latin typeface="Montserrat SemiBold"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section title</a:t>
            </a:r>
          </a:p>
        </p:txBody>
      </p:sp>
      <p:sp>
        <p:nvSpPr>
          <p:cNvPr id="70" name="Text Placeholder 65">
            <a:extLst>
              <a:ext uri="{FF2B5EF4-FFF2-40B4-BE49-F238E27FC236}">
                <a16:creationId xmlns:a16="http://schemas.microsoft.com/office/drawing/2014/main" id="{D52F09EF-507D-7210-C061-694902D7BF58}"/>
              </a:ext>
            </a:extLst>
          </p:cNvPr>
          <p:cNvSpPr>
            <a:spLocks noGrp="1"/>
          </p:cNvSpPr>
          <p:nvPr>
            <p:ph type="body" sz="quarter" idx="28" hasCustomPrompt="1"/>
          </p:nvPr>
        </p:nvSpPr>
        <p:spPr>
          <a:xfrm>
            <a:off x="638629" y="4777146"/>
            <a:ext cx="2139315" cy="860425"/>
          </a:xfrm>
        </p:spPr>
        <p:txBody>
          <a:bodyPr lIns="0" tIns="0" rIns="0" bIns="0">
            <a:normAutofit/>
          </a:bodyPr>
          <a:lstStyle>
            <a:lvl1pPr marL="0" indent="0">
              <a:buNone/>
              <a:defRPr sz="1800">
                <a:latin typeface="Montserrat SemiBold"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section title</a:t>
            </a:r>
          </a:p>
        </p:txBody>
      </p:sp>
      <p:sp>
        <p:nvSpPr>
          <p:cNvPr id="71" name="Text Placeholder 65">
            <a:extLst>
              <a:ext uri="{FF2B5EF4-FFF2-40B4-BE49-F238E27FC236}">
                <a16:creationId xmlns:a16="http://schemas.microsoft.com/office/drawing/2014/main" id="{7BECD07B-4DCB-50D4-E6D5-1470D10134E0}"/>
              </a:ext>
            </a:extLst>
          </p:cNvPr>
          <p:cNvSpPr>
            <a:spLocks noGrp="1"/>
          </p:cNvSpPr>
          <p:nvPr>
            <p:ph type="body" sz="quarter" idx="29" hasCustomPrompt="1"/>
          </p:nvPr>
        </p:nvSpPr>
        <p:spPr>
          <a:xfrm>
            <a:off x="3349173" y="4777146"/>
            <a:ext cx="2139315" cy="860425"/>
          </a:xfrm>
        </p:spPr>
        <p:txBody>
          <a:bodyPr lIns="0" tIns="0" rIns="0" bIns="0">
            <a:normAutofit/>
          </a:bodyPr>
          <a:lstStyle>
            <a:lvl1pPr marL="0" indent="0">
              <a:buNone/>
              <a:defRPr sz="1800">
                <a:latin typeface="Montserrat SemiBold"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section title</a:t>
            </a:r>
          </a:p>
        </p:txBody>
      </p:sp>
      <p:sp>
        <p:nvSpPr>
          <p:cNvPr id="72" name="Text Placeholder 65">
            <a:extLst>
              <a:ext uri="{FF2B5EF4-FFF2-40B4-BE49-F238E27FC236}">
                <a16:creationId xmlns:a16="http://schemas.microsoft.com/office/drawing/2014/main" id="{4188C40D-2FA4-7EAC-ECED-ED40D1E0F695}"/>
              </a:ext>
            </a:extLst>
          </p:cNvPr>
          <p:cNvSpPr>
            <a:spLocks noGrp="1"/>
          </p:cNvSpPr>
          <p:nvPr>
            <p:ph type="body" sz="quarter" idx="30" hasCustomPrompt="1"/>
          </p:nvPr>
        </p:nvSpPr>
        <p:spPr>
          <a:xfrm>
            <a:off x="6246044" y="4777146"/>
            <a:ext cx="2139315" cy="860425"/>
          </a:xfrm>
        </p:spPr>
        <p:txBody>
          <a:bodyPr lIns="0" tIns="0" rIns="0" bIns="0">
            <a:normAutofit/>
          </a:bodyPr>
          <a:lstStyle>
            <a:lvl1pPr marL="0" indent="0">
              <a:buNone/>
              <a:defRPr sz="1800">
                <a:latin typeface="Montserrat SemiBold"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section title</a:t>
            </a:r>
          </a:p>
        </p:txBody>
      </p:sp>
      <p:sp>
        <p:nvSpPr>
          <p:cNvPr id="73" name="Text Placeholder 65">
            <a:extLst>
              <a:ext uri="{FF2B5EF4-FFF2-40B4-BE49-F238E27FC236}">
                <a16:creationId xmlns:a16="http://schemas.microsoft.com/office/drawing/2014/main" id="{F757B0D6-911B-FA38-2D9F-1F36EF6FCA63}"/>
              </a:ext>
            </a:extLst>
          </p:cNvPr>
          <p:cNvSpPr>
            <a:spLocks noGrp="1"/>
          </p:cNvSpPr>
          <p:nvPr>
            <p:ph type="body" sz="quarter" idx="31" hasCustomPrompt="1"/>
          </p:nvPr>
        </p:nvSpPr>
        <p:spPr>
          <a:xfrm>
            <a:off x="9142913" y="4777146"/>
            <a:ext cx="2139315" cy="860425"/>
          </a:xfrm>
        </p:spPr>
        <p:txBody>
          <a:bodyPr lIns="0" tIns="0" rIns="0" bIns="0">
            <a:normAutofit/>
          </a:bodyPr>
          <a:lstStyle>
            <a:lvl1pPr marL="0" indent="0">
              <a:buNone/>
              <a:defRPr sz="1800">
                <a:latin typeface="Montserrat SemiBold"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section title</a:t>
            </a:r>
          </a:p>
        </p:txBody>
      </p:sp>
      <p:sp>
        <p:nvSpPr>
          <p:cNvPr id="2" name="Slide Number Placeholder 6">
            <a:extLst>
              <a:ext uri="{FF2B5EF4-FFF2-40B4-BE49-F238E27FC236}">
                <a16:creationId xmlns:a16="http://schemas.microsoft.com/office/drawing/2014/main" id="{E6009371-06D5-80AD-567E-0A99A729CE2A}"/>
              </a:ext>
            </a:extLst>
          </p:cNvPr>
          <p:cNvSpPr>
            <a:spLocks noGrp="1"/>
          </p:cNvSpPr>
          <p:nvPr>
            <p:ph type="sldNum" sz="quarter" idx="4"/>
          </p:nvPr>
        </p:nvSpPr>
        <p:spPr>
          <a:xfrm>
            <a:off x="11295787" y="6251750"/>
            <a:ext cx="286611" cy="189270"/>
          </a:xfrm>
          <a:prstGeom prst="rect">
            <a:avLst/>
          </a:prstGeom>
        </p:spPr>
        <p:txBody>
          <a:bodyPr vert="horz" lIns="0" tIns="0" rIns="0" bIns="0" rtlCol="0" anchor="ctr"/>
          <a:lstStyle>
            <a:lvl1pPr algn="r">
              <a:defRPr sz="1200">
                <a:solidFill>
                  <a:schemeClr val="tx1">
                    <a:tint val="82000"/>
                  </a:schemeClr>
                </a:solidFill>
              </a:defRPr>
            </a:lvl1pPr>
          </a:lstStyle>
          <a:p>
            <a:fld id="{E494F7E3-3625-40F1-897C-DFFB67D50095}" type="slidenum">
              <a:rPr lang="en-US" smtClean="0"/>
              <a:t>‹#›</a:t>
            </a:fld>
            <a:endParaRPr lang="en-US"/>
          </a:p>
        </p:txBody>
      </p:sp>
    </p:spTree>
    <p:extLst>
      <p:ext uri="{BB962C8B-B14F-4D97-AF65-F5344CB8AC3E}">
        <p14:creationId xmlns:p14="http://schemas.microsoft.com/office/powerpoint/2010/main" val="2245772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50AB0A2-BF5F-FC74-6894-289BCA2BA0C4}"/>
              </a:ext>
            </a:extLst>
          </p:cNvPr>
          <p:cNvGrpSpPr/>
          <p:nvPr userDrawn="1"/>
        </p:nvGrpSpPr>
        <p:grpSpPr>
          <a:xfrm>
            <a:off x="6200172" y="43934"/>
            <a:ext cx="6023673" cy="6981522"/>
            <a:chOff x="-838303" y="0"/>
            <a:chExt cx="6023673" cy="6981522"/>
          </a:xfrm>
        </p:grpSpPr>
        <p:sp>
          <p:nvSpPr>
            <p:cNvPr id="9" name="Parallelogram 8">
              <a:extLst>
                <a:ext uri="{FF2B5EF4-FFF2-40B4-BE49-F238E27FC236}">
                  <a16:creationId xmlns:a16="http://schemas.microsoft.com/office/drawing/2014/main" id="{DA08D80A-B1CD-46BD-53AC-904459E87846}"/>
                </a:ext>
              </a:extLst>
            </p:cNvPr>
            <p:cNvSpPr/>
            <p:nvPr/>
          </p:nvSpPr>
          <p:spPr>
            <a:xfrm>
              <a:off x="-838303" y="0"/>
              <a:ext cx="6018851" cy="6842626"/>
            </a:xfrm>
            <a:custGeom>
              <a:avLst/>
              <a:gdLst>
                <a:gd name="connsiteX0" fmla="*/ 0 w 7176319"/>
                <a:gd name="connsiteY0" fmla="*/ 6981522 h 6981522"/>
                <a:gd name="connsiteX1" fmla="*/ 6106947 w 7176319"/>
                <a:gd name="connsiteY1" fmla="*/ 0 h 6981522"/>
                <a:gd name="connsiteX2" fmla="*/ 7176319 w 7176319"/>
                <a:gd name="connsiteY2" fmla="*/ 0 h 6981522"/>
                <a:gd name="connsiteX3" fmla="*/ 1069372 w 7176319"/>
                <a:gd name="connsiteY3" fmla="*/ 6981522 h 6981522"/>
                <a:gd name="connsiteX4" fmla="*/ 0 w 7176319"/>
                <a:gd name="connsiteY4" fmla="*/ 6981522 h 6981522"/>
                <a:gd name="connsiteX0" fmla="*/ 0 w 6123023"/>
                <a:gd name="connsiteY0" fmla="*/ 6981522 h 6981522"/>
                <a:gd name="connsiteX1" fmla="*/ 6106947 w 6123023"/>
                <a:gd name="connsiteY1" fmla="*/ 0 h 6981522"/>
                <a:gd name="connsiteX2" fmla="*/ 6123023 w 6123023"/>
                <a:gd name="connsiteY2" fmla="*/ 1203767 h 6981522"/>
                <a:gd name="connsiteX3" fmla="*/ 1069372 w 6123023"/>
                <a:gd name="connsiteY3" fmla="*/ 6981522 h 6981522"/>
                <a:gd name="connsiteX4" fmla="*/ 0 w 6123023"/>
                <a:gd name="connsiteY4" fmla="*/ 6981522 h 6981522"/>
                <a:gd name="connsiteX0" fmla="*/ 0 w 6123023"/>
                <a:gd name="connsiteY0" fmla="*/ 6981522 h 6981522"/>
                <a:gd name="connsiteX1" fmla="*/ 6106947 w 6123023"/>
                <a:gd name="connsiteY1" fmla="*/ 0 h 6981522"/>
                <a:gd name="connsiteX2" fmla="*/ 6123023 w 6123023"/>
                <a:gd name="connsiteY2" fmla="*/ 1203767 h 6981522"/>
                <a:gd name="connsiteX3" fmla="*/ 1185119 w 6123023"/>
                <a:gd name="connsiteY3" fmla="*/ 6831051 h 6981522"/>
                <a:gd name="connsiteX4" fmla="*/ 0 w 6123023"/>
                <a:gd name="connsiteY4" fmla="*/ 6981522 h 6981522"/>
                <a:gd name="connsiteX0" fmla="*/ 0 w 6018851"/>
                <a:gd name="connsiteY0" fmla="*/ 6842626 h 6842626"/>
                <a:gd name="connsiteX1" fmla="*/ 6002775 w 6018851"/>
                <a:gd name="connsiteY1" fmla="*/ 0 h 6842626"/>
                <a:gd name="connsiteX2" fmla="*/ 6018851 w 6018851"/>
                <a:gd name="connsiteY2" fmla="*/ 1203767 h 6842626"/>
                <a:gd name="connsiteX3" fmla="*/ 1080947 w 6018851"/>
                <a:gd name="connsiteY3" fmla="*/ 6831051 h 6842626"/>
                <a:gd name="connsiteX4" fmla="*/ 0 w 6018851"/>
                <a:gd name="connsiteY4" fmla="*/ 6842626 h 6842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8851" h="6842626">
                  <a:moveTo>
                    <a:pt x="0" y="6842626"/>
                  </a:moveTo>
                  <a:lnTo>
                    <a:pt x="6002775" y="0"/>
                  </a:lnTo>
                  <a:lnTo>
                    <a:pt x="6018851" y="1203767"/>
                  </a:lnTo>
                  <a:lnTo>
                    <a:pt x="1080947" y="6831051"/>
                  </a:lnTo>
                  <a:lnTo>
                    <a:pt x="0" y="6842626"/>
                  </a:lnTo>
                  <a:close/>
                </a:path>
              </a:pathLst>
            </a:custGeom>
            <a:solidFill>
              <a:schemeClr val="accent1">
                <a:lumMod val="20000"/>
                <a:lumOff val="80000"/>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a:extLst>
                <a:ext uri="{FF2B5EF4-FFF2-40B4-BE49-F238E27FC236}">
                  <a16:creationId xmlns:a16="http://schemas.microsoft.com/office/drawing/2014/main" id="{17C9F118-2F15-D553-0085-10E4828E6F1B}"/>
                </a:ext>
              </a:extLst>
            </p:cNvPr>
            <p:cNvSpPr/>
            <p:nvPr/>
          </p:nvSpPr>
          <p:spPr>
            <a:xfrm>
              <a:off x="860925" y="2025570"/>
              <a:ext cx="4324445" cy="4955952"/>
            </a:xfrm>
            <a:custGeom>
              <a:avLst/>
              <a:gdLst>
                <a:gd name="connsiteX0" fmla="*/ 0 w 7176319"/>
                <a:gd name="connsiteY0" fmla="*/ 6981522 h 6981522"/>
                <a:gd name="connsiteX1" fmla="*/ 6106947 w 7176319"/>
                <a:gd name="connsiteY1" fmla="*/ 0 h 6981522"/>
                <a:gd name="connsiteX2" fmla="*/ 7176319 w 7176319"/>
                <a:gd name="connsiteY2" fmla="*/ 0 h 6981522"/>
                <a:gd name="connsiteX3" fmla="*/ 1069372 w 7176319"/>
                <a:gd name="connsiteY3" fmla="*/ 6981522 h 6981522"/>
                <a:gd name="connsiteX4" fmla="*/ 0 w 7176319"/>
                <a:gd name="connsiteY4" fmla="*/ 6981522 h 6981522"/>
                <a:gd name="connsiteX0" fmla="*/ 0 w 7176319"/>
                <a:gd name="connsiteY0" fmla="*/ 6981522 h 6981522"/>
                <a:gd name="connsiteX1" fmla="*/ 4324445 w 7176319"/>
                <a:gd name="connsiteY1" fmla="*/ 2025570 h 6981522"/>
                <a:gd name="connsiteX2" fmla="*/ 7176319 w 7176319"/>
                <a:gd name="connsiteY2" fmla="*/ 0 h 6981522"/>
                <a:gd name="connsiteX3" fmla="*/ 1069372 w 7176319"/>
                <a:gd name="connsiteY3" fmla="*/ 6981522 h 6981522"/>
                <a:gd name="connsiteX4" fmla="*/ 0 w 7176319"/>
                <a:gd name="connsiteY4" fmla="*/ 6981522 h 6981522"/>
                <a:gd name="connsiteX0" fmla="*/ 0 w 4324445"/>
                <a:gd name="connsiteY0" fmla="*/ 4955952 h 4955952"/>
                <a:gd name="connsiteX1" fmla="*/ 4324445 w 4324445"/>
                <a:gd name="connsiteY1" fmla="*/ 0 h 4955952"/>
                <a:gd name="connsiteX2" fmla="*/ 4317373 w 4324445"/>
                <a:gd name="connsiteY2" fmla="*/ 1238491 h 4955952"/>
                <a:gd name="connsiteX3" fmla="*/ 1069372 w 4324445"/>
                <a:gd name="connsiteY3" fmla="*/ 4955952 h 4955952"/>
                <a:gd name="connsiteX4" fmla="*/ 0 w 4324445"/>
                <a:gd name="connsiteY4" fmla="*/ 4955952 h 4955952"/>
                <a:gd name="connsiteX0" fmla="*/ 0 w 4324445"/>
                <a:gd name="connsiteY0" fmla="*/ 4955952 h 4955952"/>
                <a:gd name="connsiteX1" fmla="*/ 4324445 w 4324445"/>
                <a:gd name="connsiteY1" fmla="*/ 0 h 4955952"/>
                <a:gd name="connsiteX2" fmla="*/ 4317373 w 4324445"/>
                <a:gd name="connsiteY2" fmla="*/ 1238491 h 4955952"/>
                <a:gd name="connsiteX3" fmla="*/ 1185119 w 4324445"/>
                <a:gd name="connsiteY3" fmla="*/ 4817056 h 4955952"/>
                <a:gd name="connsiteX4" fmla="*/ 0 w 4324445"/>
                <a:gd name="connsiteY4" fmla="*/ 4955952 h 4955952"/>
                <a:gd name="connsiteX0" fmla="*/ 0 w 4324445"/>
                <a:gd name="connsiteY0" fmla="*/ 4955952 h 4955952"/>
                <a:gd name="connsiteX1" fmla="*/ 4324445 w 4324445"/>
                <a:gd name="connsiteY1" fmla="*/ 0 h 4955952"/>
                <a:gd name="connsiteX2" fmla="*/ 4317373 w 4324445"/>
                <a:gd name="connsiteY2" fmla="*/ 1238491 h 4955952"/>
                <a:gd name="connsiteX3" fmla="*/ 1185119 w 4324445"/>
                <a:gd name="connsiteY3" fmla="*/ 4817056 h 4955952"/>
                <a:gd name="connsiteX4" fmla="*/ 202878 w 4324445"/>
                <a:gd name="connsiteY4" fmla="*/ 4840582 h 4955952"/>
                <a:gd name="connsiteX5" fmla="*/ 0 w 4324445"/>
                <a:gd name="connsiteY5" fmla="*/ 4955952 h 4955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24445" h="4955952">
                  <a:moveTo>
                    <a:pt x="0" y="4955952"/>
                  </a:moveTo>
                  <a:lnTo>
                    <a:pt x="4324445" y="0"/>
                  </a:lnTo>
                  <a:cubicBezTo>
                    <a:pt x="4322088" y="412830"/>
                    <a:pt x="4319730" y="825661"/>
                    <a:pt x="4317373" y="1238491"/>
                  </a:cubicBezTo>
                  <a:lnTo>
                    <a:pt x="1185119" y="4817056"/>
                  </a:lnTo>
                  <a:cubicBezTo>
                    <a:pt x="822981" y="4867339"/>
                    <a:pt x="565016" y="4790299"/>
                    <a:pt x="202878" y="4840582"/>
                  </a:cubicBezTo>
                  <a:lnTo>
                    <a:pt x="0" y="4955952"/>
                  </a:lnTo>
                  <a:close/>
                </a:path>
              </a:pathLst>
            </a:custGeom>
            <a:solidFill>
              <a:schemeClr val="accent1">
                <a:lumMod val="20000"/>
                <a:lumOff val="80000"/>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 name="Straight Connector 2">
            <a:extLst>
              <a:ext uri="{FF2B5EF4-FFF2-40B4-BE49-F238E27FC236}">
                <a16:creationId xmlns:a16="http://schemas.microsoft.com/office/drawing/2014/main" id="{B34CDE82-BB4D-A710-C41B-3A7FFD98E86C}"/>
              </a:ext>
            </a:extLst>
          </p:cNvPr>
          <p:cNvCxnSpPr>
            <a:cxnSpLocks/>
          </p:cNvCxnSpPr>
          <p:nvPr userDrawn="1"/>
        </p:nvCxnSpPr>
        <p:spPr>
          <a:xfrm>
            <a:off x="609599" y="6170361"/>
            <a:ext cx="10972800" cy="0"/>
          </a:xfrm>
          <a:prstGeom prst="line">
            <a:avLst/>
          </a:prstGeom>
          <a:ln w="22225">
            <a:solidFill>
              <a:schemeClr val="accent1">
                <a:lumMod val="60000"/>
                <a:lumOff val="40000"/>
                <a:alpha val="40000"/>
              </a:schemeClr>
            </a:solidFill>
          </a:ln>
        </p:spPr>
        <p:style>
          <a:lnRef idx="2">
            <a:schemeClr val="accent1"/>
          </a:lnRef>
          <a:fillRef idx="0">
            <a:schemeClr val="accent1"/>
          </a:fillRef>
          <a:effectRef idx="1">
            <a:schemeClr val="accent1"/>
          </a:effectRef>
          <a:fontRef idx="minor">
            <a:schemeClr val="tx1"/>
          </a:fontRef>
        </p:style>
      </p:cxnSp>
      <p:sp>
        <p:nvSpPr>
          <p:cNvPr id="5" name="Text Placeholder 27">
            <a:extLst>
              <a:ext uri="{FF2B5EF4-FFF2-40B4-BE49-F238E27FC236}">
                <a16:creationId xmlns:a16="http://schemas.microsoft.com/office/drawing/2014/main" id="{82550861-86BC-FC79-1C98-512347CA790C}"/>
              </a:ext>
            </a:extLst>
          </p:cNvPr>
          <p:cNvSpPr>
            <a:spLocks noGrp="1"/>
          </p:cNvSpPr>
          <p:nvPr>
            <p:ph type="body" sz="quarter" idx="18" hasCustomPrompt="1"/>
          </p:nvPr>
        </p:nvSpPr>
        <p:spPr>
          <a:xfrm>
            <a:off x="3197860" y="6279450"/>
            <a:ext cx="5796280" cy="166199"/>
          </a:xfrm>
        </p:spPr>
        <p:txBody>
          <a:bodyPr wrap="square" lIns="0" tIns="0" rIns="0" bIns="0" anchor="ctr">
            <a:spAutoFit/>
          </a:bodyPr>
          <a:lstStyle>
            <a:lvl1pPr marL="0" indent="0" algn="ctr">
              <a:buNone/>
              <a:defRPr sz="1200">
                <a:solidFill>
                  <a:srgbClr val="767676"/>
                </a:solidFill>
              </a:defRPr>
            </a:lvl1pPr>
            <a:lvl2pPr marL="457200" indent="0">
              <a:buNone/>
              <a:defRPr sz="1100"/>
            </a:lvl2pPr>
            <a:lvl3pPr marL="914400" indent="0">
              <a:buNone/>
              <a:defRPr sz="1050"/>
            </a:lvl3pPr>
            <a:lvl4pPr marL="1371600" indent="0">
              <a:buNone/>
              <a:defRPr sz="1000"/>
            </a:lvl4pPr>
            <a:lvl5pPr marL="1828800" indent="0">
              <a:buNone/>
              <a:defRPr sz="1000"/>
            </a:lvl5pPr>
          </a:lstStyle>
          <a:p>
            <a:pPr lvl="0"/>
            <a:r>
              <a:rPr lang="en-US" dirty="0"/>
              <a:t>Subsection Title</a:t>
            </a:r>
          </a:p>
        </p:txBody>
      </p:sp>
      <p:sp>
        <p:nvSpPr>
          <p:cNvPr id="6" name="Text Placeholder 30">
            <a:extLst>
              <a:ext uri="{FF2B5EF4-FFF2-40B4-BE49-F238E27FC236}">
                <a16:creationId xmlns:a16="http://schemas.microsoft.com/office/drawing/2014/main" id="{227D1A51-BE9E-DC12-B48C-36F8D9E5BC77}"/>
              </a:ext>
            </a:extLst>
          </p:cNvPr>
          <p:cNvSpPr>
            <a:spLocks noGrp="1"/>
          </p:cNvSpPr>
          <p:nvPr>
            <p:ph type="body" sz="quarter" idx="19" hasCustomPrompt="1"/>
          </p:nvPr>
        </p:nvSpPr>
        <p:spPr>
          <a:xfrm>
            <a:off x="609599" y="6251750"/>
            <a:ext cx="286613" cy="221599"/>
          </a:xfrm>
        </p:spPr>
        <p:txBody>
          <a:bodyPr lIns="0" tIns="0" rIns="0" bIns="0">
            <a:spAutoFit/>
          </a:bodyPr>
          <a:lstStyle>
            <a:lvl1pPr marL="0" indent="0">
              <a:buNone/>
              <a:defRPr sz="1600">
                <a:solidFill>
                  <a:schemeClr val="accent4"/>
                </a:solidFill>
                <a:latin typeface="Montserrat SemiBold" pitchFamily="2" charset="0"/>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a:t>01</a:t>
            </a:r>
          </a:p>
        </p:txBody>
      </p:sp>
      <p:sp>
        <p:nvSpPr>
          <p:cNvPr id="12" name="Text Placeholder 27">
            <a:extLst>
              <a:ext uri="{FF2B5EF4-FFF2-40B4-BE49-F238E27FC236}">
                <a16:creationId xmlns:a16="http://schemas.microsoft.com/office/drawing/2014/main" id="{E538243F-9685-5841-8183-9202F57777FF}"/>
              </a:ext>
            </a:extLst>
          </p:cNvPr>
          <p:cNvSpPr>
            <a:spLocks noGrp="1"/>
          </p:cNvSpPr>
          <p:nvPr>
            <p:ph type="body" sz="quarter" idx="16" hasCustomPrompt="1"/>
          </p:nvPr>
        </p:nvSpPr>
        <p:spPr>
          <a:xfrm>
            <a:off x="946152" y="6279450"/>
            <a:ext cx="2203446" cy="166199"/>
          </a:xfrm>
        </p:spPr>
        <p:txBody>
          <a:bodyPr wrap="square" lIns="0" tIns="0" rIns="0" bIns="0" anchor="ctr">
            <a:spAutoFit/>
          </a:bodyPr>
          <a:lstStyle>
            <a:lvl1pPr marL="0" indent="0">
              <a:buNone/>
              <a:defRPr sz="1200">
                <a:solidFill>
                  <a:srgbClr val="767676"/>
                </a:solidFill>
              </a:defRPr>
            </a:lvl1pPr>
            <a:lvl2pPr marL="457200" indent="0">
              <a:buNone/>
              <a:defRPr sz="1100"/>
            </a:lvl2pPr>
            <a:lvl3pPr marL="914400" indent="0">
              <a:buNone/>
              <a:defRPr sz="1050"/>
            </a:lvl3pPr>
            <a:lvl4pPr marL="1371600" indent="0">
              <a:buNone/>
              <a:defRPr sz="1000"/>
            </a:lvl4pPr>
            <a:lvl5pPr marL="1828800" indent="0">
              <a:buNone/>
              <a:defRPr sz="1000"/>
            </a:lvl5pPr>
          </a:lstStyle>
          <a:p>
            <a:pPr lvl="0"/>
            <a:r>
              <a:rPr lang="en-US" dirty="0"/>
              <a:t>Section Title</a:t>
            </a:r>
          </a:p>
        </p:txBody>
      </p:sp>
      <p:cxnSp>
        <p:nvCxnSpPr>
          <p:cNvPr id="13" name="Straight Connector 12">
            <a:extLst>
              <a:ext uri="{FF2B5EF4-FFF2-40B4-BE49-F238E27FC236}">
                <a16:creationId xmlns:a16="http://schemas.microsoft.com/office/drawing/2014/main" id="{DE37F834-4DD3-5964-1894-BDD0CB441805}"/>
              </a:ext>
            </a:extLst>
          </p:cNvPr>
          <p:cNvCxnSpPr>
            <a:cxnSpLocks/>
          </p:cNvCxnSpPr>
          <p:nvPr userDrawn="1"/>
        </p:nvCxnSpPr>
        <p:spPr>
          <a:xfrm>
            <a:off x="911453" y="6229350"/>
            <a:ext cx="0" cy="238125"/>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16" name="Slide Number Placeholder 6">
            <a:extLst>
              <a:ext uri="{FF2B5EF4-FFF2-40B4-BE49-F238E27FC236}">
                <a16:creationId xmlns:a16="http://schemas.microsoft.com/office/drawing/2014/main" id="{CAFFA742-DA2B-2090-3EF8-077C382DA4F1}"/>
              </a:ext>
            </a:extLst>
          </p:cNvPr>
          <p:cNvSpPr>
            <a:spLocks noGrp="1"/>
          </p:cNvSpPr>
          <p:nvPr>
            <p:ph type="sldNum" sz="quarter" idx="4"/>
          </p:nvPr>
        </p:nvSpPr>
        <p:spPr>
          <a:xfrm>
            <a:off x="11295787" y="6251750"/>
            <a:ext cx="286611" cy="189270"/>
          </a:xfrm>
          <a:prstGeom prst="rect">
            <a:avLst/>
          </a:prstGeom>
        </p:spPr>
        <p:txBody>
          <a:bodyPr vert="horz" lIns="0" tIns="0" rIns="0" bIns="0" rtlCol="0" anchor="ctr"/>
          <a:lstStyle>
            <a:lvl1pPr algn="r">
              <a:defRPr sz="1200">
                <a:solidFill>
                  <a:schemeClr val="tx1">
                    <a:tint val="82000"/>
                  </a:schemeClr>
                </a:solidFill>
              </a:defRPr>
            </a:lvl1pPr>
          </a:lstStyle>
          <a:p>
            <a:fld id="{E494F7E3-3625-40F1-897C-DFFB67D50095}" type="slidenum">
              <a:rPr lang="en-US" smtClean="0"/>
              <a:t>‹#›</a:t>
            </a:fld>
            <a:endParaRPr lang="en-US" dirty="0"/>
          </a:p>
        </p:txBody>
      </p:sp>
      <p:sp>
        <p:nvSpPr>
          <p:cNvPr id="4" name="Text Placeholder 4">
            <a:extLst>
              <a:ext uri="{FF2B5EF4-FFF2-40B4-BE49-F238E27FC236}">
                <a16:creationId xmlns:a16="http://schemas.microsoft.com/office/drawing/2014/main" id="{345500E4-FFA0-F46D-9105-928F3A441A6D}"/>
              </a:ext>
            </a:extLst>
          </p:cNvPr>
          <p:cNvSpPr>
            <a:spLocks noGrp="1"/>
          </p:cNvSpPr>
          <p:nvPr>
            <p:ph type="body" sz="quarter" idx="15" hasCustomPrompt="1"/>
          </p:nvPr>
        </p:nvSpPr>
        <p:spPr>
          <a:xfrm>
            <a:off x="609600" y="393301"/>
            <a:ext cx="10972800" cy="757599"/>
          </a:xfrm>
        </p:spPr>
        <p:txBody>
          <a:bodyPr lIns="0" tIns="0" rIns="0" bIns="0" anchor="b">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600">
                <a:solidFill>
                  <a:schemeClr val="tx2"/>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br>
              <a:rPr lang="en-US" dirty="0"/>
            </a:br>
            <a:r>
              <a:rPr lang="en-US" dirty="0"/>
              <a:t>Click to edit Master text styles</a:t>
            </a:r>
          </a:p>
        </p:txBody>
      </p:sp>
    </p:spTree>
    <p:extLst>
      <p:ext uri="{BB962C8B-B14F-4D97-AF65-F5344CB8AC3E}">
        <p14:creationId xmlns:p14="http://schemas.microsoft.com/office/powerpoint/2010/main" val="657383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eft weighte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14310CB-EE80-28F5-DB77-1D75E908C27E}"/>
              </a:ext>
            </a:extLst>
          </p:cNvPr>
          <p:cNvSpPr>
            <a:spLocks noGrp="1"/>
          </p:cNvSpPr>
          <p:nvPr>
            <p:ph type="pic" sz="quarter" idx="19"/>
          </p:nvPr>
        </p:nvSpPr>
        <p:spPr>
          <a:xfrm>
            <a:off x="0" y="-11113"/>
            <a:ext cx="3856038" cy="6869113"/>
          </a:xfrm>
        </p:spPr>
        <p:txBody>
          <a:bodyPr/>
          <a:lstStyle/>
          <a:p>
            <a:endParaRPr lang="en-US"/>
          </a:p>
        </p:txBody>
      </p:sp>
      <p:grpSp>
        <p:nvGrpSpPr>
          <p:cNvPr id="8" name="Group 7">
            <a:extLst>
              <a:ext uri="{FF2B5EF4-FFF2-40B4-BE49-F238E27FC236}">
                <a16:creationId xmlns:a16="http://schemas.microsoft.com/office/drawing/2014/main" id="{350AB0A2-BF5F-FC74-6894-289BCA2BA0C4}"/>
              </a:ext>
            </a:extLst>
          </p:cNvPr>
          <p:cNvGrpSpPr/>
          <p:nvPr userDrawn="1"/>
        </p:nvGrpSpPr>
        <p:grpSpPr>
          <a:xfrm>
            <a:off x="6211748" y="43933"/>
            <a:ext cx="6007463" cy="6865776"/>
            <a:chOff x="-826727" y="-1"/>
            <a:chExt cx="6007463" cy="6865776"/>
          </a:xfrm>
        </p:grpSpPr>
        <p:sp>
          <p:nvSpPr>
            <p:cNvPr id="9" name="Parallelogram 8">
              <a:extLst>
                <a:ext uri="{FF2B5EF4-FFF2-40B4-BE49-F238E27FC236}">
                  <a16:creationId xmlns:a16="http://schemas.microsoft.com/office/drawing/2014/main" id="{DA08D80A-B1CD-46BD-53AC-904459E87846}"/>
                </a:ext>
              </a:extLst>
            </p:cNvPr>
            <p:cNvSpPr/>
            <p:nvPr/>
          </p:nvSpPr>
          <p:spPr>
            <a:xfrm>
              <a:off x="-826727" y="-1"/>
              <a:ext cx="6007463" cy="6831051"/>
            </a:xfrm>
            <a:custGeom>
              <a:avLst/>
              <a:gdLst>
                <a:gd name="connsiteX0" fmla="*/ 0 w 7176319"/>
                <a:gd name="connsiteY0" fmla="*/ 6981522 h 6981522"/>
                <a:gd name="connsiteX1" fmla="*/ 6106947 w 7176319"/>
                <a:gd name="connsiteY1" fmla="*/ 0 h 6981522"/>
                <a:gd name="connsiteX2" fmla="*/ 7176319 w 7176319"/>
                <a:gd name="connsiteY2" fmla="*/ 0 h 6981522"/>
                <a:gd name="connsiteX3" fmla="*/ 1069372 w 7176319"/>
                <a:gd name="connsiteY3" fmla="*/ 6981522 h 6981522"/>
                <a:gd name="connsiteX4" fmla="*/ 0 w 7176319"/>
                <a:gd name="connsiteY4" fmla="*/ 6981522 h 6981522"/>
                <a:gd name="connsiteX0" fmla="*/ 0 w 6106947"/>
                <a:gd name="connsiteY0" fmla="*/ 6981522 h 6981522"/>
                <a:gd name="connsiteX1" fmla="*/ 6106947 w 6106947"/>
                <a:gd name="connsiteY1" fmla="*/ 0 h 6981522"/>
                <a:gd name="connsiteX2" fmla="*/ 6099874 w 6106947"/>
                <a:gd name="connsiteY2" fmla="*/ 1180618 h 6981522"/>
                <a:gd name="connsiteX3" fmla="*/ 1069372 w 6106947"/>
                <a:gd name="connsiteY3" fmla="*/ 6981522 h 6981522"/>
                <a:gd name="connsiteX4" fmla="*/ 0 w 6106947"/>
                <a:gd name="connsiteY4" fmla="*/ 6981522 h 6981522"/>
                <a:gd name="connsiteX0" fmla="*/ 0 w 6123210"/>
                <a:gd name="connsiteY0" fmla="*/ 6981522 h 6981522"/>
                <a:gd name="connsiteX1" fmla="*/ 6106947 w 6123210"/>
                <a:gd name="connsiteY1" fmla="*/ 0 h 6981522"/>
                <a:gd name="connsiteX2" fmla="*/ 6123024 w 6123210"/>
                <a:gd name="connsiteY2" fmla="*/ 1215342 h 6981522"/>
                <a:gd name="connsiteX3" fmla="*/ 1069372 w 6123210"/>
                <a:gd name="connsiteY3" fmla="*/ 6981522 h 6981522"/>
                <a:gd name="connsiteX4" fmla="*/ 0 w 6123210"/>
                <a:gd name="connsiteY4" fmla="*/ 6981522 h 6981522"/>
                <a:gd name="connsiteX0" fmla="*/ 0 w 6123210"/>
                <a:gd name="connsiteY0" fmla="*/ 6981522 h 6981522"/>
                <a:gd name="connsiteX1" fmla="*/ 6106947 w 6123210"/>
                <a:gd name="connsiteY1" fmla="*/ 0 h 6981522"/>
                <a:gd name="connsiteX2" fmla="*/ 6123024 w 6123210"/>
                <a:gd name="connsiteY2" fmla="*/ 1215342 h 6981522"/>
                <a:gd name="connsiteX3" fmla="*/ 1219843 w 6123210"/>
                <a:gd name="connsiteY3" fmla="*/ 6831051 h 6981522"/>
                <a:gd name="connsiteX4" fmla="*/ 0 w 6123210"/>
                <a:gd name="connsiteY4" fmla="*/ 6981522 h 6981522"/>
                <a:gd name="connsiteX0" fmla="*/ 0 w 6007463"/>
                <a:gd name="connsiteY0" fmla="*/ 6831051 h 6831051"/>
                <a:gd name="connsiteX1" fmla="*/ 5991200 w 6007463"/>
                <a:gd name="connsiteY1" fmla="*/ 0 h 6831051"/>
                <a:gd name="connsiteX2" fmla="*/ 6007277 w 6007463"/>
                <a:gd name="connsiteY2" fmla="*/ 1215342 h 6831051"/>
                <a:gd name="connsiteX3" fmla="*/ 1104096 w 6007463"/>
                <a:gd name="connsiteY3" fmla="*/ 6831051 h 6831051"/>
                <a:gd name="connsiteX4" fmla="*/ 0 w 6007463"/>
                <a:gd name="connsiteY4" fmla="*/ 6831051 h 6831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7463" h="6831051">
                  <a:moveTo>
                    <a:pt x="0" y="6831051"/>
                  </a:moveTo>
                  <a:lnTo>
                    <a:pt x="5991200" y="0"/>
                  </a:lnTo>
                  <a:cubicBezTo>
                    <a:pt x="5988842" y="393539"/>
                    <a:pt x="6009635" y="821803"/>
                    <a:pt x="6007277" y="1215342"/>
                  </a:cubicBezTo>
                  <a:lnTo>
                    <a:pt x="1104096" y="6831051"/>
                  </a:lnTo>
                  <a:lnTo>
                    <a:pt x="0" y="6831051"/>
                  </a:lnTo>
                  <a:close/>
                </a:path>
              </a:pathLst>
            </a:custGeom>
            <a:solidFill>
              <a:schemeClr val="accent1">
                <a:lumMod val="20000"/>
                <a:lumOff val="80000"/>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a:extLst>
                <a:ext uri="{FF2B5EF4-FFF2-40B4-BE49-F238E27FC236}">
                  <a16:creationId xmlns:a16="http://schemas.microsoft.com/office/drawing/2014/main" id="{17C9F118-2F15-D553-0085-10E4828E6F1B}"/>
                </a:ext>
              </a:extLst>
            </p:cNvPr>
            <p:cNvSpPr/>
            <p:nvPr/>
          </p:nvSpPr>
          <p:spPr>
            <a:xfrm>
              <a:off x="953523" y="2083443"/>
              <a:ext cx="4224774" cy="4782332"/>
            </a:xfrm>
            <a:custGeom>
              <a:avLst/>
              <a:gdLst>
                <a:gd name="connsiteX0" fmla="*/ 0 w 7176319"/>
                <a:gd name="connsiteY0" fmla="*/ 6981522 h 6981522"/>
                <a:gd name="connsiteX1" fmla="*/ 6106947 w 7176319"/>
                <a:gd name="connsiteY1" fmla="*/ 0 h 6981522"/>
                <a:gd name="connsiteX2" fmla="*/ 7176319 w 7176319"/>
                <a:gd name="connsiteY2" fmla="*/ 0 h 6981522"/>
                <a:gd name="connsiteX3" fmla="*/ 1069372 w 7176319"/>
                <a:gd name="connsiteY3" fmla="*/ 6981522 h 6981522"/>
                <a:gd name="connsiteX4" fmla="*/ 0 w 7176319"/>
                <a:gd name="connsiteY4" fmla="*/ 6981522 h 6981522"/>
                <a:gd name="connsiteX0" fmla="*/ 0 w 7176319"/>
                <a:gd name="connsiteY0" fmla="*/ 6981522 h 6981522"/>
                <a:gd name="connsiteX1" fmla="*/ 4312872 w 7176319"/>
                <a:gd name="connsiteY1" fmla="*/ 2083443 h 6981522"/>
                <a:gd name="connsiteX2" fmla="*/ 7176319 w 7176319"/>
                <a:gd name="connsiteY2" fmla="*/ 0 h 6981522"/>
                <a:gd name="connsiteX3" fmla="*/ 1069372 w 7176319"/>
                <a:gd name="connsiteY3" fmla="*/ 6981522 h 6981522"/>
                <a:gd name="connsiteX4" fmla="*/ 0 w 7176319"/>
                <a:gd name="connsiteY4" fmla="*/ 6981522 h 6981522"/>
                <a:gd name="connsiteX0" fmla="*/ 0 w 4317372"/>
                <a:gd name="connsiteY0" fmla="*/ 4898079 h 4898079"/>
                <a:gd name="connsiteX1" fmla="*/ 4312872 w 4317372"/>
                <a:gd name="connsiteY1" fmla="*/ 0 h 4898079"/>
                <a:gd name="connsiteX2" fmla="*/ 4317372 w 4317372"/>
                <a:gd name="connsiteY2" fmla="*/ 1180618 h 4898079"/>
                <a:gd name="connsiteX3" fmla="*/ 1069372 w 4317372"/>
                <a:gd name="connsiteY3" fmla="*/ 4898079 h 4898079"/>
                <a:gd name="connsiteX4" fmla="*/ 0 w 4317372"/>
                <a:gd name="connsiteY4" fmla="*/ 4898079 h 4898079"/>
                <a:gd name="connsiteX0" fmla="*/ 0 w 4317372"/>
                <a:gd name="connsiteY0" fmla="*/ 4898079 h 4898079"/>
                <a:gd name="connsiteX1" fmla="*/ 4312872 w 4317372"/>
                <a:gd name="connsiteY1" fmla="*/ 0 h 4898079"/>
                <a:gd name="connsiteX2" fmla="*/ 4317372 w 4317372"/>
                <a:gd name="connsiteY2" fmla="*/ 1180618 h 4898079"/>
                <a:gd name="connsiteX3" fmla="*/ 1185119 w 4317372"/>
                <a:gd name="connsiteY3" fmla="*/ 4770757 h 4898079"/>
                <a:gd name="connsiteX4" fmla="*/ 0 w 4317372"/>
                <a:gd name="connsiteY4" fmla="*/ 4898079 h 4898079"/>
                <a:gd name="connsiteX0" fmla="*/ 0 w 4224774"/>
                <a:gd name="connsiteY0" fmla="*/ 4782332 h 4782332"/>
                <a:gd name="connsiteX1" fmla="*/ 4220274 w 4224774"/>
                <a:gd name="connsiteY1" fmla="*/ 0 h 4782332"/>
                <a:gd name="connsiteX2" fmla="*/ 4224774 w 4224774"/>
                <a:gd name="connsiteY2" fmla="*/ 1180618 h 4782332"/>
                <a:gd name="connsiteX3" fmla="*/ 1092521 w 4224774"/>
                <a:gd name="connsiteY3" fmla="*/ 4770757 h 4782332"/>
                <a:gd name="connsiteX4" fmla="*/ 0 w 4224774"/>
                <a:gd name="connsiteY4" fmla="*/ 4782332 h 4782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4774" h="4782332">
                  <a:moveTo>
                    <a:pt x="0" y="4782332"/>
                  </a:moveTo>
                  <a:lnTo>
                    <a:pt x="4220274" y="0"/>
                  </a:lnTo>
                  <a:lnTo>
                    <a:pt x="4224774" y="1180618"/>
                  </a:lnTo>
                  <a:lnTo>
                    <a:pt x="1092521" y="4770757"/>
                  </a:lnTo>
                  <a:lnTo>
                    <a:pt x="0" y="4782332"/>
                  </a:lnTo>
                  <a:close/>
                </a:path>
              </a:pathLst>
            </a:custGeom>
            <a:solidFill>
              <a:schemeClr val="accent1">
                <a:lumMod val="20000"/>
                <a:lumOff val="80000"/>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Rectangle 13">
            <a:extLst>
              <a:ext uri="{FF2B5EF4-FFF2-40B4-BE49-F238E27FC236}">
                <a16:creationId xmlns:a16="http://schemas.microsoft.com/office/drawing/2014/main" id="{E815E513-DA6A-6B5D-524B-A53651747FDF}"/>
              </a:ext>
            </a:extLst>
          </p:cNvPr>
          <p:cNvSpPr/>
          <p:nvPr userDrawn="1"/>
        </p:nvSpPr>
        <p:spPr>
          <a:xfrm>
            <a:off x="-1" y="-11574"/>
            <a:ext cx="3705817" cy="4202574"/>
          </a:xfrm>
          <a:custGeom>
            <a:avLst/>
            <a:gdLst>
              <a:gd name="connsiteX0" fmla="*/ 0 w 3856288"/>
              <a:gd name="connsiteY0" fmla="*/ 0 h 6858000"/>
              <a:gd name="connsiteX1" fmla="*/ 3856288 w 3856288"/>
              <a:gd name="connsiteY1" fmla="*/ 0 h 6858000"/>
              <a:gd name="connsiteX2" fmla="*/ 3856288 w 3856288"/>
              <a:gd name="connsiteY2" fmla="*/ 6858000 h 6858000"/>
              <a:gd name="connsiteX3" fmla="*/ 0 w 3856288"/>
              <a:gd name="connsiteY3" fmla="*/ 6858000 h 6858000"/>
              <a:gd name="connsiteX4" fmla="*/ 0 w 3856288"/>
              <a:gd name="connsiteY4" fmla="*/ 0 h 6858000"/>
              <a:gd name="connsiteX0" fmla="*/ 0 w 3856288"/>
              <a:gd name="connsiteY0" fmla="*/ 11574 h 6869574"/>
              <a:gd name="connsiteX1" fmla="*/ 3705817 w 3856288"/>
              <a:gd name="connsiteY1" fmla="*/ 0 h 6869574"/>
              <a:gd name="connsiteX2" fmla="*/ 3856288 w 3856288"/>
              <a:gd name="connsiteY2" fmla="*/ 6869574 h 6869574"/>
              <a:gd name="connsiteX3" fmla="*/ 0 w 3856288"/>
              <a:gd name="connsiteY3" fmla="*/ 6869574 h 6869574"/>
              <a:gd name="connsiteX4" fmla="*/ 0 w 3856288"/>
              <a:gd name="connsiteY4" fmla="*/ 11574 h 6869574"/>
              <a:gd name="connsiteX0" fmla="*/ 0 w 3856288"/>
              <a:gd name="connsiteY0" fmla="*/ 11574 h 6869574"/>
              <a:gd name="connsiteX1" fmla="*/ 3705817 w 3856288"/>
              <a:gd name="connsiteY1" fmla="*/ 0 h 6869574"/>
              <a:gd name="connsiteX2" fmla="*/ 3856288 w 3856288"/>
              <a:gd name="connsiteY2" fmla="*/ 6869574 h 6869574"/>
              <a:gd name="connsiteX3" fmla="*/ 0 w 3856288"/>
              <a:gd name="connsiteY3" fmla="*/ 4202574 h 6869574"/>
              <a:gd name="connsiteX4" fmla="*/ 0 w 3856288"/>
              <a:gd name="connsiteY4" fmla="*/ 11574 h 6869574"/>
              <a:gd name="connsiteX0" fmla="*/ 0 w 3705817"/>
              <a:gd name="connsiteY0" fmla="*/ 11574 h 4202574"/>
              <a:gd name="connsiteX1" fmla="*/ 3705817 w 3705817"/>
              <a:gd name="connsiteY1" fmla="*/ 0 h 4202574"/>
              <a:gd name="connsiteX2" fmla="*/ 1783648 w 3705817"/>
              <a:gd name="connsiteY2" fmla="*/ 2023254 h 4202574"/>
              <a:gd name="connsiteX3" fmla="*/ 0 w 3705817"/>
              <a:gd name="connsiteY3" fmla="*/ 4202574 h 4202574"/>
              <a:gd name="connsiteX4" fmla="*/ 0 w 3705817"/>
              <a:gd name="connsiteY4" fmla="*/ 11574 h 4202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5817" h="4202574">
                <a:moveTo>
                  <a:pt x="0" y="11574"/>
                </a:moveTo>
                <a:lnTo>
                  <a:pt x="3705817" y="0"/>
                </a:lnTo>
                <a:lnTo>
                  <a:pt x="1783648" y="2023254"/>
                </a:lnTo>
                <a:lnTo>
                  <a:pt x="0" y="4202574"/>
                </a:lnTo>
                <a:lnTo>
                  <a:pt x="0" y="11574"/>
                </a:lnTo>
                <a:close/>
              </a:path>
            </a:pathLst>
          </a:custGeom>
          <a:solidFill>
            <a:schemeClr val="accent4">
              <a:alpha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6D0450E2-BF7C-8AC9-B3A9-81F52DF8F077}"/>
              </a:ext>
            </a:extLst>
          </p:cNvPr>
          <p:cNvCxnSpPr>
            <a:cxnSpLocks/>
          </p:cNvCxnSpPr>
          <p:nvPr userDrawn="1"/>
        </p:nvCxnSpPr>
        <p:spPr>
          <a:xfrm>
            <a:off x="4024608" y="6170361"/>
            <a:ext cx="7557791" cy="0"/>
          </a:xfrm>
          <a:prstGeom prst="line">
            <a:avLst/>
          </a:prstGeom>
          <a:ln w="22225">
            <a:solidFill>
              <a:schemeClr val="accent4">
                <a:lumMod val="20000"/>
                <a:lumOff val="80000"/>
              </a:schemeClr>
            </a:solidFill>
          </a:ln>
        </p:spPr>
        <p:style>
          <a:lnRef idx="2">
            <a:schemeClr val="accent1"/>
          </a:lnRef>
          <a:fillRef idx="0">
            <a:schemeClr val="accent1"/>
          </a:fillRef>
          <a:effectRef idx="1">
            <a:schemeClr val="accent1"/>
          </a:effectRef>
          <a:fontRef idx="minor">
            <a:schemeClr val="tx1"/>
          </a:fontRef>
        </p:style>
      </p:cxnSp>
      <p:sp>
        <p:nvSpPr>
          <p:cNvPr id="2" name="Slide Number Placeholder 6">
            <a:extLst>
              <a:ext uri="{FF2B5EF4-FFF2-40B4-BE49-F238E27FC236}">
                <a16:creationId xmlns:a16="http://schemas.microsoft.com/office/drawing/2014/main" id="{642FE818-B81E-B302-DAD2-4A73721B2E2E}"/>
              </a:ext>
            </a:extLst>
          </p:cNvPr>
          <p:cNvSpPr>
            <a:spLocks noGrp="1"/>
          </p:cNvSpPr>
          <p:nvPr>
            <p:ph type="sldNum" sz="quarter" idx="4"/>
          </p:nvPr>
        </p:nvSpPr>
        <p:spPr>
          <a:xfrm>
            <a:off x="11295787" y="6251750"/>
            <a:ext cx="286611" cy="189270"/>
          </a:xfrm>
          <a:prstGeom prst="rect">
            <a:avLst/>
          </a:prstGeom>
        </p:spPr>
        <p:txBody>
          <a:bodyPr vert="horz" lIns="0" tIns="0" rIns="0" bIns="0" rtlCol="0" anchor="ctr"/>
          <a:lstStyle>
            <a:lvl1pPr algn="r">
              <a:defRPr sz="1200">
                <a:solidFill>
                  <a:schemeClr val="tx1">
                    <a:tint val="82000"/>
                  </a:schemeClr>
                </a:solidFill>
              </a:defRPr>
            </a:lvl1pPr>
          </a:lstStyle>
          <a:p>
            <a:fld id="{E494F7E3-3625-40F1-897C-DFFB67D50095}" type="slidenum">
              <a:rPr lang="en-US" smtClean="0"/>
              <a:t>‹#›</a:t>
            </a:fld>
            <a:endParaRPr lang="en-US"/>
          </a:p>
        </p:txBody>
      </p:sp>
      <p:sp>
        <p:nvSpPr>
          <p:cNvPr id="4" name="Text Placeholder 27">
            <a:extLst>
              <a:ext uri="{FF2B5EF4-FFF2-40B4-BE49-F238E27FC236}">
                <a16:creationId xmlns:a16="http://schemas.microsoft.com/office/drawing/2014/main" id="{1B517026-C314-284C-D768-5D7CBA0B7120}"/>
              </a:ext>
            </a:extLst>
          </p:cNvPr>
          <p:cNvSpPr>
            <a:spLocks noGrp="1"/>
          </p:cNvSpPr>
          <p:nvPr>
            <p:ph type="body" sz="quarter" idx="18" hasCustomPrompt="1"/>
          </p:nvPr>
        </p:nvSpPr>
        <p:spPr>
          <a:xfrm>
            <a:off x="6599303" y="6279450"/>
            <a:ext cx="4635435" cy="166199"/>
          </a:xfrm>
        </p:spPr>
        <p:txBody>
          <a:bodyPr wrap="square" lIns="0" tIns="0" rIns="0" bIns="0" anchor="ctr">
            <a:spAutoFit/>
          </a:bodyPr>
          <a:lstStyle>
            <a:lvl1pPr marL="0" indent="0" algn="ctr">
              <a:buNone/>
              <a:defRPr sz="1200">
                <a:solidFill>
                  <a:srgbClr val="767676"/>
                </a:solidFill>
              </a:defRPr>
            </a:lvl1pPr>
            <a:lvl2pPr marL="457200" indent="0">
              <a:buNone/>
              <a:defRPr sz="1100"/>
            </a:lvl2pPr>
            <a:lvl3pPr marL="914400" indent="0">
              <a:buNone/>
              <a:defRPr sz="1050"/>
            </a:lvl3pPr>
            <a:lvl4pPr marL="1371600" indent="0">
              <a:buNone/>
              <a:defRPr sz="1000"/>
            </a:lvl4pPr>
            <a:lvl5pPr marL="1828800" indent="0">
              <a:buNone/>
              <a:defRPr sz="1000"/>
            </a:lvl5pPr>
          </a:lstStyle>
          <a:p>
            <a:pPr lvl="0"/>
            <a:r>
              <a:rPr lang="en-US" dirty="0"/>
              <a:t>Subsection Title</a:t>
            </a:r>
          </a:p>
        </p:txBody>
      </p:sp>
      <p:sp>
        <p:nvSpPr>
          <p:cNvPr id="6" name="Text Placeholder 30">
            <a:extLst>
              <a:ext uri="{FF2B5EF4-FFF2-40B4-BE49-F238E27FC236}">
                <a16:creationId xmlns:a16="http://schemas.microsoft.com/office/drawing/2014/main" id="{05A4D5C5-6FA1-2E01-A063-D78CC905D8F0}"/>
              </a:ext>
            </a:extLst>
          </p:cNvPr>
          <p:cNvSpPr>
            <a:spLocks noGrp="1"/>
          </p:cNvSpPr>
          <p:nvPr>
            <p:ph type="body" sz="quarter" idx="20" hasCustomPrompt="1"/>
          </p:nvPr>
        </p:nvSpPr>
        <p:spPr>
          <a:xfrm>
            <a:off x="4024606" y="6251750"/>
            <a:ext cx="286613" cy="221599"/>
          </a:xfrm>
        </p:spPr>
        <p:txBody>
          <a:bodyPr lIns="0" tIns="0" rIns="0" bIns="0">
            <a:spAutoFit/>
          </a:bodyPr>
          <a:lstStyle>
            <a:lvl1pPr marL="0" indent="0">
              <a:buNone/>
              <a:defRPr sz="1600">
                <a:solidFill>
                  <a:schemeClr val="accent4"/>
                </a:solidFill>
                <a:latin typeface="Montserrat SemiBold" pitchFamily="2" charset="0"/>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a:t>01</a:t>
            </a:r>
          </a:p>
        </p:txBody>
      </p:sp>
      <p:sp>
        <p:nvSpPr>
          <p:cNvPr id="16" name="Text Placeholder 27">
            <a:extLst>
              <a:ext uri="{FF2B5EF4-FFF2-40B4-BE49-F238E27FC236}">
                <a16:creationId xmlns:a16="http://schemas.microsoft.com/office/drawing/2014/main" id="{714FAEE1-F0DA-E09C-EE6B-8CB5E06CE174}"/>
              </a:ext>
            </a:extLst>
          </p:cNvPr>
          <p:cNvSpPr>
            <a:spLocks noGrp="1"/>
          </p:cNvSpPr>
          <p:nvPr>
            <p:ph type="body" sz="quarter" idx="16" hasCustomPrompt="1"/>
          </p:nvPr>
        </p:nvSpPr>
        <p:spPr>
          <a:xfrm>
            <a:off x="4361159" y="6279450"/>
            <a:ext cx="2203446" cy="166199"/>
          </a:xfrm>
        </p:spPr>
        <p:txBody>
          <a:bodyPr wrap="square" lIns="0" tIns="0" rIns="0" bIns="0" anchor="ctr">
            <a:spAutoFit/>
          </a:bodyPr>
          <a:lstStyle>
            <a:lvl1pPr marL="0" indent="0">
              <a:buNone/>
              <a:defRPr sz="1200">
                <a:solidFill>
                  <a:srgbClr val="767676"/>
                </a:solidFill>
              </a:defRPr>
            </a:lvl1pPr>
            <a:lvl2pPr marL="457200" indent="0">
              <a:buNone/>
              <a:defRPr sz="1100"/>
            </a:lvl2pPr>
            <a:lvl3pPr marL="914400" indent="0">
              <a:buNone/>
              <a:defRPr sz="1050"/>
            </a:lvl3pPr>
            <a:lvl4pPr marL="1371600" indent="0">
              <a:buNone/>
              <a:defRPr sz="1000"/>
            </a:lvl4pPr>
            <a:lvl5pPr marL="1828800" indent="0">
              <a:buNone/>
              <a:defRPr sz="1000"/>
            </a:lvl5pPr>
          </a:lstStyle>
          <a:p>
            <a:pPr lvl="0"/>
            <a:r>
              <a:rPr lang="en-US" dirty="0"/>
              <a:t>Section Title</a:t>
            </a:r>
          </a:p>
        </p:txBody>
      </p:sp>
      <p:cxnSp>
        <p:nvCxnSpPr>
          <p:cNvPr id="17" name="Straight Connector 16">
            <a:extLst>
              <a:ext uri="{FF2B5EF4-FFF2-40B4-BE49-F238E27FC236}">
                <a16:creationId xmlns:a16="http://schemas.microsoft.com/office/drawing/2014/main" id="{E8B73E4F-029A-0EE1-333B-E8EA83E6AA41}"/>
              </a:ext>
            </a:extLst>
          </p:cNvPr>
          <p:cNvCxnSpPr>
            <a:cxnSpLocks/>
          </p:cNvCxnSpPr>
          <p:nvPr userDrawn="1"/>
        </p:nvCxnSpPr>
        <p:spPr>
          <a:xfrm>
            <a:off x="4326460" y="6229350"/>
            <a:ext cx="0" cy="238125"/>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7" name="Text Placeholder 4">
            <a:extLst>
              <a:ext uri="{FF2B5EF4-FFF2-40B4-BE49-F238E27FC236}">
                <a16:creationId xmlns:a16="http://schemas.microsoft.com/office/drawing/2014/main" id="{DC7EFAB1-3254-E585-8DFA-A497770A5484}"/>
              </a:ext>
            </a:extLst>
          </p:cNvPr>
          <p:cNvSpPr>
            <a:spLocks noGrp="1"/>
          </p:cNvSpPr>
          <p:nvPr>
            <p:ph type="body" sz="quarter" idx="15"/>
          </p:nvPr>
        </p:nvSpPr>
        <p:spPr>
          <a:xfrm>
            <a:off x="4143736" y="790575"/>
            <a:ext cx="7438663" cy="757599"/>
          </a:xfrm>
        </p:spPr>
        <p:txBody>
          <a:bodyPr lIns="0" tIns="0" rIns="0" bIns="0" anchor="b">
            <a:normAutofit/>
          </a:bodyPr>
          <a:lstStyle>
            <a:lvl1pPr marL="0" indent="0">
              <a:buNone/>
              <a:defRPr sz="2600">
                <a:solidFill>
                  <a:schemeClr val="tx2"/>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r>
              <a:rPr lang="en-US" dirty="0"/>
              <a:t>Click to edit Master text styles</a:t>
            </a:r>
          </a:p>
        </p:txBody>
      </p:sp>
    </p:spTree>
    <p:extLst>
      <p:ext uri="{BB962C8B-B14F-4D97-AF65-F5344CB8AC3E}">
        <p14:creationId xmlns:p14="http://schemas.microsoft.com/office/powerpoint/2010/main" val="20808610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ight weighted">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E6807EEE-53F5-FC76-58D8-A57333D2E402}"/>
              </a:ext>
            </a:extLst>
          </p:cNvPr>
          <p:cNvSpPr>
            <a:spLocks noGrp="1"/>
          </p:cNvSpPr>
          <p:nvPr>
            <p:ph type="pic" sz="quarter" idx="19"/>
          </p:nvPr>
        </p:nvSpPr>
        <p:spPr>
          <a:xfrm>
            <a:off x="8335837" y="-11113"/>
            <a:ext cx="3856038" cy="6869113"/>
          </a:xfrm>
        </p:spPr>
        <p:txBody>
          <a:bodyPr/>
          <a:lstStyle/>
          <a:p>
            <a:endParaRPr lang="en-US"/>
          </a:p>
        </p:txBody>
      </p:sp>
      <p:grpSp>
        <p:nvGrpSpPr>
          <p:cNvPr id="8" name="Group 7">
            <a:extLst>
              <a:ext uri="{FF2B5EF4-FFF2-40B4-BE49-F238E27FC236}">
                <a16:creationId xmlns:a16="http://schemas.microsoft.com/office/drawing/2014/main" id="{350AB0A2-BF5F-FC74-6894-289BCA2BA0C4}"/>
              </a:ext>
            </a:extLst>
          </p:cNvPr>
          <p:cNvGrpSpPr/>
          <p:nvPr userDrawn="1"/>
        </p:nvGrpSpPr>
        <p:grpSpPr>
          <a:xfrm flipH="1">
            <a:off x="-43420" y="1090946"/>
            <a:ext cx="5109273" cy="5800905"/>
            <a:chOff x="87672" y="-1"/>
            <a:chExt cx="5109273" cy="5800905"/>
          </a:xfrm>
        </p:grpSpPr>
        <p:sp>
          <p:nvSpPr>
            <p:cNvPr id="9" name="Parallelogram 8">
              <a:extLst>
                <a:ext uri="{FF2B5EF4-FFF2-40B4-BE49-F238E27FC236}">
                  <a16:creationId xmlns:a16="http://schemas.microsoft.com/office/drawing/2014/main" id="{DA08D80A-B1CD-46BD-53AC-904459E87846}"/>
                </a:ext>
              </a:extLst>
            </p:cNvPr>
            <p:cNvSpPr/>
            <p:nvPr/>
          </p:nvSpPr>
          <p:spPr>
            <a:xfrm>
              <a:off x="87672" y="-1"/>
              <a:ext cx="5081301" cy="5800905"/>
            </a:xfrm>
            <a:custGeom>
              <a:avLst/>
              <a:gdLst>
                <a:gd name="connsiteX0" fmla="*/ 0 w 7176319"/>
                <a:gd name="connsiteY0" fmla="*/ 6981522 h 6981522"/>
                <a:gd name="connsiteX1" fmla="*/ 6106947 w 7176319"/>
                <a:gd name="connsiteY1" fmla="*/ 0 h 6981522"/>
                <a:gd name="connsiteX2" fmla="*/ 7176319 w 7176319"/>
                <a:gd name="connsiteY2" fmla="*/ 0 h 6981522"/>
                <a:gd name="connsiteX3" fmla="*/ 1069372 w 7176319"/>
                <a:gd name="connsiteY3" fmla="*/ 6981522 h 6981522"/>
                <a:gd name="connsiteX4" fmla="*/ 0 w 7176319"/>
                <a:gd name="connsiteY4" fmla="*/ 6981522 h 6981522"/>
                <a:gd name="connsiteX0" fmla="*/ 0 w 6111448"/>
                <a:gd name="connsiteY0" fmla="*/ 6981522 h 6981522"/>
                <a:gd name="connsiteX1" fmla="*/ 6106947 w 6111448"/>
                <a:gd name="connsiteY1" fmla="*/ 0 h 6981522"/>
                <a:gd name="connsiteX2" fmla="*/ 6111448 w 6111448"/>
                <a:gd name="connsiteY2" fmla="*/ 1226917 h 6981522"/>
                <a:gd name="connsiteX3" fmla="*/ 1069372 w 6111448"/>
                <a:gd name="connsiteY3" fmla="*/ 6981522 h 6981522"/>
                <a:gd name="connsiteX4" fmla="*/ 0 w 6111448"/>
                <a:gd name="connsiteY4" fmla="*/ 6981522 h 6981522"/>
                <a:gd name="connsiteX0" fmla="*/ 0 w 6111448"/>
                <a:gd name="connsiteY0" fmla="*/ 6981522 h 6981522"/>
                <a:gd name="connsiteX1" fmla="*/ 6106947 w 6111448"/>
                <a:gd name="connsiteY1" fmla="*/ 0 h 6981522"/>
                <a:gd name="connsiteX2" fmla="*/ 6111448 w 6111448"/>
                <a:gd name="connsiteY2" fmla="*/ 1226917 h 6981522"/>
                <a:gd name="connsiteX3" fmla="*/ 2122668 w 6111448"/>
                <a:gd name="connsiteY3" fmla="*/ 5800905 h 6981522"/>
                <a:gd name="connsiteX4" fmla="*/ 0 w 6111448"/>
                <a:gd name="connsiteY4" fmla="*/ 6981522 h 6981522"/>
                <a:gd name="connsiteX0" fmla="*/ 0 w 5081301"/>
                <a:gd name="connsiteY0" fmla="*/ 5800904 h 5800905"/>
                <a:gd name="connsiteX1" fmla="*/ 5076800 w 5081301"/>
                <a:gd name="connsiteY1" fmla="*/ 0 h 5800905"/>
                <a:gd name="connsiteX2" fmla="*/ 5081301 w 5081301"/>
                <a:gd name="connsiteY2" fmla="*/ 1226917 h 5800905"/>
                <a:gd name="connsiteX3" fmla="*/ 1092521 w 5081301"/>
                <a:gd name="connsiteY3" fmla="*/ 5800905 h 5800905"/>
                <a:gd name="connsiteX4" fmla="*/ 0 w 5081301"/>
                <a:gd name="connsiteY4" fmla="*/ 5800904 h 5800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301" h="5800905">
                  <a:moveTo>
                    <a:pt x="0" y="5800904"/>
                  </a:moveTo>
                  <a:lnTo>
                    <a:pt x="5076800" y="0"/>
                  </a:lnTo>
                  <a:cubicBezTo>
                    <a:pt x="5078300" y="408972"/>
                    <a:pt x="5079801" y="817945"/>
                    <a:pt x="5081301" y="1226917"/>
                  </a:cubicBezTo>
                  <a:lnTo>
                    <a:pt x="1092521" y="5800905"/>
                  </a:lnTo>
                  <a:lnTo>
                    <a:pt x="0" y="5800904"/>
                  </a:lnTo>
                  <a:close/>
                </a:path>
              </a:pathLst>
            </a:custGeom>
            <a:solidFill>
              <a:schemeClr val="accent1">
                <a:lumMod val="20000"/>
                <a:lumOff val="80000"/>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a:extLst>
                <a:ext uri="{FF2B5EF4-FFF2-40B4-BE49-F238E27FC236}">
                  <a16:creationId xmlns:a16="http://schemas.microsoft.com/office/drawing/2014/main" id="{17C9F118-2F15-D553-0085-10E4828E6F1B}"/>
                </a:ext>
              </a:extLst>
            </p:cNvPr>
            <p:cNvSpPr/>
            <p:nvPr/>
          </p:nvSpPr>
          <p:spPr>
            <a:xfrm>
              <a:off x="1925796" y="2037142"/>
              <a:ext cx="3271149" cy="3750093"/>
            </a:xfrm>
            <a:custGeom>
              <a:avLst/>
              <a:gdLst>
                <a:gd name="connsiteX0" fmla="*/ 0 w 7176319"/>
                <a:gd name="connsiteY0" fmla="*/ 6981522 h 6981522"/>
                <a:gd name="connsiteX1" fmla="*/ 6106947 w 7176319"/>
                <a:gd name="connsiteY1" fmla="*/ 0 h 6981522"/>
                <a:gd name="connsiteX2" fmla="*/ 7176319 w 7176319"/>
                <a:gd name="connsiteY2" fmla="*/ 0 h 6981522"/>
                <a:gd name="connsiteX3" fmla="*/ 1069372 w 7176319"/>
                <a:gd name="connsiteY3" fmla="*/ 6981522 h 6981522"/>
                <a:gd name="connsiteX4" fmla="*/ 0 w 7176319"/>
                <a:gd name="connsiteY4" fmla="*/ 6981522 h 6981522"/>
                <a:gd name="connsiteX0" fmla="*/ 0 w 7176319"/>
                <a:gd name="connsiteY0" fmla="*/ 6981522 h 6981522"/>
                <a:gd name="connsiteX1" fmla="*/ 4336020 w 7176319"/>
                <a:gd name="connsiteY1" fmla="*/ 2037144 h 6981522"/>
                <a:gd name="connsiteX2" fmla="*/ 7176319 w 7176319"/>
                <a:gd name="connsiteY2" fmla="*/ 0 h 6981522"/>
                <a:gd name="connsiteX3" fmla="*/ 1069372 w 7176319"/>
                <a:gd name="connsiteY3" fmla="*/ 6981522 h 6981522"/>
                <a:gd name="connsiteX4" fmla="*/ 0 w 7176319"/>
                <a:gd name="connsiteY4" fmla="*/ 6981522 h 6981522"/>
                <a:gd name="connsiteX0" fmla="*/ 0 w 4336020"/>
                <a:gd name="connsiteY0" fmla="*/ 4944378 h 4944378"/>
                <a:gd name="connsiteX1" fmla="*/ 4336020 w 4336020"/>
                <a:gd name="connsiteY1" fmla="*/ 0 h 4944378"/>
                <a:gd name="connsiteX2" fmla="*/ 4328946 w 4336020"/>
                <a:gd name="connsiteY2" fmla="*/ 1238492 h 4944378"/>
                <a:gd name="connsiteX3" fmla="*/ 1069372 w 4336020"/>
                <a:gd name="connsiteY3" fmla="*/ 4944378 h 4944378"/>
                <a:gd name="connsiteX4" fmla="*/ 0 w 4336020"/>
                <a:gd name="connsiteY4" fmla="*/ 4944378 h 4944378"/>
                <a:gd name="connsiteX0" fmla="*/ 0 w 3271149"/>
                <a:gd name="connsiteY0" fmla="*/ 3740611 h 4944378"/>
                <a:gd name="connsiteX1" fmla="*/ 3271149 w 3271149"/>
                <a:gd name="connsiteY1" fmla="*/ 0 h 4944378"/>
                <a:gd name="connsiteX2" fmla="*/ 3264075 w 3271149"/>
                <a:gd name="connsiteY2" fmla="*/ 1238492 h 4944378"/>
                <a:gd name="connsiteX3" fmla="*/ 4501 w 3271149"/>
                <a:gd name="connsiteY3" fmla="*/ 4944378 h 4944378"/>
                <a:gd name="connsiteX4" fmla="*/ 0 w 3271149"/>
                <a:gd name="connsiteY4" fmla="*/ 3740611 h 4944378"/>
                <a:gd name="connsiteX0" fmla="*/ 0 w 3271149"/>
                <a:gd name="connsiteY0" fmla="*/ 3740611 h 3865063"/>
                <a:gd name="connsiteX1" fmla="*/ 3271149 w 3271149"/>
                <a:gd name="connsiteY1" fmla="*/ 0 h 3865063"/>
                <a:gd name="connsiteX2" fmla="*/ 3264075 w 3271149"/>
                <a:gd name="connsiteY2" fmla="*/ 1238492 h 3865063"/>
                <a:gd name="connsiteX3" fmla="*/ 965200 w 3271149"/>
                <a:gd name="connsiteY3" fmla="*/ 3810059 h 3865063"/>
                <a:gd name="connsiteX4" fmla="*/ 0 w 3271149"/>
                <a:gd name="connsiteY4" fmla="*/ 3740611 h 3865063"/>
                <a:gd name="connsiteX0" fmla="*/ 0 w 3271149"/>
                <a:gd name="connsiteY0" fmla="*/ 3740611 h 3936887"/>
                <a:gd name="connsiteX1" fmla="*/ 3271149 w 3271149"/>
                <a:gd name="connsiteY1" fmla="*/ 0 h 3936887"/>
                <a:gd name="connsiteX2" fmla="*/ 3264075 w 3271149"/>
                <a:gd name="connsiteY2" fmla="*/ 1238492 h 3936887"/>
                <a:gd name="connsiteX3" fmla="*/ 965200 w 3271149"/>
                <a:gd name="connsiteY3" fmla="*/ 3810059 h 3936887"/>
                <a:gd name="connsiteX4" fmla="*/ 0 w 3271149"/>
                <a:gd name="connsiteY4" fmla="*/ 3740611 h 3936887"/>
                <a:gd name="connsiteX0" fmla="*/ 0 w 3271149"/>
                <a:gd name="connsiteY0" fmla="*/ 3740611 h 3929994"/>
                <a:gd name="connsiteX1" fmla="*/ 3271149 w 3271149"/>
                <a:gd name="connsiteY1" fmla="*/ 0 h 3929994"/>
                <a:gd name="connsiteX2" fmla="*/ 3264075 w 3271149"/>
                <a:gd name="connsiteY2" fmla="*/ 1238492 h 3929994"/>
                <a:gd name="connsiteX3" fmla="*/ 965200 w 3271149"/>
                <a:gd name="connsiteY3" fmla="*/ 3810059 h 3929994"/>
                <a:gd name="connsiteX4" fmla="*/ 0 w 3271149"/>
                <a:gd name="connsiteY4" fmla="*/ 3740611 h 3929994"/>
                <a:gd name="connsiteX0" fmla="*/ 0 w 3271149"/>
                <a:gd name="connsiteY0" fmla="*/ 3740611 h 3945196"/>
                <a:gd name="connsiteX1" fmla="*/ 3271149 w 3271149"/>
                <a:gd name="connsiteY1" fmla="*/ 0 h 3945196"/>
                <a:gd name="connsiteX2" fmla="*/ 3264075 w 3271149"/>
                <a:gd name="connsiteY2" fmla="*/ 1238492 h 3945196"/>
                <a:gd name="connsiteX3" fmla="*/ 965200 w 3271149"/>
                <a:gd name="connsiteY3" fmla="*/ 3810059 h 3945196"/>
                <a:gd name="connsiteX4" fmla="*/ 0 w 3271149"/>
                <a:gd name="connsiteY4" fmla="*/ 3740611 h 3945196"/>
                <a:gd name="connsiteX0" fmla="*/ 0 w 3271149"/>
                <a:gd name="connsiteY0" fmla="*/ 3740611 h 3813651"/>
                <a:gd name="connsiteX1" fmla="*/ 3271149 w 3271149"/>
                <a:gd name="connsiteY1" fmla="*/ 0 h 3813651"/>
                <a:gd name="connsiteX2" fmla="*/ 3264075 w 3271149"/>
                <a:gd name="connsiteY2" fmla="*/ 1238492 h 3813651"/>
                <a:gd name="connsiteX3" fmla="*/ 965200 w 3271149"/>
                <a:gd name="connsiteY3" fmla="*/ 3810059 h 3813651"/>
                <a:gd name="connsiteX4" fmla="*/ 0 w 3271149"/>
                <a:gd name="connsiteY4" fmla="*/ 3740611 h 3813651"/>
                <a:gd name="connsiteX0" fmla="*/ 0 w 3271149"/>
                <a:gd name="connsiteY0" fmla="*/ 3740611 h 3750093"/>
                <a:gd name="connsiteX1" fmla="*/ 3271149 w 3271149"/>
                <a:gd name="connsiteY1" fmla="*/ 0 h 3750093"/>
                <a:gd name="connsiteX2" fmla="*/ 3264075 w 3271149"/>
                <a:gd name="connsiteY2" fmla="*/ 1238492 h 3750093"/>
                <a:gd name="connsiteX3" fmla="*/ 1023073 w 3271149"/>
                <a:gd name="connsiteY3" fmla="*/ 3740610 h 3750093"/>
                <a:gd name="connsiteX4" fmla="*/ 0 w 3271149"/>
                <a:gd name="connsiteY4" fmla="*/ 3740611 h 3750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1149" h="3750093">
                  <a:moveTo>
                    <a:pt x="0" y="3740611"/>
                  </a:moveTo>
                  <a:lnTo>
                    <a:pt x="3271149" y="0"/>
                  </a:lnTo>
                  <a:lnTo>
                    <a:pt x="3264075" y="1238492"/>
                  </a:lnTo>
                  <a:lnTo>
                    <a:pt x="1023073" y="3740610"/>
                  </a:lnTo>
                  <a:cubicBezTo>
                    <a:pt x="1049759" y="3763760"/>
                    <a:pt x="1500" y="3736753"/>
                    <a:pt x="0" y="3740611"/>
                  </a:cubicBezTo>
                  <a:close/>
                </a:path>
              </a:pathLst>
            </a:custGeom>
            <a:solidFill>
              <a:schemeClr val="accent1">
                <a:lumMod val="20000"/>
                <a:lumOff val="80000"/>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Rectangle 13">
            <a:extLst>
              <a:ext uri="{FF2B5EF4-FFF2-40B4-BE49-F238E27FC236}">
                <a16:creationId xmlns:a16="http://schemas.microsoft.com/office/drawing/2014/main" id="{E815E513-DA6A-6B5D-524B-A53651747FDF}"/>
              </a:ext>
            </a:extLst>
          </p:cNvPr>
          <p:cNvSpPr/>
          <p:nvPr userDrawn="1"/>
        </p:nvSpPr>
        <p:spPr>
          <a:xfrm rot="10800000">
            <a:off x="8486183" y="2667001"/>
            <a:ext cx="3743917" cy="4216400"/>
          </a:xfrm>
          <a:custGeom>
            <a:avLst/>
            <a:gdLst>
              <a:gd name="connsiteX0" fmla="*/ 0 w 3856288"/>
              <a:gd name="connsiteY0" fmla="*/ 0 h 6858000"/>
              <a:gd name="connsiteX1" fmla="*/ 3856288 w 3856288"/>
              <a:gd name="connsiteY1" fmla="*/ 0 h 6858000"/>
              <a:gd name="connsiteX2" fmla="*/ 3856288 w 3856288"/>
              <a:gd name="connsiteY2" fmla="*/ 6858000 h 6858000"/>
              <a:gd name="connsiteX3" fmla="*/ 0 w 3856288"/>
              <a:gd name="connsiteY3" fmla="*/ 6858000 h 6858000"/>
              <a:gd name="connsiteX4" fmla="*/ 0 w 3856288"/>
              <a:gd name="connsiteY4" fmla="*/ 0 h 6858000"/>
              <a:gd name="connsiteX0" fmla="*/ 0 w 3856288"/>
              <a:gd name="connsiteY0" fmla="*/ 11574 h 6869574"/>
              <a:gd name="connsiteX1" fmla="*/ 3705817 w 3856288"/>
              <a:gd name="connsiteY1" fmla="*/ 0 h 6869574"/>
              <a:gd name="connsiteX2" fmla="*/ 3856288 w 3856288"/>
              <a:gd name="connsiteY2" fmla="*/ 6869574 h 6869574"/>
              <a:gd name="connsiteX3" fmla="*/ 0 w 3856288"/>
              <a:gd name="connsiteY3" fmla="*/ 6869574 h 6869574"/>
              <a:gd name="connsiteX4" fmla="*/ 0 w 3856288"/>
              <a:gd name="connsiteY4" fmla="*/ 11574 h 6869574"/>
              <a:gd name="connsiteX0" fmla="*/ 0 w 3856288"/>
              <a:gd name="connsiteY0" fmla="*/ 11574 h 6869574"/>
              <a:gd name="connsiteX1" fmla="*/ 3705817 w 3856288"/>
              <a:gd name="connsiteY1" fmla="*/ 0 h 6869574"/>
              <a:gd name="connsiteX2" fmla="*/ 3856288 w 3856288"/>
              <a:gd name="connsiteY2" fmla="*/ 6869574 h 6869574"/>
              <a:gd name="connsiteX3" fmla="*/ 0 w 3856288"/>
              <a:gd name="connsiteY3" fmla="*/ 4202574 h 6869574"/>
              <a:gd name="connsiteX4" fmla="*/ 0 w 3856288"/>
              <a:gd name="connsiteY4" fmla="*/ 11574 h 6869574"/>
              <a:gd name="connsiteX0" fmla="*/ 0 w 3705817"/>
              <a:gd name="connsiteY0" fmla="*/ 11574 h 4202574"/>
              <a:gd name="connsiteX1" fmla="*/ 3705817 w 3705817"/>
              <a:gd name="connsiteY1" fmla="*/ 0 h 4202574"/>
              <a:gd name="connsiteX2" fmla="*/ 1783648 w 3705817"/>
              <a:gd name="connsiteY2" fmla="*/ 2023254 h 4202574"/>
              <a:gd name="connsiteX3" fmla="*/ 0 w 3705817"/>
              <a:gd name="connsiteY3" fmla="*/ 4202574 h 4202574"/>
              <a:gd name="connsiteX4" fmla="*/ 0 w 3705817"/>
              <a:gd name="connsiteY4" fmla="*/ 11574 h 4202574"/>
              <a:gd name="connsiteX0" fmla="*/ 0 w 3743917"/>
              <a:gd name="connsiteY0" fmla="*/ 0 h 4216400"/>
              <a:gd name="connsiteX1" fmla="*/ 3743917 w 3743917"/>
              <a:gd name="connsiteY1" fmla="*/ 13826 h 4216400"/>
              <a:gd name="connsiteX2" fmla="*/ 1821748 w 3743917"/>
              <a:gd name="connsiteY2" fmla="*/ 2037080 h 4216400"/>
              <a:gd name="connsiteX3" fmla="*/ 38100 w 3743917"/>
              <a:gd name="connsiteY3" fmla="*/ 4216400 h 4216400"/>
              <a:gd name="connsiteX4" fmla="*/ 0 w 3743917"/>
              <a:gd name="connsiteY4" fmla="*/ 0 h 4216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3917" h="4216400">
                <a:moveTo>
                  <a:pt x="0" y="0"/>
                </a:moveTo>
                <a:lnTo>
                  <a:pt x="3743917" y="13826"/>
                </a:lnTo>
                <a:lnTo>
                  <a:pt x="1821748" y="2037080"/>
                </a:lnTo>
                <a:lnTo>
                  <a:pt x="38100" y="4216400"/>
                </a:lnTo>
                <a:lnTo>
                  <a:pt x="0" y="0"/>
                </a:lnTo>
                <a:close/>
              </a:path>
            </a:pathLst>
          </a:custGeom>
          <a:solidFill>
            <a:schemeClr val="accent4">
              <a:alpha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D96149B3-DC43-9903-44A5-DC89FCC865C2}"/>
              </a:ext>
            </a:extLst>
          </p:cNvPr>
          <p:cNvCxnSpPr>
            <a:cxnSpLocks/>
          </p:cNvCxnSpPr>
          <p:nvPr userDrawn="1"/>
        </p:nvCxnSpPr>
        <p:spPr>
          <a:xfrm>
            <a:off x="609600" y="6170361"/>
            <a:ext cx="7557791" cy="0"/>
          </a:xfrm>
          <a:prstGeom prst="line">
            <a:avLst/>
          </a:prstGeom>
          <a:ln w="22225">
            <a:solidFill>
              <a:schemeClr val="accent4">
                <a:lumMod val="20000"/>
                <a:lumOff val="80000"/>
              </a:schemeClr>
            </a:solidFill>
          </a:ln>
        </p:spPr>
        <p:style>
          <a:lnRef idx="2">
            <a:schemeClr val="accent1"/>
          </a:lnRef>
          <a:fillRef idx="0">
            <a:schemeClr val="accent1"/>
          </a:fillRef>
          <a:effectRef idx="1">
            <a:schemeClr val="accent1"/>
          </a:effectRef>
          <a:fontRef idx="minor">
            <a:schemeClr val="tx1"/>
          </a:fontRef>
        </p:style>
      </p:cxnSp>
      <p:sp>
        <p:nvSpPr>
          <p:cNvPr id="2" name="Slide Number Placeholder 6">
            <a:extLst>
              <a:ext uri="{FF2B5EF4-FFF2-40B4-BE49-F238E27FC236}">
                <a16:creationId xmlns:a16="http://schemas.microsoft.com/office/drawing/2014/main" id="{A9426D1B-24DA-0AB0-73CB-F8C82D098027}"/>
              </a:ext>
            </a:extLst>
          </p:cNvPr>
          <p:cNvSpPr>
            <a:spLocks noGrp="1"/>
          </p:cNvSpPr>
          <p:nvPr>
            <p:ph type="sldNum" sz="quarter" idx="4"/>
          </p:nvPr>
        </p:nvSpPr>
        <p:spPr>
          <a:xfrm>
            <a:off x="11295787" y="6251750"/>
            <a:ext cx="286611" cy="189270"/>
          </a:xfrm>
          <a:prstGeom prst="rect">
            <a:avLst/>
          </a:prstGeom>
        </p:spPr>
        <p:txBody>
          <a:bodyPr vert="horz" lIns="0" tIns="0" rIns="0" bIns="0" rtlCol="0" anchor="ctr"/>
          <a:lstStyle>
            <a:lvl1pPr algn="r">
              <a:defRPr sz="1200">
                <a:solidFill>
                  <a:schemeClr val="bg1"/>
                </a:solidFill>
              </a:defRPr>
            </a:lvl1pPr>
          </a:lstStyle>
          <a:p>
            <a:fld id="{E494F7E3-3625-40F1-897C-DFFB67D50095}" type="slidenum">
              <a:rPr lang="en-US" smtClean="0"/>
              <a:pPr/>
              <a:t>‹#›</a:t>
            </a:fld>
            <a:endParaRPr lang="en-US"/>
          </a:p>
        </p:txBody>
      </p:sp>
      <p:sp>
        <p:nvSpPr>
          <p:cNvPr id="29" name="Text Placeholder 27">
            <a:extLst>
              <a:ext uri="{FF2B5EF4-FFF2-40B4-BE49-F238E27FC236}">
                <a16:creationId xmlns:a16="http://schemas.microsoft.com/office/drawing/2014/main" id="{07A61283-81B0-02B0-3847-0957A4303CB5}"/>
              </a:ext>
            </a:extLst>
          </p:cNvPr>
          <p:cNvSpPr>
            <a:spLocks noGrp="1"/>
          </p:cNvSpPr>
          <p:nvPr>
            <p:ph type="body" sz="quarter" idx="18" hasCustomPrompt="1"/>
          </p:nvPr>
        </p:nvSpPr>
        <p:spPr>
          <a:xfrm>
            <a:off x="3184296" y="6279450"/>
            <a:ext cx="4983095" cy="166199"/>
          </a:xfrm>
        </p:spPr>
        <p:txBody>
          <a:bodyPr wrap="square" lIns="0" tIns="0" rIns="0" bIns="0" anchor="ctr">
            <a:spAutoFit/>
          </a:bodyPr>
          <a:lstStyle>
            <a:lvl1pPr marL="0" indent="0" algn="ctr">
              <a:buNone/>
              <a:defRPr sz="1200">
                <a:solidFill>
                  <a:srgbClr val="767676"/>
                </a:solidFill>
              </a:defRPr>
            </a:lvl1pPr>
            <a:lvl2pPr marL="457200" indent="0">
              <a:buNone/>
              <a:defRPr sz="1100"/>
            </a:lvl2pPr>
            <a:lvl3pPr marL="914400" indent="0">
              <a:buNone/>
              <a:defRPr sz="1050"/>
            </a:lvl3pPr>
            <a:lvl4pPr marL="1371600" indent="0">
              <a:buNone/>
              <a:defRPr sz="1000"/>
            </a:lvl4pPr>
            <a:lvl5pPr marL="1828800" indent="0">
              <a:buNone/>
              <a:defRPr sz="1000"/>
            </a:lvl5pPr>
          </a:lstStyle>
          <a:p>
            <a:pPr lvl="0"/>
            <a:r>
              <a:rPr lang="en-US" dirty="0"/>
              <a:t>Subsection Title</a:t>
            </a:r>
          </a:p>
        </p:txBody>
      </p:sp>
      <p:sp>
        <p:nvSpPr>
          <p:cNvPr id="30" name="Text Placeholder 30">
            <a:extLst>
              <a:ext uri="{FF2B5EF4-FFF2-40B4-BE49-F238E27FC236}">
                <a16:creationId xmlns:a16="http://schemas.microsoft.com/office/drawing/2014/main" id="{16A7E66D-AF2A-BE6B-AC3D-111CD8969E49}"/>
              </a:ext>
            </a:extLst>
          </p:cNvPr>
          <p:cNvSpPr>
            <a:spLocks noGrp="1"/>
          </p:cNvSpPr>
          <p:nvPr>
            <p:ph type="body" sz="quarter" idx="20" hasCustomPrompt="1"/>
          </p:nvPr>
        </p:nvSpPr>
        <p:spPr>
          <a:xfrm>
            <a:off x="609599" y="6251750"/>
            <a:ext cx="286613" cy="221599"/>
          </a:xfrm>
        </p:spPr>
        <p:txBody>
          <a:bodyPr lIns="0" tIns="0" rIns="0" bIns="0">
            <a:spAutoFit/>
          </a:bodyPr>
          <a:lstStyle>
            <a:lvl1pPr marL="0" indent="0">
              <a:buNone/>
              <a:defRPr sz="1600">
                <a:solidFill>
                  <a:schemeClr val="accent4"/>
                </a:solidFill>
                <a:latin typeface="Montserrat SemiBold" pitchFamily="2" charset="0"/>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a:t>01</a:t>
            </a:r>
          </a:p>
        </p:txBody>
      </p:sp>
      <p:sp>
        <p:nvSpPr>
          <p:cNvPr id="31" name="Text Placeholder 27">
            <a:extLst>
              <a:ext uri="{FF2B5EF4-FFF2-40B4-BE49-F238E27FC236}">
                <a16:creationId xmlns:a16="http://schemas.microsoft.com/office/drawing/2014/main" id="{D70AAA21-A450-59E3-0764-C66A5B70D7F1}"/>
              </a:ext>
            </a:extLst>
          </p:cNvPr>
          <p:cNvSpPr>
            <a:spLocks noGrp="1"/>
          </p:cNvSpPr>
          <p:nvPr>
            <p:ph type="body" sz="quarter" idx="16" hasCustomPrompt="1"/>
          </p:nvPr>
        </p:nvSpPr>
        <p:spPr>
          <a:xfrm>
            <a:off x="946152" y="6279450"/>
            <a:ext cx="2203446" cy="166199"/>
          </a:xfrm>
        </p:spPr>
        <p:txBody>
          <a:bodyPr wrap="square" lIns="0" tIns="0" rIns="0" bIns="0" anchor="ctr">
            <a:spAutoFit/>
          </a:bodyPr>
          <a:lstStyle>
            <a:lvl1pPr marL="0" indent="0">
              <a:buNone/>
              <a:defRPr sz="1200">
                <a:solidFill>
                  <a:srgbClr val="767676"/>
                </a:solidFill>
              </a:defRPr>
            </a:lvl1pPr>
            <a:lvl2pPr marL="457200" indent="0">
              <a:buNone/>
              <a:defRPr sz="1100"/>
            </a:lvl2pPr>
            <a:lvl3pPr marL="914400" indent="0">
              <a:buNone/>
              <a:defRPr sz="1050"/>
            </a:lvl3pPr>
            <a:lvl4pPr marL="1371600" indent="0">
              <a:buNone/>
              <a:defRPr sz="1000"/>
            </a:lvl4pPr>
            <a:lvl5pPr marL="1828800" indent="0">
              <a:buNone/>
              <a:defRPr sz="1000"/>
            </a:lvl5pPr>
          </a:lstStyle>
          <a:p>
            <a:pPr lvl="0"/>
            <a:r>
              <a:rPr lang="en-US" dirty="0"/>
              <a:t>Section Title</a:t>
            </a:r>
          </a:p>
        </p:txBody>
      </p:sp>
      <p:cxnSp>
        <p:nvCxnSpPr>
          <p:cNvPr id="32" name="Straight Connector 31">
            <a:extLst>
              <a:ext uri="{FF2B5EF4-FFF2-40B4-BE49-F238E27FC236}">
                <a16:creationId xmlns:a16="http://schemas.microsoft.com/office/drawing/2014/main" id="{4CDACEB3-422B-52F4-93B6-5B6D4ABAA73C}"/>
              </a:ext>
            </a:extLst>
          </p:cNvPr>
          <p:cNvCxnSpPr>
            <a:cxnSpLocks/>
          </p:cNvCxnSpPr>
          <p:nvPr userDrawn="1"/>
        </p:nvCxnSpPr>
        <p:spPr>
          <a:xfrm>
            <a:off x="911453" y="6229350"/>
            <a:ext cx="0" cy="238125"/>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6" name="Text Placeholder 4">
            <a:extLst>
              <a:ext uri="{FF2B5EF4-FFF2-40B4-BE49-F238E27FC236}">
                <a16:creationId xmlns:a16="http://schemas.microsoft.com/office/drawing/2014/main" id="{8076FD27-5138-A83F-F182-1FF1D8F9770E}"/>
              </a:ext>
            </a:extLst>
          </p:cNvPr>
          <p:cNvSpPr>
            <a:spLocks noGrp="1"/>
          </p:cNvSpPr>
          <p:nvPr>
            <p:ph type="body" sz="quarter" idx="15"/>
          </p:nvPr>
        </p:nvSpPr>
        <p:spPr>
          <a:xfrm>
            <a:off x="609600" y="787800"/>
            <a:ext cx="7475242" cy="760374"/>
          </a:xfrm>
        </p:spPr>
        <p:txBody>
          <a:bodyPr lIns="0" tIns="0" rIns="0" bIns="0" anchor="b">
            <a:normAutofit/>
          </a:bodyPr>
          <a:lstStyle>
            <a:lvl1pPr marL="0" indent="0">
              <a:buNone/>
              <a:defRPr sz="2600">
                <a:solidFill>
                  <a:schemeClr val="tx2"/>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r>
              <a:rPr lang="en-US" dirty="0"/>
              <a:t>Click to edit Master text styles</a:t>
            </a:r>
          </a:p>
        </p:txBody>
      </p:sp>
    </p:spTree>
    <p:extLst>
      <p:ext uri="{BB962C8B-B14F-4D97-AF65-F5344CB8AC3E}">
        <p14:creationId xmlns:p14="http://schemas.microsoft.com/office/powerpoint/2010/main" val="37311640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v">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50AB0A2-BF5F-FC74-6894-289BCA2BA0C4}"/>
              </a:ext>
            </a:extLst>
          </p:cNvPr>
          <p:cNvGrpSpPr/>
          <p:nvPr userDrawn="1"/>
        </p:nvGrpSpPr>
        <p:grpSpPr>
          <a:xfrm>
            <a:off x="6211748" y="43933"/>
            <a:ext cx="6007463" cy="6865776"/>
            <a:chOff x="-826727" y="-1"/>
            <a:chExt cx="6007463" cy="6865776"/>
          </a:xfrm>
        </p:grpSpPr>
        <p:sp>
          <p:nvSpPr>
            <p:cNvPr id="9" name="Parallelogram 8">
              <a:extLst>
                <a:ext uri="{FF2B5EF4-FFF2-40B4-BE49-F238E27FC236}">
                  <a16:creationId xmlns:a16="http://schemas.microsoft.com/office/drawing/2014/main" id="{DA08D80A-B1CD-46BD-53AC-904459E87846}"/>
                </a:ext>
              </a:extLst>
            </p:cNvPr>
            <p:cNvSpPr/>
            <p:nvPr/>
          </p:nvSpPr>
          <p:spPr>
            <a:xfrm>
              <a:off x="-826727" y="-1"/>
              <a:ext cx="6007463" cy="6831051"/>
            </a:xfrm>
            <a:custGeom>
              <a:avLst/>
              <a:gdLst>
                <a:gd name="connsiteX0" fmla="*/ 0 w 7176319"/>
                <a:gd name="connsiteY0" fmla="*/ 6981522 h 6981522"/>
                <a:gd name="connsiteX1" fmla="*/ 6106947 w 7176319"/>
                <a:gd name="connsiteY1" fmla="*/ 0 h 6981522"/>
                <a:gd name="connsiteX2" fmla="*/ 7176319 w 7176319"/>
                <a:gd name="connsiteY2" fmla="*/ 0 h 6981522"/>
                <a:gd name="connsiteX3" fmla="*/ 1069372 w 7176319"/>
                <a:gd name="connsiteY3" fmla="*/ 6981522 h 6981522"/>
                <a:gd name="connsiteX4" fmla="*/ 0 w 7176319"/>
                <a:gd name="connsiteY4" fmla="*/ 6981522 h 6981522"/>
                <a:gd name="connsiteX0" fmla="*/ 0 w 6106947"/>
                <a:gd name="connsiteY0" fmla="*/ 6981522 h 6981522"/>
                <a:gd name="connsiteX1" fmla="*/ 6106947 w 6106947"/>
                <a:gd name="connsiteY1" fmla="*/ 0 h 6981522"/>
                <a:gd name="connsiteX2" fmla="*/ 6099874 w 6106947"/>
                <a:gd name="connsiteY2" fmla="*/ 1180618 h 6981522"/>
                <a:gd name="connsiteX3" fmla="*/ 1069372 w 6106947"/>
                <a:gd name="connsiteY3" fmla="*/ 6981522 h 6981522"/>
                <a:gd name="connsiteX4" fmla="*/ 0 w 6106947"/>
                <a:gd name="connsiteY4" fmla="*/ 6981522 h 6981522"/>
                <a:gd name="connsiteX0" fmla="*/ 0 w 6123210"/>
                <a:gd name="connsiteY0" fmla="*/ 6981522 h 6981522"/>
                <a:gd name="connsiteX1" fmla="*/ 6106947 w 6123210"/>
                <a:gd name="connsiteY1" fmla="*/ 0 h 6981522"/>
                <a:gd name="connsiteX2" fmla="*/ 6123024 w 6123210"/>
                <a:gd name="connsiteY2" fmla="*/ 1215342 h 6981522"/>
                <a:gd name="connsiteX3" fmla="*/ 1069372 w 6123210"/>
                <a:gd name="connsiteY3" fmla="*/ 6981522 h 6981522"/>
                <a:gd name="connsiteX4" fmla="*/ 0 w 6123210"/>
                <a:gd name="connsiteY4" fmla="*/ 6981522 h 6981522"/>
                <a:gd name="connsiteX0" fmla="*/ 0 w 6123210"/>
                <a:gd name="connsiteY0" fmla="*/ 6981522 h 6981522"/>
                <a:gd name="connsiteX1" fmla="*/ 6106947 w 6123210"/>
                <a:gd name="connsiteY1" fmla="*/ 0 h 6981522"/>
                <a:gd name="connsiteX2" fmla="*/ 6123024 w 6123210"/>
                <a:gd name="connsiteY2" fmla="*/ 1215342 h 6981522"/>
                <a:gd name="connsiteX3" fmla="*/ 1219843 w 6123210"/>
                <a:gd name="connsiteY3" fmla="*/ 6831051 h 6981522"/>
                <a:gd name="connsiteX4" fmla="*/ 0 w 6123210"/>
                <a:gd name="connsiteY4" fmla="*/ 6981522 h 6981522"/>
                <a:gd name="connsiteX0" fmla="*/ 0 w 6007463"/>
                <a:gd name="connsiteY0" fmla="*/ 6831051 h 6831051"/>
                <a:gd name="connsiteX1" fmla="*/ 5991200 w 6007463"/>
                <a:gd name="connsiteY1" fmla="*/ 0 h 6831051"/>
                <a:gd name="connsiteX2" fmla="*/ 6007277 w 6007463"/>
                <a:gd name="connsiteY2" fmla="*/ 1215342 h 6831051"/>
                <a:gd name="connsiteX3" fmla="*/ 1104096 w 6007463"/>
                <a:gd name="connsiteY3" fmla="*/ 6831051 h 6831051"/>
                <a:gd name="connsiteX4" fmla="*/ 0 w 6007463"/>
                <a:gd name="connsiteY4" fmla="*/ 6831051 h 6831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7463" h="6831051">
                  <a:moveTo>
                    <a:pt x="0" y="6831051"/>
                  </a:moveTo>
                  <a:lnTo>
                    <a:pt x="5991200" y="0"/>
                  </a:lnTo>
                  <a:cubicBezTo>
                    <a:pt x="5988842" y="393539"/>
                    <a:pt x="6009635" y="821803"/>
                    <a:pt x="6007277" y="1215342"/>
                  </a:cubicBezTo>
                  <a:lnTo>
                    <a:pt x="1104096" y="6831051"/>
                  </a:lnTo>
                  <a:lnTo>
                    <a:pt x="0" y="6831051"/>
                  </a:lnTo>
                  <a:close/>
                </a:path>
              </a:pathLst>
            </a:custGeom>
            <a:solidFill>
              <a:schemeClr val="accent1">
                <a:lumMod val="20000"/>
                <a:lumOff val="80000"/>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a:extLst>
                <a:ext uri="{FF2B5EF4-FFF2-40B4-BE49-F238E27FC236}">
                  <a16:creationId xmlns:a16="http://schemas.microsoft.com/office/drawing/2014/main" id="{17C9F118-2F15-D553-0085-10E4828E6F1B}"/>
                </a:ext>
              </a:extLst>
            </p:cNvPr>
            <p:cNvSpPr/>
            <p:nvPr/>
          </p:nvSpPr>
          <p:spPr>
            <a:xfrm>
              <a:off x="953523" y="2083443"/>
              <a:ext cx="4224774" cy="4782332"/>
            </a:xfrm>
            <a:custGeom>
              <a:avLst/>
              <a:gdLst>
                <a:gd name="connsiteX0" fmla="*/ 0 w 7176319"/>
                <a:gd name="connsiteY0" fmla="*/ 6981522 h 6981522"/>
                <a:gd name="connsiteX1" fmla="*/ 6106947 w 7176319"/>
                <a:gd name="connsiteY1" fmla="*/ 0 h 6981522"/>
                <a:gd name="connsiteX2" fmla="*/ 7176319 w 7176319"/>
                <a:gd name="connsiteY2" fmla="*/ 0 h 6981522"/>
                <a:gd name="connsiteX3" fmla="*/ 1069372 w 7176319"/>
                <a:gd name="connsiteY3" fmla="*/ 6981522 h 6981522"/>
                <a:gd name="connsiteX4" fmla="*/ 0 w 7176319"/>
                <a:gd name="connsiteY4" fmla="*/ 6981522 h 6981522"/>
                <a:gd name="connsiteX0" fmla="*/ 0 w 7176319"/>
                <a:gd name="connsiteY0" fmla="*/ 6981522 h 6981522"/>
                <a:gd name="connsiteX1" fmla="*/ 4312872 w 7176319"/>
                <a:gd name="connsiteY1" fmla="*/ 2083443 h 6981522"/>
                <a:gd name="connsiteX2" fmla="*/ 7176319 w 7176319"/>
                <a:gd name="connsiteY2" fmla="*/ 0 h 6981522"/>
                <a:gd name="connsiteX3" fmla="*/ 1069372 w 7176319"/>
                <a:gd name="connsiteY3" fmla="*/ 6981522 h 6981522"/>
                <a:gd name="connsiteX4" fmla="*/ 0 w 7176319"/>
                <a:gd name="connsiteY4" fmla="*/ 6981522 h 6981522"/>
                <a:gd name="connsiteX0" fmla="*/ 0 w 4317372"/>
                <a:gd name="connsiteY0" fmla="*/ 4898079 h 4898079"/>
                <a:gd name="connsiteX1" fmla="*/ 4312872 w 4317372"/>
                <a:gd name="connsiteY1" fmla="*/ 0 h 4898079"/>
                <a:gd name="connsiteX2" fmla="*/ 4317372 w 4317372"/>
                <a:gd name="connsiteY2" fmla="*/ 1180618 h 4898079"/>
                <a:gd name="connsiteX3" fmla="*/ 1069372 w 4317372"/>
                <a:gd name="connsiteY3" fmla="*/ 4898079 h 4898079"/>
                <a:gd name="connsiteX4" fmla="*/ 0 w 4317372"/>
                <a:gd name="connsiteY4" fmla="*/ 4898079 h 4898079"/>
                <a:gd name="connsiteX0" fmla="*/ 0 w 4317372"/>
                <a:gd name="connsiteY0" fmla="*/ 4898079 h 4898079"/>
                <a:gd name="connsiteX1" fmla="*/ 4312872 w 4317372"/>
                <a:gd name="connsiteY1" fmla="*/ 0 h 4898079"/>
                <a:gd name="connsiteX2" fmla="*/ 4317372 w 4317372"/>
                <a:gd name="connsiteY2" fmla="*/ 1180618 h 4898079"/>
                <a:gd name="connsiteX3" fmla="*/ 1185119 w 4317372"/>
                <a:gd name="connsiteY3" fmla="*/ 4770757 h 4898079"/>
                <a:gd name="connsiteX4" fmla="*/ 0 w 4317372"/>
                <a:gd name="connsiteY4" fmla="*/ 4898079 h 4898079"/>
                <a:gd name="connsiteX0" fmla="*/ 0 w 4224774"/>
                <a:gd name="connsiteY0" fmla="*/ 4782332 h 4782332"/>
                <a:gd name="connsiteX1" fmla="*/ 4220274 w 4224774"/>
                <a:gd name="connsiteY1" fmla="*/ 0 h 4782332"/>
                <a:gd name="connsiteX2" fmla="*/ 4224774 w 4224774"/>
                <a:gd name="connsiteY2" fmla="*/ 1180618 h 4782332"/>
                <a:gd name="connsiteX3" fmla="*/ 1092521 w 4224774"/>
                <a:gd name="connsiteY3" fmla="*/ 4770757 h 4782332"/>
                <a:gd name="connsiteX4" fmla="*/ 0 w 4224774"/>
                <a:gd name="connsiteY4" fmla="*/ 4782332 h 4782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4774" h="4782332">
                  <a:moveTo>
                    <a:pt x="0" y="4782332"/>
                  </a:moveTo>
                  <a:lnTo>
                    <a:pt x="4220274" y="0"/>
                  </a:lnTo>
                  <a:lnTo>
                    <a:pt x="4224774" y="1180618"/>
                  </a:lnTo>
                  <a:lnTo>
                    <a:pt x="1092521" y="4770757"/>
                  </a:lnTo>
                  <a:lnTo>
                    <a:pt x="0" y="4782332"/>
                  </a:lnTo>
                  <a:close/>
                </a:path>
              </a:pathLst>
            </a:custGeom>
            <a:solidFill>
              <a:schemeClr val="accent1">
                <a:lumMod val="20000"/>
                <a:lumOff val="80000"/>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1" name="Straight Connector 10">
            <a:extLst>
              <a:ext uri="{FF2B5EF4-FFF2-40B4-BE49-F238E27FC236}">
                <a16:creationId xmlns:a16="http://schemas.microsoft.com/office/drawing/2014/main" id="{6D0450E2-BF7C-8AC9-B3A9-81F52DF8F077}"/>
              </a:ext>
            </a:extLst>
          </p:cNvPr>
          <p:cNvCxnSpPr>
            <a:cxnSpLocks/>
          </p:cNvCxnSpPr>
          <p:nvPr userDrawn="1"/>
        </p:nvCxnSpPr>
        <p:spPr>
          <a:xfrm>
            <a:off x="4024608" y="6170361"/>
            <a:ext cx="7557791" cy="0"/>
          </a:xfrm>
          <a:prstGeom prst="line">
            <a:avLst/>
          </a:prstGeom>
          <a:ln w="22225">
            <a:solidFill>
              <a:schemeClr val="accent4">
                <a:lumMod val="20000"/>
                <a:lumOff val="80000"/>
              </a:schemeClr>
            </a:solidFill>
          </a:ln>
        </p:spPr>
        <p:style>
          <a:lnRef idx="2">
            <a:schemeClr val="accent1"/>
          </a:lnRef>
          <a:fillRef idx="0">
            <a:schemeClr val="accent1"/>
          </a:fillRef>
          <a:effectRef idx="1">
            <a:schemeClr val="accent1"/>
          </a:effectRef>
          <a:fontRef idx="minor">
            <a:schemeClr val="tx1"/>
          </a:fontRef>
        </p:style>
      </p:cxnSp>
      <p:sp>
        <p:nvSpPr>
          <p:cNvPr id="5" name="Rectangle 4">
            <a:extLst>
              <a:ext uri="{FF2B5EF4-FFF2-40B4-BE49-F238E27FC236}">
                <a16:creationId xmlns:a16="http://schemas.microsoft.com/office/drawing/2014/main" id="{CC7BAE8F-F54D-3D6E-7E42-C973E993348E}"/>
              </a:ext>
            </a:extLst>
          </p:cNvPr>
          <p:cNvSpPr/>
          <p:nvPr userDrawn="1"/>
        </p:nvSpPr>
        <p:spPr>
          <a:xfrm>
            <a:off x="0" y="-11113"/>
            <a:ext cx="3856038" cy="6886092"/>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5">
            <a:extLst>
              <a:ext uri="{FF2B5EF4-FFF2-40B4-BE49-F238E27FC236}">
                <a16:creationId xmlns:a16="http://schemas.microsoft.com/office/drawing/2014/main" id="{99E8A419-4739-84C8-D107-12633A770A12}"/>
              </a:ext>
            </a:extLst>
          </p:cNvPr>
          <p:cNvSpPr>
            <a:spLocks noGrp="1"/>
          </p:cNvSpPr>
          <p:nvPr>
            <p:ph type="pic" sz="quarter" idx="20"/>
          </p:nvPr>
        </p:nvSpPr>
        <p:spPr>
          <a:xfrm>
            <a:off x="947738" y="440221"/>
            <a:ext cx="3648075" cy="6417779"/>
          </a:xfrm>
        </p:spPr>
        <p:txBody>
          <a:bodyPr/>
          <a:lstStyle/>
          <a:p>
            <a:endParaRPr lang="en-US"/>
          </a:p>
        </p:txBody>
      </p:sp>
      <p:sp>
        <p:nvSpPr>
          <p:cNvPr id="2" name="Slide Number Placeholder 6">
            <a:extLst>
              <a:ext uri="{FF2B5EF4-FFF2-40B4-BE49-F238E27FC236}">
                <a16:creationId xmlns:a16="http://schemas.microsoft.com/office/drawing/2014/main" id="{3FEC09FA-C877-DF57-E398-2DF01AB2DFF8}"/>
              </a:ext>
            </a:extLst>
          </p:cNvPr>
          <p:cNvSpPr>
            <a:spLocks noGrp="1"/>
          </p:cNvSpPr>
          <p:nvPr>
            <p:ph type="sldNum" sz="quarter" idx="4"/>
          </p:nvPr>
        </p:nvSpPr>
        <p:spPr>
          <a:xfrm>
            <a:off x="11295787" y="6251750"/>
            <a:ext cx="286611" cy="189270"/>
          </a:xfrm>
          <a:prstGeom prst="rect">
            <a:avLst/>
          </a:prstGeom>
        </p:spPr>
        <p:txBody>
          <a:bodyPr vert="horz" lIns="0" tIns="0" rIns="0" bIns="0" rtlCol="0" anchor="ctr"/>
          <a:lstStyle>
            <a:lvl1pPr algn="r">
              <a:defRPr sz="1200">
                <a:solidFill>
                  <a:schemeClr val="tx1">
                    <a:tint val="82000"/>
                  </a:schemeClr>
                </a:solidFill>
              </a:defRPr>
            </a:lvl1pPr>
          </a:lstStyle>
          <a:p>
            <a:fld id="{E494F7E3-3625-40F1-897C-DFFB67D50095}" type="slidenum">
              <a:rPr lang="en-US" smtClean="0"/>
              <a:t>‹#›</a:t>
            </a:fld>
            <a:endParaRPr lang="en-US" dirty="0"/>
          </a:p>
        </p:txBody>
      </p:sp>
      <p:sp>
        <p:nvSpPr>
          <p:cNvPr id="18" name="Text Placeholder 27">
            <a:extLst>
              <a:ext uri="{FF2B5EF4-FFF2-40B4-BE49-F238E27FC236}">
                <a16:creationId xmlns:a16="http://schemas.microsoft.com/office/drawing/2014/main" id="{5882A962-04DA-1764-5058-EA7E6717D373}"/>
              </a:ext>
            </a:extLst>
          </p:cNvPr>
          <p:cNvSpPr>
            <a:spLocks noGrp="1"/>
          </p:cNvSpPr>
          <p:nvPr>
            <p:ph type="body" sz="quarter" idx="18" hasCustomPrompt="1"/>
          </p:nvPr>
        </p:nvSpPr>
        <p:spPr>
          <a:xfrm>
            <a:off x="6599303" y="6279450"/>
            <a:ext cx="4635435" cy="166199"/>
          </a:xfrm>
        </p:spPr>
        <p:txBody>
          <a:bodyPr wrap="square" lIns="0" tIns="0" rIns="0" bIns="0" anchor="ctr">
            <a:spAutoFit/>
          </a:bodyPr>
          <a:lstStyle>
            <a:lvl1pPr marL="0" indent="0" algn="ctr">
              <a:buNone/>
              <a:defRPr sz="1200">
                <a:solidFill>
                  <a:srgbClr val="767676"/>
                </a:solidFill>
              </a:defRPr>
            </a:lvl1pPr>
            <a:lvl2pPr marL="457200" indent="0">
              <a:buNone/>
              <a:defRPr sz="1100"/>
            </a:lvl2pPr>
            <a:lvl3pPr marL="914400" indent="0">
              <a:buNone/>
              <a:defRPr sz="1050"/>
            </a:lvl3pPr>
            <a:lvl4pPr marL="1371600" indent="0">
              <a:buNone/>
              <a:defRPr sz="1000"/>
            </a:lvl4pPr>
            <a:lvl5pPr marL="1828800" indent="0">
              <a:buNone/>
              <a:defRPr sz="1000"/>
            </a:lvl5pPr>
          </a:lstStyle>
          <a:p>
            <a:pPr lvl="0"/>
            <a:r>
              <a:rPr lang="en-US" dirty="0"/>
              <a:t>Subsection Title</a:t>
            </a:r>
          </a:p>
        </p:txBody>
      </p:sp>
      <p:sp>
        <p:nvSpPr>
          <p:cNvPr id="19" name="Text Placeholder 30">
            <a:extLst>
              <a:ext uri="{FF2B5EF4-FFF2-40B4-BE49-F238E27FC236}">
                <a16:creationId xmlns:a16="http://schemas.microsoft.com/office/drawing/2014/main" id="{732B357E-7D65-79C3-C576-006C59D70849}"/>
              </a:ext>
            </a:extLst>
          </p:cNvPr>
          <p:cNvSpPr>
            <a:spLocks noGrp="1"/>
          </p:cNvSpPr>
          <p:nvPr>
            <p:ph type="body" sz="quarter" idx="21" hasCustomPrompt="1"/>
          </p:nvPr>
        </p:nvSpPr>
        <p:spPr>
          <a:xfrm>
            <a:off x="4024606" y="6251750"/>
            <a:ext cx="286613" cy="221599"/>
          </a:xfrm>
        </p:spPr>
        <p:txBody>
          <a:bodyPr lIns="0" tIns="0" rIns="0" bIns="0">
            <a:spAutoFit/>
          </a:bodyPr>
          <a:lstStyle>
            <a:lvl1pPr marL="0" indent="0">
              <a:buNone/>
              <a:defRPr sz="1600">
                <a:solidFill>
                  <a:schemeClr val="accent4"/>
                </a:solidFill>
                <a:latin typeface="Montserrat SemiBold" pitchFamily="2" charset="0"/>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a:t>01</a:t>
            </a:r>
          </a:p>
        </p:txBody>
      </p:sp>
      <p:sp>
        <p:nvSpPr>
          <p:cNvPr id="20" name="Text Placeholder 27">
            <a:extLst>
              <a:ext uri="{FF2B5EF4-FFF2-40B4-BE49-F238E27FC236}">
                <a16:creationId xmlns:a16="http://schemas.microsoft.com/office/drawing/2014/main" id="{4091A258-D77C-7DCE-A6EB-43DBE23CDBA9}"/>
              </a:ext>
            </a:extLst>
          </p:cNvPr>
          <p:cNvSpPr>
            <a:spLocks noGrp="1"/>
          </p:cNvSpPr>
          <p:nvPr>
            <p:ph type="body" sz="quarter" idx="16" hasCustomPrompt="1"/>
          </p:nvPr>
        </p:nvSpPr>
        <p:spPr>
          <a:xfrm>
            <a:off x="4361159" y="6279450"/>
            <a:ext cx="2203446" cy="166199"/>
          </a:xfrm>
        </p:spPr>
        <p:txBody>
          <a:bodyPr wrap="square" lIns="0" tIns="0" rIns="0" bIns="0" anchor="ctr">
            <a:spAutoFit/>
          </a:bodyPr>
          <a:lstStyle>
            <a:lvl1pPr marL="0" indent="0">
              <a:buNone/>
              <a:defRPr sz="1200">
                <a:solidFill>
                  <a:srgbClr val="767676"/>
                </a:solidFill>
              </a:defRPr>
            </a:lvl1pPr>
            <a:lvl2pPr marL="457200" indent="0">
              <a:buNone/>
              <a:defRPr sz="1100"/>
            </a:lvl2pPr>
            <a:lvl3pPr marL="914400" indent="0">
              <a:buNone/>
              <a:defRPr sz="1050"/>
            </a:lvl3pPr>
            <a:lvl4pPr marL="1371600" indent="0">
              <a:buNone/>
              <a:defRPr sz="1000"/>
            </a:lvl4pPr>
            <a:lvl5pPr marL="1828800" indent="0">
              <a:buNone/>
              <a:defRPr sz="1000"/>
            </a:lvl5pPr>
          </a:lstStyle>
          <a:p>
            <a:pPr lvl="0"/>
            <a:r>
              <a:rPr lang="en-US" dirty="0"/>
              <a:t>Section Title</a:t>
            </a:r>
          </a:p>
        </p:txBody>
      </p:sp>
      <p:cxnSp>
        <p:nvCxnSpPr>
          <p:cNvPr id="21" name="Straight Connector 20">
            <a:extLst>
              <a:ext uri="{FF2B5EF4-FFF2-40B4-BE49-F238E27FC236}">
                <a16:creationId xmlns:a16="http://schemas.microsoft.com/office/drawing/2014/main" id="{96BA2E70-FE0B-09BB-BDA3-CF9B60C30531}"/>
              </a:ext>
            </a:extLst>
          </p:cNvPr>
          <p:cNvCxnSpPr>
            <a:cxnSpLocks/>
          </p:cNvCxnSpPr>
          <p:nvPr userDrawn="1"/>
        </p:nvCxnSpPr>
        <p:spPr>
          <a:xfrm>
            <a:off x="4326460" y="6229350"/>
            <a:ext cx="0" cy="238125"/>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517052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v">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C7BAE8F-F54D-3D6E-7E42-C973E993348E}"/>
              </a:ext>
            </a:extLst>
          </p:cNvPr>
          <p:cNvSpPr/>
          <p:nvPr userDrawn="1"/>
        </p:nvSpPr>
        <p:spPr>
          <a:xfrm>
            <a:off x="0" y="-11113"/>
            <a:ext cx="4466900" cy="6886092"/>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350AB0A2-BF5F-FC74-6894-289BCA2BA0C4}"/>
              </a:ext>
            </a:extLst>
          </p:cNvPr>
          <p:cNvGrpSpPr/>
          <p:nvPr userDrawn="1"/>
        </p:nvGrpSpPr>
        <p:grpSpPr>
          <a:xfrm>
            <a:off x="-6788" y="43934"/>
            <a:ext cx="4479605" cy="6865776"/>
            <a:chOff x="701131" y="-1"/>
            <a:chExt cx="4479605" cy="6865776"/>
          </a:xfrm>
        </p:grpSpPr>
        <p:sp>
          <p:nvSpPr>
            <p:cNvPr id="9" name="Parallelogram 8">
              <a:extLst>
                <a:ext uri="{FF2B5EF4-FFF2-40B4-BE49-F238E27FC236}">
                  <a16:creationId xmlns:a16="http://schemas.microsoft.com/office/drawing/2014/main" id="{DA08D80A-B1CD-46BD-53AC-904459E87846}"/>
                </a:ext>
              </a:extLst>
            </p:cNvPr>
            <p:cNvSpPr/>
            <p:nvPr/>
          </p:nvSpPr>
          <p:spPr>
            <a:xfrm>
              <a:off x="701131" y="-1"/>
              <a:ext cx="4479605" cy="6321765"/>
            </a:xfrm>
            <a:custGeom>
              <a:avLst/>
              <a:gdLst>
                <a:gd name="connsiteX0" fmla="*/ 0 w 7176319"/>
                <a:gd name="connsiteY0" fmla="*/ 6981522 h 6981522"/>
                <a:gd name="connsiteX1" fmla="*/ 6106947 w 7176319"/>
                <a:gd name="connsiteY1" fmla="*/ 0 h 6981522"/>
                <a:gd name="connsiteX2" fmla="*/ 7176319 w 7176319"/>
                <a:gd name="connsiteY2" fmla="*/ 0 h 6981522"/>
                <a:gd name="connsiteX3" fmla="*/ 1069372 w 7176319"/>
                <a:gd name="connsiteY3" fmla="*/ 6981522 h 6981522"/>
                <a:gd name="connsiteX4" fmla="*/ 0 w 7176319"/>
                <a:gd name="connsiteY4" fmla="*/ 6981522 h 6981522"/>
                <a:gd name="connsiteX0" fmla="*/ 0 w 6106947"/>
                <a:gd name="connsiteY0" fmla="*/ 6981522 h 6981522"/>
                <a:gd name="connsiteX1" fmla="*/ 6106947 w 6106947"/>
                <a:gd name="connsiteY1" fmla="*/ 0 h 6981522"/>
                <a:gd name="connsiteX2" fmla="*/ 6099874 w 6106947"/>
                <a:gd name="connsiteY2" fmla="*/ 1180618 h 6981522"/>
                <a:gd name="connsiteX3" fmla="*/ 1069372 w 6106947"/>
                <a:gd name="connsiteY3" fmla="*/ 6981522 h 6981522"/>
                <a:gd name="connsiteX4" fmla="*/ 0 w 6106947"/>
                <a:gd name="connsiteY4" fmla="*/ 6981522 h 6981522"/>
                <a:gd name="connsiteX0" fmla="*/ 0 w 6123210"/>
                <a:gd name="connsiteY0" fmla="*/ 6981522 h 6981522"/>
                <a:gd name="connsiteX1" fmla="*/ 6106947 w 6123210"/>
                <a:gd name="connsiteY1" fmla="*/ 0 h 6981522"/>
                <a:gd name="connsiteX2" fmla="*/ 6123024 w 6123210"/>
                <a:gd name="connsiteY2" fmla="*/ 1215342 h 6981522"/>
                <a:gd name="connsiteX3" fmla="*/ 1069372 w 6123210"/>
                <a:gd name="connsiteY3" fmla="*/ 6981522 h 6981522"/>
                <a:gd name="connsiteX4" fmla="*/ 0 w 6123210"/>
                <a:gd name="connsiteY4" fmla="*/ 6981522 h 6981522"/>
                <a:gd name="connsiteX0" fmla="*/ 0 w 6123210"/>
                <a:gd name="connsiteY0" fmla="*/ 6981522 h 6981522"/>
                <a:gd name="connsiteX1" fmla="*/ 6106947 w 6123210"/>
                <a:gd name="connsiteY1" fmla="*/ 0 h 6981522"/>
                <a:gd name="connsiteX2" fmla="*/ 6123024 w 6123210"/>
                <a:gd name="connsiteY2" fmla="*/ 1215342 h 6981522"/>
                <a:gd name="connsiteX3" fmla="*/ 1219843 w 6123210"/>
                <a:gd name="connsiteY3" fmla="*/ 6831051 h 6981522"/>
                <a:gd name="connsiteX4" fmla="*/ 0 w 6123210"/>
                <a:gd name="connsiteY4" fmla="*/ 6981522 h 6981522"/>
                <a:gd name="connsiteX0" fmla="*/ 0 w 6007463"/>
                <a:gd name="connsiteY0" fmla="*/ 6831051 h 6831051"/>
                <a:gd name="connsiteX1" fmla="*/ 5991200 w 6007463"/>
                <a:gd name="connsiteY1" fmla="*/ 0 h 6831051"/>
                <a:gd name="connsiteX2" fmla="*/ 6007277 w 6007463"/>
                <a:gd name="connsiteY2" fmla="*/ 1215342 h 6831051"/>
                <a:gd name="connsiteX3" fmla="*/ 1104096 w 6007463"/>
                <a:gd name="connsiteY3" fmla="*/ 6831051 h 6831051"/>
                <a:gd name="connsiteX4" fmla="*/ 0 w 6007463"/>
                <a:gd name="connsiteY4" fmla="*/ 6831051 h 6831051"/>
                <a:gd name="connsiteX0" fmla="*/ 0 w 6007463"/>
                <a:gd name="connsiteY0" fmla="*/ 6831051 h 6831051"/>
                <a:gd name="connsiteX1" fmla="*/ 5991200 w 6007463"/>
                <a:gd name="connsiteY1" fmla="*/ 0 h 6831051"/>
                <a:gd name="connsiteX2" fmla="*/ 6007277 w 6007463"/>
                <a:gd name="connsiteY2" fmla="*/ 1215342 h 6831051"/>
                <a:gd name="connsiteX3" fmla="*/ 1532359 w 6007463"/>
                <a:gd name="connsiteY3" fmla="*/ 6321765 h 6831051"/>
                <a:gd name="connsiteX4" fmla="*/ 0 w 6007463"/>
                <a:gd name="connsiteY4" fmla="*/ 6831051 h 6831051"/>
                <a:gd name="connsiteX0" fmla="*/ 0 w 4479605"/>
                <a:gd name="connsiteY0" fmla="*/ 5083274 h 6321765"/>
                <a:gd name="connsiteX1" fmla="*/ 4463342 w 4479605"/>
                <a:gd name="connsiteY1" fmla="*/ 0 h 6321765"/>
                <a:gd name="connsiteX2" fmla="*/ 4479419 w 4479605"/>
                <a:gd name="connsiteY2" fmla="*/ 1215342 h 6321765"/>
                <a:gd name="connsiteX3" fmla="*/ 4501 w 4479605"/>
                <a:gd name="connsiteY3" fmla="*/ 6321765 h 6321765"/>
                <a:gd name="connsiteX4" fmla="*/ 0 w 4479605"/>
                <a:gd name="connsiteY4" fmla="*/ 5083274 h 6321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9605" h="6321765">
                  <a:moveTo>
                    <a:pt x="0" y="5083274"/>
                  </a:moveTo>
                  <a:lnTo>
                    <a:pt x="4463342" y="0"/>
                  </a:lnTo>
                  <a:cubicBezTo>
                    <a:pt x="4460984" y="393539"/>
                    <a:pt x="4481777" y="821803"/>
                    <a:pt x="4479419" y="1215342"/>
                  </a:cubicBezTo>
                  <a:lnTo>
                    <a:pt x="4501" y="6321765"/>
                  </a:lnTo>
                  <a:cubicBezTo>
                    <a:pt x="3001" y="5908935"/>
                    <a:pt x="1500" y="5496104"/>
                    <a:pt x="0" y="5083274"/>
                  </a:cubicBezTo>
                  <a:close/>
                </a:path>
              </a:pathLst>
            </a:custGeom>
            <a:solidFill>
              <a:schemeClr val="accent1">
                <a:lumMod val="75000"/>
                <a:alpha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a:extLst>
                <a:ext uri="{FF2B5EF4-FFF2-40B4-BE49-F238E27FC236}">
                  <a16:creationId xmlns:a16="http://schemas.microsoft.com/office/drawing/2014/main" id="{17C9F118-2F15-D553-0085-10E4828E6F1B}"/>
                </a:ext>
              </a:extLst>
            </p:cNvPr>
            <p:cNvSpPr/>
            <p:nvPr/>
          </p:nvSpPr>
          <p:spPr>
            <a:xfrm>
              <a:off x="953523" y="2083443"/>
              <a:ext cx="4224774" cy="4782332"/>
            </a:xfrm>
            <a:custGeom>
              <a:avLst/>
              <a:gdLst>
                <a:gd name="connsiteX0" fmla="*/ 0 w 7176319"/>
                <a:gd name="connsiteY0" fmla="*/ 6981522 h 6981522"/>
                <a:gd name="connsiteX1" fmla="*/ 6106947 w 7176319"/>
                <a:gd name="connsiteY1" fmla="*/ 0 h 6981522"/>
                <a:gd name="connsiteX2" fmla="*/ 7176319 w 7176319"/>
                <a:gd name="connsiteY2" fmla="*/ 0 h 6981522"/>
                <a:gd name="connsiteX3" fmla="*/ 1069372 w 7176319"/>
                <a:gd name="connsiteY3" fmla="*/ 6981522 h 6981522"/>
                <a:gd name="connsiteX4" fmla="*/ 0 w 7176319"/>
                <a:gd name="connsiteY4" fmla="*/ 6981522 h 6981522"/>
                <a:gd name="connsiteX0" fmla="*/ 0 w 7176319"/>
                <a:gd name="connsiteY0" fmla="*/ 6981522 h 6981522"/>
                <a:gd name="connsiteX1" fmla="*/ 4312872 w 7176319"/>
                <a:gd name="connsiteY1" fmla="*/ 2083443 h 6981522"/>
                <a:gd name="connsiteX2" fmla="*/ 7176319 w 7176319"/>
                <a:gd name="connsiteY2" fmla="*/ 0 h 6981522"/>
                <a:gd name="connsiteX3" fmla="*/ 1069372 w 7176319"/>
                <a:gd name="connsiteY3" fmla="*/ 6981522 h 6981522"/>
                <a:gd name="connsiteX4" fmla="*/ 0 w 7176319"/>
                <a:gd name="connsiteY4" fmla="*/ 6981522 h 6981522"/>
                <a:gd name="connsiteX0" fmla="*/ 0 w 4317372"/>
                <a:gd name="connsiteY0" fmla="*/ 4898079 h 4898079"/>
                <a:gd name="connsiteX1" fmla="*/ 4312872 w 4317372"/>
                <a:gd name="connsiteY1" fmla="*/ 0 h 4898079"/>
                <a:gd name="connsiteX2" fmla="*/ 4317372 w 4317372"/>
                <a:gd name="connsiteY2" fmla="*/ 1180618 h 4898079"/>
                <a:gd name="connsiteX3" fmla="*/ 1069372 w 4317372"/>
                <a:gd name="connsiteY3" fmla="*/ 4898079 h 4898079"/>
                <a:gd name="connsiteX4" fmla="*/ 0 w 4317372"/>
                <a:gd name="connsiteY4" fmla="*/ 4898079 h 4898079"/>
                <a:gd name="connsiteX0" fmla="*/ 0 w 4317372"/>
                <a:gd name="connsiteY0" fmla="*/ 4898079 h 4898079"/>
                <a:gd name="connsiteX1" fmla="*/ 4312872 w 4317372"/>
                <a:gd name="connsiteY1" fmla="*/ 0 h 4898079"/>
                <a:gd name="connsiteX2" fmla="*/ 4317372 w 4317372"/>
                <a:gd name="connsiteY2" fmla="*/ 1180618 h 4898079"/>
                <a:gd name="connsiteX3" fmla="*/ 1185119 w 4317372"/>
                <a:gd name="connsiteY3" fmla="*/ 4770757 h 4898079"/>
                <a:gd name="connsiteX4" fmla="*/ 0 w 4317372"/>
                <a:gd name="connsiteY4" fmla="*/ 4898079 h 4898079"/>
                <a:gd name="connsiteX0" fmla="*/ 0 w 4224774"/>
                <a:gd name="connsiteY0" fmla="*/ 4782332 h 4782332"/>
                <a:gd name="connsiteX1" fmla="*/ 4220274 w 4224774"/>
                <a:gd name="connsiteY1" fmla="*/ 0 h 4782332"/>
                <a:gd name="connsiteX2" fmla="*/ 4224774 w 4224774"/>
                <a:gd name="connsiteY2" fmla="*/ 1180618 h 4782332"/>
                <a:gd name="connsiteX3" fmla="*/ 1092521 w 4224774"/>
                <a:gd name="connsiteY3" fmla="*/ 4770757 h 4782332"/>
                <a:gd name="connsiteX4" fmla="*/ 0 w 4224774"/>
                <a:gd name="connsiteY4" fmla="*/ 4782332 h 4782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4774" h="4782332">
                  <a:moveTo>
                    <a:pt x="0" y="4782332"/>
                  </a:moveTo>
                  <a:lnTo>
                    <a:pt x="4220274" y="0"/>
                  </a:lnTo>
                  <a:lnTo>
                    <a:pt x="4224774" y="1180618"/>
                  </a:lnTo>
                  <a:lnTo>
                    <a:pt x="1092521" y="4770757"/>
                  </a:lnTo>
                  <a:lnTo>
                    <a:pt x="0" y="4782332"/>
                  </a:lnTo>
                  <a:close/>
                </a:path>
              </a:pathLst>
            </a:custGeom>
            <a:solidFill>
              <a:schemeClr val="accent1">
                <a:lumMod val="75000"/>
                <a:alpha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11" name="Straight Connector 10">
            <a:extLst>
              <a:ext uri="{FF2B5EF4-FFF2-40B4-BE49-F238E27FC236}">
                <a16:creationId xmlns:a16="http://schemas.microsoft.com/office/drawing/2014/main" id="{6D0450E2-BF7C-8AC9-B3A9-81F52DF8F077}"/>
              </a:ext>
            </a:extLst>
          </p:cNvPr>
          <p:cNvCxnSpPr>
            <a:cxnSpLocks/>
          </p:cNvCxnSpPr>
          <p:nvPr userDrawn="1"/>
        </p:nvCxnSpPr>
        <p:spPr>
          <a:xfrm>
            <a:off x="4664206" y="6170361"/>
            <a:ext cx="6918193" cy="0"/>
          </a:xfrm>
          <a:prstGeom prst="line">
            <a:avLst/>
          </a:prstGeom>
          <a:ln w="22225">
            <a:solidFill>
              <a:schemeClr val="accent4">
                <a:lumMod val="20000"/>
                <a:lumOff val="80000"/>
              </a:schemeClr>
            </a:solidFill>
          </a:ln>
        </p:spPr>
        <p:style>
          <a:lnRef idx="2">
            <a:schemeClr val="accent1"/>
          </a:lnRef>
          <a:fillRef idx="0">
            <a:schemeClr val="accent1"/>
          </a:fillRef>
          <a:effectRef idx="1">
            <a:schemeClr val="accent1"/>
          </a:effectRef>
          <a:fontRef idx="minor">
            <a:schemeClr val="tx1"/>
          </a:fontRef>
        </p:style>
      </p:cxnSp>
      <p:sp>
        <p:nvSpPr>
          <p:cNvPr id="3" name="Oval 2">
            <a:extLst>
              <a:ext uri="{FF2B5EF4-FFF2-40B4-BE49-F238E27FC236}">
                <a16:creationId xmlns:a16="http://schemas.microsoft.com/office/drawing/2014/main" id="{2E3BEC49-8908-28D9-43AE-C19D6D0E232D}"/>
              </a:ext>
            </a:extLst>
          </p:cNvPr>
          <p:cNvSpPr/>
          <p:nvPr/>
        </p:nvSpPr>
        <p:spPr>
          <a:xfrm>
            <a:off x="1178556" y="1406130"/>
            <a:ext cx="2122291" cy="2122291"/>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icture Placeholder 18">
            <a:extLst>
              <a:ext uri="{FF2B5EF4-FFF2-40B4-BE49-F238E27FC236}">
                <a16:creationId xmlns:a16="http://schemas.microsoft.com/office/drawing/2014/main" id="{4E9B3688-020C-1751-5056-D104A840D2D0}"/>
              </a:ext>
            </a:extLst>
          </p:cNvPr>
          <p:cNvSpPr>
            <a:spLocks noGrp="1"/>
          </p:cNvSpPr>
          <p:nvPr>
            <p:ph type="pic" sz="quarter" idx="19"/>
          </p:nvPr>
        </p:nvSpPr>
        <p:spPr>
          <a:xfrm>
            <a:off x="1178556" y="1406130"/>
            <a:ext cx="2122291" cy="2122291"/>
          </a:xfrm>
          <a:prstGeom prst="ellipse">
            <a:avLst/>
          </a:prstGeom>
        </p:spPr>
        <p:txBody>
          <a:bodyPr/>
          <a:lstStyle/>
          <a:p>
            <a:endParaRPr lang="en-US"/>
          </a:p>
        </p:txBody>
      </p:sp>
      <p:sp>
        <p:nvSpPr>
          <p:cNvPr id="2" name="Slide Number Placeholder 6">
            <a:extLst>
              <a:ext uri="{FF2B5EF4-FFF2-40B4-BE49-F238E27FC236}">
                <a16:creationId xmlns:a16="http://schemas.microsoft.com/office/drawing/2014/main" id="{012A36FC-9D03-361C-DE5B-B1951490C285}"/>
              </a:ext>
            </a:extLst>
          </p:cNvPr>
          <p:cNvSpPr>
            <a:spLocks noGrp="1"/>
          </p:cNvSpPr>
          <p:nvPr>
            <p:ph type="sldNum" sz="quarter" idx="4"/>
          </p:nvPr>
        </p:nvSpPr>
        <p:spPr>
          <a:xfrm>
            <a:off x="11295787" y="6251750"/>
            <a:ext cx="286611" cy="189270"/>
          </a:xfrm>
          <a:prstGeom prst="rect">
            <a:avLst/>
          </a:prstGeom>
        </p:spPr>
        <p:txBody>
          <a:bodyPr vert="horz" lIns="0" tIns="0" rIns="0" bIns="0" rtlCol="0" anchor="ctr"/>
          <a:lstStyle>
            <a:lvl1pPr algn="r">
              <a:defRPr sz="1200">
                <a:solidFill>
                  <a:schemeClr val="tx1">
                    <a:tint val="82000"/>
                  </a:schemeClr>
                </a:solidFill>
              </a:defRPr>
            </a:lvl1pPr>
          </a:lstStyle>
          <a:p>
            <a:fld id="{E494F7E3-3625-40F1-897C-DFFB67D50095}" type="slidenum">
              <a:rPr lang="en-US" smtClean="0"/>
              <a:t>‹#›</a:t>
            </a:fld>
            <a:endParaRPr lang="en-US"/>
          </a:p>
        </p:txBody>
      </p:sp>
      <p:sp>
        <p:nvSpPr>
          <p:cNvPr id="4" name="Text Placeholder 27">
            <a:extLst>
              <a:ext uri="{FF2B5EF4-FFF2-40B4-BE49-F238E27FC236}">
                <a16:creationId xmlns:a16="http://schemas.microsoft.com/office/drawing/2014/main" id="{952E48F0-951A-BB6E-54CE-6788860BACF6}"/>
              </a:ext>
            </a:extLst>
          </p:cNvPr>
          <p:cNvSpPr>
            <a:spLocks noGrp="1"/>
          </p:cNvSpPr>
          <p:nvPr>
            <p:ph type="body" sz="quarter" idx="18" hasCustomPrompt="1"/>
          </p:nvPr>
        </p:nvSpPr>
        <p:spPr>
          <a:xfrm>
            <a:off x="7264400" y="6279450"/>
            <a:ext cx="3970338" cy="166199"/>
          </a:xfrm>
        </p:spPr>
        <p:txBody>
          <a:bodyPr wrap="square" lIns="0" tIns="0" rIns="0" bIns="0" anchor="ctr">
            <a:spAutoFit/>
          </a:bodyPr>
          <a:lstStyle>
            <a:lvl1pPr marL="0" indent="0" algn="ctr">
              <a:buNone/>
              <a:defRPr sz="1200">
                <a:solidFill>
                  <a:srgbClr val="767676"/>
                </a:solidFill>
              </a:defRPr>
            </a:lvl1pPr>
            <a:lvl2pPr marL="457200" indent="0">
              <a:buNone/>
              <a:defRPr sz="1100"/>
            </a:lvl2pPr>
            <a:lvl3pPr marL="914400" indent="0">
              <a:buNone/>
              <a:defRPr sz="1050"/>
            </a:lvl3pPr>
            <a:lvl4pPr marL="1371600" indent="0">
              <a:buNone/>
              <a:defRPr sz="1000"/>
            </a:lvl4pPr>
            <a:lvl5pPr marL="1828800" indent="0">
              <a:buNone/>
              <a:defRPr sz="1000"/>
            </a:lvl5pPr>
          </a:lstStyle>
          <a:p>
            <a:pPr lvl="0"/>
            <a:r>
              <a:rPr lang="en-US" dirty="0"/>
              <a:t>Subsection Title</a:t>
            </a:r>
          </a:p>
        </p:txBody>
      </p:sp>
      <p:sp>
        <p:nvSpPr>
          <p:cNvPr id="7" name="Text Placeholder 30">
            <a:extLst>
              <a:ext uri="{FF2B5EF4-FFF2-40B4-BE49-F238E27FC236}">
                <a16:creationId xmlns:a16="http://schemas.microsoft.com/office/drawing/2014/main" id="{C89FEBF6-A62A-C053-E4C2-42495CF5DAA6}"/>
              </a:ext>
            </a:extLst>
          </p:cNvPr>
          <p:cNvSpPr>
            <a:spLocks noGrp="1"/>
          </p:cNvSpPr>
          <p:nvPr>
            <p:ph type="body" sz="quarter" idx="21" hasCustomPrompt="1"/>
          </p:nvPr>
        </p:nvSpPr>
        <p:spPr>
          <a:xfrm>
            <a:off x="4664206" y="6251750"/>
            <a:ext cx="286613" cy="221599"/>
          </a:xfrm>
        </p:spPr>
        <p:txBody>
          <a:bodyPr lIns="0" tIns="0" rIns="0" bIns="0">
            <a:spAutoFit/>
          </a:bodyPr>
          <a:lstStyle>
            <a:lvl1pPr marL="0" indent="0">
              <a:buNone/>
              <a:defRPr sz="1600">
                <a:solidFill>
                  <a:schemeClr val="accent4"/>
                </a:solidFill>
                <a:latin typeface="Montserrat SemiBold" pitchFamily="2" charset="0"/>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a:t>01</a:t>
            </a:r>
          </a:p>
        </p:txBody>
      </p:sp>
      <p:sp>
        <p:nvSpPr>
          <p:cNvPr id="12" name="Text Placeholder 27">
            <a:extLst>
              <a:ext uri="{FF2B5EF4-FFF2-40B4-BE49-F238E27FC236}">
                <a16:creationId xmlns:a16="http://schemas.microsoft.com/office/drawing/2014/main" id="{5AB358F5-EE07-0C5B-6985-325D514032EC}"/>
              </a:ext>
            </a:extLst>
          </p:cNvPr>
          <p:cNvSpPr>
            <a:spLocks noGrp="1"/>
          </p:cNvSpPr>
          <p:nvPr>
            <p:ph type="body" sz="quarter" idx="16" hasCustomPrompt="1"/>
          </p:nvPr>
        </p:nvSpPr>
        <p:spPr>
          <a:xfrm>
            <a:off x="5000759" y="6279450"/>
            <a:ext cx="2203446" cy="166199"/>
          </a:xfrm>
        </p:spPr>
        <p:txBody>
          <a:bodyPr wrap="square" lIns="0" tIns="0" rIns="0" bIns="0" anchor="ctr">
            <a:spAutoFit/>
          </a:bodyPr>
          <a:lstStyle>
            <a:lvl1pPr marL="0" indent="0">
              <a:buNone/>
              <a:defRPr sz="1200">
                <a:solidFill>
                  <a:srgbClr val="767676"/>
                </a:solidFill>
              </a:defRPr>
            </a:lvl1pPr>
            <a:lvl2pPr marL="457200" indent="0">
              <a:buNone/>
              <a:defRPr sz="1100"/>
            </a:lvl2pPr>
            <a:lvl3pPr marL="914400" indent="0">
              <a:buNone/>
              <a:defRPr sz="1050"/>
            </a:lvl3pPr>
            <a:lvl4pPr marL="1371600" indent="0">
              <a:buNone/>
              <a:defRPr sz="1000"/>
            </a:lvl4pPr>
            <a:lvl5pPr marL="1828800" indent="0">
              <a:buNone/>
              <a:defRPr sz="1000"/>
            </a:lvl5pPr>
          </a:lstStyle>
          <a:p>
            <a:pPr lvl="0"/>
            <a:r>
              <a:rPr lang="en-US" dirty="0"/>
              <a:t>Section Title</a:t>
            </a:r>
          </a:p>
        </p:txBody>
      </p:sp>
      <p:cxnSp>
        <p:nvCxnSpPr>
          <p:cNvPr id="14" name="Straight Connector 13">
            <a:extLst>
              <a:ext uri="{FF2B5EF4-FFF2-40B4-BE49-F238E27FC236}">
                <a16:creationId xmlns:a16="http://schemas.microsoft.com/office/drawing/2014/main" id="{61033157-305D-1BE1-8EFB-79B00E1E6FA2}"/>
              </a:ext>
            </a:extLst>
          </p:cNvPr>
          <p:cNvCxnSpPr>
            <a:cxnSpLocks/>
          </p:cNvCxnSpPr>
          <p:nvPr userDrawn="1"/>
        </p:nvCxnSpPr>
        <p:spPr>
          <a:xfrm>
            <a:off x="4966060" y="6229350"/>
            <a:ext cx="0" cy="238125"/>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214845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theme" Target="../theme/theme2.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
        <p:cNvGrpSpPr/>
        <p:nvPr/>
      </p:nvGrpSpPr>
      <p:grpSpPr>
        <a:xfrm>
          <a:off x="0" y="0"/>
          <a:ext cx="0" cy="0"/>
          <a:chOff x="0" y="0"/>
          <a:chExt cx="0" cy="0"/>
        </a:xfrm>
      </p:grpSpPr>
      <p:sp>
        <p:nvSpPr>
          <p:cNvPr id="8" name="ToolsToo_Slide" descr="ToolsToo_Slide">
            <a:extLst>
              <a:ext uri="{FF2B5EF4-FFF2-40B4-BE49-F238E27FC236}">
                <a16:creationId xmlns:a16="http://schemas.microsoft.com/office/drawing/2014/main" id="{445E7ABC-FA8E-6CDC-8635-812851E962BF}"/>
              </a:ext>
            </a:extLst>
          </p:cNvPr>
          <p:cNvSpPr/>
          <p:nvPr userDrawn="1"/>
        </p:nvSpPr>
        <p:spPr>
          <a:xfrm>
            <a:off x="0" y="0"/>
            <a:ext cx="12192000" cy="6858000"/>
          </a:xfrm>
          <a:prstGeom prst="rect">
            <a:avLst/>
          </a:prstGeom>
          <a:noFill/>
          <a:ln w="1905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F395F9B7-701D-0C13-36C3-AEFF974B0D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EA58238-3372-1505-DE21-2B0BD12071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6">
            <a:extLst>
              <a:ext uri="{FF2B5EF4-FFF2-40B4-BE49-F238E27FC236}">
                <a16:creationId xmlns:a16="http://schemas.microsoft.com/office/drawing/2014/main" id="{E7C423D8-99E0-B14C-1977-CFA48DEBA740}"/>
              </a:ext>
            </a:extLst>
          </p:cNvPr>
          <p:cNvSpPr>
            <a:spLocks noGrp="1"/>
          </p:cNvSpPr>
          <p:nvPr>
            <p:ph type="sldNum" sz="quarter" idx="4"/>
          </p:nvPr>
        </p:nvSpPr>
        <p:spPr>
          <a:xfrm>
            <a:off x="11295787" y="6251750"/>
            <a:ext cx="286611" cy="189270"/>
          </a:xfrm>
          <a:prstGeom prst="rect">
            <a:avLst/>
          </a:prstGeom>
        </p:spPr>
        <p:txBody>
          <a:bodyPr vert="horz" lIns="0" tIns="0" rIns="0" bIns="0" rtlCol="0" anchor="ctr"/>
          <a:lstStyle>
            <a:lvl1pPr algn="r">
              <a:defRPr sz="1200">
                <a:solidFill>
                  <a:schemeClr val="tx1">
                    <a:tint val="82000"/>
                  </a:schemeClr>
                </a:solidFill>
              </a:defRPr>
            </a:lvl1pPr>
          </a:lstStyle>
          <a:p>
            <a:fld id="{E494F7E3-3625-40F1-897C-DFFB67D50095}" type="slidenum">
              <a:rPr lang="en-US" smtClean="0"/>
              <a:t>‹#›</a:t>
            </a:fld>
            <a:endParaRPr lang="en-US"/>
          </a:p>
        </p:txBody>
      </p:sp>
    </p:spTree>
    <p:extLst>
      <p:ext uri="{BB962C8B-B14F-4D97-AF65-F5344CB8AC3E}">
        <p14:creationId xmlns:p14="http://schemas.microsoft.com/office/powerpoint/2010/main" val="4284780856"/>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93" r:id="rId3"/>
    <p:sldLayoutId id="2147483694" r:id="rId4"/>
    <p:sldLayoutId id="2147483662" r:id="rId5"/>
    <p:sldLayoutId id="2147483674" r:id="rId6"/>
    <p:sldLayoutId id="2147483675" r:id="rId7"/>
    <p:sldLayoutId id="2147483702" r:id="rId8"/>
    <p:sldLayoutId id="2147483704" r:id="rId9"/>
    <p:sldLayoutId id="2147483663" r:id="rId10"/>
    <p:sldLayoutId id="2147483664" r:id="rId11"/>
    <p:sldLayoutId id="2147483665" r:id="rId12"/>
    <p:sldLayoutId id="2147483666" r:id="rId13"/>
    <p:sldLayoutId id="2147483667" r:id="rId14"/>
    <p:sldLayoutId id="2147483705" r:id="rId15"/>
    <p:sldLayoutId id="2147483692" r:id="rId16"/>
    <p:sldLayoutId id="2147483649" r:id="rId17"/>
    <p:sldLayoutId id="2147483700" r:id="rId1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84" userDrawn="1">
          <p15:clr>
            <a:srgbClr val="F26B43"/>
          </p15:clr>
        </p15:guide>
        <p15:guide id="4" pos="7296" userDrawn="1">
          <p15:clr>
            <a:srgbClr val="F26B43"/>
          </p15:clr>
        </p15:guide>
        <p15:guide id="5" orient="horz" pos="240" userDrawn="1">
          <p15:clr>
            <a:srgbClr val="F26B43"/>
          </p15:clr>
        </p15:guide>
        <p15:guide id="6" orient="horz" pos="388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4" name="ToolsToo_Slide" descr="ToolsToo_Slide">
            <a:extLst>
              <a:ext uri="{FF2B5EF4-FFF2-40B4-BE49-F238E27FC236}">
                <a16:creationId xmlns:a16="http://schemas.microsoft.com/office/drawing/2014/main" id="{EF34472A-2DF2-EEB4-A900-1D74D106F7BD}"/>
              </a:ext>
            </a:extLst>
          </p:cNvPr>
          <p:cNvSpPr/>
          <p:nvPr userDrawn="1"/>
        </p:nvSpPr>
        <p:spPr>
          <a:xfrm>
            <a:off x="0" y="0"/>
            <a:ext cx="12192000" cy="6858000"/>
          </a:xfrm>
          <a:prstGeom prst="rect">
            <a:avLst/>
          </a:prstGeom>
          <a:noFill/>
          <a:ln w="1905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F395F9B7-701D-0C13-36C3-AEFF974B0D56}"/>
              </a:ext>
            </a:extLst>
          </p:cNvPr>
          <p:cNvSpPr>
            <a:spLocks noGrp="1"/>
          </p:cNvSpPr>
          <p:nvPr>
            <p:ph type="title"/>
          </p:nvPr>
        </p:nvSpPr>
        <p:spPr>
          <a:xfrm>
            <a:off x="838200" y="365125"/>
            <a:ext cx="10515600" cy="1325563"/>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AEA58238-3372-1505-DE21-2B0BD12071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6">
            <a:extLst>
              <a:ext uri="{FF2B5EF4-FFF2-40B4-BE49-F238E27FC236}">
                <a16:creationId xmlns:a16="http://schemas.microsoft.com/office/drawing/2014/main" id="{F9DA6B9A-1FB0-AB14-9EDB-A6810750777A}"/>
              </a:ext>
            </a:extLst>
          </p:cNvPr>
          <p:cNvSpPr>
            <a:spLocks noGrp="1"/>
          </p:cNvSpPr>
          <p:nvPr>
            <p:ph type="sldNum" sz="quarter" idx="4"/>
          </p:nvPr>
        </p:nvSpPr>
        <p:spPr>
          <a:xfrm>
            <a:off x="11295787" y="6251750"/>
            <a:ext cx="286611" cy="189270"/>
          </a:xfrm>
          <a:prstGeom prst="rect">
            <a:avLst/>
          </a:prstGeom>
        </p:spPr>
        <p:txBody>
          <a:bodyPr vert="horz" lIns="0" tIns="0" rIns="0" bIns="0" rtlCol="0" anchor="ctr"/>
          <a:lstStyle>
            <a:lvl1pPr algn="r">
              <a:defRPr sz="1200">
                <a:solidFill>
                  <a:schemeClr val="tx1">
                    <a:tint val="82000"/>
                  </a:schemeClr>
                </a:solidFill>
              </a:defRPr>
            </a:lvl1pPr>
          </a:lstStyle>
          <a:p>
            <a:fld id="{E494F7E3-3625-40F1-897C-DFFB67D50095}" type="slidenum">
              <a:rPr lang="en-US" smtClean="0"/>
              <a:t>‹#›</a:t>
            </a:fld>
            <a:endParaRPr lang="en-US"/>
          </a:p>
        </p:txBody>
      </p:sp>
    </p:spTree>
    <p:extLst>
      <p:ext uri="{BB962C8B-B14F-4D97-AF65-F5344CB8AC3E}">
        <p14:creationId xmlns:p14="http://schemas.microsoft.com/office/powerpoint/2010/main" val="929964138"/>
      </p:ext>
    </p:extLst>
  </p:cSld>
  <p:clrMap bg1="dk1" tx1="lt1" bg2="dk2" tx2="lt2" accent1="accent1" accent2="accent2" accent3="accent3" accent4="accent4" accent5="accent5" accent6="accent6" hlink="hlink" folHlink="folHlink"/>
  <p:sldLayoutIdLst>
    <p:sldLayoutId id="2147483677" r:id="rId1"/>
    <p:sldLayoutId id="2147483682" r:id="rId2"/>
    <p:sldLayoutId id="2147483683" r:id="rId3"/>
    <p:sldLayoutId id="2147483706" r:id="rId4"/>
    <p:sldLayoutId id="2147483696" r:id="rId5"/>
    <p:sldLayoutId id="2147483697" r:id="rId6"/>
    <p:sldLayoutId id="2147483695" r:id="rId7"/>
    <p:sldLayoutId id="2147483699" r:id="rId8"/>
    <p:sldLayoutId id="2147483684" r:id="rId9"/>
    <p:sldLayoutId id="2147483685" r:id="rId10"/>
    <p:sldLayoutId id="2147483686" r:id="rId11"/>
    <p:sldLayoutId id="2147483698" r:id="rId12"/>
    <p:sldLayoutId id="2147483701" r:id="rId13"/>
    <p:sldLayoutId id="2147483703"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84" userDrawn="1">
          <p15:clr>
            <a:srgbClr val="F26B43"/>
          </p15:clr>
        </p15:guide>
        <p15:guide id="4" pos="7296" userDrawn="1">
          <p15:clr>
            <a:srgbClr val="F26B43"/>
          </p15:clr>
        </p15:guide>
        <p15:guide id="5" orient="horz" pos="240" userDrawn="1">
          <p15:clr>
            <a:srgbClr val="F26B43"/>
          </p15:clr>
        </p15:guide>
        <p15:guide id="6" orient="horz" pos="388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14.svg"/><Relationship Id="rId7" Type="http://schemas.openxmlformats.org/officeDocument/2006/relationships/image" Target="../media/image218.svg"/><Relationship Id="rId2" Type="http://schemas.openxmlformats.org/officeDocument/2006/relationships/image" Target="../media/image213.png"/><Relationship Id="rId1" Type="http://schemas.openxmlformats.org/officeDocument/2006/relationships/slideLayout" Target="../slideLayouts/slideLayout5.xml"/><Relationship Id="rId6" Type="http://schemas.openxmlformats.org/officeDocument/2006/relationships/image" Target="../media/image217.png"/><Relationship Id="rId5" Type="http://schemas.openxmlformats.org/officeDocument/2006/relationships/image" Target="../media/image216.svg"/><Relationship Id="rId4" Type="http://schemas.openxmlformats.org/officeDocument/2006/relationships/image" Target="../media/image215.png"/></Relationships>
</file>

<file path=ppt/slides/_rels/slide14.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9.jpeg"/><Relationship Id="rId1" Type="http://schemas.openxmlformats.org/officeDocument/2006/relationships/slideLayout" Target="../slideLayouts/slideLayout6.xml"/><Relationship Id="rId6" Type="http://schemas.openxmlformats.org/officeDocument/2006/relationships/image" Target="../media/image216.svg"/><Relationship Id="rId5" Type="http://schemas.openxmlformats.org/officeDocument/2006/relationships/image" Target="../media/image215.png"/><Relationship Id="rId4" Type="http://schemas.openxmlformats.org/officeDocument/2006/relationships/image" Target="../media/image214.svg"/></Relationships>
</file>

<file path=ppt/slides/_rels/slide15.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9.jpeg"/><Relationship Id="rId1" Type="http://schemas.openxmlformats.org/officeDocument/2006/relationships/slideLayout" Target="../slideLayouts/slideLayout7.xml"/><Relationship Id="rId6" Type="http://schemas.openxmlformats.org/officeDocument/2006/relationships/image" Target="../media/image216.svg"/><Relationship Id="rId5" Type="http://schemas.openxmlformats.org/officeDocument/2006/relationships/image" Target="../media/image215.png"/><Relationship Id="rId4" Type="http://schemas.openxmlformats.org/officeDocument/2006/relationships/image" Target="../media/image214.sv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24.svg"/><Relationship Id="rId7" Type="http://schemas.openxmlformats.org/officeDocument/2006/relationships/image" Target="../media/image128.svg"/><Relationship Id="rId2" Type="http://schemas.openxmlformats.org/officeDocument/2006/relationships/image" Target="../media/image123.png"/><Relationship Id="rId1" Type="http://schemas.openxmlformats.org/officeDocument/2006/relationships/slideLayout" Target="../slideLayouts/slideLayout5.xml"/><Relationship Id="rId6" Type="http://schemas.openxmlformats.org/officeDocument/2006/relationships/image" Target="../media/image127.png"/><Relationship Id="rId5" Type="http://schemas.openxmlformats.org/officeDocument/2006/relationships/image" Target="../media/image126.svg"/><Relationship Id="rId4" Type="http://schemas.openxmlformats.org/officeDocument/2006/relationships/image" Target="../media/image125.png"/><Relationship Id="rId9" Type="http://schemas.openxmlformats.org/officeDocument/2006/relationships/image" Target="../media/image130.svg"/></Relationships>
</file>

<file path=ppt/slides/_rels/slide18.xml.rels><?xml version="1.0" encoding="UTF-8" standalone="yes"?>
<Relationships xmlns="http://schemas.openxmlformats.org/package/2006/relationships"><Relationship Id="rId3" Type="http://schemas.openxmlformats.org/officeDocument/2006/relationships/image" Target="../media/image220.jp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117" Type="http://schemas.openxmlformats.org/officeDocument/2006/relationships/image" Target="../media/image116.svg"/><Relationship Id="rId21" Type="http://schemas.openxmlformats.org/officeDocument/2006/relationships/image" Target="../media/image20.svg"/><Relationship Id="rId42" Type="http://schemas.openxmlformats.org/officeDocument/2006/relationships/image" Target="../media/image41.png"/><Relationship Id="rId63" Type="http://schemas.openxmlformats.org/officeDocument/2006/relationships/image" Target="../media/image62.svg"/><Relationship Id="rId84" Type="http://schemas.openxmlformats.org/officeDocument/2006/relationships/image" Target="../media/image83.png"/><Relationship Id="rId138" Type="http://schemas.openxmlformats.org/officeDocument/2006/relationships/image" Target="../media/image137.png"/><Relationship Id="rId159" Type="http://schemas.openxmlformats.org/officeDocument/2006/relationships/image" Target="../media/image158.svg"/><Relationship Id="rId170" Type="http://schemas.openxmlformats.org/officeDocument/2006/relationships/image" Target="../media/image169.png"/><Relationship Id="rId191" Type="http://schemas.openxmlformats.org/officeDocument/2006/relationships/image" Target="../media/image190.svg"/><Relationship Id="rId205" Type="http://schemas.openxmlformats.org/officeDocument/2006/relationships/image" Target="../media/image204.svg"/><Relationship Id="rId107" Type="http://schemas.openxmlformats.org/officeDocument/2006/relationships/image" Target="../media/image106.svg"/><Relationship Id="rId11" Type="http://schemas.openxmlformats.org/officeDocument/2006/relationships/image" Target="../media/image10.svg"/><Relationship Id="rId32" Type="http://schemas.openxmlformats.org/officeDocument/2006/relationships/image" Target="../media/image31.png"/><Relationship Id="rId53" Type="http://schemas.openxmlformats.org/officeDocument/2006/relationships/image" Target="../media/image52.svg"/><Relationship Id="rId74" Type="http://schemas.openxmlformats.org/officeDocument/2006/relationships/image" Target="../media/image73.png"/><Relationship Id="rId128" Type="http://schemas.openxmlformats.org/officeDocument/2006/relationships/image" Target="../media/image127.png"/><Relationship Id="rId149" Type="http://schemas.openxmlformats.org/officeDocument/2006/relationships/image" Target="../media/image148.svg"/><Relationship Id="rId5" Type="http://schemas.openxmlformats.org/officeDocument/2006/relationships/image" Target="../media/image4.svg"/><Relationship Id="rId95" Type="http://schemas.openxmlformats.org/officeDocument/2006/relationships/image" Target="../media/image94.svg"/><Relationship Id="rId160" Type="http://schemas.openxmlformats.org/officeDocument/2006/relationships/image" Target="../media/image159.png"/><Relationship Id="rId181" Type="http://schemas.openxmlformats.org/officeDocument/2006/relationships/image" Target="../media/image180.svg"/><Relationship Id="rId22" Type="http://schemas.openxmlformats.org/officeDocument/2006/relationships/image" Target="../media/image21.png"/><Relationship Id="rId43" Type="http://schemas.openxmlformats.org/officeDocument/2006/relationships/image" Target="../media/image42.svg"/><Relationship Id="rId64" Type="http://schemas.openxmlformats.org/officeDocument/2006/relationships/image" Target="../media/image63.png"/><Relationship Id="rId118" Type="http://schemas.openxmlformats.org/officeDocument/2006/relationships/image" Target="../media/image117.png"/><Relationship Id="rId139" Type="http://schemas.openxmlformats.org/officeDocument/2006/relationships/image" Target="../media/image138.svg"/><Relationship Id="rId85" Type="http://schemas.openxmlformats.org/officeDocument/2006/relationships/image" Target="../media/image84.svg"/><Relationship Id="rId150" Type="http://schemas.openxmlformats.org/officeDocument/2006/relationships/image" Target="../media/image149.png"/><Relationship Id="rId171" Type="http://schemas.openxmlformats.org/officeDocument/2006/relationships/image" Target="../media/image170.svg"/><Relationship Id="rId192" Type="http://schemas.openxmlformats.org/officeDocument/2006/relationships/image" Target="../media/image191.png"/><Relationship Id="rId206" Type="http://schemas.openxmlformats.org/officeDocument/2006/relationships/image" Target="../media/image205.png"/><Relationship Id="rId12" Type="http://schemas.openxmlformats.org/officeDocument/2006/relationships/image" Target="../media/image11.png"/><Relationship Id="rId33" Type="http://schemas.openxmlformats.org/officeDocument/2006/relationships/image" Target="../media/image32.svg"/><Relationship Id="rId108" Type="http://schemas.openxmlformats.org/officeDocument/2006/relationships/image" Target="../media/image107.png"/><Relationship Id="rId129" Type="http://schemas.openxmlformats.org/officeDocument/2006/relationships/image" Target="../media/image128.svg"/><Relationship Id="rId54" Type="http://schemas.openxmlformats.org/officeDocument/2006/relationships/image" Target="../media/image53.png"/><Relationship Id="rId75" Type="http://schemas.openxmlformats.org/officeDocument/2006/relationships/image" Target="../media/image74.svg"/><Relationship Id="rId96" Type="http://schemas.openxmlformats.org/officeDocument/2006/relationships/image" Target="../media/image95.png"/><Relationship Id="rId140" Type="http://schemas.openxmlformats.org/officeDocument/2006/relationships/image" Target="../media/image139.png"/><Relationship Id="rId161" Type="http://schemas.openxmlformats.org/officeDocument/2006/relationships/image" Target="../media/image160.svg"/><Relationship Id="rId182" Type="http://schemas.openxmlformats.org/officeDocument/2006/relationships/image" Target="../media/image181.png"/><Relationship Id="rId6" Type="http://schemas.openxmlformats.org/officeDocument/2006/relationships/image" Target="../media/image5.png"/><Relationship Id="rId23" Type="http://schemas.openxmlformats.org/officeDocument/2006/relationships/image" Target="../media/image22.svg"/><Relationship Id="rId119" Type="http://schemas.openxmlformats.org/officeDocument/2006/relationships/image" Target="../media/image118.svg"/><Relationship Id="rId44" Type="http://schemas.openxmlformats.org/officeDocument/2006/relationships/image" Target="../media/image43.png"/><Relationship Id="rId65" Type="http://schemas.openxmlformats.org/officeDocument/2006/relationships/image" Target="../media/image64.svg"/><Relationship Id="rId86" Type="http://schemas.openxmlformats.org/officeDocument/2006/relationships/image" Target="../media/image85.png"/><Relationship Id="rId130" Type="http://schemas.openxmlformats.org/officeDocument/2006/relationships/image" Target="../media/image129.png"/><Relationship Id="rId151" Type="http://schemas.openxmlformats.org/officeDocument/2006/relationships/image" Target="../media/image150.svg"/><Relationship Id="rId172" Type="http://schemas.openxmlformats.org/officeDocument/2006/relationships/image" Target="../media/image171.png"/><Relationship Id="rId193" Type="http://schemas.openxmlformats.org/officeDocument/2006/relationships/image" Target="../media/image192.svg"/><Relationship Id="rId207" Type="http://schemas.openxmlformats.org/officeDocument/2006/relationships/image" Target="../media/image206.svg"/><Relationship Id="rId13" Type="http://schemas.openxmlformats.org/officeDocument/2006/relationships/image" Target="../media/image12.svg"/><Relationship Id="rId109" Type="http://schemas.openxmlformats.org/officeDocument/2006/relationships/image" Target="../media/image108.svg"/><Relationship Id="rId34" Type="http://schemas.openxmlformats.org/officeDocument/2006/relationships/image" Target="../media/image33.png"/><Relationship Id="rId55" Type="http://schemas.openxmlformats.org/officeDocument/2006/relationships/image" Target="../media/image54.svg"/><Relationship Id="rId76" Type="http://schemas.openxmlformats.org/officeDocument/2006/relationships/image" Target="../media/image75.png"/><Relationship Id="rId97" Type="http://schemas.openxmlformats.org/officeDocument/2006/relationships/image" Target="../media/image96.svg"/><Relationship Id="rId120" Type="http://schemas.openxmlformats.org/officeDocument/2006/relationships/image" Target="../media/image119.png"/><Relationship Id="rId141" Type="http://schemas.openxmlformats.org/officeDocument/2006/relationships/image" Target="../media/image140.svg"/><Relationship Id="rId7" Type="http://schemas.openxmlformats.org/officeDocument/2006/relationships/image" Target="../media/image6.svg"/><Relationship Id="rId162" Type="http://schemas.openxmlformats.org/officeDocument/2006/relationships/image" Target="../media/image161.png"/><Relationship Id="rId183" Type="http://schemas.openxmlformats.org/officeDocument/2006/relationships/image" Target="../media/image182.svg"/><Relationship Id="rId24" Type="http://schemas.openxmlformats.org/officeDocument/2006/relationships/image" Target="../media/image23.png"/><Relationship Id="rId45" Type="http://schemas.openxmlformats.org/officeDocument/2006/relationships/image" Target="../media/image44.svg"/><Relationship Id="rId66" Type="http://schemas.openxmlformats.org/officeDocument/2006/relationships/image" Target="../media/image65.png"/><Relationship Id="rId87" Type="http://schemas.openxmlformats.org/officeDocument/2006/relationships/image" Target="../media/image86.svg"/><Relationship Id="rId110" Type="http://schemas.openxmlformats.org/officeDocument/2006/relationships/image" Target="../media/image109.png"/><Relationship Id="rId131" Type="http://schemas.openxmlformats.org/officeDocument/2006/relationships/image" Target="../media/image130.svg"/><Relationship Id="rId152" Type="http://schemas.openxmlformats.org/officeDocument/2006/relationships/image" Target="../media/image151.png"/><Relationship Id="rId173" Type="http://schemas.openxmlformats.org/officeDocument/2006/relationships/image" Target="../media/image172.svg"/><Relationship Id="rId194" Type="http://schemas.openxmlformats.org/officeDocument/2006/relationships/image" Target="../media/image193.png"/><Relationship Id="rId208" Type="http://schemas.openxmlformats.org/officeDocument/2006/relationships/image" Target="../media/image207.png"/><Relationship Id="rId19" Type="http://schemas.openxmlformats.org/officeDocument/2006/relationships/image" Target="../media/image18.svg"/><Relationship Id="rId14" Type="http://schemas.openxmlformats.org/officeDocument/2006/relationships/image" Target="../media/image13.png"/><Relationship Id="rId30" Type="http://schemas.openxmlformats.org/officeDocument/2006/relationships/image" Target="../media/image29.png"/><Relationship Id="rId35" Type="http://schemas.openxmlformats.org/officeDocument/2006/relationships/image" Target="../media/image34.svg"/><Relationship Id="rId56" Type="http://schemas.openxmlformats.org/officeDocument/2006/relationships/image" Target="../media/image55.png"/><Relationship Id="rId77" Type="http://schemas.openxmlformats.org/officeDocument/2006/relationships/image" Target="../media/image76.svg"/><Relationship Id="rId100" Type="http://schemas.openxmlformats.org/officeDocument/2006/relationships/image" Target="../media/image99.png"/><Relationship Id="rId105" Type="http://schemas.openxmlformats.org/officeDocument/2006/relationships/image" Target="../media/image104.svg"/><Relationship Id="rId126" Type="http://schemas.openxmlformats.org/officeDocument/2006/relationships/image" Target="../media/image125.png"/><Relationship Id="rId147" Type="http://schemas.openxmlformats.org/officeDocument/2006/relationships/image" Target="../media/image146.svg"/><Relationship Id="rId168" Type="http://schemas.openxmlformats.org/officeDocument/2006/relationships/image" Target="../media/image167.png"/><Relationship Id="rId8" Type="http://schemas.openxmlformats.org/officeDocument/2006/relationships/image" Target="../media/image7.png"/><Relationship Id="rId51" Type="http://schemas.openxmlformats.org/officeDocument/2006/relationships/image" Target="../media/image50.svg"/><Relationship Id="rId72" Type="http://schemas.openxmlformats.org/officeDocument/2006/relationships/image" Target="../media/image71.png"/><Relationship Id="rId93" Type="http://schemas.openxmlformats.org/officeDocument/2006/relationships/image" Target="../media/image92.svg"/><Relationship Id="rId98" Type="http://schemas.openxmlformats.org/officeDocument/2006/relationships/image" Target="../media/image97.png"/><Relationship Id="rId121" Type="http://schemas.openxmlformats.org/officeDocument/2006/relationships/image" Target="../media/image120.svg"/><Relationship Id="rId142" Type="http://schemas.openxmlformats.org/officeDocument/2006/relationships/image" Target="../media/image141.png"/><Relationship Id="rId163" Type="http://schemas.openxmlformats.org/officeDocument/2006/relationships/image" Target="../media/image162.svg"/><Relationship Id="rId184" Type="http://schemas.openxmlformats.org/officeDocument/2006/relationships/image" Target="../media/image183.png"/><Relationship Id="rId189" Type="http://schemas.openxmlformats.org/officeDocument/2006/relationships/image" Target="../media/image188.svg"/><Relationship Id="rId3" Type="http://schemas.openxmlformats.org/officeDocument/2006/relationships/image" Target="../media/image2.svg"/><Relationship Id="rId25" Type="http://schemas.openxmlformats.org/officeDocument/2006/relationships/image" Target="../media/image24.svg"/><Relationship Id="rId46" Type="http://schemas.openxmlformats.org/officeDocument/2006/relationships/image" Target="../media/image45.png"/><Relationship Id="rId67" Type="http://schemas.openxmlformats.org/officeDocument/2006/relationships/image" Target="../media/image66.svg"/><Relationship Id="rId116" Type="http://schemas.openxmlformats.org/officeDocument/2006/relationships/image" Target="../media/image115.png"/><Relationship Id="rId137" Type="http://schemas.openxmlformats.org/officeDocument/2006/relationships/image" Target="../media/image136.svg"/><Relationship Id="rId158" Type="http://schemas.openxmlformats.org/officeDocument/2006/relationships/image" Target="../media/image157.png"/><Relationship Id="rId20" Type="http://schemas.openxmlformats.org/officeDocument/2006/relationships/image" Target="../media/image19.png"/><Relationship Id="rId41" Type="http://schemas.openxmlformats.org/officeDocument/2006/relationships/image" Target="../media/image40.svg"/><Relationship Id="rId62" Type="http://schemas.openxmlformats.org/officeDocument/2006/relationships/image" Target="../media/image61.png"/><Relationship Id="rId83" Type="http://schemas.openxmlformats.org/officeDocument/2006/relationships/image" Target="../media/image82.svg"/><Relationship Id="rId88" Type="http://schemas.openxmlformats.org/officeDocument/2006/relationships/image" Target="../media/image87.png"/><Relationship Id="rId111" Type="http://schemas.openxmlformats.org/officeDocument/2006/relationships/image" Target="../media/image110.svg"/><Relationship Id="rId132" Type="http://schemas.openxmlformats.org/officeDocument/2006/relationships/image" Target="../media/image131.png"/><Relationship Id="rId153" Type="http://schemas.openxmlformats.org/officeDocument/2006/relationships/image" Target="../media/image152.svg"/><Relationship Id="rId174" Type="http://schemas.openxmlformats.org/officeDocument/2006/relationships/image" Target="../media/image173.png"/><Relationship Id="rId179" Type="http://schemas.openxmlformats.org/officeDocument/2006/relationships/image" Target="../media/image178.svg"/><Relationship Id="rId195" Type="http://schemas.openxmlformats.org/officeDocument/2006/relationships/image" Target="../media/image194.svg"/><Relationship Id="rId209" Type="http://schemas.openxmlformats.org/officeDocument/2006/relationships/image" Target="../media/image208.svg"/><Relationship Id="rId190" Type="http://schemas.openxmlformats.org/officeDocument/2006/relationships/image" Target="../media/image189.png"/><Relationship Id="rId204" Type="http://schemas.openxmlformats.org/officeDocument/2006/relationships/image" Target="../media/image203.png"/><Relationship Id="rId15" Type="http://schemas.openxmlformats.org/officeDocument/2006/relationships/image" Target="../media/image14.svg"/><Relationship Id="rId36" Type="http://schemas.openxmlformats.org/officeDocument/2006/relationships/image" Target="../media/image35.png"/><Relationship Id="rId57" Type="http://schemas.openxmlformats.org/officeDocument/2006/relationships/image" Target="../media/image56.svg"/><Relationship Id="rId106" Type="http://schemas.openxmlformats.org/officeDocument/2006/relationships/image" Target="../media/image105.png"/><Relationship Id="rId127" Type="http://schemas.openxmlformats.org/officeDocument/2006/relationships/image" Target="../media/image126.svg"/><Relationship Id="rId10" Type="http://schemas.openxmlformats.org/officeDocument/2006/relationships/image" Target="../media/image9.png"/><Relationship Id="rId31" Type="http://schemas.openxmlformats.org/officeDocument/2006/relationships/image" Target="../media/image30.svg"/><Relationship Id="rId52" Type="http://schemas.openxmlformats.org/officeDocument/2006/relationships/image" Target="../media/image51.png"/><Relationship Id="rId73" Type="http://schemas.openxmlformats.org/officeDocument/2006/relationships/image" Target="../media/image72.svg"/><Relationship Id="rId78" Type="http://schemas.openxmlformats.org/officeDocument/2006/relationships/image" Target="../media/image77.png"/><Relationship Id="rId94" Type="http://schemas.openxmlformats.org/officeDocument/2006/relationships/image" Target="../media/image93.png"/><Relationship Id="rId99" Type="http://schemas.openxmlformats.org/officeDocument/2006/relationships/image" Target="../media/image98.svg"/><Relationship Id="rId101" Type="http://schemas.openxmlformats.org/officeDocument/2006/relationships/image" Target="../media/image100.svg"/><Relationship Id="rId122" Type="http://schemas.openxmlformats.org/officeDocument/2006/relationships/image" Target="../media/image121.png"/><Relationship Id="rId143" Type="http://schemas.openxmlformats.org/officeDocument/2006/relationships/image" Target="../media/image142.svg"/><Relationship Id="rId148" Type="http://schemas.openxmlformats.org/officeDocument/2006/relationships/image" Target="../media/image147.png"/><Relationship Id="rId164" Type="http://schemas.openxmlformats.org/officeDocument/2006/relationships/image" Target="../media/image163.png"/><Relationship Id="rId169" Type="http://schemas.openxmlformats.org/officeDocument/2006/relationships/image" Target="../media/image168.svg"/><Relationship Id="rId185" Type="http://schemas.openxmlformats.org/officeDocument/2006/relationships/image" Target="../media/image184.svg"/><Relationship Id="rId4" Type="http://schemas.openxmlformats.org/officeDocument/2006/relationships/image" Target="../media/image3.png"/><Relationship Id="rId9" Type="http://schemas.openxmlformats.org/officeDocument/2006/relationships/image" Target="../media/image8.svg"/><Relationship Id="rId180" Type="http://schemas.openxmlformats.org/officeDocument/2006/relationships/image" Target="../media/image179.png"/><Relationship Id="rId210" Type="http://schemas.openxmlformats.org/officeDocument/2006/relationships/image" Target="../media/image209.png"/><Relationship Id="rId26" Type="http://schemas.openxmlformats.org/officeDocument/2006/relationships/image" Target="../media/image25.png"/><Relationship Id="rId47" Type="http://schemas.openxmlformats.org/officeDocument/2006/relationships/image" Target="../media/image46.svg"/><Relationship Id="rId68" Type="http://schemas.openxmlformats.org/officeDocument/2006/relationships/image" Target="../media/image67.png"/><Relationship Id="rId89" Type="http://schemas.openxmlformats.org/officeDocument/2006/relationships/image" Target="../media/image88.svg"/><Relationship Id="rId112" Type="http://schemas.openxmlformats.org/officeDocument/2006/relationships/image" Target="../media/image111.png"/><Relationship Id="rId133" Type="http://schemas.openxmlformats.org/officeDocument/2006/relationships/image" Target="../media/image132.svg"/><Relationship Id="rId154" Type="http://schemas.openxmlformats.org/officeDocument/2006/relationships/image" Target="../media/image153.png"/><Relationship Id="rId175" Type="http://schemas.openxmlformats.org/officeDocument/2006/relationships/image" Target="../media/image174.svg"/><Relationship Id="rId196" Type="http://schemas.openxmlformats.org/officeDocument/2006/relationships/image" Target="../media/image195.png"/><Relationship Id="rId200" Type="http://schemas.openxmlformats.org/officeDocument/2006/relationships/image" Target="../media/image199.png"/><Relationship Id="rId16" Type="http://schemas.openxmlformats.org/officeDocument/2006/relationships/image" Target="../media/image15.png"/><Relationship Id="rId37" Type="http://schemas.openxmlformats.org/officeDocument/2006/relationships/image" Target="../media/image36.svg"/><Relationship Id="rId58" Type="http://schemas.openxmlformats.org/officeDocument/2006/relationships/image" Target="../media/image57.png"/><Relationship Id="rId79" Type="http://schemas.openxmlformats.org/officeDocument/2006/relationships/image" Target="../media/image78.svg"/><Relationship Id="rId102" Type="http://schemas.openxmlformats.org/officeDocument/2006/relationships/image" Target="../media/image101.png"/><Relationship Id="rId123" Type="http://schemas.openxmlformats.org/officeDocument/2006/relationships/image" Target="../media/image122.svg"/><Relationship Id="rId144" Type="http://schemas.openxmlformats.org/officeDocument/2006/relationships/image" Target="../media/image143.png"/><Relationship Id="rId90" Type="http://schemas.openxmlformats.org/officeDocument/2006/relationships/image" Target="../media/image89.png"/><Relationship Id="rId165" Type="http://schemas.openxmlformats.org/officeDocument/2006/relationships/image" Target="../media/image164.svg"/><Relationship Id="rId186" Type="http://schemas.openxmlformats.org/officeDocument/2006/relationships/image" Target="../media/image185.png"/><Relationship Id="rId211" Type="http://schemas.openxmlformats.org/officeDocument/2006/relationships/image" Target="../media/image210.svg"/><Relationship Id="rId27" Type="http://schemas.openxmlformats.org/officeDocument/2006/relationships/image" Target="../media/image26.svg"/><Relationship Id="rId48" Type="http://schemas.openxmlformats.org/officeDocument/2006/relationships/image" Target="../media/image47.png"/><Relationship Id="rId69" Type="http://schemas.openxmlformats.org/officeDocument/2006/relationships/image" Target="../media/image68.svg"/><Relationship Id="rId113" Type="http://schemas.openxmlformats.org/officeDocument/2006/relationships/image" Target="../media/image112.svg"/><Relationship Id="rId134" Type="http://schemas.openxmlformats.org/officeDocument/2006/relationships/image" Target="../media/image133.png"/><Relationship Id="rId80" Type="http://schemas.openxmlformats.org/officeDocument/2006/relationships/image" Target="../media/image79.png"/><Relationship Id="rId155" Type="http://schemas.openxmlformats.org/officeDocument/2006/relationships/image" Target="../media/image154.svg"/><Relationship Id="rId176" Type="http://schemas.openxmlformats.org/officeDocument/2006/relationships/image" Target="../media/image175.png"/><Relationship Id="rId197" Type="http://schemas.openxmlformats.org/officeDocument/2006/relationships/image" Target="../media/image196.svg"/><Relationship Id="rId201" Type="http://schemas.openxmlformats.org/officeDocument/2006/relationships/image" Target="../media/image200.svg"/><Relationship Id="rId17" Type="http://schemas.openxmlformats.org/officeDocument/2006/relationships/image" Target="../media/image16.svg"/><Relationship Id="rId38" Type="http://schemas.openxmlformats.org/officeDocument/2006/relationships/image" Target="../media/image37.png"/><Relationship Id="rId59" Type="http://schemas.openxmlformats.org/officeDocument/2006/relationships/image" Target="../media/image58.svg"/><Relationship Id="rId103" Type="http://schemas.openxmlformats.org/officeDocument/2006/relationships/image" Target="../media/image102.svg"/><Relationship Id="rId124" Type="http://schemas.openxmlformats.org/officeDocument/2006/relationships/image" Target="../media/image123.png"/><Relationship Id="rId70" Type="http://schemas.openxmlformats.org/officeDocument/2006/relationships/image" Target="../media/image69.png"/><Relationship Id="rId91" Type="http://schemas.openxmlformats.org/officeDocument/2006/relationships/image" Target="../media/image90.svg"/><Relationship Id="rId145" Type="http://schemas.openxmlformats.org/officeDocument/2006/relationships/image" Target="../media/image144.svg"/><Relationship Id="rId166" Type="http://schemas.openxmlformats.org/officeDocument/2006/relationships/image" Target="../media/image165.png"/><Relationship Id="rId187" Type="http://schemas.openxmlformats.org/officeDocument/2006/relationships/image" Target="../media/image186.svg"/><Relationship Id="rId1" Type="http://schemas.openxmlformats.org/officeDocument/2006/relationships/slideLayout" Target="../slideLayouts/slideLayout14.xml"/><Relationship Id="rId212" Type="http://schemas.openxmlformats.org/officeDocument/2006/relationships/image" Target="../media/image211.png"/><Relationship Id="rId28" Type="http://schemas.openxmlformats.org/officeDocument/2006/relationships/image" Target="../media/image27.png"/><Relationship Id="rId49" Type="http://schemas.openxmlformats.org/officeDocument/2006/relationships/image" Target="../media/image48.svg"/><Relationship Id="rId114" Type="http://schemas.openxmlformats.org/officeDocument/2006/relationships/image" Target="../media/image113.png"/><Relationship Id="rId60" Type="http://schemas.openxmlformats.org/officeDocument/2006/relationships/image" Target="../media/image59.png"/><Relationship Id="rId81" Type="http://schemas.openxmlformats.org/officeDocument/2006/relationships/image" Target="../media/image80.svg"/><Relationship Id="rId135" Type="http://schemas.openxmlformats.org/officeDocument/2006/relationships/image" Target="../media/image134.svg"/><Relationship Id="rId156" Type="http://schemas.openxmlformats.org/officeDocument/2006/relationships/image" Target="../media/image155.png"/><Relationship Id="rId177" Type="http://schemas.openxmlformats.org/officeDocument/2006/relationships/image" Target="../media/image176.svg"/><Relationship Id="rId198" Type="http://schemas.openxmlformats.org/officeDocument/2006/relationships/image" Target="../media/image197.png"/><Relationship Id="rId202" Type="http://schemas.openxmlformats.org/officeDocument/2006/relationships/image" Target="../media/image201.png"/><Relationship Id="rId18" Type="http://schemas.openxmlformats.org/officeDocument/2006/relationships/image" Target="../media/image17.png"/><Relationship Id="rId39" Type="http://schemas.openxmlformats.org/officeDocument/2006/relationships/image" Target="../media/image38.svg"/><Relationship Id="rId50" Type="http://schemas.openxmlformats.org/officeDocument/2006/relationships/image" Target="../media/image49.png"/><Relationship Id="rId104" Type="http://schemas.openxmlformats.org/officeDocument/2006/relationships/image" Target="../media/image103.png"/><Relationship Id="rId125" Type="http://schemas.openxmlformats.org/officeDocument/2006/relationships/image" Target="../media/image124.svg"/><Relationship Id="rId146" Type="http://schemas.openxmlformats.org/officeDocument/2006/relationships/image" Target="../media/image145.png"/><Relationship Id="rId167" Type="http://schemas.openxmlformats.org/officeDocument/2006/relationships/image" Target="../media/image166.svg"/><Relationship Id="rId188" Type="http://schemas.openxmlformats.org/officeDocument/2006/relationships/image" Target="../media/image187.png"/><Relationship Id="rId71" Type="http://schemas.openxmlformats.org/officeDocument/2006/relationships/image" Target="../media/image70.svg"/><Relationship Id="rId92" Type="http://schemas.openxmlformats.org/officeDocument/2006/relationships/image" Target="../media/image91.png"/><Relationship Id="rId213" Type="http://schemas.openxmlformats.org/officeDocument/2006/relationships/image" Target="../media/image212.svg"/><Relationship Id="rId2" Type="http://schemas.openxmlformats.org/officeDocument/2006/relationships/image" Target="../media/image1.png"/><Relationship Id="rId29" Type="http://schemas.openxmlformats.org/officeDocument/2006/relationships/image" Target="../media/image28.svg"/><Relationship Id="rId40" Type="http://schemas.openxmlformats.org/officeDocument/2006/relationships/image" Target="../media/image39.png"/><Relationship Id="rId115" Type="http://schemas.openxmlformats.org/officeDocument/2006/relationships/image" Target="../media/image114.svg"/><Relationship Id="rId136" Type="http://schemas.openxmlformats.org/officeDocument/2006/relationships/image" Target="../media/image135.png"/><Relationship Id="rId157" Type="http://schemas.openxmlformats.org/officeDocument/2006/relationships/image" Target="../media/image156.svg"/><Relationship Id="rId178" Type="http://schemas.openxmlformats.org/officeDocument/2006/relationships/image" Target="../media/image177.png"/><Relationship Id="rId61" Type="http://schemas.openxmlformats.org/officeDocument/2006/relationships/image" Target="../media/image60.svg"/><Relationship Id="rId82" Type="http://schemas.openxmlformats.org/officeDocument/2006/relationships/image" Target="../media/image81.png"/><Relationship Id="rId199" Type="http://schemas.openxmlformats.org/officeDocument/2006/relationships/image" Target="../media/image198.svg"/><Relationship Id="rId203" Type="http://schemas.openxmlformats.org/officeDocument/2006/relationships/image" Target="../media/image202.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150.svg"/><Relationship Id="rId7" Type="http://schemas.openxmlformats.org/officeDocument/2006/relationships/image" Target="../media/image146.svg"/><Relationship Id="rId2" Type="http://schemas.openxmlformats.org/officeDocument/2006/relationships/image" Target="../media/image149.png"/><Relationship Id="rId1" Type="http://schemas.openxmlformats.org/officeDocument/2006/relationships/slideLayout" Target="../slideLayouts/slideLayout5.xml"/><Relationship Id="rId6" Type="http://schemas.openxmlformats.org/officeDocument/2006/relationships/image" Target="../media/image145.png"/><Relationship Id="rId5" Type="http://schemas.openxmlformats.org/officeDocument/2006/relationships/image" Target="../media/image152.svg"/><Relationship Id="rId4" Type="http://schemas.openxmlformats.org/officeDocument/2006/relationships/image" Target="../media/image151.png"/></Relationships>
</file>

<file path=ppt/slides/_rels/slide24.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image" Target="../media/image150.svg"/><Relationship Id="rId7" Type="http://schemas.openxmlformats.org/officeDocument/2006/relationships/image" Target="../media/image146.svg"/><Relationship Id="rId2" Type="http://schemas.openxmlformats.org/officeDocument/2006/relationships/image" Target="../media/image149.png"/><Relationship Id="rId1" Type="http://schemas.openxmlformats.org/officeDocument/2006/relationships/slideLayout" Target="../slideLayouts/slideLayout27.xml"/><Relationship Id="rId6" Type="http://schemas.openxmlformats.org/officeDocument/2006/relationships/image" Target="../media/image145.png"/><Relationship Id="rId5" Type="http://schemas.openxmlformats.org/officeDocument/2006/relationships/image" Target="../media/image152.svg"/><Relationship Id="rId4" Type="http://schemas.openxmlformats.org/officeDocument/2006/relationships/image" Target="../media/image151.png"/><Relationship Id="rId9" Type="http://schemas.openxmlformats.org/officeDocument/2006/relationships/image" Target="../media/image154.sv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1.png"/><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1.png"/><Relationship Id="rId1" Type="http://schemas.openxmlformats.org/officeDocument/2006/relationships/slideLayout" Target="../slideLayouts/slideLayout31.xml"/><Relationship Id="rId5" Type="http://schemas.openxmlformats.org/officeDocument/2006/relationships/image" Target="../media/image178.svg"/><Relationship Id="rId4" Type="http://schemas.openxmlformats.org/officeDocument/2006/relationships/image" Target="../media/image177.png"/></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1.png"/><Relationship Id="rId1" Type="http://schemas.openxmlformats.org/officeDocument/2006/relationships/slideLayout" Target="../slideLayouts/slideLayout31.xml"/><Relationship Id="rId5" Type="http://schemas.openxmlformats.org/officeDocument/2006/relationships/image" Target="../media/image223.svg"/><Relationship Id="rId4" Type="http://schemas.openxmlformats.org/officeDocument/2006/relationships/image" Target="../media/image22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8" Type="http://schemas.openxmlformats.org/officeDocument/2006/relationships/image" Target="../media/image224.png"/><Relationship Id="rId3" Type="http://schemas.openxmlformats.org/officeDocument/2006/relationships/image" Target="../media/image124.svg"/><Relationship Id="rId7" Type="http://schemas.openxmlformats.org/officeDocument/2006/relationships/image" Target="../media/image184.svg"/><Relationship Id="rId2" Type="http://schemas.openxmlformats.org/officeDocument/2006/relationships/image" Target="../media/image123.png"/><Relationship Id="rId1" Type="http://schemas.openxmlformats.org/officeDocument/2006/relationships/slideLayout" Target="../slideLayouts/slideLayout27.xml"/><Relationship Id="rId6" Type="http://schemas.openxmlformats.org/officeDocument/2006/relationships/image" Target="../media/image183.png"/><Relationship Id="rId5" Type="http://schemas.openxmlformats.org/officeDocument/2006/relationships/image" Target="../media/image182.svg"/><Relationship Id="rId4" Type="http://schemas.openxmlformats.org/officeDocument/2006/relationships/image" Target="../media/image181.png"/><Relationship Id="rId9" Type="http://schemas.openxmlformats.org/officeDocument/2006/relationships/image" Target="../media/image225.svg"/></Relationships>
</file>

<file path=ppt/slides/_rels/slide31.xml.rels><?xml version="1.0" encoding="UTF-8" standalone="yes"?>
<Relationships xmlns="http://schemas.openxmlformats.org/package/2006/relationships"><Relationship Id="rId8" Type="http://schemas.openxmlformats.org/officeDocument/2006/relationships/image" Target="../media/image224.png"/><Relationship Id="rId3" Type="http://schemas.openxmlformats.org/officeDocument/2006/relationships/image" Target="../media/image124.svg"/><Relationship Id="rId7" Type="http://schemas.openxmlformats.org/officeDocument/2006/relationships/image" Target="../media/image184.svg"/><Relationship Id="rId2" Type="http://schemas.openxmlformats.org/officeDocument/2006/relationships/image" Target="../media/image123.png"/><Relationship Id="rId1" Type="http://schemas.openxmlformats.org/officeDocument/2006/relationships/slideLayout" Target="../slideLayouts/slideLayout27.xml"/><Relationship Id="rId6" Type="http://schemas.openxmlformats.org/officeDocument/2006/relationships/image" Target="../media/image183.png"/><Relationship Id="rId5" Type="http://schemas.openxmlformats.org/officeDocument/2006/relationships/image" Target="../media/image182.svg"/><Relationship Id="rId4" Type="http://schemas.openxmlformats.org/officeDocument/2006/relationships/image" Target="../media/image181.png"/><Relationship Id="rId9" Type="http://schemas.openxmlformats.org/officeDocument/2006/relationships/image" Target="../media/image225.sv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8" Type="http://schemas.openxmlformats.org/officeDocument/2006/relationships/image" Target="../media/image227.svg"/><Relationship Id="rId13" Type="http://schemas.openxmlformats.org/officeDocument/2006/relationships/image" Target="../media/image228.png"/><Relationship Id="rId3" Type="http://schemas.openxmlformats.org/officeDocument/2006/relationships/image" Target="../media/image123.png"/><Relationship Id="rId7" Type="http://schemas.openxmlformats.org/officeDocument/2006/relationships/image" Target="../media/image226.png"/><Relationship Id="rId12" Type="http://schemas.openxmlformats.org/officeDocument/2006/relationships/image" Target="../media/image184.svg"/><Relationship Id="rId2" Type="http://schemas.openxmlformats.org/officeDocument/2006/relationships/notesSlide" Target="../notesSlides/notesSlide5.xml"/><Relationship Id="rId1" Type="http://schemas.openxmlformats.org/officeDocument/2006/relationships/slideLayout" Target="../slideLayouts/slideLayout27.xml"/><Relationship Id="rId6" Type="http://schemas.openxmlformats.org/officeDocument/2006/relationships/image" Target="../media/image182.svg"/><Relationship Id="rId11" Type="http://schemas.openxmlformats.org/officeDocument/2006/relationships/image" Target="../media/image183.png"/><Relationship Id="rId5" Type="http://schemas.openxmlformats.org/officeDocument/2006/relationships/image" Target="../media/image181.png"/><Relationship Id="rId10" Type="http://schemas.openxmlformats.org/officeDocument/2006/relationships/image" Target="../media/image225.svg"/><Relationship Id="rId4" Type="http://schemas.openxmlformats.org/officeDocument/2006/relationships/image" Target="../media/image124.svg"/><Relationship Id="rId9" Type="http://schemas.openxmlformats.org/officeDocument/2006/relationships/image" Target="../media/image224.png"/><Relationship Id="rId14" Type="http://schemas.openxmlformats.org/officeDocument/2006/relationships/image" Target="../media/image229.sv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3" Type="http://schemas.openxmlformats.org/officeDocument/2006/relationships/image" Target="../media/image231.svg"/><Relationship Id="rId7" Type="http://schemas.openxmlformats.org/officeDocument/2006/relationships/image" Target="../media/image235.svg"/><Relationship Id="rId2" Type="http://schemas.openxmlformats.org/officeDocument/2006/relationships/image" Target="../media/image230.png"/><Relationship Id="rId1" Type="http://schemas.openxmlformats.org/officeDocument/2006/relationships/slideLayout" Target="../slideLayouts/slideLayout27.xml"/><Relationship Id="rId6" Type="http://schemas.openxmlformats.org/officeDocument/2006/relationships/image" Target="../media/image234.png"/><Relationship Id="rId5" Type="http://schemas.openxmlformats.org/officeDocument/2006/relationships/image" Target="../media/image233.svg"/><Relationship Id="rId4" Type="http://schemas.openxmlformats.org/officeDocument/2006/relationships/image" Target="../media/image232.png"/></Relationships>
</file>

<file path=ppt/slides/_rels/slide37.xml.rels><?xml version="1.0" encoding="UTF-8" standalone="yes"?>
<Relationships xmlns="http://schemas.openxmlformats.org/package/2006/relationships"><Relationship Id="rId8" Type="http://schemas.openxmlformats.org/officeDocument/2006/relationships/image" Target="../media/image234.png"/><Relationship Id="rId3" Type="http://schemas.openxmlformats.org/officeDocument/2006/relationships/image" Target="../media/image236.svg"/><Relationship Id="rId7" Type="http://schemas.openxmlformats.org/officeDocument/2006/relationships/image" Target="../media/image239.svg"/><Relationship Id="rId2" Type="http://schemas.openxmlformats.org/officeDocument/2006/relationships/image" Target="../media/image230.png"/><Relationship Id="rId1" Type="http://schemas.openxmlformats.org/officeDocument/2006/relationships/slideLayout" Target="../slideLayouts/slideLayout5.xml"/><Relationship Id="rId6" Type="http://schemas.openxmlformats.org/officeDocument/2006/relationships/image" Target="../media/image232.png"/><Relationship Id="rId5" Type="http://schemas.openxmlformats.org/officeDocument/2006/relationships/image" Target="../media/image238.svg"/><Relationship Id="rId4" Type="http://schemas.openxmlformats.org/officeDocument/2006/relationships/image" Target="../media/image237.png"/><Relationship Id="rId9" Type="http://schemas.openxmlformats.org/officeDocument/2006/relationships/image" Target="../media/image240.svg"/></Relationships>
</file>

<file path=ppt/slides/_rels/slide38.xml.rels><?xml version="1.0" encoding="UTF-8" standalone="yes"?>
<Relationships xmlns="http://schemas.openxmlformats.org/package/2006/relationships"><Relationship Id="rId8" Type="http://schemas.openxmlformats.org/officeDocument/2006/relationships/image" Target="../media/image247.png"/><Relationship Id="rId3" Type="http://schemas.openxmlformats.org/officeDocument/2006/relationships/image" Target="../media/image242.svg"/><Relationship Id="rId7" Type="http://schemas.openxmlformats.org/officeDocument/2006/relationships/image" Target="../media/image246.svg"/><Relationship Id="rId2" Type="http://schemas.openxmlformats.org/officeDocument/2006/relationships/image" Target="../media/image241.png"/><Relationship Id="rId1" Type="http://schemas.openxmlformats.org/officeDocument/2006/relationships/slideLayout" Target="../slideLayouts/slideLayout27.xml"/><Relationship Id="rId6" Type="http://schemas.openxmlformats.org/officeDocument/2006/relationships/image" Target="../media/image245.png"/><Relationship Id="rId11" Type="http://schemas.openxmlformats.org/officeDocument/2006/relationships/image" Target="../media/image250.svg"/><Relationship Id="rId5" Type="http://schemas.openxmlformats.org/officeDocument/2006/relationships/image" Target="../media/image244.svg"/><Relationship Id="rId10" Type="http://schemas.openxmlformats.org/officeDocument/2006/relationships/image" Target="../media/image249.png"/><Relationship Id="rId4" Type="http://schemas.openxmlformats.org/officeDocument/2006/relationships/image" Target="../media/image243.png"/><Relationship Id="rId9" Type="http://schemas.openxmlformats.org/officeDocument/2006/relationships/image" Target="../media/image248.svg"/></Relationships>
</file>

<file path=ppt/slides/_rels/slide39.xml.rels><?xml version="1.0" encoding="UTF-8" standalone="yes"?>
<Relationships xmlns="http://schemas.openxmlformats.org/package/2006/relationships"><Relationship Id="rId8" Type="http://schemas.openxmlformats.org/officeDocument/2006/relationships/image" Target="../media/image247.png"/><Relationship Id="rId13" Type="http://schemas.openxmlformats.org/officeDocument/2006/relationships/image" Target="../media/image250.svg"/><Relationship Id="rId3" Type="http://schemas.openxmlformats.org/officeDocument/2006/relationships/image" Target="../media/image242.svg"/><Relationship Id="rId7" Type="http://schemas.openxmlformats.org/officeDocument/2006/relationships/image" Target="../media/image246.svg"/><Relationship Id="rId12" Type="http://schemas.openxmlformats.org/officeDocument/2006/relationships/image" Target="../media/image249.png"/><Relationship Id="rId2" Type="http://schemas.openxmlformats.org/officeDocument/2006/relationships/image" Target="../media/image241.png"/><Relationship Id="rId1" Type="http://schemas.openxmlformats.org/officeDocument/2006/relationships/slideLayout" Target="../slideLayouts/slideLayout5.xml"/><Relationship Id="rId6" Type="http://schemas.openxmlformats.org/officeDocument/2006/relationships/image" Target="../media/image245.png"/><Relationship Id="rId11" Type="http://schemas.openxmlformats.org/officeDocument/2006/relationships/image" Target="../media/image252.svg"/><Relationship Id="rId5" Type="http://schemas.openxmlformats.org/officeDocument/2006/relationships/image" Target="../media/image244.svg"/><Relationship Id="rId10" Type="http://schemas.openxmlformats.org/officeDocument/2006/relationships/image" Target="../media/image251.png"/><Relationship Id="rId4" Type="http://schemas.openxmlformats.org/officeDocument/2006/relationships/image" Target="../media/image243.png"/><Relationship Id="rId9" Type="http://schemas.openxmlformats.org/officeDocument/2006/relationships/image" Target="../media/image248.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259.png"/><Relationship Id="rId13" Type="http://schemas.openxmlformats.org/officeDocument/2006/relationships/image" Target="../media/image264.svg"/><Relationship Id="rId3" Type="http://schemas.openxmlformats.org/officeDocument/2006/relationships/image" Target="../media/image254.svg"/><Relationship Id="rId7" Type="http://schemas.openxmlformats.org/officeDocument/2006/relationships/image" Target="../media/image258.svg"/><Relationship Id="rId12" Type="http://schemas.openxmlformats.org/officeDocument/2006/relationships/image" Target="../media/image263.png"/><Relationship Id="rId2" Type="http://schemas.openxmlformats.org/officeDocument/2006/relationships/image" Target="../media/image253.png"/><Relationship Id="rId1" Type="http://schemas.openxmlformats.org/officeDocument/2006/relationships/slideLayout" Target="../slideLayouts/slideLayout5.xml"/><Relationship Id="rId6" Type="http://schemas.openxmlformats.org/officeDocument/2006/relationships/image" Target="../media/image257.png"/><Relationship Id="rId11" Type="http://schemas.openxmlformats.org/officeDocument/2006/relationships/image" Target="../media/image262.svg"/><Relationship Id="rId5" Type="http://schemas.openxmlformats.org/officeDocument/2006/relationships/image" Target="../media/image256.svg"/><Relationship Id="rId10" Type="http://schemas.openxmlformats.org/officeDocument/2006/relationships/image" Target="../media/image261.png"/><Relationship Id="rId4" Type="http://schemas.openxmlformats.org/officeDocument/2006/relationships/image" Target="../media/image255.png"/><Relationship Id="rId9" Type="http://schemas.openxmlformats.org/officeDocument/2006/relationships/image" Target="../media/image260.sv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60.svg"/><Relationship Id="rId3" Type="http://schemas.openxmlformats.org/officeDocument/2006/relationships/image" Target="../media/image266.svg"/><Relationship Id="rId7" Type="http://schemas.openxmlformats.org/officeDocument/2006/relationships/image" Target="../media/image116.svg"/><Relationship Id="rId12" Type="http://schemas.openxmlformats.org/officeDocument/2006/relationships/image" Target="../media/image159.png"/><Relationship Id="rId2" Type="http://schemas.openxmlformats.org/officeDocument/2006/relationships/image" Target="../media/image265.png"/><Relationship Id="rId1" Type="http://schemas.openxmlformats.org/officeDocument/2006/relationships/slideLayout" Target="../slideLayouts/slideLayout27.xml"/><Relationship Id="rId6" Type="http://schemas.openxmlformats.org/officeDocument/2006/relationships/image" Target="../media/image115.png"/><Relationship Id="rId11" Type="http://schemas.openxmlformats.org/officeDocument/2006/relationships/image" Target="../media/image120.svg"/><Relationship Id="rId5" Type="http://schemas.openxmlformats.org/officeDocument/2006/relationships/image" Target="../media/image268.svg"/><Relationship Id="rId15" Type="http://schemas.openxmlformats.org/officeDocument/2006/relationships/image" Target="../media/image136.svg"/><Relationship Id="rId10" Type="http://schemas.openxmlformats.org/officeDocument/2006/relationships/image" Target="../media/image119.png"/><Relationship Id="rId4" Type="http://schemas.openxmlformats.org/officeDocument/2006/relationships/image" Target="../media/image267.png"/><Relationship Id="rId9" Type="http://schemas.openxmlformats.org/officeDocument/2006/relationships/image" Target="../media/image118.svg"/><Relationship Id="rId14" Type="http://schemas.openxmlformats.org/officeDocument/2006/relationships/image" Target="../media/image135.png"/></Relationships>
</file>

<file path=ppt/slides/_rels/slide43.xml.rels><?xml version="1.0" encoding="UTF-8" standalone="yes"?>
<Relationships xmlns="http://schemas.openxmlformats.org/package/2006/relationships"><Relationship Id="rId3" Type="http://schemas.openxmlformats.org/officeDocument/2006/relationships/image" Target="../media/image136.svg"/><Relationship Id="rId2" Type="http://schemas.openxmlformats.org/officeDocument/2006/relationships/image" Target="../media/image135.png"/><Relationship Id="rId1" Type="http://schemas.openxmlformats.org/officeDocument/2006/relationships/slideLayout" Target="../slideLayouts/slideLayout5.xml"/><Relationship Id="rId5" Type="http://schemas.openxmlformats.org/officeDocument/2006/relationships/image" Target="../media/image138.svg"/><Relationship Id="rId4" Type="http://schemas.openxmlformats.org/officeDocument/2006/relationships/image" Target="../media/image137.png"/></Relationships>
</file>

<file path=ppt/slides/_rels/slide44.xml.rels><?xml version="1.0" encoding="UTF-8" standalone="yes"?>
<Relationships xmlns="http://schemas.openxmlformats.org/package/2006/relationships"><Relationship Id="rId3" Type="http://schemas.openxmlformats.org/officeDocument/2006/relationships/image" Target="../media/image270.jpeg"/><Relationship Id="rId2" Type="http://schemas.openxmlformats.org/officeDocument/2006/relationships/image" Target="../media/image269.jpeg"/><Relationship Id="rId1" Type="http://schemas.openxmlformats.org/officeDocument/2006/relationships/slideLayout" Target="../slideLayouts/slideLayout5.xml"/><Relationship Id="rId5" Type="http://schemas.openxmlformats.org/officeDocument/2006/relationships/image" Target="../media/image272.jpeg"/><Relationship Id="rId4" Type="http://schemas.openxmlformats.org/officeDocument/2006/relationships/image" Target="../media/image271.jpeg"/></Relationships>
</file>

<file path=ppt/slides/_rels/slide45.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269.jpeg"/><Relationship Id="rId7" Type="http://schemas.openxmlformats.org/officeDocument/2006/relationships/image" Target="../media/image120.svg"/><Relationship Id="rId2" Type="http://schemas.openxmlformats.org/officeDocument/2006/relationships/notesSlide" Target="../notesSlides/notesSlide9.xml"/><Relationship Id="rId1" Type="http://schemas.openxmlformats.org/officeDocument/2006/relationships/slideLayout" Target="../slideLayouts/slideLayout27.xml"/><Relationship Id="rId6" Type="http://schemas.openxmlformats.org/officeDocument/2006/relationships/image" Target="../media/image119.png"/><Relationship Id="rId11" Type="http://schemas.openxmlformats.org/officeDocument/2006/relationships/image" Target="../media/image156.svg"/><Relationship Id="rId5" Type="http://schemas.openxmlformats.org/officeDocument/2006/relationships/image" Target="../media/image271.jpeg"/><Relationship Id="rId10" Type="http://schemas.openxmlformats.org/officeDocument/2006/relationships/image" Target="../media/image155.png"/><Relationship Id="rId4" Type="http://schemas.openxmlformats.org/officeDocument/2006/relationships/image" Target="../media/image270.jpeg"/><Relationship Id="rId9" Type="http://schemas.openxmlformats.org/officeDocument/2006/relationships/image" Target="../media/image136.svg"/></Relationships>
</file>

<file path=ppt/slides/_rels/slide46.xml.rels><?xml version="1.0" encoding="UTF-8" standalone="yes"?>
<Relationships xmlns="http://schemas.openxmlformats.org/package/2006/relationships"><Relationship Id="rId3" Type="http://schemas.openxmlformats.org/officeDocument/2006/relationships/image" Target="../media/image273.jpeg"/><Relationship Id="rId2" Type="http://schemas.openxmlformats.org/officeDocument/2006/relationships/image" Target="../media/image269.jpeg"/><Relationship Id="rId1" Type="http://schemas.openxmlformats.org/officeDocument/2006/relationships/slideLayout" Target="../slideLayouts/slideLayout5.xml"/><Relationship Id="rId5" Type="http://schemas.openxmlformats.org/officeDocument/2006/relationships/image" Target="../media/image272.jpeg"/><Relationship Id="rId4" Type="http://schemas.openxmlformats.org/officeDocument/2006/relationships/image" Target="../media/image271.jpeg"/></Relationships>
</file>

<file path=ppt/slides/_rels/slide47.xml.rels><?xml version="1.0" encoding="UTF-8" standalone="yes"?>
<Relationships xmlns="http://schemas.openxmlformats.org/package/2006/relationships"><Relationship Id="rId8" Type="http://schemas.openxmlformats.org/officeDocument/2006/relationships/image" Target="../media/image135.png"/><Relationship Id="rId13" Type="http://schemas.openxmlformats.org/officeDocument/2006/relationships/image" Target="../media/image122.svg"/><Relationship Id="rId3" Type="http://schemas.openxmlformats.org/officeDocument/2006/relationships/image" Target="../media/image271.jpeg"/><Relationship Id="rId7" Type="http://schemas.openxmlformats.org/officeDocument/2006/relationships/image" Target="../media/image120.svg"/><Relationship Id="rId12" Type="http://schemas.openxmlformats.org/officeDocument/2006/relationships/image" Target="../media/image121.png"/><Relationship Id="rId2" Type="http://schemas.openxmlformats.org/officeDocument/2006/relationships/image" Target="../media/image269.jpeg"/><Relationship Id="rId1" Type="http://schemas.openxmlformats.org/officeDocument/2006/relationships/slideLayout" Target="../slideLayouts/slideLayout27.xml"/><Relationship Id="rId6" Type="http://schemas.openxmlformats.org/officeDocument/2006/relationships/image" Target="../media/image119.png"/><Relationship Id="rId11" Type="http://schemas.openxmlformats.org/officeDocument/2006/relationships/image" Target="../media/image156.svg"/><Relationship Id="rId5" Type="http://schemas.openxmlformats.org/officeDocument/2006/relationships/image" Target="../media/image272.jpeg"/><Relationship Id="rId10" Type="http://schemas.openxmlformats.org/officeDocument/2006/relationships/image" Target="../media/image155.png"/><Relationship Id="rId4" Type="http://schemas.openxmlformats.org/officeDocument/2006/relationships/image" Target="../media/image274.jpeg"/><Relationship Id="rId9" Type="http://schemas.openxmlformats.org/officeDocument/2006/relationships/image" Target="../media/image136.svg"/></Relationships>
</file>

<file path=ppt/slides/_rels/slide48.xml.rels><?xml version="1.0" encoding="UTF-8" standalone="yes"?>
<Relationships xmlns="http://schemas.openxmlformats.org/package/2006/relationships"><Relationship Id="rId3" Type="http://schemas.openxmlformats.org/officeDocument/2006/relationships/image" Target="../media/image132.svg"/><Relationship Id="rId2" Type="http://schemas.openxmlformats.org/officeDocument/2006/relationships/image" Target="../media/image131.png"/><Relationship Id="rId1" Type="http://schemas.openxmlformats.org/officeDocument/2006/relationships/slideLayout" Target="../slideLayouts/slideLayout27.xml"/></Relationships>
</file>

<file path=ppt/slides/_rels/slide49.xml.rels><?xml version="1.0" encoding="UTF-8" standalone="yes"?>
<Relationships xmlns="http://schemas.openxmlformats.org/package/2006/relationships"><Relationship Id="rId8" Type="http://schemas.openxmlformats.org/officeDocument/2006/relationships/image" Target="../media/image281.png"/><Relationship Id="rId3" Type="http://schemas.openxmlformats.org/officeDocument/2006/relationships/image" Target="../media/image276.svg"/><Relationship Id="rId7" Type="http://schemas.openxmlformats.org/officeDocument/2006/relationships/image" Target="../media/image280.svg"/><Relationship Id="rId2" Type="http://schemas.openxmlformats.org/officeDocument/2006/relationships/image" Target="../media/image275.png"/><Relationship Id="rId1" Type="http://schemas.openxmlformats.org/officeDocument/2006/relationships/slideLayout" Target="../slideLayouts/slideLayout27.xml"/><Relationship Id="rId6" Type="http://schemas.openxmlformats.org/officeDocument/2006/relationships/image" Target="../media/image279.png"/><Relationship Id="rId5" Type="http://schemas.openxmlformats.org/officeDocument/2006/relationships/image" Target="../media/image278.svg"/><Relationship Id="rId4" Type="http://schemas.openxmlformats.org/officeDocument/2006/relationships/image" Target="../media/image277.png"/><Relationship Id="rId9" Type="http://schemas.openxmlformats.org/officeDocument/2006/relationships/image" Target="../media/image282.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284.svg"/><Relationship Id="rId7" Type="http://schemas.openxmlformats.org/officeDocument/2006/relationships/image" Target="../media/image126.svg"/><Relationship Id="rId2" Type="http://schemas.openxmlformats.org/officeDocument/2006/relationships/image" Target="../media/image283.png"/><Relationship Id="rId1" Type="http://schemas.openxmlformats.org/officeDocument/2006/relationships/slideLayout" Target="../slideLayouts/slideLayout18.xml"/><Relationship Id="rId6" Type="http://schemas.openxmlformats.org/officeDocument/2006/relationships/image" Target="../media/image125.png"/><Relationship Id="rId5" Type="http://schemas.openxmlformats.org/officeDocument/2006/relationships/image" Target="../media/image178.svg"/><Relationship Id="rId4" Type="http://schemas.openxmlformats.org/officeDocument/2006/relationships/image" Target="../media/image177.png"/></Relationships>
</file>

<file path=ppt/slides/_rels/slide51.xml.rels><?xml version="1.0" encoding="UTF-8" standalone="yes"?>
<Relationships xmlns="http://schemas.openxmlformats.org/package/2006/relationships"><Relationship Id="rId3" Type="http://schemas.openxmlformats.org/officeDocument/2006/relationships/image" Target="../media/image166.svg"/><Relationship Id="rId7" Type="http://schemas.openxmlformats.org/officeDocument/2006/relationships/image" Target="../media/image160.svg"/><Relationship Id="rId2" Type="http://schemas.openxmlformats.org/officeDocument/2006/relationships/image" Target="../media/image165.png"/><Relationship Id="rId1" Type="http://schemas.openxmlformats.org/officeDocument/2006/relationships/slideLayout" Target="../slideLayouts/slideLayout5.xml"/><Relationship Id="rId6" Type="http://schemas.openxmlformats.org/officeDocument/2006/relationships/image" Target="../media/image159.png"/><Relationship Id="rId5" Type="http://schemas.openxmlformats.org/officeDocument/2006/relationships/image" Target="../media/image158.svg"/><Relationship Id="rId4" Type="http://schemas.openxmlformats.org/officeDocument/2006/relationships/image" Target="../media/image157.png"/></Relationships>
</file>

<file path=ppt/slides/_rels/slide52.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image" Target="../media/image166.svg"/><Relationship Id="rId7" Type="http://schemas.openxmlformats.org/officeDocument/2006/relationships/image" Target="../media/image160.svg"/><Relationship Id="rId2" Type="http://schemas.openxmlformats.org/officeDocument/2006/relationships/image" Target="../media/image165.png"/><Relationship Id="rId1" Type="http://schemas.openxmlformats.org/officeDocument/2006/relationships/slideLayout" Target="../slideLayouts/slideLayout5.xml"/><Relationship Id="rId6" Type="http://schemas.openxmlformats.org/officeDocument/2006/relationships/image" Target="../media/image159.png"/><Relationship Id="rId5" Type="http://schemas.openxmlformats.org/officeDocument/2006/relationships/image" Target="../media/image158.svg"/><Relationship Id="rId4" Type="http://schemas.openxmlformats.org/officeDocument/2006/relationships/image" Target="../media/image157.png"/><Relationship Id="rId9" Type="http://schemas.openxmlformats.org/officeDocument/2006/relationships/image" Target="../media/image162.svg"/></Relationships>
</file>

<file path=ppt/slides/_rels/slide53.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image" Target="../media/image166.svg"/><Relationship Id="rId7" Type="http://schemas.openxmlformats.org/officeDocument/2006/relationships/image" Target="../media/image160.svg"/><Relationship Id="rId2" Type="http://schemas.openxmlformats.org/officeDocument/2006/relationships/image" Target="../media/image165.png"/><Relationship Id="rId1" Type="http://schemas.openxmlformats.org/officeDocument/2006/relationships/slideLayout" Target="../slideLayouts/slideLayout5.xml"/><Relationship Id="rId6" Type="http://schemas.openxmlformats.org/officeDocument/2006/relationships/image" Target="../media/image159.png"/><Relationship Id="rId11" Type="http://schemas.openxmlformats.org/officeDocument/2006/relationships/image" Target="../media/image136.svg"/><Relationship Id="rId5" Type="http://schemas.openxmlformats.org/officeDocument/2006/relationships/image" Target="../media/image158.svg"/><Relationship Id="rId10" Type="http://schemas.openxmlformats.org/officeDocument/2006/relationships/image" Target="../media/image135.png"/><Relationship Id="rId4" Type="http://schemas.openxmlformats.org/officeDocument/2006/relationships/image" Target="../media/image157.png"/><Relationship Id="rId9" Type="http://schemas.openxmlformats.org/officeDocument/2006/relationships/image" Target="../media/image162.svg"/></Relationships>
</file>

<file path=ppt/slides/_rels/slide54.xml.rels><?xml version="1.0" encoding="UTF-8" standalone="yes"?>
<Relationships xmlns="http://schemas.openxmlformats.org/package/2006/relationships"><Relationship Id="rId8" Type="http://schemas.openxmlformats.org/officeDocument/2006/relationships/image" Target="../media/image161.png"/><Relationship Id="rId13" Type="http://schemas.openxmlformats.org/officeDocument/2006/relationships/image" Target="../media/image148.svg"/><Relationship Id="rId3" Type="http://schemas.openxmlformats.org/officeDocument/2006/relationships/image" Target="../media/image166.svg"/><Relationship Id="rId7" Type="http://schemas.openxmlformats.org/officeDocument/2006/relationships/image" Target="../media/image160.svg"/><Relationship Id="rId12" Type="http://schemas.openxmlformats.org/officeDocument/2006/relationships/image" Target="../media/image147.png"/><Relationship Id="rId2" Type="http://schemas.openxmlformats.org/officeDocument/2006/relationships/image" Target="../media/image165.png"/><Relationship Id="rId1" Type="http://schemas.openxmlformats.org/officeDocument/2006/relationships/slideLayout" Target="../slideLayouts/slideLayout5.xml"/><Relationship Id="rId6" Type="http://schemas.openxmlformats.org/officeDocument/2006/relationships/image" Target="../media/image159.png"/><Relationship Id="rId11" Type="http://schemas.openxmlformats.org/officeDocument/2006/relationships/image" Target="../media/image136.svg"/><Relationship Id="rId5" Type="http://schemas.openxmlformats.org/officeDocument/2006/relationships/image" Target="../media/image158.svg"/><Relationship Id="rId10" Type="http://schemas.openxmlformats.org/officeDocument/2006/relationships/image" Target="../media/image135.png"/><Relationship Id="rId4" Type="http://schemas.openxmlformats.org/officeDocument/2006/relationships/image" Target="../media/image157.png"/><Relationship Id="rId9" Type="http://schemas.openxmlformats.org/officeDocument/2006/relationships/image" Target="../media/image162.svg"/></Relationships>
</file>

<file path=ppt/slides/_rels/slide55.xml.rels><?xml version="1.0" encoding="UTF-8" standalone="yes"?>
<Relationships xmlns="http://schemas.openxmlformats.org/package/2006/relationships"><Relationship Id="rId8" Type="http://schemas.openxmlformats.org/officeDocument/2006/relationships/image" Target="../media/image161.png"/><Relationship Id="rId13" Type="http://schemas.openxmlformats.org/officeDocument/2006/relationships/image" Target="../media/image148.svg"/><Relationship Id="rId3" Type="http://schemas.openxmlformats.org/officeDocument/2006/relationships/image" Target="../media/image166.svg"/><Relationship Id="rId7" Type="http://schemas.openxmlformats.org/officeDocument/2006/relationships/image" Target="../media/image160.svg"/><Relationship Id="rId12" Type="http://schemas.openxmlformats.org/officeDocument/2006/relationships/image" Target="../media/image147.png"/><Relationship Id="rId2" Type="http://schemas.openxmlformats.org/officeDocument/2006/relationships/image" Target="../media/image165.png"/><Relationship Id="rId1" Type="http://schemas.openxmlformats.org/officeDocument/2006/relationships/slideLayout" Target="../slideLayouts/slideLayout5.xml"/><Relationship Id="rId6" Type="http://schemas.openxmlformats.org/officeDocument/2006/relationships/image" Target="../media/image159.png"/><Relationship Id="rId11" Type="http://schemas.openxmlformats.org/officeDocument/2006/relationships/image" Target="../media/image136.svg"/><Relationship Id="rId5" Type="http://schemas.openxmlformats.org/officeDocument/2006/relationships/image" Target="../media/image158.svg"/><Relationship Id="rId15" Type="http://schemas.openxmlformats.org/officeDocument/2006/relationships/image" Target="../media/image286.svg"/><Relationship Id="rId10" Type="http://schemas.openxmlformats.org/officeDocument/2006/relationships/image" Target="../media/image135.png"/><Relationship Id="rId4" Type="http://schemas.openxmlformats.org/officeDocument/2006/relationships/image" Target="../media/image157.png"/><Relationship Id="rId9" Type="http://schemas.openxmlformats.org/officeDocument/2006/relationships/image" Target="../media/image162.svg"/><Relationship Id="rId14" Type="http://schemas.openxmlformats.org/officeDocument/2006/relationships/image" Target="../media/image285.png"/></Relationships>
</file>

<file path=ppt/slides/_rels/slide56.xml.rels><?xml version="1.0" encoding="UTF-8" standalone="yes"?>
<Relationships xmlns="http://schemas.openxmlformats.org/package/2006/relationships"><Relationship Id="rId8" Type="http://schemas.openxmlformats.org/officeDocument/2006/relationships/image" Target="../media/image161.png"/><Relationship Id="rId13" Type="http://schemas.openxmlformats.org/officeDocument/2006/relationships/image" Target="../media/image148.svg"/><Relationship Id="rId3" Type="http://schemas.openxmlformats.org/officeDocument/2006/relationships/image" Target="../media/image166.svg"/><Relationship Id="rId7" Type="http://schemas.openxmlformats.org/officeDocument/2006/relationships/image" Target="../media/image160.svg"/><Relationship Id="rId12" Type="http://schemas.openxmlformats.org/officeDocument/2006/relationships/image" Target="../media/image147.png"/><Relationship Id="rId17" Type="http://schemas.openxmlformats.org/officeDocument/2006/relationships/image" Target="../media/image287.svg"/><Relationship Id="rId2" Type="http://schemas.openxmlformats.org/officeDocument/2006/relationships/image" Target="../media/image165.png"/><Relationship Id="rId16" Type="http://schemas.openxmlformats.org/officeDocument/2006/relationships/image" Target="../media/image17.png"/><Relationship Id="rId1" Type="http://schemas.openxmlformats.org/officeDocument/2006/relationships/slideLayout" Target="../slideLayouts/slideLayout5.xml"/><Relationship Id="rId6" Type="http://schemas.openxmlformats.org/officeDocument/2006/relationships/image" Target="../media/image159.png"/><Relationship Id="rId11" Type="http://schemas.openxmlformats.org/officeDocument/2006/relationships/image" Target="../media/image136.svg"/><Relationship Id="rId5" Type="http://schemas.openxmlformats.org/officeDocument/2006/relationships/image" Target="../media/image158.svg"/><Relationship Id="rId15" Type="http://schemas.openxmlformats.org/officeDocument/2006/relationships/image" Target="../media/image286.svg"/><Relationship Id="rId10" Type="http://schemas.openxmlformats.org/officeDocument/2006/relationships/image" Target="../media/image135.png"/><Relationship Id="rId4" Type="http://schemas.openxmlformats.org/officeDocument/2006/relationships/image" Target="../media/image157.png"/><Relationship Id="rId9" Type="http://schemas.openxmlformats.org/officeDocument/2006/relationships/image" Target="../media/image162.svg"/><Relationship Id="rId14" Type="http://schemas.openxmlformats.org/officeDocument/2006/relationships/image" Target="../media/image285.png"/></Relationships>
</file>

<file path=ppt/slides/_rels/slide57.xml.rels><?xml version="1.0" encoding="UTF-8" standalone="yes"?>
<Relationships xmlns="http://schemas.openxmlformats.org/package/2006/relationships"><Relationship Id="rId3" Type="http://schemas.openxmlformats.org/officeDocument/2006/relationships/image" Target="../media/image156.svg"/><Relationship Id="rId2" Type="http://schemas.openxmlformats.org/officeDocument/2006/relationships/image" Target="../media/image155.png"/><Relationship Id="rId1" Type="http://schemas.openxmlformats.org/officeDocument/2006/relationships/slideLayout" Target="../slideLayouts/slideLayout27.xml"/><Relationship Id="rId5" Type="http://schemas.openxmlformats.org/officeDocument/2006/relationships/image" Target="../media/image270.jpeg"/><Relationship Id="rId4" Type="http://schemas.openxmlformats.org/officeDocument/2006/relationships/image" Target="../media/image269.jpeg"/></Relationships>
</file>

<file path=ppt/slides/_rels/slide58.xml.rels><?xml version="1.0" encoding="UTF-8" standalone="yes"?>
<Relationships xmlns="http://schemas.openxmlformats.org/package/2006/relationships"><Relationship Id="rId8" Type="http://schemas.openxmlformats.org/officeDocument/2006/relationships/image" Target="../media/image148.svg"/><Relationship Id="rId3" Type="http://schemas.openxmlformats.org/officeDocument/2006/relationships/image" Target="../media/image97.png"/><Relationship Id="rId7" Type="http://schemas.openxmlformats.org/officeDocument/2006/relationships/image" Target="../media/image147.png"/><Relationship Id="rId2" Type="http://schemas.openxmlformats.org/officeDocument/2006/relationships/chart" Target="../charts/chart1.xml"/><Relationship Id="rId1" Type="http://schemas.openxmlformats.org/officeDocument/2006/relationships/slideLayout" Target="../slideLayouts/slideLayout5.xml"/><Relationship Id="rId6" Type="http://schemas.openxmlformats.org/officeDocument/2006/relationships/image" Target="../media/image146.svg"/><Relationship Id="rId5" Type="http://schemas.openxmlformats.org/officeDocument/2006/relationships/image" Target="../media/image145.png"/><Relationship Id="rId4" Type="http://schemas.openxmlformats.org/officeDocument/2006/relationships/image" Target="../media/image98.svg"/></Relationships>
</file>

<file path=ppt/slides/_rels/slide5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62.svg"/><Relationship Id="rId7" Type="http://schemas.openxmlformats.org/officeDocument/2006/relationships/image" Target="../media/image20.svg"/><Relationship Id="rId2" Type="http://schemas.openxmlformats.org/officeDocument/2006/relationships/image" Target="../media/image161.png"/><Relationship Id="rId1" Type="http://schemas.openxmlformats.org/officeDocument/2006/relationships/slideLayout" Target="../slideLayouts/slideLayout27.xml"/><Relationship Id="rId6" Type="http://schemas.openxmlformats.org/officeDocument/2006/relationships/image" Target="../media/image19.png"/><Relationship Id="rId5" Type="http://schemas.openxmlformats.org/officeDocument/2006/relationships/image" Target="../media/image148.svg"/><Relationship Id="rId4" Type="http://schemas.openxmlformats.org/officeDocument/2006/relationships/image" Target="../media/image147.png"/><Relationship Id="rId9" Type="http://schemas.openxmlformats.org/officeDocument/2006/relationships/image" Target="../media/image120.svg"/></Relationships>
</file>

<file path=ppt/slides/_rels/slide61.xml.rels><?xml version="1.0" encoding="UTF-8" standalone="yes"?>
<Relationships xmlns="http://schemas.openxmlformats.org/package/2006/relationships"><Relationship Id="rId8" Type="http://schemas.openxmlformats.org/officeDocument/2006/relationships/image" Target="../media/image262.svg"/><Relationship Id="rId3" Type="http://schemas.openxmlformats.org/officeDocument/2006/relationships/image" Target="../media/image289.png"/><Relationship Id="rId7" Type="http://schemas.openxmlformats.org/officeDocument/2006/relationships/image" Target="../media/image261.png"/><Relationship Id="rId2" Type="http://schemas.openxmlformats.org/officeDocument/2006/relationships/image" Target="../media/image288.png"/><Relationship Id="rId1" Type="http://schemas.openxmlformats.org/officeDocument/2006/relationships/slideLayout" Target="../slideLayouts/slideLayout5.xml"/><Relationship Id="rId6" Type="http://schemas.openxmlformats.org/officeDocument/2006/relationships/image" Target="../media/image292.svg"/><Relationship Id="rId5" Type="http://schemas.openxmlformats.org/officeDocument/2006/relationships/image" Target="../media/image291.png"/><Relationship Id="rId10" Type="http://schemas.openxmlformats.org/officeDocument/2006/relationships/image" Target="../media/image294.svg"/><Relationship Id="rId4" Type="http://schemas.openxmlformats.org/officeDocument/2006/relationships/image" Target="../media/image290.svg"/><Relationship Id="rId9" Type="http://schemas.openxmlformats.org/officeDocument/2006/relationships/image" Target="../media/image293.png"/></Relationships>
</file>

<file path=ppt/slides/_rels/slide62.xml.rels><?xml version="1.0" encoding="UTF-8" standalone="yes"?>
<Relationships xmlns="http://schemas.openxmlformats.org/package/2006/relationships"><Relationship Id="rId8" Type="http://schemas.openxmlformats.org/officeDocument/2006/relationships/image" Target="../media/image262.svg"/><Relationship Id="rId3" Type="http://schemas.openxmlformats.org/officeDocument/2006/relationships/image" Target="../media/image289.png"/><Relationship Id="rId7" Type="http://schemas.openxmlformats.org/officeDocument/2006/relationships/image" Target="../media/image261.png"/><Relationship Id="rId2" Type="http://schemas.openxmlformats.org/officeDocument/2006/relationships/image" Target="../media/image288.png"/><Relationship Id="rId1" Type="http://schemas.openxmlformats.org/officeDocument/2006/relationships/slideLayout" Target="../slideLayouts/slideLayout5.xml"/><Relationship Id="rId6" Type="http://schemas.openxmlformats.org/officeDocument/2006/relationships/image" Target="../media/image292.svg"/><Relationship Id="rId5" Type="http://schemas.openxmlformats.org/officeDocument/2006/relationships/image" Target="../media/image291.png"/><Relationship Id="rId10" Type="http://schemas.openxmlformats.org/officeDocument/2006/relationships/image" Target="../media/image294.svg"/><Relationship Id="rId4" Type="http://schemas.openxmlformats.org/officeDocument/2006/relationships/image" Target="../media/image290.svg"/><Relationship Id="rId9" Type="http://schemas.openxmlformats.org/officeDocument/2006/relationships/image" Target="../media/image293.png"/></Relationships>
</file>

<file path=ppt/slides/_rels/slide63.xml.rels><?xml version="1.0" encoding="UTF-8" standalone="yes"?>
<Relationships xmlns="http://schemas.openxmlformats.org/package/2006/relationships"><Relationship Id="rId3" Type="http://schemas.openxmlformats.org/officeDocument/2006/relationships/image" Target="../media/image296.png"/><Relationship Id="rId2" Type="http://schemas.openxmlformats.org/officeDocument/2006/relationships/image" Target="../media/image295.pn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298.png"/><Relationship Id="rId2" Type="http://schemas.openxmlformats.org/officeDocument/2006/relationships/image" Target="../media/image297.png"/><Relationship Id="rId1" Type="http://schemas.openxmlformats.org/officeDocument/2006/relationships/slideLayout" Target="../slideLayouts/slideLayout5.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99.png"/></Relationships>
</file>

<file path=ppt/slides/_rels/slide65.xml.rels><?xml version="1.0" encoding="UTF-8" standalone="yes"?>
<Relationships xmlns="http://schemas.openxmlformats.org/package/2006/relationships"><Relationship Id="rId3" Type="http://schemas.openxmlformats.org/officeDocument/2006/relationships/image" Target="../media/image298.png"/><Relationship Id="rId2" Type="http://schemas.openxmlformats.org/officeDocument/2006/relationships/image" Target="../media/image297.png"/><Relationship Id="rId1" Type="http://schemas.openxmlformats.org/officeDocument/2006/relationships/slideLayout" Target="../slideLayouts/slideLayout5.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99.png"/></Relationships>
</file>

<file path=ppt/slides/_rels/slide66.xml.rels><?xml version="1.0" encoding="UTF-8" standalone="yes"?>
<Relationships xmlns="http://schemas.openxmlformats.org/package/2006/relationships"><Relationship Id="rId3" Type="http://schemas.openxmlformats.org/officeDocument/2006/relationships/chart" Target="../charts/chart3.xml"/><Relationship Id="rId7" Type="http://schemas.openxmlformats.org/officeDocument/2006/relationships/image" Target="../media/image216.svg"/><Relationship Id="rId2" Type="http://schemas.openxmlformats.org/officeDocument/2006/relationships/chart" Target="../charts/chart2.xml"/><Relationship Id="rId1" Type="http://schemas.openxmlformats.org/officeDocument/2006/relationships/slideLayout" Target="../slideLayouts/slideLayout18.xml"/><Relationship Id="rId6" Type="http://schemas.openxmlformats.org/officeDocument/2006/relationships/image" Target="../media/image215.png"/><Relationship Id="rId5" Type="http://schemas.openxmlformats.org/officeDocument/2006/relationships/image" Target="../media/image301.svg"/><Relationship Id="rId4" Type="http://schemas.openxmlformats.org/officeDocument/2006/relationships/image" Target="../media/image300.png"/></Relationships>
</file>

<file path=ppt/slides/_rels/slide67.xml.rels><?xml version="1.0" encoding="UTF-8" standalone="yes"?>
<Relationships xmlns="http://schemas.openxmlformats.org/package/2006/relationships"><Relationship Id="rId3" Type="http://schemas.openxmlformats.org/officeDocument/2006/relationships/chart" Target="../charts/chart5.xml"/><Relationship Id="rId7" Type="http://schemas.openxmlformats.org/officeDocument/2006/relationships/image" Target="../media/image216.svg"/><Relationship Id="rId2" Type="http://schemas.openxmlformats.org/officeDocument/2006/relationships/chart" Target="../charts/chart4.xml"/><Relationship Id="rId1" Type="http://schemas.openxmlformats.org/officeDocument/2006/relationships/slideLayout" Target="../slideLayouts/slideLayout18.xml"/><Relationship Id="rId6" Type="http://schemas.openxmlformats.org/officeDocument/2006/relationships/image" Target="../media/image215.png"/><Relationship Id="rId5" Type="http://schemas.openxmlformats.org/officeDocument/2006/relationships/image" Target="../media/image301.svg"/><Relationship Id="rId4" Type="http://schemas.openxmlformats.org/officeDocument/2006/relationships/image" Target="../media/image300.png"/></Relationships>
</file>

<file path=ppt/slides/_rels/slide6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18.xml"/><Relationship Id="rId4" Type="http://schemas.openxmlformats.org/officeDocument/2006/relationships/chart" Target="../charts/chart8.xml"/></Relationships>
</file>

<file path=ppt/slides/_rels/slide6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18.xml"/><Relationship Id="rId5" Type="http://schemas.openxmlformats.org/officeDocument/2006/relationships/chart" Target="../charts/chart12.xml"/><Relationship Id="rId4" Type="http://schemas.openxmlformats.org/officeDocument/2006/relationships/chart" Target="../charts/char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0.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27.xml"/></Relationships>
</file>

<file path=ppt/slides/_rels/slide71.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chart" Target="../charts/chart16.xml"/><Relationship Id="rId1" Type="http://schemas.openxmlformats.org/officeDocument/2006/relationships/slideLayout" Target="../slideLayouts/slideLayout5.xml"/><Relationship Id="rId4" Type="http://schemas.openxmlformats.org/officeDocument/2006/relationships/image" Target="../media/image140.svg"/></Relationships>
</file>

<file path=ppt/slides/_rels/slide74.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75.xml.rels><?xml version="1.0" encoding="UTF-8" standalone="yes"?>
<Relationships xmlns="http://schemas.openxmlformats.org/package/2006/relationships"><Relationship Id="rId8" Type="http://schemas.openxmlformats.org/officeDocument/2006/relationships/image" Target="../media/image307.svg"/><Relationship Id="rId3" Type="http://schemas.openxmlformats.org/officeDocument/2006/relationships/image" Target="../media/image302.png"/><Relationship Id="rId7" Type="http://schemas.openxmlformats.org/officeDocument/2006/relationships/image" Target="../media/image306.png"/><Relationship Id="rId2" Type="http://schemas.openxmlformats.org/officeDocument/2006/relationships/chart" Target="../charts/chart18.xml"/><Relationship Id="rId1" Type="http://schemas.openxmlformats.org/officeDocument/2006/relationships/slideLayout" Target="../slideLayouts/slideLayout27.xml"/><Relationship Id="rId6" Type="http://schemas.openxmlformats.org/officeDocument/2006/relationships/image" Target="../media/image305.svg"/><Relationship Id="rId5" Type="http://schemas.openxmlformats.org/officeDocument/2006/relationships/image" Target="../media/image304.png"/><Relationship Id="rId10" Type="http://schemas.openxmlformats.org/officeDocument/2006/relationships/image" Target="../media/image309.svg"/><Relationship Id="rId4" Type="http://schemas.openxmlformats.org/officeDocument/2006/relationships/image" Target="../media/image303.svg"/><Relationship Id="rId9" Type="http://schemas.openxmlformats.org/officeDocument/2006/relationships/image" Target="../media/image308.png"/></Relationships>
</file>

<file path=ppt/slides/_rels/slide76.xml.rels><?xml version="1.0" encoding="UTF-8" standalone="yes"?>
<Relationships xmlns="http://schemas.openxmlformats.org/package/2006/relationships"><Relationship Id="rId8" Type="http://schemas.openxmlformats.org/officeDocument/2006/relationships/image" Target="../media/image315.svg"/><Relationship Id="rId3" Type="http://schemas.openxmlformats.org/officeDocument/2006/relationships/image" Target="../media/image310.png"/><Relationship Id="rId7" Type="http://schemas.openxmlformats.org/officeDocument/2006/relationships/image" Target="../media/image314.png"/><Relationship Id="rId2" Type="http://schemas.openxmlformats.org/officeDocument/2006/relationships/chart" Target="../charts/chart19.xml"/><Relationship Id="rId1" Type="http://schemas.openxmlformats.org/officeDocument/2006/relationships/slideLayout" Target="../slideLayouts/slideLayout5.xml"/><Relationship Id="rId6" Type="http://schemas.openxmlformats.org/officeDocument/2006/relationships/image" Target="../media/image313.svg"/><Relationship Id="rId5" Type="http://schemas.openxmlformats.org/officeDocument/2006/relationships/image" Target="../media/image312.png"/><Relationship Id="rId10" Type="http://schemas.openxmlformats.org/officeDocument/2006/relationships/image" Target="../media/image317.svg"/><Relationship Id="rId4" Type="http://schemas.openxmlformats.org/officeDocument/2006/relationships/image" Target="../media/image311.svg"/><Relationship Id="rId9" Type="http://schemas.openxmlformats.org/officeDocument/2006/relationships/image" Target="../media/image316.png"/></Relationships>
</file>

<file path=ppt/slides/_rels/slide77.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27.xml"/></Relationships>
</file>

<file path=ppt/slides/_rels/slide78.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8" Type="http://schemas.openxmlformats.org/officeDocument/2006/relationships/image" Target="../media/image324.png"/><Relationship Id="rId3" Type="http://schemas.openxmlformats.org/officeDocument/2006/relationships/image" Target="../media/image319.svg"/><Relationship Id="rId7" Type="http://schemas.openxmlformats.org/officeDocument/2006/relationships/image" Target="../media/image323.svg"/><Relationship Id="rId2" Type="http://schemas.openxmlformats.org/officeDocument/2006/relationships/image" Target="../media/image318.png"/><Relationship Id="rId1" Type="http://schemas.openxmlformats.org/officeDocument/2006/relationships/slideLayout" Target="../slideLayouts/slideLayout18.xml"/><Relationship Id="rId6" Type="http://schemas.openxmlformats.org/officeDocument/2006/relationships/image" Target="../media/image322.png"/><Relationship Id="rId5" Type="http://schemas.openxmlformats.org/officeDocument/2006/relationships/image" Target="../media/image321.svg"/><Relationship Id="rId4" Type="http://schemas.openxmlformats.org/officeDocument/2006/relationships/image" Target="../media/image320.png"/><Relationship Id="rId9" Type="http://schemas.openxmlformats.org/officeDocument/2006/relationships/image" Target="../media/image325.sv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3" Type="http://schemas.openxmlformats.org/officeDocument/2006/relationships/image" Target="../media/image326.png"/><Relationship Id="rId2" Type="http://schemas.microsoft.com/office/2014/relationships/chartEx" Target="../charts/chartEx1.xml"/><Relationship Id="rId1" Type="http://schemas.openxmlformats.org/officeDocument/2006/relationships/slideLayout" Target="../slideLayouts/slideLayout18.xml"/><Relationship Id="rId5" Type="http://schemas.openxmlformats.org/officeDocument/2006/relationships/image" Target="../media/image132.svg"/><Relationship Id="rId4" Type="http://schemas.openxmlformats.org/officeDocument/2006/relationships/image" Target="../media/image131.png"/></Relationships>
</file>

<file path=ppt/slides/_rels/slide82.xml.rels><?xml version="1.0" encoding="UTF-8" standalone="yes"?>
<Relationships xmlns="http://schemas.openxmlformats.org/package/2006/relationships"><Relationship Id="rId3" Type="http://schemas.openxmlformats.org/officeDocument/2006/relationships/image" Target="../media/image132.svg"/><Relationship Id="rId2" Type="http://schemas.openxmlformats.org/officeDocument/2006/relationships/image" Target="../media/image131.png"/><Relationship Id="rId1" Type="http://schemas.openxmlformats.org/officeDocument/2006/relationships/slideLayout" Target="../slideLayouts/slideLayout27.xml"/></Relationships>
</file>

<file path=ppt/slides/_rels/slide83.xml.rels><?xml version="1.0" encoding="UTF-8" standalone="yes"?>
<Relationships xmlns="http://schemas.openxmlformats.org/package/2006/relationships"><Relationship Id="rId3" Type="http://schemas.openxmlformats.org/officeDocument/2006/relationships/image" Target="../media/image328.jpeg"/><Relationship Id="rId2" Type="http://schemas.openxmlformats.org/officeDocument/2006/relationships/image" Target="../media/image327.png"/><Relationship Id="rId1" Type="http://schemas.openxmlformats.org/officeDocument/2006/relationships/slideLayout" Target="../slideLayouts/slideLayout5.xml"/><Relationship Id="rId6" Type="http://schemas.openxmlformats.org/officeDocument/2006/relationships/image" Target="../media/image331.png"/><Relationship Id="rId5" Type="http://schemas.openxmlformats.org/officeDocument/2006/relationships/image" Target="../media/image330.jpeg"/><Relationship Id="rId4" Type="http://schemas.openxmlformats.org/officeDocument/2006/relationships/image" Target="../media/image329.jpeg"/></Relationships>
</file>

<file path=ppt/slides/_rels/slide84.xml.rels><?xml version="1.0" encoding="UTF-8" standalone="yes"?>
<Relationships xmlns="http://schemas.openxmlformats.org/package/2006/relationships"><Relationship Id="rId3" Type="http://schemas.openxmlformats.org/officeDocument/2006/relationships/image" Target="../media/image328.jpeg"/><Relationship Id="rId2" Type="http://schemas.openxmlformats.org/officeDocument/2006/relationships/image" Target="../media/image327.png"/><Relationship Id="rId1" Type="http://schemas.openxmlformats.org/officeDocument/2006/relationships/slideLayout" Target="../slideLayouts/slideLayout27.xml"/><Relationship Id="rId6" Type="http://schemas.openxmlformats.org/officeDocument/2006/relationships/image" Target="../media/image330.jpeg"/><Relationship Id="rId5" Type="http://schemas.openxmlformats.org/officeDocument/2006/relationships/image" Target="../media/image329.jpeg"/><Relationship Id="rId4" Type="http://schemas.openxmlformats.org/officeDocument/2006/relationships/image" Target="../media/image332.jpg"/></Relationships>
</file>

<file path=ppt/slides/_rels/slide85.xml.rels><?xml version="1.0" encoding="UTF-8" standalone="yes"?>
<Relationships xmlns="http://schemas.openxmlformats.org/package/2006/relationships"><Relationship Id="rId3" Type="http://schemas.openxmlformats.org/officeDocument/2006/relationships/image" Target="../media/image333.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2" Type="http://schemas.openxmlformats.org/officeDocument/2006/relationships/image" Target="../media/image334.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BC21D2-330C-D7A6-9816-D75F060804A0}"/>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617CCFA9-8315-3762-A456-4FD5002AFE82}"/>
              </a:ext>
            </a:extLst>
          </p:cNvPr>
          <p:cNvSpPr>
            <a:spLocks noGrp="1"/>
          </p:cNvSpPr>
          <p:nvPr>
            <p:ph type="body" sz="quarter" idx="18"/>
          </p:nvPr>
        </p:nvSpPr>
        <p:spPr>
          <a:xfrm>
            <a:off x="3197860" y="6279450"/>
            <a:ext cx="5796280" cy="166199"/>
          </a:xfrm>
        </p:spPr>
        <p:txBody>
          <a:bodyPr/>
          <a:lstStyle/>
          <a:p>
            <a:r>
              <a:rPr lang="en-US"/>
              <a:t>How to Use This Digital Transformation PowerPoint Template</a:t>
            </a:r>
            <a:endParaRPr lang="en-US" dirty="0"/>
          </a:p>
        </p:txBody>
      </p:sp>
      <p:sp>
        <p:nvSpPr>
          <p:cNvPr id="9" name="Text Placeholder 8">
            <a:extLst>
              <a:ext uri="{FF2B5EF4-FFF2-40B4-BE49-F238E27FC236}">
                <a16:creationId xmlns:a16="http://schemas.microsoft.com/office/drawing/2014/main" id="{6104CB5E-32DD-EB89-C002-A2822E7B7AA2}"/>
              </a:ext>
            </a:extLst>
          </p:cNvPr>
          <p:cNvSpPr>
            <a:spLocks noGrp="1"/>
          </p:cNvSpPr>
          <p:nvPr>
            <p:ph type="body" sz="quarter" idx="19"/>
          </p:nvPr>
        </p:nvSpPr>
        <p:spPr>
          <a:xfrm>
            <a:off x="609599" y="6251750"/>
            <a:ext cx="286613" cy="221599"/>
          </a:xfrm>
        </p:spPr>
        <p:txBody>
          <a:bodyPr/>
          <a:lstStyle/>
          <a:p>
            <a:r>
              <a:rPr lang="en-US"/>
              <a:t>00</a:t>
            </a:r>
            <a:endParaRPr lang="en-US" dirty="0"/>
          </a:p>
        </p:txBody>
      </p:sp>
      <p:sp>
        <p:nvSpPr>
          <p:cNvPr id="7" name="Text Placeholder 6">
            <a:extLst>
              <a:ext uri="{FF2B5EF4-FFF2-40B4-BE49-F238E27FC236}">
                <a16:creationId xmlns:a16="http://schemas.microsoft.com/office/drawing/2014/main" id="{C1E99319-9EE7-1FCA-9752-17179FB59CA0}"/>
              </a:ext>
            </a:extLst>
          </p:cNvPr>
          <p:cNvSpPr>
            <a:spLocks noGrp="1"/>
          </p:cNvSpPr>
          <p:nvPr>
            <p:ph type="body" sz="quarter" idx="16"/>
          </p:nvPr>
        </p:nvSpPr>
        <p:spPr>
          <a:xfrm>
            <a:off x="946152" y="6279450"/>
            <a:ext cx="2203446" cy="166199"/>
          </a:xfrm>
        </p:spPr>
        <p:txBody>
          <a:bodyPr>
            <a:normAutofit/>
          </a:bodyPr>
          <a:lstStyle/>
          <a:p>
            <a:r>
              <a:rPr lang="en-US"/>
              <a:t>How to use</a:t>
            </a:r>
            <a:endParaRPr lang="en-US" dirty="0"/>
          </a:p>
        </p:txBody>
      </p:sp>
      <p:sp>
        <p:nvSpPr>
          <p:cNvPr id="5" name="Slide Number Placeholder 4">
            <a:extLst>
              <a:ext uri="{FF2B5EF4-FFF2-40B4-BE49-F238E27FC236}">
                <a16:creationId xmlns:a16="http://schemas.microsoft.com/office/drawing/2014/main" id="{00C8F132-1EDF-3D55-36D5-C2838370F37E}"/>
              </a:ext>
            </a:extLst>
          </p:cNvPr>
          <p:cNvSpPr>
            <a:spLocks noGrp="1"/>
          </p:cNvSpPr>
          <p:nvPr>
            <p:ph type="sldNum" sz="quarter" idx="4"/>
          </p:nvPr>
        </p:nvSpPr>
        <p:spPr>
          <a:xfrm>
            <a:off x="11295787" y="6251750"/>
            <a:ext cx="286611" cy="189270"/>
          </a:xfrm>
        </p:spPr>
        <p:txBody>
          <a:bodyPr/>
          <a:lstStyle/>
          <a:p>
            <a:fld id="{E494F7E3-3625-40F1-897C-DFFB67D50095}" type="slidenum">
              <a:rPr lang="en-US" smtClean="0"/>
              <a:pPr/>
              <a:t>1</a:t>
            </a:fld>
            <a:endParaRPr lang="en-US"/>
          </a:p>
        </p:txBody>
      </p:sp>
      <p:sp>
        <p:nvSpPr>
          <p:cNvPr id="41" name="Text Placeholder 40">
            <a:extLst>
              <a:ext uri="{FF2B5EF4-FFF2-40B4-BE49-F238E27FC236}">
                <a16:creationId xmlns:a16="http://schemas.microsoft.com/office/drawing/2014/main" id="{553A93E2-4A83-EB59-6D48-7350DC0F4866}"/>
              </a:ext>
            </a:extLst>
          </p:cNvPr>
          <p:cNvSpPr>
            <a:spLocks noGrp="1"/>
          </p:cNvSpPr>
          <p:nvPr>
            <p:ph type="body" sz="quarter" idx="15"/>
          </p:nvPr>
        </p:nvSpPr>
        <p:spPr>
          <a:xfrm>
            <a:off x="609600" y="393301"/>
            <a:ext cx="10972800" cy="757599"/>
          </a:xfrm>
        </p:spPr>
        <p:txBody>
          <a:bodyPr/>
          <a:lstStyle/>
          <a:p>
            <a:r>
              <a:rPr lang="en-US" dirty="0"/>
              <a:t>How to use this digital transformation template</a:t>
            </a:r>
          </a:p>
        </p:txBody>
      </p:sp>
      <p:sp>
        <p:nvSpPr>
          <p:cNvPr id="15" name="TextBox 14">
            <a:extLst>
              <a:ext uri="{FF2B5EF4-FFF2-40B4-BE49-F238E27FC236}">
                <a16:creationId xmlns:a16="http://schemas.microsoft.com/office/drawing/2014/main" id="{63942B5A-C330-5902-B821-14D48A33BF9D}"/>
              </a:ext>
            </a:extLst>
          </p:cNvPr>
          <p:cNvSpPr txBox="1"/>
          <p:nvPr/>
        </p:nvSpPr>
        <p:spPr>
          <a:xfrm>
            <a:off x="609600" y="2126365"/>
            <a:ext cx="7203311" cy="430887"/>
          </a:xfrm>
          <a:prstGeom prst="rect">
            <a:avLst/>
          </a:prstGeom>
          <a:noFill/>
        </p:spPr>
        <p:txBody>
          <a:bodyPr wrap="square" lIns="0" tIns="0" rIns="0" bIns="0">
            <a:spAutoFit/>
          </a:bodyPr>
          <a:lstStyle/>
          <a:p>
            <a:r>
              <a:rPr lang="en-US" sz="1400" dirty="0"/>
              <a:t>This template is designed for flexibility — customize it to suit your business needs while maintaining the clean, structured design for clarity and consistency.</a:t>
            </a:r>
          </a:p>
        </p:txBody>
      </p:sp>
      <p:grpSp>
        <p:nvGrpSpPr>
          <p:cNvPr id="16" name="Group 15">
            <a:extLst>
              <a:ext uri="{FF2B5EF4-FFF2-40B4-BE49-F238E27FC236}">
                <a16:creationId xmlns:a16="http://schemas.microsoft.com/office/drawing/2014/main" id="{CCDD1122-1329-EDAD-8A49-8A45AB4C921D}"/>
              </a:ext>
            </a:extLst>
          </p:cNvPr>
          <p:cNvGrpSpPr/>
          <p:nvPr/>
        </p:nvGrpSpPr>
        <p:grpSpPr>
          <a:xfrm>
            <a:off x="609600" y="1790700"/>
            <a:ext cx="625121" cy="228985"/>
            <a:chOff x="612215" y="3436053"/>
            <a:chExt cx="954475" cy="344047"/>
          </a:xfrm>
        </p:grpSpPr>
        <p:sp>
          <p:nvSpPr>
            <p:cNvPr id="17" name="Parallelogram 16">
              <a:extLst>
                <a:ext uri="{FF2B5EF4-FFF2-40B4-BE49-F238E27FC236}">
                  <a16:creationId xmlns:a16="http://schemas.microsoft.com/office/drawing/2014/main" id="{56180A6A-CF34-4963-E4F9-30831AA42B2F}"/>
                </a:ext>
              </a:extLst>
            </p:cNvPr>
            <p:cNvSpPr/>
            <p:nvPr/>
          </p:nvSpPr>
          <p:spPr>
            <a:xfrm>
              <a:off x="1133302" y="3436053"/>
              <a:ext cx="433388" cy="344047"/>
            </a:xfrm>
            <a:prstGeom prst="parallelogram">
              <a:avLst>
                <a:gd name="adj" fmla="val 7812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arallelogram 17">
              <a:extLst>
                <a:ext uri="{FF2B5EF4-FFF2-40B4-BE49-F238E27FC236}">
                  <a16:creationId xmlns:a16="http://schemas.microsoft.com/office/drawing/2014/main" id="{4F84B852-F99D-5F33-B397-8F3DFA37550A}"/>
                </a:ext>
              </a:extLst>
            </p:cNvPr>
            <p:cNvSpPr/>
            <p:nvPr/>
          </p:nvSpPr>
          <p:spPr>
            <a:xfrm>
              <a:off x="858906" y="3436053"/>
              <a:ext cx="378317" cy="344047"/>
            </a:xfrm>
            <a:prstGeom prst="parallelogram">
              <a:avLst>
                <a:gd name="adj" fmla="val 78127"/>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Parallelogram 18">
              <a:extLst>
                <a:ext uri="{FF2B5EF4-FFF2-40B4-BE49-F238E27FC236}">
                  <a16:creationId xmlns:a16="http://schemas.microsoft.com/office/drawing/2014/main" id="{F19610E8-9A52-6AB2-1BB5-D9FB97F71DFB}"/>
                </a:ext>
              </a:extLst>
            </p:cNvPr>
            <p:cNvSpPr/>
            <p:nvPr/>
          </p:nvSpPr>
          <p:spPr>
            <a:xfrm>
              <a:off x="612215" y="3436053"/>
              <a:ext cx="350612" cy="344047"/>
            </a:xfrm>
            <a:prstGeom prst="parallelogram">
              <a:avLst>
                <a:gd name="adj" fmla="val 78127"/>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 name="Rectangle: Rounded Corners 19">
            <a:extLst>
              <a:ext uri="{FF2B5EF4-FFF2-40B4-BE49-F238E27FC236}">
                <a16:creationId xmlns:a16="http://schemas.microsoft.com/office/drawing/2014/main" id="{218C8285-DB38-510D-DA02-9E02CAF42B36}"/>
              </a:ext>
            </a:extLst>
          </p:cNvPr>
          <p:cNvSpPr/>
          <p:nvPr/>
        </p:nvSpPr>
        <p:spPr>
          <a:xfrm>
            <a:off x="609600" y="2804612"/>
            <a:ext cx="2074310" cy="2909396"/>
          </a:xfrm>
          <a:prstGeom prst="roundRect">
            <a:avLst>
              <a:gd name="adj" fmla="val 9421"/>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tIns="1371600" bIns="182880" rtlCol="0" anchor="t"/>
          <a:lstStyle/>
          <a:p>
            <a:r>
              <a:rPr lang="en-US" sz="1200" dirty="0"/>
              <a:t>Click on any text box to enter your own titles, subtitles, and content. Follow the existing formatting for a consistent, professional look.</a:t>
            </a:r>
          </a:p>
        </p:txBody>
      </p:sp>
      <p:sp>
        <p:nvSpPr>
          <p:cNvPr id="21" name="Rectangle: Rounded Corners 20">
            <a:extLst>
              <a:ext uri="{FF2B5EF4-FFF2-40B4-BE49-F238E27FC236}">
                <a16:creationId xmlns:a16="http://schemas.microsoft.com/office/drawing/2014/main" id="{5EF0C193-94F8-7A83-2DD1-6A42FCCD2CFA}"/>
              </a:ext>
            </a:extLst>
          </p:cNvPr>
          <p:cNvSpPr/>
          <p:nvPr/>
        </p:nvSpPr>
        <p:spPr>
          <a:xfrm>
            <a:off x="2834222" y="2804612"/>
            <a:ext cx="2074310" cy="2909396"/>
          </a:xfrm>
          <a:prstGeom prst="roundRect">
            <a:avLst>
              <a:gd name="adj" fmla="val 9421"/>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tIns="1371600" bIns="182880" rtlCol="0" anchor="t"/>
          <a:lstStyle/>
          <a:p>
            <a:r>
              <a:rPr lang="en-US" sz="1200" dirty="0"/>
              <a:t>Right-click on any chart, select </a:t>
            </a:r>
            <a:r>
              <a:rPr lang="en-US" sz="1200" i="1" dirty="0"/>
              <a:t>Edit Data</a:t>
            </a:r>
            <a:r>
              <a:rPr lang="en-US" sz="1200" dirty="0"/>
              <a:t>, and input your actual figures in the linked Excel sheet. The charts will update automatically.</a:t>
            </a:r>
          </a:p>
        </p:txBody>
      </p:sp>
      <p:sp>
        <p:nvSpPr>
          <p:cNvPr id="22" name="Rectangle: Rounded Corners 21">
            <a:extLst>
              <a:ext uri="{FF2B5EF4-FFF2-40B4-BE49-F238E27FC236}">
                <a16:creationId xmlns:a16="http://schemas.microsoft.com/office/drawing/2014/main" id="{DF3F3520-4D61-7C4C-2581-9F5DEE9013DC}"/>
              </a:ext>
            </a:extLst>
          </p:cNvPr>
          <p:cNvSpPr/>
          <p:nvPr/>
        </p:nvSpPr>
        <p:spPr>
          <a:xfrm>
            <a:off x="5058845" y="2804612"/>
            <a:ext cx="2074310" cy="2909396"/>
          </a:xfrm>
          <a:prstGeom prst="roundRect">
            <a:avLst>
              <a:gd name="adj" fmla="val 9421"/>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tIns="1371600" bIns="182880" rtlCol="0" anchor="t"/>
          <a:lstStyle/>
          <a:p>
            <a:r>
              <a:rPr lang="en-US" sz="1200" dirty="0"/>
              <a:t>Click on any image placeholder, choose </a:t>
            </a:r>
            <a:r>
              <a:rPr lang="en-US" sz="1200" i="1" dirty="0"/>
              <a:t>Change Picture</a:t>
            </a:r>
            <a:r>
              <a:rPr lang="en-US" sz="1200" dirty="0"/>
              <a:t>, and insert your own visuals. Use high-resolution, relevant images for maximum impact.</a:t>
            </a:r>
          </a:p>
        </p:txBody>
      </p:sp>
      <p:sp>
        <p:nvSpPr>
          <p:cNvPr id="23" name="Rectangle: Rounded Corners 22">
            <a:extLst>
              <a:ext uri="{FF2B5EF4-FFF2-40B4-BE49-F238E27FC236}">
                <a16:creationId xmlns:a16="http://schemas.microsoft.com/office/drawing/2014/main" id="{6BFC9196-E452-CF21-9550-C5CD9CE6E4F3}"/>
              </a:ext>
            </a:extLst>
          </p:cNvPr>
          <p:cNvSpPr/>
          <p:nvPr/>
        </p:nvSpPr>
        <p:spPr>
          <a:xfrm>
            <a:off x="7283467" y="2804612"/>
            <a:ext cx="2074310" cy="2909396"/>
          </a:xfrm>
          <a:prstGeom prst="roundRect">
            <a:avLst>
              <a:gd name="adj" fmla="val 9421"/>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tIns="1371600" bIns="182880" rtlCol="0" anchor="t"/>
          <a:lstStyle/>
          <a:p>
            <a:r>
              <a:rPr lang="en-US" sz="1200" dirty="0"/>
              <a:t>If needed, adjust accent colors or fonts via the </a:t>
            </a:r>
            <a:r>
              <a:rPr lang="en-US" sz="1200" i="1" dirty="0"/>
              <a:t>Design</a:t>
            </a:r>
            <a:r>
              <a:rPr lang="en-US" sz="1200" dirty="0"/>
              <a:t> or </a:t>
            </a:r>
            <a:r>
              <a:rPr lang="en-US" sz="1200" i="1" dirty="0"/>
              <a:t>View &gt; Slide Master</a:t>
            </a:r>
            <a:r>
              <a:rPr lang="en-US" sz="1200" dirty="0"/>
              <a:t> tab to match your brand guidelines.</a:t>
            </a:r>
          </a:p>
        </p:txBody>
      </p:sp>
      <p:sp>
        <p:nvSpPr>
          <p:cNvPr id="24" name="Rectangle: Rounded Corners 23">
            <a:extLst>
              <a:ext uri="{FF2B5EF4-FFF2-40B4-BE49-F238E27FC236}">
                <a16:creationId xmlns:a16="http://schemas.microsoft.com/office/drawing/2014/main" id="{1FDD4D4B-A247-1023-6688-D4E6FDE6281A}"/>
              </a:ext>
            </a:extLst>
          </p:cNvPr>
          <p:cNvSpPr/>
          <p:nvPr/>
        </p:nvSpPr>
        <p:spPr>
          <a:xfrm>
            <a:off x="9508090" y="2804612"/>
            <a:ext cx="2074310" cy="2909396"/>
          </a:xfrm>
          <a:prstGeom prst="roundRect">
            <a:avLst>
              <a:gd name="adj" fmla="val 9421"/>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tIns="1371600" bIns="182880" rtlCol="0" anchor="t"/>
          <a:lstStyle/>
          <a:p>
            <a:r>
              <a:rPr lang="en-US" sz="1200" dirty="0"/>
              <a:t>Add new sections or remove slides that aren’t relevant by right-clicking in the slide sorter view.</a:t>
            </a:r>
          </a:p>
        </p:txBody>
      </p:sp>
      <p:sp>
        <p:nvSpPr>
          <p:cNvPr id="27" name="TextBox 26">
            <a:extLst>
              <a:ext uri="{FF2B5EF4-FFF2-40B4-BE49-F238E27FC236}">
                <a16:creationId xmlns:a16="http://schemas.microsoft.com/office/drawing/2014/main" id="{886710DA-74A7-F3BC-0B1E-B90D97228DDC}"/>
              </a:ext>
            </a:extLst>
          </p:cNvPr>
          <p:cNvSpPr txBox="1"/>
          <p:nvPr/>
        </p:nvSpPr>
        <p:spPr>
          <a:xfrm>
            <a:off x="609599" y="3342179"/>
            <a:ext cx="2074309" cy="830997"/>
          </a:xfrm>
          <a:prstGeom prst="rect">
            <a:avLst/>
          </a:prstGeom>
          <a:noFill/>
        </p:spPr>
        <p:txBody>
          <a:bodyPr wrap="square" lIns="182880" rIns="182880">
            <a:spAutoFit/>
          </a:bodyPr>
          <a:lstStyle/>
          <a:p>
            <a:r>
              <a:rPr lang="en-US" sz="1600" dirty="0">
                <a:solidFill>
                  <a:schemeClr val="bg1"/>
                </a:solidFill>
                <a:latin typeface="Montserrat ExtraBold" pitchFamily="2" charset="0"/>
              </a:rPr>
              <a:t>Replace Placeholder text</a:t>
            </a:r>
          </a:p>
        </p:txBody>
      </p:sp>
      <p:sp>
        <p:nvSpPr>
          <p:cNvPr id="28" name="TextBox 27">
            <a:extLst>
              <a:ext uri="{FF2B5EF4-FFF2-40B4-BE49-F238E27FC236}">
                <a16:creationId xmlns:a16="http://schemas.microsoft.com/office/drawing/2014/main" id="{C23C3909-5EC5-42DA-DA86-FDCD68BC7F19}"/>
              </a:ext>
            </a:extLst>
          </p:cNvPr>
          <p:cNvSpPr txBox="1"/>
          <p:nvPr/>
        </p:nvSpPr>
        <p:spPr>
          <a:xfrm>
            <a:off x="2834220" y="3342179"/>
            <a:ext cx="2074309" cy="584775"/>
          </a:xfrm>
          <a:prstGeom prst="rect">
            <a:avLst/>
          </a:prstGeom>
          <a:noFill/>
        </p:spPr>
        <p:txBody>
          <a:bodyPr wrap="square" lIns="182880" rIns="182880">
            <a:spAutoFit/>
          </a:bodyPr>
          <a:lstStyle/>
          <a:p>
            <a:r>
              <a:rPr lang="en-US" sz="1600" dirty="0">
                <a:solidFill>
                  <a:schemeClr val="bg1"/>
                </a:solidFill>
                <a:latin typeface="Montserrat ExtraBold" pitchFamily="2" charset="0"/>
              </a:rPr>
              <a:t>Update Data in Charts</a:t>
            </a:r>
          </a:p>
        </p:txBody>
      </p:sp>
      <p:sp>
        <p:nvSpPr>
          <p:cNvPr id="29" name="TextBox 28">
            <a:extLst>
              <a:ext uri="{FF2B5EF4-FFF2-40B4-BE49-F238E27FC236}">
                <a16:creationId xmlns:a16="http://schemas.microsoft.com/office/drawing/2014/main" id="{DFF35DEF-3F82-887B-DD96-638039FCFBB8}"/>
              </a:ext>
            </a:extLst>
          </p:cNvPr>
          <p:cNvSpPr txBox="1"/>
          <p:nvPr/>
        </p:nvSpPr>
        <p:spPr>
          <a:xfrm>
            <a:off x="5058839" y="3342179"/>
            <a:ext cx="2074309" cy="584775"/>
          </a:xfrm>
          <a:prstGeom prst="rect">
            <a:avLst/>
          </a:prstGeom>
          <a:noFill/>
        </p:spPr>
        <p:txBody>
          <a:bodyPr wrap="square" lIns="182880" rIns="182880">
            <a:spAutoFit/>
          </a:bodyPr>
          <a:lstStyle/>
          <a:p>
            <a:r>
              <a:rPr lang="en-US" sz="1600" dirty="0">
                <a:solidFill>
                  <a:schemeClr val="bg1"/>
                </a:solidFill>
                <a:latin typeface="Montserrat ExtraBold" pitchFamily="2" charset="0"/>
              </a:rPr>
              <a:t>Swap Out Images</a:t>
            </a:r>
          </a:p>
        </p:txBody>
      </p:sp>
      <p:sp>
        <p:nvSpPr>
          <p:cNvPr id="30" name="TextBox 29">
            <a:extLst>
              <a:ext uri="{FF2B5EF4-FFF2-40B4-BE49-F238E27FC236}">
                <a16:creationId xmlns:a16="http://schemas.microsoft.com/office/drawing/2014/main" id="{DD845B55-DA05-E87B-4A20-BA714506FDC0}"/>
              </a:ext>
            </a:extLst>
          </p:cNvPr>
          <p:cNvSpPr txBox="1"/>
          <p:nvPr/>
        </p:nvSpPr>
        <p:spPr>
          <a:xfrm>
            <a:off x="7283468" y="3342179"/>
            <a:ext cx="2074309" cy="584775"/>
          </a:xfrm>
          <a:prstGeom prst="rect">
            <a:avLst/>
          </a:prstGeom>
          <a:noFill/>
        </p:spPr>
        <p:txBody>
          <a:bodyPr wrap="square" lIns="182880" rIns="182880">
            <a:spAutoFit/>
          </a:bodyPr>
          <a:lstStyle/>
          <a:p>
            <a:r>
              <a:rPr lang="en-US" sz="1600" dirty="0">
                <a:solidFill>
                  <a:schemeClr val="bg1"/>
                </a:solidFill>
                <a:latin typeface="Montserrat ExtraBold" pitchFamily="2" charset="0"/>
              </a:rPr>
              <a:t>Adjust Colors and Styles</a:t>
            </a:r>
          </a:p>
        </p:txBody>
      </p:sp>
      <p:sp>
        <p:nvSpPr>
          <p:cNvPr id="31" name="TextBox 30">
            <a:extLst>
              <a:ext uri="{FF2B5EF4-FFF2-40B4-BE49-F238E27FC236}">
                <a16:creationId xmlns:a16="http://schemas.microsoft.com/office/drawing/2014/main" id="{592A44AC-6E3E-08A9-5F72-E446914D3113}"/>
              </a:ext>
            </a:extLst>
          </p:cNvPr>
          <p:cNvSpPr txBox="1"/>
          <p:nvPr/>
        </p:nvSpPr>
        <p:spPr>
          <a:xfrm>
            <a:off x="9508091" y="3342179"/>
            <a:ext cx="2074309" cy="584775"/>
          </a:xfrm>
          <a:prstGeom prst="rect">
            <a:avLst/>
          </a:prstGeom>
          <a:noFill/>
        </p:spPr>
        <p:txBody>
          <a:bodyPr wrap="square" lIns="182880" rIns="182880">
            <a:spAutoFit/>
          </a:bodyPr>
          <a:lstStyle/>
          <a:p>
            <a:r>
              <a:rPr lang="en-US" sz="1600" dirty="0">
                <a:solidFill>
                  <a:schemeClr val="bg1"/>
                </a:solidFill>
                <a:latin typeface="Montserrat ExtraBold" pitchFamily="2" charset="0"/>
              </a:rPr>
              <a:t>Duplicate or Remove Slides</a:t>
            </a:r>
          </a:p>
        </p:txBody>
      </p:sp>
      <p:sp>
        <p:nvSpPr>
          <p:cNvPr id="34" name="TextBox 33">
            <a:extLst>
              <a:ext uri="{FF2B5EF4-FFF2-40B4-BE49-F238E27FC236}">
                <a16:creationId xmlns:a16="http://schemas.microsoft.com/office/drawing/2014/main" id="{15969CD3-0B82-70EE-345E-022453DCEE76}"/>
              </a:ext>
            </a:extLst>
          </p:cNvPr>
          <p:cNvSpPr txBox="1"/>
          <p:nvPr/>
        </p:nvSpPr>
        <p:spPr>
          <a:xfrm>
            <a:off x="609600" y="3033833"/>
            <a:ext cx="625121" cy="369332"/>
          </a:xfrm>
          <a:prstGeom prst="rect">
            <a:avLst/>
          </a:prstGeom>
          <a:noFill/>
        </p:spPr>
        <p:txBody>
          <a:bodyPr wrap="square" lIns="182880" rtlCol="0">
            <a:spAutoFit/>
          </a:bodyPr>
          <a:lstStyle/>
          <a:p>
            <a:r>
              <a:rPr lang="en-US" dirty="0">
                <a:solidFill>
                  <a:schemeClr val="bg1"/>
                </a:solidFill>
                <a:latin typeface="+mj-lt"/>
              </a:rPr>
              <a:t>1.</a:t>
            </a:r>
          </a:p>
        </p:txBody>
      </p:sp>
      <p:sp>
        <p:nvSpPr>
          <p:cNvPr id="35" name="TextBox 34">
            <a:extLst>
              <a:ext uri="{FF2B5EF4-FFF2-40B4-BE49-F238E27FC236}">
                <a16:creationId xmlns:a16="http://schemas.microsoft.com/office/drawing/2014/main" id="{0E75F7CD-17EE-DAB0-B73E-7157A96C1CE8}"/>
              </a:ext>
            </a:extLst>
          </p:cNvPr>
          <p:cNvSpPr txBox="1"/>
          <p:nvPr/>
        </p:nvSpPr>
        <p:spPr>
          <a:xfrm>
            <a:off x="2834213" y="3033833"/>
            <a:ext cx="625121" cy="369332"/>
          </a:xfrm>
          <a:prstGeom prst="rect">
            <a:avLst/>
          </a:prstGeom>
          <a:noFill/>
        </p:spPr>
        <p:txBody>
          <a:bodyPr wrap="square" lIns="182880" rtlCol="0">
            <a:spAutoFit/>
          </a:bodyPr>
          <a:lstStyle/>
          <a:p>
            <a:r>
              <a:rPr lang="en-US" dirty="0">
                <a:solidFill>
                  <a:schemeClr val="bg1"/>
                </a:solidFill>
                <a:latin typeface="+mj-lt"/>
              </a:rPr>
              <a:t>2.</a:t>
            </a:r>
          </a:p>
        </p:txBody>
      </p:sp>
      <p:sp>
        <p:nvSpPr>
          <p:cNvPr id="36" name="TextBox 35">
            <a:extLst>
              <a:ext uri="{FF2B5EF4-FFF2-40B4-BE49-F238E27FC236}">
                <a16:creationId xmlns:a16="http://schemas.microsoft.com/office/drawing/2014/main" id="{9A1B4E75-E8B7-7814-3520-AE8FD8844F0C}"/>
              </a:ext>
            </a:extLst>
          </p:cNvPr>
          <p:cNvSpPr txBox="1"/>
          <p:nvPr/>
        </p:nvSpPr>
        <p:spPr>
          <a:xfrm>
            <a:off x="5058832" y="3033833"/>
            <a:ext cx="625121" cy="369332"/>
          </a:xfrm>
          <a:prstGeom prst="rect">
            <a:avLst/>
          </a:prstGeom>
          <a:noFill/>
        </p:spPr>
        <p:txBody>
          <a:bodyPr wrap="square" lIns="182880" rtlCol="0">
            <a:spAutoFit/>
          </a:bodyPr>
          <a:lstStyle/>
          <a:p>
            <a:r>
              <a:rPr lang="en-US" dirty="0">
                <a:solidFill>
                  <a:schemeClr val="bg1"/>
                </a:solidFill>
                <a:latin typeface="+mj-lt"/>
              </a:rPr>
              <a:t>3.</a:t>
            </a:r>
          </a:p>
        </p:txBody>
      </p:sp>
      <p:sp>
        <p:nvSpPr>
          <p:cNvPr id="37" name="TextBox 36">
            <a:extLst>
              <a:ext uri="{FF2B5EF4-FFF2-40B4-BE49-F238E27FC236}">
                <a16:creationId xmlns:a16="http://schemas.microsoft.com/office/drawing/2014/main" id="{99E76A6B-6E04-66FF-E37C-0DD6C8E11D35}"/>
              </a:ext>
            </a:extLst>
          </p:cNvPr>
          <p:cNvSpPr txBox="1"/>
          <p:nvPr/>
        </p:nvSpPr>
        <p:spPr>
          <a:xfrm>
            <a:off x="7283455" y="3033833"/>
            <a:ext cx="625121" cy="369332"/>
          </a:xfrm>
          <a:prstGeom prst="rect">
            <a:avLst/>
          </a:prstGeom>
          <a:noFill/>
        </p:spPr>
        <p:txBody>
          <a:bodyPr wrap="square" lIns="182880" rtlCol="0">
            <a:spAutoFit/>
          </a:bodyPr>
          <a:lstStyle/>
          <a:p>
            <a:r>
              <a:rPr lang="en-US" dirty="0">
                <a:solidFill>
                  <a:schemeClr val="bg1"/>
                </a:solidFill>
                <a:latin typeface="+mj-lt"/>
              </a:rPr>
              <a:t>4.</a:t>
            </a:r>
          </a:p>
        </p:txBody>
      </p:sp>
      <p:sp>
        <p:nvSpPr>
          <p:cNvPr id="38" name="TextBox 37">
            <a:extLst>
              <a:ext uri="{FF2B5EF4-FFF2-40B4-BE49-F238E27FC236}">
                <a16:creationId xmlns:a16="http://schemas.microsoft.com/office/drawing/2014/main" id="{9CC2C841-DE66-CCDA-7AC1-556F1A4FE4F2}"/>
              </a:ext>
            </a:extLst>
          </p:cNvPr>
          <p:cNvSpPr txBox="1"/>
          <p:nvPr/>
        </p:nvSpPr>
        <p:spPr>
          <a:xfrm>
            <a:off x="9508089" y="3033833"/>
            <a:ext cx="625121" cy="369332"/>
          </a:xfrm>
          <a:prstGeom prst="rect">
            <a:avLst/>
          </a:prstGeom>
          <a:noFill/>
        </p:spPr>
        <p:txBody>
          <a:bodyPr wrap="square" lIns="182880" rtlCol="0">
            <a:spAutoFit/>
          </a:bodyPr>
          <a:lstStyle/>
          <a:p>
            <a:r>
              <a:rPr lang="en-US" dirty="0">
                <a:solidFill>
                  <a:schemeClr val="bg1"/>
                </a:solidFill>
                <a:latin typeface="+mj-lt"/>
              </a:rPr>
              <a:t>5.</a:t>
            </a:r>
          </a:p>
        </p:txBody>
      </p:sp>
    </p:spTree>
    <p:extLst>
      <p:ext uri="{BB962C8B-B14F-4D97-AF65-F5344CB8AC3E}">
        <p14:creationId xmlns:p14="http://schemas.microsoft.com/office/powerpoint/2010/main" val="15304050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A6A7702F-D883-FA4F-F347-EFF93986EE7B}"/>
            </a:ext>
          </a:extLst>
        </p:cNvPr>
        <p:cNvGrpSpPr/>
        <p:nvPr/>
      </p:nvGrpSpPr>
      <p:grpSpPr>
        <a:xfrm>
          <a:off x="0" y="0"/>
          <a:ext cx="0" cy="0"/>
          <a:chOff x="0" y="0"/>
          <a:chExt cx="0" cy="0"/>
        </a:xfrm>
      </p:grpSpPr>
      <p:sp>
        <p:nvSpPr>
          <p:cNvPr id="36" name="Text Placeholder 35">
            <a:extLst>
              <a:ext uri="{FF2B5EF4-FFF2-40B4-BE49-F238E27FC236}">
                <a16:creationId xmlns:a16="http://schemas.microsoft.com/office/drawing/2014/main" id="{B46A8EBD-13EF-F61E-A8C8-CA77F8239ACA}"/>
              </a:ext>
            </a:extLst>
          </p:cNvPr>
          <p:cNvSpPr>
            <a:spLocks noGrp="1"/>
          </p:cNvSpPr>
          <p:nvPr>
            <p:ph type="body" sz="quarter" idx="18"/>
          </p:nvPr>
        </p:nvSpPr>
        <p:spPr>
          <a:xfrm>
            <a:off x="3197860" y="6279450"/>
            <a:ext cx="5796280" cy="166199"/>
          </a:xfrm>
        </p:spPr>
        <p:txBody>
          <a:bodyPr>
            <a:normAutofit/>
          </a:bodyPr>
          <a:lstStyle/>
          <a:p>
            <a:r>
              <a:rPr lang="en-US"/>
              <a:t>Why Digital Transformation Still Matters</a:t>
            </a:r>
            <a:endParaRPr lang="en-US" dirty="0"/>
          </a:p>
        </p:txBody>
      </p:sp>
      <p:sp>
        <p:nvSpPr>
          <p:cNvPr id="37" name="Text Placeholder 36">
            <a:extLst>
              <a:ext uri="{FF2B5EF4-FFF2-40B4-BE49-F238E27FC236}">
                <a16:creationId xmlns:a16="http://schemas.microsoft.com/office/drawing/2014/main" id="{2BF1AE3A-C223-7229-A299-EF99ABCFA769}"/>
              </a:ext>
            </a:extLst>
          </p:cNvPr>
          <p:cNvSpPr>
            <a:spLocks noGrp="1"/>
          </p:cNvSpPr>
          <p:nvPr>
            <p:ph type="body" sz="quarter" idx="19"/>
          </p:nvPr>
        </p:nvSpPr>
        <p:spPr>
          <a:xfrm>
            <a:off x="609599" y="6251750"/>
            <a:ext cx="286613" cy="221599"/>
          </a:xfrm>
        </p:spPr>
        <p:txBody>
          <a:bodyPr>
            <a:normAutofit/>
          </a:bodyPr>
          <a:lstStyle/>
          <a:p>
            <a:r>
              <a:rPr lang="en-US"/>
              <a:t>01</a:t>
            </a:r>
            <a:endParaRPr lang="en-US" dirty="0"/>
          </a:p>
        </p:txBody>
      </p:sp>
      <p:sp>
        <p:nvSpPr>
          <p:cNvPr id="33" name="Text Placeholder 32">
            <a:extLst>
              <a:ext uri="{FF2B5EF4-FFF2-40B4-BE49-F238E27FC236}">
                <a16:creationId xmlns:a16="http://schemas.microsoft.com/office/drawing/2014/main" id="{B2C5D227-BE76-8242-3801-A8623D5DDB96}"/>
              </a:ext>
            </a:extLst>
          </p:cNvPr>
          <p:cNvSpPr>
            <a:spLocks noGrp="1"/>
          </p:cNvSpPr>
          <p:nvPr>
            <p:ph type="body" sz="quarter" idx="16"/>
          </p:nvPr>
        </p:nvSpPr>
        <p:spPr>
          <a:xfrm>
            <a:off x="946152" y="6279450"/>
            <a:ext cx="2203446" cy="166199"/>
          </a:xfrm>
        </p:spPr>
        <p:txBody>
          <a:bodyPr>
            <a:normAutofit/>
          </a:bodyPr>
          <a:lstStyle/>
          <a:p>
            <a:r>
              <a:rPr lang="en-US" dirty="0"/>
              <a:t>Introduction</a:t>
            </a:r>
          </a:p>
        </p:txBody>
      </p:sp>
      <p:sp>
        <p:nvSpPr>
          <p:cNvPr id="30" name="Slide Number Placeholder 29">
            <a:extLst>
              <a:ext uri="{FF2B5EF4-FFF2-40B4-BE49-F238E27FC236}">
                <a16:creationId xmlns:a16="http://schemas.microsoft.com/office/drawing/2014/main" id="{DFEF5F2A-DDC8-89A6-134E-EE51EA2CBDE8}"/>
              </a:ext>
            </a:extLst>
          </p:cNvPr>
          <p:cNvSpPr>
            <a:spLocks noGrp="1"/>
          </p:cNvSpPr>
          <p:nvPr>
            <p:ph type="sldNum" sz="quarter" idx="4"/>
          </p:nvPr>
        </p:nvSpPr>
        <p:spPr>
          <a:xfrm>
            <a:off x="11295787" y="6251750"/>
            <a:ext cx="286611" cy="189270"/>
          </a:xfrm>
        </p:spPr>
        <p:txBody>
          <a:bodyPr/>
          <a:lstStyle/>
          <a:p>
            <a:fld id="{E494F7E3-3625-40F1-897C-DFFB67D50095}" type="slidenum">
              <a:rPr lang="en-US" smtClean="0"/>
              <a:pPr/>
              <a:t>10</a:t>
            </a:fld>
            <a:endParaRPr lang="en-US" dirty="0"/>
          </a:p>
        </p:txBody>
      </p:sp>
      <p:sp>
        <p:nvSpPr>
          <p:cNvPr id="35" name="Text Placeholder 34">
            <a:extLst>
              <a:ext uri="{FF2B5EF4-FFF2-40B4-BE49-F238E27FC236}">
                <a16:creationId xmlns:a16="http://schemas.microsoft.com/office/drawing/2014/main" id="{0D1E7D7C-7FEA-92AA-ACAD-801729D4107D}"/>
              </a:ext>
            </a:extLst>
          </p:cNvPr>
          <p:cNvSpPr>
            <a:spLocks noGrp="1"/>
          </p:cNvSpPr>
          <p:nvPr>
            <p:ph type="body" sz="quarter" idx="15"/>
          </p:nvPr>
        </p:nvSpPr>
        <p:spPr>
          <a:xfrm>
            <a:off x="609600" y="393301"/>
            <a:ext cx="10972800" cy="757599"/>
          </a:xfrm>
        </p:spPr>
        <p:txBody>
          <a:bodyPr>
            <a:noAutofit/>
          </a:bodyPr>
          <a:lstStyle/>
          <a:p>
            <a:r>
              <a:rPr lang="en-US" dirty="0"/>
              <a:t>Why Digital Transformation Still Matters It's not just about tech — it’s about staying competitive and resilient.</a:t>
            </a:r>
          </a:p>
        </p:txBody>
      </p:sp>
      <p:sp>
        <p:nvSpPr>
          <p:cNvPr id="5" name="TextBox 4">
            <a:extLst>
              <a:ext uri="{FF2B5EF4-FFF2-40B4-BE49-F238E27FC236}">
                <a16:creationId xmlns:a16="http://schemas.microsoft.com/office/drawing/2014/main" id="{4D775ACB-3C43-C62A-CDA8-1DD47C98DE81}"/>
              </a:ext>
            </a:extLst>
          </p:cNvPr>
          <p:cNvSpPr txBox="1"/>
          <p:nvPr/>
        </p:nvSpPr>
        <p:spPr>
          <a:xfrm>
            <a:off x="609599" y="2075732"/>
            <a:ext cx="10972801" cy="1947649"/>
          </a:xfrm>
          <a:prstGeom prst="rect">
            <a:avLst/>
          </a:prstGeom>
          <a:noFill/>
        </p:spPr>
        <p:txBody>
          <a:bodyPr wrap="square" lIns="0" tIns="0" rIns="0" bIns="0" rtlCol="0">
            <a:spAutoFit/>
          </a:bodyPr>
          <a:lstStyle>
            <a:defPPr>
              <a:defRPr lang="en-US"/>
            </a:defPPr>
            <a:lvl1pPr>
              <a:buNone/>
              <a:defRPr sz="1400">
                <a:solidFill>
                  <a:schemeClr val="tx2"/>
                </a:solidFill>
              </a:defRPr>
            </a:lvl1pPr>
          </a:lstStyle>
          <a:p>
            <a:pPr>
              <a:lnSpc>
                <a:spcPct val="114000"/>
              </a:lnSpc>
            </a:pPr>
            <a:r>
              <a:rPr lang="en-US" dirty="0"/>
              <a:t>In recent years, digital transformation has become one of the most overused — and often misunderstood — terms in the business world. The COVID-19 pandemic acted as a global accelerator, forcing companies to adopt digital tools almost overnight. Remote work, cloud platforms, and digital channels became the new standard. But while many organizations moved quickly to digitize, few truly transformed.</a:t>
            </a:r>
          </a:p>
          <a:p>
            <a:pPr>
              <a:lnSpc>
                <a:spcPct val="114000"/>
              </a:lnSpc>
            </a:pPr>
            <a:endParaRPr lang="en-US" dirty="0"/>
          </a:p>
          <a:p>
            <a:pPr>
              <a:lnSpc>
                <a:spcPct val="114000"/>
              </a:lnSpc>
            </a:pPr>
            <a:r>
              <a:rPr lang="en-US" dirty="0"/>
              <a:t>Today, the urgency hasn’t faded. If anything, it has grown. Organizations are facing rising complexity — from global supply chain disruptions and shifting customer expectations to labor shortages and economic uncertainty. In this environment, incremental change is no longer enough. Businesses must evolve how they operate at every level.</a:t>
            </a:r>
          </a:p>
        </p:txBody>
      </p:sp>
      <p:cxnSp>
        <p:nvCxnSpPr>
          <p:cNvPr id="6" name="Straight Connector 5">
            <a:extLst>
              <a:ext uri="{FF2B5EF4-FFF2-40B4-BE49-F238E27FC236}">
                <a16:creationId xmlns:a16="http://schemas.microsoft.com/office/drawing/2014/main" id="{F9F3BA0D-40EF-AD89-6304-60764CBCBC79}"/>
              </a:ext>
            </a:extLst>
          </p:cNvPr>
          <p:cNvCxnSpPr>
            <a:cxnSpLocks/>
          </p:cNvCxnSpPr>
          <p:nvPr/>
        </p:nvCxnSpPr>
        <p:spPr>
          <a:xfrm>
            <a:off x="609600" y="1924397"/>
            <a:ext cx="10972800" cy="0"/>
          </a:xfrm>
          <a:prstGeom prst="line">
            <a:avLst/>
          </a:prstGeom>
          <a:ln w="25400">
            <a:gradFill flip="none" rotWithShape="1">
              <a:gsLst>
                <a:gs pos="43000">
                  <a:schemeClr val="accent4"/>
                </a:gs>
                <a:gs pos="100000">
                  <a:schemeClr val="accent1">
                    <a:lumMod val="30000"/>
                    <a:lumOff val="70000"/>
                    <a:alpha val="0"/>
                  </a:schemeClr>
                </a:gs>
              </a:gsLst>
              <a:lin ang="0" scaled="1"/>
              <a:tileRect/>
            </a:gradFill>
          </a:ln>
        </p:spPr>
        <p:style>
          <a:lnRef idx="2">
            <a:schemeClr val="accent1"/>
          </a:lnRef>
          <a:fillRef idx="0">
            <a:schemeClr val="accent1"/>
          </a:fillRef>
          <a:effectRef idx="1">
            <a:schemeClr val="accent1"/>
          </a:effectRef>
          <a:fontRef idx="minor">
            <a:schemeClr val="tx1"/>
          </a:fontRef>
        </p:style>
      </p:cxnSp>
      <p:sp>
        <p:nvSpPr>
          <p:cNvPr id="7" name="Text Placeholder 5">
            <a:extLst>
              <a:ext uri="{FF2B5EF4-FFF2-40B4-BE49-F238E27FC236}">
                <a16:creationId xmlns:a16="http://schemas.microsoft.com/office/drawing/2014/main" id="{EC4A0577-FBEE-47FE-282C-3DC8A6BEC5CB}"/>
              </a:ext>
            </a:extLst>
          </p:cNvPr>
          <p:cNvSpPr txBox="1">
            <a:spLocks/>
          </p:cNvSpPr>
          <p:nvPr/>
        </p:nvSpPr>
        <p:spPr>
          <a:xfrm>
            <a:off x="609600" y="1612993"/>
            <a:ext cx="10972798" cy="233363"/>
          </a:xfrm>
          <a:prstGeom prst="rect">
            <a:avLst/>
          </a:prstGeom>
        </p:spPr>
        <p:txBody>
          <a:bodyPr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2"/>
                </a:solidFill>
                <a:latin typeface="Montserrat SemiBold"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ontserrat SemiBold"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2"/>
                </a:solidFill>
                <a:latin typeface="Montserrat SemiBold"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ontserrat SemiBold"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ontserrat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From Crisis Response to Strategic Transformation</a:t>
            </a:r>
          </a:p>
        </p:txBody>
      </p:sp>
      <p:sp>
        <p:nvSpPr>
          <p:cNvPr id="8" name="TextBox 7">
            <a:extLst>
              <a:ext uri="{FF2B5EF4-FFF2-40B4-BE49-F238E27FC236}">
                <a16:creationId xmlns:a16="http://schemas.microsoft.com/office/drawing/2014/main" id="{151E4370-E7C6-CB5B-504B-1B0D892FF0A7}"/>
              </a:ext>
            </a:extLst>
          </p:cNvPr>
          <p:cNvSpPr txBox="1"/>
          <p:nvPr/>
        </p:nvSpPr>
        <p:spPr>
          <a:xfrm>
            <a:off x="609599" y="4998975"/>
            <a:ext cx="10972801" cy="719749"/>
          </a:xfrm>
          <a:prstGeom prst="rect">
            <a:avLst/>
          </a:prstGeom>
          <a:noFill/>
        </p:spPr>
        <p:txBody>
          <a:bodyPr wrap="square" lIns="0" tIns="0" rIns="0" bIns="0" rtlCol="0">
            <a:spAutoFit/>
          </a:bodyPr>
          <a:lstStyle/>
          <a:p>
            <a:pPr>
              <a:lnSpc>
                <a:spcPct val="114000"/>
              </a:lnSpc>
              <a:buNone/>
            </a:pPr>
            <a:r>
              <a:rPr lang="en-US" sz="1400" dirty="0">
                <a:solidFill>
                  <a:schemeClr val="tx2"/>
                </a:solidFill>
              </a:rPr>
              <a:t>As businesses grapple with this new reality, it’s clear that digital transformation is no longer just about technology — it’s about reimagining how work gets done. Leaders must look beyond adopting new tools and focus on reshaping processes, cultivating agile cultures, and building resilient operating models that can adapt to continuous disruption. </a:t>
            </a:r>
          </a:p>
        </p:txBody>
      </p:sp>
      <p:cxnSp>
        <p:nvCxnSpPr>
          <p:cNvPr id="9" name="Straight Connector 8">
            <a:extLst>
              <a:ext uri="{FF2B5EF4-FFF2-40B4-BE49-F238E27FC236}">
                <a16:creationId xmlns:a16="http://schemas.microsoft.com/office/drawing/2014/main" id="{29FE9424-D095-76E4-4176-D98C636D66D0}"/>
              </a:ext>
            </a:extLst>
          </p:cNvPr>
          <p:cNvCxnSpPr>
            <a:cxnSpLocks/>
          </p:cNvCxnSpPr>
          <p:nvPr/>
        </p:nvCxnSpPr>
        <p:spPr>
          <a:xfrm>
            <a:off x="609600" y="4847640"/>
            <a:ext cx="10972800" cy="0"/>
          </a:xfrm>
          <a:prstGeom prst="line">
            <a:avLst/>
          </a:prstGeom>
          <a:ln w="25400">
            <a:gradFill flip="none" rotWithShape="1">
              <a:gsLst>
                <a:gs pos="43000">
                  <a:schemeClr val="accent4"/>
                </a:gs>
                <a:gs pos="100000">
                  <a:schemeClr val="accent1">
                    <a:lumMod val="30000"/>
                    <a:lumOff val="70000"/>
                    <a:alpha val="0"/>
                  </a:schemeClr>
                </a:gs>
              </a:gsLst>
              <a:lin ang="0" scaled="1"/>
              <a:tileRect/>
            </a:gradFill>
          </a:ln>
        </p:spPr>
        <p:style>
          <a:lnRef idx="2">
            <a:schemeClr val="accent1"/>
          </a:lnRef>
          <a:fillRef idx="0">
            <a:schemeClr val="accent1"/>
          </a:fillRef>
          <a:effectRef idx="1">
            <a:schemeClr val="accent1"/>
          </a:effectRef>
          <a:fontRef idx="minor">
            <a:schemeClr val="tx1"/>
          </a:fontRef>
        </p:style>
      </p:cxnSp>
      <p:sp>
        <p:nvSpPr>
          <p:cNvPr id="11" name="Text Placeholder 5">
            <a:extLst>
              <a:ext uri="{FF2B5EF4-FFF2-40B4-BE49-F238E27FC236}">
                <a16:creationId xmlns:a16="http://schemas.microsoft.com/office/drawing/2014/main" id="{216412F3-2611-1E47-AC7A-624D4277B6A0}"/>
              </a:ext>
            </a:extLst>
          </p:cNvPr>
          <p:cNvSpPr txBox="1">
            <a:spLocks/>
          </p:cNvSpPr>
          <p:nvPr/>
        </p:nvSpPr>
        <p:spPr>
          <a:xfrm>
            <a:off x="609600" y="4536236"/>
            <a:ext cx="10972798" cy="233363"/>
          </a:xfrm>
          <a:prstGeom prst="rect">
            <a:avLst/>
          </a:prstGeom>
        </p:spPr>
        <p:txBody>
          <a:bodyPr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2"/>
                </a:solidFill>
                <a:latin typeface="Montserrat SemiBold"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ontserrat SemiBold"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2"/>
                </a:solidFill>
                <a:latin typeface="Montserrat SemiBold"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ontserrat SemiBold"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ontserrat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Rethinking the Future of Work and Operations</a:t>
            </a:r>
          </a:p>
        </p:txBody>
      </p:sp>
    </p:spTree>
    <p:extLst>
      <p:ext uri="{BB962C8B-B14F-4D97-AF65-F5344CB8AC3E}">
        <p14:creationId xmlns:p14="http://schemas.microsoft.com/office/powerpoint/2010/main" val="32597248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4C13D3DE-D01B-6594-40B5-7BCE938D926B}"/>
            </a:ext>
          </a:extLst>
        </p:cNvPr>
        <p:cNvGrpSpPr/>
        <p:nvPr/>
      </p:nvGrpSpPr>
      <p:grpSpPr>
        <a:xfrm>
          <a:off x="0" y="0"/>
          <a:ext cx="0" cy="0"/>
          <a:chOff x="0" y="0"/>
          <a:chExt cx="0" cy="0"/>
        </a:xfrm>
      </p:grpSpPr>
      <p:sp>
        <p:nvSpPr>
          <p:cNvPr id="36" name="Text Placeholder 35">
            <a:extLst>
              <a:ext uri="{FF2B5EF4-FFF2-40B4-BE49-F238E27FC236}">
                <a16:creationId xmlns:a16="http://schemas.microsoft.com/office/drawing/2014/main" id="{63C9B6A5-8760-6145-E3FB-9E641AD43F57}"/>
              </a:ext>
            </a:extLst>
          </p:cNvPr>
          <p:cNvSpPr>
            <a:spLocks noGrp="1"/>
          </p:cNvSpPr>
          <p:nvPr>
            <p:ph type="body" sz="quarter" idx="18"/>
          </p:nvPr>
        </p:nvSpPr>
        <p:spPr>
          <a:xfrm>
            <a:off x="3197860" y="6279450"/>
            <a:ext cx="5796280" cy="166199"/>
          </a:xfrm>
        </p:spPr>
        <p:txBody>
          <a:bodyPr>
            <a:normAutofit/>
          </a:bodyPr>
          <a:lstStyle/>
          <a:p>
            <a:r>
              <a:rPr lang="en-US"/>
              <a:t>Why Digital Transformation Still Matters</a:t>
            </a:r>
            <a:endParaRPr lang="en-US" dirty="0"/>
          </a:p>
        </p:txBody>
      </p:sp>
      <p:sp>
        <p:nvSpPr>
          <p:cNvPr id="37" name="Text Placeholder 36">
            <a:extLst>
              <a:ext uri="{FF2B5EF4-FFF2-40B4-BE49-F238E27FC236}">
                <a16:creationId xmlns:a16="http://schemas.microsoft.com/office/drawing/2014/main" id="{56837902-8277-A0C1-EEAE-7B9A710BF3BE}"/>
              </a:ext>
            </a:extLst>
          </p:cNvPr>
          <p:cNvSpPr>
            <a:spLocks noGrp="1"/>
          </p:cNvSpPr>
          <p:nvPr>
            <p:ph type="body" sz="quarter" idx="19"/>
          </p:nvPr>
        </p:nvSpPr>
        <p:spPr>
          <a:xfrm>
            <a:off x="609599" y="6251750"/>
            <a:ext cx="286613" cy="221599"/>
          </a:xfrm>
        </p:spPr>
        <p:txBody>
          <a:bodyPr>
            <a:normAutofit/>
          </a:bodyPr>
          <a:lstStyle/>
          <a:p>
            <a:r>
              <a:rPr lang="en-US"/>
              <a:t>01</a:t>
            </a:r>
            <a:endParaRPr lang="en-US" dirty="0"/>
          </a:p>
        </p:txBody>
      </p:sp>
      <p:sp>
        <p:nvSpPr>
          <p:cNvPr id="33" name="Text Placeholder 32">
            <a:extLst>
              <a:ext uri="{FF2B5EF4-FFF2-40B4-BE49-F238E27FC236}">
                <a16:creationId xmlns:a16="http://schemas.microsoft.com/office/drawing/2014/main" id="{D513A25B-3F29-FD76-410C-C2FB1BEA0257}"/>
              </a:ext>
            </a:extLst>
          </p:cNvPr>
          <p:cNvSpPr>
            <a:spLocks noGrp="1"/>
          </p:cNvSpPr>
          <p:nvPr>
            <p:ph type="body" sz="quarter" idx="16"/>
          </p:nvPr>
        </p:nvSpPr>
        <p:spPr>
          <a:xfrm>
            <a:off x="946152" y="6279450"/>
            <a:ext cx="2203446" cy="166199"/>
          </a:xfrm>
        </p:spPr>
        <p:txBody>
          <a:bodyPr>
            <a:normAutofit/>
          </a:bodyPr>
          <a:lstStyle/>
          <a:p>
            <a:r>
              <a:rPr lang="en-US" dirty="0"/>
              <a:t>Introduction</a:t>
            </a:r>
          </a:p>
        </p:txBody>
      </p:sp>
      <p:sp>
        <p:nvSpPr>
          <p:cNvPr id="30" name="Slide Number Placeholder 29">
            <a:extLst>
              <a:ext uri="{FF2B5EF4-FFF2-40B4-BE49-F238E27FC236}">
                <a16:creationId xmlns:a16="http://schemas.microsoft.com/office/drawing/2014/main" id="{1EC25DBB-2E44-730B-4DAC-53347BE236F6}"/>
              </a:ext>
            </a:extLst>
          </p:cNvPr>
          <p:cNvSpPr>
            <a:spLocks noGrp="1"/>
          </p:cNvSpPr>
          <p:nvPr>
            <p:ph type="sldNum" sz="quarter" idx="4"/>
          </p:nvPr>
        </p:nvSpPr>
        <p:spPr>
          <a:xfrm>
            <a:off x="11295787" y="6251750"/>
            <a:ext cx="286611" cy="189270"/>
          </a:xfrm>
        </p:spPr>
        <p:txBody>
          <a:bodyPr/>
          <a:lstStyle/>
          <a:p>
            <a:fld id="{E494F7E3-3625-40F1-897C-DFFB67D50095}" type="slidenum">
              <a:rPr lang="en-US" smtClean="0"/>
              <a:pPr/>
              <a:t>11</a:t>
            </a:fld>
            <a:endParaRPr lang="en-US" dirty="0"/>
          </a:p>
        </p:txBody>
      </p:sp>
      <p:sp>
        <p:nvSpPr>
          <p:cNvPr id="35" name="Text Placeholder 34">
            <a:extLst>
              <a:ext uri="{FF2B5EF4-FFF2-40B4-BE49-F238E27FC236}">
                <a16:creationId xmlns:a16="http://schemas.microsoft.com/office/drawing/2014/main" id="{D8FA33E1-4D2B-D9AE-81E6-E2BC21F9B01C}"/>
              </a:ext>
            </a:extLst>
          </p:cNvPr>
          <p:cNvSpPr>
            <a:spLocks noGrp="1"/>
          </p:cNvSpPr>
          <p:nvPr>
            <p:ph type="body" sz="quarter" idx="15"/>
          </p:nvPr>
        </p:nvSpPr>
        <p:spPr>
          <a:xfrm>
            <a:off x="609600" y="393301"/>
            <a:ext cx="10972800" cy="757599"/>
          </a:xfrm>
        </p:spPr>
        <p:txBody>
          <a:bodyPr>
            <a:noAutofit/>
          </a:bodyPr>
          <a:lstStyle/>
          <a:p>
            <a:r>
              <a:rPr lang="en-US" dirty="0"/>
              <a:t>Why Digital Transformation Still Matters It's not just about tech — it’s about staying competitive and resilient.</a:t>
            </a:r>
          </a:p>
        </p:txBody>
      </p:sp>
      <p:sp>
        <p:nvSpPr>
          <p:cNvPr id="5" name="TextBox 4">
            <a:extLst>
              <a:ext uri="{FF2B5EF4-FFF2-40B4-BE49-F238E27FC236}">
                <a16:creationId xmlns:a16="http://schemas.microsoft.com/office/drawing/2014/main" id="{BE34CCE4-2A65-928A-0D48-F2DDE73767F7}"/>
              </a:ext>
            </a:extLst>
          </p:cNvPr>
          <p:cNvSpPr txBox="1"/>
          <p:nvPr/>
        </p:nvSpPr>
        <p:spPr>
          <a:xfrm>
            <a:off x="609599" y="2088338"/>
            <a:ext cx="5392776" cy="3649621"/>
          </a:xfrm>
          <a:prstGeom prst="rect">
            <a:avLst/>
          </a:prstGeom>
          <a:noFill/>
        </p:spPr>
        <p:txBody>
          <a:bodyPr wrap="square" lIns="0" tIns="0" rIns="0" bIns="0" rtlCol="0">
            <a:noAutofit/>
          </a:bodyPr>
          <a:lstStyle>
            <a:defPPr>
              <a:defRPr lang="en-US"/>
            </a:defPPr>
            <a:lvl1pPr marL="285750" indent="-285750">
              <a:buClr>
                <a:schemeClr val="accent4"/>
              </a:buClr>
              <a:buSzPct val="120000"/>
              <a:buFont typeface="Montserrat" pitchFamily="2" charset="0"/>
              <a:buChar char="›"/>
              <a:defRPr sz="1400">
                <a:solidFill>
                  <a:schemeClr val="tx2"/>
                </a:solidFill>
              </a:defRPr>
            </a:lvl1pPr>
          </a:lstStyle>
          <a:p>
            <a:pPr>
              <a:lnSpc>
                <a:spcPct val="114000"/>
              </a:lnSpc>
            </a:pPr>
            <a:r>
              <a:rPr lang="en-US" dirty="0"/>
              <a:t>In recent years, digital transformation has become one of the most overused terms in the business world. </a:t>
            </a:r>
          </a:p>
          <a:p>
            <a:pPr>
              <a:lnSpc>
                <a:spcPct val="114000"/>
              </a:lnSpc>
            </a:pPr>
            <a:endParaRPr lang="en-US" dirty="0"/>
          </a:p>
          <a:p>
            <a:pPr>
              <a:lnSpc>
                <a:spcPct val="114000"/>
              </a:lnSpc>
            </a:pPr>
            <a:r>
              <a:rPr lang="en-US" dirty="0"/>
              <a:t>The COVID-19 pandemic acted as a global accelerator, forcing companies to adopt digital tools almost overnight. </a:t>
            </a:r>
          </a:p>
          <a:p>
            <a:pPr>
              <a:lnSpc>
                <a:spcPct val="114000"/>
              </a:lnSpc>
            </a:pPr>
            <a:endParaRPr lang="en-US" dirty="0"/>
          </a:p>
          <a:p>
            <a:pPr>
              <a:lnSpc>
                <a:spcPct val="114000"/>
              </a:lnSpc>
            </a:pPr>
            <a:r>
              <a:rPr lang="en-US" dirty="0"/>
              <a:t>Remote work, cloud platforms, and digital channels became the new standard. But while many organizations moved quickly to digitize, few truly transformed.</a:t>
            </a:r>
          </a:p>
          <a:p>
            <a:pPr>
              <a:lnSpc>
                <a:spcPct val="114000"/>
              </a:lnSpc>
            </a:pPr>
            <a:endParaRPr lang="en-US" dirty="0"/>
          </a:p>
          <a:p>
            <a:pPr>
              <a:lnSpc>
                <a:spcPct val="114000"/>
              </a:lnSpc>
            </a:pPr>
            <a:r>
              <a:rPr lang="en-US" dirty="0"/>
              <a:t>Today, the urgency hasn’t faded. If anything, it has grown. Organizations are facing complexity from supply chain disruptions and shifting customer expectations to labor shortages and economic uncertainty. </a:t>
            </a:r>
          </a:p>
        </p:txBody>
      </p:sp>
      <p:cxnSp>
        <p:nvCxnSpPr>
          <p:cNvPr id="6" name="Straight Connector 5">
            <a:extLst>
              <a:ext uri="{FF2B5EF4-FFF2-40B4-BE49-F238E27FC236}">
                <a16:creationId xmlns:a16="http://schemas.microsoft.com/office/drawing/2014/main" id="{53DA5A90-CD22-5984-E070-131E089C5010}"/>
              </a:ext>
            </a:extLst>
          </p:cNvPr>
          <p:cNvCxnSpPr>
            <a:cxnSpLocks/>
          </p:cNvCxnSpPr>
          <p:nvPr/>
        </p:nvCxnSpPr>
        <p:spPr>
          <a:xfrm>
            <a:off x="609600" y="1937004"/>
            <a:ext cx="5392775" cy="0"/>
          </a:xfrm>
          <a:prstGeom prst="line">
            <a:avLst/>
          </a:prstGeom>
          <a:ln w="25400">
            <a:gradFill flip="none" rotWithShape="1">
              <a:gsLst>
                <a:gs pos="43000">
                  <a:schemeClr val="accent4"/>
                </a:gs>
                <a:gs pos="100000">
                  <a:schemeClr val="accent1">
                    <a:lumMod val="30000"/>
                    <a:lumOff val="70000"/>
                    <a:alpha val="11000"/>
                  </a:schemeClr>
                </a:gs>
              </a:gsLst>
              <a:lin ang="0" scaled="1"/>
              <a:tileRect/>
            </a:gradFill>
          </a:ln>
        </p:spPr>
        <p:style>
          <a:lnRef idx="2">
            <a:schemeClr val="accent1"/>
          </a:lnRef>
          <a:fillRef idx="0">
            <a:schemeClr val="accent1"/>
          </a:fillRef>
          <a:effectRef idx="1">
            <a:schemeClr val="accent1"/>
          </a:effectRef>
          <a:fontRef idx="minor">
            <a:schemeClr val="tx1"/>
          </a:fontRef>
        </p:style>
      </p:cxnSp>
      <p:sp>
        <p:nvSpPr>
          <p:cNvPr id="7" name="Text Placeholder 5">
            <a:extLst>
              <a:ext uri="{FF2B5EF4-FFF2-40B4-BE49-F238E27FC236}">
                <a16:creationId xmlns:a16="http://schemas.microsoft.com/office/drawing/2014/main" id="{13F728A2-88C5-38AE-0432-8E3AC10C0407}"/>
              </a:ext>
            </a:extLst>
          </p:cNvPr>
          <p:cNvSpPr txBox="1">
            <a:spLocks/>
          </p:cNvSpPr>
          <p:nvPr/>
        </p:nvSpPr>
        <p:spPr>
          <a:xfrm>
            <a:off x="609600" y="1625600"/>
            <a:ext cx="5392775" cy="233363"/>
          </a:xfrm>
          <a:prstGeom prst="rect">
            <a:avLst/>
          </a:prstGeom>
        </p:spPr>
        <p:txBody>
          <a:bodyPr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2"/>
                </a:solidFill>
                <a:latin typeface="Montserrat SemiBold"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ontserrat SemiBold"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2"/>
                </a:solidFill>
                <a:latin typeface="Montserrat SemiBold"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ontserrat SemiBold"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ontserrat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From Crisis Response to Strategic Transformation</a:t>
            </a:r>
          </a:p>
        </p:txBody>
      </p:sp>
      <p:sp>
        <p:nvSpPr>
          <p:cNvPr id="8" name="TextBox 7">
            <a:extLst>
              <a:ext uri="{FF2B5EF4-FFF2-40B4-BE49-F238E27FC236}">
                <a16:creationId xmlns:a16="http://schemas.microsoft.com/office/drawing/2014/main" id="{8384BD61-01C4-6735-0BB1-78405BA1D1B7}"/>
              </a:ext>
            </a:extLst>
          </p:cNvPr>
          <p:cNvSpPr txBox="1">
            <a:spLocks/>
          </p:cNvSpPr>
          <p:nvPr/>
        </p:nvSpPr>
        <p:spPr>
          <a:xfrm>
            <a:off x="6189624" y="2088338"/>
            <a:ext cx="5392776" cy="3649621"/>
          </a:xfrm>
          <a:prstGeom prst="rect">
            <a:avLst/>
          </a:prstGeom>
          <a:noFill/>
        </p:spPr>
        <p:txBody>
          <a:bodyPr wrap="square" lIns="0" tIns="0" rIns="0" bIns="0" rtlCol="0">
            <a:noAutofit/>
          </a:bodyPr>
          <a:lstStyle>
            <a:defPPr>
              <a:defRPr lang="en-US"/>
            </a:defPPr>
            <a:lvl1pPr marL="285750" indent="-285750">
              <a:buClr>
                <a:schemeClr val="accent4"/>
              </a:buClr>
              <a:buSzPct val="120000"/>
              <a:buFont typeface="Montserrat" pitchFamily="2" charset="0"/>
              <a:buChar char="›"/>
              <a:defRPr sz="1400">
                <a:solidFill>
                  <a:schemeClr val="tx2"/>
                </a:solidFill>
              </a:defRPr>
            </a:lvl1pPr>
          </a:lstStyle>
          <a:p>
            <a:pPr>
              <a:lnSpc>
                <a:spcPct val="114000"/>
              </a:lnSpc>
            </a:pPr>
            <a:r>
              <a:rPr lang="en-US" dirty="0"/>
              <a:t>As businesses grapple with this new reality, it’s clear that digital transformation is no longer just about implementing new technology — it’s about fundamentally reimagining how work gets done, how decisions are made, and how value is delivered. </a:t>
            </a:r>
          </a:p>
          <a:p>
            <a:pPr>
              <a:lnSpc>
                <a:spcPct val="114000"/>
              </a:lnSpc>
            </a:pPr>
            <a:endParaRPr lang="en-US" dirty="0"/>
          </a:p>
          <a:p>
            <a:pPr>
              <a:lnSpc>
                <a:spcPct val="114000"/>
              </a:lnSpc>
            </a:pPr>
            <a:r>
              <a:rPr lang="en-US" dirty="0"/>
              <a:t>The focus must shift from short-term fixes to building future-ready organizations capable of thriving amid constant uncertainty. </a:t>
            </a:r>
          </a:p>
          <a:p>
            <a:pPr>
              <a:lnSpc>
                <a:spcPct val="114000"/>
              </a:lnSpc>
            </a:pPr>
            <a:endParaRPr lang="en-US" dirty="0"/>
          </a:p>
          <a:p>
            <a:pPr>
              <a:lnSpc>
                <a:spcPct val="114000"/>
              </a:lnSpc>
            </a:pPr>
            <a:r>
              <a:rPr lang="en-US" dirty="0"/>
              <a:t>Leaders need to look beyond adopting digital tools and instead prioritize reshaping core business processes, cultivating agile, collaborative cultures, and developing resilient operating models that can rapidly adapt to shifting market dynamics. </a:t>
            </a:r>
          </a:p>
        </p:txBody>
      </p:sp>
      <p:cxnSp>
        <p:nvCxnSpPr>
          <p:cNvPr id="9" name="Straight Connector 8">
            <a:extLst>
              <a:ext uri="{FF2B5EF4-FFF2-40B4-BE49-F238E27FC236}">
                <a16:creationId xmlns:a16="http://schemas.microsoft.com/office/drawing/2014/main" id="{7C096464-3998-C30D-8EA0-12E391B96C61}"/>
              </a:ext>
            </a:extLst>
          </p:cNvPr>
          <p:cNvCxnSpPr>
            <a:cxnSpLocks/>
          </p:cNvCxnSpPr>
          <p:nvPr/>
        </p:nvCxnSpPr>
        <p:spPr>
          <a:xfrm>
            <a:off x="6189624" y="1937004"/>
            <a:ext cx="5392775" cy="0"/>
          </a:xfrm>
          <a:prstGeom prst="line">
            <a:avLst/>
          </a:prstGeom>
          <a:ln w="25400">
            <a:gradFill flip="none" rotWithShape="1">
              <a:gsLst>
                <a:gs pos="43000">
                  <a:schemeClr val="accent4"/>
                </a:gs>
                <a:gs pos="100000">
                  <a:schemeClr val="accent1">
                    <a:lumMod val="30000"/>
                    <a:lumOff val="70000"/>
                    <a:alpha val="11000"/>
                  </a:schemeClr>
                </a:gs>
              </a:gsLst>
              <a:lin ang="0" scaled="1"/>
              <a:tileRect/>
            </a:gradFill>
          </a:ln>
        </p:spPr>
        <p:style>
          <a:lnRef idx="2">
            <a:schemeClr val="accent1"/>
          </a:lnRef>
          <a:fillRef idx="0">
            <a:schemeClr val="accent1"/>
          </a:fillRef>
          <a:effectRef idx="1">
            <a:schemeClr val="accent1"/>
          </a:effectRef>
          <a:fontRef idx="minor">
            <a:schemeClr val="tx1"/>
          </a:fontRef>
        </p:style>
      </p:cxnSp>
      <p:sp>
        <p:nvSpPr>
          <p:cNvPr id="11" name="Text Placeholder 5">
            <a:extLst>
              <a:ext uri="{FF2B5EF4-FFF2-40B4-BE49-F238E27FC236}">
                <a16:creationId xmlns:a16="http://schemas.microsoft.com/office/drawing/2014/main" id="{5826D2B5-9800-6DAB-4C4F-F8B2138B1E48}"/>
              </a:ext>
            </a:extLst>
          </p:cNvPr>
          <p:cNvSpPr txBox="1">
            <a:spLocks/>
          </p:cNvSpPr>
          <p:nvPr/>
        </p:nvSpPr>
        <p:spPr>
          <a:xfrm>
            <a:off x="6189624" y="1625600"/>
            <a:ext cx="5392775" cy="233363"/>
          </a:xfrm>
          <a:prstGeom prst="rect">
            <a:avLst/>
          </a:prstGeom>
        </p:spPr>
        <p:txBody>
          <a:bodyPr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2"/>
                </a:solidFill>
                <a:latin typeface="Montserrat SemiBold"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ontserrat SemiBold"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2"/>
                </a:solidFill>
                <a:latin typeface="Montserrat SemiBold"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ontserrat SemiBold"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ontserrat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Rethinking the Future of Work and Operations</a:t>
            </a:r>
          </a:p>
        </p:txBody>
      </p:sp>
    </p:spTree>
    <p:extLst>
      <p:ext uri="{BB962C8B-B14F-4D97-AF65-F5344CB8AC3E}">
        <p14:creationId xmlns:p14="http://schemas.microsoft.com/office/powerpoint/2010/main" val="16189036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856CDCF0-CAFF-4F88-C02B-B81505C8E902}"/>
            </a:ext>
          </a:extLst>
        </p:cNvPr>
        <p:cNvGrpSpPr/>
        <p:nvPr/>
      </p:nvGrpSpPr>
      <p:grpSpPr>
        <a:xfrm>
          <a:off x="0" y="0"/>
          <a:ext cx="0" cy="0"/>
          <a:chOff x="0" y="0"/>
          <a:chExt cx="0" cy="0"/>
        </a:xfrm>
      </p:grpSpPr>
      <p:sp>
        <p:nvSpPr>
          <p:cNvPr id="36" name="Text Placeholder 35">
            <a:extLst>
              <a:ext uri="{FF2B5EF4-FFF2-40B4-BE49-F238E27FC236}">
                <a16:creationId xmlns:a16="http://schemas.microsoft.com/office/drawing/2014/main" id="{2982849B-C4A7-C3E7-2749-E9367F337506}"/>
              </a:ext>
            </a:extLst>
          </p:cNvPr>
          <p:cNvSpPr>
            <a:spLocks noGrp="1"/>
          </p:cNvSpPr>
          <p:nvPr>
            <p:ph type="body" sz="quarter" idx="18"/>
          </p:nvPr>
        </p:nvSpPr>
        <p:spPr>
          <a:xfrm>
            <a:off x="3197860" y="6279450"/>
            <a:ext cx="5796280" cy="166199"/>
          </a:xfrm>
        </p:spPr>
        <p:txBody>
          <a:bodyPr>
            <a:normAutofit/>
          </a:bodyPr>
          <a:lstStyle/>
          <a:p>
            <a:r>
              <a:rPr lang="en-US"/>
              <a:t>Why Digital Transformation Still Matters</a:t>
            </a:r>
            <a:endParaRPr lang="en-US" dirty="0"/>
          </a:p>
        </p:txBody>
      </p:sp>
      <p:sp>
        <p:nvSpPr>
          <p:cNvPr id="37" name="Text Placeholder 36">
            <a:extLst>
              <a:ext uri="{FF2B5EF4-FFF2-40B4-BE49-F238E27FC236}">
                <a16:creationId xmlns:a16="http://schemas.microsoft.com/office/drawing/2014/main" id="{4D8DCC54-9E67-04B4-4AB1-4437521E12DD}"/>
              </a:ext>
            </a:extLst>
          </p:cNvPr>
          <p:cNvSpPr>
            <a:spLocks noGrp="1"/>
          </p:cNvSpPr>
          <p:nvPr>
            <p:ph type="body" sz="quarter" idx="19"/>
          </p:nvPr>
        </p:nvSpPr>
        <p:spPr>
          <a:xfrm>
            <a:off x="609599" y="6251750"/>
            <a:ext cx="286613" cy="221599"/>
          </a:xfrm>
        </p:spPr>
        <p:txBody>
          <a:bodyPr>
            <a:normAutofit/>
          </a:bodyPr>
          <a:lstStyle/>
          <a:p>
            <a:r>
              <a:rPr lang="en-US"/>
              <a:t>01</a:t>
            </a:r>
            <a:endParaRPr lang="en-US" dirty="0"/>
          </a:p>
        </p:txBody>
      </p:sp>
      <p:sp>
        <p:nvSpPr>
          <p:cNvPr id="33" name="Text Placeholder 32">
            <a:extLst>
              <a:ext uri="{FF2B5EF4-FFF2-40B4-BE49-F238E27FC236}">
                <a16:creationId xmlns:a16="http://schemas.microsoft.com/office/drawing/2014/main" id="{F2BED575-5B98-FB49-389B-C34E6D03C089}"/>
              </a:ext>
            </a:extLst>
          </p:cNvPr>
          <p:cNvSpPr>
            <a:spLocks noGrp="1"/>
          </p:cNvSpPr>
          <p:nvPr>
            <p:ph type="body" sz="quarter" idx="16"/>
          </p:nvPr>
        </p:nvSpPr>
        <p:spPr>
          <a:xfrm>
            <a:off x="946152" y="6279450"/>
            <a:ext cx="2203446" cy="166199"/>
          </a:xfrm>
        </p:spPr>
        <p:txBody>
          <a:bodyPr>
            <a:normAutofit/>
          </a:bodyPr>
          <a:lstStyle/>
          <a:p>
            <a:r>
              <a:rPr lang="en-US" dirty="0"/>
              <a:t>Introduction</a:t>
            </a:r>
          </a:p>
        </p:txBody>
      </p:sp>
      <p:sp>
        <p:nvSpPr>
          <p:cNvPr id="30" name="Slide Number Placeholder 29">
            <a:extLst>
              <a:ext uri="{FF2B5EF4-FFF2-40B4-BE49-F238E27FC236}">
                <a16:creationId xmlns:a16="http://schemas.microsoft.com/office/drawing/2014/main" id="{97337B8D-9037-8944-83E0-05B52FC69464}"/>
              </a:ext>
            </a:extLst>
          </p:cNvPr>
          <p:cNvSpPr>
            <a:spLocks noGrp="1"/>
          </p:cNvSpPr>
          <p:nvPr>
            <p:ph type="sldNum" sz="quarter" idx="4"/>
          </p:nvPr>
        </p:nvSpPr>
        <p:spPr>
          <a:xfrm>
            <a:off x="11295787" y="6251750"/>
            <a:ext cx="286611" cy="189270"/>
          </a:xfrm>
        </p:spPr>
        <p:txBody>
          <a:bodyPr/>
          <a:lstStyle/>
          <a:p>
            <a:fld id="{E494F7E3-3625-40F1-897C-DFFB67D50095}" type="slidenum">
              <a:rPr lang="en-US" smtClean="0"/>
              <a:pPr/>
              <a:t>12</a:t>
            </a:fld>
            <a:endParaRPr lang="en-US" dirty="0"/>
          </a:p>
        </p:txBody>
      </p:sp>
      <p:sp>
        <p:nvSpPr>
          <p:cNvPr id="35" name="Text Placeholder 34">
            <a:extLst>
              <a:ext uri="{FF2B5EF4-FFF2-40B4-BE49-F238E27FC236}">
                <a16:creationId xmlns:a16="http://schemas.microsoft.com/office/drawing/2014/main" id="{4F5F4FD9-CAA2-2279-E09B-78CB1DD87B8E}"/>
              </a:ext>
            </a:extLst>
          </p:cNvPr>
          <p:cNvSpPr>
            <a:spLocks noGrp="1"/>
          </p:cNvSpPr>
          <p:nvPr>
            <p:ph type="body" sz="quarter" idx="15"/>
          </p:nvPr>
        </p:nvSpPr>
        <p:spPr>
          <a:xfrm>
            <a:off x="609600" y="393700"/>
            <a:ext cx="10972800" cy="757238"/>
          </a:xfrm>
        </p:spPr>
        <p:txBody>
          <a:bodyPr>
            <a:noAutofit/>
          </a:bodyPr>
          <a:lstStyle/>
          <a:p>
            <a:r>
              <a:rPr lang="en-US" dirty="0"/>
              <a:t>Why Digital Transformation Still Matters It's not just about tech — it’s about staying competitive and resilient.</a:t>
            </a:r>
          </a:p>
        </p:txBody>
      </p:sp>
      <p:sp>
        <p:nvSpPr>
          <p:cNvPr id="5" name="TextBox 4">
            <a:extLst>
              <a:ext uri="{FF2B5EF4-FFF2-40B4-BE49-F238E27FC236}">
                <a16:creationId xmlns:a16="http://schemas.microsoft.com/office/drawing/2014/main" id="{1F15F728-3827-5C4F-601F-31AB07694552}"/>
              </a:ext>
            </a:extLst>
          </p:cNvPr>
          <p:cNvSpPr txBox="1"/>
          <p:nvPr/>
        </p:nvSpPr>
        <p:spPr>
          <a:xfrm>
            <a:off x="609599" y="2074088"/>
            <a:ext cx="5392776" cy="1486286"/>
          </a:xfrm>
          <a:prstGeom prst="rect">
            <a:avLst/>
          </a:prstGeom>
          <a:noFill/>
        </p:spPr>
        <p:txBody>
          <a:bodyPr wrap="square" lIns="0" tIns="0" rIns="0" bIns="0" rtlCol="0">
            <a:noAutofit/>
          </a:bodyPr>
          <a:lstStyle>
            <a:defPPr>
              <a:defRPr lang="en-US"/>
            </a:defPPr>
            <a:lvl1pPr marL="285750" indent="-285750">
              <a:lnSpc>
                <a:spcPct val="114000"/>
              </a:lnSpc>
              <a:buClr>
                <a:schemeClr val="accent4"/>
              </a:buClr>
              <a:buSzPct val="120000"/>
              <a:buFont typeface="Montserrat" pitchFamily="2" charset="0"/>
              <a:buChar char="›"/>
              <a:defRPr sz="1400">
                <a:solidFill>
                  <a:schemeClr val="tx2"/>
                </a:solidFill>
              </a:defRPr>
            </a:lvl1pPr>
          </a:lstStyle>
          <a:p>
            <a:r>
              <a:rPr lang="en-US" dirty="0"/>
              <a:t>Market conditions and customer expectations are shifting in a rapid pace. </a:t>
            </a:r>
          </a:p>
          <a:p>
            <a:endParaRPr lang="en-US" dirty="0"/>
          </a:p>
          <a:p>
            <a:r>
              <a:rPr lang="en-US" dirty="0"/>
              <a:t>Digital transformation helps businesses stay agile and seize new opportunities.</a:t>
            </a:r>
          </a:p>
        </p:txBody>
      </p:sp>
      <p:cxnSp>
        <p:nvCxnSpPr>
          <p:cNvPr id="6" name="Straight Connector 5">
            <a:extLst>
              <a:ext uri="{FF2B5EF4-FFF2-40B4-BE49-F238E27FC236}">
                <a16:creationId xmlns:a16="http://schemas.microsoft.com/office/drawing/2014/main" id="{C6304598-AACC-57BE-B1EC-80A0F53E75CD}"/>
              </a:ext>
            </a:extLst>
          </p:cNvPr>
          <p:cNvCxnSpPr>
            <a:cxnSpLocks/>
          </p:cNvCxnSpPr>
          <p:nvPr/>
        </p:nvCxnSpPr>
        <p:spPr>
          <a:xfrm>
            <a:off x="609600" y="1922753"/>
            <a:ext cx="5392775" cy="0"/>
          </a:xfrm>
          <a:prstGeom prst="line">
            <a:avLst/>
          </a:prstGeom>
          <a:ln w="25400">
            <a:gradFill flip="none" rotWithShape="1">
              <a:gsLst>
                <a:gs pos="43000">
                  <a:schemeClr val="accent4"/>
                </a:gs>
                <a:gs pos="100000">
                  <a:schemeClr val="accent1">
                    <a:lumMod val="30000"/>
                    <a:lumOff val="70000"/>
                    <a:alpha val="11000"/>
                  </a:schemeClr>
                </a:gs>
              </a:gsLst>
              <a:lin ang="0" scaled="1"/>
              <a:tileRect/>
            </a:gradFill>
          </a:ln>
        </p:spPr>
        <p:style>
          <a:lnRef idx="2">
            <a:schemeClr val="accent1"/>
          </a:lnRef>
          <a:fillRef idx="0">
            <a:schemeClr val="accent1"/>
          </a:fillRef>
          <a:effectRef idx="1">
            <a:schemeClr val="accent1"/>
          </a:effectRef>
          <a:fontRef idx="minor">
            <a:schemeClr val="tx1"/>
          </a:fontRef>
        </p:style>
      </p:cxnSp>
      <p:sp>
        <p:nvSpPr>
          <p:cNvPr id="7" name="Text Placeholder 5">
            <a:extLst>
              <a:ext uri="{FF2B5EF4-FFF2-40B4-BE49-F238E27FC236}">
                <a16:creationId xmlns:a16="http://schemas.microsoft.com/office/drawing/2014/main" id="{B4C56FB3-81FD-6311-C1AC-77D9EAEF0188}"/>
              </a:ext>
            </a:extLst>
          </p:cNvPr>
          <p:cNvSpPr txBox="1">
            <a:spLocks/>
          </p:cNvSpPr>
          <p:nvPr/>
        </p:nvSpPr>
        <p:spPr>
          <a:xfrm>
            <a:off x="609600" y="1611349"/>
            <a:ext cx="5392775" cy="233363"/>
          </a:xfrm>
          <a:prstGeom prst="rect">
            <a:avLst/>
          </a:prstGeom>
        </p:spPr>
        <p:txBody>
          <a:bodyPr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2"/>
                </a:solidFill>
                <a:latin typeface="Montserrat SemiBold"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ontserrat SemiBold"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2"/>
                </a:solidFill>
                <a:latin typeface="Montserrat SemiBold"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ontserrat SemiBold"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ontserrat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olidFill>
                  <a:schemeClr val="tx2"/>
                </a:solidFill>
                <a:latin typeface="Montserrat SemiBold" pitchFamily="2" charset="0"/>
              </a:rPr>
              <a:t>A Constantly Evolving Business Environment</a:t>
            </a:r>
          </a:p>
        </p:txBody>
      </p:sp>
      <p:sp>
        <p:nvSpPr>
          <p:cNvPr id="8" name="TextBox 7">
            <a:extLst>
              <a:ext uri="{FF2B5EF4-FFF2-40B4-BE49-F238E27FC236}">
                <a16:creationId xmlns:a16="http://schemas.microsoft.com/office/drawing/2014/main" id="{620CC1C5-6534-79DF-F778-55F1D9B1FCA5}"/>
              </a:ext>
            </a:extLst>
          </p:cNvPr>
          <p:cNvSpPr txBox="1">
            <a:spLocks/>
          </p:cNvSpPr>
          <p:nvPr/>
        </p:nvSpPr>
        <p:spPr>
          <a:xfrm>
            <a:off x="6189624" y="2074087"/>
            <a:ext cx="5392776" cy="1486287"/>
          </a:xfrm>
          <a:prstGeom prst="rect">
            <a:avLst/>
          </a:prstGeom>
          <a:noFill/>
        </p:spPr>
        <p:txBody>
          <a:bodyPr wrap="square" lIns="0" tIns="0" rIns="0" bIns="0" rtlCol="0">
            <a:noAutofit/>
          </a:bodyPr>
          <a:lstStyle>
            <a:defPPr>
              <a:defRPr lang="en-US"/>
            </a:defPPr>
            <a:lvl1pPr marL="285750" indent="-285750">
              <a:buClr>
                <a:schemeClr val="accent4"/>
              </a:buClr>
              <a:buSzPct val="120000"/>
              <a:buFont typeface="Montserrat" pitchFamily="2" charset="0"/>
              <a:buChar char="›"/>
              <a:defRPr sz="1400">
                <a:solidFill>
                  <a:schemeClr val="tx2"/>
                </a:solidFill>
              </a:defRPr>
            </a:lvl1pPr>
          </a:lstStyle>
          <a:p>
            <a:pPr>
              <a:lnSpc>
                <a:spcPct val="114000"/>
              </a:lnSpc>
            </a:pPr>
            <a:r>
              <a:rPr lang="en-US" dirty="0"/>
              <a:t>Customers expect seamless, personalized experiences on every channel.</a:t>
            </a:r>
          </a:p>
          <a:p>
            <a:pPr>
              <a:lnSpc>
                <a:spcPct val="114000"/>
              </a:lnSpc>
            </a:pPr>
            <a:endParaRPr lang="en-US" dirty="0"/>
          </a:p>
          <a:p>
            <a:pPr>
              <a:lnSpc>
                <a:spcPct val="114000"/>
              </a:lnSpc>
            </a:pPr>
            <a:r>
              <a:rPr lang="en-US" dirty="0"/>
              <a:t>Digital tools harness data, automate processes, and improve service delivery.</a:t>
            </a:r>
          </a:p>
          <a:p>
            <a:pPr>
              <a:lnSpc>
                <a:spcPct val="114000"/>
              </a:lnSpc>
            </a:pPr>
            <a:endParaRPr lang="en-US" dirty="0"/>
          </a:p>
        </p:txBody>
      </p:sp>
      <p:cxnSp>
        <p:nvCxnSpPr>
          <p:cNvPr id="9" name="Straight Connector 8">
            <a:extLst>
              <a:ext uri="{FF2B5EF4-FFF2-40B4-BE49-F238E27FC236}">
                <a16:creationId xmlns:a16="http://schemas.microsoft.com/office/drawing/2014/main" id="{5EE0EF14-00EC-7071-DF6C-5EAAE94B593C}"/>
              </a:ext>
            </a:extLst>
          </p:cNvPr>
          <p:cNvCxnSpPr>
            <a:cxnSpLocks/>
          </p:cNvCxnSpPr>
          <p:nvPr/>
        </p:nvCxnSpPr>
        <p:spPr>
          <a:xfrm>
            <a:off x="6189624" y="1922753"/>
            <a:ext cx="5392775" cy="0"/>
          </a:xfrm>
          <a:prstGeom prst="line">
            <a:avLst/>
          </a:prstGeom>
          <a:ln w="25400">
            <a:gradFill flip="none" rotWithShape="1">
              <a:gsLst>
                <a:gs pos="43000">
                  <a:schemeClr val="accent4"/>
                </a:gs>
                <a:gs pos="100000">
                  <a:schemeClr val="accent1">
                    <a:lumMod val="30000"/>
                    <a:lumOff val="70000"/>
                    <a:alpha val="11000"/>
                  </a:schemeClr>
                </a:gs>
              </a:gsLst>
              <a:lin ang="0" scaled="1"/>
              <a:tileRect/>
            </a:gradFill>
          </a:ln>
        </p:spPr>
        <p:style>
          <a:lnRef idx="2">
            <a:schemeClr val="accent1"/>
          </a:lnRef>
          <a:fillRef idx="0">
            <a:schemeClr val="accent1"/>
          </a:fillRef>
          <a:effectRef idx="1">
            <a:schemeClr val="accent1"/>
          </a:effectRef>
          <a:fontRef idx="minor">
            <a:schemeClr val="tx1"/>
          </a:fontRef>
        </p:style>
      </p:cxnSp>
      <p:sp>
        <p:nvSpPr>
          <p:cNvPr id="11" name="Text Placeholder 5">
            <a:extLst>
              <a:ext uri="{FF2B5EF4-FFF2-40B4-BE49-F238E27FC236}">
                <a16:creationId xmlns:a16="http://schemas.microsoft.com/office/drawing/2014/main" id="{75B56956-E495-00C5-4210-633F4CD97CC8}"/>
              </a:ext>
            </a:extLst>
          </p:cNvPr>
          <p:cNvSpPr txBox="1">
            <a:spLocks/>
          </p:cNvSpPr>
          <p:nvPr/>
        </p:nvSpPr>
        <p:spPr>
          <a:xfrm>
            <a:off x="6189624" y="1611349"/>
            <a:ext cx="5392775" cy="233363"/>
          </a:xfrm>
          <a:prstGeom prst="rect">
            <a:avLst/>
          </a:prstGeom>
        </p:spPr>
        <p:txBody>
          <a:bodyPr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2"/>
                </a:solidFill>
                <a:latin typeface="Montserrat SemiBold"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ontserrat SemiBold"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2"/>
                </a:solidFill>
                <a:latin typeface="Montserrat SemiBold"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ontserrat SemiBold"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ontserrat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Meeting Rising Customer Expectations</a:t>
            </a:r>
          </a:p>
        </p:txBody>
      </p:sp>
      <p:sp>
        <p:nvSpPr>
          <p:cNvPr id="2" name="TextBox 1">
            <a:extLst>
              <a:ext uri="{FF2B5EF4-FFF2-40B4-BE49-F238E27FC236}">
                <a16:creationId xmlns:a16="http://schemas.microsoft.com/office/drawing/2014/main" id="{E7FE190B-1DCE-2EED-FB34-916336591DB0}"/>
              </a:ext>
            </a:extLst>
          </p:cNvPr>
          <p:cNvSpPr txBox="1"/>
          <p:nvPr/>
        </p:nvSpPr>
        <p:spPr>
          <a:xfrm>
            <a:off x="609599" y="4411993"/>
            <a:ext cx="5392776" cy="1486286"/>
          </a:xfrm>
          <a:prstGeom prst="rect">
            <a:avLst/>
          </a:prstGeom>
          <a:noFill/>
        </p:spPr>
        <p:txBody>
          <a:bodyPr wrap="square" lIns="0" tIns="0" rIns="0" bIns="0" rtlCol="0">
            <a:noAutofit/>
          </a:bodyPr>
          <a:lstStyle>
            <a:defPPr>
              <a:defRPr lang="en-US"/>
            </a:defPPr>
            <a:lvl1pPr marL="285750" indent="-285750">
              <a:buClr>
                <a:schemeClr val="accent4"/>
              </a:buClr>
              <a:buSzPct val="120000"/>
              <a:buFont typeface="Montserrat" pitchFamily="2" charset="0"/>
              <a:buChar char="›"/>
              <a:defRPr sz="1400">
                <a:solidFill>
                  <a:schemeClr val="tx2"/>
                </a:solidFill>
              </a:defRPr>
            </a:lvl1pPr>
          </a:lstStyle>
          <a:p>
            <a:pPr>
              <a:lnSpc>
                <a:spcPct val="114000"/>
              </a:lnSpc>
            </a:pPr>
            <a:r>
              <a:rPr lang="en-US" dirty="0"/>
              <a:t>Operational resilience is critical in today’s uncertain environment.</a:t>
            </a:r>
          </a:p>
          <a:p>
            <a:pPr>
              <a:lnSpc>
                <a:spcPct val="114000"/>
              </a:lnSpc>
            </a:pPr>
            <a:endParaRPr lang="en-US" dirty="0"/>
          </a:p>
          <a:p>
            <a:pPr>
              <a:lnSpc>
                <a:spcPct val="114000"/>
              </a:lnSpc>
            </a:pPr>
            <a:r>
              <a:rPr lang="en-US" dirty="0"/>
              <a:t>Digital transformation streamlines operations and enables smarter, real-time decisions.</a:t>
            </a:r>
          </a:p>
        </p:txBody>
      </p:sp>
      <p:cxnSp>
        <p:nvCxnSpPr>
          <p:cNvPr id="3" name="Straight Connector 2">
            <a:extLst>
              <a:ext uri="{FF2B5EF4-FFF2-40B4-BE49-F238E27FC236}">
                <a16:creationId xmlns:a16="http://schemas.microsoft.com/office/drawing/2014/main" id="{38B87BC2-3A50-DA76-9AFC-2E086B84A423}"/>
              </a:ext>
            </a:extLst>
          </p:cNvPr>
          <p:cNvCxnSpPr>
            <a:cxnSpLocks/>
          </p:cNvCxnSpPr>
          <p:nvPr/>
        </p:nvCxnSpPr>
        <p:spPr>
          <a:xfrm>
            <a:off x="609600" y="4260658"/>
            <a:ext cx="5392775" cy="0"/>
          </a:xfrm>
          <a:prstGeom prst="line">
            <a:avLst/>
          </a:prstGeom>
          <a:ln w="25400">
            <a:gradFill flip="none" rotWithShape="1">
              <a:gsLst>
                <a:gs pos="43000">
                  <a:schemeClr val="accent4"/>
                </a:gs>
                <a:gs pos="100000">
                  <a:schemeClr val="accent1">
                    <a:lumMod val="30000"/>
                    <a:lumOff val="70000"/>
                    <a:alpha val="11000"/>
                  </a:schemeClr>
                </a:gs>
              </a:gsLst>
              <a:lin ang="0" scaled="1"/>
              <a:tileRect/>
            </a:gradFill>
          </a:ln>
        </p:spPr>
        <p:style>
          <a:lnRef idx="2">
            <a:schemeClr val="accent1"/>
          </a:lnRef>
          <a:fillRef idx="0">
            <a:schemeClr val="accent1"/>
          </a:fillRef>
          <a:effectRef idx="1">
            <a:schemeClr val="accent1"/>
          </a:effectRef>
          <a:fontRef idx="minor">
            <a:schemeClr val="tx1"/>
          </a:fontRef>
        </p:style>
      </p:cxnSp>
      <p:sp>
        <p:nvSpPr>
          <p:cNvPr id="4" name="Text Placeholder 5">
            <a:extLst>
              <a:ext uri="{FF2B5EF4-FFF2-40B4-BE49-F238E27FC236}">
                <a16:creationId xmlns:a16="http://schemas.microsoft.com/office/drawing/2014/main" id="{57556BCC-3CEC-7D54-0320-A811FECDA2A9}"/>
              </a:ext>
            </a:extLst>
          </p:cNvPr>
          <p:cNvSpPr txBox="1">
            <a:spLocks/>
          </p:cNvSpPr>
          <p:nvPr/>
        </p:nvSpPr>
        <p:spPr>
          <a:xfrm>
            <a:off x="609600" y="3949254"/>
            <a:ext cx="5392775" cy="233363"/>
          </a:xfrm>
          <a:prstGeom prst="rect">
            <a:avLst/>
          </a:prstGeom>
        </p:spPr>
        <p:txBody>
          <a:bodyPr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2"/>
                </a:solidFill>
                <a:latin typeface="Montserrat SemiBold"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ontserrat SemiBold"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2"/>
                </a:solidFill>
                <a:latin typeface="Montserrat SemiBold"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ontserrat SemiBold"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ontserrat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Enabling Operational Resilience and Efficiency</a:t>
            </a:r>
          </a:p>
        </p:txBody>
      </p:sp>
      <p:sp>
        <p:nvSpPr>
          <p:cNvPr id="10" name="TextBox 9">
            <a:extLst>
              <a:ext uri="{FF2B5EF4-FFF2-40B4-BE49-F238E27FC236}">
                <a16:creationId xmlns:a16="http://schemas.microsoft.com/office/drawing/2014/main" id="{3504E511-441B-0C14-FB4D-A29BE72A06D3}"/>
              </a:ext>
            </a:extLst>
          </p:cNvPr>
          <p:cNvSpPr txBox="1">
            <a:spLocks/>
          </p:cNvSpPr>
          <p:nvPr/>
        </p:nvSpPr>
        <p:spPr>
          <a:xfrm>
            <a:off x="6189624" y="4411992"/>
            <a:ext cx="5392776" cy="1486287"/>
          </a:xfrm>
          <a:prstGeom prst="rect">
            <a:avLst/>
          </a:prstGeom>
          <a:noFill/>
        </p:spPr>
        <p:txBody>
          <a:bodyPr wrap="square" lIns="0" tIns="0" rIns="0" bIns="0" rtlCol="0">
            <a:noAutofit/>
          </a:bodyPr>
          <a:lstStyle>
            <a:defPPr>
              <a:defRPr lang="en-US"/>
            </a:defPPr>
            <a:lvl1pPr marL="285750" indent="-285750">
              <a:buClr>
                <a:schemeClr val="accent4"/>
              </a:buClr>
              <a:buSzPct val="120000"/>
              <a:buFont typeface="Montserrat" pitchFamily="2" charset="0"/>
              <a:buChar char="›"/>
              <a:defRPr sz="1400">
                <a:solidFill>
                  <a:schemeClr val="tx2"/>
                </a:solidFill>
              </a:defRPr>
            </a:lvl1pPr>
          </a:lstStyle>
          <a:p>
            <a:pPr>
              <a:lnSpc>
                <a:spcPct val="114000"/>
              </a:lnSpc>
            </a:pPr>
            <a:r>
              <a:rPr lang="en-US" dirty="0"/>
              <a:t>Hybrid work and digital collaboration have redefined business operations.</a:t>
            </a:r>
          </a:p>
          <a:p>
            <a:pPr>
              <a:lnSpc>
                <a:spcPct val="114000"/>
              </a:lnSpc>
            </a:pPr>
            <a:endParaRPr lang="en-US" dirty="0"/>
          </a:p>
          <a:p>
            <a:pPr>
              <a:lnSpc>
                <a:spcPct val="114000"/>
              </a:lnSpc>
            </a:pPr>
            <a:r>
              <a:rPr lang="en-US" dirty="0"/>
              <a:t>Employees need flexible, user-friendly tools and transparent communication to thrive.</a:t>
            </a:r>
          </a:p>
        </p:txBody>
      </p:sp>
      <p:cxnSp>
        <p:nvCxnSpPr>
          <p:cNvPr id="12" name="Straight Connector 11">
            <a:extLst>
              <a:ext uri="{FF2B5EF4-FFF2-40B4-BE49-F238E27FC236}">
                <a16:creationId xmlns:a16="http://schemas.microsoft.com/office/drawing/2014/main" id="{E9AF7C4B-5B2E-5430-9A4C-E1FEB3AF25FE}"/>
              </a:ext>
            </a:extLst>
          </p:cNvPr>
          <p:cNvCxnSpPr>
            <a:cxnSpLocks/>
          </p:cNvCxnSpPr>
          <p:nvPr/>
        </p:nvCxnSpPr>
        <p:spPr>
          <a:xfrm>
            <a:off x="6189624" y="4260658"/>
            <a:ext cx="5392775" cy="0"/>
          </a:xfrm>
          <a:prstGeom prst="line">
            <a:avLst/>
          </a:prstGeom>
          <a:ln w="25400">
            <a:gradFill flip="none" rotWithShape="1">
              <a:gsLst>
                <a:gs pos="43000">
                  <a:schemeClr val="accent4"/>
                </a:gs>
                <a:gs pos="100000">
                  <a:schemeClr val="accent1">
                    <a:lumMod val="30000"/>
                    <a:lumOff val="70000"/>
                    <a:alpha val="11000"/>
                  </a:schemeClr>
                </a:gs>
              </a:gsLst>
              <a:lin ang="0" scaled="1"/>
              <a:tileRect/>
            </a:gradFill>
          </a:ln>
        </p:spPr>
        <p:style>
          <a:lnRef idx="2">
            <a:schemeClr val="accent1"/>
          </a:lnRef>
          <a:fillRef idx="0">
            <a:schemeClr val="accent1"/>
          </a:fillRef>
          <a:effectRef idx="1">
            <a:schemeClr val="accent1"/>
          </a:effectRef>
          <a:fontRef idx="minor">
            <a:schemeClr val="tx1"/>
          </a:fontRef>
        </p:style>
      </p:cxnSp>
      <p:sp>
        <p:nvSpPr>
          <p:cNvPr id="13" name="Text Placeholder 5">
            <a:extLst>
              <a:ext uri="{FF2B5EF4-FFF2-40B4-BE49-F238E27FC236}">
                <a16:creationId xmlns:a16="http://schemas.microsoft.com/office/drawing/2014/main" id="{296C081D-3711-88D5-9E03-20ADC56AA9BD}"/>
              </a:ext>
            </a:extLst>
          </p:cNvPr>
          <p:cNvSpPr txBox="1">
            <a:spLocks/>
          </p:cNvSpPr>
          <p:nvPr/>
        </p:nvSpPr>
        <p:spPr>
          <a:xfrm>
            <a:off x="6189624" y="3949254"/>
            <a:ext cx="5392775" cy="233363"/>
          </a:xfrm>
          <a:prstGeom prst="rect">
            <a:avLst/>
          </a:prstGeom>
        </p:spPr>
        <p:txBody>
          <a:bodyPr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2"/>
                </a:solidFill>
                <a:latin typeface="Montserrat SemiBold"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ontserrat SemiBold"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2"/>
                </a:solidFill>
                <a:latin typeface="Montserrat SemiBold"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ontserrat SemiBold"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ontserrat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Empowering the Future Workforce</a:t>
            </a:r>
          </a:p>
        </p:txBody>
      </p:sp>
    </p:spTree>
    <p:extLst>
      <p:ext uri="{BB962C8B-B14F-4D97-AF65-F5344CB8AC3E}">
        <p14:creationId xmlns:p14="http://schemas.microsoft.com/office/powerpoint/2010/main" val="35732150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B3497AD-2721-84F8-00C2-A3133167EC7D}"/>
              </a:ext>
            </a:extLst>
          </p:cNvPr>
          <p:cNvSpPr txBox="1">
            <a:spLocks/>
          </p:cNvSpPr>
          <p:nvPr/>
        </p:nvSpPr>
        <p:spPr>
          <a:xfrm>
            <a:off x="609600" y="1966620"/>
            <a:ext cx="5307050" cy="1456489"/>
          </a:xfrm>
          <a:prstGeom prst="rect">
            <a:avLst/>
          </a:prstGeom>
          <a:noFill/>
        </p:spPr>
        <p:txBody>
          <a:bodyPr wrap="square" lIns="0" tIns="0" rIns="0" bIns="0" rtlCol="0">
            <a:noAutofit/>
          </a:bodyPr>
          <a:lstStyle/>
          <a:p>
            <a:pPr marL="285750" indent="-285750">
              <a:lnSpc>
                <a:spcPct val="114000"/>
              </a:lnSpc>
              <a:buClr>
                <a:schemeClr val="accent4"/>
              </a:buClr>
              <a:buFont typeface="Montserrat" pitchFamily="2" charset="0"/>
              <a:buChar char="›"/>
            </a:pPr>
            <a:r>
              <a:rPr lang="en-US" sz="1400" dirty="0">
                <a:solidFill>
                  <a:schemeClr val="tx2"/>
                </a:solidFill>
              </a:rPr>
              <a:t>In recent years, digital transformation has become one of the most overused terms in the business world. </a:t>
            </a:r>
          </a:p>
          <a:p>
            <a:pPr marL="285750" indent="-285750">
              <a:lnSpc>
                <a:spcPct val="114000"/>
              </a:lnSpc>
              <a:buClr>
                <a:schemeClr val="accent4"/>
              </a:buClr>
              <a:buFont typeface="Montserrat" pitchFamily="2" charset="0"/>
              <a:buChar char="›"/>
            </a:pPr>
            <a:endParaRPr lang="en-US" sz="1400" dirty="0">
              <a:solidFill>
                <a:schemeClr val="tx2"/>
              </a:solidFill>
            </a:endParaRPr>
          </a:p>
          <a:p>
            <a:pPr marL="285750" indent="-285750">
              <a:lnSpc>
                <a:spcPct val="114000"/>
              </a:lnSpc>
              <a:buClr>
                <a:schemeClr val="accent4"/>
              </a:buClr>
              <a:buFont typeface="Montserrat" pitchFamily="2" charset="0"/>
              <a:buChar char="›"/>
            </a:pPr>
            <a:r>
              <a:rPr lang="en-US" sz="1400" dirty="0">
                <a:solidFill>
                  <a:schemeClr val="tx2"/>
                </a:solidFill>
              </a:rPr>
              <a:t>The COVID-19 pandemic acted as a global accelerator, forcing companies to adopt digital tools almost overnight. </a:t>
            </a:r>
          </a:p>
        </p:txBody>
      </p:sp>
      <p:sp>
        <p:nvSpPr>
          <p:cNvPr id="15" name="TextBox 14">
            <a:extLst>
              <a:ext uri="{FF2B5EF4-FFF2-40B4-BE49-F238E27FC236}">
                <a16:creationId xmlns:a16="http://schemas.microsoft.com/office/drawing/2014/main" id="{8E796A9E-8850-75E0-3B8A-9CBA68BE6DF8}"/>
              </a:ext>
            </a:extLst>
          </p:cNvPr>
          <p:cNvSpPr txBox="1">
            <a:spLocks/>
          </p:cNvSpPr>
          <p:nvPr/>
        </p:nvSpPr>
        <p:spPr>
          <a:xfrm>
            <a:off x="6277322" y="1966620"/>
            <a:ext cx="5307050" cy="1702069"/>
          </a:xfrm>
          <a:prstGeom prst="rect">
            <a:avLst/>
          </a:prstGeom>
          <a:noFill/>
        </p:spPr>
        <p:txBody>
          <a:bodyPr wrap="square" lIns="0" tIns="0" rIns="0" bIns="0">
            <a:noAutofit/>
          </a:bodyPr>
          <a:lstStyle/>
          <a:p>
            <a:pPr marL="285750" indent="-285750">
              <a:lnSpc>
                <a:spcPct val="114000"/>
              </a:lnSpc>
              <a:buClr>
                <a:schemeClr val="accent4"/>
              </a:buClr>
              <a:buFont typeface="Montserrat" pitchFamily="2" charset="0"/>
              <a:buChar char="›"/>
            </a:pPr>
            <a:r>
              <a:rPr lang="en-US" sz="1400" dirty="0">
                <a:solidFill>
                  <a:schemeClr val="tx2"/>
                </a:solidFill>
              </a:rPr>
              <a:t>As businesses grapple with this new reality, it’s clear that digital transformation is not just about a new technology - it’s about reimagining how work is done.</a:t>
            </a:r>
          </a:p>
          <a:p>
            <a:pPr marL="285750" indent="-285750">
              <a:lnSpc>
                <a:spcPct val="114000"/>
              </a:lnSpc>
              <a:buClr>
                <a:schemeClr val="accent4"/>
              </a:buClr>
              <a:buFont typeface="Montserrat" pitchFamily="2" charset="0"/>
              <a:buChar char="›"/>
            </a:pPr>
            <a:endParaRPr lang="en-US" sz="1400" dirty="0">
              <a:solidFill>
                <a:schemeClr val="tx2"/>
              </a:solidFill>
            </a:endParaRPr>
          </a:p>
          <a:p>
            <a:pPr marL="285750" indent="-285750">
              <a:lnSpc>
                <a:spcPct val="114000"/>
              </a:lnSpc>
              <a:buClr>
                <a:schemeClr val="accent4"/>
              </a:buClr>
              <a:buFont typeface="Montserrat" pitchFamily="2" charset="0"/>
              <a:buChar char="›"/>
            </a:pPr>
            <a:r>
              <a:rPr lang="en-US" sz="1400" dirty="0">
                <a:solidFill>
                  <a:schemeClr val="tx2"/>
                </a:solidFill>
              </a:rPr>
              <a:t>The focus must shift from short-term fixes to building future-ready organizations capable of thriving amid constant uncertainty. </a:t>
            </a:r>
          </a:p>
        </p:txBody>
      </p:sp>
      <p:sp>
        <p:nvSpPr>
          <p:cNvPr id="49" name="Text Placeholder 48">
            <a:extLst>
              <a:ext uri="{FF2B5EF4-FFF2-40B4-BE49-F238E27FC236}">
                <a16:creationId xmlns:a16="http://schemas.microsoft.com/office/drawing/2014/main" id="{082AB8B4-C479-765F-9201-42E680BB3B87}"/>
              </a:ext>
            </a:extLst>
          </p:cNvPr>
          <p:cNvSpPr>
            <a:spLocks noGrp="1"/>
          </p:cNvSpPr>
          <p:nvPr>
            <p:ph type="body" sz="quarter" idx="18"/>
          </p:nvPr>
        </p:nvSpPr>
        <p:spPr>
          <a:xfrm>
            <a:off x="3197860" y="6279450"/>
            <a:ext cx="5796280" cy="166199"/>
          </a:xfrm>
        </p:spPr>
        <p:txBody>
          <a:bodyPr>
            <a:normAutofit/>
          </a:bodyPr>
          <a:lstStyle/>
          <a:p>
            <a:r>
              <a:rPr lang="en-US"/>
              <a:t>Why Digital Transformation Still Matters</a:t>
            </a:r>
            <a:endParaRPr lang="en-US" dirty="0"/>
          </a:p>
        </p:txBody>
      </p:sp>
      <p:sp>
        <p:nvSpPr>
          <p:cNvPr id="50" name="Text Placeholder 49">
            <a:extLst>
              <a:ext uri="{FF2B5EF4-FFF2-40B4-BE49-F238E27FC236}">
                <a16:creationId xmlns:a16="http://schemas.microsoft.com/office/drawing/2014/main" id="{97652457-72CB-03A1-50E1-2AD76E88B719}"/>
              </a:ext>
            </a:extLst>
          </p:cNvPr>
          <p:cNvSpPr>
            <a:spLocks noGrp="1"/>
          </p:cNvSpPr>
          <p:nvPr>
            <p:ph type="body" sz="quarter" idx="19"/>
          </p:nvPr>
        </p:nvSpPr>
        <p:spPr>
          <a:xfrm>
            <a:off x="609599" y="6251750"/>
            <a:ext cx="286613" cy="221599"/>
          </a:xfrm>
        </p:spPr>
        <p:txBody>
          <a:bodyPr>
            <a:normAutofit/>
          </a:bodyPr>
          <a:lstStyle/>
          <a:p>
            <a:r>
              <a:rPr lang="en-US"/>
              <a:t>01</a:t>
            </a:r>
            <a:endParaRPr lang="en-US" dirty="0"/>
          </a:p>
        </p:txBody>
      </p:sp>
      <p:sp>
        <p:nvSpPr>
          <p:cNvPr id="46" name="Text Placeholder 45">
            <a:extLst>
              <a:ext uri="{FF2B5EF4-FFF2-40B4-BE49-F238E27FC236}">
                <a16:creationId xmlns:a16="http://schemas.microsoft.com/office/drawing/2014/main" id="{B72B3E41-4DA2-7389-DC32-6AA6BE6EE3DA}"/>
              </a:ext>
            </a:extLst>
          </p:cNvPr>
          <p:cNvSpPr>
            <a:spLocks noGrp="1"/>
          </p:cNvSpPr>
          <p:nvPr>
            <p:ph type="body" sz="quarter" idx="16"/>
          </p:nvPr>
        </p:nvSpPr>
        <p:spPr>
          <a:xfrm>
            <a:off x="946152" y="6279450"/>
            <a:ext cx="2203446" cy="166199"/>
          </a:xfrm>
        </p:spPr>
        <p:txBody>
          <a:bodyPr>
            <a:normAutofit/>
          </a:bodyPr>
          <a:lstStyle/>
          <a:p>
            <a:r>
              <a:rPr lang="en-US"/>
              <a:t>Introduction</a:t>
            </a:r>
            <a:endParaRPr lang="en-US" dirty="0"/>
          </a:p>
        </p:txBody>
      </p:sp>
      <p:sp>
        <p:nvSpPr>
          <p:cNvPr id="43" name="Slide Number Placeholder 42">
            <a:extLst>
              <a:ext uri="{FF2B5EF4-FFF2-40B4-BE49-F238E27FC236}">
                <a16:creationId xmlns:a16="http://schemas.microsoft.com/office/drawing/2014/main" id="{3AD6AE18-6325-51B4-295F-741CD21664EF}"/>
              </a:ext>
            </a:extLst>
          </p:cNvPr>
          <p:cNvSpPr>
            <a:spLocks noGrp="1"/>
          </p:cNvSpPr>
          <p:nvPr>
            <p:ph type="sldNum" sz="quarter" idx="4"/>
          </p:nvPr>
        </p:nvSpPr>
        <p:spPr>
          <a:xfrm>
            <a:off x="11295787" y="6251750"/>
            <a:ext cx="286611" cy="189270"/>
          </a:xfrm>
        </p:spPr>
        <p:txBody>
          <a:bodyPr/>
          <a:lstStyle/>
          <a:p>
            <a:fld id="{E494F7E3-3625-40F1-897C-DFFB67D50095}" type="slidenum">
              <a:rPr lang="en-US" smtClean="0"/>
              <a:pPr/>
              <a:t>13</a:t>
            </a:fld>
            <a:endParaRPr lang="en-US"/>
          </a:p>
        </p:txBody>
      </p:sp>
      <p:sp>
        <p:nvSpPr>
          <p:cNvPr id="48" name="Text Placeholder 47">
            <a:extLst>
              <a:ext uri="{FF2B5EF4-FFF2-40B4-BE49-F238E27FC236}">
                <a16:creationId xmlns:a16="http://schemas.microsoft.com/office/drawing/2014/main" id="{D5AE24C4-CDEB-0B3A-E32E-9AE0F697E568}"/>
              </a:ext>
            </a:extLst>
          </p:cNvPr>
          <p:cNvSpPr>
            <a:spLocks noGrp="1"/>
          </p:cNvSpPr>
          <p:nvPr>
            <p:ph type="body" sz="quarter" idx="15"/>
          </p:nvPr>
        </p:nvSpPr>
        <p:spPr>
          <a:xfrm>
            <a:off x="609600" y="393700"/>
            <a:ext cx="10972800" cy="757238"/>
          </a:xfrm>
        </p:spPr>
        <p:txBody>
          <a:bodyPr>
            <a:noAutofit/>
          </a:bodyPr>
          <a:lstStyle/>
          <a:p>
            <a:r>
              <a:rPr lang="en-US" dirty="0"/>
              <a:t>Why Digital Transformation Still Matters It's not just about tech — it’s about staying competitive and resilient.</a:t>
            </a:r>
          </a:p>
        </p:txBody>
      </p:sp>
      <p:sp>
        <p:nvSpPr>
          <p:cNvPr id="4" name="Text Placeholder 5">
            <a:extLst>
              <a:ext uri="{FF2B5EF4-FFF2-40B4-BE49-F238E27FC236}">
                <a16:creationId xmlns:a16="http://schemas.microsoft.com/office/drawing/2014/main" id="{BD2DA3C0-1852-69C7-10A0-B089B4B2320D}"/>
              </a:ext>
            </a:extLst>
          </p:cNvPr>
          <p:cNvSpPr txBox="1">
            <a:spLocks/>
          </p:cNvSpPr>
          <p:nvPr/>
        </p:nvSpPr>
        <p:spPr>
          <a:xfrm>
            <a:off x="891633" y="1609725"/>
            <a:ext cx="5114376" cy="287521"/>
          </a:xfrm>
          <a:prstGeom prst="rect">
            <a:avLst/>
          </a:prstGeom>
        </p:spPr>
        <p:txBody>
          <a:bodyPr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2"/>
                </a:solidFill>
                <a:latin typeface="Montserrat SemiBold"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ontserrat SemiBold"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2"/>
                </a:solidFill>
                <a:latin typeface="Montserrat SemiBold"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ontserrat SemiBold"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ontserrat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4"/>
                </a:solidFill>
              </a:rPr>
              <a:t>Crisis Response to Strategic Transformation</a:t>
            </a:r>
          </a:p>
        </p:txBody>
      </p:sp>
      <p:sp>
        <p:nvSpPr>
          <p:cNvPr id="5" name="Text Placeholder 5">
            <a:extLst>
              <a:ext uri="{FF2B5EF4-FFF2-40B4-BE49-F238E27FC236}">
                <a16:creationId xmlns:a16="http://schemas.microsoft.com/office/drawing/2014/main" id="{33C2C616-BA03-0E56-2636-5D409782FF04}"/>
              </a:ext>
            </a:extLst>
          </p:cNvPr>
          <p:cNvSpPr txBox="1">
            <a:spLocks/>
          </p:cNvSpPr>
          <p:nvPr/>
        </p:nvSpPr>
        <p:spPr>
          <a:xfrm>
            <a:off x="6479175" y="1609725"/>
            <a:ext cx="5114376" cy="287521"/>
          </a:xfrm>
          <a:prstGeom prst="rect">
            <a:avLst/>
          </a:prstGeom>
        </p:spPr>
        <p:txBody>
          <a:bodyPr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2"/>
                </a:solidFill>
                <a:latin typeface="Montserrat SemiBold"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ontserrat SemiBold"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2"/>
                </a:solidFill>
                <a:latin typeface="Montserrat SemiBold"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ontserrat SemiBold"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ontserrat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4"/>
                </a:solidFill>
              </a:rPr>
              <a:t>Rethinking the Future of Work and Operations</a:t>
            </a:r>
          </a:p>
        </p:txBody>
      </p:sp>
      <p:sp>
        <p:nvSpPr>
          <p:cNvPr id="10" name="TextBox 9">
            <a:extLst>
              <a:ext uri="{FF2B5EF4-FFF2-40B4-BE49-F238E27FC236}">
                <a16:creationId xmlns:a16="http://schemas.microsoft.com/office/drawing/2014/main" id="{E81AEC09-1139-EE4B-7320-1803FD876787}"/>
              </a:ext>
            </a:extLst>
          </p:cNvPr>
          <p:cNvSpPr txBox="1"/>
          <p:nvPr/>
        </p:nvSpPr>
        <p:spPr>
          <a:xfrm>
            <a:off x="609600" y="4550643"/>
            <a:ext cx="10983950" cy="1210909"/>
          </a:xfrm>
          <a:prstGeom prst="rect">
            <a:avLst/>
          </a:prstGeom>
          <a:noFill/>
        </p:spPr>
        <p:txBody>
          <a:bodyPr wrap="square" lIns="0" tIns="0" rIns="0" bIns="0" rtlCol="0">
            <a:spAutoFit/>
          </a:bodyPr>
          <a:lstStyle/>
          <a:p>
            <a:pPr>
              <a:lnSpc>
                <a:spcPct val="114000"/>
              </a:lnSpc>
              <a:buNone/>
            </a:pPr>
            <a:r>
              <a:rPr lang="en-US" sz="1400" dirty="0">
                <a:solidFill>
                  <a:schemeClr val="tx2"/>
                </a:solidFill>
              </a:rPr>
              <a:t>To navigate this era of constant disruption, organizations must embed continuous innovation into their strategy. It’s no longer enough to simply react to challenges; businesses need to proactively anticipate change and experiment with new ideas, technologies, and business models. This requires fostering a culture where curiosity is encouraged, failure is seen as a learning opportunity, and cross-functional collaboration drives progress. By embracing an innovation mindset and investing in scalable digital capabilities, companies can build the resilience needed to thrive in an unpredictable world.</a:t>
            </a:r>
          </a:p>
        </p:txBody>
      </p:sp>
      <p:sp>
        <p:nvSpPr>
          <p:cNvPr id="11" name="Text Placeholder 5">
            <a:extLst>
              <a:ext uri="{FF2B5EF4-FFF2-40B4-BE49-F238E27FC236}">
                <a16:creationId xmlns:a16="http://schemas.microsoft.com/office/drawing/2014/main" id="{E6A1AB82-3156-27AC-0AED-FA47BEA00F70}"/>
              </a:ext>
            </a:extLst>
          </p:cNvPr>
          <p:cNvSpPr txBox="1">
            <a:spLocks/>
          </p:cNvSpPr>
          <p:nvPr/>
        </p:nvSpPr>
        <p:spPr>
          <a:xfrm>
            <a:off x="841393" y="4204859"/>
            <a:ext cx="10741005" cy="287521"/>
          </a:xfrm>
          <a:prstGeom prst="rect">
            <a:avLst/>
          </a:prstGeom>
        </p:spPr>
        <p:txBody>
          <a:bodyPr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2"/>
                </a:solidFill>
                <a:latin typeface="Montserrat SemiBold"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ontserrat SemiBold"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2"/>
                </a:solidFill>
                <a:latin typeface="Montserrat SemiBold"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ontserrat SemiBold"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ontserrat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4"/>
                </a:solidFill>
              </a:rPr>
              <a:t>Building Resilience Through Continuous Innovation</a:t>
            </a:r>
          </a:p>
        </p:txBody>
      </p:sp>
      <p:pic>
        <p:nvPicPr>
          <p:cNvPr id="13" name="Graphic 12">
            <a:extLst>
              <a:ext uri="{FF2B5EF4-FFF2-40B4-BE49-F238E27FC236}">
                <a16:creationId xmlns:a16="http://schemas.microsoft.com/office/drawing/2014/main" id="{E3E71DC1-B352-B3DB-12AD-5A73DB56A4E9}"/>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6226212" y="1600200"/>
            <a:ext cx="201852" cy="201852"/>
          </a:xfrm>
          <a:prstGeom prst="rect">
            <a:avLst/>
          </a:prstGeom>
        </p:spPr>
      </p:pic>
      <p:pic>
        <p:nvPicPr>
          <p:cNvPr id="16" name="Graphic 15">
            <a:extLst>
              <a:ext uri="{FF2B5EF4-FFF2-40B4-BE49-F238E27FC236}">
                <a16:creationId xmlns:a16="http://schemas.microsoft.com/office/drawing/2014/main" id="{EF2DF9B9-1424-BF69-B8FC-2C127D0641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9600" y="1605517"/>
            <a:ext cx="191774" cy="191772"/>
          </a:xfrm>
          <a:prstGeom prst="rect">
            <a:avLst/>
          </a:prstGeom>
        </p:spPr>
      </p:pic>
      <p:pic>
        <p:nvPicPr>
          <p:cNvPr id="17" name="Graphic 16">
            <a:extLst>
              <a:ext uri="{FF2B5EF4-FFF2-40B4-BE49-F238E27FC236}">
                <a16:creationId xmlns:a16="http://schemas.microsoft.com/office/drawing/2014/main" id="{044287EA-02EC-989A-8699-212B07EC4200}"/>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609600" y="4197239"/>
            <a:ext cx="190500" cy="190500"/>
          </a:xfrm>
          <a:prstGeom prst="rect">
            <a:avLst/>
          </a:prstGeom>
        </p:spPr>
      </p:pic>
    </p:spTree>
    <p:extLst>
      <p:ext uri="{BB962C8B-B14F-4D97-AF65-F5344CB8AC3E}">
        <p14:creationId xmlns:p14="http://schemas.microsoft.com/office/powerpoint/2010/main" val="21317264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25B950CB-F9F8-E284-C321-F865AA7AFFB1}"/>
            </a:ext>
          </a:extLst>
        </p:cNvPr>
        <p:cNvGrpSpPr/>
        <p:nvPr/>
      </p:nvGrpSpPr>
      <p:grpSpPr>
        <a:xfrm>
          <a:off x="0" y="0"/>
          <a:ext cx="0" cy="0"/>
          <a:chOff x="0" y="0"/>
          <a:chExt cx="0" cy="0"/>
        </a:xfrm>
      </p:grpSpPr>
      <p:pic>
        <p:nvPicPr>
          <p:cNvPr id="25" name="Picture Placeholder 24" descr="A close-up of a white ceiling&#10;&#10;AI-generated content may be incorrect.">
            <a:extLst>
              <a:ext uri="{FF2B5EF4-FFF2-40B4-BE49-F238E27FC236}">
                <a16:creationId xmlns:a16="http://schemas.microsoft.com/office/drawing/2014/main" id="{9DE2AA6D-252E-F715-65E8-10C26BB383A5}"/>
              </a:ext>
            </a:extLst>
          </p:cNvPr>
          <p:cNvPicPr>
            <a:picLocks noGrp="1" noChangeAspect="1"/>
          </p:cNvPicPr>
          <p:nvPr>
            <p:ph type="pic" sz="quarter" idx="19"/>
          </p:nvPr>
        </p:nvPicPr>
        <p:blipFill rotWithShape="1">
          <a:blip r:embed="rId2">
            <a:extLst>
              <a:ext uri="{28A0092B-C50C-407E-A947-70E740481C1C}">
                <a14:useLocalDpi xmlns:a14="http://schemas.microsoft.com/office/drawing/2010/main" val="0"/>
              </a:ext>
            </a:extLst>
          </a:blip>
          <a:srcRect l="31288" r="31288"/>
          <a:stretch/>
        </p:blipFill>
        <p:spPr>
          <a:xfrm>
            <a:off x="0" y="-11113"/>
            <a:ext cx="3856038" cy="6869113"/>
          </a:xfrm>
        </p:spPr>
      </p:pic>
      <p:sp>
        <p:nvSpPr>
          <p:cNvPr id="6" name="Slide Number Placeholder 5">
            <a:extLst>
              <a:ext uri="{FF2B5EF4-FFF2-40B4-BE49-F238E27FC236}">
                <a16:creationId xmlns:a16="http://schemas.microsoft.com/office/drawing/2014/main" id="{75D1E1BF-44B4-ABBA-22CE-A5710745EFEE}"/>
              </a:ext>
            </a:extLst>
          </p:cNvPr>
          <p:cNvSpPr>
            <a:spLocks noGrp="1"/>
          </p:cNvSpPr>
          <p:nvPr>
            <p:ph type="sldNum" sz="quarter" idx="4"/>
          </p:nvPr>
        </p:nvSpPr>
        <p:spPr>
          <a:xfrm>
            <a:off x="11295787" y="6251750"/>
            <a:ext cx="286611" cy="189270"/>
          </a:xfrm>
        </p:spPr>
        <p:txBody>
          <a:bodyPr/>
          <a:lstStyle/>
          <a:p>
            <a:fld id="{E494F7E3-3625-40F1-897C-DFFB67D50095}" type="slidenum">
              <a:rPr lang="en-US" smtClean="0"/>
              <a:pPr/>
              <a:t>14</a:t>
            </a:fld>
            <a:endParaRPr lang="en-US" dirty="0"/>
          </a:p>
        </p:txBody>
      </p:sp>
      <p:sp>
        <p:nvSpPr>
          <p:cNvPr id="11" name="Text Placeholder 10">
            <a:extLst>
              <a:ext uri="{FF2B5EF4-FFF2-40B4-BE49-F238E27FC236}">
                <a16:creationId xmlns:a16="http://schemas.microsoft.com/office/drawing/2014/main" id="{0C6174D4-50AC-E150-DB39-8E4B6A562ECE}"/>
              </a:ext>
            </a:extLst>
          </p:cNvPr>
          <p:cNvSpPr>
            <a:spLocks noGrp="1"/>
          </p:cNvSpPr>
          <p:nvPr>
            <p:ph type="body" sz="quarter" idx="18"/>
          </p:nvPr>
        </p:nvSpPr>
        <p:spPr>
          <a:xfrm>
            <a:off x="6599303" y="6279450"/>
            <a:ext cx="4635435" cy="166199"/>
          </a:xfrm>
        </p:spPr>
        <p:txBody>
          <a:bodyPr>
            <a:normAutofit/>
          </a:bodyPr>
          <a:lstStyle/>
          <a:p>
            <a:r>
              <a:rPr lang="en-US" dirty="0"/>
              <a:t>Why Digital Transformation Still Matters</a:t>
            </a:r>
          </a:p>
        </p:txBody>
      </p:sp>
      <p:sp>
        <p:nvSpPr>
          <p:cNvPr id="13" name="Text Placeholder 12">
            <a:extLst>
              <a:ext uri="{FF2B5EF4-FFF2-40B4-BE49-F238E27FC236}">
                <a16:creationId xmlns:a16="http://schemas.microsoft.com/office/drawing/2014/main" id="{354FC11E-683D-B711-CE4C-CF286FCA10A4}"/>
              </a:ext>
            </a:extLst>
          </p:cNvPr>
          <p:cNvSpPr>
            <a:spLocks noGrp="1"/>
          </p:cNvSpPr>
          <p:nvPr>
            <p:ph type="body" sz="quarter" idx="20"/>
          </p:nvPr>
        </p:nvSpPr>
        <p:spPr>
          <a:xfrm>
            <a:off x="4024606" y="6251750"/>
            <a:ext cx="286613" cy="221599"/>
          </a:xfrm>
        </p:spPr>
        <p:txBody>
          <a:bodyPr>
            <a:normAutofit/>
          </a:bodyPr>
          <a:lstStyle/>
          <a:p>
            <a:r>
              <a:rPr lang="en-US" dirty="0"/>
              <a:t>01</a:t>
            </a:r>
          </a:p>
        </p:txBody>
      </p:sp>
      <p:sp>
        <p:nvSpPr>
          <p:cNvPr id="10" name="Text Placeholder 9">
            <a:extLst>
              <a:ext uri="{FF2B5EF4-FFF2-40B4-BE49-F238E27FC236}">
                <a16:creationId xmlns:a16="http://schemas.microsoft.com/office/drawing/2014/main" id="{B80C2D24-5F54-7118-DB78-FA1B07BA9F3C}"/>
              </a:ext>
            </a:extLst>
          </p:cNvPr>
          <p:cNvSpPr>
            <a:spLocks noGrp="1"/>
          </p:cNvSpPr>
          <p:nvPr>
            <p:ph type="body" sz="quarter" idx="16"/>
          </p:nvPr>
        </p:nvSpPr>
        <p:spPr>
          <a:xfrm>
            <a:off x="4361159" y="6279450"/>
            <a:ext cx="2203446" cy="166199"/>
          </a:xfrm>
        </p:spPr>
        <p:txBody>
          <a:bodyPr>
            <a:normAutofit/>
          </a:bodyPr>
          <a:lstStyle/>
          <a:p>
            <a:r>
              <a:rPr lang="en-US" dirty="0"/>
              <a:t>Introduction</a:t>
            </a:r>
          </a:p>
        </p:txBody>
      </p:sp>
      <p:sp>
        <p:nvSpPr>
          <p:cNvPr id="9" name="Text Placeholder 8">
            <a:extLst>
              <a:ext uri="{FF2B5EF4-FFF2-40B4-BE49-F238E27FC236}">
                <a16:creationId xmlns:a16="http://schemas.microsoft.com/office/drawing/2014/main" id="{7A4BEC86-0A74-30DF-97B3-D7B625770508}"/>
              </a:ext>
            </a:extLst>
          </p:cNvPr>
          <p:cNvSpPr>
            <a:spLocks noGrp="1"/>
          </p:cNvSpPr>
          <p:nvPr>
            <p:ph type="body" sz="quarter" idx="15"/>
          </p:nvPr>
        </p:nvSpPr>
        <p:spPr>
          <a:xfrm>
            <a:off x="4143736" y="790575"/>
            <a:ext cx="7438663" cy="757599"/>
          </a:xfrm>
        </p:spPr>
        <p:txBody>
          <a:bodyPr>
            <a:noAutofit/>
          </a:bodyPr>
          <a:lstStyle/>
          <a:p>
            <a:r>
              <a:rPr lang="en-US" dirty="0"/>
              <a:t>Why Digital Transformation Still Matters:</a:t>
            </a:r>
            <a:br>
              <a:rPr lang="en-US" dirty="0"/>
            </a:br>
            <a:r>
              <a:rPr lang="en-US" dirty="0"/>
              <a:t>It's not just about tech - it’s about staying competitive and resilient.</a:t>
            </a:r>
          </a:p>
        </p:txBody>
      </p:sp>
      <p:sp>
        <p:nvSpPr>
          <p:cNvPr id="14" name="Rectangle 13">
            <a:extLst>
              <a:ext uri="{FF2B5EF4-FFF2-40B4-BE49-F238E27FC236}">
                <a16:creationId xmlns:a16="http://schemas.microsoft.com/office/drawing/2014/main" id="{74CA8C3F-DC7C-716C-3BE5-1FA6ED6B7156}"/>
              </a:ext>
            </a:extLst>
          </p:cNvPr>
          <p:cNvSpPr/>
          <p:nvPr/>
        </p:nvSpPr>
        <p:spPr>
          <a:xfrm>
            <a:off x="-1" y="-11574"/>
            <a:ext cx="3705817" cy="4202574"/>
          </a:xfrm>
          <a:custGeom>
            <a:avLst/>
            <a:gdLst>
              <a:gd name="connsiteX0" fmla="*/ 0 w 3856288"/>
              <a:gd name="connsiteY0" fmla="*/ 0 h 6858000"/>
              <a:gd name="connsiteX1" fmla="*/ 3856288 w 3856288"/>
              <a:gd name="connsiteY1" fmla="*/ 0 h 6858000"/>
              <a:gd name="connsiteX2" fmla="*/ 3856288 w 3856288"/>
              <a:gd name="connsiteY2" fmla="*/ 6858000 h 6858000"/>
              <a:gd name="connsiteX3" fmla="*/ 0 w 3856288"/>
              <a:gd name="connsiteY3" fmla="*/ 6858000 h 6858000"/>
              <a:gd name="connsiteX4" fmla="*/ 0 w 3856288"/>
              <a:gd name="connsiteY4" fmla="*/ 0 h 6858000"/>
              <a:gd name="connsiteX0" fmla="*/ 0 w 3856288"/>
              <a:gd name="connsiteY0" fmla="*/ 11574 h 6869574"/>
              <a:gd name="connsiteX1" fmla="*/ 3705817 w 3856288"/>
              <a:gd name="connsiteY1" fmla="*/ 0 h 6869574"/>
              <a:gd name="connsiteX2" fmla="*/ 3856288 w 3856288"/>
              <a:gd name="connsiteY2" fmla="*/ 6869574 h 6869574"/>
              <a:gd name="connsiteX3" fmla="*/ 0 w 3856288"/>
              <a:gd name="connsiteY3" fmla="*/ 6869574 h 6869574"/>
              <a:gd name="connsiteX4" fmla="*/ 0 w 3856288"/>
              <a:gd name="connsiteY4" fmla="*/ 11574 h 6869574"/>
              <a:gd name="connsiteX0" fmla="*/ 0 w 3856288"/>
              <a:gd name="connsiteY0" fmla="*/ 11574 h 6869574"/>
              <a:gd name="connsiteX1" fmla="*/ 3705817 w 3856288"/>
              <a:gd name="connsiteY1" fmla="*/ 0 h 6869574"/>
              <a:gd name="connsiteX2" fmla="*/ 3856288 w 3856288"/>
              <a:gd name="connsiteY2" fmla="*/ 6869574 h 6869574"/>
              <a:gd name="connsiteX3" fmla="*/ 0 w 3856288"/>
              <a:gd name="connsiteY3" fmla="*/ 4202574 h 6869574"/>
              <a:gd name="connsiteX4" fmla="*/ 0 w 3856288"/>
              <a:gd name="connsiteY4" fmla="*/ 11574 h 6869574"/>
              <a:gd name="connsiteX0" fmla="*/ 0 w 3705817"/>
              <a:gd name="connsiteY0" fmla="*/ 11574 h 4202574"/>
              <a:gd name="connsiteX1" fmla="*/ 3705817 w 3705817"/>
              <a:gd name="connsiteY1" fmla="*/ 0 h 4202574"/>
              <a:gd name="connsiteX2" fmla="*/ 1783648 w 3705817"/>
              <a:gd name="connsiteY2" fmla="*/ 2023254 h 4202574"/>
              <a:gd name="connsiteX3" fmla="*/ 0 w 3705817"/>
              <a:gd name="connsiteY3" fmla="*/ 4202574 h 4202574"/>
              <a:gd name="connsiteX4" fmla="*/ 0 w 3705817"/>
              <a:gd name="connsiteY4" fmla="*/ 11574 h 4202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5817" h="4202574">
                <a:moveTo>
                  <a:pt x="0" y="11574"/>
                </a:moveTo>
                <a:lnTo>
                  <a:pt x="3705817" y="0"/>
                </a:lnTo>
                <a:lnTo>
                  <a:pt x="1783648" y="2023254"/>
                </a:lnTo>
                <a:lnTo>
                  <a:pt x="0" y="4202574"/>
                </a:lnTo>
                <a:lnTo>
                  <a:pt x="0" y="11574"/>
                </a:lnTo>
                <a:close/>
              </a:path>
            </a:pathLst>
          </a:custGeom>
          <a:solidFill>
            <a:schemeClr val="accent4">
              <a:alpha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553A8C1-8239-0748-786E-D566D7E97C2C}"/>
              </a:ext>
            </a:extLst>
          </p:cNvPr>
          <p:cNvSpPr txBox="1"/>
          <p:nvPr/>
        </p:nvSpPr>
        <p:spPr>
          <a:xfrm>
            <a:off x="4143737" y="2690578"/>
            <a:ext cx="7449814" cy="1210909"/>
          </a:xfrm>
          <a:prstGeom prst="rect">
            <a:avLst/>
          </a:prstGeom>
          <a:noFill/>
        </p:spPr>
        <p:txBody>
          <a:bodyPr wrap="square" lIns="0" tIns="0" rIns="0" bIns="0" rtlCol="0">
            <a:spAutoFit/>
          </a:bodyPr>
          <a:lstStyle/>
          <a:p>
            <a:pPr>
              <a:lnSpc>
                <a:spcPct val="114000"/>
              </a:lnSpc>
              <a:buNone/>
            </a:pPr>
            <a:r>
              <a:rPr lang="en-US" sz="1400" dirty="0">
                <a:solidFill>
                  <a:schemeClr val="tx2"/>
                </a:solidFill>
              </a:rPr>
              <a:t>In recent years, digital transformation has become one of the most overused terms in the business world. The COVID-19 pandemic acted as a global accelerator, forcing companies to adopt digital tools almost overnight. Remote work, cloud platforms, and digital channels became the new standard. But while many organizations moved quickly to digitize, few truly transformed.</a:t>
            </a:r>
          </a:p>
        </p:txBody>
      </p:sp>
      <p:sp>
        <p:nvSpPr>
          <p:cNvPr id="15" name="TextBox 14">
            <a:extLst>
              <a:ext uri="{FF2B5EF4-FFF2-40B4-BE49-F238E27FC236}">
                <a16:creationId xmlns:a16="http://schemas.microsoft.com/office/drawing/2014/main" id="{28E9D9CA-3117-724C-62B5-9AD65509EBE5}"/>
              </a:ext>
            </a:extLst>
          </p:cNvPr>
          <p:cNvSpPr txBox="1">
            <a:spLocks/>
          </p:cNvSpPr>
          <p:nvPr/>
        </p:nvSpPr>
        <p:spPr>
          <a:xfrm>
            <a:off x="4143737" y="4556757"/>
            <a:ext cx="7449814" cy="1210909"/>
          </a:xfrm>
          <a:prstGeom prst="rect">
            <a:avLst/>
          </a:prstGeom>
          <a:noFill/>
        </p:spPr>
        <p:txBody>
          <a:bodyPr wrap="square" lIns="0" tIns="0" rIns="0" bIns="0">
            <a:spAutoFit/>
          </a:bodyPr>
          <a:lstStyle/>
          <a:p>
            <a:pPr>
              <a:lnSpc>
                <a:spcPct val="114000"/>
              </a:lnSpc>
              <a:buNone/>
            </a:pPr>
            <a:r>
              <a:rPr lang="en-US" sz="1400" dirty="0">
                <a:solidFill>
                  <a:schemeClr val="tx2"/>
                </a:solidFill>
              </a:rPr>
              <a:t>Today, the urgency hasn’t faded. If anything, it has grown. Organizations are facing rising complexity - from global supply chain disruptions and shifting customer expectations to labor shortages and economic uncertainty. In this environment, incremental change is no longer enough. Businesses must evolve how they operate at every level.</a:t>
            </a:r>
          </a:p>
        </p:txBody>
      </p:sp>
      <p:cxnSp>
        <p:nvCxnSpPr>
          <p:cNvPr id="29" name="Straight Connector 28">
            <a:extLst>
              <a:ext uri="{FF2B5EF4-FFF2-40B4-BE49-F238E27FC236}">
                <a16:creationId xmlns:a16="http://schemas.microsoft.com/office/drawing/2014/main" id="{E249AE2E-A4CF-2D52-6DA9-079F51D1F2B8}"/>
              </a:ext>
            </a:extLst>
          </p:cNvPr>
          <p:cNvCxnSpPr>
            <a:cxnSpLocks/>
          </p:cNvCxnSpPr>
          <p:nvPr/>
        </p:nvCxnSpPr>
        <p:spPr>
          <a:xfrm>
            <a:off x="4143737" y="4458491"/>
            <a:ext cx="7449814" cy="0"/>
          </a:xfrm>
          <a:prstGeom prst="line">
            <a:avLst/>
          </a:prstGeom>
          <a:ln w="25400">
            <a:solidFill>
              <a:schemeClr val="accent4">
                <a:lumMod val="20000"/>
                <a:lumOff val="80000"/>
              </a:schemeClr>
            </a:solidFill>
          </a:ln>
        </p:spPr>
        <p:style>
          <a:lnRef idx="2">
            <a:schemeClr val="accent1"/>
          </a:lnRef>
          <a:fillRef idx="0">
            <a:schemeClr val="accent1"/>
          </a:fillRef>
          <a:effectRef idx="1">
            <a:schemeClr val="accent1"/>
          </a:effectRef>
          <a:fontRef idx="minor">
            <a:schemeClr val="tx1"/>
          </a:fontRef>
        </p:style>
      </p:cxnSp>
      <p:sp>
        <p:nvSpPr>
          <p:cNvPr id="7" name="Text Placeholder 5">
            <a:extLst>
              <a:ext uri="{FF2B5EF4-FFF2-40B4-BE49-F238E27FC236}">
                <a16:creationId xmlns:a16="http://schemas.microsoft.com/office/drawing/2014/main" id="{467CED18-C966-6B77-E35E-AC753723A242}"/>
              </a:ext>
            </a:extLst>
          </p:cNvPr>
          <p:cNvSpPr txBox="1">
            <a:spLocks/>
          </p:cNvSpPr>
          <p:nvPr/>
        </p:nvSpPr>
        <p:spPr>
          <a:xfrm>
            <a:off x="4143737" y="2302292"/>
            <a:ext cx="5372100" cy="287521"/>
          </a:xfrm>
          <a:prstGeom prst="rect">
            <a:avLst/>
          </a:prstGeom>
        </p:spPr>
        <p:txBody>
          <a:bodyPr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2"/>
                </a:solidFill>
                <a:latin typeface="Montserrat SemiBold"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ontserrat SemiBold"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2"/>
                </a:solidFill>
                <a:latin typeface="Montserrat SemiBold"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ontserrat SemiBold"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ontserrat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4"/>
                </a:solidFill>
              </a:rPr>
              <a:t>From Crisis Response to Strategic Transformation</a:t>
            </a:r>
          </a:p>
        </p:txBody>
      </p:sp>
      <p:cxnSp>
        <p:nvCxnSpPr>
          <p:cNvPr id="8" name="Straight Connector 7">
            <a:extLst>
              <a:ext uri="{FF2B5EF4-FFF2-40B4-BE49-F238E27FC236}">
                <a16:creationId xmlns:a16="http://schemas.microsoft.com/office/drawing/2014/main" id="{1C8E790C-D101-B77D-99F2-1A4FAB87D0AA}"/>
              </a:ext>
            </a:extLst>
          </p:cNvPr>
          <p:cNvCxnSpPr>
            <a:cxnSpLocks/>
          </p:cNvCxnSpPr>
          <p:nvPr/>
        </p:nvCxnSpPr>
        <p:spPr>
          <a:xfrm>
            <a:off x="4143737" y="2591345"/>
            <a:ext cx="7449814" cy="0"/>
          </a:xfrm>
          <a:prstGeom prst="line">
            <a:avLst/>
          </a:prstGeom>
          <a:ln w="25400">
            <a:solidFill>
              <a:schemeClr val="accent4">
                <a:lumMod val="20000"/>
                <a:lumOff val="80000"/>
              </a:schemeClr>
            </a:solidFill>
          </a:ln>
        </p:spPr>
        <p:style>
          <a:lnRef idx="2">
            <a:schemeClr val="accent1"/>
          </a:lnRef>
          <a:fillRef idx="0">
            <a:schemeClr val="accent1"/>
          </a:fillRef>
          <a:effectRef idx="1">
            <a:schemeClr val="accent1"/>
          </a:effectRef>
          <a:fontRef idx="minor">
            <a:schemeClr val="tx1"/>
          </a:fontRef>
        </p:style>
      </p:cxnSp>
      <p:sp>
        <p:nvSpPr>
          <p:cNvPr id="5" name="Text Placeholder 5">
            <a:extLst>
              <a:ext uri="{FF2B5EF4-FFF2-40B4-BE49-F238E27FC236}">
                <a16:creationId xmlns:a16="http://schemas.microsoft.com/office/drawing/2014/main" id="{0CAE2322-6681-3C05-C647-86E0181F34F4}"/>
              </a:ext>
            </a:extLst>
          </p:cNvPr>
          <p:cNvSpPr txBox="1">
            <a:spLocks/>
          </p:cNvSpPr>
          <p:nvPr/>
        </p:nvSpPr>
        <p:spPr>
          <a:xfrm>
            <a:off x="4143737" y="4169438"/>
            <a:ext cx="5372100" cy="287521"/>
          </a:xfrm>
          <a:prstGeom prst="rect">
            <a:avLst/>
          </a:prstGeom>
        </p:spPr>
        <p:txBody>
          <a:bodyPr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2"/>
                </a:solidFill>
                <a:latin typeface="Montserrat SemiBold"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ontserrat SemiBold"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2"/>
                </a:solidFill>
                <a:latin typeface="Montserrat SemiBold"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ontserrat SemiBold"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ontserrat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4"/>
                </a:solidFill>
              </a:rPr>
              <a:t>Rethinking the Future of Work and Operations</a:t>
            </a:r>
          </a:p>
        </p:txBody>
      </p:sp>
      <p:pic>
        <p:nvPicPr>
          <p:cNvPr id="17" name="Graphic 16">
            <a:extLst>
              <a:ext uri="{FF2B5EF4-FFF2-40B4-BE49-F238E27FC236}">
                <a16:creationId xmlns:a16="http://schemas.microsoft.com/office/drawing/2014/main" id="{60BC0FDA-9370-A98C-9F0B-5C11C5E3DF1C}"/>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1333128" y="4214249"/>
            <a:ext cx="201852" cy="201852"/>
          </a:xfrm>
          <a:prstGeom prst="rect">
            <a:avLst/>
          </a:prstGeom>
        </p:spPr>
      </p:pic>
      <p:pic>
        <p:nvPicPr>
          <p:cNvPr id="18" name="Graphic 17">
            <a:extLst>
              <a:ext uri="{FF2B5EF4-FFF2-40B4-BE49-F238E27FC236}">
                <a16:creationId xmlns:a16="http://schemas.microsoft.com/office/drawing/2014/main" id="{F6771E53-FA43-1CFD-1AB0-73D86BF29ED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38166" y="2352821"/>
            <a:ext cx="191774" cy="191772"/>
          </a:xfrm>
          <a:prstGeom prst="rect">
            <a:avLst/>
          </a:prstGeom>
        </p:spPr>
      </p:pic>
    </p:spTree>
    <p:extLst>
      <p:ext uri="{BB962C8B-B14F-4D97-AF65-F5344CB8AC3E}">
        <p14:creationId xmlns:p14="http://schemas.microsoft.com/office/powerpoint/2010/main" val="33765467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2076F0DE-B2A1-C718-9236-020BD83E89B4}"/>
            </a:ext>
          </a:extLst>
        </p:cNvPr>
        <p:cNvGrpSpPr/>
        <p:nvPr/>
      </p:nvGrpSpPr>
      <p:grpSpPr>
        <a:xfrm>
          <a:off x="0" y="0"/>
          <a:ext cx="0" cy="0"/>
          <a:chOff x="0" y="0"/>
          <a:chExt cx="0" cy="0"/>
        </a:xfrm>
      </p:grpSpPr>
      <p:pic>
        <p:nvPicPr>
          <p:cNvPr id="15" name="Picture Placeholder 14" descr="A close-up of a white ceiling&#10;&#10;AI-generated content may be incorrect.">
            <a:extLst>
              <a:ext uri="{FF2B5EF4-FFF2-40B4-BE49-F238E27FC236}">
                <a16:creationId xmlns:a16="http://schemas.microsoft.com/office/drawing/2014/main" id="{76AEB604-9AC8-2B2D-78A7-3E8CA0F2B317}"/>
              </a:ext>
            </a:extLst>
          </p:cNvPr>
          <p:cNvPicPr>
            <a:picLocks noGrp="1" noChangeAspect="1"/>
          </p:cNvPicPr>
          <p:nvPr>
            <p:ph type="pic" sz="quarter" idx="19"/>
          </p:nvPr>
        </p:nvPicPr>
        <p:blipFill rotWithShape="1">
          <a:blip r:embed="rId2">
            <a:extLst>
              <a:ext uri="{28A0092B-C50C-407E-A947-70E740481C1C}">
                <a14:useLocalDpi xmlns:a14="http://schemas.microsoft.com/office/drawing/2010/main" val="0"/>
              </a:ext>
            </a:extLst>
          </a:blip>
          <a:srcRect l="31288" r="31288"/>
          <a:stretch/>
        </p:blipFill>
        <p:spPr>
          <a:xfrm>
            <a:off x="8335837" y="-11113"/>
            <a:ext cx="3856038" cy="6869113"/>
          </a:xfrm>
        </p:spPr>
      </p:pic>
      <p:sp>
        <p:nvSpPr>
          <p:cNvPr id="6" name="Slide Number Placeholder 5">
            <a:extLst>
              <a:ext uri="{FF2B5EF4-FFF2-40B4-BE49-F238E27FC236}">
                <a16:creationId xmlns:a16="http://schemas.microsoft.com/office/drawing/2014/main" id="{B1FD238B-D1C6-A203-0F0F-D9E8FF56301C}"/>
              </a:ext>
            </a:extLst>
          </p:cNvPr>
          <p:cNvSpPr>
            <a:spLocks noGrp="1"/>
          </p:cNvSpPr>
          <p:nvPr>
            <p:ph type="sldNum" sz="quarter" idx="4"/>
          </p:nvPr>
        </p:nvSpPr>
        <p:spPr>
          <a:xfrm>
            <a:off x="11295787" y="6251750"/>
            <a:ext cx="286611" cy="189270"/>
          </a:xfrm>
        </p:spPr>
        <p:txBody>
          <a:bodyPr/>
          <a:lstStyle/>
          <a:p>
            <a:fld id="{E494F7E3-3625-40F1-897C-DFFB67D50095}" type="slidenum">
              <a:rPr lang="en-US" smtClean="0"/>
              <a:pPr/>
              <a:t>15</a:t>
            </a:fld>
            <a:endParaRPr lang="en-US" dirty="0"/>
          </a:p>
        </p:txBody>
      </p:sp>
      <p:sp>
        <p:nvSpPr>
          <p:cNvPr id="11" name="Text Placeholder 10">
            <a:extLst>
              <a:ext uri="{FF2B5EF4-FFF2-40B4-BE49-F238E27FC236}">
                <a16:creationId xmlns:a16="http://schemas.microsoft.com/office/drawing/2014/main" id="{EAF5AB41-CB89-1078-1766-F2BDFC765068}"/>
              </a:ext>
            </a:extLst>
          </p:cNvPr>
          <p:cNvSpPr>
            <a:spLocks noGrp="1"/>
          </p:cNvSpPr>
          <p:nvPr>
            <p:ph type="body" sz="quarter" idx="18"/>
          </p:nvPr>
        </p:nvSpPr>
        <p:spPr>
          <a:xfrm>
            <a:off x="3184296" y="6279450"/>
            <a:ext cx="4983095" cy="166199"/>
          </a:xfrm>
        </p:spPr>
        <p:txBody>
          <a:bodyPr>
            <a:normAutofit/>
          </a:bodyPr>
          <a:lstStyle/>
          <a:p>
            <a:r>
              <a:rPr lang="en-US"/>
              <a:t>Why Digital Transformation Still Matters</a:t>
            </a:r>
            <a:endParaRPr lang="en-US" dirty="0"/>
          </a:p>
        </p:txBody>
      </p:sp>
      <p:sp>
        <p:nvSpPr>
          <p:cNvPr id="13" name="Text Placeholder 12">
            <a:extLst>
              <a:ext uri="{FF2B5EF4-FFF2-40B4-BE49-F238E27FC236}">
                <a16:creationId xmlns:a16="http://schemas.microsoft.com/office/drawing/2014/main" id="{EE39671E-6E8F-3E40-2273-4670011F2BAD}"/>
              </a:ext>
            </a:extLst>
          </p:cNvPr>
          <p:cNvSpPr>
            <a:spLocks noGrp="1"/>
          </p:cNvSpPr>
          <p:nvPr>
            <p:ph type="body" sz="quarter" idx="20"/>
          </p:nvPr>
        </p:nvSpPr>
        <p:spPr>
          <a:xfrm>
            <a:off x="609599" y="6251750"/>
            <a:ext cx="286613" cy="221599"/>
          </a:xfrm>
        </p:spPr>
        <p:txBody>
          <a:bodyPr>
            <a:normAutofit/>
          </a:bodyPr>
          <a:lstStyle/>
          <a:p>
            <a:r>
              <a:rPr lang="en-US" dirty="0"/>
              <a:t>01</a:t>
            </a:r>
          </a:p>
        </p:txBody>
      </p:sp>
      <p:sp>
        <p:nvSpPr>
          <p:cNvPr id="9" name="Text Placeholder 8">
            <a:extLst>
              <a:ext uri="{FF2B5EF4-FFF2-40B4-BE49-F238E27FC236}">
                <a16:creationId xmlns:a16="http://schemas.microsoft.com/office/drawing/2014/main" id="{1C503A1E-3695-4F2F-D03E-9AD9BE2EAB46}"/>
              </a:ext>
            </a:extLst>
          </p:cNvPr>
          <p:cNvSpPr>
            <a:spLocks noGrp="1"/>
          </p:cNvSpPr>
          <p:nvPr>
            <p:ph type="body" sz="quarter" idx="16"/>
          </p:nvPr>
        </p:nvSpPr>
        <p:spPr>
          <a:xfrm>
            <a:off x="946152" y="6279450"/>
            <a:ext cx="2203446" cy="166199"/>
          </a:xfrm>
        </p:spPr>
        <p:txBody>
          <a:bodyPr>
            <a:normAutofit/>
          </a:bodyPr>
          <a:lstStyle/>
          <a:p>
            <a:r>
              <a:rPr lang="en-US"/>
              <a:t>Introduction</a:t>
            </a:r>
            <a:endParaRPr lang="en-US" dirty="0"/>
          </a:p>
        </p:txBody>
      </p:sp>
      <p:sp>
        <p:nvSpPr>
          <p:cNvPr id="8" name="Text Placeholder 7">
            <a:extLst>
              <a:ext uri="{FF2B5EF4-FFF2-40B4-BE49-F238E27FC236}">
                <a16:creationId xmlns:a16="http://schemas.microsoft.com/office/drawing/2014/main" id="{49440237-81C5-5E4A-7CD0-502C1FF03EFC}"/>
              </a:ext>
            </a:extLst>
          </p:cNvPr>
          <p:cNvSpPr>
            <a:spLocks noGrp="1"/>
          </p:cNvSpPr>
          <p:nvPr>
            <p:ph type="body" sz="quarter" idx="15"/>
          </p:nvPr>
        </p:nvSpPr>
        <p:spPr>
          <a:xfrm>
            <a:off x="609600" y="787400"/>
            <a:ext cx="7475538" cy="760413"/>
          </a:xfrm>
        </p:spPr>
        <p:txBody>
          <a:bodyPr>
            <a:noAutofit/>
          </a:bodyPr>
          <a:lstStyle/>
          <a:p>
            <a:r>
              <a:rPr lang="en-US" dirty="0"/>
              <a:t>Why Digital Transformation Still Matters: </a:t>
            </a:r>
            <a:br>
              <a:rPr lang="en-US" dirty="0"/>
            </a:br>
            <a:r>
              <a:rPr lang="en-US" dirty="0"/>
              <a:t>It's not just about tech — it’s about staying competitive and resilient.</a:t>
            </a:r>
          </a:p>
        </p:txBody>
      </p:sp>
      <p:sp>
        <p:nvSpPr>
          <p:cNvPr id="14" name="Rectangle 13">
            <a:extLst>
              <a:ext uri="{FF2B5EF4-FFF2-40B4-BE49-F238E27FC236}">
                <a16:creationId xmlns:a16="http://schemas.microsoft.com/office/drawing/2014/main" id="{71906777-2C1F-1D73-02F7-770DDE30E276}"/>
              </a:ext>
            </a:extLst>
          </p:cNvPr>
          <p:cNvSpPr/>
          <p:nvPr/>
        </p:nvSpPr>
        <p:spPr>
          <a:xfrm rot="10800000">
            <a:off x="8486183" y="2686748"/>
            <a:ext cx="3705817" cy="4202574"/>
          </a:xfrm>
          <a:custGeom>
            <a:avLst/>
            <a:gdLst>
              <a:gd name="connsiteX0" fmla="*/ 0 w 3856288"/>
              <a:gd name="connsiteY0" fmla="*/ 0 h 6858000"/>
              <a:gd name="connsiteX1" fmla="*/ 3856288 w 3856288"/>
              <a:gd name="connsiteY1" fmla="*/ 0 h 6858000"/>
              <a:gd name="connsiteX2" fmla="*/ 3856288 w 3856288"/>
              <a:gd name="connsiteY2" fmla="*/ 6858000 h 6858000"/>
              <a:gd name="connsiteX3" fmla="*/ 0 w 3856288"/>
              <a:gd name="connsiteY3" fmla="*/ 6858000 h 6858000"/>
              <a:gd name="connsiteX4" fmla="*/ 0 w 3856288"/>
              <a:gd name="connsiteY4" fmla="*/ 0 h 6858000"/>
              <a:gd name="connsiteX0" fmla="*/ 0 w 3856288"/>
              <a:gd name="connsiteY0" fmla="*/ 11574 h 6869574"/>
              <a:gd name="connsiteX1" fmla="*/ 3705817 w 3856288"/>
              <a:gd name="connsiteY1" fmla="*/ 0 h 6869574"/>
              <a:gd name="connsiteX2" fmla="*/ 3856288 w 3856288"/>
              <a:gd name="connsiteY2" fmla="*/ 6869574 h 6869574"/>
              <a:gd name="connsiteX3" fmla="*/ 0 w 3856288"/>
              <a:gd name="connsiteY3" fmla="*/ 6869574 h 6869574"/>
              <a:gd name="connsiteX4" fmla="*/ 0 w 3856288"/>
              <a:gd name="connsiteY4" fmla="*/ 11574 h 6869574"/>
              <a:gd name="connsiteX0" fmla="*/ 0 w 3856288"/>
              <a:gd name="connsiteY0" fmla="*/ 11574 h 6869574"/>
              <a:gd name="connsiteX1" fmla="*/ 3705817 w 3856288"/>
              <a:gd name="connsiteY1" fmla="*/ 0 h 6869574"/>
              <a:gd name="connsiteX2" fmla="*/ 3856288 w 3856288"/>
              <a:gd name="connsiteY2" fmla="*/ 6869574 h 6869574"/>
              <a:gd name="connsiteX3" fmla="*/ 0 w 3856288"/>
              <a:gd name="connsiteY3" fmla="*/ 4202574 h 6869574"/>
              <a:gd name="connsiteX4" fmla="*/ 0 w 3856288"/>
              <a:gd name="connsiteY4" fmla="*/ 11574 h 6869574"/>
              <a:gd name="connsiteX0" fmla="*/ 0 w 3705817"/>
              <a:gd name="connsiteY0" fmla="*/ 11574 h 4202574"/>
              <a:gd name="connsiteX1" fmla="*/ 3705817 w 3705817"/>
              <a:gd name="connsiteY1" fmla="*/ 0 h 4202574"/>
              <a:gd name="connsiteX2" fmla="*/ 1783648 w 3705817"/>
              <a:gd name="connsiteY2" fmla="*/ 2023254 h 4202574"/>
              <a:gd name="connsiteX3" fmla="*/ 0 w 3705817"/>
              <a:gd name="connsiteY3" fmla="*/ 4202574 h 4202574"/>
              <a:gd name="connsiteX4" fmla="*/ 0 w 3705817"/>
              <a:gd name="connsiteY4" fmla="*/ 11574 h 4202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5817" h="4202574">
                <a:moveTo>
                  <a:pt x="0" y="11574"/>
                </a:moveTo>
                <a:lnTo>
                  <a:pt x="3705817" y="0"/>
                </a:lnTo>
                <a:lnTo>
                  <a:pt x="1783648" y="2023254"/>
                </a:lnTo>
                <a:lnTo>
                  <a:pt x="0" y="4202574"/>
                </a:lnTo>
                <a:lnTo>
                  <a:pt x="0" y="11574"/>
                </a:lnTo>
                <a:close/>
              </a:path>
            </a:pathLst>
          </a:custGeom>
          <a:solidFill>
            <a:schemeClr val="accent4">
              <a:alpha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Slide Number Placeholder 6">
            <a:extLst>
              <a:ext uri="{FF2B5EF4-FFF2-40B4-BE49-F238E27FC236}">
                <a16:creationId xmlns:a16="http://schemas.microsoft.com/office/drawing/2014/main" id="{41D03FF3-2A2E-9FC5-83C6-F608025260D1}"/>
              </a:ext>
            </a:extLst>
          </p:cNvPr>
          <p:cNvSpPr txBox="1">
            <a:spLocks/>
          </p:cNvSpPr>
          <p:nvPr/>
        </p:nvSpPr>
        <p:spPr>
          <a:xfrm>
            <a:off x="11295787" y="6251750"/>
            <a:ext cx="286611" cy="189270"/>
          </a:xfrm>
          <a:prstGeom prst="rect">
            <a:avLst/>
          </a:prstGeom>
        </p:spPr>
        <p:txBody>
          <a:bodyPr vert="horz" lIns="0" tIns="0" rIns="0" bIns="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94F7E3-3625-40F1-897C-DFFB67D50095}" type="slidenum">
              <a:rPr lang="en-US" smtClean="0">
                <a:solidFill>
                  <a:schemeClr val="bg1"/>
                </a:solidFill>
              </a:rPr>
              <a:pPr/>
              <a:t>15</a:t>
            </a:fld>
            <a:endParaRPr lang="en-US">
              <a:solidFill>
                <a:schemeClr val="bg1"/>
              </a:solidFill>
            </a:endParaRPr>
          </a:p>
        </p:txBody>
      </p:sp>
      <p:sp>
        <p:nvSpPr>
          <p:cNvPr id="21" name="TextBox 20">
            <a:extLst>
              <a:ext uri="{FF2B5EF4-FFF2-40B4-BE49-F238E27FC236}">
                <a16:creationId xmlns:a16="http://schemas.microsoft.com/office/drawing/2014/main" id="{3E56D3F3-FD0C-B741-A4C6-0CE9F408827B}"/>
              </a:ext>
            </a:extLst>
          </p:cNvPr>
          <p:cNvSpPr txBox="1"/>
          <p:nvPr/>
        </p:nvSpPr>
        <p:spPr>
          <a:xfrm>
            <a:off x="615950" y="2690578"/>
            <a:ext cx="7449814" cy="1210909"/>
          </a:xfrm>
          <a:prstGeom prst="rect">
            <a:avLst/>
          </a:prstGeom>
          <a:noFill/>
        </p:spPr>
        <p:txBody>
          <a:bodyPr wrap="square" lIns="0" tIns="0" rIns="0" bIns="0" rtlCol="0">
            <a:spAutoFit/>
          </a:bodyPr>
          <a:lstStyle/>
          <a:p>
            <a:pPr>
              <a:lnSpc>
                <a:spcPct val="114000"/>
              </a:lnSpc>
              <a:buNone/>
            </a:pPr>
            <a:r>
              <a:rPr lang="en-US" sz="1400" dirty="0">
                <a:solidFill>
                  <a:schemeClr val="tx2"/>
                </a:solidFill>
              </a:rPr>
              <a:t>In recent years, digital transformation has become one of the most overused terms in the business world. The COVID-19 pandemic acted as a global accelerator, forcing companies to adopt digital tools almost overnight. Remote work, cloud platforms, and digital channels became the new standard. But while many organizations moved quickly to digitize, few truly transformed.</a:t>
            </a:r>
          </a:p>
        </p:txBody>
      </p:sp>
      <p:sp>
        <p:nvSpPr>
          <p:cNvPr id="22" name="TextBox 21">
            <a:extLst>
              <a:ext uri="{FF2B5EF4-FFF2-40B4-BE49-F238E27FC236}">
                <a16:creationId xmlns:a16="http://schemas.microsoft.com/office/drawing/2014/main" id="{4E2F4755-2D4D-616C-BF0F-5E22BE196DB8}"/>
              </a:ext>
            </a:extLst>
          </p:cNvPr>
          <p:cNvSpPr txBox="1">
            <a:spLocks/>
          </p:cNvSpPr>
          <p:nvPr/>
        </p:nvSpPr>
        <p:spPr>
          <a:xfrm>
            <a:off x="615950" y="4556757"/>
            <a:ext cx="7449814" cy="1210909"/>
          </a:xfrm>
          <a:prstGeom prst="rect">
            <a:avLst/>
          </a:prstGeom>
          <a:noFill/>
        </p:spPr>
        <p:txBody>
          <a:bodyPr wrap="square" lIns="0" tIns="0" rIns="0" bIns="0">
            <a:spAutoFit/>
          </a:bodyPr>
          <a:lstStyle/>
          <a:p>
            <a:pPr>
              <a:lnSpc>
                <a:spcPct val="114000"/>
              </a:lnSpc>
              <a:buNone/>
            </a:pPr>
            <a:r>
              <a:rPr lang="en-US" sz="1400" dirty="0">
                <a:solidFill>
                  <a:schemeClr val="tx2"/>
                </a:solidFill>
              </a:rPr>
              <a:t>Today, the urgency hasn’t faded. If anything, it has grown. Organizations are facing rising complexity - from global supply chain disruptions and shifting customer expectations to labor shortages and economic uncertainty. In this environment, incremental change is no longer enough. Businesses must evolve how they operate at every level.</a:t>
            </a:r>
          </a:p>
        </p:txBody>
      </p:sp>
      <p:cxnSp>
        <p:nvCxnSpPr>
          <p:cNvPr id="23" name="Straight Connector 22">
            <a:extLst>
              <a:ext uri="{FF2B5EF4-FFF2-40B4-BE49-F238E27FC236}">
                <a16:creationId xmlns:a16="http://schemas.microsoft.com/office/drawing/2014/main" id="{EC721B07-17B9-4BF6-BE2C-B49C1CECB4BF}"/>
              </a:ext>
            </a:extLst>
          </p:cNvPr>
          <p:cNvCxnSpPr>
            <a:cxnSpLocks/>
          </p:cNvCxnSpPr>
          <p:nvPr/>
        </p:nvCxnSpPr>
        <p:spPr>
          <a:xfrm>
            <a:off x="615950" y="4458491"/>
            <a:ext cx="7449814" cy="0"/>
          </a:xfrm>
          <a:prstGeom prst="line">
            <a:avLst/>
          </a:prstGeom>
          <a:ln w="25400">
            <a:solidFill>
              <a:schemeClr val="accent4">
                <a:lumMod val="20000"/>
                <a:lumOff val="80000"/>
              </a:schemeClr>
            </a:solidFill>
          </a:ln>
        </p:spPr>
        <p:style>
          <a:lnRef idx="2">
            <a:schemeClr val="accent1"/>
          </a:lnRef>
          <a:fillRef idx="0">
            <a:schemeClr val="accent1"/>
          </a:fillRef>
          <a:effectRef idx="1">
            <a:schemeClr val="accent1"/>
          </a:effectRef>
          <a:fontRef idx="minor">
            <a:schemeClr val="tx1"/>
          </a:fontRef>
        </p:style>
      </p:cxnSp>
      <p:sp>
        <p:nvSpPr>
          <p:cNvPr id="24" name="Text Placeholder 5">
            <a:extLst>
              <a:ext uri="{FF2B5EF4-FFF2-40B4-BE49-F238E27FC236}">
                <a16:creationId xmlns:a16="http://schemas.microsoft.com/office/drawing/2014/main" id="{A944281D-8161-494E-2268-201B8D5136EC}"/>
              </a:ext>
            </a:extLst>
          </p:cNvPr>
          <p:cNvSpPr txBox="1">
            <a:spLocks/>
          </p:cNvSpPr>
          <p:nvPr/>
        </p:nvSpPr>
        <p:spPr>
          <a:xfrm>
            <a:off x="615950" y="2302292"/>
            <a:ext cx="5372100" cy="287521"/>
          </a:xfrm>
          <a:prstGeom prst="rect">
            <a:avLst/>
          </a:prstGeom>
        </p:spPr>
        <p:txBody>
          <a:bodyPr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2"/>
                </a:solidFill>
                <a:latin typeface="Montserrat SemiBold"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ontserrat SemiBold"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2"/>
                </a:solidFill>
                <a:latin typeface="Montserrat SemiBold"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ontserrat SemiBold"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ontserrat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4"/>
                </a:solidFill>
              </a:rPr>
              <a:t>From Crisis Response to Strategic Transformation</a:t>
            </a:r>
          </a:p>
        </p:txBody>
      </p:sp>
      <p:cxnSp>
        <p:nvCxnSpPr>
          <p:cNvPr id="27" name="Straight Connector 26">
            <a:extLst>
              <a:ext uri="{FF2B5EF4-FFF2-40B4-BE49-F238E27FC236}">
                <a16:creationId xmlns:a16="http://schemas.microsoft.com/office/drawing/2014/main" id="{C3713C0A-B761-D062-7031-324D9A3928AE}"/>
              </a:ext>
            </a:extLst>
          </p:cNvPr>
          <p:cNvCxnSpPr>
            <a:cxnSpLocks/>
          </p:cNvCxnSpPr>
          <p:nvPr/>
        </p:nvCxnSpPr>
        <p:spPr>
          <a:xfrm>
            <a:off x="615950" y="2591345"/>
            <a:ext cx="7449814" cy="0"/>
          </a:xfrm>
          <a:prstGeom prst="line">
            <a:avLst/>
          </a:prstGeom>
          <a:ln w="25400">
            <a:solidFill>
              <a:schemeClr val="accent4">
                <a:lumMod val="20000"/>
                <a:lumOff val="80000"/>
              </a:schemeClr>
            </a:solidFill>
          </a:ln>
        </p:spPr>
        <p:style>
          <a:lnRef idx="2">
            <a:schemeClr val="accent1"/>
          </a:lnRef>
          <a:fillRef idx="0">
            <a:schemeClr val="accent1"/>
          </a:fillRef>
          <a:effectRef idx="1">
            <a:schemeClr val="accent1"/>
          </a:effectRef>
          <a:fontRef idx="minor">
            <a:schemeClr val="tx1"/>
          </a:fontRef>
        </p:style>
      </p:cxnSp>
      <p:sp>
        <p:nvSpPr>
          <p:cNvPr id="28" name="Text Placeholder 5">
            <a:extLst>
              <a:ext uri="{FF2B5EF4-FFF2-40B4-BE49-F238E27FC236}">
                <a16:creationId xmlns:a16="http://schemas.microsoft.com/office/drawing/2014/main" id="{2CDF06D5-C1B4-C40F-468C-E47093A0E28A}"/>
              </a:ext>
            </a:extLst>
          </p:cNvPr>
          <p:cNvSpPr txBox="1">
            <a:spLocks/>
          </p:cNvSpPr>
          <p:nvPr/>
        </p:nvSpPr>
        <p:spPr>
          <a:xfrm>
            <a:off x="615950" y="4169438"/>
            <a:ext cx="5372100" cy="287521"/>
          </a:xfrm>
          <a:prstGeom prst="rect">
            <a:avLst/>
          </a:prstGeom>
        </p:spPr>
        <p:txBody>
          <a:bodyPr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2"/>
                </a:solidFill>
                <a:latin typeface="Montserrat SemiBold"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ontserrat SemiBold"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2"/>
                </a:solidFill>
                <a:latin typeface="Montserrat SemiBold"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ontserrat SemiBold"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ontserrat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4"/>
                </a:solidFill>
              </a:rPr>
              <a:t>Rethinking the Future of Work and Operations</a:t>
            </a:r>
          </a:p>
        </p:txBody>
      </p:sp>
      <p:pic>
        <p:nvPicPr>
          <p:cNvPr id="29" name="Graphic 28">
            <a:extLst>
              <a:ext uri="{FF2B5EF4-FFF2-40B4-BE49-F238E27FC236}">
                <a16:creationId xmlns:a16="http://schemas.microsoft.com/office/drawing/2014/main" id="{06B9AFF8-829B-B5C0-201F-BDFDAD0EB0AE}"/>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805341" y="4214249"/>
            <a:ext cx="201852" cy="201852"/>
          </a:xfrm>
          <a:prstGeom prst="rect">
            <a:avLst/>
          </a:prstGeom>
        </p:spPr>
      </p:pic>
      <p:pic>
        <p:nvPicPr>
          <p:cNvPr id="30" name="Graphic 29">
            <a:extLst>
              <a:ext uri="{FF2B5EF4-FFF2-40B4-BE49-F238E27FC236}">
                <a16:creationId xmlns:a16="http://schemas.microsoft.com/office/drawing/2014/main" id="{1CEAD729-E5F8-A983-2695-8B5B2397F9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10379" y="2352821"/>
            <a:ext cx="191774" cy="191772"/>
          </a:xfrm>
          <a:prstGeom prst="rect">
            <a:avLst/>
          </a:prstGeom>
        </p:spPr>
      </p:pic>
    </p:spTree>
    <p:extLst>
      <p:ext uri="{BB962C8B-B14F-4D97-AF65-F5344CB8AC3E}">
        <p14:creationId xmlns:p14="http://schemas.microsoft.com/office/powerpoint/2010/main" val="18498874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0125C9C7-68D4-A0C9-9F2A-3A64BE4C0EE6}"/>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3FEA14CD-9B68-A0BF-C1D2-F7A232E2EEE7}"/>
              </a:ext>
            </a:extLst>
          </p:cNvPr>
          <p:cNvSpPr txBox="1">
            <a:spLocks/>
          </p:cNvSpPr>
          <p:nvPr/>
        </p:nvSpPr>
        <p:spPr>
          <a:xfrm>
            <a:off x="689752" y="2082526"/>
            <a:ext cx="3461306" cy="2722027"/>
          </a:xfrm>
          <a:prstGeom prst="rect">
            <a:avLst/>
          </a:prstGeom>
          <a:noFill/>
        </p:spPr>
        <p:txBody>
          <a:bodyPr wrap="square" lIns="0" tIns="0" rIns="0" bIns="0" rtlCol="0">
            <a:spAutoFit/>
          </a:bodyPr>
          <a:lstStyle/>
          <a:p>
            <a:pPr>
              <a:lnSpc>
                <a:spcPct val="114000"/>
              </a:lnSpc>
              <a:buNone/>
            </a:pPr>
            <a:r>
              <a:rPr lang="en-US" sz="1200" dirty="0">
                <a:solidFill>
                  <a:schemeClr val="tx2"/>
                </a:solidFill>
              </a:rPr>
              <a:t>The pace of change in today’s global economy is faster than ever. Market conditions, customer expectations, and competitive pressures shift almost overnight, leaving little room for complacency.</a:t>
            </a:r>
          </a:p>
          <a:p>
            <a:pPr>
              <a:lnSpc>
                <a:spcPct val="114000"/>
              </a:lnSpc>
              <a:buNone/>
            </a:pPr>
            <a:endParaRPr lang="en-US" sz="1200" dirty="0">
              <a:solidFill>
                <a:schemeClr val="tx2"/>
              </a:solidFill>
            </a:endParaRPr>
          </a:p>
          <a:p>
            <a:pPr>
              <a:lnSpc>
                <a:spcPct val="114000"/>
              </a:lnSpc>
              <a:buNone/>
            </a:pPr>
            <a:r>
              <a:rPr lang="en-US" sz="1200" dirty="0">
                <a:solidFill>
                  <a:schemeClr val="tx2"/>
                </a:solidFill>
              </a:rPr>
              <a:t>Organizations that rely on legacy systems and static processes struggle to keep up, often finding themselves outpaced by more agile competitors. Digital transformation enables businesses to remain nimble, respond to disruption with speed, and quickly capitalize on new opportunities. </a:t>
            </a:r>
          </a:p>
        </p:txBody>
      </p:sp>
      <p:sp>
        <p:nvSpPr>
          <p:cNvPr id="15" name="TextBox 14">
            <a:extLst>
              <a:ext uri="{FF2B5EF4-FFF2-40B4-BE49-F238E27FC236}">
                <a16:creationId xmlns:a16="http://schemas.microsoft.com/office/drawing/2014/main" id="{E144BCE1-41E8-4789-2DCE-B098DEACCC73}"/>
              </a:ext>
            </a:extLst>
          </p:cNvPr>
          <p:cNvSpPr txBox="1">
            <a:spLocks/>
          </p:cNvSpPr>
          <p:nvPr/>
        </p:nvSpPr>
        <p:spPr>
          <a:xfrm>
            <a:off x="8006885" y="2082526"/>
            <a:ext cx="3461306" cy="2511521"/>
          </a:xfrm>
          <a:prstGeom prst="rect">
            <a:avLst/>
          </a:prstGeom>
          <a:noFill/>
        </p:spPr>
        <p:txBody>
          <a:bodyPr wrap="square" lIns="0" tIns="0" rIns="0" bIns="0">
            <a:spAutoFit/>
          </a:bodyPr>
          <a:lstStyle/>
          <a:p>
            <a:pPr>
              <a:lnSpc>
                <a:spcPct val="114000"/>
              </a:lnSpc>
              <a:buNone/>
            </a:pPr>
            <a:r>
              <a:rPr lang="en-US" sz="1200" dirty="0">
                <a:solidFill>
                  <a:schemeClr val="tx2"/>
                </a:solidFill>
              </a:rPr>
              <a:t>In a world marked by supply chain disruptions, labor shortages, and economic uncertainty, operational resilience has become a critical competitive advantage. Companies must be prepared to absorb shocks, adapt quickly, and maintain continuity in the face of challenges. </a:t>
            </a:r>
          </a:p>
          <a:p>
            <a:pPr>
              <a:lnSpc>
                <a:spcPct val="114000"/>
              </a:lnSpc>
              <a:buNone/>
            </a:pPr>
            <a:endParaRPr lang="en-US" sz="1200" dirty="0">
              <a:solidFill>
                <a:schemeClr val="tx2"/>
              </a:solidFill>
            </a:endParaRPr>
          </a:p>
          <a:p>
            <a:pPr>
              <a:lnSpc>
                <a:spcPct val="114000"/>
              </a:lnSpc>
              <a:buNone/>
            </a:pPr>
            <a:r>
              <a:rPr lang="en-US" sz="1200" dirty="0">
                <a:solidFill>
                  <a:schemeClr val="tx2"/>
                </a:solidFill>
              </a:rPr>
              <a:t>Digital transformation allows businesses to streamline workflows, enhance collaboration, and leverage real-time data for smarter decision-making.</a:t>
            </a:r>
          </a:p>
        </p:txBody>
      </p:sp>
      <p:grpSp>
        <p:nvGrpSpPr>
          <p:cNvPr id="4" name="Group 3">
            <a:extLst>
              <a:ext uri="{FF2B5EF4-FFF2-40B4-BE49-F238E27FC236}">
                <a16:creationId xmlns:a16="http://schemas.microsoft.com/office/drawing/2014/main" id="{44A2C81F-5016-812D-3B5D-66ADA208903B}"/>
              </a:ext>
            </a:extLst>
          </p:cNvPr>
          <p:cNvGrpSpPr/>
          <p:nvPr/>
        </p:nvGrpSpPr>
        <p:grpSpPr>
          <a:xfrm>
            <a:off x="609190" y="1600200"/>
            <a:ext cx="7304035" cy="3713742"/>
            <a:chOff x="609190" y="1801233"/>
            <a:chExt cx="7304035" cy="3713742"/>
          </a:xfrm>
        </p:grpSpPr>
        <p:cxnSp>
          <p:nvCxnSpPr>
            <p:cNvPr id="24" name="Straight Connector 23">
              <a:extLst>
                <a:ext uri="{FF2B5EF4-FFF2-40B4-BE49-F238E27FC236}">
                  <a16:creationId xmlns:a16="http://schemas.microsoft.com/office/drawing/2014/main" id="{4F6F90F5-5AA3-AE73-4D76-FEC695E64E7D}"/>
                </a:ext>
              </a:extLst>
            </p:cNvPr>
            <p:cNvCxnSpPr>
              <a:cxnSpLocks/>
            </p:cNvCxnSpPr>
            <p:nvPr/>
          </p:nvCxnSpPr>
          <p:spPr>
            <a:xfrm>
              <a:off x="609190" y="1801233"/>
              <a:ext cx="0" cy="3713742"/>
            </a:xfrm>
            <a:prstGeom prst="line">
              <a:avLst/>
            </a:prstGeom>
            <a:ln w="25400">
              <a:solidFill>
                <a:schemeClr val="accent5">
                  <a:lumMod val="90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0DD2496C-0FAE-C43F-F608-B49671863CCF}"/>
                </a:ext>
              </a:extLst>
            </p:cNvPr>
            <p:cNvCxnSpPr>
              <a:cxnSpLocks/>
            </p:cNvCxnSpPr>
            <p:nvPr/>
          </p:nvCxnSpPr>
          <p:spPr>
            <a:xfrm>
              <a:off x="4278775" y="1801233"/>
              <a:ext cx="0" cy="3713742"/>
            </a:xfrm>
            <a:prstGeom prst="line">
              <a:avLst/>
            </a:prstGeom>
            <a:ln w="25400">
              <a:solidFill>
                <a:schemeClr val="accent5">
                  <a:lumMod val="90000"/>
                </a:scheme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ED59F518-D70D-9389-DAE3-0F7D57FB2709}"/>
                </a:ext>
              </a:extLst>
            </p:cNvPr>
            <p:cNvCxnSpPr>
              <a:cxnSpLocks/>
            </p:cNvCxnSpPr>
            <p:nvPr/>
          </p:nvCxnSpPr>
          <p:spPr>
            <a:xfrm>
              <a:off x="7913225" y="1801233"/>
              <a:ext cx="0" cy="3713742"/>
            </a:xfrm>
            <a:prstGeom prst="line">
              <a:avLst/>
            </a:prstGeom>
            <a:ln w="25400">
              <a:solidFill>
                <a:schemeClr val="accent5">
                  <a:lumMod val="90000"/>
                </a:schemeClr>
              </a:solidFill>
            </a:ln>
          </p:spPr>
          <p:style>
            <a:lnRef idx="2">
              <a:schemeClr val="accent1"/>
            </a:lnRef>
            <a:fillRef idx="0">
              <a:schemeClr val="accent1"/>
            </a:fillRef>
            <a:effectRef idx="1">
              <a:schemeClr val="accent1"/>
            </a:effectRef>
            <a:fontRef idx="minor">
              <a:schemeClr val="tx1"/>
            </a:fontRef>
          </p:style>
        </p:cxnSp>
      </p:grpSp>
      <p:sp>
        <p:nvSpPr>
          <p:cNvPr id="47" name="Text Placeholder 46">
            <a:extLst>
              <a:ext uri="{FF2B5EF4-FFF2-40B4-BE49-F238E27FC236}">
                <a16:creationId xmlns:a16="http://schemas.microsoft.com/office/drawing/2014/main" id="{60FDF074-A531-B9EF-A580-92057CBCA6B8}"/>
              </a:ext>
            </a:extLst>
          </p:cNvPr>
          <p:cNvSpPr>
            <a:spLocks noGrp="1"/>
          </p:cNvSpPr>
          <p:nvPr>
            <p:ph type="body" sz="quarter" idx="18"/>
          </p:nvPr>
        </p:nvSpPr>
        <p:spPr>
          <a:xfrm>
            <a:off x="3197860" y="6279450"/>
            <a:ext cx="5796280" cy="166199"/>
          </a:xfrm>
        </p:spPr>
        <p:txBody>
          <a:bodyPr>
            <a:normAutofit/>
          </a:bodyPr>
          <a:lstStyle/>
          <a:p>
            <a:r>
              <a:rPr lang="en-US" dirty="0"/>
              <a:t>Why Digital Transformation Still Matters</a:t>
            </a:r>
          </a:p>
        </p:txBody>
      </p:sp>
      <p:sp>
        <p:nvSpPr>
          <p:cNvPr id="48" name="Text Placeholder 47">
            <a:extLst>
              <a:ext uri="{FF2B5EF4-FFF2-40B4-BE49-F238E27FC236}">
                <a16:creationId xmlns:a16="http://schemas.microsoft.com/office/drawing/2014/main" id="{DD78A62D-C829-BCD9-A322-4071D40281AA}"/>
              </a:ext>
            </a:extLst>
          </p:cNvPr>
          <p:cNvSpPr>
            <a:spLocks noGrp="1"/>
          </p:cNvSpPr>
          <p:nvPr>
            <p:ph type="body" sz="quarter" idx="19"/>
          </p:nvPr>
        </p:nvSpPr>
        <p:spPr>
          <a:xfrm>
            <a:off x="609599" y="6251750"/>
            <a:ext cx="286613" cy="221599"/>
          </a:xfrm>
        </p:spPr>
        <p:txBody>
          <a:bodyPr>
            <a:noAutofit/>
          </a:bodyPr>
          <a:lstStyle/>
          <a:p>
            <a:r>
              <a:rPr lang="en-US" dirty="0"/>
              <a:t>01</a:t>
            </a:r>
          </a:p>
        </p:txBody>
      </p:sp>
      <p:sp>
        <p:nvSpPr>
          <p:cNvPr id="44" name="Text Placeholder 43">
            <a:extLst>
              <a:ext uri="{FF2B5EF4-FFF2-40B4-BE49-F238E27FC236}">
                <a16:creationId xmlns:a16="http://schemas.microsoft.com/office/drawing/2014/main" id="{1F9A2BDD-35E8-3751-F636-53FAB3C74DCE}"/>
              </a:ext>
            </a:extLst>
          </p:cNvPr>
          <p:cNvSpPr>
            <a:spLocks noGrp="1"/>
          </p:cNvSpPr>
          <p:nvPr>
            <p:ph type="body" sz="quarter" idx="16"/>
          </p:nvPr>
        </p:nvSpPr>
        <p:spPr>
          <a:xfrm>
            <a:off x="946152" y="6279450"/>
            <a:ext cx="2203446" cy="166199"/>
          </a:xfrm>
        </p:spPr>
        <p:txBody>
          <a:bodyPr>
            <a:normAutofit/>
          </a:bodyPr>
          <a:lstStyle/>
          <a:p>
            <a:r>
              <a:rPr lang="en-US" dirty="0"/>
              <a:t>Introduction</a:t>
            </a:r>
          </a:p>
        </p:txBody>
      </p:sp>
      <p:sp>
        <p:nvSpPr>
          <p:cNvPr id="35" name="Slide Number Placeholder 34">
            <a:extLst>
              <a:ext uri="{FF2B5EF4-FFF2-40B4-BE49-F238E27FC236}">
                <a16:creationId xmlns:a16="http://schemas.microsoft.com/office/drawing/2014/main" id="{AE22437A-B800-6350-EC22-9F710040354E}"/>
              </a:ext>
            </a:extLst>
          </p:cNvPr>
          <p:cNvSpPr>
            <a:spLocks noGrp="1"/>
          </p:cNvSpPr>
          <p:nvPr>
            <p:ph type="sldNum" sz="quarter" idx="4"/>
          </p:nvPr>
        </p:nvSpPr>
        <p:spPr>
          <a:xfrm>
            <a:off x="11295787" y="6251750"/>
            <a:ext cx="286611" cy="189270"/>
          </a:xfrm>
        </p:spPr>
        <p:txBody>
          <a:bodyPr/>
          <a:lstStyle/>
          <a:p>
            <a:fld id="{E494F7E3-3625-40F1-897C-DFFB67D50095}" type="slidenum">
              <a:rPr lang="en-US" smtClean="0"/>
              <a:pPr/>
              <a:t>16</a:t>
            </a:fld>
            <a:endParaRPr lang="en-US"/>
          </a:p>
        </p:txBody>
      </p:sp>
      <p:sp>
        <p:nvSpPr>
          <p:cNvPr id="46" name="Text Placeholder 45">
            <a:extLst>
              <a:ext uri="{FF2B5EF4-FFF2-40B4-BE49-F238E27FC236}">
                <a16:creationId xmlns:a16="http://schemas.microsoft.com/office/drawing/2014/main" id="{76058C8E-134A-E7B0-D511-7D0582F53A9D}"/>
              </a:ext>
            </a:extLst>
          </p:cNvPr>
          <p:cNvSpPr>
            <a:spLocks noGrp="1"/>
          </p:cNvSpPr>
          <p:nvPr>
            <p:ph type="body" sz="quarter" idx="15"/>
          </p:nvPr>
        </p:nvSpPr>
        <p:spPr>
          <a:xfrm>
            <a:off x="609600" y="393700"/>
            <a:ext cx="10972800" cy="757238"/>
          </a:xfrm>
        </p:spPr>
        <p:txBody>
          <a:bodyPr>
            <a:noAutofit/>
          </a:bodyPr>
          <a:lstStyle/>
          <a:p>
            <a:r>
              <a:rPr lang="en-US" dirty="0"/>
              <a:t>Why Digital Transformation Still Matters It's not just about tech — it’s about staying competitive and resilient.</a:t>
            </a:r>
          </a:p>
        </p:txBody>
      </p:sp>
      <p:sp>
        <p:nvSpPr>
          <p:cNvPr id="39" name="TextBox 38">
            <a:extLst>
              <a:ext uri="{FF2B5EF4-FFF2-40B4-BE49-F238E27FC236}">
                <a16:creationId xmlns:a16="http://schemas.microsoft.com/office/drawing/2014/main" id="{AACAFEA9-CE67-CA91-A06F-6649B9F778E4}"/>
              </a:ext>
            </a:extLst>
          </p:cNvPr>
          <p:cNvSpPr txBox="1">
            <a:spLocks/>
          </p:cNvSpPr>
          <p:nvPr/>
        </p:nvSpPr>
        <p:spPr>
          <a:xfrm>
            <a:off x="4382171" y="2082526"/>
            <a:ext cx="3403336" cy="2722027"/>
          </a:xfrm>
          <a:prstGeom prst="rect">
            <a:avLst/>
          </a:prstGeom>
          <a:noFill/>
        </p:spPr>
        <p:txBody>
          <a:bodyPr wrap="square" lIns="0" tIns="0" rIns="0" bIns="0" rtlCol="0">
            <a:spAutoFit/>
          </a:bodyPr>
          <a:lstStyle>
            <a:defPPr>
              <a:defRPr lang="en-US"/>
            </a:defPPr>
            <a:lvl1pPr>
              <a:buNone/>
              <a:defRPr sz="1400">
                <a:solidFill>
                  <a:schemeClr val="tx2"/>
                </a:solidFill>
              </a:defRPr>
            </a:lvl1pPr>
          </a:lstStyle>
          <a:p>
            <a:pPr>
              <a:lnSpc>
                <a:spcPct val="114000"/>
              </a:lnSpc>
            </a:pPr>
            <a:r>
              <a:rPr lang="en-US" sz="1200" dirty="0"/>
              <a:t>Modern customers expect seamless, personalized, and intuitive experiences across every channel. Whether interacting online, in person, or through mobile apps, they demand immediacy, convenience, and relevance at every touchpoint. </a:t>
            </a:r>
          </a:p>
          <a:p>
            <a:pPr>
              <a:lnSpc>
                <a:spcPct val="114000"/>
              </a:lnSpc>
            </a:pPr>
            <a:endParaRPr lang="en-US" sz="1200" dirty="0"/>
          </a:p>
          <a:p>
            <a:pPr>
              <a:lnSpc>
                <a:spcPct val="114000"/>
              </a:lnSpc>
            </a:pPr>
            <a:r>
              <a:rPr lang="en-US" sz="1200" dirty="0"/>
              <a:t>Their loyalty is shaped by how consistently and effortlessly businesses can meet these expectations. Digital transformation empowers organizations to harness customer data, automate processes, and deliver services faster and smarter.</a:t>
            </a:r>
          </a:p>
        </p:txBody>
      </p:sp>
      <p:sp>
        <p:nvSpPr>
          <p:cNvPr id="2" name="Text Placeholder 5">
            <a:extLst>
              <a:ext uri="{FF2B5EF4-FFF2-40B4-BE49-F238E27FC236}">
                <a16:creationId xmlns:a16="http://schemas.microsoft.com/office/drawing/2014/main" id="{3EB4784D-FCBF-4419-29C9-266E7264F463}"/>
              </a:ext>
            </a:extLst>
          </p:cNvPr>
          <p:cNvSpPr txBox="1">
            <a:spLocks/>
          </p:cNvSpPr>
          <p:nvPr/>
        </p:nvSpPr>
        <p:spPr>
          <a:xfrm>
            <a:off x="689751" y="1600200"/>
            <a:ext cx="3461306" cy="387798"/>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2"/>
                </a:solidFill>
                <a:latin typeface="Montserrat SemiBold"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ontserrat SemiBold"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2"/>
                </a:solidFill>
                <a:latin typeface="Montserrat SemiBold"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ontserrat SemiBold"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ontserrat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schemeClr val="accent4"/>
                </a:solidFill>
              </a:rPr>
              <a:t>A Constantly Evolving </a:t>
            </a:r>
            <a:br>
              <a:rPr lang="en-US" sz="1400" dirty="0">
                <a:solidFill>
                  <a:schemeClr val="accent4"/>
                </a:solidFill>
              </a:rPr>
            </a:br>
            <a:r>
              <a:rPr lang="en-US" sz="1400" dirty="0">
                <a:solidFill>
                  <a:schemeClr val="accent4"/>
                </a:solidFill>
              </a:rPr>
              <a:t>Business Environment</a:t>
            </a:r>
          </a:p>
        </p:txBody>
      </p:sp>
      <p:sp>
        <p:nvSpPr>
          <p:cNvPr id="3" name="Text Placeholder 5">
            <a:extLst>
              <a:ext uri="{FF2B5EF4-FFF2-40B4-BE49-F238E27FC236}">
                <a16:creationId xmlns:a16="http://schemas.microsoft.com/office/drawing/2014/main" id="{5B94BC43-DB55-7CE0-7120-519CC2F5A2FD}"/>
              </a:ext>
            </a:extLst>
          </p:cNvPr>
          <p:cNvSpPr txBox="1">
            <a:spLocks/>
          </p:cNvSpPr>
          <p:nvPr/>
        </p:nvSpPr>
        <p:spPr>
          <a:xfrm>
            <a:off x="4382170" y="1600200"/>
            <a:ext cx="3403336" cy="387798"/>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2"/>
                </a:solidFill>
                <a:latin typeface="Montserrat SemiBold"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ontserrat SemiBold"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2"/>
                </a:solidFill>
                <a:latin typeface="Montserrat SemiBold"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ontserrat SemiBold"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ontserrat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schemeClr val="accent4"/>
                </a:solidFill>
              </a:rPr>
              <a:t>Meeting Rising </a:t>
            </a:r>
            <a:br>
              <a:rPr lang="en-US" sz="1400" dirty="0">
                <a:solidFill>
                  <a:schemeClr val="accent4"/>
                </a:solidFill>
              </a:rPr>
            </a:br>
            <a:r>
              <a:rPr lang="en-US" sz="1400" dirty="0">
                <a:solidFill>
                  <a:schemeClr val="accent4"/>
                </a:solidFill>
              </a:rPr>
              <a:t>Customer Expectations</a:t>
            </a:r>
          </a:p>
        </p:txBody>
      </p:sp>
      <p:sp>
        <p:nvSpPr>
          <p:cNvPr id="6" name="Text Placeholder 5">
            <a:extLst>
              <a:ext uri="{FF2B5EF4-FFF2-40B4-BE49-F238E27FC236}">
                <a16:creationId xmlns:a16="http://schemas.microsoft.com/office/drawing/2014/main" id="{324E0391-DD56-0A02-6DE6-2E42B4E98489}"/>
              </a:ext>
            </a:extLst>
          </p:cNvPr>
          <p:cNvSpPr txBox="1">
            <a:spLocks/>
          </p:cNvSpPr>
          <p:nvPr/>
        </p:nvSpPr>
        <p:spPr>
          <a:xfrm>
            <a:off x="8006885" y="1600200"/>
            <a:ext cx="3461306" cy="387798"/>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2"/>
                </a:solidFill>
                <a:latin typeface="Montserrat SemiBold"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ontserrat SemiBold"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2"/>
                </a:solidFill>
                <a:latin typeface="Montserrat SemiBold"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ontserrat SemiBold"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ontserrat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schemeClr val="accent4"/>
                </a:solidFill>
              </a:rPr>
              <a:t>Enabling Operational </a:t>
            </a:r>
            <a:br>
              <a:rPr lang="en-US" sz="1400" dirty="0">
                <a:solidFill>
                  <a:schemeClr val="accent4"/>
                </a:solidFill>
              </a:rPr>
            </a:br>
            <a:r>
              <a:rPr lang="en-US" sz="1400" dirty="0">
                <a:solidFill>
                  <a:schemeClr val="accent4"/>
                </a:solidFill>
              </a:rPr>
              <a:t>Resilience and Efficiency</a:t>
            </a:r>
          </a:p>
        </p:txBody>
      </p:sp>
    </p:spTree>
    <p:extLst>
      <p:ext uri="{BB962C8B-B14F-4D97-AF65-F5344CB8AC3E}">
        <p14:creationId xmlns:p14="http://schemas.microsoft.com/office/powerpoint/2010/main" val="6686217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FCAFDAF7-777C-7915-6E7D-D6890CA4EF56}"/>
            </a:ext>
          </a:extLst>
        </p:cNvPr>
        <p:cNvGrpSpPr/>
        <p:nvPr/>
      </p:nvGrpSpPr>
      <p:grpSpPr>
        <a:xfrm>
          <a:off x="0" y="0"/>
          <a:ext cx="0" cy="0"/>
          <a:chOff x="0" y="0"/>
          <a:chExt cx="0" cy="0"/>
        </a:xfrm>
      </p:grpSpPr>
      <p:sp>
        <p:nvSpPr>
          <p:cNvPr id="21" name="Text Placeholder 20">
            <a:extLst>
              <a:ext uri="{FF2B5EF4-FFF2-40B4-BE49-F238E27FC236}">
                <a16:creationId xmlns:a16="http://schemas.microsoft.com/office/drawing/2014/main" id="{41A7277E-FA47-E66B-A260-1A8B3F2A07CE}"/>
              </a:ext>
            </a:extLst>
          </p:cNvPr>
          <p:cNvSpPr>
            <a:spLocks noGrp="1"/>
          </p:cNvSpPr>
          <p:nvPr>
            <p:ph type="body" sz="quarter" idx="18"/>
          </p:nvPr>
        </p:nvSpPr>
        <p:spPr>
          <a:xfrm>
            <a:off x="3197860" y="6279450"/>
            <a:ext cx="5796280" cy="166199"/>
          </a:xfrm>
        </p:spPr>
        <p:txBody>
          <a:bodyPr>
            <a:normAutofit/>
          </a:bodyPr>
          <a:lstStyle/>
          <a:p>
            <a:r>
              <a:rPr lang="en-US" dirty="0"/>
              <a:t>Why Digital Transformation Still Matters</a:t>
            </a:r>
          </a:p>
        </p:txBody>
      </p:sp>
      <p:sp>
        <p:nvSpPr>
          <p:cNvPr id="8" name="Text Placeholder 47">
            <a:extLst>
              <a:ext uri="{FF2B5EF4-FFF2-40B4-BE49-F238E27FC236}">
                <a16:creationId xmlns:a16="http://schemas.microsoft.com/office/drawing/2014/main" id="{F15E9D5C-3956-9783-FC3C-49A9893A3AC3}"/>
              </a:ext>
            </a:extLst>
          </p:cNvPr>
          <p:cNvSpPr>
            <a:spLocks noGrp="1"/>
          </p:cNvSpPr>
          <p:nvPr>
            <p:ph type="body" sz="quarter" idx="19"/>
          </p:nvPr>
        </p:nvSpPr>
        <p:spPr>
          <a:xfrm>
            <a:off x="609599" y="6251750"/>
            <a:ext cx="286613" cy="221599"/>
          </a:xfrm>
        </p:spPr>
        <p:txBody>
          <a:bodyPr>
            <a:noAutofit/>
          </a:bodyPr>
          <a:lstStyle/>
          <a:p>
            <a:r>
              <a:rPr lang="en-US" dirty="0"/>
              <a:t>01</a:t>
            </a:r>
          </a:p>
        </p:txBody>
      </p:sp>
      <p:sp>
        <p:nvSpPr>
          <p:cNvPr id="18" name="Text Placeholder 17">
            <a:extLst>
              <a:ext uri="{FF2B5EF4-FFF2-40B4-BE49-F238E27FC236}">
                <a16:creationId xmlns:a16="http://schemas.microsoft.com/office/drawing/2014/main" id="{24D0C6B3-5F3D-80D6-121D-A47D02438180}"/>
              </a:ext>
            </a:extLst>
          </p:cNvPr>
          <p:cNvSpPr>
            <a:spLocks noGrp="1"/>
          </p:cNvSpPr>
          <p:nvPr>
            <p:ph type="body" sz="quarter" idx="16"/>
          </p:nvPr>
        </p:nvSpPr>
        <p:spPr>
          <a:xfrm>
            <a:off x="946152" y="6279450"/>
            <a:ext cx="2203446" cy="166199"/>
          </a:xfrm>
        </p:spPr>
        <p:txBody>
          <a:bodyPr>
            <a:normAutofit/>
          </a:bodyPr>
          <a:lstStyle/>
          <a:p>
            <a:r>
              <a:rPr lang="en-US" dirty="0"/>
              <a:t>Introduction</a:t>
            </a:r>
          </a:p>
        </p:txBody>
      </p:sp>
      <p:sp>
        <p:nvSpPr>
          <p:cNvPr id="6" name="Slide Number Placeholder 5">
            <a:extLst>
              <a:ext uri="{FF2B5EF4-FFF2-40B4-BE49-F238E27FC236}">
                <a16:creationId xmlns:a16="http://schemas.microsoft.com/office/drawing/2014/main" id="{524AB800-0B2D-27C6-9E96-46F1E2ED5F47}"/>
              </a:ext>
            </a:extLst>
          </p:cNvPr>
          <p:cNvSpPr>
            <a:spLocks noGrp="1"/>
          </p:cNvSpPr>
          <p:nvPr>
            <p:ph type="sldNum" sz="quarter" idx="4"/>
          </p:nvPr>
        </p:nvSpPr>
        <p:spPr>
          <a:xfrm>
            <a:off x="11295787" y="6251750"/>
            <a:ext cx="286611" cy="189270"/>
          </a:xfrm>
        </p:spPr>
        <p:txBody>
          <a:bodyPr/>
          <a:lstStyle/>
          <a:p>
            <a:fld id="{E494F7E3-3625-40F1-897C-DFFB67D50095}" type="slidenum">
              <a:rPr lang="en-US" smtClean="0"/>
              <a:pPr/>
              <a:t>17</a:t>
            </a:fld>
            <a:endParaRPr lang="en-US"/>
          </a:p>
        </p:txBody>
      </p:sp>
      <p:sp>
        <p:nvSpPr>
          <p:cNvPr id="20" name="Text Placeholder 19">
            <a:extLst>
              <a:ext uri="{FF2B5EF4-FFF2-40B4-BE49-F238E27FC236}">
                <a16:creationId xmlns:a16="http://schemas.microsoft.com/office/drawing/2014/main" id="{0660F4C2-129B-19E4-6834-7A491730A830}"/>
              </a:ext>
            </a:extLst>
          </p:cNvPr>
          <p:cNvSpPr>
            <a:spLocks noGrp="1"/>
          </p:cNvSpPr>
          <p:nvPr>
            <p:ph type="body" sz="quarter" idx="15"/>
          </p:nvPr>
        </p:nvSpPr>
        <p:spPr>
          <a:xfrm>
            <a:off x="609600" y="393700"/>
            <a:ext cx="10972800" cy="757238"/>
          </a:xfrm>
        </p:spPr>
        <p:txBody>
          <a:bodyPr>
            <a:noAutofit/>
          </a:bodyPr>
          <a:lstStyle/>
          <a:p>
            <a:r>
              <a:rPr lang="en-US" dirty="0"/>
              <a:t>Why Digital Transformation Still Matters It's not just about tech — it’s about staying competitive and resilient.</a:t>
            </a:r>
          </a:p>
        </p:txBody>
      </p:sp>
      <p:sp>
        <p:nvSpPr>
          <p:cNvPr id="12" name="TextBox 11">
            <a:extLst>
              <a:ext uri="{FF2B5EF4-FFF2-40B4-BE49-F238E27FC236}">
                <a16:creationId xmlns:a16="http://schemas.microsoft.com/office/drawing/2014/main" id="{16261E44-ACB5-2EDC-D775-AFD5D1CDFE1E}"/>
              </a:ext>
            </a:extLst>
          </p:cNvPr>
          <p:cNvSpPr txBox="1"/>
          <p:nvPr/>
        </p:nvSpPr>
        <p:spPr>
          <a:xfrm>
            <a:off x="619649" y="3039777"/>
            <a:ext cx="2453261" cy="1880002"/>
          </a:xfrm>
          <a:prstGeom prst="rect">
            <a:avLst/>
          </a:prstGeom>
          <a:noFill/>
        </p:spPr>
        <p:txBody>
          <a:bodyPr wrap="square" lIns="0" tIns="0" rIns="0" bIns="0" rtlCol="0">
            <a:noAutofit/>
          </a:bodyPr>
          <a:lstStyle/>
          <a:p>
            <a:pPr>
              <a:lnSpc>
                <a:spcPct val="114000"/>
              </a:lnSpc>
              <a:buNone/>
            </a:pPr>
            <a:r>
              <a:rPr lang="en-US" sz="1200" dirty="0">
                <a:solidFill>
                  <a:schemeClr val="tx2"/>
                </a:solidFill>
              </a:rPr>
              <a:t>The pace of change in today’s global economy is faster than ever. Market conditions, customer expectations, and competitive pressures shift almost overnight. Organizations that rely on legacy systems and static processes struggle to keep up. </a:t>
            </a:r>
          </a:p>
        </p:txBody>
      </p:sp>
      <p:sp>
        <p:nvSpPr>
          <p:cNvPr id="13" name="TextBox 12">
            <a:extLst>
              <a:ext uri="{FF2B5EF4-FFF2-40B4-BE49-F238E27FC236}">
                <a16:creationId xmlns:a16="http://schemas.microsoft.com/office/drawing/2014/main" id="{D8EE2EB1-4FB8-53B8-D8E9-F580BF74D88C}"/>
              </a:ext>
            </a:extLst>
          </p:cNvPr>
          <p:cNvSpPr txBox="1">
            <a:spLocks/>
          </p:cNvSpPr>
          <p:nvPr/>
        </p:nvSpPr>
        <p:spPr>
          <a:xfrm>
            <a:off x="6292643" y="3039777"/>
            <a:ext cx="2453261" cy="1248483"/>
          </a:xfrm>
          <a:prstGeom prst="rect">
            <a:avLst/>
          </a:prstGeom>
          <a:noFill/>
        </p:spPr>
        <p:txBody>
          <a:bodyPr wrap="square" lIns="0" tIns="0" rIns="0" bIns="0" rtlCol="0">
            <a:noAutofit/>
          </a:bodyPr>
          <a:lstStyle>
            <a:defPPr>
              <a:defRPr lang="en-US"/>
            </a:defPPr>
            <a:lvl1pPr>
              <a:buNone/>
              <a:defRPr>
                <a:solidFill>
                  <a:schemeClr val="bg2"/>
                </a:solidFill>
              </a:defRPr>
            </a:lvl1pPr>
          </a:lstStyle>
          <a:p>
            <a:pPr>
              <a:lnSpc>
                <a:spcPct val="114000"/>
              </a:lnSpc>
            </a:pPr>
            <a:r>
              <a:rPr lang="en-US" sz="1200" dirty="0">
                <a:solidFill>
                  <a:schemeClr val="tx2"/>
                </a:solidFill>
              </a:rPr>
              <a:t>In a world marked by supply chain disruptions, labor shortages, and economic uncertainty, operational resilience has become a competitive advantage. </a:t>
            </a:r>
          </a:p>
        </p:txBody>
      </p:sp>
      <p:sp>
        <p:nvSpPr>
          <p:cNvPr id="15" name="TextBox 14">
            <a:extLst>
              <a:ext uri="{FF2B5EF4-FFF2-40B4-BE49-F238E27FC236}">
                <a16:creationId xmlns:a16="http://schemas.microsoft.com/office/drawing/2014/main" id="{4B8BA1F9-46CB-DF21-F555-580B6B9B8B27}"/>
              </a:ext>
            </a:extLst>
          </p:cNvPr>
          <p:cNvSpPr txBox="1">
            <a:spLocks/>
          </p:cNvSpPr>
          <p:nvPr/>
        </p:nvSpPr>
        <p:spPr>
          <a:xfrm>
            <a:off x="3456146" y="3039777"/>
            <a:ext cx="2453261" cy="1669496"/>
          </a:xfrm>
          <a:prstGeom prst="rect">
            <a:avLst/>
          </a:prstGeom>
          <a:noFill/>
        </p:spPr>
        <p:txBody>
          <a:bodyPr wrap="square" lIns="0" tIns="0" rIns="0" bIns="0">
            <a:noAutofit/>
          </a:bodyPr>
          <a:lstStyle/>
          <a:p>
            <a:pPr>
              <a:lnSpc>
                <a:spcPct val="114000"/>
              </a:lnSpc>
              <a:buNone/>
            </a:pPr>
            <a:r>
              <a:rPr lang="en-US" sz="1200" dirty="0">
                <a:solidFill>
                  <a:schemeClr val="tx2"/>
                </a:solidFill>
              </a:rPr>
              <a:t>Modern customers expect seamless, personalized, and intuitive experiences across every channel. Whether interacting online, in person, or through mobile apps, they demand immediacy and relevance. </a:t>
            </a:r>
          </a:p>
        </p:txBody>
      </p:sp>
      <p:sp>
        <p:nvSpPr>
          <p:cNvPr id="17" name="TextBox 16">
            <a:extLst>
              <a:ext uri="{FF2B5EF4-FFF2-40B4-BE49-F238E27FC236}">
                <a16:creationId xmlns:a16="http://schemas.microsoft.com/office/drawing/2014/main" id="{C42C5F37-7DD5-D621-2430-F9D8B230C5BC}"/>
              </a:ext>
            </a:extLst>
          </p:cNvPr>
          <p:cNvSpPr txBox="1">
            <a:spLocks/>
          </p:cNvSpPr>
          <p:nvPr/>
        </p:nvSpPr>
        <p:spPr>
          <a:xfrm>
            <a:off x="9129139" y="3039777"/>
            <a:ext cx="2453261" cy="1669496"/>
          </a:xfrm>
          <a:prstGeom prst="rect">
            <a:avLst/>
          </a:prstGeom>
          <a:noFill/>
        </p:spPr>
        <p:txBody>
          <a:bodyPr wrap="square" lIns="0" tIns="0" rIns="0" bIns="0" rtlCol="0">
            <a:noAutofit/>
          </a:bodyPr>
          <a:lstStyle>
            <a:defPPr>
              <a:defRPr lang="en-US"/>
            </a:defPPr>
            <a:lvl1pPr>
              <a:buNone/>
              <a:defRPr sz="1200">
                <a:solidFill>
                  <a:schemeClr val="tx2"/>
                </a:solidFill>
              </a:defRPr>
            </a:lvl1pPr>
          </a:lstStyle>
          <a:p>
            <a:pPr>
              <a:lnSpc>
                <a:spcPct val="114000"/>
              </a:lnSpc>
            </a:pPr>
            <a:r>
              <a:rPr lang="en-US" dirty="0"/>
              <a:t>Work has fundamentally changed, with hybrid models and digital collaboration now central to how organizations operate. Employees expect flexible, user-friendly digital tools and transparent communication. </a:t>
            </a:r>
          </a:p>
        </p:txBody>
      </p:sp>
      <p:pic>
        <p:nvPicPr>
          <p:cNvPr id="38" name="Graphic 37">
            <a:extLst>
              <a:ext uri="{FF2B5EF4-FFF2-40B4-BE49-F238E27FC236}">
                <a16:creationId xmlns:a16="http://schemas.microsoft.com/office/drawing/2014/main" id="{D0FAFD64-C7C0-0F4D-2EFB-97F41266F58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9649" y="1981357"/>
            <a:ext cx="393652" cy="393652"/>
          </a:xfrm>
          <a:prstGeom prst="rect">
            <a:avLst/>
          </a:prstGeom>
        </p:spPr>
      </p:pic>
      <p:pic>
        <p:nvPicPr>
          <p:cNvPr id="39" name="Graphic 38">
            <a:extLst>
              <a:ext uri="{FF2B5EF4-FFF2-40B4-BE49-F238E27FC236}">
                <a16:creationId xmlns:a16="http://schemas.microsoft.com/office/drawing/2014/main" id="{7E0867B8-ADCF-0CA7-8A29-6EDE2755C699}"/>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3456146" y="1981357"/>
            <a:ext cx="393652" cy="393652"/>
          </a:xfrm>
          <a:prstGeom prst="rect">
            <a:avLst/>
          </a:prstGeom>
        </p:spPr>
      </p:pic>
      <p:pic>
        <p:nvPicPr>
          <p:cNvPr id="40" name="Graphic 39">
            <a:extLst>
              <a:ext uri="{FF2B5EF4-FFF2-40B4-BE49-F238E27FC236}">
                <a16:creationId xmlns:a16="http://schemas.microsoft.com/office/drawing/2014/main" id="{C7825248-C4AB-26D1-05DF-0E47656E7860}"/>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6292643" y="1981357"/>
            <a:ext cx="393652" cy="393652"/>
          </a:xfrm>
          <a:prstGeom prst="rect">
            <a:avLst/>
          </a:prstGeom>
        </p:spPr>
      </p:pic>
      <p:pic>
        <p:nvPicPr>
          <p:cNvPr id="41" name="Graphic 40">
            <a:extLst>
              <a:ext uri="{FF2B5EF4-FFF2-40B4-BE49-F238E27FC236}">
                <a16:creationId xmlns:a16="http://schemas.microsoft.com/office/drawing/2014/main" id="{304F9DEC-13B4-EC5E-4EFA-5EDB73789411}"/>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9129139" y="1981357"/>
            <a:ext cx="393652" cy="393652"/>
          </a:xfrm>
          <a:prstGeom prst="rect">
            <a:avLst/>
          </a:prstGeom>
        </p:spPr>
      </p:pic>
      <p:sp>
        <p:nvSpPr>
          <p:cNvPr id="3" name="TextBox 2">
            <a:extLst>
              <a:ext uri="{FF2B5EF4-FFF2-40B4-BE49-F238E27FC236}">
                <a16:creationId xmlns:a16="http://schemas.microsoft.com/office/drawing/2014/main" id="{F9B07FD7-59F7-4BFF-3079-2CFF81F51F52}"/>
              </a:ext>
            </a:extLst>
          </p:cNvPr>
          <p:cNvSpPr txBox="1"/>
          <p:nvPr/>
        </p:nvSpPr>
        <p:spPr>
          <a:xfrm>
            <a:off x="619649" y="2487317"/>
            <a:ext cx="2453261" cy="430887"/>
          </a:xfrm>
          <a:prstGeom prst="rect">
            <a:avLst/>
          </a:prstGeom>
          <a:noFill/>
        </p:spPr>
        <p:txBody>
          <a:bodyPr wrap="square" lIns="0" tIns="0" rIns="0" bIns="0">
            <a:spAutoFit/>
          </a:bodyPr>
          <a:lstStyle/>
          <a:p>
            <a:r>
              <a:rPr lang="en-US" sz="1400" dirty="0">
                <a:solidFill>
                  <a:schemeClr val="tx2"/>
                </a:solidFill>
                <a:latin typeface="Montserrat SemiBold" pitchFamily="2" charset="0"/>
              </a:rPr>
              <a:t>A Constantly Evolving Business Environment</a:t>
            </a:r>
          </a:p>
        </p:txBody>
      </p:sp>
      <p:sp>
        <p:nvSpPr>
          <p:cNvPr id="4" name="TextBox 3">
            <a:extLst>
              <a:ext uri="{FF2B5EF4-FFF2-40B4-BE49-F238E27FC236}">
                <a16:creationId xmlns:a16="http://schemas.microsoft.com/office/drawing/2014/main" id="{BA90E5A1-8BE0-53F4-28C9-445F2FAF94ED}"/>
              </a:ext>
            </a:extLst>
          </p:cNvPr>
          <p:cNvSpPr txBox="1"/>
          <p:nvPr/>
        </p:nvSpPr>
        <p:spPr>
          <a:xfrm>
            <a:off x="3456146" y="2487317"/>
            <a:ext cx="2453261" cy="430887"/>
          </a:xfrm>
          <a:prstGeom prst="rect">
            <a:avLst/>
          </a:prstGeom>
          <a:noFill/>
        </p:spPr>
        <p:txBody>
          <a:bodyPr wrap="square" lIns="0" tIns="0" rIns="0" bIns="0">
            <a:spAutoFit/>
          </a:bodyPr>
          <a:lstStyle/>
          <a:p>
            <a:r>
              <a:rPr lang="en-US" sz="1400" dirty="0">
                <a:solidFill>
                  <a:schemeClr val="tx2"/>
                </a:solidFill>
                <a:latin typeface="Montserrat SemiBold" pitchFamily="2" charset="0"/>
              </a:rPr>
              <a:t>Meeting Rising </a:t>
            </a:r>
            <a:br>
              <a:rPr lang="en-US" sz="1400" dirty="0">
                <a:solidFill>
                  <a:schemeClr val="tx2"/>
                </a:solidFill>
                <a:latin typeface="Montserrat SemiBold" pitchFamily="2" charset="0"/>
              </a:rPr>
            </a:br>
            <a:r>
              <a:rPr lang="en-US" sz="1400" dirty="0">
                <a:solidFill>
                  <a:schemeClr val="tx2"/>
                </a:solidFill>
                <a:latin typeface="Montserrat SemiBold" pitchFamily="2" charset="0"/>
              </a:rPr>
              <a:t>Customer Expectations</a:t>
            </a:r>
          </a:p>
        </p:txBody>
      </p:sp>
      <p:sp>
        <p:nvSpPr>
          <p:cNvPr id="5" name="TextBox 4">
            <a:extLst>
              <a:ext uri="{FF2B5EF4-FFF2-40B4-BE49-F238E27FC236}">
                <a16:creationId xmlns:a16="http://schemas.microsoft.com/office/drawing/2014/main" id="{B5043736-DB63-D451-DA3F-CA464ABF9342}"/>
              </a:ext>
            </a:extLst>
          </p:cNvPr>
          <p:cNvSpPr txBox="1"/>
          <p:nvPr/>
        </p:nvSpPr>
        <p:spPr>
          <a:xfrm>
            <a:off x="6292643" y="2487317"/>
            <a:ext cx="2453261" cy="430887"/>
          </a:xfrm>
          <a:prstGeom prst="rect">
            <a:avLst/>
          </a:prstGeom>
          <a:noFill/>
        </p:spPr>
        <p:txBody>
          <a:bodyPr wrap="square" lIns="0" tIns="0" rIns="0" bIns="0">
            <a:spAutoFit/>
          </a:bodyPr>
          <a:lstStyle/>
          <a:p>
            <a:r>
              <a:rPr lang="en-US" sz="1400" dirty="0">
                <a:solidFill>
                  <a:schemeClr val="tx2"/>
                </a:solidFill>
                <a:latin typeface="Montserrat SemiBold" pitchFamily="2" charset="0"/>
              </a:rPr>
              <a:t>Enabling Operational Resilience and Efficiency</a:t>
            </a:r>
          </a:p>
        </p:txBody>
      </p:sp>
      <p:sp>
        <p:nvSpPr>
          <p:cNvPr id="7" name="TextBox 6">
            <a:extLst>
              <a:ext uri="{FF2B5EF4-FFF2-40B4-BE49-F238E27FC236}">
                <a16:creationId xmlns:a16="http://schemas.microsoft.com/office/drawing/2014/main" id="{D7CBEF06-935B-CC61-13C6-A249E8A073EB}"/>
              </a:ext>
            </a:extLst>
          </p:cNvPr>
          <p:cNvSpPr txBox="1"/>
          <p:nvPr/>
        </p:nvSpPr>
        <p:spPr>
          <a:xfrm>
            <a:off x="9129139" y="2487317"/>
            <a:ext cx="2453261" cy="430887"/>
          </a:xfrm>
          <a:prstGeom prst="rect">
            <a:avLst/>
          </a:prstGeom>
          <a:noFill/>
        </p:spPr>
        <p:txBody>
          <a:bodyPr wrap="square" lIns="0" tIns="0" rIns="0" bIns="0">
            <a:spAutoFit/>
          </a:bodyPr>
          <a:lstStyle/>
          <a:p>
            <a:r>
              <a:rPr lang="en-US" sz="1400" dirty="0">
                <a:solidFill>
                  <a:schemeClr val="tx2"/>
                </a:solidFill>
                <a:latin typeface="Montserrat SemiBold" pitchFamily="2" charset="0"/>
              </a:rPr>
              <a:t>Empowering the </a:t>
            </a:r>
            <a:br>
              <a:rPr lang="en-US" sz="1400" dirty="0">
                <a:solidFill>
                  <a:schemeClr val="tx2"/>
                </a:solidFill>
                <a:latin typeface="Montserrat SemiBold" pitchFamily="2" charset="0"/>
              </a:rPr>
            </a:br>
            <a:r>
              <a:rPr lang="en-US" sz="1400" dirty="0">
                <a:solidFill>
                  <a:schemeClr val="tx2"/>
                </a:solidFill>
                <a:latin typeface="Montserrat SemiBold" pitchFamily="2" charset="0"/>
              </a:rPr>
              <a:t>Future Workforce</a:t>
            </a:r>
          </a:p>
        </p:txBody>
      </p:sp>
    </p:spTree>
    <p:extLst>
      <p:ext uri="{BB962C8B-B14F-4D97-AF65-F5344CB8AC3E}">
        <p14:creationId xmlns:p14="http://schemas.microsoft.com/office/powerpoint/2010/main" val="28557863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F0A16DE5-6386-AA40-8D33-0AF71881DC02}"/>
              </a:ext>
            </a:extLst>
          </p:cNvPr>
          <p:cNvSpPr>
            <a:spLocks noGrp="1"/>
          </p:cNvSpPr>
          <p:nvPr>
            <p:ph type="body" sz="quarter" idx="12"/>
          </p:nvPr>
        </p:nvSpPr>
        <p:spPr>
          <a:xfrm>
            <a:off x="609600" y="1754192"/>
            <a:ext cx="3695700" cy="1152245"/>
          </a:xfrm>
        </p:spPr>
        <p:txBody>
          <a:bodyPr lIns="0" tIns="0" rIns="0" bIns="0"/>
          <a:lstStyle/>
          <a:p>
            <a:r>
              <a:rPr lang="en-US"/>
              <a:t>Introduction</a:t>
            </a:r>
            <a:endParaRPr lang="en-US" dirty="0"/>
          </a:p>
        </p:txBody>
      </p:sp>
      <p:pic>
        <p:nvPicPr>
          <p:cNvPr id="18" name="Picture Placeholder 17" descr="Low angle view of a building&#10;&#10;AI-generated content may be incorrect.">
            <a:extLst>
              <a:ext uri="{FF2B5EF4-FFF2-40B4-BE49-F238E27FC236}">
                <a16:creationId xmlns:a16="http://schemas.microsoft.com/office/drawing/2014/main" id="{7494AEC3-351D-493D-6E60-5AF8A67B2DCD}"/>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7089" r="17089"/>
          <a:stretch/>
        </p:blipFill>
        <p:spPr>
          <a:xfrm>
            <a:off x="4108269" y="0"/>
            <a:ext cx="8083731" cy="6872514"/>
          </a:xfrm>
        </p:spPr>
      </p:pic>
      <p:sp>
        <p:nvSpPr>
          <p:cNvPr id="11" name="Text Placeholder 10">
            <a:extLst>
              <a:ext uri="{FF2B5EF4-FFF2-40B4-BE49-F238E27FC236}">
                <a16:creationId xmlns:a16="http://schemas.microsoft.com/office/drawing/2014/main" id="{0C9787DB-7495-B618-FACF-496B4F040BB0}"/>
              </a:ext>
            </a:extLst>
          </p:cNvPr>
          <p:cNvSpPr>
            <a:spLocks noGrp="1"/>
          </p:cNvSpPr>
          <p:nvPr>
            <p:ph type="body" sz="quarter" idx="11"/>
          </p:nvPr>
        </p:nvSpPr>
        <p:spPr>
          <a:xfrm>
            <a:off x="542565" y="572050"/>
            <a:ext cx="1524000" cy="868363"/>
          </a:xfrm>
        </p:spPr>
        <p:txBody>
          <a:bodyPr/>
          <a:lstStyle/>
          <a:p>
            <a:r>
              <a:rPr lang="en-US"/>
              <a:t>01</a:t>
            </a:r>
            <a:endParaRPr lang="en-US" dirty="0"/>
          </a:p>
        </p:txBody>
      </p:sp>
      <p:sp>
        <p:nvSpPr>
          <p:cNvPr id="9" name="Slide Number Placeholder 8">
            <a:extLst>
              <a:ext uri="{FF2B5EF4-FFF2-40B4-BE49-F238E27FC236}">
                <a16:creationId xmlns:a16="http://schemas.microsoft.com/office/drawing/2014/main" id="{443E0718-842E-6075-8D2E-66D42C602F11}"/>
              </a:ext>
            </a:extLst>
          </p:cNvPr>
          <p:cNvSpPr>
            <a:spLocks noGrp="1"/>
          </p:cNvSpPr>
          <p:nvPr>
            <p:ph type="sldNum" sz="quarter" idx="4"/>
          </p:nvPr>
        </p:nvSpPr>
        <p:spPr>
          <a:xfrm>
            <a:off x="11295787" y="6251750"/>
            <a:ext cx="286611" cy="189270"/>
          </a:xfrm>
        </p:spPr>
        <p:txBody>
          <a:bodyPr/>
          <a:lstStyle/>
          <a:p>
            <a:fld id="{E494F7E3-3625-40F1-897C-DFFB67D50095}" type="slidenum">
              <a:rPr lang="en-US" smtClean="0"/>
              <a:pPr/>
              <a:t>18</a:t>
            </a:fld>
            <a:endParaRPr lang="en-US"/>
          </a:p>
        </p:txBody>
      </p:sp>
    </p:spTree>
    <p:extLst>
      <p:ext uri="{BB962C8B-B14F-4D97-AF65-F5344CB8AC3E}">
        <p14:creationId xmlns:p14="http://schemas.microsoft.com/office/powerpoint/2010/main" val="36614147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096AD525-ECC4-59A3-650B-D48F0A1E776B}"/>
              </a:ext>
            </a:extLst>
          </p:cNvPr>
          <p:cNvSpPr>
            <a:spLocks noGrp="1"/>
          </p:cNvSpPr>
          <p:nvPr>
            <p:ph type="body" sz="quarter" idx="12"/>
          </p:nvPr>
        </p:nvSpPr>
        <p:spPr>
          <a:xfrm>
            <a:off x="609602" y="3410466"/>
            <a:ext cx="6912322" cy="536650"/>
          </a:xfrm>
        </p:spPr>
        <p:txBody>
          <a:bodyPr/>
          <a:lstStyle/>
          <a:p>
            <a:r>
              <a:rPr lang="en-US" dirty="0"/>
              <a:t>Introduction</a:t>
            </a:r>
          </a:p>
        </p:txBody>
      </p:sp>
      <p:sp>
        <p:nvSpPr>
          <p:cNvPr id="11" name="Text Placeholder 10">
            <a:extLst>
              <a:ext uri="{FF2B5EF4-FFF2-40B4-BE49-F238E27FC236}">
                <a16:creationId xmlns:a16="http://schemas.microsoft.com/office/drawing/2014/main" id="{39F66CA0-6FB1-6D0C-1A24-361E90978F51}"/>
              </a:ext>
            </a:extLst>
          </p:cNvPr>
          <p:cNvSpPr>
            <a:spLocks noGrp="1"/>
          </p:cNvSpPr>
          <p:nvPr>
            <p:ph type="body" sz="quarter" idx="11"/>
          </p:nvPr>
        </p:nvSpPr>
        <p:spPr>
          <a:xfrm>
            <a:off x="609602" y="2198214"/>
            <a:ext cx="1524000" cy="868363"/>
          </a:xfrm>
        </p:spPr>
        <p:txBody>
          <a:bodyPr/>
          <a:lstStyle/>
          <a:p>
            <a:r>
              <a:rPr lang="en-US" dirty="0"/>
              <a:t>01</a:t>
            </a:r>
          </a:p>
        </p:txBody>
      </p:sp>
      <p:sp>
        <p:nvSpPr>
          <p:cNvPr id="13" name="Text Placeholder 12">
            <a:extLst>
              <a:ext uri="{FF2B5EF4-FFF2-40B4-BE49-F238E27FC236}">
                <a16:creationId xmlns:a16="http://schemas.microsoft.com/office/drawing/2014/main" id="{3D8811B5-3982-B7E7-8CAA-AEA6D1E7B168}"/>
              </a:ext>
            </a:extLst>
          </p:cNvPr>
          <p:cNvSpPr>
            <a:spLocks noGrp="1"/>
          </p:cNvSpPr>
          <p:nvPr>
            <p:ph type="body" sz="quarter" idx="15"/>
          </p:nvPr>
        </p:nvSpPr>
        <p:spPr>
          <a:xfrm>
            <a:off x="1354106" y="4917447"/>
            <a:ext cx="6684050" cy="332399"/>
          </a:xfrm>
        </p:spPr>
        <p:txBody>
          <a:bodyPr/>
          <a:lstStyle/>
          <a:p>
            <a:r>
              <a:rPr lang="en-US" dirty="0"/>
              <a:t>Why Digital Transformation Still Matters</a:t>
            </a:r>
          </a:p>
        </p:txBody>
      </p:sp>
      <p:sp>
        <p:nvSpPr>
          <p:cNvPr id="14" name="Text Placeholder 13">
            <a:extLst>
              <a:ext uri="{FF2B5EF4-FFF2-40B4-BE49-F238E27FC236}">
                <a16:creationId xmlns:a16="http://schemas.microsoft.com/office/drawing/2014/main" id="{94A96C32-1030-EDF8-E24D-D8DD34FA55A9}"/>
              </a:ext>
            </a:extLst>
          </p:cNvPr>
          <p:cNvSpPr>
            <a:spLocks noGrp="1"/>
          </p:cNvSpPr>
          <p:nvPr>
            <p:ph type="body" sz="quarter" idx="16"/>
          </p:nvPr>
        </p:nvSpPr>
        <p:spPr>
          <a:xfrm>
            <a:off x="1354106" y="5633248"/>
            <a:ext cx="6684050" cy="332399"/>
          </a:xfrm>
        </p:spPr>
        <p:txBody>
          <a:bodyPr/>
          <a:lstStyle/>
          <a:p>
            <a:r>
              <a:rPr lang="en-US" dirty="0"/>
              <a:t>Objectives &amp; Agenda</a:t>
            </a:r>
          </a:p>
        </p:txBody>
      </p:sp>
      <p:sp>
        <p:nvSpPr>
          <p:cNvPr id="32" name="Slide Number Placeholder 31">
            <a:extLst>
              <a:ext uri="{FF2B5EF4-FFF2-40B4-BE49-F238E27FC236}">
                <a16:creationId xmlns:a16="http://schemas.microsoft.com/office/drawing/2014/main" id="{34AB8C13-06C6-2E32-21A1-CB68353EE835}"/>
              </a:ext>
            </a:extLst>
          </p:cNvPr>
          <p:cNvSpPr>
            <a:spLocks noGrp="1"/>
          </p:cNvSpPr>
          <p:nvPr>
            <p:ph type="sldNum" sz="quarter" idx="4"/>
          </p:nvPr>
        </p:nvSpPr>
        <p:spPr>
          <a:xfrm>
            <a:off x="11295787" y="6251750"/>
            <a:ext cx="286611" cy="189270"/>
          </a:xfrm>
        </p:spPr>
        <p:txBody>
          <a:bodyPr/>
          <a:lstStyle/>
          <a:p>
            <a:fld id="{E494F7E3-3625-40F1-897C-DFFB67D50095}" type="slidenum">
              <a:rPr lang="en-US" smtClean="0"/>
              <a:pPr/>
              <a:t>19</a:t>
            </a:fld>
            <a:endParaRPr lang="en-US" dirty="0"/>
          </a:p>
        </p:txBody>
      </p:sp>
    </p:spTree>
    <p:extLst>
      <p:ext uri="{BB962C8B-B14F-4D97-AF65-F5344CB8AC3E}">
        <p14:creationId xmlns:p14="http://schemas.microsoft.com/office/powerpoint/2010/main" val="29571743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FF5C2-9A32-D67C-D8A5-FB40F8DB0A15}"/>
            </a:ext>
          </a:extLst>
        </p:cNvPr>
        <p:cNvGrpSpPr/>
        <p:nvPr/>
      </p:nvGrpSpPr>
      <p:grpSpPr>
        <a:xfrm>
          <a:off x="0" y="0"/>
          <a:ext cx="0" cy="0"/>
          <a:chOff x="0" y="0"/>
          <a:chExt cx="0" cy="0"/>
        </a:xfrm>
      </p:grpSpPr>
      <p:pic>
        <p:nvPicPr>
          <p:cNvPr id="70" name="Graphic 69">
            <a:extLst>
              <a:ext uri="{FF2B5EF4-FFF2-40B4-BE49-F238E27FC236}">
                <a16:creationId xmlns:a16="http://schemas.microsoft.com/office/drawing/2014/main" id="{A44CEA28-6748-0DDA-4A07-CBF89D001AE2}"/>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4176641" y="3681266"/>
            <a:ext cx="280639" cy="280639"/>
          </a:xfrm>
          <a:prstGeom prst="rect">
            <a:avLst/>
          </a:prstGeom>
        </p:spPr>
      </p:pic>
      <p:pic>
        <p:nvPicPr>
          <p:cNvPr id="218" name="Graphic 217">
            <a:extLst>
              <a:ext uri="{FF2B5EF4-FFF2-40B4-BE49-F238E27FC236}">
                <a16:creationId xmlns:a16="http://schemas.microsoft.com/office/drawing/2014/main" id="{CBF2BF30-6F4E-7A0D-B33F-6BEB9A53A18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38610" y="4127611"/>
            <a:ext cx="286910" cy="286910"/>
          </a:xfrm>
          <a:prstGeom prst="rect">
            <a:avLst/>
          </a:prstGeom>
        </p:spPr>
      </p:pic>
      <p:sp>
        <p:nvSpPr>
          <p:cNvPr id="5" name="Slide Number Placeholder 4">
            <a:extLst>
              <a:ext uri="{FF2B5EF4-FFF2-40B4-BE49-F238E27FC236}">
                <a16:creationId xmlns:a16="http://schemas.microsoft.com/office/drawing/2014/main" id="{33EA700E-B525-2683-609B-2A12375060E6}"/>
              </a:ext>
            </a:extLst>
          </p:cNvPr>
          <p:cNvSpPr>
            <a:spLocks noGrp="1"/>
          </p:cNvSpPr>
          <p:nvPr>
            <p:ph type="sldNum" sz="quarter" idx="4"/>
          </p:nvPr>
        </p:nvSpPr>
        <p:spPr>
          <a:xfrm>
            <a:off x="11295787" y="6251750"/>
            <a:ext cx="286611" cy="189270"/>
          </a:xfrm>
        </p:spPr>
        <p:txBody>
          <a:bodyPr/>
          <a:lstStyle/>
          <a:p>
            <a:fld id="{E494F7E3-3625-40F1-897C-DFFB67D50095}" type="slidenum">
              <a:rPr lang="en-US" smtClean="0"/>
              <a:pPr/>
              <a:t>2</a:t>
            </a:fld>
            <a:endParaRPr lang="en-US"/>
          </a:p>
        </p:txBody>
      </p:sp>
      <p:pic>
        <p:nvPicPr>
          <p:cNvPr id="3" name="Graphic 2">
            <a:extLst>
              <a:ext uri="{FF2B5EF4-FFF2-40B4-BE49-F238E27FC236}">
                <a16:creationId xmlns:a16="http://schemas.microsoft.com/office/drawing/2014/main" id="{96E654DA-D48F-4BA4-84F3-19993BD5005F}"/>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5194089" y="2782304"/>
            <a:ext cx="280639" cy="280639"/>
          </a:xfrm>
          <a:prstGeom prst="rect">
            <a:avLst/>
          </a:prstGeom>
        </p:spPr>
      </p:pic>
      <p:pic>
        <p:nvPicPr>
          <p:cNvPr id="4" name="Graphic 3">
            <a:extLst>
              <a:ext uri="{FF2B5EF4-FFF2-40B4-BE49-F238E27FC236}">
                <a16:creationId xmlns:a16="http://schemas.microsoft.com/office/drawing/2014/main" id="{C6046521-012C-9314-B43A-BC64A53CCD7D}"/>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124297" y="1433861"/>
            <a:ext cx="280639" cy="280639"/>
          </a:xfrm>
          <a:prstGeom prst="rect">
            <a:avLst/>
          </a:prstGeom>
        </p:spPr>
      </p:pic>
      <p:pic>
        <p:nvPicPr>
          <p:cNvPr id="10" name="Graphic 9">
            <a:extLst>
              <a:ext uri="{FF2B5EF4-FFF2-40B4-BE49-F238E27FC236}">
                <a16:creationId xmlns:a16="http://schemas.microsoft.com/office/drawing/2014/main" id="{D8C4615A-7FE2-7B29-7D4C-1A3CCCB7830A}"/>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1633021" y="1433861"/>
            <a:ext cx="280639" cy="280639"/>
          </a:xfrm>
          <a:prstGeom prst="rect">
            <a:avLst/>
          </a:prstGeom>
        </p:spPr>
      </p:pic>
      <p:pic>
        <p:nvPicPr>
          <p:cNvPr id="12" name="Graphic 11">
            <a:extLst>
              <a:ext uri="{FF2B5EF4-FFF2-40B4-BE49-F238E27FC236}">
                <a16:creationId xmlns:a16="http://schemas.microsoft.com/office/drawing/2014/main" id="{1836EC30-A851-3A2B-8803-8B5248E1D8FD}"/>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1124297" y="3681266"/>
            <a:ext cx="280639" cy="280639"/>
          </a:xfrm>
          <a:prstGeom prst="rect">
            <a:avLst/>
          </a:prstGeom>
        </p:spPr>
      </p:pic>
      <p:pic>
        <p:nvPicPr>
          <p:cNvPr id="13" name="Graphic 12">
            <a:extLst>
              <a:ext uri="{FF2B5EF4-FFF2-40B4-BE49-F238E27FC236}">
                <a16:creationId xmlns:a16="http://schemas.microsoft.com/office/drawing/2014/main" id="{B3DADEAA-82B7-93DD-8C50-C5CD006DBC94}"/>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615573" y="4130747"/>
            <a:ext cx="280639" cy="280639"/>
          </a:xfrm>
          <a:prstGeom prst="rect">
            <a:avLst/>
          </a:prstGeom>
        </p:spPr>
      </p:pic>
      <p:pic>
        <p:nvPicPr>
          <p:cNvPr id="14" name="Graphic 13">
            <a:extLst>
              <a:ext uri="{FF2B5EF4-FFF2-40B4-BE49-F238E27FC236}">
                <a16:creationId xmlns:a16="http://schemas.microsoft.com/office/drawing/2014/main" id="{A6102DDE-78CD-97F7-E713-2B06E36FC3B6}"/>
              </a:ext>
            </a:extLst>
          </p:cNvPr>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3667917" y="1433861"/>
            <a:ext cx="280639" cy="280639"/>
          </a:xfrm>
          <a:prstGeom prst="rect">
            <a:avLst/>
          </a:prstGeom>
        </p:spPr>
      </p:pic>
      <p:pic>
        <p:nvPicPr>
          <p:cNvPr id="15" name="Graphic 14">
            <a:extLst>
              <a:ext uri="{FF2B5EF4-FFF2-40B4-BE49-F238E27FC236}">
                <a16:creationId xmlns:a16="http://schemas.microsoft.com/office/drawing/2014/main" id="{C07F9754-2881-9107-2C85-B7D65F2E9B36}"/>
              </a:ext>
            </a:extLst>
          </p:cNvPr>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4685365" y="1433861"/>
            <a:ext cx="280639" cy="280639"/>
          </a:xfrm>
          <a:prstGeom prst="rect">
            <a:avLst/>
          </a:prstGeom>
        </p:spPr>
      </p:pic>
      <p:pic>
        <p:nvPicPr>
          <p:cNvPr id="16" name="Graphic 15">
            <a:extLst>
              <a:ext uri="{FF2B5EF4-FFF2-40B4-BE49-F238E27FC236}">
                <a16:creationId xmlns:a16="http://schemas.microsoft.com/office/drawing/2014/main" id="{B995EB28-6467-D1D4-FACC-353C65C952B2}"/>
              </a:ext>
            </a:extLst>
          </p:cNvPr>
          <p:cNvPicPr>
            <a:picLocks noChangeAspect="1"/>
          </p:cNvPicPr>
          <p:nvPr/>
        </p:nvPicPr>
        <p:blipFill>
          <a:blip r:embed="rId20">
            <a:extLst>
              <a:ext uri="{96DAC541-7B7A-43D3-8B79-37D633B846F1}">
                <asvg:svgBlip xmlns:asvg="http://schemas.microsoft.com/office/drawing/2016/SVG/main" r:embed="rId21"/>
              </a:ext>
            </a:extLst>
          </a:blip>
          <a:srcRect/>
          <a:stretch/>
        </p:blipFill>
        <p:spPr>
          <a:xfrm>
            <a:off x="5194089" y="1433861"/>
            <a:ext cx="280639" cy="280639"/>
          </a:xfrm>
          <a:prstGeom prst="rect">
            <a:avLst/>
          </a:prstGeom>
        </p:spPr>
      </p:pic>
      <p:pic>
        <p:nvPicPr>
          <p:cNvPr id="30" name="Graphic 29">
            <a:extLst>
              <a:ext uri="{FF2B5EF4-FFF2-40B4-BE49-F238E27FC236}">
                <a16:creationId xmlns:a16="http://schemas.microsoft.com/office/drawing/2014/main" id="{88FD677D-30AF-82A2-4794-2412E7EFC883}"/>
              </a:ext>
            </a:extLst>
          </p:cNvPr>
          <p:cNvPicPr>
            <a:picLocks noChangeAspect="1"/>
          </p:cNvPicPr>
          <p:nvPr/>
        </p:nvPicPr>
        <p:blipFill>
          <a:blip r:embed="rId22">
            <a:extLst>
              <a:ext uri="{96DAC541-7B7A-43D3-8B79-37D633B846F1}">
                <asvg:svgBlip xmlns:asvg="http://schemas.microsoft.com/office/drawing/2016/SVG/main" r:embed="rId23"/>
              </a:ext>
            </a:extLst>
          </a:blip>
          <a:srcRect/>
          <a:stretch/>
        </p:blipFill>
        <p:spPr>
          <a:xfrm>
            <a:off x="615573" y="1883342"/>
            <a:ext cx="280639" cy="280639"/>
          </a:xfrm>
          <a:prstGeom prst="rect">
            <a:avLst/>
          </a:prstGeom>
        </p:spPr>
      </p:pic>
      <p:pic>
        <p:nvPicPr>
          <p:cNvPr id="31" name="Graphic 30">
            <a:extLst>
              <a:ext uri="{FF2B5EF4-FFF2-40B4-BE49-F238E27FC236}">
                <a16:creationId xmlns:a16="http://schemas.microsoft.com/office/drawing/2014/main" id="{0A1DA9F0-73FB-0FF1-ED74-1432DF9BAA47}"/>
              </a:ext>
            </a:extLst>
          </p:cNvPr>
          <p:cNvPicPr>
            <a:picLocks noChangeAspect="1"/>
          </p:cNvPicPr>
          <p:nvPr/>
        </p:nvPicPr>
        <p:blipFill>
          <a:blip r:embed="rId24">
            <a:extLst>
              <a:ext uri="{96DAC541-7B7A-43D3-8B79-37D633B846F1}">
                <asvg:svgBlip xmlns:asvg="http://schemas.microsoft.com/office/drawing/2016/SVG/main" r:embed="rId25"/>
              </a:ext>
            </a:extLst>
          </a:blip>
          <a:srcRect/>
          <a:stretch/>
        </p:blipFill>
        <p:spPr>
          <a:xfrm>
            <a:off x="1124297" y="1883342"/>
            <a:ext cx="280639" cy="280639"/>
          </a:xfrm>
          <a:prstGeom prst="rect">
            <a:avLst/>
          </a:prstGeom>
        </p:spPr>
      </p:pic>
      <p:pic>
        <p:nvPicPr>
          <p:cNvPr id="40" name="Graphic 39">
            <a:extLst>
              <a:ext uri="{FF2B5EF4-FFF2-40B4-BE49-F238E27FC236}">
                <a16:creationId xmlns:a16="http://schemas.microsoft.com/office/drawing/2014/main" id="{CA7DE7E8-02CE-FB32-CEFE-D21FCC8F2F52}"/>
              </a:ext>
            </a:extLst>
          </p:cNvPr>
          <p:cNvPicPr>
            <a:picLocks noChangeAspect="1"/>
          </p:cNvPicPr>
          <p:nvPr/>
        </p:nvPicPr>
        <p:blipFill>
          <a:blip r:embed="rId26">
            <a:extLst>
              <a:ext uri="{96DAC541-7B7A-43D3-8B79-37D633B846F1}">
                <asvg:svgBlip xmlns:asvg="http://schemas.microsoft.com/office/drawing/2016/SVG/main" r:embed="rId27"/>
              </a:ext>
            </a:extLst>
          </a:blip>
          <a:srcRect/>
          <a:stretch/>
        </p:blipFill>
        <p:spPr>
          <a:xfrm>
            <a:off x="4685365" y="2782304"/>
            <a:ext cx="280639" cy="280639"/>
          </a:xfrm>
          <a:prstGeom prst="rect">
            <a:avLst/>
          </a:prstGeom>
        </p:spPr>
      </p:pic>
      <p:pic>
        <p:nvPicPr>
          <p:cNvPr id="43" name="Graphic 42">
            <a:extLst>
              <a:ext uri="{FF2B5EF4-FFF2-40B4-BE49-F238E27FC236}">
                <a16:creationId xmlns:a16="http://schemas.microsoft.com/office/drawing/2014/main" id="{919C6FD2-1CD9-4DC3-1588-121369FB8EA8}"/>
              </a:ext>
            </a:extLst>
          </p:cNvPr>
          <p:cNvPicPr>
            <a:picLocks noChangeAspect="1"/>
          </p:cNvPicPr>
          <p:nvPr/>
        </p:nvPicPr>
        <p:blipFill>
          <a:blip r:embed="rId28">
            <a:extLst>
              <a:ext uri="{96DAC541-7B7A-43D3-8B79-37D633B846F1}">
                <asvg:svgBlip xmlns:asvg="http://schemas.microsoft.com/office/drawing/2016/SVG/main" r:embed="rId29"/>
              </a:ext>
            </a:extLst>
          </a:blip>
          <a:srcRect/>
          <a:stretch/>
        </p:blipFill>
        <p:spPr>
          <a:xfrm>
            <a:off x="4685365" y="4130747"/>
            <a:ext cx="280639" cy="280639"/>
          </a:xfrm>
          <a:prstGeom prst="rect">
            <a:avLst/>
          </a:prstGeom>
        </p:spPr>
      </p:pic>
      <p:pic>
        <p:nvPicPr>
          <p:cNvPr id="45" name="Graphic 44">
            <a:extLst>
              <a:ext uri="{FF2B5EF4-FFF2-40B4-BE49-F238E27FC236}">
                <a16:creationId xmlns:a16="http://schemas.microsoft.com/office/drawing/2014/main" id="{756C4116-78D9-5555-28FB-CFD438065B8D}"/>
              </a:ext>
            </a:extLst>
          </p:cNvPr>
          <p:cNvPicPr>
            <a:picLocks noChangeAspect="1"/>
          </p:cNvPicPr>
          <p:nvPr/>
        </p:nvPicPr>
        <p:blipFill>
          <a:blip r:embed="rId30">
            <a:extLst>
              <a:ext uri="{96DAC541-7B7A-43D3-8B79-37D633B846F1}">
                <asvg:svgBlip xmlns:asvg="http://schemas.microsoft.com/office/drawing/2016/SVG/main" r:embed="rId31"/>
              </a:ext>
            </a:extLst>
          </a:blip>
          <a:srcRect/>
          <a:stretch/>
        </p:blipFill>
        <p:spPr>
          <a:xfrm>
            <a:off x="5194089" y="4130747"/>
            <a:ext cx="280639" cy="280639"/>
          </a:xfrm>
          <a:prstGeom prst="rect">
            <a:avLst/>
          </a:prstGeom>
        </p:spPr>
      </p:pic>
      <p:pic>
        <p:nvPicPr>
          <p:cNvPr id="50" name="Graphic 49">
            <a:extLst>
              <a:ext uri="{FF2B5EF4-FFF2-40B4-BE49-F238E27FC236}">
                <a16:creationId xmlns:a16="http://schemas.microsoft.com/office/drawing/2014/main" id="{4E078D7C-1660-9BF1-9BC7-EFAB071376ED}"/>
              </a:ext>
            </a:extLst>
          </p:cNvPr>
          <p:cNvPicPr>
            <a:picLocks noChangeAspect="1"/>
          </p:cNvPicPr>
          <p:nvPr/>
        </p:nvPicPr>
        <p:blipFill>
          <a:blip r:embed="rId32">
            <a:extLst>
              <a:ext uri="{96DAC541-7B7A-43D3-8B79-37D633B846F1}">
                <asvg:svgBlip xmlns:asvg="http://schemas.microsoft.com/office/drawing/2016/SVG/main" r:embed="rId33"/>
              </a:ext>
            </a:extLst>
          </a:blip>
          <a:srcRect/>
          <a:stretch/>
        </p:blipFill>
        <p:spPr>
          <a:xfrm>
            <a:off x="3159193" y="3231785"/>
            <a:ext cx="280639" cy="280639"/>
          </a:xfrm>
          <a:prstGeom prst="rect">
            <a:avLst/>
          </a:prstGeom>
        </p:spPr>
      </p:pic>
      <p:pic>
        <p:nvPicPr>
          <p:cNvPr id="52" name="Graphic 51">
            <a:extLst>
              <a:ext uri="{FF2B5EF4-FFF2-40B4-BE49-F238E27FC236}">
                <a16:creationId xmlns:a16="http://schemas.microsoft.com/office/drawing/2014/main" id="{85EC4696-E60C-9D8E-A997-3651D153DA7E}"/>
              </a:ext>
            </a:extLst>
          </p:cNvPr>
          <p:cNvPicPr>
            <a:picLocks noChangeAspect="1"/>
          </p:cNvPicPr>
          <p:nvPr/>
        </p:nvPicPr>
        <p:blipFill>
          <a:blip r:embed="rId34">
            <a:extLst>
              <a:ext uri="{96DAC541-7B7A-43D3-8B79-37D633B846F1}">
                <asvg:svgBlip xmlns:asvg="http://schemas.microsoft.com/office/drawing/2016/SVG/main" r:embed="rId35"/>
              </a:ext>
            </a:extLst>
          </a:blip>
          <a:srcRect/>
          <a:stretch/>
        </p:blipFill>
        <p:spPr>
          <a:xfrm>
            <a:off x="615573" y="2332823"/>
            <a:ext cx="280639" cy="280639"/>
          </a:xfrm>
          <a:prstGeom prst="rect">
            <a:avLst/>
          </a:prstGeom>
        </p:spPr>
      </p:pic>
      <p:pic>
        <p:nvPicPr>
          <p:cNvPr id="53" name="Graphic 52">
            <a:extLst>
              <a:ext uri="{FF2B5EF4-FFF2-40B4-BE49-F238E27FC236}">
                <a16:creationId xmlns:a16="http://schemas.microsoft.com/office/drawing/2014/main" id="{235244AC-34BE-6BB7-F35F-7A8C206E42BD}"/>
              </a:ext>
            </a:extLst>
          </p:cNvPr>
          <p:cNvPicPr>
            <a:picLocks noChangeAspect="1"/>
          </p:cNvPicPr>
          <p:nvPr/>
        </p:nvPicPr>
        <p:blipFill>
          <a:blip r:embed="rId36">
            <a:extLst>
              <a:ext uri="{96DAC541-7B7A-43D3-8B79-37D633B846F1}">
                <asvg:svgBlip xmlns:asvg="http://schemas.microsoft.com/office/drawing/2016/SVG/main" r:embed="rId37"/>
              </a:ext>
            </a:extLst>
          </a:blip>
          <a:srcRect/>
          <a:stretch/>
        </p:blipFill>
        <p:spPr>
          <a:xfrm>
            <a:off x="1124297" y="2332823"/>
            <a:ext cx="280639" cy="280639"/>
          </a:xfrm>
          <a:prstGeom prst="rect">
            <a:avLst/>
          </a:prstGeom>
        </p:spPr>
      </p:pic>
      <p:pic>
        <p:nvPicPr>
          <p:cNvPr id="54" name="Graphic 53">
            <a:extLst>
              <a:ext uri="{FF2B5EF4-FFF2-40B4-BE49-F238E27FC236}">
                <a16:creationId xmlns:a16="http://schemas.microsoft.com/office/drawing/2014/main" id="{75A10607-5B46-6B3F-E8DD-A9D3E204D4B1}"/>
              </a:ext>
            </a:extLst>
          </p:cNvPr>
          <p:cNvPicPr>
            <a:picLocks noChangeAspect="1"/>
          </p:cNvPicPr>
          <p:nvPr/>
        </p:nvPicPr>
        <p:blipFill>
          <a:blip r:embed="rId38">
            <a:extLst>
              <a:ext uri="{96DAC541-7B7A-43D3-8B79-37D633B846F1}">
                <asvg:svgBlip xmlns:asvg="http://schemas.microsoft.com/office/drawing/2016/SVG/main" r:embed="rId39"/>
              </a:ext>
            </a:extLst>
          </a:blip>
          <a:srcRect/>
          <a:stretch/>
        </p:blipFill>
        <p:spPr>
          <a:xfrm>
            <a:off x="1633021" y="2332823"/>
            <a:ext cx="280639" cy="280639"/>
          </a:xfrm>
          <a:prstGeom prst="rect">
            <a:avLst/>
          </a:prstGeom>
        </p:spPr>
      </p:pic>
      <p:pic>
        <p:nvPicPr>
          <p:cNvPr id="55" name="Graphic 54">
            <a:extLst>
              <a:ext uri="{FF2B5EF4-FFF2-40B4-BE49-F238E27FC236}">
                <a16:creationId xmlns:a16="http://schemas.microsoft.com/office/drawing/2014/main" id="{36FFA3C4-F3C0-50D4-E1A4-C0AD5AE060AB}"/>
              </a:ext>
            </a:extLst>
          </p:cNvPr>
          <p:cNvPicPr>
            <a:picLocks noChangeAspect="1"/>
          </p:cNvPicPr>
          <p:nvPr/>
        </p:nvPicPr>
        <p:blipFill>
          <a:blip r:embed="rId40">
            <a:extLst>
              <a:ext uri="{96DAC541-7B7A-43D3-8B79-37D633B846F1}">
                <asvg:svgBlip xmlns:asvg="http://schemas.microsoft.com/office/drawing/2016/SVG/main" r:embed="rId41"/>
              </a:ext>
            </a:extLst>
          </a:blip>
          <a:srcRect/>
          <a:stretch/>
        </p:blipFill>
        <p:spPr>
          <a:xfrm>
            <a:off x="2141745" y="2332823"/>
            <a:ext cx="280639" cy="280639"/>
          </a:xfrm>
          <a:prstGeom prst="rect">
            <a:avLst/>
          </a:prstGeom>
        </p:spPr>
      </p:pic>
      <p:pic>
        <p:nvPicPr>
          <p:cNvPr id="56" name="Graphic 55">
            <a:extLst>
              <a:ext uri="{FF2B5EF4-FFF2-40B4-BE49-F238E27FC236}">
                <a16:creationId xmlns:a16="http://schemas.microsoft.com/office/drawing/2014/main" id="{562F8E60-4FC1-C706-B859-20073913820F}"/>
              </a:ext>
            </a:extLst>
          </p:cNvPr>
          <p:cNvPicPr>
            <a:picLocks noChangeAspect="1"/>
          </p:cNvPicPr>
          <p:nvPr/>
        </p:nvPicPr>
        <p:blipFill>
          <a:blip r:embed="rId42">
            <a:extLst>
              <a:ext uri="{96DAC541-7B7A-43D3-8B79-37D633B846F1}">
                <asvg:svgBlip xmlns:asvg="http://schemas.microsoft.com/office/drawing/2016/SVG/main" r:embed="rId43"/>
              </a:ext>
            </a:extLst>
          </a:blip>
          <a:srcRect/>
          <a:stretch/>
        </p:blipFill>
        <p:spPr>
          <a:xfrm>
            <a:off x="2650469" y="2332823"/>
            <a:ext cx="280639" cy="280639"/>
          </a:xfrm>
          <a:prstGeom prst="rect">
            <a:avLst/>
          </a:prstGeom>
        </p:spPr>
      </p:pic>
      <p:pic>
        <p:nvPicPr>
          <p:cNvPr id="57" name="Graphic 56">
            <a:extLst>
              <a:ext uri="{FF2B5EF4-FFF2-40B4-BE49-F238E27FC236}">
                <a16:creationId xmlns:a16="http://schemas.microsoft.com/office/drawing/2014/main" id="{3CF1365D-7A72-12C3-7885-C663A9912B99}"/>
              </a:ext>
            </a:extLst>
          </p:cNvPr>
          <p:cNvPicPr>
            <a:picLocks noChangeAspect="1"/>
          </p:cNvPicPr>
          <p:nvPr/>
        </p:nvPicPr>
        <p:blipFill>
          <a:blip r:embed="rId44">
            <a:extLst>
              <a:ext uri="{96DAC541-7B7A-43D3-8B79-37D633B846F1}">
                <asvg:svgBlip xmlns:asvg="http://schemas.microsoft.com/office/drawing/2016/SVG/main" r:embed="rId45"/>
              </a:ext>
            </a:extLst>
          </a:blip>
          <a:srcRect/>
          <a:stretch/>
        </p:blipFill>
        <p:spPr>
          <a:xfrm>
            <a:off x="3159193" y="2332823"/>
            <a:ext cx="280639" cy="280639"/>
          </a:xfrm>
          <a:prstGeom prst="rect">
            <a:avLst/>
          </a:prstGeom>
        </p:spPr>
      </p:pic>
      <p:pic>
        <p:nvPicPr>
          <p:cNvPr id="58" name="Graphic 57">
            <a:extLst>
              <a:ext uri="{FF2B5EF4-FFF2-40B4-BE49-F238E27FC236}">
                <a16:creationId xmlns:a16="http://schemas.microsoft.com/office/drawing/2014/main" id="{F5F28BA8-44E2-656E-1E4A-87FE854233B7}"/>
              </a:ext>
            </a:extLst>
          </p:cNvPr>
          <p:cNvPicPr>
            <a:picLocks noChangeAspect="1"/>
          </p:cNvPicPr>
          <p:nvPr/>
        </p:nvPicPr>
        <p:blipFill>
          <a:blip r:embed="rId46">
            <a:extLst>
              <a:ext uri="{96DAC541-7B7A-43D3-8B79-37D633B846F1}">
                <asvg:svgBlip xmlns:asvg="http://schemas.microsoft.com/office/drawing/2016/SVG/main" r:embed="rId47"/>
              </a:ext>
            </a:extLst>
          </a:blip>
          <a:srcRect/>
          <a:stretch/>
        </p:blipFill>
        <p:spPr>
          <a:xfrm>
            <a:off x="3667917" y="2332823"/>
            <a:ext cx="280639" cy="280639"/>
          </a:xfrm>
          <a:prstGeom prst="rect">
            <a:avLst/>
          </a:prstGeom>
        </p:spPr>
      </p:pic>
      <p:pic>
        <p:nvPicPr>
          <p:cNvPr id="59" name="Graphic 58">
            <a:extLst>
              <a:ext uri="{FF2B5EF4-FFF2-40B4-BE49-F238E27FC236}">
                <a16:creationId xmlns:a16="http://schemas.microsoft.com/office/drawing/2014/main" id="{04ACC7E3-D417-9A2B-D578-7D3C9D28594E}"/>
              </a:ext>
            </a:extLst>
          </p:cNvPr>
          <p:cNvPicPr>
            <a:picLocks noChangeAspect="1"/>
          </p:cNvPicPr>
          <p:nvPr/>
        </p:nvPicPr>
        <p:blipFill>
          <a:blip r:embed="rId48">
            <a:extLst>
              <a:ext uri="{96DAC541-7B7A-43D3-8B79-37D633B846F1}">
                <asvg:svgBlip xmlns:asvg="http://schemas.microsoft.com/office/drawing/2016/SVG/main" r:embed="rId49"/>
              </a:ext>
            </a:extLst>
          </a:blip>
          <a:srcRect/>
          <a:stretch/>
        </p:blipFill>
        <p:spPr>
          <a:xfrm>
            <a:off x="4176641" y="2332823"/>
            <a:ext cx="280639" cy="280639"/>
          </a:xfrm>
          <a:prstGeom prst="rect">
            <a:avLst/>
          </a:prstGeom>
        </p:spPr>
      </p:pic>
      <p:pic>
        <p:nvPicPr>
          <p:cNvPr id="60" name="Graphic 59">
            <a:extLst>
              <a:ext uri="{FF2B5EF4-FFF2-40B4-BE49-F238E27FC236}">
                <a16:creationId xmlns:a16="http://schemas.microsoft.com/office/drawing/2014/main" id="{6FFC891D-328F-BC84-B2E2-413B26345D2D}"/>
              </a:ext>
            </a:extLst>
          </p:cNvPr>
          <p:cNvPicPr>
            <a:picLocks noChangeAspect="1"/>
          </p:cNvPicPr>
          <p:nvPr/>
        </p:nvPicPr>
        <p:blipFill>
          <a:blip r:embed="rId50">
            <a:extLst>
              <a:ext uri="{96DAC541-7B7A-43D3-8B79-37D633B846F1}">
                <asvg:svgBlip xmlns:asvg="http://schemas.microsoft.com/office/drawing/2016/SVG/main" r:embed="rId51"/>
              </a:ext>
            </a:extLst>
          </a:blip>
          <a:srcRect/>
          <a:stretch/>
        </p:blipFill>
        <p:spPr>
          <a:xfrm>
            <a:off x="4685365" y="2332823"/>
            <a:ext cx="280639" cy="280639"/>
          </a:xfrm>
          <a:prstGeom prst="rect">
            <a:avLst/>
          </a:prstGeom>
        </p:spPr>
      </p:pic>
      <p:pic>
        <p:nvPicPr>
          <p:cNvPr id="61" name="Graphic 60">
            <a:extLst>
              <a:ext uri="{FF2B5EF4-FFF2-40B4-BE49-F238E27FC236}">
                <a16:creationId xmlns:a16="http://schemas.microsoft.com/office/drawing/2014/main" id="{29EEA6F6-6B3C-624A-B0B0-004AE9ECBD66}"/>
              </a:ext>
            </a:extLst>
          </p:cNvPr>
          <p:cNvPicPr>
            <a:picLocks noChangeAspect="1"/>
          </p:cNvPicPr>
          <p:nvPr/>
        </p:nvPicPr>
        <p:blipFill>
          <a:blip r:embed="rId52">
            <a:extLst>
              <a:ext uri="{96DAC541-7B7A-43D3-8B79-37D633B846F1}">
                <asvg:svgBlip xmlns:asvg="http://schemas.microsoft.com/office/drawing/2016/SVG/main" r:embed="rId53"/>
              </a:ext>
            </a:extLst>
          </a:blip>
          <a:srcRect/>
          <a:stretch/>
        </p:blipFill>
        <p:spPr>
          <a:xfrm>
            <a:off x="5194089" y="2332823"/>
            <a:ext cx="280639" cy="280639"/>
          </a:xfrm>
          <a:prstGeom prst="rect">
            <a:avLst/>
          </a:prstGeom>
        </p:spPr>
      </p:pic>
      <p:pic>
        <p:nvPicPr>
          <p:cNvPr id="62" name="Graphic 61">
            <a:extLst>
              <a:ext uri="{FF2B5EF4-FFF2-40B4-BE49-F238E27FC236}">
                <a16:creationId xmlns:a16="http://schemas.microsoft.com/office/drawing/2014/main" id="{012ED69D-D18C-D508-6622-EBDE50E6D987}"/>
              </a:ext>
            </a:extLst>
          </p:cNvPr>
          <p:cNvPicPr>
            <a:picLocks noChangeAspect="1"/>
          </p:cNvPicPr>
          <p:nvPr/>
        </p:nvPicPr>
        <p:blipFill>
          <a:blip r:embed="rId54">
            <a:extLst>
              <a:ext uri="{96DAC541-7B7A-43D3-8B79-37D633B846F1}">
                <asvg:svgBlip xmlns:asvg="http://schemas.microsoft.com/office/drawing/2016/SVG/main" r:embed="rId55"/>
              </a:ext>
            </a:extLst>
          </a:blip>
          <a:srcRect/>
          <a:stretch/>
        </p:blipFill>
        <p:spPr>
          <a:xfrm>
            <a:off x="5702813" y="2332823"/>
            <a:ext cx="280639" cy="280639"/>
          </a:xfrm>
          <a:prstGeom prst="rect">
            <a:avLst/>
          </a:prstGeom>
        </p:spPr>
      </p:pic>
      <p:pic>
        <p:nvPicPr>
          <p:cNvPr id="64" name="Graphic 63">
            <a:extLst>
              <a:ext uri="{FF2B5EF4-FFF2-40B4-BE49-F238E27FC236}">
                <a16:creationId xmlns:a16="http://schemas.microsoft.com/office/drawing/2014/main" id="{6CF013DC-E96C-390D-FDEC-16A695CDCF56}"/>
              </a:ext>
            </a:extLst>
          </p:cNvPr>
          <p:cNvPicPr>
            <a:picLocks noChangeAspect="1"/>
          </p:cNvPicPr>
          <p:nvPr/>
        </p:nvPicPr>
        <p:blipFill>
          <a:blip r:embed="rId56">
            <a:extLst>
              <a:ext uri="{96DAC541-7B7A-43D3-8B79-37D633B846F1}">
                <asvg:svgBlip xmlns:asvg="http://schemas.microsoft.com/office/drawing/2016/SVG/main" r:embed="rId57"/>
              </a:ext>
            </a:extLst>
          </a:blip>
          <a:srcRect/>
          <a:stretch/>
        </p:blipFill>
        <p:spPr>
          <a:xfrm>
            <a:off x="1633021" y="3681266"/>
            <a:ext cx="280639" cy="280639"/>
          </a:xfrm>
          <a:prstGeom prst="rect">
            <a:avLst/>
          </a:prstGeom>
        </p:spPr>
      </p:pic>
      <p:pic>
        <p:nvPicPr>
          <p:cNvPr id="65" name="Graphic 64">
            <a:extLst>
              <a:ext uri="{FF2B5EF4-FFF2-40B4-BE49-F238E27FC236}">
                <a16:creationId xmlns:a16="http://schemas.microsoft.com/office/drawing/2014/main" id="{5CDFAD14-11FC-F7D6-8616-4BF63D1FA7FF}"/>
              </a:ext>
            </a:extLst>
          </p:cNvPr>
          <p:cNvPicPr>
            <a:picLocks noChangeAspect="1"/>
          </p:cNvPicPr>
          <p:nvPr/>
        </p:nvPicPr>
        <p:blipFill>
          <a:blip r:embed="rId58">
            <a:extLst>
              <a:ext uri="{96DAC541-7B7A-43D3-8B79-37D633B846F1}">
                <asvg:svgBlip xmlns:asvg="http://schemas.microsoft.com/office/drawing/2016/SVG/main" r:embed="rId59"/>
              </a:ext>
            </a:extLst>
          </a:blip>
          <a:srcRect/>
          <a:stretch/>
        </p:blipFill>
        <p:spPr>
          <a:xfrm>
            <a:off x="2141745" y="3681266"/>
            <a:ext cx="280639" cy="280639"/>
          </a:xfrm>
          <a:prstGeom prst="rect">
            <a:avLst/>
          </a:prstGeom>
        </p:spPr>
      </p:pic>
      <p:pic>
        <p:nvPicPr>
          <p:cNvPr id="66" name="Graphic 65">
            <a:extLst>
              <a:ext uri="{FF2B5EF4-FFF2-40B4-BE49-F238E27FC236}">
                <a16:creationId xmlns:a16="http://schemas.microsoft.com/office/drawing/2014/main" id="{736E971E-71DB-EB84-EC29-8A58CAD49F62}"/>
              </a:ext>
            </a:extLst>
          </p:cNvPr>
          <p:cNvPicPr>
            <a:picLocks noChangeAspect="1"/>
          </p:cNvPicPr>
          <p:nvPr/>
        </p:nvPicPr>
        <p:blipFill>
          <a:blip r:embed="rId60">
            <a:extLst>
              <a:ext uri="{96DAC541-7B7A-43D3-8B79-37D633B846F1}">
                <asvg:svgBlip xmlns:asvg="http://schemas.microsoft.com/office/drawing/2016/SVG/main" r:embed="rId61"/>
              </a:ext>
            </a:extLst>
          </a:blip>
          <a:srcRect/>
          <a:stretch/>
        </p:blipFill>
        <p:spPr>
          <a:xfrm>
            <a:off x="2650469" y="3681266"/>
            <a:ext cx="280639" cy="280639"/>
          </a:xfrm>
          <a:prstGeom prst="rect">
            <a:avLst/>
          </a:prstGeom>
        </p:spPr>
      </p:pic>
      <p:pic>
        <p:nvPicPr>
          <p:cNvPr id="67" name="Graphic 66">
            <a:extLst>
              <a:ext uri="{FF2B5EF4-FFF2-40B4-BE49-F238E27FC236}">
                <a16:creationId xmlns:a16="http://schemas.microsoft.com/office/drawing/2014/main" id="{19D08027-23B1-0917-1D50-474E155BEC49}"/>
              </a:ext>
            </a:extLst>
          </p:cNvPr>
          <p:cNvPicPr>
            <a:picLocks noChangeAspect="1"/>
          </p:cNvPicPr>
          <p:nvPr/>
        </p:nvPicPr>
        <p:blipFill>
          <a:blip r:embed="rId62">
            <a:extLst>
              <a:ext uri="{96DAC541-7B7A-43D3-8B79-37D633B846F1}">
                <asvg:svgBlip xmlns:asvg="http://schemas.microsoft.com/office/drawing/2016/SVG/main" r:embed="rId63"/>
              </a:ext>
            </a:extLst>
          </a:blip>
          <a:srcRect/>
          <a:stretch/>
        </p:blipFill>
        <p:spPr>
          <a:xfrm>
            <a:off x="3159193" y="3681266"/>
            <a:ext cx="280639" cy="280639"/>
          </a:xfrm>
          <a:prstGeom prst="rect">
            <a:avLst/>
          </a:prstGeom>
        </p:spPr>
      </p:pic>
      <p:pic>
        <p:nvPicPr>
          <p:cNvPr id="68" name="Graphic 67">
            <a:extLst>
              <a:ext uri="{FF2B5EF4-FFF2-40B4-BE49-F238E27FC236}">
                <a16:creationId xmlns:a16="http://schemas.microsoft.com/office/drawing/2014/main" id="{41CA4F67-7EA6-DA80-70B0-C463B7BF83BF}"/>
              </a:ext>
            </a:extLst>
          </p:cNvPr>
          <p:cNvPicPr>
            <a:picLocks noChangeAspect="1"/>
          </p:cNvPicPr>
          <p:nvPr/>
        </p:nvPicPr>
        <p:blipFill>
          <a:blip r:embed="rId64">
            <a:extLst>
              <a:ext uri="{96DAC541-7B7A-43D3-8B79-37D633B846F1}">
                <asvg:svgBlip xmlns:asvg="http://schemas.microsoft.com/office/drawing/2016/SVG/main" r:embed="rId65"/>
              </a:ext>
            </a:extLst>
          </a:blip>
          <a:srcRect/>
          <a:stretch/>
        </p:blipFill>
        <p:spPr>
          <a:xfrm>
            <a:off x="3667917" y="3681266"/>
            <a:ext cx="280639" cy="280639"/>
          </a:xfrm>
          <a:prstGeom prst="rect">
            <a:avLst/>
          </a:prstGeom>
        </p:spPr>
      </p:pic>
      <p:pic>
        <p:nvPicPr>
          <p:cNvPr id="71" name="Graphic 70">
            <a:extLst>
              <a:ext uri="{FF2B5EF4-FFF2-40B4-BE49-F238E27FC236}">
                <a16:creationId xmlns:a16="http://schemas.microsoft.com/office/drawing/2014/main" id="{98A6B004-3F23-E976-042E-12F4F7BDA9C5}"/>
              </a:ext>
            </a:extLst>
          </p:cNvPr>
          <p:cNvPicPr>
            <a:picLocks noChangeAspect="1"/>
          </p:cNvPicPr>
          <p:nvPr/>
        </p:nvPicPr>
        <p:blipFill>
          <a:blip r:embed="rId66">
            <a:extLst>
              <a:ext uri="{96DAC541-7B7A-43D3-8B79-37D633B846F1}">
                <asvg:svgBlip xmlns:asvg="http://schemas.microsoft.com/office/drawing/2016/SVG/main" r:embed="rId67"/>
              </a:ext>
            </a:extLst>
          </a:blip>
          <a:srcRect/>
          <a:stretch/>
        </p:blipFill>
        <p:spPr>
          <a:xfrm>
            <a:off x="4685365" y="3681266"/>
            <a:ext cx="280639" cy="280639"/>
          </a:xfrm>
          <a:prstGeom prst="rect">
            <a:avLst/>
          </a:prstGeom>
        </p:spPr>
      </p:pic>
      <p:pic>
        <p:nvPicPr>
          <p:cNvPr id="72" name="Graphic 71">
            <a:extLst>
              <a:ext uri="{FF2B5EF4-FFF2-40B4-BE49-F238E27FC236}">
                <a16:creationId xmlns:a16="http://schemas.microsoft.com/office/drawing/2014/main" id="{B029B0DE-59FC-4ACD-7724-04A3B56A581C}"/>
              </a:ext>
            </a:extLst>
          </p:cNvPr>
          <p:cNvPicPr>
            <a:picLocks noChangeAspect="1"/>
          </p:cNvPicPr>
          <p:nvPr/>
        </p:nvPicPr>
        <p:blipFill>
          <a:blip r:embed="rId68">
            <a:extLst>
              <a:ext uri="{96DAC541-7B7A-43D3-8B79-37D633B846F1}">
                <asvg:svgBlip xmlns:asvg="http://schemas.microsoft.com/office/drawing/2016/SVG/main" r:embed="rId69"/>
              </a:ext>
            </a:extLst>
          </a:blip>
          <a:srcRect/>
          <a:stretch/>
        </p:blipFill>
        <p:spPr>
          <a:xfrm flipH="1">
            <a:off x="5194089" y="3681266"/>
            <a:ext cx="280639" cy="280639"/>
          </a:xfrm>
          <a:prstGeom prst="rect">
            <a:avLst/>
          </a:prstGeom>
        </p:spPr>
      </p:pic>
      <p:pic>
        <p:nvPicPr>
          <p:cNvPr id="73" name="Graphic 72">
            <a:extLst>
              <a:ext uri="{FF2B5EF4-FFF2-40B4-BE49-F238E27FC236}">
                <a16:creationId xmlns:a16="http://schemas.microsoft.com/office/drawing/2014/main" id="{FB5DD3CE-E367-01F2-8C3F-137982F0B464}"/>
              </a:ext>
            </a:extLst>
          </p:cNvPr>
          <p:cNvPicPr>
            <a:picLocks noChangeAspect="1"/>
          </p:cNvPicPr>
          <p:nvPr/>
        </p:nvPicPr>
        <p:blipFill>
          <a:blip r:embed="rId68">
            <a:extLst>
              <a:ext uri="{96DAC541-7B7A-43D3-8B79-37D633B846F1}">
                <asvg:svgBlip xmlns:asvg="http://schemas.microsoft.com/office/drawing/2016/SVG/main" r:embed="rId69"/>
              </a:ext>
            </a:extLst>
          </a:blip>
          <a:srcRect/>
          <a:stretch/>
        </p:blipFill>
        <p:spPr>
          <a:xfrm>
            <a:off x="5702813" y="3681266"/>
            <a:ext cx="280639" cy="280639"/>
          </a:xfrm>
          <a:prstGeom prst="rect">
            <a:avLst/>
          </a:prstGeom>
        </p:spPr>
      </p:pic>
      <p:pic>
        <p:nvPicPr>
          <p:cNvPr id="74" name="Graphic 73">
            <a:extLst>
              <a:ext uri="{FF2B5EF4-FFF2-40B4-BE49-F238E27FC236}">
                <a16:creationId xmlns:a16="http://schemas.microsoft.com/office/drawing/2014/main" id="{4574FBBD-0833-E316-9CCD-225E8F60E3CE}"/>
              </a:ext>
            </a:extLst>
          </p:cNvPr>
          <p:cNvPicPr>
            <a:picLocks noChangeAspect="1"/>
          </p:cNvPicPr>
          <p:nvPr/>
        </p:nvPicPr>
        <p:blipFill>
          <a:blip r:embed="rId70">
            <a:extLst>
              <a:ext uri="{96DAC541-7B7A-43D3-8B79-37D633B846F1}">
                <asvg:svgBlip xmlns:asvg="http://schemas.microsoft.com/office/drawing/2016/SVG/main" r:embed="rId71"/>
              </a:ext>
            </a:extLst>
          </a:blip>
          <a:srcRect/>
          <a:stretch/>
        </p:blipFill>
        <p:spPr>
          <a:xfrm>
            <a:off x="615573" y="2782304"/>
            <a:ext cx="280639" cy="280639"/>
          </a:xfrm>
          <a:prstGeom prst="rect">
            <a:avLst/>
          </a:prstGeom>
        </p:spPr>
      </p:pic>
      <p:pic>
        <p:nvPicPr>
          <p:cNvPr id="75" name="Graphic 74">
            <a:extLst>
              <a:ext uri="{FF2B5EF4-FFF2-40B4-BE49-F238E27FC236}">
                <a16:creationId xmlns:a16="http://schemas.microsoft.com/office/drawing/2014/main" id="{BC349BA0-1DDF-F056-CABA-76F2F1D1B72C}"/>
              </a:ext>
            </a:extLst>
          </p:cNvPr>
          <p:cNvPicPr>
            <a:picLocks noChangeAspect="1"/>
          </p:cNvPicPr>
          <p:nvPr/>
        </p:nvPicPr>
        <p:blipFill>
          <a:blip r:embed="rId72">
            <a:extLst>
              <a:ext uri="{96DAC541-7B7A-43D3-8B79-37D633B846F1}">
                <asvg:svgBlip xmlns:asvg="http://schemas.microsoft.com/office/drawing/2016/SVG/main" r:embed="rId73"/>
              </a:ext>
            </a:extLst>
          </a:blip>
          <a:srcRect/>
          <a:stretch/>
        </p:blipFill>
        <p:spPr>
          <a:xfrm>
            <a:off x="1124297" y="2782304"/>
            <a:ext cx="280639" cy="280639"/>
          </a:xfrm>
          <a:prstGeom prst="rect">
            <a:avLst/>
          </a:prstGeom>
        </p:spPr>
      </p:pic>
      <p:pic>
        <p:nvPicPr>
          <p:cNvPr id="76" name="Graphic 75">
            <a:extLst>
              <a:ext uri="{FF2B5EF4-FFF2-40B4-BE49-F238E27FC236}">
                <a16:creationId xmlns:a16="http://schemas.microsoft.com/office/drawing/2014/main" id="{84F1F3F3-A188-08D5-252F-59A0A2E15DB4}"/>
              </a:ext>
            </a:extLst>
          </p:cNvPr>
          <p:cNvPicPr>
            <a:picLocks noChangeAspect="1"/>
          </p:cNvPicPr>
          <p:nvPr/>
        </p:nvPicPr>
        <p:blipFill>
          <a:blip r:embed="rId74">
            <a:extLst>
              <a:ext uri="{96DAC541-7B7A-43D3-8B79-37D633B846F1}">
                <asvg:svgBlip xmlns:asvg="http://schemas.microsoft.com/office/drawing/2016/SVG/main" r:embed="rId75"/>
              </a:ext>
            </a:extLst>
          </a:blip>
          <a:srcRect/>
          <a:stretch/>
        </p:blipFill>
        <p:spPr>
          <a:xfrm>
            <a:off x="1633021" y="2782304"/>
            <a:ext cx="280639" cy="280639"/>
          </a:xfrm>
          <a:prstGeom prst="rect">
            <a:avLst/>
          </a:prstGeom>
        </p:spPr>
      </p:pic>
      <p:pic>
        <p:nvPicPr>
          <p:cNvPr id="77" name="Graphic 76">
            <a:extLst>
              <a:ext uri="{FF2B5EF4-FFF2-40B4-BE49-F238E27FC236}">
                <a16:creationId xmlns:a16="http://schemas.microsoft.com/office/drawing/2014/main" id="{76464CE3-7ED6-2650-B413-52189BF9764F}"/>
              </a:ext>
            </a:extLst>
          </p:cNvPr>
          <p:cNvPicPr>
            <a:picLocks noChangeAspect="1"/>
          </p:cNvPicPr>
          <p:nvPr/>
        </p:nvPicPr>
        <p:blipFill>
          <a:blip r:embed="rId76">
            <a:extLst>
              <a:ext uri="{96DAC541-7B7A-43D3-8B79-37D633B846F1}">
                <asvg:svgBlip xmlns:asvg="http://schemas.microsoft.com/office/drawing/2016/SVG/main" r:embed="rId77"/>
              </a:ext>
            </a:extLst>
          </a:blip>
          <a:srcRect/>
          <a:stretch/>
        </p:blipFill>
        <p:spPr>
          <a:xfrm>
            <a:off x="2141745" y="2782304"/>
            <a:ext cx="280639" cy="280639"/>
          </a:xfrm>
          <a:prstGeom prst="rect">
            <a:avLst/>
          </a:prstGeom>
        </p:spPr>
      </p:pic>
      <p:pic>
        <p:nvPicPr>
          <p:cNvPr id="78" name="Graphic 77">
            <a:extLst>
              <a:ext uri="{FF2B5EF4-FFF2-40B4-BE49-F238E27FC236}">
                <a16:creationId xmlns:a16="http://schemas.microsoft.com/office/drawing/2014/main" id="{B771317F-F599-4AC0-8715-FC61653D2BD9}"/>
              </a:ext>
            </a:extLst>
          </p:cNvPr>
          <p:cNvPicPr>
            <a:picLocks noChangeAspect="1"/>
          </p:cNvPicPr>
          <p:nvPr/>
        </p:nvPicPr>
        <p:blipFill>
          <a:blip r:embed="rId78">
            <a:extLst>
              <a:ext uri="{96DAC541-7B7A-43D3-8B79-37D633B846F1}">
                <asvg:svgBlip xmlns:asvg="http://schemas.microsoft.com/office/drawing/2016/SVG/main" r:embed="rId79"/>
              </a:ext>
            </a:extLst>
          </a:blip>
          <a:srcRect/>
          <a:stretch/>
        </p:blipFill>
        <p:spPr>
          <a:xfrm>
            <a:off x="2650469" y="2782304"/>
            <a:ext cx="280639" cy="280639"/>
          </a:xfrm>
          <a:prstGeom prst="rect">
            <a:avLst/>
          </a:prstGeom>
        </p:spPr>
      </p:pic>
      <p:pic>
        <p:nvPicPr>
          <p:cNvPr id="79" name="Graphic 78">
            <a:extLst>
              <a:ext uri="{FF2B5EF4-FFF2-40B4-BE49-F238E27FC236}">
                <a16:creationId xmlns:a16="http://schemas.microsoft.com/office/drawing/2014/main" id="{17442F36-6646-3FC3-219F-42E43FC50C1D}"/>
              </a:ext>
            </a:extLst>
          </p:cNvPr>
          <p:cNvPicPr>
            <a:picLocks noChangeAspect="1"/>
          </p:cNvPicPr>
          <p:nvPr/>
        </p:nvPicPr>
        <p:blipFill>
          <a:blip r:embed="rId80">
            <a:extLst>
              <a:ext uri="{96DAC541-7B7A-43D3-8B79-37D633B846F1}">
                <asvg:svgBlip xmlns:asvg="http://schemas.microsoft.com/office/drawing/2016/SVG/main" r:embed="rId81"/>
              </a:ext>
            </a:extLst>
          </a:blip>
          <a:srcRect/>
          <a:stretch/>
        </p:blipFill>
        <p:spPr>
          <a:xfrm>
            <a:off x="3159193" y="2782304"/>
            <a:ext cx="280639" cy="280639"/>
          </a:xfrm>
          <a:prstGeom prst="rect">
            <a:avLst/>
          </a:prstGeom>
        </p:spPr>
      </p:pic>
      <p:pic>
        <p:nvPicPr>
          <p:cNvPr id="80" name="Graphic 79">
            <a:extLst>
              <a:ext uri="{FF2B5EF4-FFF2-40B4-BE49-F238E27FC236}">
                <a16:creationId xmlns:a16="http://schemas.microsoft.com/office/drawing/2014/main" id="{5F387A9C-9902-6B88-C5CA-83240C21B1B7}"/>
              </a:ext>
            </a:extLst>
          </p:cNvPr>
          <p:cNvPicPr>
            <a:picLocks noChangeAspect="1"/>
          </p:cNvPicPr>
          <p:nvPr/>
        </p:nvPicPr>
        <p:blipFill>
          <a:blip r:embed="rId82">
            <a:extLst>
              <a:ext uri="{96DAC541-7B7A-43D3-8B79-37D633B846F1}">
                <asvg:svgBlip xmlns:asvg="http://schemas.microsoft.com/office/drawing/2016/SVG/main" r:embed="rId83"/>
              </a:ext>
            </a:extLst>
          </a:blip>
          <a:srcRect/>
          <a:stretch/>
        </p:blipFill>
        <p:spPr>
          <a:xfrm>
            <a:off x="3667917" y="2782304"/>
            <a:ext cx="280639" cy="280639"/>
          </a:xfrm>
          <a:prstGeom prst="rect">
            <a:avLst/>
          </a:prstGeom>
        </p:spPr>
      </p:pic>
      <p:pic>
        <p:nvPicPr>
          <p:cNvPr id="81" name="Graphic 80">
            <a:extLst>
              <a:ext uri="{FF2B5EF4-FFF2-40B4-BE49-F238E27FC236}">
                <a16:creationId xmlns:a16="http://schemas.microsoft.com/office/drawing/2014/main" id="{9741FDB8-88DD-5C13-9EC4-DE599668D3CD}"/>
              </a:ext>
            </a:extLst>
          </p:cNvPr>
          <p:cNvPicPr>
            <a:picLocks noChangeAspect="1"/>
          </p:cNvPicPr>
          <p:nvPr/>
        </p:nvPicPr>
        <p:blipFill>
          <a:blip r:embed="rId84">
            <a:extLst>
              <a:ext uri="{96DAC541-7B7A-43D3-8B79-37D633B846F1}">
                <asvg:svgBlip xmlns:asvg="http://schemas.microsoft.com/office/drawing/2016/SVG/main" r:embed="rId85"/>
              </a:ext>
            </a:extLst>
          </a:blip>
          <a:srcRect/>
          <a:stretch/>
        </p:blipFill>
        <p:spPr>
          <a:xfrm>
            <a:off x="4176641" y="2782304"/>
            <a:ext cx="280639" cy="280639"/>
          </a:xfrm>
          <a:prstGeom prst="rect">
            <a:avLst/>
          </a:prstGeom>
        </p:spPr>
      </p:pic>
      <p:pic>
        <p:nvPicPr>
          <p:cNvPr id="96" name="Graphic 95">
            <a:extLst>
              <a:ext uri="{FF2B5EF4-FFF2-40B4-BE49-F238E27FC236}">
                <a16:creationId xmlns:a16="http://schemas.microsoft.com/office/drawing/2014/main" id="{6C6C6C33-45FE-F8B0-13E5-816612281E84}"/>
              </a:ext>
            </a:extLst>
          </p:cNvPr>
          <p:cNvPicPr>
            <a:picLocks noChangeAspect="1"/>
          </p:cNvPicPr>
          <p:nvPr/>
        </p:nvPicPr>
        <p:blipFill>
          <a:blip r:embed="rId86">
            <a:extLst>
              <a:ext uri="{96DAC541-7B7A-43D3-8B79-37D633B846F1}">
                <asvg:svgBlip xmlns:asvg="http://schemas.microsoft.com/office/drawing/2016/SVG/main" r:embed="rId87"/>
              </a:ext>
            </a:extLst>
          </a:blip>
          <a:srcRect/>
          <a:stretch/>
        </p:blipFill>
        <p:spPr>
          <a:xfrm>
            <a:off x="615573" y="3231785"/>
            <a:ext cx="280639" cy="280639"/>
          </a:xfrm>
          <a:prstGeom prst="rect">
            <a:avLst/>
          </a:prstGeom>
        </p:spPr>
      </p:pic>
      <p:pic>
        <p:nvPicPr>
          <p:cNvPr id="97" name="Graphic 96">
            <a:extLst>
              <a:ext uri="{FF2B5EF4-FFF2-40B4-BE49-F238E27FC236}">
                <a16:creationId xmlns:a16="http://schemas.microsoft.com/office/drawing/2014/main" id="{C5C39FFC-8AC8-44EE-9648-56348B232098}"/>
              </a:ext>
            </a:extLst>
          </p:cNvPr>
          <p:cNvPicPr>
            <a:picLocks noChangeAspect="1"/>
          </p:cNvPicPr>
          <p:nvPr/>
        </p:nvPicPr>
        <p:blipFill>
          <a:blip r:embed="rId88">
            <a:extLst>
              <a:ext uri="{96DAC541-7B7A-43D3-8B79-37D633B846F1}">
                <asvg:svgBlip xmlns:asvg="http://schemas.microsoft.com/office/drawing/2016/SVG/main" r:embed="rId89"/>
              </a:ext>
            </a:extLst>
          </a:blip>
          <a:srcRect/>
          <a:stretch/>
        </p:blipFill>
        <p:spPr>
          <a:xfrm>
            <a:off x="1124297" y="3231785"/>
            <a:ext cx="280639" cy="280639"/>
          </a:xfrm>
          <a:prstGeom prst="rect">
            <a:avLst/>
          </a:prstGeom>
        </p:spPr>
      </p:pic>
      <p:pic>
        <p:nvPicPr>
          <p:cNvPr id="98" name="Graphic 97">
            <a:extLst>
              <a:ext uri="{FF2B5EF4-FFF2-40B4-BE49-F238E27FC236}">
                <a16:creationId xmlns:a16="http://schemas.microsoft.com/office/drawing/2014/main" id="{80B987B0-39EE-120B-0ED7-8E9C9C404AD7}"/>
              </a:ext>
            </a:extLst>
          </p:cNvPr>
          <p:cNvPicPr>
            <a:picLocks noChangeAspect="1"/>
          </p:cNvPicPr>
          <p:nvPr/>
        </p:nvPicPr>
        <p:blipFill>
          <a:blip r:embed="rId90">
            <a:extLst>
              <a:ext uri="{96DAC541-7B7A-43D3-8B79-37D633B846F1}">
                <asvg:svgBlip xmlns:asvg="http://schemas.microsoft.com/office/drawing/2016/SVG/main" r:embed="rId91"/>
              </a:ext>
            </a:extLst>
          </a:blip>
          <a:srcRect/>
          <a:stretch/>
        </p:blipFill>
        <p:spPr>
          <a:xfrm>
            <a:off x="1633021" y="3231785"/>
            <a:ext cx="280639" cy="280639"/>
          </a:xfrm>
          <a:prstGeom prst="rect">
            <a:avLst/>
          </a:prstGeom>
        </p:spPr>
      </p:pic>
      <p:pic>
        <p:nvPicPr>
          <p:cNvPr id="99" name="Graphic 98">
            <a:extLst>
              <a:ext uri="{FF2B5EF4-FFF2-40B4-BE49-F238E27FC236}">
                <a16:creationId xmlns:a16="http://schemas.microsoft.com/office/drawing/2014/main" id="{AB20D31B-F3C0-C27C-6476-8A92B06BA7C4}"/>
              </a:ext>
            </a:extLst>
          </p:cNvPr>
          <p:cNvPicPr>
            <a:picLocks noChangeAspect="1"/>
          </p:cNvPicPr>
          <p:nvPr/>
        </p:nvPicPr>
        <p:blipFill>
          <a:blip r:embed="rId92">
            <a:extLst>
              <a:ext uri="{96DAC541-7B7A-43D3-8B79-37D633B846F1}">
                <asvg:svgBlip xmlns:asvg="http://schemas.microsoft.com/office/drawing/2016/SVG/main" r:embed="rId93"/>
              </a:ext>
            </a:extLst>
          </a:blip>
          <a:srcRect/>
          <a:stretch/>
        </p:blipFill>
        <p:spPr>
          <a:xfrm>
            <a:off x="2141745" y="3231785"/>
            <a:ext cx="280639" cy="280639"/>
          </a:xfrm>
          <a:prstGeom prst="rect">
            <a:avLst/>
          </a:prstGeom>
        </p:spPr>
      </p:pic>
      <p:pic>
        <p:nvPicPr>
          <p:cNvPr id="103" name="Graphic 102">
            <a:extLst>
              <a:ext uri="{FF2B5EF4-FFF2-40B4-BE49-F238E27FC236}">
                <a16:creationId xmlns:a16="http://schemas.microsoft.com/office/drawing/2014/main" id="{4B0DA21D-305B-21C4-3318-A88A64D55A3E}"/>
              </a:ext>
            </a:extLst>
          </p:cNvPr>
          <p:cNvPicPr>
            <a:picLocks noChangeAspect="1"/>
          </p:cNvPicPr>
          <p:nvPr/>
        </p:nvPicPr>
        <p:blipFill>
          <a:blip r:embed="rId94">
            <a:extLst>
              <a:ext uri="{96DAC541-7B7A-43D3-8B79-37D633B846F1}">
                <asvg:svgBlip xmlns:asvg="http://schemas.microsoft.com/office/drawing/2016/SVG/main" r:embed="rId95"/>
              </a:ext>
            </a:extLst>
          </a:blip>
          <a:srcRect/>
          <a:stretch/>
        </p:blipFill>
        <p:spPr>
          <a:xfrm>
            <a:off x="4176641" y="3231785"/>
            <a:ext cx="280639" cy="280639"/>
          </a:xfrm>
          <a:prstGeom prst="rect">
            <a:avLst/>
          </a:prstGeom>
        </p:spPr>
      </p:pic>
      <p:pic>
        <p:nvPicPr>
          <p:cNvPr id="104" name="Graphic 103">
            <a:extLst>
              <a:ext uri="{FF2B5EF4-FFF2-40B4-BE49-F238E27FC236}">
                <a16:creationId xmlns:a16="http://schemas.microsoft.com/office/drawing/2014/main" id="{6FB01906-ADA2-A862-220D-8D3C2771D806}"/>
              </a:ext>
            </a:extLst>
          </p:cNvPr>
          <p:cNvPicPr>
            <a:picLocks noChangeAspect="1"/>
          </p:cNvPicPr>
          <p:nvPr/>
        </p:nvPicPr>
        <p:blipFill>
          <a:blip r:embed="rId96">
            <a:extLst>
              <a:ext uri="{96DAC541-7B7A-43D3-8B79-37D633B846F1}">
                <asvg:svgBlip xmlns:asvg="http://schemas.microsoft.com/office/drawing/2016/SVG/main" r:embed="rId97"/>
              </a:ext>
            </a:extLst>
          </a:blip>
          <a:srcRect/>
          <a:stretch/>
        </p:blipFill>
        <p:spPr>
          <a:xfrm>
            <a:off x="4685365" y="3231785"/>
            <a:ext cx="280639" cy="280639"/>
          </a:xfrm>
          <a:prstGeom prst="rect">
            <a:avLst/>
          </a:prstGeom>
        </p:spPr>
      </p:pic>
      <p:pic>
        <p:nvPicPr>
          <p:cNvPr id="118" name="Graphic 117">
            <a:extLst>
              <a:ext uri="{FF2B5EF4-FFF2-40B4-BE49-F238E27FC236}">
                <a16:creationId xmlns:a16="http://schemas.microsoft.com/office/drawing/2014/main" id="{F05CC9F1-F7B7-C6ED-0AE0-E36613D0E63D}"/>
              </a:ext>
            </a:extLst>
          </p:cNvPr>
          <p:cNvPicPr>
            <a:picLocks noChangeAspect="1"/>
          </p:cNvPicPr>
          <p:nvPr/>
        </p:nvPicPr>
        <p:blipFill>
          <a:blip r:embed="rId98">
            <a:extLst>
              <a:ext uri="{96DAC541-7B7A-43D3-8B79-37D633B846F1}">
                <asvg:svgBlip xmlns:asvg="http://schemas.microsoft.com/office/drawing/2016/SVG/main" r:embed="rId99"/>
              </a:ext>
            </a:extLst>
          </a:blip>
          <a:stretch>
            <a:fillRect/>
          </a:stretch>
        </p:blipFill>
        <p:spPr>
          <a:xfrm>
            <a:off x="615573" y="3681266"/>
            <a:ext cx="280639" cy="280639"/>
          </a:xfrm>
          <a:prstGeom prst="rect">
            <a:avLst/>
          </a:prstGeom>
        </p:spPr>
      </p:pic>
      <p:pic>
        <p:nvPicPr>
          <p:cNvPr id="187" name="Graphic 186">
            <a:extLst>
              <a:ext uri="{FF2B5EF4-FFF2-40B4-BE49-F238E27FC236}">
                <a16:creationId xmlns:a16="http://schemas.microsoft.com/office/drawing/2014/main" id="{123F989D-B4C7-FFE9-A893-E98A1F336FB9}"/>
              </a:ext>
            </a:extLst>
          </p:cNvPr>
          <p:cNvPicPr>
            <a:picLocks noChangeAspect="1"/>
          </p:cNvPicPr>
          <p:nvPr/>
        </p:nvPicPr>
        <p:blipFill>
          <a:blip r:embed="rId100">
            <a:extLst>
              <a:ext uri="{96DAC541-7B7A-43D3-8B79-37D633B846F1}">
                <asvg:svgBlip xmlns:asvg="http://schemas.microsoft.com/office/drawing/2016/SVG/main" r:embed="rId101"/>
              </a:ext>
            </a:extLst>
          </a:blip>
          <a:srcRect/>
          <a:stretch/>
        </p:blipFill>
        <p:spPr>
          <a:xfrm>
            <a:off x="6208401" y="2782304"/>
            <a:ext cx="280639" cy="280639"/>
          </a:xfrm>
          <a:prstGeom prst="rect">
            <a:avLst/>
          </a:prstGeom>
        </p:spPr>
      </p:pic>
      <p:pic>
        <p:nvPicPr>
          <p:cNvPr id="188" name="Graphic 187">
            <a:extLst>
              <a:ext uri="{FF2B5EF4-FFF2-40B4-BE49-F238E27FC236}">
                <a16:creationId xmlns:a16="http://schemas.microsoft.com/office/drawing/2014/main" id="{C8DE7761-8751-284C-AA58-FBEA1A3518EA}"/>
              </a:ext>
            </a:extLst>
          </p:cNvPr>
          <p:cNvPicPr>
            <a:picLocks noChangeAspect="1"/>
          </p:cNvPicPr>
          <p:nvPr/>
        </p:nvPicPr>
        <p:blipFill>
          <a:blip r:embed="rId102">
            <a:extLst>
              <a:ext uri="{96DAC541-7B7A-43D3-8B79-37D633B846F1}">
                <asvg:svgBlip xmlns:asvg="http://schemas.microsoft.com/office/drawing/2016/SVG/main" r:embed="rId103"/>
              </a:ext>
            </a:extLst>
          </a:blip>
          <a:srcRect/>
          <a:stretch/>
        </p:blipFill>
        <p:spPr>
          <a:xfrm>
            <a:off x="6208401" y="3231785"/>
            <a:ext cx="280639" cy="280639"/>
          </a:xfrm>
          <a:prstGeom prst="rect">
            <a:avLst/>
          </a:prstGeom>
        </p:spPr>
      </p:pic>
      <p:pic>
        <p:nvPicPr>
          <p:cNvPr id="189" name="Graphic 188">
            <a:extLst>
              <a:ext uri="{FF2B5EF4-FFF2-40B4-BE49-F238E27FC236}">
                <a16:creationId xmlns:a16="http://schemas.microsoft.com/office/drawing/2014/main" id="{6F9F970F-EE1D-0CF3-B625-E1C57F17D0BE}"/>
              </a:ext>
            </a:extLst>
          </p:cNvPr>
          <p:cNvPicPr>
            <a:picLocks noChangeAspect="1"/>
          </p:cNvPicPr>
          <p:nvPr/>
        </p:nvPicPr>
        <p:blipFill>
          <a:blip r:embed="rId104">
            <a:extLst>
              <a:ext uri="{96DAC541-7B7A-43D3-8B79-37D633B846F1}">
                <asvg:svgBlip xmlns:asvg="http://schemas.microsoft.com/office/drawing/2016/SVG/main" r:embed="rId105"/>
              </a:ext>
            </a:extLst>
          </a:blip>
          <a:srcRect/>
          <a:stretch/>
        </p:blipFill>
        <p:spPr>
          <a:xfrm>
            <a:off x="6208401" y="3681266"/>
            <a:ext cx="280639" cy="280639"/>
          </a:xfrm>
          <a:prstGeom prst="rect">
            <a:avLst/>
          </a:prstGeom>
        </p:spPr>
      </p:pic>
      <p:pic>
        <p:nvPicPr>
          <p:cNvPr id="190" name="Graphic 189">
            <a:extLst>
              <a:ext uri="{FF2B5EF4-FFF2-40B4-BE49-F238E27FC236}">
                <a16:creationId xmlns:a16="http://schemas.microsoft.com/office/drawing/2014/main" id="{B4419434-4F6D-8FFC-5791-189CCBA3B711}"/>
              </a:ext>
            </a:extLst>
          </p:cNvPr>
          <p:cNvPicPr>
            <a:picLocks noChangeAspect="1"/>
          </p:cNvPicPr>
          <p:nvPr/>
        </p:nvPicPr>
        <p:blipFill>
          <a:blip r:embed="rId106">
            <a:extLst>
              <a:ext uri="{96DAC541-7B7A-43D3-8B79-37D633B846F1}">
                <asvg:svgBlip xmlns:asvg="http://schemas.microsoft.com/office/drawing/2016/SVG/main" r:embed="rId107"/>
              </a:ext>
            </a:extLst>
          </a:blip>
          <a:srcRect/>
          <a:stretch/>
        </p:blipFill>
        <p:spPr>
          <a:xfrm>
            <a:off x="6208401" y="4130747"/>
            <a:ext cx="280639" cy="280639"/>
          </a:xfrm>
          <a:prstGeom prst="rect">
            <a:avLst/>
          </a:prstGeom>
        </p:spPr>
      </p:pic>
      <p:pic>
        <p:nvPicPr>
          <p:cNvPr id="191" name="Graphic 190">
            <a:extLst>
              <a:ext uri="{FF2B5EF4-FFF2-40B4-BE49-F238E27FC236}">
                <a16:creationId xmlns:a16="http://schemas.microsoft.com/office/drawing/2014/main" id="{257A345C-CB37-B3F5-6540-DB720CE886A4}"/>
              </a:ext>
            </a:extLst>
          </p:cNvPr>
          <p:cNvPicPr>
            <a:picLocks noChangeAspect="1"/>
          </p:cNvPicPr>
          <p:nvPr/>
        </p:nvPicPr>
        <p:blipFill>
          <a:blip r:embed="rId108">
            <a:extLst>
              <a:ext uri="{96DAC541-7B7A-43D3-8B79-37D633B846F1}">
                <asvg:svgBlip xmlns:asvg="http://schemas.microsoft.com/office/drawing/2016/SVG/main" r:embed="rId109"/>
              </a:ext>
            </a:extLst>
          </a:blip>
          <a:srcRect/>
          <a:stretch/>
        </p:blipFill>
        <p:spPr>
          <a:xfrm>
            <a:off x="6208401" y="4580228"/>
            <a:ext cx="280639" cy="280639"/>
          </a:xfrm>
          <a:prstGeom prst="rect">
            <a:avLst/>
          </a:prstGeom>
        </p:spPr>
      </p:pic>
      <p:pic>
        <p:nvPicPr>
          <p:cNvPr id="193" name="Graphic 192">
            <a:extLst>
              <a:ext uri="{FF2B5EF4-FFF2-40B4-BE49-F238E27FC236}">
                <a16:creationId xmlns:a16="http://schemas.microsoft.com/office/drawing/2014/main" id="{C1118F3A-9368-BC65-8BE2-056F2EF4B3E8}"/>
              </a:ext>
            </a:extLst>
          </p:cNvPr>
          <p:cNvPicPr>
            <a:picLocks noChangeAspect="1"/>
          </p:cNvPicPr>
          <p:nvPr/>
        </p:nvPicPr>
        <p:blipFill>
          <a:blip r:embed="rId110">
            <a:extLst>
              <a:ext uri="{96DAC541-7B7A-43D3-8B79-37D633B846F1}">
                <asvg:svgBlip xmlns:asvg="http://schemas.microsoft.com/office/drawing/2016/SVG/main" r:embed="rId111"/>
              </a:ext>
            </a:extLst>
          </a:blip>
          <a:srcRect/>
          <a:stretch/>
        </p:blipFill>
        <p:spPr>
          <a:xfrm>
            <a:off x="5194089" y="3231785"/>
            <a:ext cx="280639" cy="280639"/>
          </a:xfrm>
          <a:prstGeom prst="rect">
            <a:avLst/>
          </a:prstGeom>
        </p:spPr>
      </p:pic>
      <p:pic>
        <p:nvPicPr>
          <p:cNvPr id="194" name="Graphic 193">
            <a:extLst>
              <a:ext uri="{FF2B5EF4-FFF2-40B4-BE49-F238E27FC236}">
                <a16:creationId xmlns:a16="http://schemas.microsoft.com/office/drawing/2014/main" id="{758FB903-8486-AD72-4578-A6ED2C66EC4C}"/>
              </a:ext>
            </a:extLst>
          </p:cNvPr>
          <p:cNvPicPr>
            <a:picLocks noChangeAspect="1"/>
          </p:cNvPicPr>
          <p:nvPr/>
        </p:nvPicPr>
        <p:blipFill>
          <a:blip r:embed="rId112">
            <a:extLst>
              <a:ext uri="{96DAC541-7B7A-43D3-8B79-37D633B846F1}">
                <asvg:svgBlip xmlns:asvg="http://schemas.microsoft.com/office/drawing/2016/SVG/main" r:embed="rId113"/>
              </a:ext>
            </a:extLst>
          </a:blip>
          <a:srcRect/>
          <a:stretch/>
        </p:blipFill>
        <p:spPr>
          <a:xfrm>
            <a:off x="5702813" y="3231785"/>
            <a:ext cx="280639" cy="280639"/>
          </a:xfrm>
          <a:prstGeom prst="rect">
            <a:avLst/>
          </a:prstGeom>
        </p:spPr>
      </p:pic>
      <p:pic>
        <p:nvPicPr>
          <p:cNvPr id="202" name="Graphic 201">
            <a:extLst>
              <a:ext uri="{FF2B5EF4-FFF2-40B4-BE49-F238E27FC236}">
                <a16:creationId xmlns:a16="http://schemas.microsoft.com/office/drawing/2014/main" id="{655EC702-C8FE-3249-33A9-CF8FB64EF851}"/>
              </a:ext>
            </a:extLst>
          </p:cNvPr>
          <p:cNvPicPr>
            <a:picLocks noChangeAspect="1"/>
          </p:cNvPicPr>
          <p:nvPr/>
        </p:nvPicPr>
        <p:blipFill>
          <a:blip r:embed="rId114">
            <a:extLst>
              <a:ext uri="{96DAC541-7B7A-43D3-8B79-37D633B846F1}">
                <asvg:svgBlip xmlns:asvg="http://schemas.microsoft.com/office/drawing/2016/SVG/main" r:embed="rId115"/>
              </a:ext>
            </a:extLst>
          </a:blip>
          <a:srcRect/>
          <a:stretch/>
        </p:blipFill>
        <p:spPr>
          <a:xfrm>
            <a:off x="3667917" y="4580228"/>
            <a:ext cx="280639" cy="280639"/>
          </a:xfrm>
          <a:prstGeom prst="rect">
            <a:avLst/>
          </a:prstGeom>
        </p:spPr>
      </p:pic>
      <p:pic>
        <p:nvPicPr>
          <p:cNvPr id="203" name="Graphic 202">
            <a:extLst>
              <a:ext uri="{FF2B5EF4-FFF2-40B4-BE49-F238E27FC236}">
                <a16:creationId xmlns:a16="http://schemas.microsoft.com/office/drawing/2014/main" id="{D337ABD0-D3C0-3383-2357-6B22B539184F}"/>
              </a:ext>
            </a:extLst>
          </p:cNvPr>
          <p:cNvPicPr>
            <a:picLocks noChangeAspect="1"/>
          </p:cNvPicPr>
          <p:nvPr/>
        </p:nvPicPr>
        <p:blipFill>
          <a:blip r:embed="rId116">
            <a:extLst>
              <a:ext uri="{96DAC541-7B7A-43D3-8B79-37D633B846F1}">
                <asvg:svgBlip xmlns:asvg="http://schemas.microsoft.com/office/drawing/2016/SVG/main" r:embed="rId117"/>
              </a:ext>
            </a:extLst>
          </a:blip>
          <a:srcRect/>
          <a:stretch/>
        </p:blipFill>
        <p:spPr>
          <a:xfrm>
            <a:off x="3159193" y="4580228"/>
            <a:ext cx="280639" cy="280639"/>
          </a:xfrm>
          <a:prstGeom prst="rect">
            <a:avLst/>
          </a:prstGeom>
        </p:spPr>
      </p:pic>
      <p:pic>
        <p:nvPicPr>
          <p:cNvPr id="204" name="Graphic 203">
            <a:extLst>
              <a:ext uri="{FF2B5EF4-FFF2-40B4-BE49-F238E27FC236}">
                <a16:creationId xmlns:a16="http://schemas.microsoft.com/office/drawing/2014/main" id="{FB39C74B-50E7-FB37-CE98-C874067F32B1}"/>
              </a:ext>
            </a:extLst>
          </p:cNvPr>
          <p:cNvPicPr>
            <a:picLocks noChangeAspect="1"/>
          </p:cNvPicPr>
          <p:nvPr/>
        </p:nvPicPr>
        <p:blipFill>
          <a:blip r:embed="rId118">
            <a:extLst>
              <a:ext uri="{96DAC541-7B7A-43D3-8B79-37D633B846F1}">
                <asvg:svgBlip xmlns:asvg="http://schemas.microsoft.com/office/drawing/2016/SVG/main" r:embed="rId119"/>
              </a:ext>
            </a:extLst>
          </a:blip>
          <a:srcRect/>
          <a:stretch/>
        </p:blipFill>
        <p:spPr>
          <a:xfrm>
            <a:off x="2650469" y="4580228"/>
            <a:ext cx="280639" cy="280639"/>
          </a:xfrm>
          <a:prstGeom prst="rect">
            <a:avLst/>
          </a:prstGeom>
        </p:spPr>
      </p:pic>
      <p:pic>
        <p:nvPicPr>
          <p:cNvPr id="205" name="Graphic 204">
            <a:extLst>
              <a:ext uri="{FF2B5EF4-FFF2-40B4-BE49-F238E27FC236}">
                <a16:creationId xmlns:a16="http://schemas.microsoft.com/office/drawing/2014/main" id="{72BFA950-98D5-798E-9771-92B5882140F0}"/>
              </a:ext>
            </a:extLst>
          </p:cNvPr>
          <p:cNvPicPr>
            <a:picLocks noChangeAspect="1"/>
          </p:cNvPicPr>
          <p:nvPr/>
        </p:nvPicPr>
        <p:blipFill>
          <a:blip r:embed="rId120">
            <a:extLst>
              <a:ext uri="{96DAC541-7B7A-43D3-8B79-37D633B846F1}">
                <asvg:svgBlip xmlns:asvg="http://schemas.microsoft.com/office/drawing/2016/SVG/main" r:embed="rId121"/>
              </a:ext>
            </a:extLst>
          </a:blip>
          <a:srcRect/>
          <a:stretch/>
        </p:blipFill>
        <p:spPr>
          <a:xfrm>
            <a:off x="2141745" y="4580228"/>
            <a:ext cx="280639" cy="280639"/>
          </a:xfrm>
          <a:prstGeom prst="rect">
            <a:avLst/>
          </a:prstGeom>
        </p:spPr>
      </p:pic>
      <p:pic>
        <p:nvPicPr>
          <p:cNvPr id="206" name="Graphic 205">
            <a:extLst>
              <a:ext uri="{FF2B5EF4-FFF2-40B4-BE49-F238E27FC236}">
                <a16:creationId xmlns:a16="http://schemas.microsoft.com/office/drawing/2014/main" id="{BB62B329-7DD9-267B-5CBF-0EBF0B563E96}"/>
              </a:ext>
            </a:extLst>
          </p:cNvPr>
          <p:cNvPicPr>
            <a:picLocks noChangeAspect="1"/>
          </p:cNvPicPr>
          <p:nvPr/>
        </p:nvPicPr>
        <p:blipFill>
          <a:blip r:embed="rId122">
            <a:extLst>
              <a:ext uri="{96DAC541-7B7A-43D3-8B79-37D633B846F1}">
                <asvg:svgBlip xmlns:asvg="http://schemas.microsoft.com/office/drawing/2016/SVG/main" r:embed="rId123"/>
              </a:ext>
            </a:extLst>
          </a:blip>
          <a:stretch>
            <a:fillRect/>
          </a:stretch>
        </p:blipFill>
        <p:spPr>
          <a:xfrm>
            <a:off x="5702813" y="1433861"/>
            <a:ext cx="280639" cy="280639"/>
          </a:xfrm>
          <a:prstGeom prst="rect">
            <a:avLst/>
          </a:prstGeom>
        </p:spPr>
      </p:pic>
      <p:pic>
        <p:nvPicPr>
          <p:cNvPr id="207" name="Graphic 206">
            <a:extLst>
              <a:ext uri="{FF2B5EF4-FFF2-40B4-BE49-F238E27FC236}">
                <a16:creationId xmlns:a16="http://schemas.microsoft.com/office/drawing/2014/main" id="{60C73C29-4881-A0DB-007A-BDCA51C7B91B}"/>
              </a:ext>
            </a:extLst>
          </p:cNvPr>
          <p:cNvPicPr>
            <a:picLocks noChangeAspect="1"/>
          </p:cNvPicPr>
          <p:nvPr/>
        </p:nvPicPr>
        <p:blipFill>
          <a:blip r:embed="rId124">
            <a:extLst>
              <a:ext uri="{96DAC541-7B7A-43D3-8B79-37D633B846F1}">
                <asvg:svgBlip xmlns:asvg="http://schemas.microsoft.com/office/drawing/2016/SVG/main" r:embed="rId125"/>
              </a:ext>
            </a:extLst>
          </a:blip>
          <a:stretch>
            <a:fillRect/>
          </a:stretch>
        </p:blipFill>
        <p:spPr>
          <a:xfrm>
            <a:off x="2143169" y="1435285"/>
            <a:ext cx="277791" cy="277791"/>
          </a:xfrm>
          <a:prstGeom prst="rect">
            <a:avLst/>
          </a:prstGeom>
        </p:spPr>
      </p:pic>
      <p:pic>
        <p:nvPicPr>
          <p:cNvPr id="208" name="Graphic 207">
            <a:extLst>
              <a:ext uri="{FF2B5EF4-FFF2-40B4-BE49-F238E27FC236}">
                <a16:creationId xmlns:a16="http://schemas.microsoft.com/office/drawing/2014/main" id="{83D0ECEE-5011-66D9-F8F6-6E7AC6AFEC8B}"/>
              </a:ext>
            </a:extLst>
          </p:cNvPr>
          <p:cNvPicPr>
            <a:picLocks noChangeAspect="1"/>
          </p:cNvPicPr>
          <p:nvPr/>
        </p:nvPicPr>
        <p:blipFill>
          <a:blip r:embed="rId126">
            <a:extLst>
              <a:ext uri="{96DAC541-7B7A-43D3-8B79-37D633B846F1}">
                <asvg:svgBlip xmlns:asvg="http://schemas.microsoft.com/office/drawing/2016/SVG/main" r:embed="rId127"/>
              </a:ext>
            </a:extLst>
          </a:blip>
          <a:srcRect/>
          <a:stretch/>
        </p:blipFill>
        <p:spPr>
          <a:xfrm>
            <a:off x="5704237" y="1884766"/>
            <a:ext cx="277791" cy="277791"/>
          </a:xfrm>
          <a:prstGeom prst="rect">
            <a:avLst/>
          </a:prstGeom>
        </p:spPr>
      </p:pic>
      <p:pic>
        <p:nvPicPr>
          <p:cNvPr id="209" name="Graphic 208">
            <a:extLst>
              <a:ext uri="{FF2B5EF4-FFF2-40B4-BE49-F238E27FC236}">
                <a16:creationId xmlns:a16="http://schemas.microsoft.com/office/drawing/2014/main" id="{04CCADF2-3602-654B-8583-22F886AFE4EE}"/>
              </a:ext>
            </a:extLst>
          </p:cNvPr>
          <p:cNvPicPr>
            <a:picLocks noChangeAspect="1"/>
          </p:cNvPicPr>
          <p:nvPr/>
        </p:nvPicPr>
        <p:blipFill>
          <a:blip r:embed="rId128">
            <a:extLst>
              <a:ext uri="{96DAC541-7B7A-43D3-8B79-37D633B846F1}">
                <asvg:svgBlip xmlns:asvg="http://schemas.microsoft.com/office/drawing/2016/SVG/main" r:embed="rId129"/>
              </a:ext>
            </a:extLst>
          </a:blip>
          <a:srcRect/>
          <a:stretch/>
        </p:blipFill>
        <p:spPr>
          <a:xfrm>
            <a:off x="4178065" y="4581652"/>
            <a:ext cx="277791" cy="277791"/>
          </a:xfrm>
          <a:prstGeom prst="rect">
            <a:avLst/>
          </a:prstGeom>
        </p:spPr>
      </p:pic>
      <p:pic>
        <p:nvPicPr>
          <p:cNvPr id="210" name="Graphic 209">
            <a:extLst>
              <a:ext uri="{FF2B5EF4-FFF2-40B4-BE49-F238E27FC236}">
                <a16:creationId xmlns:a16="http://schemas.microsoft.com/office/drawing/2014/main" id="{424507F7-6722-24A1-AD7C-C87767215355}"/>
              </a:ext>
            </a:extLst>
          </p:cNvPr>
          <p:cNvPicPr>
            <a:picLocks noChangeAspect="1"/>
          </p:cNvPicPr>
          <p:nvPr/>
        </p:nvPicPr>
        <p:blipFill>
          <a:blip r:embed="rId130">
            <a:extLst>
              <a:ext uri="{96DAC541-7B7A-43D3-8B79-37D633B846F1}">
                <asvg:svgBlip xmlns:asvg="http://schemas.microsoft.com/office/drawing/2016/SVG/main" r:embed="rId131"/>
              </a:ext>
            </a:extLst>
          </a:blip>
          <a:srcRect/>
          <a:stretch/>
        </p:blipFill>
        <p:spPr>
          <a:xfrm>
            <a:off x="1634445" y="4581652"/>
            <a:ext cx="277791" cy="277791"/>
          </a:xfrm>
          <a:prstGeom prst="rect">
            <a:avLst/>
          </a:prstGeom>
        </p:spPr>
      </p:pic>
      <p:pic>
        <p:nvPicPr>
          <p:cNvPr id="211" name="Graphic 210">
            <a:extLst>
              <a:ext uri="{FF2B5EF4-FFF2-40B4-BE49-F238E27FC236}">
                <a16:creationId xmlns:a16="http://schemas.microsoft.com/office/drawing/2014/main" id="{573D7C0C-5904-E3F8-983D-DC082D03A657}"/>
              </a:ext>
            </a:extLst>
          </p:cNvPr>
          <p:cNvPicPr>
            <a:picLocks noChangeAspect="1"/>
          </p:cNvPicPr>
          <p:nvPr/>
        </p:nvPicPr>
        <p:blipFill>
          <a:blip r:embed="rId132">
            <a:extLst>
              <a:ext uri="{96DAC541-7B7A-43D3-8B79-37D633B846F1}">
                <asvg:svgBlip xmlns:asvg="http://schemas.microsoft.com/office/drawing/2016/SVG/main" r:embed="rId133"/>
              </a:ext>
            </a:extLst>
          </a:blip>
          <a:stretch>
            <a:fillRect/>
          </a:stretch>
        </p:blipFill>
        <p:spPr>
          <a:xfrm>
            <a:off x="1630773" y="1881094"/>
            <a:ext cx="285135" cy="285135"/>
          </a:xfrm>
          <a:prstGeom prst="rect">
            <a:avLst/>
          </a:prstGeom>
        </p:spPr>
      </p:pic>
      <p:pic>
        <p:nvPicPr>
          <p:cNvPr id="212" name="Graphic 211">
            <a:extLst>
              <a:ext uri="{FF2B5EF4-FFF2-40B4-BE49-F238E27FC236}">
                <a16:creationId xmlns:a16="http://schemas.microsoft.com/office/drawing/2014/main" id="{E172D05D-1A63-9157-E5FD-56F51CB2E041}"/>
              </a:ext>
            </a:extLst>
          </p:cNvPr>
          <p:cNvPicPr>
            <a:picLocks noChangeAspect="1"/>
          </p:cNvPicPr>
          <p:nvPr/>
        </p:nvPicPr>
        <p:blipFill>
          <a:blip r:embed="rId134">
            <a:extLst>
              <a:ext uri="{96DAC541-7B7A-43D3-8B79-37D633B846F1}">
                <asvg:svgBlip xmlns:asvg="http://schemas.microsoft.com/office/drawing/2016/SVG/main" r:embed="rId135"/>
              </a:ext>
            </a:extLst>
          </a:blip>
          <a:srcRect/>
          <a:stretch/>
        </p:blipFill>
        <p:spPr>
          <a:xfrm>
            <a:off x="2143169" y="1884766"/>
            <a:ext cx="277791" cy="277791"/>
          </a:xfrm>
          <a:prstGeom prst="rect">
            <a:avLst/>
          </a:prstGeom>
        </p:spPr>
      </p:pic>
      <p:pic>
        <p:nvPicPr>
          <p:cNvPr id="213" name="Graphic 212">
            <a:extLst>
              <a:ext uri="{FF2B5EF4-FFF2-40B4-BE49-F238E27FC236}">
                <a16:creationId xmlns:a16="http://schemas.microsoft.com/office/drawing/2014/main" id="{DA99852A-01DE-2F02-561E-6E0B39EE9A01}"/>
              </a:ext>
            </a:extLst>
          </p:cNvPr>
          <p:cNvPicPr>
            <a:picLocks noChangeAspect="1"/>
          </p:cNvPicPr>
          <p:nvPr/>
        </p:nvPicPr>
        <p:blipFill>
          <a:blip r:embed="rId136">
            <a:extLst>
              <a:ext uri="{96DAC541-7B7A-43D3-8B79-37D633B846F1}">
                <asvg:svgBlip xmlns:asvg="http://schemas.microsoft.com/office/drawing/2016/SVG/main" r:embed="rId137"/>
              </a:ext>
            </a:extLst>
          </a:blip>
          <a:srcRect/>
          <a:stretch/>
        </p:blipFill>
        <p:spPr>
          <a:xfrm>
            <a:off x="5704237" y="2783728"/>
            <a:ext cx="277791" cy="277791"/>
          </a:xfrm>
          <a:prstGeom prst="rect">
            <a:avLst/>
          </a:prstGeom>
        </p:spPr>
      </p:pic>
      <p:pic>
        <p:nvPicPr>
          <p:cNvPr id="215" name="Graphic 214">
            <a:extLst>
              <a:ext uri="{FF2B5EF4-FFF2-40B4-BE49-F238E27FC236}">
                <a16:creationId xmlns:a16="http://schemas.microsoft.com/office/drawing/2014/main" id="{A4EB3547-6537-DA50-99DA-BCB1ADC5A2E3}"/>
              </a:ext>
            </a:extLst>
          </p:cNvPr>
          <p:cNvPicPr>
            <a:picLocks noChangeAspect="1"/>
          </p:cNvPicPr>
          <p:nvPr/>
        </p:nvPicPr>
        <p:blipFill>
          <a:blip r:embed="rId138">
            <a:extLst>
              <a:ext uri="{96DAC541-7B7A-43D3-8B79-37D633B846F1}">
                <asvg:svgBlip xmlns:asvg="http://schemas.microsoft.com/office/drawing/2016/SVG/main" r:embed="rId139"/>
              </a:ext>
            </a:extLst>
          </a:blip>
          <a:stretch>
            <a:fillRect/>
          </a:stretch>
        </p:blipFill>
        <p:spPr>
          <a:xfrm>
            <a:off x="2651893" y="1435285"/>
            <a:ext cx="277791" cy="277791"/>
          </a:xfrm>
          <a:prstGeom prst="rect">
            <a:avLst/>
          </a:prstGeom>
        </p:spPr>
      </p:pic>
      <p:pic>
        <p:nvPicPr>
          <p:cNvPr id="216" name="Graphic 215">
            <a:extLst>
              <a:ext uri="{FF2B5EF4-FFF2-40B4-BE49-F238E27FC236}">
                <a16:creationId xmlns:a16="http://schemas.microsoft.com/office/drawing/2014/main" id="{488A7B9D-4313-64E1-ACF5-018BA9EDC214}"/>
              </a:ext>
            </a:extLst>
          </p:cNvPr>
          <p:cNvPicPr>
            <a:picLocks noChangeAspect="1"/>
          </p:cNvPicPr>
          <p:nvPr/>
        </p:nvPicPr>
        <p:blipFill>
          <a:blip r:embed="rId20">
            <a:extLst>
              <a:ext uri="{96DAC541-7B7A-43D3-8B79-37D633B846F1}">
                <asvg:svgBlip xmlns:asvg="http://schemas.microsoft.com/office/drawing/2016/SVG/main" r:embed="rId21"/>
              </a:ext>
            </a:extLst>
          </a:blip>
          <a:srcRect/>
          <a:stretch/>
        </p:blipFill>
        <p:spPr>
          <a:xfrm>
            <a:off x="2650469" y="1883342"/>
            <a:ext cx="280639" cy="280639"/>
          </a:xfrm>
          <a:prstGeom prst="rect">
            <a:avLst/>
          </a:prstGeom>
        </p:spPr>
      </p:pic>
      <p:pic>
        <p:nvPicPr>
          <p:cNvPr id="217" name="Graphic 216">
            <a:extLst>
              <a:ext uri="{FF2B5EF4-FFF2-40B4-BE49-F238E27FC236}">
                <a16:creationId xmlns:a16="http://schemas.microsoft.com/office/drawing/2014/main" id="{93F7D2FA-EAED-8720-34DE-B3EE6F231947}"/>
              </a:ext>
            </a:extLst>
          </p:cNvPr>
          <p:cNvPicPr>
            <a:picLocks noChangeAspect="1"/>
          </p:cNvPicPr>
          <p:nvPr/>
        </p:nvPicPr>
        <p:blipFill>
          <a:blip r:embed="rId140">
            <a:extLst>
              <a:ext uri="{96DAC541-7B7A-43D3-8B79-37D633B846F1}">
                <asvg:svgBlip xmlns:asvg="http://schemas.microsoft.com/office/drawing/2016/SVG/main" r:embed="rId141"/>
              </a:ext>
            </a:extLst>
          </a:blip>
          <a:srcRect/>
          <a:stretch/>
        </p:blipFill>
        <p:spPr>
          <a:xfrm>
            <a:off x="1633021" y="4130747"/>
            <a:ext cx="280639" cy="280639"/>
          </a:xfrm>
          <a:prstGeom prst="rect">
            <a:avLst/>
          </a:prstGeom>
        </p:spPr>
      </p:pic>
      <p:pic>
        <p:nvPicPr>
          <p:cNvPr id="219" name="Graphic 218">
            <a:extLst>
              <a:ext uri="{FF2B5EF4-FFF2-40B4-BE49-F238E27FC236}">
                <a16:creationId xmlns:a16="http://schemas.microsoft.com/office/drawing/2014/main" id="{23114777-0067-741B-1973-E8D50FA3FA5B}"/>
              </a:ext>
            </a:extLst>
          </p:cNvPr>
          <p:cNvPicPr>
            <a:picLocks noChangeAspect="1"/>
          </p:cNvPicPr>
          <p:nvPr/>
        </p:nvPicPr>
        <p:blipFill>
          <a:blip r:embed="rId142">
            <a:extLst>
              <a:ext uri="{96DAC541-7B7A-43D3-8B79-37D633B846F1}">
                <asvg:svgBlip xmlns:asvg="http://schemas.microsoft.com/office/drawing/2016/SVG/main" r:embed="rId143"/>
              </a:ext>
            </a:extLst>
          </a:blip>
          <a:stretch>
            <a:fillRect/>
          </a:stretch>
        </p:blipFill>
        <p:spPr>
          <a:xfrm>
            <a:off x="4685365" y="4580228"/>
            <a:ext cx="280639" cy="280639"/>
          </a:xfrm>
          <a:prstGeom prst="rect">
            <a:avLst/>
          </a:prstGeom>
        </p:spPr>
      </p:pic>
      <p:pic>
        <p:nvPicPr>
          <p:cNvPr id="220" name="Graphic 219">
            <a:extLst>
              <a:ext uri="{FF2B5EF4-FFF2-40B4-BE49-F238E27FC236}">
                <a16:creationId xmlns:a16="http://schemas.microsoft.com/office/drawing/2014/main" id="{367FF989-D271-1BC9-5DCA-7E7EAD975C86}"/>
              </a:ext>
            </a:extLst>
          </p:cNvPr>
          <p:cNvPicPr>
            <a:picLocks noChangeAspect="1"/>
          </p:cNvPicPr>
          <p:nvPr/>
        </p:nvPicPr>
        <p:blipFill>
          <a:blip r:embed="rId144">
            <a:extLst>
              <a:ext uri="{96DAC541-7B7A-43D3-8B79-37D633B846F1}">
                <asvg:svgBlip xmlns:asvg="http://schemas.microsoft.com/office/drawing/2016/SVG/main" r:embed="rId145"/>
              </a:ext>
            </a:extLst>
          </a:blip>
          <a:srcRect/>
          <a:stretch/>
        </p:blipFill>
        <p:spPr>
          <a:xfrm>
            <a:off x="3159193" y="1883342"/>
            <a:ext cx="280639" cy="280639"/>
          </a:xfrm>
          <a:prstGeom prst="rect">
            <a:avLst/>
          </a:prstGeom>
        </p:spPr>
      </p:pic>
      <p:pic>
        <p:nvPicPr>
          <p:cNvPr id="221" name="Graphic 220">
            <a:extLst>
              <a:ext uri="{FF2B5EF4-FFF2-40B4-BE49-F238E27FC236}">
                <a16:creationId xmlns:a16="http://schemas.microsoft.com/office/drawing/2014/main" id="{3A0D3E43-7B9C-9AB6-10F3-972BE99C354E}"/>
              </a:ext>
            </a:extLst>
          </p:cNvPr>
          <p:cNvPicPr>
            <a:picLocks noChangeAspect="1"/>
          </p:cNvPicPr>
          <p:nvPr/>
        </p:nvPicPr>
        <p:blipFill>
          <a:blip r:embed="rId146">
            <a:extLst>
              <a:ext uri="{96DAC541-7B7A-43D3-8B79-37D633B846F1}">
                <asvg:svgBlip xmlns:asvg="http://schemas.microsoft.com/office/drawing/2016/SVG/main" r:embed="rId147"/>
              </a:ext>
            </a:extLst>
          </a:blip>
          <a:srcRect/>
          <a:stretch/>
        </p:blipFill>
        <p:spPr>
          <a:xfrm>
            <a:off x="2650469" y="4130747"/>
            <a:ext cx="280639" cy="280639"/>
          </a:xfrm>
          <a:prstGeom prst="rect">
            <a:avLst/>
          </a:prstGeom>
        </p:spPr>
      </p:pic>
      <p:pic>
        <p:nvPicPr>
          <p:cNvPr id="222" name="Graphic 221">
            <a:extLst>
              <a:ext uri="{FF2B5EF4-FFF2-40B4-BE49-F238E27FC236}">
                <a16:creationId xmlns:a16="http://schemas.microsoft.com/office/drawing/2014/main" id="{37C9193C-4E9D-4BA9-6198-F49D9B9300F6}"/>
              </a:ext>
            </a:extLst>
          </p:cNvPr>
          <p:cNvPicPr>
            <a:picLocks noChangeAspect="1"/>
          </p:cNvPicPr>
          <p:nvPr/>
        </p:nvPicPr>
        <p:blipFill rotWithShape="1">
          <a:blip r:embed="rId148">
            <a:extLst>
              <a:ext uri="{96DAC541-7B7A-43D3-8B79-37D633B846F1}">
                <asvg:svgBlip xmlns:asvg="http://schemas.microsoft.com/office/drawing/2016/SVG/main" r:embed="rId149"/>
              </a:ext>
            </a:extLst>
          </a:blip>
          <a:srcRect/>
          <a:stretch/>
        </p:blipFill>
        <p:spPr>
          <a:xfrm>
            <a:off x="3159193" y="1433861"/>
            <a:ext cx="280639" cy="280639"/>
          </a:xfrm>
          <a:prstGeom prst="rect">
            <a:avLst/>
          </a:prstGeom>
        </p:spPr>
      </p:pic>
      <p:pic>
        <p:nvPicPr>
          <p:cNvPr id="223" name="Graphic 222">
            <a:extLst>
              <a:ext uri="{FF2B5EF4-FFF2-40B4-BE49-F238E27FC236}">
                <a16:creationId xmlns:a16="http://schemas.microsoft.com/office/drawing/2014/main" id="{AE00BFDF-898E-5702-4EFF-6694C9E9D458}"/>
              </a:ext>
            </a:extLst>
          </p:cNvPr>
          <p:cNvPicPr>
            <a:picLocks noChangeAspect="1"/>
          </p:cNvPicPr>
          <p:nvPr/>
        </p:nvPicPr>
        <p:blipFill>
          <a:blip r:embed="rId150">
            <a:extLst>
              <a:ext uri="{96DAC541-7B7A-43D3-8B79-37D633B846F1}">
                <asvg:svgBlip xmlns:asvg="http://schemas.microsoft.com/office/drawing/2016/SVG/main" r:embed="rId151"/>
              </a:ext>
            </a:extLst>
          </a:blip>
          <a:stretch>
            <a:fillRect/>
          </a:stretch>
        </p:blipFill>
        <p:spPr>
          <a:xfrm>
            <a:off x="3159193" y="4130747"/>
            <a:ext cx="280639" cy="280639"/>
          </a:xfrm>
          <a:prstGeom prst="rect">
            <a:avLst/>
          </a:prstGeom>
        </p:spPr>
      </p:pic>
      <p:pic>
        <p:nvPicPr>
          <p:cNvPr id="224" name="Graphic 223">
            <a:extLst>
              <a:ext uri="{FF2B5EF4-FFF2-40B4-BE49-F238E27FC236}">
                <a16:creationId xmlns:a16="http://schemas.microsoft.com/office/drawing/2014/main" id="{402DB620-8521-8B00-2DBB-4AF7CEA2C051}"/>
              </a:ext>
            </a:extLst>
          </p:cNvPr>
          <p:cNvPicPr>
            <a:picLocks noChangeAspect="1"/>
          </p:cNvPicPr>
          <p:nvPr/>
        </p:nvPicPr>
        <p:blipFill>
          <a:blip r:embed="rId152">
            <a:extLst>
              <a:ext uri="{96DAC541-7B7A-43D3-8B79-37D633B846F1}">
                <asvg:svgBlip xmlns:asvg="http://schemas.microsoft.com/office/drawing/2016/SVG/main" r:embed="rId153"/>
              </a:ext>
            </a:extLst>
          </a:blip>
          <a:srcRect/>
          <a:stretch/>
        </p:blipFill>
        <p:spPr>
          <a:xfrm>
            <a:off x="3667917" y="4130747"/>
            <a:ext cx="280639" cy="280639"/>
          </a:xfrm>
          <a:prstGeom prst="rect">
            <a:avLst/>
          </a:prstGeom>
        </p:spPr>
      </p:pic>
      <p:pic>
        <p:nvPicPr>
          <p:cNvPr id="225" name="Graphic 224">
            <a:extLst>
              <a:ext uri="{FF2B5EF4-FFF2-40B4-BE49-F238E27FC236}">
                <a16:creationId xmlns:a16="http://schemas.microsoft.com/office/drawing/2014/main" id="{C1678CE8-ACF8-8B3B-91DB-01FEBAF3DCA3}"/>
              </a:ext>
            </a:extLst>
          </p:cNvPr>
          <p:cNvPicPr>
            <a:picLocks noChangeAspect="1"/>
          </p:cNvPicPr>
          <p:nvPr/>
        </p:nvPicPr>
        <p:blipFill>
          <a:blip r:embed="rId154">
            <a:extLst>
              <a:ext uri="{96DAC541-7B7A-43D3-8B79-37D633B846F1}">
                <asvg:svgBlip xmlns:asvg="http://schemas.microsoft.com/office/drawing/2016/SVG/main" r:embed="rId155"/>
              </a:ext>
            </a:extLst>
          </a:blip>
          <a:srcRect/>
          <a:stretch/>
        </p:blipFill>
        <p:spPr>
          <a:xfrm>
            <a:off x="4176641" y="4130747"/>
            <a:ext cx="280639" cy="280639"/>
          </a:xfrm>
          <a:prstGeom prst="rect">
            <a:avLst/>
          </a:prstGeom>
        </p:spPr>
      </p:pic>
      <p:pic>
        <p:nvPicPr>
          <p:cNvPr id="226" name="Graphic 225">
            <a:extLst>
              <a:ext uri="{FF2B5EF4-FFF2-40B4-BE49-F238E27FC236}">
                <a16:creationId xmlns:a16="http://schemas.microsoft.com/office/drawing/2014/main" id="{8E9AE06E-A67D-F569-6063-26D64FFB43AD}"/>
              </a:ext>
            </a:extLst>
          </p:cNvPr>
          <p:cNvPicPr>
            <a:picLocks noChangeAspect="1"/>
          </p:cNvPicPr>
          <p:nvPr/>
        </p:nvPicPr>
        <p:blipFill>
          <a:blip r:embed="rId156">
            <a:extLst>
              <a:ext uri="{96DAC541-7B7A-43D3-8B79-37D633B846F1}">
                <asvg:svgBlip xmlns:asvg="http://schemas.microsoft.com/office/drawing/2016/SVG/main" r:embed="rId157"/>
              </a:ext>
            </a:extLst>
          </a:blip>
          <a:stretch>
            <a:fillRect/>
          </a:stretch>
        </p:blipFill>
        <p:spPr>
          <a:xfrm>
            <a:off x="3667917" y="3231785"/>
            <a:ext cx="280639" cy="280639"/>
          </a:xfrm>
          <a:prstGeom prst="rect">
            <a:avLst/>
          </a:prstGeom>
        </p:spPr>
      </p:pic>
      <p:pic>
        <p:nvPicPr>
          <p:cNvPr id="227" name="Graphic 226">
            <a:extLst>
              <a:ext uri="{FF2B5EF4-FFF2-40B4-BE49-F238E27FC236}">
                <a16:creationId xmlns:a16="http://schemas.microsoft.com/office/drawing/2014/main" id="{B227CE8C-4E5F-FAAD-CAFF-25B4F942F577}"/>
              </a:ext>
            </a:extLst>
          </p:cNvPr>
          <p:cNvPicPr>
            <a:picLocks noChangeAspect="1"/>
          </p:cNvPicPr>
          <p:nvPr/>
        </p:nvPicPr>
        <p:blipFill rotWithShape="1">
          <a:blip r:embed="rId158">
            <a:extLst>
              <a:ext uri="{96DAC541-7B7A-43D3-8B79-37D633B846F1}">
                <asvg:svgBlip xmlns:asvg="http://schemas.microsoft.com/office/drawing/2016/SVG/main" r:embed="rId159"/>
              </a:ext>
            </a:extLst>
          </a:blip>
          <a:srcRect/>
          <a:stretch/>
        </p:blipFill>
        <p:spPr>
          <a:xfrm>
            <a:off x="6208401" y="1883342"/>
            <a:ext cx="280639" cy="280639"/>
          </a:xfrm>
          <a:prstGeom prst="rect">
            <a:avLst/>
          </a:prstGeom>
        </p:spPr>
      </p:pic>
      <p:pic>
        <p:nvPicPr>
          <p:cNvPr id="228" name="Graphic 227">
            <a:extLst>
              <a:ext uri="{FF2B5EF4-FFF2-40B4-BE49-F238E27FC236}">
                <a16:creationId xmlns:a16="http://schemas.microsoft.com/office/drawing/2014/main" id="{E6426A94-DE6B-6941-05CC-63E6F4A2FE40}"/>
              </a:ext>
            </a:extLst>
          </p:cNvPr>
          <p:cNvPicPr>
            <a:picLocks noChangeAspect="1"/>
          </p:cNvPicPr>
          <p:nvPr/>
        </p:nvPicPr>
        <p:blipFill rotWithShape="1">
          <a:blip r:embed="rId160">
            <a:extLst>
              <a:ext uri="{96DAC541-7B7A-43D3-8B79-37D633B846F1}">
                <asvg:svgBlip xmlns:asvg="http://schemas.microsoft.com/office/drawing/2016/SVG/main" r:embed="rId161"/>
              </a:ext>
            </a:extLst>
          </a:blip>
          <a:srcRect/>
          <a:stretch/>
        </p:blipFill>
        <p:spPr>
          <a:xfrm>
            <a:off x="6208401" y="2332823"/>
            <a:ext cx="280639" cy="280639"/>
          </a:xfrm>
          <a:prstGeom prst="rect">
            <a:avLst/>
          </a:prstGeom>
        </p:spPr>
      </p:pic>
      <p:pic>
        <p:nvPicPr>
          <p:cNvPr id="229" name="Graphic 228">
            <a:extLst>
              <a:ext uri="{FF2B5EF4-FFF2-40B4-BE49-F238E27FC236}">
                <a16:creationId xmlns:a16="http://schemas.microsoft.com/office/drawing/2014/main" id="{E73F2983-725E-AB3F-BC0C-9C7944B2E708}"/>
              </a:ext>
            </a:extLst>
          </p:cNvPr>
          <p:cNvPicPr>
            <a:picLocks noChangeAspect="1"/>
          </p:cNvPicPr>
          <p:nvPr/>
        </p:nvPicPr>
        <p:blipFill rotWithShape="1">
          <a:blip r:embed="rId162">
            <a:extLst>
              <a:ext uri="{96DAC541-7B7A-43D3-8B79-37D633B846F1}">
                <asvg:svgBlip xmlns:asvg="http://schemas.microsoft.com/office/drawing/2016/SVG/main" r:embed="rId163"/>
              </a:ext>
            </a:extLst>
          </a:blip>
          <a:srcRect/>
          <a:stretch/>
        </p:blipFill>
        <p:spPr>
          <a:xfrm>
            <a:off x="5702813" y="4580228"/>
            <a:ext cx="280639" cy="280639"/>
          </a:xfrm>
          <a:prstGeom prst="rect">
            <a:avLst/>
          </a:prstGeom>
        </p:spPr>
      </p:pic>
      <p:pic>
        <p:nvPicPr>
          <p:cNvPr id="230" name="Graphic 229">
            <a:extLst>
              <a:ext uri="{FF2B5EF4-FFF2-40B4-BE49-F238E27FC236}">
                <a16:creationId xmlns:a16="http://schemas.microsoft.com/office/drawing/2014/main" id="{B1D36934-13F1-F71C-6886-CBD39D1DF399}"/>
              </a:ext>
            </a:extLst>
          </p:cNvPr>
          <p:cNvPicPr>
            <a:picLocks noChangeAspect="1"/>
          </p:cNvPicPr>
          <p:nvPr/>
        </p:nvPicPr>
        <p:blipFill>
          <a:blip r:embed="rId164">
            <a:extLst>
              <a:ext uri="{96DAC541-7B7A-43D3-8B79-37D633B846F1}">
                <asvg:svgBlip xmlns:asvg="http://schemas.microsoft.com/office/drawing/2016/SVG/main" r:embed="rId165"/>
              </a:ext>
            </a:extLst>
          </a:blip>
          <a:srcRect l="3592" r="3592"/>
          <a:stretch/>
        </p:blipFill>
        <p:spPr>
          <a:xfrm>
            <a:off x="5194089" y="4580228"/>
            <a:ext cx="280639" cy="280639"/>
          </a:xfrm>
          <a:prstGeom prst="rect">
            <a:avLst/>
          </a:prstGeom>
        </p:spPr>
      </p:pic>
      <p:pic>
        <p:nvPicPr>
          <p:cNvPr id="231" name="Graphic 230">
            <a:extLst>
              <a:ext uri="{FF2B5EF4-FFF2-40B4-BE49-F238E27FC236}">
                <a16:creationId xmlns:a16="http://schemas.microsoft.com/office/drawing/2014/main" id="{21A96F55-0458-2366-008D-B8AE7D251ED2}"/>
              </a:ext>
            </a:extLst>
          </p:cNvPr>
          <p:cNvPicPr>
            <a:picLocks noChangeAspect="1"/>
          </p:cNvPicPr>
          <p:nvPr/>
        </p:nvPicPr>
        <p:blipFill rotWithShape="1">
          <a:blip r:embed="rId166">
            <a:extLst>
              <a:ext uri="{96DAC541-7B7A-43D3-8B79-37D633B846F1}">
                <asvg:svgBlip xmlns:asvg="http://schemas.microsoft.com/office/drawing/2016/SVG/main" r:embed="rId167"/>
              </a:ext>
            </a:extLst>
          </a:blip>
          <a:srcRect/>
          <a:stretch/>
        </p:blipFill>
        <p:spPr>
          <a:xfrm>
            <a:off x="6208401" y="1433861"/>
            <a:ext cx="280639" cy="280639"/>
          </a:xfrm>
          <a:prstGeom prst="rect">
            <a:avLst/>
          </a:prstGeom>
        </p:spPr>
      </p:pic>
      <p:pic>
        <p:nvPicPr>
          <p:cNvPr id="232" name="Graphic 231">
            <a:extLst>
              <a:ext uri="{FF2B5EF4-FFF2-40B4-BE49-F238E27FC236}">
                <a16:creationId xmlns:a16="http://schemas.microsoft.com/office/drawing/2014/main" id="{53993397-0192-24A9-DA8A-409C3644BDBC}"/>
              </a:ext>
            </a:extLst>
          </p:cNvPr>
          <p:cNvPicPr>
            <a:picLocks noChangeAspect="1"/>
          </p:cNvPicPr>
          <p:nvPr/>
        </p:nvPicPr>
        <p:blipFill>
          <a:blip r:embed="rId168">
            <a:extLst>
              <a:ext uri="{96DAC541-7B7A-43D3-8B79-37D633B846F1}">
                <asvg:svgBlip xmlns:asvg="http://schemas.microsoft.com/office/drawing/2016/SVG/main" r:embed="rId169"/>
              </a:ext>
            </a:extLst>
          </a:blip>
          <a:stretch>
            <a:fillRect/>
          </a:stretch>
        </p:blipFill>
        <p:spPr>
          <a:xfrm>
            <a:off x="4176641" y="1883342"/>
            <a:ext cx="280639" cy="280639"/>
          </a:xfrm>
          <a:prstGeom prst="rect">
            <a:avLst/>
          </a:prstGeom>
        </p:spPr>
      </p:pic>
      <p:pic>
        <p:nvPicPr>
          <p:cNvPr id="233" name="Graphic 232">
            <a:extLst>
              <a:ext uri="{FF2B5EF4-FFF2-40B4-BE49-F238E27FC236}">
                <a16:creationId xmlns:a16="http://schemas.microsoft.com/office/drawing/2014/main" id="{CDB67860-1B95-4B34-0769-E0FECFECAE63}"/>
              </a:ext>
            </a:extLst>
          </p:cNvPr>
          <p:cNvPicPr>
            <a:picLocks noChangeAspect="1"/>
          </p:cNvPicPr>
          <p:nvPr/>
        </p:nvPicPr>
        <p:blipFill>
          <a:blip r:embed="rId170">
            <a:extLst>
              <a:ext uri="{96DAC541-7B7A-43D3-8B79-37D633B846F1}">
                <asvg:svgBlip xmlns:asvg="http://schemas.microsoft.com/office/drawing/2016/SVG/main" r:embed="rId171"/>
              </a:ext>
            </a:extLst>
          </a:blip>
          <a:srcRect/>
          <a:stretch/>
        </p:blipFill>
        <p:spPr>
          <a:xfrm>
            <a:off x="5194089" y="1883342"/>
            <a:ext cx="280639" cy="280639"/>
          </a:xfrm>
          <a:prstGeom prst="rect">
            <a:avLst/>
          </a:prstGeom>
        </p:spPr>
      </p:pic>
      <p:pic>
        <p:nvPicPr>
          <p:cNvPr id="234" name="Graphic 233">
            <a:extLst>
              <a:ext uri="{FF2B5EF4-FFF2-40B4-BE49-F238E27FC236}">
                <a16:creationId xmlns:a16="http://schemas.microsoft.com/office/drawing/2014/main" id="{9E943CC5-D5B7-E964-B169-87343BA5D410}"/>
              </a:ext>
            </a:extLst>
          </p:cNvPr>
          <p:cNvPicPr>
            <a:picLocks noChangeAspect="1"/>
          </p:cNvPicPr>
          <p:nvPr/>
        </p:nvPicPr>
        <p:blipFill>
          <a:blip r:embed="rId172">
            <a:extLst>
              <a:ext uri="{96DAC541-7B7A-43D3-8B79-37D633B846F1}">
                <asvg:svgBlip xmlns:asvg="http://schemas.microsoft.com/office/drawing/2016/SVG/main" r:embed="rId173"/>
              </a:ext>
            </a:extLst>
          </a:blip>
          <a:srcRect/>
          <a:stretch/>
        </p:blipFill>
        <p:spPr>
          <a:xfrm>
            <a:off x="4685365" y="1883342"/>
            <a:ext cx="280639" cy="280639"/>
          </a:xfrm>
          <a:prstGeom prst="rect">
            <a:avLst/>
          </a:prstGeom>
        </p:spPr>
      </p:pic>
      <p:pic>
        <p:nvPicPr>
          <p:cNvPr id="235" name="Graphic 234">
            <a:extLst>
              <a:ext uri="{FF2B5EF4-FFF2-40B4-BE49-F238E27FC236}">
                <a16:creationId xmlns:a16="http://schemas.microsoft.com/office/drawing/2014/main" id="{E211A311-C7B8-92FB-56A7-276588D49A45}"/>
              </a:ext>
            </a:extLst>
          </p:cNvPr>
          <p:cNvPicPr>
            <a:picLocks noChangeAspect="1"/>
          </p:cNvPicPr>
          <p:nvPr/>
        </p:nvPicPr>
        <p:blipFill>
          <a:blip r:embed="rId174">
            <a:extLst>
              <a:ext uri="{96DAC541-7B7A-43D3-8B79-37D633B846F1}">
                <asvg:svgBlip xmlns:asvg="http://schemas.microsoft.com/office/drawing/2016/SVG/main" r:embed="rId175"/>
              </a:ext>
            </a:extLst>
          </a:blip>
          <a:srcRect/>
          <a:stretch/>
        </p:blipFill>
        <p:spPr>
          <a:xfrm>
            <a:off x="4176641" y="1433861"/>
            <a:ext cx="280639" cy="280639"/>
          </a:xfrm>
          <a:prstGeom prst="rect">
            <a:avLst/>
          </a:prstGeom>
        </p:spPr>
      </p:pic>
      <p:pic>
        <p:nvPicPr>
          <p:cNvPr id="236" name="Graphic 235">
            <a:extLst>
              <a:ext uri="{FF2B5EF4-FFF2-40B4-BE49-F238E27FC236}">
                <a16:creationId xmlns:a16="http://schemas.microsoft.com/office/drawing/2014/main" id="{BEE9735B-CCCD-1617-2069-095C808A68D7}"/>
              </a:ext>
            </a:extLst>
          </p:cNvPr>
          <p:cNvPicPr>
            <a:picLocks noChangeAspect="1"/>
          </p:cNvPicPr>
          <p:nvPr/>
        </p:nvPicPr>
        <p:blipFill rotWithShape="1">
          <a:blip r:embed="rId176">
            <a:extLst>
              <a:ext uri="{96DAC541-7B7A-43D3-8B79-37D633B846F1}">
                <asvg:svgBlip xmlns:asvg="http://schemas.microsoft.com/office/drawing/2016/SVG/main" r:embed="rId177"/>
              </a:ext>
            </a:extLst>
          </a:blip>
          <a:srcRect/>
          <a:stretch/>
        </p:blipFill>
        <p:spPr>
          <a:xfrm>
            <a:off x="615573" y="1433861"/>
            <a:ext cx="280639" cy="280639"/>
          </a:xfrm>
          <a:prstGeom prst="rect">
            <a:avLst/>
          </a:prstGeom>
        </p:spPr>
      </p:pic>
      <p:pic>
        <p:nvPicPr>
          <p:cNvPr id="237" name="Graphic 236">
            <a:extLst>
              <a:ext uri="{FF2B5EF4-FFF2-40B4-BE49-F238E27FC236}">
                <a16:creationId xmlns:a16="http://schemas.microsoft.com/office/drawing/2014/main" id="{C3AC0243-6BE6-D154-06E4-B63AC71C8D0E}"/>
              </a:ext>
            </a:extLst>
          </p:cNvPr>
          <p:cNvPicPr>
            <a:picLocks noChangeAspect="1"/>
          </p:cNvPicPr>
          <p:nvPr/>
        </p:nvPicPr>
        <p:blipFill rotWithShape="1">
          <a:blip r:embed="rId178">
            <a:extLst>
              <a:ext uri="{96DAC541-7B7A-43D3-8B79-37D633B846F1}">
                <asvg:svgBlip xmlns:asvg="http://schemas.microsoft.com/office/drawing/2016/SVG/main" r:embed="rId179"/>
              </a:ext>
            </a:extLst>
          </a:blip>
          <a:srcRect/>
          <a:stretch/>
        </p:blipFill>
        <p:spPr>
          <a:xfrm>
            <a:off x="5702813" y="4130747"/>
            <a:ext cx="280639" cy="280639"/>
          </a:xfrm>
          <a:prstGeom prst="rect">
            <a:avLst/>
          </a:prstGeom>
        </p:spPr>
      </p:pic>
      <p:pic>
        <p:nvPicPr>
          <p:cNvPr id="239" name="Graphic 238">
            <a:extLst>
              <a:ext uri="{FF2B5EF4-FFF2-40B4-BE49-F238E27FC236}">
                <a16:creationId xmlns:a16="http://schemas.microsoft.com/office/drawing/2014/main" id="{854905E3-B388-8357-FF01-34C878517EDE}"/>
              </a:ext>
            </a:extLst>
          </p:cNvPr>
          <p:cNvPicPr>
            <a:picLocks noChangeAspect="1"/>
          </p:cNvPicPr>
          <p:nvPr/>
        </p:nvPicPr>
        <p:blipFill>
          <a:blip r:embed="rId180">
            <a:extLst>
              <a:ext uri="{96DAC541-7B7A-43D3-8B79-37D633B846F1}">
                <asvg:svgBlip xmlns:asvg="http://schemas.microsoft.com/office/drawing/2016/SVG/main" r:embed="rId181"/>
              </a:ext>
            </a:extLst>
          </a:blip>
          <a:stretch>
            <a:fillRect/>
          </a:stretch>
        </p:blipFill>
        <p:spPr>
          <a:xfrm>
            <a:off x="3667917" y="1883342"/>
            <a:ext cx="280639" cy="280639"/>
          </a:xfrm>
          <a:prstGeom prst="rect">
            <a:avLst/>
          </a:prstGeom>
        </p:spPr>
      </p:pic>
      <p:pic>
        <p:nvPicPr>
          <p:cNvPr id="241" name="Graphic 240">
            <a:extLst>
              <a:ext uri="{FF2B5EF4-FFF2-40B4-BE49-F238E27FC236}">
                <a16:creationId xmlns:a16="http://schemas.microsoft.com/office/drawing/2014/main" id="{6A6BDFC8-1E80-F21B-9F3E-9F027B5C5B55}"/>
              </a:ext>
            </a:extLst>
          </p:cNvPr>
          <p:cNvPicPr>
            <a:picLocks noChangeAspect="1"/>
          </p:cNvPicPr>
          <p:nvPr/>
        </p:nvPicPr>
        <p:blipFill rotWithShape="1">
          <a:blip r:embed="rId182">
            <a:extLst>
              <a:ext uri="{96DAC541-7B7A-43D3-8B79-37D633B846F1}">
                <asvg:svgBlip xmlns:asvg="http://schemas.microsoft.com/office/drawing/2016/SVG/main" r:embed="rId183"/>
              </a:ext>
            </a:extLst>
          </a:blip>
          <a:srcRect/>
          <a:stretch/>
        </p:blipFill>
        <p:spPr>
          <a:xfrm>
            <a:off x="1098977" y="4105427"/>
            <a:ext cx="331278" cy="331278"/>
          </a:xfrm>
          <a:prstGeom prst="rect">
            <a:avLst/>
          </a:prstGeom>
        </p:spPr>
      </p:pic>
      <p:pic>
        <p:nvPicPr>
          <p:cNvPr id="242" name="Graphic 241">
            <a:extLst>
              <a:ext uri="{FF2B5EF4-FFF2-40B4-BE49-F238E27FC236}">
                <a16:creationId xmlns:a16="http://schemas.microsoft.com/office/drawing/2014/main" id="{5F06A6E7-8F0C-8C7A-8879-B79ADF48D45A}"/>
              </a:ext>
            </a:extLst>
          </p:cNvPr>
          <p:cNvPicPr>
            <a:picLocks noChangeAspect="1"/>
          </p:cNvPicPr>
          <p:nvPr/>
        </p:nvPicPr>
        <p:blipFill>
          <a:blip r:embed="rId184">
            <a:extLst>
              <a:ext uri="{96DAC541-7B7A-43D3-8B79-37D633B846F1}">
                <asvg:svgBlip xmlns:asvg="http://schemas.microsoft.com/office/drawing/2016/SVG/main" r:embed="rId185"/>
              </a:ext>
            </a:extLst>
          </a:blip>
          <a:srcRect/>
          <a:stretch/>
        </p:blipFill>
        <p:spPr>
          <a:xfrm>
            <a:off x="2650469" y="3231785"/>
            <a:ext cx="280639" cy="280639"/>
          </a:xfrm>
          <a:prstGeom prst="rect">
            <a:avLst/>
          </a:prstGeom>
        </p:spPr>
      </p:pic>
      <p:pic>
        <p:nvPicPr>
          <p:cNvPr id="245" name="Graphic 244">
            <a:extLst>
              <a:ext uri="{FF2B5EF4-FFF2-40B4-BE49-F238E27FC236}">
                <a16:creationId xmlns:a16="http://schemas.microsoft.com/office/drawing/2014/main" id="{FC646580-E4A8-77D3-FD94-2128D545B021}"/>
              </a:ext>
            </a:extLst>
          </p:cNvPr>
          <p:cNvPicPr>
            <a:picLocks noChangeAspect="1"/>
          </p:cNvPicPr>
          <p:nvPr/>
        </p:nvPicPr>
        <p:blipFill>
          <a:blip r:embed="rId186">
            <a:extLst>
              <a:ext uri="{96DAC541-7B7A-43D3-8B79-37D633B846F1}">
                <asvg:svgBlip xmlns:asvg="http://schemas.microsoft.com/office/drawing/2016/SVG/main" r:embed="rId187"/>
              </a:ext>
            </a:extLst>
          </a:blip>
          <a:stretch>
            <a:fillRect/>
          </a:stretch>
        </p:blipFill>
        <p:spPr>
          <a:xfrm>
            <a:off x="1124297" y="4580228"/>
            <a:ext cx="280639" cy="280639"/>
          </a:xfrm>
          <a:prstGeom prst="rect">
            <a:avLst/>
          </a:prstGeom>
        </p:spPr>
      </p:pic>
      <p:pic>
        <p:nvPicPr>
          <p:cNvPr id="249" name="Graphic 248">
            <a:extLst>
              <a:ext uri="{FF2B5EF4-FFF2-40B4-BE49-F238E27FC236}">
                <a16:creationId xmlns:a16="http://schemas.microsoft.com/office/drawing/2014/main" id="{BBB35466-B535-1DFC-B7ED-F4EE14D4D2C9}"/>
              </a:ext>
            </a:extLst>
          </p:cNvPr>
          <p:cNvPicPr>
            <a:picLocks noChangeAspect="1"/>
          </p:cNvPicPr>
          <p:nvPr/>
        </p:nvPicPr>
        <p:blipFill>
          <a:blip r:embed="rId188">
            <a:extLst>
              <a:ext uri="{96DAC541-7B7A-43D3-8B79-37D633B846F1}">
                <asvg:svgBlip xmlns:asvg="http://schemas.microsoft.com/office/drawing/2016/SVG/main" r:embed="rId189"/>
              </a:ext>
            </a:extLst>
          </a:blip>
          <a:stretch>
            <a:fillRect/>
          </a:stretch>
        </p:blipFill>
        <p:spPr>
          <a:xfrm>
            <a:off x="615573" y="4580228"/>
            <a:ext cx="280639" cy="280639"/>
          </a:xfrm>
          <a:prstGeom prst="rect">
            <a:avLst/>
          </a:prstGeom>
        </p:spPr>
      </p:pic>
      <p:pic>
        <p:nvPicPr>
          <p:cNvPr id="38" name="Graphic 37">
            <a:extLst>
              <a:ext uri="{FF2B5EF4-FFF2-40B4-BE49-F238E27FC236}">
                <a16:creationId xmlns:a16="http://schemas.microsoft.com/office/drawing/2014/main" id="{DB5BE21E-2234-77B2-BE4B-120B7F28761B}"/>
              </a:ext>
            </a:extLst>
          </p:cNvPr>
          <p:cNvPicPr>
            <a:picLocks noChangeAspect="1"/>
          </p:cNvPicPr>
          <p:nvPr/>
        </p:nvPicPr>
        <p:blipFill>
          <a:blip r:embed="rId190">
            <a:extLst>
              <a:ext uri="{96DAC541-7B7A-43D3-8B79-37D633B846F1}">
                <asvg:svgBlip xmlns:asvg="http://schemas.microsoft.com/office/drawing/2016/SVG/main" r:embed="rId191"/>
              </a:ext>
            </a:extLst>
          </a:blip>
          <a:stretch>
            <a:fillRect/>
          </a:stretch>
        </p:blipFill>
        <p:spPr>
          <a:xfrm>
            <a:off x="615573" y="5039604"/>
            <a:ext cx="280639" cy="280639"/>
          </a:xfrm>
          <a:prstGeom prst="rect">
            <a:avLst/>
          </a:prstGeom>
        </p:spPr>
      </p:pic>
      <p:pic>
        <p:nvPicPr>
          <p:cNvPr id="39" name="Graphic 38">
            <a:extLst>
              <a:ext uri="{FF2B5EF4-FFF2-40B4-BE49-F238E27FC236}">
                <a16:creationId xmlns:a16="http://schemas.microsoft.com/office/drawing/2014/main" id="{F8F04BBB-624A-4AE4-B447-4967E65D78F8}"/>
              </a:ext>
            </a:extLst>
          </p:cNvPr>
          <p:cNvPicPr>
            <a:picLocks noChangeAspect="1"/>
          </p:cNvPicPr>
          <p:nvPr/>
        </p:nvPicPr>
        <p:blipFill>
          <a:blip r:embed="rId192">
            <a:extLst>
              <a:ext uri="{96DAC541-7B7A-43D3-8B79-37D633B846F1}">
                <asvg:svgBlip xmlns:asvg="http://schemas.microsoft.com/office/drawing/2016/SVG/main" r:embed="rId193"/>
              </a:ext>
            </a:extLst>
          </a:blip>
          <a:srcRect/>
          <a:stretch/>
        </p:blipFill>
        <p:spPr>
          <a:xfrm>
            <a:off x="1124296" y="5039604"/>
            <a:ext cx="280639" cy="280639"/>
          </a:xfrm>
          <a:prstGeom prst="rect">
            <a:avLst/>
          </a:prstGeom>
        </p:spPr>
      </p:pic>
      <p:pic>
        <p:nvPicPr>
          <p:cNvPr id="41" name="Graphic 40">
            <a:extLst>
              <a:ext uri="{FF2B5EF4-FFF2-40B4-BE49-F238E27FC236}">
                <a16:creationId xmlns:a16="http://schemas.microsoft.com/office/drawing/2014/main" id="{86452DBD-DF9D-8DDD-AA0D-F1F58239ABF6}"/>
              </a:ext>
            </a:extLst>
          </p:cNvPr>
          <p:cNvPicPr>
            <a:picLocks noChangeAspect="1"/>
          </p:cNvPicPr>
          <p:nvPr/>
        </p:nvPicPr>
        <p:blipFill>
          <a:blip r:embed="rId194">
            <a:extLst>
              <a:ext uri="{96DAC541-7B7A-43D3-8B79-37D633B846F1}">
                <asvg:svgBlip xmlns:asvg="http://schemas.microsoft.com/office/drawing/2016/SVG/main" r:embed="rId195"/>
              </a:ext>
            </a:extLst>
          </a:blip>
          <a:srcRect/>
          <a:stretch/>
        </p:blipFill>
        <p:spPr>
          <a:xfrm>
            <a:off x="1631597" y="5039604"/>
            <a:ext cx="280639" cy="280639"/>
          </a:xfrm>
          <a:prstGeom prst="rect">
            <a:avLst/>
          </a:prstGeom>
        </p:spPr>
      </p:pic>
      <p:pic>
        <p:nvPicPr>
          <p:cNvPr id="42" name="Graphic 41">
            <a:extLst>
              <a:ext uri="{FF2B5EF4-FFF2-40B4-BE49-F238E27FC236}">
                <a16:creationId xmlns:a16="http://schemas.microsoft.com/office/drawing/2014/main" id="{196BD18E-A93D-9139-4C87-859E8427505D}"/>
              </a:ext>
            </a:extLst>
          </p:cNvPr>
          <p:cNvPicPr>
            <a:picLocks noChangeAspect="1"/>
          </p:cNvPicPr>
          <p:nvPr/>
        </p:nvPicPr>
        <p:blipFill>
          <a:blip r:embed="rId196">
            <a:extLst>
              <a:ext uri="{96DAC541-7B7A-43D3-8B79-37D633B846F1}">
                <asvg:svgBlip xmlns:asvg="http://schemas.microsoft.com/office/drawing/2016/SVG/main" r:embed="rId197"/>
              </a:ext>
            </a:extLst>
          </a:blip>
          <a:srcRect/>
          <a:stretch/>
        </p:blipFill>
        <p:spPr>
          <a:xfrm>
            <a:off x="2145821" y="5039604"/>
            <a:ext cx="280639" cy="280639"/>
          </a:xfrm>
          <a:prstGeom prst="rect">
            <a:avLst/>
          </a:prstGeom>
        </p:spPr>
      </p:pic>
      <p:pic>
        <p:nvPicPr>
          <p:cNvPr id="44" name="Graphic 43">
            <a:extLst>
              <a:ext uri="{FF2B5EF4-FFF2-40B4-BE49-F238E27FC236}">
                <a16:creationId xmlns:a16="http://schemas.microsoft.com/office/drawing/2014/main" id="{9A6C7FD5-715F-CFF0-4CE1-BAE1D6C59971}"/>
              </a:ext>
            </a:extLst>
          </p:cNvPr>
          <p:cNvPicPr>
            <a:picLocks noChangeAspect="1"/>
          </p:cNvPicPr>
          <p:nvPr/>
        </p:nvPicPr>
        <p:blipFill>
          <a:blip r:embed="rId198">
            <a:extLst>
              <a:ext uri="{96DAC541-7B7A-43D3-8B79-37D633B846F1}">
                <asvg:svgBlip xmlns:asvg="http://schemas.microsoft.com/office/drawing/2016/SVG/main" r:embed="rId199"/>
              </a:ext>
            </a:extLst>
          </a:blip>
          <a:srcRect/>
          <a:stretch/>
        </p:blipFill>
        <p:spPr>
          <a:xfrm>
            <a:off x="2649045" y="5039604"/>
            <a:ext cx="280639" cy="280639"/>
          </a:xfrm>
          <a:prstGeom prst="rect">
            <a:avLst/>
          </a:prstGeom>
        </p:spPr>
      </p:pic>
      <p:pic>
        <p:nvPicPr>
          <p:cNvPr id="47" name="Graphic 46">
            <a:extLst>
              <a:ext uri="{FF2B5EF4-FFF2-40B4-BE49-F238E27FC236}">
                <a16:creationId xmlns:a16="http://schemas.microsoft.com/office/drawing/2014/main" id="{D85C5897-C36F-FBA9-EC6D-BDB46005FD57}"/>
              </a:ext>
            </a:extLst>
          </p:cNvPr>
          <p:cNvPicPr>
            <a:picLocks noChangeAspect="1"/>
          </p:cNvPicPr>
          <p:nvPr/>
        </p:nvPicPr>
        <p:blipFill>
          <a:blip r:embed="rId200">
            <a:extLst>
              <a:ext uri="{96DAC541-7B7A-43D3-8B79-37D633B846F1}">
                <asvg:svgBlip xmlns:asvg="http://schemas.microsoft.com/office/drawing/2016/SVG/main" r:embed="rId201"/>
              </a:ext>
            </a:extLst>
          </a:blip>
          <a:srcRect/>
          <a:stretch/>
        </p:blipFill>
        <p:spPr>
          <a:xfrm>
            <a:off x="3159192" y="5039604"/>
            <a:ext cx="280639" cy="280639"/>
          </a:xfrm>
          <a:prstGeom prst="rect">
            <a:avLst/>
          </a:prstGeom>
        </p:spPr>
      </p:pic>
      <p:pic>
        <p:nvPicPr>
          <p:cNvPr id="48" name="Graphic 47">
            <a:extLst>
              <a:ext uri="{FF2B5EF4-FFF2-40B4-BE49-F238E27FC236}">
                <a16:creationId xmlns:a16="http://schemas.microsoft.com/office/drawing/2014/main" id="{3AABBA27-AF93-1257-9070-0D1DE4359169}"/>
              </a:ext>
            </a:extLst>
          </p:cNvPr>
          <p:cNvPicPr>
            <a:picLocks noChangeAspect="1"/>
          </p:cNvPicPr>
          <p:nvPr/>
        </p:nvPicPr>
        <p:blipFill>
          <a:blip r:embed="rId202">
            <a:extLst>
              <a:ext uri="{96DAC541-7B7A-43D3-8B79-37D633B846F1}">
                <asvg:svgBlip xmlns:asvg="http://schemas.microsoft.com/office/drawing/2016/SVG/main" r:embed="rId203"/>
              </a:ext>
            </a:extLst>
          </a:blip>
          <a:srcRect/>
          <a:stretch/>
        </p:blipFill>
        <p:spPr>
          <a:xfrm>
            <a:off x="3667917" y="5039604"/>
            <a:ext cx="280639" cy="280639"/>
          </a:xfrm>
          <a:prstGeom prst="rect">
            <a:avLst/>
          </a:prstGeom>
        </p:spPr>
      </p:pic>
      <p:pic>
        <p:nvPicPr>
          <p:cNvPr id="51" name="Graphic 50">
            <a:extLst>
              <a:ext uri="{FF2B5EF4-FFF2-40B4-BE49-F238E27FC236}">
                <a16:creationId xmlns:a16="http://schemas.microsoft.com/office/drawing/2014/main" id="{EBA8506B-A828-E73D-D494-9D2D878732F6}"/>
              </a:ext>
            </a:extLst>
          </p:cNvPr>
          <p:cNvPicPr>
            <a:picLocks noChangeAspect="1"/>
          </p:cNvPicPr>
          <p:nvPr/>
        </p:nvPicPr>
        <p:blipFill>
          <a:blip r:embed="rId204">
            <a:extLst>
              <a:ext uri="{96DAC541-7B7A-43D3-8B79-37D633B846F1}">
                <asvg:svgBlip xmlns:asvg="http://schemas.microsoft.com/office/drawing/2016/SVG/main" r:embed="rId205"/>
              </a:ext>
            </a:extLst>
          </a:blip>
          <a:srcRect/>
          <a:stretch/>
        </p:blipFill>
        <p:spPr>
          <a:xfrm>
            <a:off x="4176641" y="5039604"/>
            <a:ext cx="280639" cy="280639"/>
          </a:xfrm>
          <a:prstGeom prst="rect">
            <a:avLst/>
          </a:prstGeom>
        </p:spPr>
      </p:pic>
      <p:pic>
        <p:nvPicPr>
          <p:cNvPr id="63" name="Graphic 62">
            <a:extLst>
              <a:ext uri="{FF2B5EF4-FFF2-40B4-BE49-F238E27FC236}">
                <a16:creationId xmlns:a16="http://schemas.microsoft.com/office/drawing/2014/main" id="{6D84864E-6500-2BBC-3949-ADCBFBFC6A52}"/>
              </a:ext>
            </a:extLst>
          </p:cNvPr>
          <p:cNvPicPr>
            <a:picLocks noChangeAspect="1"/>
          </p:cNvPicPr>
          <p:nvPr/>
        </p:nvPicPr>
        <p:blipFill>
          <a:blip r:embed="rId206">
            <a:extLst>
              <a:ext uri="{96DAC541-7B7A-43D3-8B79-37D633B846F1}">
                <asvg:svgBlip xmlns:asvg="http://schemas.microsoft.com/office/drawing/2016/SVG/main" r:embed="rId207"/>
              </a:ext>
            </a:extLst>
          </a:blip>
          <a:srcRect/>
          <a:stretch/>
        </p:blipFill>
        <p:spPr>
          <a:xfrm>
            <a:off x="4685364" y="5039604"/>
            <a:ext cx="280639" cy="280639"/>
          </a:xfrm>
          <a:prstGeom prst="rect">
            <a:avLst/>
          </a:prstGeom>
        </p:spPr>
      </p:pic>
      <p:pic>
        <p:nvPicPr>
          <p:cNvPr id="69" name="Graphic 68">
            <a:extLst>
              <a:ext uri="{FF2B5EF4-FFF2-40B4-BE49-F238E27FC236}">
                <a16:creationId xmlns:a16="http://schemas.microsoft.com/office/drawing/2014/main" id="{8750DF31-97C5-FBCB-A398-D20007B203E1}"/>
              </a:ext>
            </a:extLst>
          </p:cNvPr>
          <p:cNvPicPr>
            <a:picLocks noChangeAspect="1"/>
          </p:cNvPicPr>
          <p:nvPr/>
        </p:nvPicPr>
        <p:blipFill>
          <a:blip r:embed="rId208">
            <a:extLst>
              <a:ext uri="{96DAC541-7B7A-43D3-8B79-37D633B846F1}">
                <asvg:svgBlip xmlns:asvg="http://schemas.microsoft.com/office/drawing/2016/SVG/main" r:embed="rId209"/>
              </a:ext>
            </a:extLst>
          </a:blip>
          <a:srcRect/>
          <a:stretch/>
        </p:blipFill>
        <p:spPr>
          <a:xfrm>
            <a:off x="5194089" y="5039604"/>
            <a:ext cx="280639" cy="280639"/>
          </a:xfrm>
          <a:prstGeom prst="rect">
            <a:avLst/>
          </a:prstGeom>
        </p:spPr>
      </p:pic>
      <p:pic>
        <p:nvPicPr>
          <p:cNvPr id="192" name="Graphic 191">
            <a:extLst>
              <a:ext uri="{FF2B5EF4-FFF2-40B4-BE49-F238E27FC236}">
                <a16:creationId xmlns:a16="http://schemas.microsoft.com/office/drawing/2014/main" id="{2F946537-8AEB-85C0-67C7-A47CA9406658}"/>
              </a:ext>
            </a:extLst>
          </p:cNvPr>
          <p:cNvPicPr>
            <a:picLocks noChangeAspect="1"/>
          </p:cNvPicPr>
          <p:nvPr/>
        </p:nvPicPr>
        <p:blipFill>
          <a:blip r:embed="rId210">
            <a:extLst>
              <a:ext uri="{96DAC541-7B7A-43D3-8B79-37D633B846F1}">
                <asvg:svgBlip xmlns:asvg="http://schemas.microsoft.com/office/drawing/2016/SVG/main" r:embed="rId211"/>
              </a:ext>
            </a:extLst>
          </a:blip>
          <a:srcRect/>
          <a:stretch/>
        </p:blipFill>
        <p:spPr>
          <a:xfrm>
            <a:off x="5702813" y="5039604"/>
            <a:ext cx="280639" cy="280639"/>
          </a:xfrm>
          <a:prstGeom prst="rect">
            <a:avLst/>
          </a:prstGeom>
        </p:spPr>
      </p:pic>
      <p:pic>
        <p:nvPicPr>
          <p:cNvPr id="195" name="Graphic 194">
            <a:extLst>
              <a:ext uri="{FF2B5EF4-FFF2-40B4-BE49-F238E27FC236}">
                <a16:creationId xmlns:a16="http://schemas.microsoft.com/office/drawing/2014/main" id="{18911A64-A7B4-2E76-EE05-B59E0B83CF74}"/>
              </a:ext>
            </a:extLst>
          </p:cNvPr>
          <p:cNvPicPr>
            <a:picLocks noChangeAspect="1"/>
          </p:cNvPicPr>
          <p:nvPr/>
        </p:nvPicPr>
        <p:blipFill>
          <a:blip r:embed="rId212">
            <a:extLst>
              <a:ext uri="{96DAC541-7B7A-43D3-8B79-37D633B846F1}">
                <asvg:svgBlip xmlns:asvg="http://schemas.microsoft.com/office/drawing/2016/SVG/main" r:embed="rId213"/>
              </a:ext>
            </a:extLst>
          </a:blip>
          <a:srcRect/>
          <a:stretch/>
        </p:blipFill>
        <p:spPr>
          <a:xfrm>
            <a:off x="6208400" y="5039604"/>
            <a:ext cx="280639" cy="280639"/>
          </a:xfrm>
          <a:prstGeom prst="rect">
            <a:avLst/>
          </a:prstGeom>
        </p:spPr>
      </p:pic>
      <p:sp>
        <p:nvSpPr>
          <p:cNvPr id="196" name="TextBox 195">
            <a:extLst>
              <a:ext uri="{FF2B5EF4-FFF2-40B4-BE49-F238E27FC236}">
                <a16:creationId xmlns:a16="http://schemas.microsoft.com/office/drawing/2014/main" id="{6E566EF8-D007-04DA-5035-DF0AD6A91866}"/>
              </a:ext>
            </a:extLst>
          </p:cNvPr>
          <p:cNvSpPr txBox="1"/>
          <p:nvPr/>
        </p:nvSpPr>
        <p:spPr>
          <a:xfrm>
            <a:off x="7030720" y="3512424"/>
            <a:ext cx="3018111" cy="430887"/>
          </a:xfrm>
          <a:prstGeom prst="rect">
            <a:avLst/>
          </a:prstGeom>
          <a:noFill/>
        </p:spPr>
        <p:txBody>
          <a:bodyPr wrap="square" lIns="0" tIns="0" rIns="0" bIns="0" rtlCol="0">
            <a:spAutoFit/>
          </a:bodyPr>
          <a:lstStyle/>
          <a:p>
            <a:r>
              <a:rPr lang="en-US" sz="2800" dirty="0">
                <a:solidFill>
                  <a:schemeClr val="tx2"/>
                </a:solidFill>
                <a:latin typeface="+mj-lt"/>
              </a:rPr>
              <a:t>Icons</a:t>
            </a:r>
          </a:p>
        </p:txBody>
      </p:sp>
      <p:sp>
        <p:nvSpPr>
          <p:cNvPr id="198" name="TextBox 197">
            <a:extLst>
              <a:ext uri="{FF2B5EF4-FFF2-40B4-BE49-F238E27FC236}">
                <a16:creationId xmlns:a16="http://schemas.microsoft.com/office/drawing/2014/main" id="{F7AD94BF-F0E1-E32D-18F8-B164300A56A8}"/>
              </a:ext>
            </a:extLst>
          </p:cNvPr>
          <p:cNvSpPr txBox="1"/>
          <p:nvPr/>
        </p:nvSpPr>
        <p:spPr>
          <a:xfrm>
            <a:off x="7030720" y="4055306"/>
            <a:ext cx="4551680" cy="1292662"/>
          </a:xfrm>
          <a:prstGeom prst="rect">
            <a:avLst/>
          </a:prstGeom>
          <a:noFill/>
        </p:spPr>
        <p:txBody>
          <a:bodyPr wrap="square" lIns="0" tIns="0" rIns="0" bIns="0">
            <a:spAutoFit/>
          </a:bodyPr>
          <a:lstStyle/>
          <a:p>
            <a:r>
              <a:rPr lang="en-US" sz="1400" dirty="0"/>
              <a:t>This slide contains all the icons featured throughout the presentation, along with a selection of additional commonly used icons for your convenience. Feel free to copy and reuse them as needed to maintain visual consistency across your slides.</a:t>
            </a:r>
          </a:p>
        </p:txBody>
      </p:sp>
      <p:cxnSp>
        <p:nvCxnSpPr>
          <p:cNvPr id="200" name="Straight Connector 199">
            <a:extLst>
              <a:ext uri="{FF2B5EF4-FFF2-40B4-BE49-F238E27FC236}">
                <a16:creationId xmlns:a16="http://schemas.microsoft.com/office/drawing/2014/main" id="{67673C07-40BD-6221-524E-B85A048EFE9A}"/>
              </a:ext>
            </a:extLst>
          </p:cNvPr>
          <p:cNvCxnSpPr/>
          <p:nvPr/>
        </p:nvCxnSpPr>
        <p:spPr>
          <a:xfrm>
            <a:off x="6757639" y="1433861"/>
            <a:ext cx="0" cy="3896422"/>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783189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A236E-FA8D-DEAD-CDCC-CA57CA11D550}"/>
            </a:ext>
          </a:extLst>
        </p:cNvPr>
        <p:cNvGrpSpPr/>
        <p:nvPr/>
      </p:nvGrpSpPr>
      <p:grpSpPr>
        <a:xfrm>
          <a:off x="0" y="0"/>
          <a:ext cx="0" cy="0"/>
          <a:chOff x="0" y="0"/>
          <a:chExt cx="0" cy="0"/>
        </a:xfrm>
      </p:grpSpPr>
      <p:sp>
        <p:nvSpPr>
          <p:cNvPr id="12" name="Text Placeholder 11">
            <a:extLst>
              <a:ext uri="{FF2B5EF4-FFF2-40B4-BE49-F238E27FC236}">
                <a16:creationId xmlns:a16="http://schemas.microsoft.com/office/drawing/2014/main" id="{C0714D54-FB78-232B-96A8-CFC24CB5CADE}"/>
              </a:ext>
            </a:extLst>
          </p:cNvPr>
          <p:cNvSpPr>
            <a:spLocks noGrp="1"/>
          </p:cNvSpPr>
          <p:nvPr>
            <p:ph type="body" sz="quarter" idx="12"/>
          </p:nvPr>
        </p:nvSpPr>
        <p:spPr/>
        <p:txBody>
          <a:bodyPr/>
          <a:lstStyle/>
          <a:p>
            <a:r>
              <a:rPr lang="en-US" dirty="0"/>
              <a:t>Introduction</a:t>
            </a:r>
          </a:p>
        </p:txBody>
      </p:sp>
      <p:sp>
        <p:nvSpPr>
          <p:cNvPr id="11" name="Text Placeholder 10">
            <a:extLst>
              <a:ext uri="{FF2B5EF4-FFF2-40B4-BE49-F238E27FC236}">
                <a16:creationId xmlns:a16="http://schemas.microsoft.com/office/drawing/2014/main" id="{3B26A7EC-D3C2-175D-2ABA-127725587BD3}"/>
              </a:ext>
            </a:extLst>
          </p:cNvPr>
          <p:cNvSpPr>
            <a:spLocks noGrp="1"/>
          </p:cNvSpPr>
          <p:nvPr>
            <p:ph type="body" sz="quarter" idx="11"/>
          </p:nvPr>
        </p:nvSpPr>
        <p:spPr/>
        <p:txBody>
          <a:bodyPr/>
          <a:lstStyle/>
          <a:p>
            <a:r>
              <a:rPr lang="en-US" dirty="0"/>
              <a:t>01</a:t>
            </a:r>
          </a:p>
        </p:txBody>
      </p:sp>
      <p:sp>
        <p:nvSpPr>
          <p:cNvPr id="13" name="Text Placeholder 12">
            <a:extLst>
              <a:ext uri="{FF2B5EF4-FFF2-40B4-BE49-F238E27FC236}">
                <a16:creationId xmlns:a16="http://schemas.microsoft.com/office/drawing/2014/main" id="{F712E118-F982-3F07-8F55-1489E2B983E8}"/>
              </a:ext>
            </a:extLst>
          </p:cNvPr>
          <p:cNvSpPr>
            <a:spLocks noGrp="1"/>
          </p:cNvSpPr>
          <p:nvPr>
            <p:ph type="body" sz="quarter" idx="15"/>
          </p:nvPr>
        </p:nvSpPr>
        <p:spPr/>
        <p:txBody>
          <a:bodyPr/>
          <a:lstStyle/>
          <a:p>
            <a:r>
              <a:rPr lang="en-US" dirty="0"/>
              <a:t>Why Digital Transformation Still Matters</a:t>
            </a:r>
          </a:p>
        </p:txBody>
      </p:sp>
      <p:sp>
        <p:nvSpPr>
          <p:cNvPr id="14" name="Text Placeholder 13">
            <a:extLst>
              <a:ext uri="{FF2B5EF4-FFF2-40B4-BE49-F238E27FC236}">
                <a16:creationId xmlns:a16="http://schemas.microsoft.com/office/drawing/2014/main" id="{9F360794-39C7-371B-56A3-BF9BFAB3D61F}"/>
              </a:ext>
            </a:extLst>
          </p:cNvPr>
          <p:cNvSpPr>
            <a:spLocks noGrp="1"/>
          </p:cNvSpPr>
          <p:nvPr>
            <p:ph type="body" sz="quarter" idx="16"/>
          </p:nvPr>
        </p:nvSpPr>
        <p:spPr/>
        <p:txBody>
          <a:bodyPr/>
          <a:lstStyle/>
          <a:p>
            <a:r>
              <a:rPr lang="en-US" dirty="0"/>
              <a:t>Objectives &amp; Agenda</a:t>
            </a:r>
          </a:p>
        </p:txBody>
      </p:sp>
      <p:sp>
        <p:nvSpPr>
          <p:cNvPr id="32" name="Slide Number Placeholder 31">
            <a:extLst>
              <a:ext uri="{FF2B5EF4-FFF2-40B4-BE49-F238E27FC236}">
                <a16:creationId xmlns:a16="http://schemas.microsoft.com/office/drawing/2014/main" id="{28C48C1B-D417-E9B2-799B-6E32AF13AE3B}"/>
              </a:ext>
            </a:extLst>
          </p:cNvPr>
          <p:cNvSpPr>
            <a:spLocks noGrp="1"/>
          </p:cNvSpPr>
          <p:nvPr>
            <p:ph type="sldNum" sz="quarter" idx="4"/>
          </p:nvPr>
        </p:nvSpPr>
        <p:spPr/>
        <p:txBody>
          <a:bodyPr/>
          <a:lstStyle/>
          <a:p>
            <a:fld id="{E494F7E3-3625-40F1-897C-DFFB67D50095}" type="slidenum">
              <a:rPr lang="en-US" smtClean="0">
                <a:solidFill>
                  <a:srgbClr val="767676"/>
                </a:solidFill>
              </a:rPr>
              <a:pPr/>
              <a:t>20</a:t>
            </a:fld>
            <a:endParaRPr lang="en-US" dirty="0">
              <a:solidFill>
                <a:srgbClr val="767676"/>
              </a:solidFill>
            </a:endParaRPr>
          </a:p>
        </p:txBody>
      </p:sp>
    </p:spTree>
    <p:extLst>
      <p:ext uri="{BB962C8B-B14F-4D97-AF65-F5344CB8AC3E}">
        <p14:creationId xmlns:p14="http://schemas.microsoft.com/office/powerpoint/2010/main" val="36288273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 name="Slide Number Placeholder 15">
            <a:extLst>
              <a:ext uri="{FF2B5EF4-FFF2-40B4-BE49-F238E27FC236}">
                <a16:creationId xmlns:a16="http://schemas.microsoft.com/office/drawing/2014/main" id="{E71720F2-1257-07CB-1A8B-8752B5C0DFEF}"/>
              </a:ext>
            </a:extLst>
          </p:cNvPr>
          <p:cNvSpPr>
            <a:spLocks noGrp="1"/>
          </p:cNvSpPr>
          <p:nvPr>
            <p:ph type="sldNum" sz="quarter" idx="4"/>
          </p:nvPr>
        </p:nvSpPr>
        <p:spPr>
          <a:xfrm>
            <a:off x="11295787" y="6251750"/>
            <a:ext cx="286611" cy="189270"/>
          </a:xfrm>
        </p:spPr>
        <p:txBody>
          <a:bodyPr/>
          <a:lstStyle/>
          <a:p>
            <a:fld id="{E494F7E3-3625-40F1-897C-DFFB67D50095}" type="slidenum">
              <a:rPr lang="en-US" smtClean="0">
                <a:solidFill>
                  <a:srgbClr val="767676"/>
                </a:solidFill>
              </a:rPr>
              <a:pPr/>
              <a:t>21</a:t>
            </a:fld>
            <a:endParaRPr lang="en-US">
              <a:solidFill>
                <a:srgbClr val="767676"/>
              </a:solidFill>
            </a:endParaRPr>
          </a:p>
        </p:txBody>
      </p:sp>
      <p:sp>
        <p:nvSpPr>
          <p:cNvPr id="15" name="Text Placeholder 14">
            <a:extLst>
              <a:ext uri="{FF2B5EF4-FFF2-40B4-BE49-F238E27FC236}">
                <a16:creationId xmlns:a16="http://schemas.microsoft.com/office/drawing/2014/main" id="{BC55C80A-7155-6B7F-1314-C35AB887B73B}"/>
              </a:ext>
            </a:extLst>
          </p:cNvPr>
          <p:cNvSpPr>
            <a:spLocks noGrp="1"/>
          </p:cNvSpPr>
          <p:nvPr>
            <p:ph type="body" sz="quarter" idx="13"/>
          </p:nvPr>
        </p:nvSpPr>
        <p:spPr>
          <a:xfrm>
            <a:off x="2420938" y="3429000"/>
            <a:ext cx="4868862" cy="898525"/>
          </a:xfrm>
        </p:spPr>
        <p:txBody>
          <a:bodyPr/>
          <a:lstStyle/>
          <a:p>
            <a:r>
              <a:rPr lang="en-US" dirty="0"/>
              <a:t>Thank you!</a:t>
            </a:r>
          </a:p>
        </p:txBody>
      </p:sp>
    </p:spTree>
    <p:extLst>
      <p:ext uri="{BB962C8B-B14F-4D97-AF65-F5344CB8AC3E}">
        <p14:creationId xmlns:p14="http://schemas.microsoft.com/office/powerpoint/2010/main" val="35462248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93053D8D-D7C0-7DBE-CEFD-85E9E8A3EA41}"/>
              </a:ext>
            </a:extLst>
          </p:cNvPr>
          <p:cNvSpPr>
            <a:spLocks noGrp="1"/>
          </p:cNvSpPr>
          <p:nvPr>
            <p:ph type="body" sz="quarter" idx="13"/>
          </p:nvPr>
        </p:nvSpPr>
        <p:spPr>
          <a:xfrm>
            <a:off x="3661092" y="3429001"/>
            <a:ext cx="4869815" cy="899160"/>
          </a:xfrm>
        </p:spPr>
        <p:txBody>
          <a:bodyPr/>
          <a:lstStyle/>
          <a:p>
            <a:r>
              <a:rPr lang="en-US" dirty="0"/>
              <a:t>Thank you!</a:t>
            </a:r>
          </a:p>
          <a:p>
            <a:endParaRPr lang="en-US" dirty="0"/>
          </a:p>
        </p:txBody>
      </p:sp>
      <p:sp>
        <p:nvSpPr>
          <p:cNvPr id="22" name="Slide Number Placeholder 21">
            <a:extLst>
              <a:ext uri="{FF2B5EF4-FFF2-40B4-BE49-F238E27FC236}">
                <a16:creationId xmlns:a16="http://schemas.microsoft.com/office/drawing/2014/main" id="{1065FAA1-461D-D42C-88FC-CF91BEB8656C}"/>
              </a:ext>
            </a:extLst>
          </p:cNvPr>
          <p:cNvSpPr>
            <a:spLocks noGrp="1"/>
          </p:cNvSpPr>
          <p:nvPr>
            <p:ph type="sldNum" sz="quarter" idx="4"/>
          </p:nvPr>
        </p:nvSpPr>
        <p:spPr>
          <a:xfrm>
            <a:off x="11295787" y="6251750"/>
            <a:ext cx="286611" cy="189270"/>
          </a:xfrm>
        </p:spPr>
        <p:txBody>
          <a:bodyPr/>
          <a:lstStyle/>
          <a:p>
            <a:fld id="{E494F7E3-3625-40F1-897C-DFFB67D50095}" type="slidenum">
              <a:rPr lang="en-US" smtClean="0"/>
              <a:pPr/>
              <a:t>22</a:t>
            </a:fld>
            <a:endParaRPr lang="en-US"/>
          </a:p>
        </p:txBody>
      </p:sp>
    </p:spTree>
    <p:extLst>
      <p:ext uri="{BB962C8B-B14F-4D97-AF65-F5344CB8AC3E}">
        <p14:creationId xmlns:p14="http://schemas.microsoft.com/office/powerpoint/2010/main" val="14581788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4EE0B242-EB8C-F2EF-AFDF-7FCA5EB692C1}"/>
              </a:ext>
            </a:extLst>
          </p:cNvPr>
          <p:cNvSpPr/>
          <p:nvPr/>
        </p:nvSpPr>
        <p:spPr>
          <a:xfrm>
            <a:off x="0" y="2191873"/>
            <a:ext cx="12192000" cy="3316415"/>
          </a:xfrm>
          <a:prstGeom prst="rect">
            <a:avLst/>
          </a:prstGeom>
          <a:solidFill>
            <a:schemeClr val="accent4">
              <a:lumMod val="20000"/>
              <a:lumOff val="80000"/>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55" name="Text Placeholder 54">
            <a:extLst>
              <a:ext uri="{FF2B5EF4-FFF2-40B4-BE49-F238E27FC236}">
                <a16:creationId xmlns:a16="http://schemas.microsoft.com/office/drawing/2014/main" id="{FD286F73-DE2A-D312-63A2-3B289E1456D7}"/>
              </a:ext>
            </a:extLst>
          </p:cNvPr>
          <p:cNvSpPr>
            <a:spLocks noGrp="1"/>
          </p:cNvSpPr>
          <p:nvPr>
            <p:ph type="body" sz="quarter" idx="18"/>
          </p:nvPr>
        </p:nvSpPr>
        <p:spPr>
          <a:xfrm>
            <a:off x="3197860" y="6279450"/>
            <a:ext cx="5796280" cy="166199"/>
          </a:xfrm>
        </p:spPr>
        <p:txBody>
          <a:bodyPr>
            <a:normAutofit/>
          </a:bodyPr>
          <a:lstStyle/>
          <a:p>
            <a:r>
              <a:rPr lang="en-US"/>
              <a:t>Why Digital Transformation Still Matters</a:t>
            </a:r>
            <a:endParaRPr lang="en-US" dirty="0"/>
          </a:p>
        </p:txBody>
      </p:sp>
      <p:sp>
        <p:nvSpPr>
          <p:cNvPr id="28" name="Text Placeholder 27">
            <a:extLst>
              <a:ext uri="{FF2B5EF4-FFF2-40B4-BE49-F238E27FC236}">
                <a16:creationId xmlns:a16="http://schemas.microsoft.com/office/drawing/2014/main" id="{05FC1EBF-7328-3AA8-DA2E-69D98D6C1E19}"/>
              </a:ext>
            </a:extLst>
          </p:cNvPr>
          <p:cNvSpPr>
            <a:spLocks noGrp="1"/>
          </p:cNvSpPr>
          <p:nvPr>
            <p:ph type="body" sz="quarter" idx="19"/>
          </p:nvPr>
        </p:nvSpPr>
        <p:spPr>
          <a:xfrm>
            <a:off x="609599" y="6251750"/>
            <a:ext cx="286613" cy="221599"/>
          </a:xfrm>
        </p:spPr>
        <p:txBody>
          <a:bodyPr/>
          <a:lstStyle/>
          <a:p>
            <a:r>
              <a:rPr lang="en-US" dirty="0"/>
              <a:t>01</a:t>
            </a:r>
          </a:p>
        </p:txBody>
      </p:sp>
      <p:sp>
        <p:nvSpPr>
          <p:cNvPr id="56" name="Text Placeholder 55">
            <a:extLst>
              <a:ext uri="{FF2B5EF4-FFF2-40B4-BE49-F238E27FC236}">
                <a16:creationId xmlns:a16="http://schemas.microsoft.com/office/drawing/2014/main" id="{F48AA03A-6CED-CE87-95A3-BCD521ACE63D}"/>
              </a:ext>
            </a:extLst>
          </p:cNvPr>
          <p:cNvSpPr>
            <a:spLocks noGrp="1"/>
          </p:cNvSpPr>
          <p:nvPr>
            <p:ph type="body" sz="quarter" idx="16"/>
          </p:nvPr>
        </p:nvSpPr>
        <p:spPr>
          <a:xfrm>
            <a:off x="946152" y="6279450"/>
            <a:ext cx="2203446" cy="166199"/>
          </a:xfrm>
        </p:spPr>
        <p:txBody>
          <a:bodyPr>
            <a:normAutofit/>
          </a:bodyPr>
          <a:lstStyle/>
          <a:p>
            <a:r>
              <a:rPr lang="en-US" dirty="0"/>
              <a:t>Introduction</a:t>
            </a:r>
          </a:p>
        </p:txBody>
      </p:sp>
      <p:sp>
        <p:nvSpPr>
          <p:cNvPr id="2" name="Slide Number Placeholder 1">
            <a:extLst>
              <a:ext uri="{FF2B5EF4-FFF2-40B4-BE49-F238E27FC236}">
                <a16:creationId xmlns:a16="http://schemas.microsoft.com/office/drawing/2014/main" id="{C877F901-8360-8645-00B1-FBF94B464BE8}"/>
              </a:ext>
            </a:extLst>
          </p:cNvPr>
          <p:cNvSpPr>
            <a:spLocks noGrp="1"/>
          </p:cNvSpPr>
          <p:nvPr>
            <p:ph type="sldNum" sz="quarter" idx="4"/>
          </p:nvPr>
        </p:nvSpPr>
        <p:spPr>
          <a:xfrm>
            <a:off x="11295787" y="6251750"/>
            <a:ext cx="286611" cy="189270"/>
          </a:xfrm>
        </p:spPr>
        <p:txBody>
          <a:bodyPr/>
          <a:lstStyle/>
          <a:p>
            <a:pPr lvl="0"/>
            <a:fld id="{E494F7E3-3625-40F1-897C-DFFB67D50095}" type="slidenum">
              <a:rPr lang="en-US" noProof="0" smtClean="0"/>
              <a:pPr lvl="0"/>
              <a:t>23</a:t>
            </a:fld>
            <a:endParaRPr lang="en-US" noProof="0" dirty="0"/>
          </a:p>
        </p:txBody>
      </p:sp>
      <p:sp>
        <p:nvSpPr>
          <p:cNvPr id="7" name="Text Placeholder 6">
            <a:extLst>
              <a:ext uri="{FF2B5EF4-FFF2-40B4-BE49-F238E27FC236}">
                <a16:creationId xmlns:a16="http://schemas.microsoft.com/office/drawing/2014/main" id="{4CDA87D8-D462-2BEA-D634-869CB7805512}"/>
              </a:ext>
            </a:extLst>
          </p:cNvPr>
          <p:cNvSpPr>
            <a:spLocks noGrp="1"/>
          </p:cNvSpPr>
          <p:nvPr>
            <p:ph type="body" sz="quarter" idx="15"/>
          </p:nvPr>
        </p:nvSpPr>
        <p:spPr>
          <a:xfrm>
            <a:off x="609600" y="393700"/>
            <a:ext cx="10972800" cy="757238"/>
          </a:xfrm>
        </p:spPr>
        <p:txBody>
          <a:bodyPr>
            <a:noAutofit/>
          </a:bodyPr>
          <a:lstStyle/>
          <a:p>
            <a:pPr>
              <a:lnSpc>
                <a:spcPct val="100000"/>
              </a:lnSpc>
            </a:pPr>
            <a:r>
              <a:rPr lang="en-US" dirty="0"/>
              <a:t>Our Mission, Vision, and Core Goals: Guiding How We Deliver Impact Through Digital Transformation</a:t>
            </a:r>
          </a:p>
        </p:txBody>
      </p:sp>
      <p:sp>
        <p:nvSpPr>
          <p:cNvPr id="6" name="TextBox 5">
            <a:extLst>
              <a:ext uri="{FF2B5EF4-FFF2-40B4-BE49-F238E27FC236}">
                <a16:creationId xmlns:a16="http://schemas.microsoft.com/office/drawing/2014/main" id="{1D76326B-BE8B-82EB-B9B7-5B00E7B56BF8}"/>
              </a:ext>
            </a:extLst>
          </p:cNvPr>
          <p:cNvSpPr txBox="1"/>
          <p:nvPr/>
        </p:nvSpPr>
        <p:spPr>
          <a:xfrm>
            <a:off x="1003261" y="2782215"/>
            <a:ext cx="1435100" cy="276999"/>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Montserrat ExtraBold" pitchFamily="2" charset="0"/>
                <a:ea typeface="+mn-ea"/>
                <a:cs typeface="+mn-cs"/>
              </a:rPr>
              <a:t>Our Vision</a:t>
            </a:r>
          </a:p>
        </p:txBody>
      </p:sp>
      <p:sp>
        <p:nvSpPr>
          <p:cNvPr id="10" name="TextBox 9">
            <a:extLst>
              <a:ext uri="{FF2B5EF4-FFF2-40B4-BE49-F238E27FC236}">
                <a16:creationId xmlns:a16="http://schemas.microsoft.com/office/drawing/2014/main" id="{2DAB4996-DB48-5ACC-3F55-C2CCFB47D65F}"/>
              </a:ext>
            </a:extLst>
          </p:cNvPr>
          <p:cNvSpPr txBox="1"/>
          <p:nvPr/>
        </p:nvSpPr>
        <p:spPr>
          <a:xfrm>
            <a:off x="621635" y="3337306"/>
            <a:ext cx="2997200" cy="965329"/>
          </a:xfrm>
          <a:prstGeom prst="rect">
            <a:avLst/>
          </a:prstGeom>
          <a:noFill/>
        </p:spPr>
        <p:txBody>
          <a:bodyPr wrap="square" lIns="0" tIns="0" rIns="0" bIns="0">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Montserrat"/>
                <a:ea typeface="+mn-ea"/>
                <a:cs typeface="+mn-cs"/>
              </a:rPr>
              <a:t>To empower businesses to thrive in a digital-first world by turning transformation into measurable, sustainable business value.</a:t>
            </a:r>
          </a:p>
        </p:txBody>
      </p:sp>
      <p:sp>
        <p:nvSpPr>
          <p:cNvPr id="11" name="TextBox 10">
            <a:extLst>
              <a:ext uri="{FF2B5EF4-FFF2-40B4-BE49-F238E27FC236}">
                <a16:creationId xmlns:a16="http://schemas.microsoft.com/office/drawing/2014/main" id="{09678F3E-21EA-BE5A-84BD-F4C50F3017C6}"/>
              </a:ext>
            </a:extLst>
          </p:cNvPr>
          <p:cNvSpPr txBox="1"/>
          <p:nvPr/>
        </p:nvSpPr>
        <p:spPr>
          <a:xfrm>
            <a:off x="4333383" y="3337306"/>
            <a:ext cx="2997200" cy="1702069"/>
          </a:xfrm>
          <a:prstGeom prst="rect">
            <a:avLst/>
          </a:prstGeom>
          <a:noFill/>
        </p:spPr>
        <p:txBody>
          <a:bodyPr wrap="square" lIns="0" tIns="0" rIns="0" bIns="0">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Montserrat"/>
                <a:ea typeface="+mn-ea"/>
                <a:cs typeface="+mn-cs"/>
              </a:rPr>
              <a:t>To partner with clients on their digital journeys - helping them unlock agility, strengthen resilience, and deliver lasting growth through innovative, human-centered, and data-driven solutions.</a:t>
            </a:r>
          </a:p>
        </p:txBody>
      </p:sp>
      <p:sp>
        <p:nvSpPr>
          <p:cNvPr id="12" name="TextBox 11">
            <a:extLst>
              <a:ext uri="{FF2B5EF4-FFF2-40B4-BE49-F238E27FC236}">
                <a16:creationId xmlns:a16="http://schemas.microsoft.com/office/drawing/2014/main" id="{BB0E4266-BFB0-AB63-9B23-E0A2F11C5330}"/>
              </a:ext>
            </a:extLst>
          </p:cNvPr>
          <p:cNvSpPr txBox="1"/>
          <p:nvPr/>
        </p:nvSpPr>
        <p:spPr>
          <a:xfrm>
            <a:off x="8045132" y="3337306"/>
            <a:ext cx="2997200" cy="1947649"/>
          </a:xfrm>
          <a:prstGeom prst="rect">
            <a:avLst/>
          </a:prstGeom>
          <a:noFill/>
        </p:spPr>
        <p:txBody>
          <a:bodyPr wrap="square" lIns="0" tIns="0" rIns="0" bIns="0">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Montserrat"/>
                <a:ea typeface="+mn-ea"/>
                <a:cs typeface="+mn-cs"/>
              </a:rPr>
              <a:t>To turn digital initiatives into measurable business outcomes by embedding agility, innovation, and future-ready capabilities into every client engagement — delivering solutions that balance operational excellence with a human-centered approach.</a:t>
            </a:r>
          </a:p>
        </p:txBody>
      </p:sp>
      <p:cxnSp>
        <p:nvCxnSpPr>
          <p:cNvPr id="5" name="Straight Connector 4">
            <a:extLst>
              <a:ext uri="{FF2B5EF4-FFF2-40B4-BE49-F238E27FC236}">
                <a16:creationId xmlns:a16="http://schemas.microsoft.com/office/drawing/2014/main" id="{52E75F42-CC9B-0CFA-1D7C-4C491B52EB6D}"/>
              </a:ext>
            </a:extLst>
          </p:cNvPr>
          <p:cNvCxnSpPr>
            <a:cxnSpLocks/>
          </p:cNvCxnSpPr>
          <p:nvPr/>
        </p:nvCxnSpPr>
        <p:spPr>
          <a:xfrm rot="16200000">
            <a:off x="2130395" y="1706697"/>
            <a:ext cx="0" cy="3017520"/>
          </a:xfrm>
          <a:prstGeom prst="line">
            <a:avLst/>
          </a:prstGeom>
          <a:ln w="22225">
            <a:solidFill>
              <a:schemeClr val="accent4">
                <a:alpha val="25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098E87F5-7ACE-3F0E-4D41-9128E8C504E0}"/>
              </a:ext>
            </a:extLst>
          </p:cNvPr>
          <p:cNvCxnSpPr>
            <a:cxnSpLocks/>
          </p:cNvCxnSpPr>
          <p:nvPr/>
        </p:nvCxnSpPr>
        <p:spPr>
          <a:xfrm rot="16200000">
            <a:off x="5842143" y="1706697"/>
            <a:ext cx="0" cy="3017520"/>
          </a:xfrm>
          <a:prstGeom prst="line">
            <a:avLst/>
          </a:prstGeom>
          <a:ln w="22225">
            <a:solidFill>
              <a:schemeClr val="accent4">
                <a:alpha val="25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CD6E6580-CC64-D08A-E7AB-6DEA0E0D22B2}"/>
              </a:ext>
            </a:extLst>
          </p:cNvPr>
          <p:cNvCxnSpPr>
            <a:cxnSpLocks/>
          </p:cNvCxnSpPr>
          <p:nvPr/>
        </p:nvCxnSpPr>
        <p:spPr>
          <a:xfrm rot="16200000">
            <a:off x="9553892" y="1706697"/>
            <a:ext cx="0" cy="3017520"/>
          </a:xfrm>
          <a:prstGeom prst="line">
            <a:avLst/>
          </a:prstGeom>
          <a:ln w="22225">
            <a:solidFill>
              <a:schemeClr val="accent4">
                <a:alpha val="25000"/>
              </a:schemeClr>
            </a:solidFill>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8F5205FC-2BEE-5F36-BF44-6EE23B9DE842}"/>
              </a:ext>
            </a:extLst>
          </p:cNvPr>
          <p:cNvSpPr txBox="1"/>
          <p:nvPr/>
        </p:nvSpPr>
        <p:spPr>
          <a:xfrm>
            <a:off x="4753355" y="2782215"/>
            <a:ext cx="1546952" cy="276999"/>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Montserrat ExtraBold" pitchFamily="2" charset="0"/>
                <a:ea typeface="+mn-ea"/>
                <a:cs typeface="+mn-cs"/>
              </a:rPr>
              <a:t>Our Mission</a:t>
            </a:r>
          </a:p>
        </p:txBody>
      </p:sp>
      <p:sp>
        <p:nvSpPr>
          <p:cNvPr id="24" name="TextBox 23">
            <a:extLst>
              <a:ext uri="{FF2B5EF4-FFF2-40B4-BE49-F238E27FC236}">
                <a16:creationId xmlns:a16="http://schemas.microsoft.com/office/drawing/2014/main" id="{13B81BD4-BA31-33F3-7FC7-65245CE8B844}"/>
              </a:ext>
            </a:extLst>
          </p:cNvPr>
          <p:cNvSpPr txBox="1"/>
          <p:nvPr/>
        </p:nvSpPr>
        <p:spPr>
          <a:xfrm>
            <a:off x="8465104" y="2782215"/>
            <a:ext cx="1435100" cy="276999"/>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Montserrat ExtraBold" pitchFamily="2" charset="0"/>
                <a:ea typeface="+mn-ea"/>
                <a:cs typeface="+mn-cs"/>
              </a:rPr>
              <a:t>Our Goals</a:t>
            </a:r>
          </a:p>
        </p:txBody>
      </p:sp>
      <p:cxnSp>
        <p:nvCxnSpPr>
          <p:cNvPr id="34" name="Straight Connector 33">
            <a:extLst>
              <a:ext uri="{FF2B5EF4-FFF2-40B4-BE49-F238E27FC236}">
                <a16:creationId xmlns:a16="http://schemas.microsoft.com/office/drawing/2014/main" id="{B77695B5-113C-56D3-95FD-4A01FC075891}"/>
              </a:ext>
            </a:extLst>
          </p:cNvPr>
          <p:cNvCxnSpPr>
            <a:cxnSpLocks/>
          </p:cNvCxnSpPr>
          <p:nvPr/>
        </p:nvCxnSpPr>
        <p:spPr>
          <a:xfrm>
            <a:off x="621635" y="5508288"/>
            <a:ext cx="10960765" cy="0"/>
          </a:xfrm>
          <a:prstGeom prst="line">
            <a:avLst/>
          </a:prstGeom>
          <a:ln w="22225">
            <a:gradFill flip="none" rotWithShape="1">
              <a:gsLst>
                <a:gs pos="100000">
                  <a:schemeClr val="accent4">
                    <a:alpha val="0"/>
                  </a:schemeClr>
                </a:gs>
                <a:gs pos="43000">
                  <a:schemeClr val="accent4">
                    <a:lumMod val="40000"/>
                    <a:lumOff val="60000"/>
                  </a:schemeClr>
                </a:gs>
              </a:gsLst>
              <a:lin ang="0" scaled="1"/>
              <a:tileRect/>
            </a:gra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B4A4FD24-3C4E-6291-31AC-181F38F04163}"/>
              </a:ext>
            </a:extLst>
          </p:cNvPr>
          <p:cNvCxnSpPr>
            <a:cxnSpLocks/>
          </p:cNvCxnSpPr>
          <p:nvPr/>
        </p:nvCxnSpPr>
        <p:spPr>
          <a:xfrm>
            <a:off x="621635" y="2174310"/>
            <a:ext cx="10960765" cy="0"/>
          </a:xfrm>
          <a:prstGeom prst="line">
            <a:avLst/>
          </a:prstGeom>
          <a:ln w="22225">
            <a:gradFill flip="none" rotWithShape="1">
              <a:gsLst>
                <a:gs pos="100000">
                  <a:schemeClr val="accent4">
                    <a:alpha val="0"/>
                  </a:schemeClr>
                </a:gs>
                <a:gs pos="43000">
                  <a:schemeClr val="accent4">
                    <a:lumMod val="40000"/>
                    <a:lumOff val="60000"/>
                  </a:schemeClr>
                </a:gs>
              </a:gsLst>
              <a:lin ang="0" scaled="1"/>
              <a:tileRect/>
            </a:gradFill>
          </a:ln>
        </p:spPr>
        <p:style>
          <a:lnRef idx="2">
            <a:schemeClr val="accent1"/>
          </a:lnRef>
          <a:fillRef idx="0">
            <a:schemeClr val="accent1"/>
          </a:fillRef>
          <a:effectRef idx="1">
            <a:schemeClr val="accent1"/>
          </a:effectRef>
          <a:fontRef idx="minor">
            <a:schemeClr val="tx1"/>
          </a:fontRef>
        </p:style>
      </p:cxnSp>
      <p:pic>
        <p:nvPicPr>
          <p:cNvPr id="45" name="Graphic 44">
            <a:extLst>
              <a:ext uri="{FF2B5EF4-FFF2-40B4-BE49-F238E27FC236}">
                <a16:creationId xmlns:a16="http://schemas.microsoft.com/office/drawing/2014/main" id="{B6E6574B-7700-1465-3934-2049B458BD8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1634" y="2746035"/>
            <a:ext cx="340178" cy="340178"/>
          </a:xfrm>
          <a:prstGeom prst="rect">
            <a:avLst/>
          </a:prstGeom>
        </p:spPr>
      </p:pic>
      <p:pic>
        <p:nvPicPr>
          <p:cNvPr id="46" name="Graphic 45">
            <a:extLst>
              <a:ext uri="{FF2B5EF4-FFF2-40B4-BE49-F238E27FC236}">
                <a16:creationId xmlns:a16="http://schemas.microsoft.com/office/drawing/2014/main" id="{9E2FB019-E8ED-4845-AA2D-B9C6232A9E45}"/>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374640" y="2768235"/>
            <a:ext cx="295778" cy="295778"/>
          </a:xfrm>
          <a:prstGeom prst="rect">
            <a:avLst/>
          </a:prstGeom>
        </p:spPr>
      </p:pic>
      <p:pic>
        <p:nvPicPr>
          <p:cNvPr id="47" name="Graphic 46">
            <a:extLst>
              <a:ext uri="{FF2B5EF4-FFF2-40B4-BE49-F238E27FC236}">
                <a16:creationId xmlns:a16="http://schemas.microsoft.com/office/drawing/2014/main" id="{B429C1F2-7004-3B53-650F-F4E689EE0AF5}"/>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8041991" y="2746036"/>
            <a:ext cx="340176" cy="340176"/>
          </a:xfrm>
          <a:prstGeom prst="rect">
            <a:avLst/>
          </a:prstGeom>
        </p:spPr>
      </p:pic>
      <p:sp>
        <p:nvSpPr>
          <p:cNvPr id="22" name="Text Placeholder 44">
            <a:extLst>
              <a:ext uri="{FF2B5EF4-FFF2-40B4-BE49-F238E27FC236}">
                <a16:creationId xmlns:a16="http://schemas.microsoft.com/office/drawing/2014/main" id="{D4C8A885-3F6D-460F-49A6-46ADE3A7FC04}"/>
              </a:ext>
            </a:extLst>
          </p:cNvPr>
          <p:cNvSpPr txBox="1">
            <a:spLocks/>
          </p:cNvSpPr>
          <p:nvPr/>
        </p:nvSpPr>
        <p:spPr>
          <a:xfrm>
            <a:off x="1283479" y="1541977"/>
            <a:ext cx="10104814" cy="249299"/>
          </a:xfrm>
          <a:prstGeom prst="rect">
            <a:avLst/>
          </a:prstGeom>
        </p:spPr>
        <p:txBody>
          <a:bodyPr lIns="0" tIns="0" rIns="0" bIns="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14000"/>
              </a:lnSpc>
              <a:buNone/>
              <a:defRPr/>
            </a:pPr>
            <a:r>
              <a:rPr lang="en-US" sz="1800" dirty="0">
                <a:latin typeface="Montserrat SemiBold" pitchFamily="2" charset="0"/>
              </a:rPr>
              <a:t>Guiding everything we do - from strategy to execution.</a:t>
            </a:r>
          </a:p>
        </p:txBody>
      </p:sp>
      <p:grpSp>
        <p:nvGrpSpPr>
          <p:cNvPr id="23" name="Group 22">
            <a:extLst>
              <a:ext uri="{FF2B5EF4-FFF2-40B4-BE49-F238E27FC236}">
                <a16:creationId xmlns:a16="http://schemas.microsoft.com/office/drawing/2014/main" id="{415DEEEF-1AAE-2DA6-98E5-22E2ED506813}"/>
              </a:ext>
            </a:extLst>
          </p:cNvPr>
          <p:cNvGrpSpPr/>
          <p:nvPr/>
        </p:nvGrpSpPr>
        <p:grpSpPr>
          <a:xfrm>
            <a:off x="609601" y="1561908"/>
            <a:ext cx="571759" cy="209438"/>
            <a:chOff x="612215" y="3436053"/>
            <a:chExt cx="954475" cy="344047"/>
          </a:xfrm>
        </p:grpSpPr>
        <p:sp>
          <p:nvSpPr>
            <p:cNvPr id="25" name="Parallelogram 24">
              <a:extLst>
                <a:ext uri="{FF2B5EF4-FFF2-40B4-BE49-F238E27FC236}">
                  <a16:creationId xmlns:a16="http://schemas.microsoft.com/office/drawing/2014/main" id="{8C8717F0-7795-5817-5DD7-A0BEE9423C5A}"/>
                </a:ext>
              </a:extLst>
            </p:cNvPr>
            <p:cNvSpPr/>
            <p:nvPr/>
          </p:nvSpPr>
          <p:spPr>
            <a:xfrm>
              <a:off x="1133302" y="3436053"/>
              <a:ext cx="433388" cy="344047"/>
            </a:xfrm>
            <a:prstGeom prst="parallelogram">
              <a:avLst>
                <a:gd name="adj" fmla="val 7812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26" name="Parallelogram 25">
              <a:extLst>
                <a:ext uri="{FF2B5EF4-FFF2-40B4-BE49-F238E27FC236}">
                  <a16:creationId xmlns:a16="http://schemas.microsoft.com/office/drawing/2014/main" id="{1BAE4723-A36E-D17D-22E1-59CACB6BDE8A}"/>
                </a:ext>
              </a:extLst>
            </p:cNvPr>
            <p:cNvSpPr/>
            <p:nvPr/>
          </p:nvSpPr>
          <p:spPr>
            <a:xfrm>
              <a:off x="858906" y="3436053"/>
              <a:ext cx="378317" cy="344047"/>
            </a:xfrm>
            <a:prstGeom prst="parallelogram">
              <a:avLst>
                <a:gd name="adj" fmla="val 78127"/>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ontserrat"/>
                <a:ea typeface="+mn-ea"/>
                <a:cs typeface="+mn-cs"/>
              </a:endParaRPr>
            </a:p>
          </p:txBody>
        </p:sp>
        <p:sp>
          <p:nvSpPr>
            <p:cNvPr id="27" name="Parallelogram 26">
              <a:extLst>
                <a:ext uri="{FF2B5EF4-FFF2-40B4-BE49-F238E27FC236}">
                  <a16:creationId xmlns:a16="http://schemas.microsoft.com/office/drawing/2014/main" id="{F658FEE4-122C-476F-32B0-280DE9B6F343}"/>
                </a:ext>
              </a:extLst>
            </p:cNvPr>
            <p:cNvSpPr/>
            <p:nvPr/>
          </p:nvSpPr>
          <p:spPr>
            <a:xfrm>
              <a:off x="612215" y="3436053"/>
              <a:ext cx="350612" cy="344047"/>
            </a:xfrm>
            <a:prstGeom prst="parallelogram">
              <a:avLst>
                <a:gd name="adj" fmla="val 78127"/>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ontserrat"/>
                <a:ea typeface="+mn-ea"/>
                <a:cs typeface="+mn-cs"/>
              </a:endParaRPr>
            </a:p>
          </p:txBody>
        </p:sp>
      </p:grpSp>
    </p:spTree>
    <p:extLst>
      <p:ext uri="{BB962C8B-B14F-4D97-AF65-F5344CB8AC3E}">
        <p14:creationId xmlns:p14="http://schemas.microsoft.com/office/powerpoint/2010/main" val="16105348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B468461-572B-42EF-2297-9BFABBFFE5BF}"/>
              </a:ext>
            </a:extLst>
          </p:cNvPr>
          <p:cNvSpPr>
            <a:spLocks noGrp="1"/>
          </p:cNvSpPr>
          <p:nvPr>
            <p:ph type="body" sz="quarter" idx="18"/>
          </p:nvPr>
        </p:nvSpPr>
        <p:spPr>
          <a:xfrm>
            <a:off x="3197860" y="6279450"/>
            <a:ext cx="5796280" cy="166199"/>
          </a:xfrm>
        </p:spPr>
        <p:txBody>
          <a:bodyPr>
            <a:normAutofit/>
          </a:bodyPr>
          <a:lstStyle/>
          <a:p>
            <a:r>
              <a:rPr lang="en-US" dirty="0"/>
              <a:t>Our Mission, Vision, and Core Goals</a:t>
            </a:r>
          </a:p>
        </p:txBody>
      </p:sp>
      <p:sp>
        <p:nvSpPr>
          <p:cNvPr id="23" name="Text Placeholder 22">
            <a:extLst>
              <a:ext uri="{FF2B5EF4-FFF2-40B4-BE49-F238E27FC236}">
                <a16:creationId xmlns:a16="http://schemas.microsoft.com/office/drawing/2014/main" id="{EC1B2E5F-F3C3-0C22-C91B-9AC500DF1CAD}"/>
              </a:ext>
            </a:extLst>
          </p:cNvPr>
          <p:cNvSpPr>
            <a:spLocks noGrp="1"/>
          </p:cNvSpPr>
          <p:nvPr>
            <p:ph type="body" sz="quarter" idx="19"/>
          </p:nvPr>
        </p:nvSpPr>
        <p:spPr>
          <a:xfrm>
            <a:off x="609599" y="6251750"/>
            <a:ext cx="286613" cy="221599"/>
          </a:xfrm>
          <a:noFill/>
        </p:spPr>
        <p:txBody>
          <a:bodyPr/>
          <a:lstStyle/>
          <a:p>
            <a:r>
              <a:rPr lang="en-US" dirty="0"/>
              <a:t>01</a:t>
            </a:r>
          </a:p>
        </p:txBody>
      </p:sp>
      <p:sp>
        <p:nvSpPr>
          <p:cNvPr id="8" name="Text Placeholder 7">
            <a:extLst>
              <a:ext uri="{FF2B5EF4-FFF2-40B4-BE49-F238E27FC236}">
                <a16:creationId xmlns:a16="http://schemas.microsoft.com/office/drawing/2014/main" id="{1A71483F-A50E-CEC0-C7FC-3FEB37F92DB9}"/>
              </a:ext>
            </a:extLst>
          </p:cNvPr>
          <p:cNvSpPr>
            <a:spLocks noGrp="1"/>
          </p:cNvSpPr>
          <p:nvPr>
            <p:ph type="body" sz="quarter" idx="16"/>
          </p:nvPr>
        </p:nvSpPr>
        <p:spPr>
          <a:xfrm>
            <a:off x="946152" y="6279450"/>
            <a:ext cx="2203446" cy="166199"/>
          </a:xfrm>
        </p:spPr>
        <p:txBody>
          <a:bodyPr>
            <a:normAutofit/>
          </a:bodyPr>
          <a:lstStyle/>
          <a:p>
            <a:r>
              <a:rPr lang="en-US" dirty="0"/>
              <a:t>Introduction</a:t>
            </a:r>
          </a:p>
        </p:txBody>
      </p:sp>
      <p:sp>
        <p:nvSpPr>
          <p:cNvPr id="2" name="Slide Number Placeholder 1">
            <a:extLst>
              <a:ext uri="{FF2B5EF4-FFF2-40B4-BE49-F238E27FC236}">
                <a16:creationId xmlns:a16="http://schemas.microsoft.com/office/drawing/2014/main" id="{487938C3-3A62-EA5B-5AB2-3963E238DD62}"/>
              </a:ext>
            </a:extLst>
          </p:cNvPr>
          <p:cNvSpPr>
            <a:spLocks noGrp="1"/>
          </p:cNvSpPr>
          <p:nvPr>
            <p:ph type="sldNum" sz="quarter" idx="4"/>
          </p:nvPr>
        </p:nvSpPr>
        <p:spPr>
          <a:xfrm>
            <a:off x="11295787" y="6251750"/>
            <a:ext cx="286611" cy="189270"/>
          </a:xfrm>
        </p:spPr>
        <p:txBody>
          <a:bodyPr/>
          <a:lstStyle/>
          <a:p>
            <a:fld id="{E494F7E3-3625-40F1-897C-DFFB67D50095}" type="slidenum">
              <a:rPr lang="en-US" smtClean="0"/>
              <a:pPr/>
              <a:t>24</a:t>
            </a:fld>
            <a:endParaRPr lang="en-US"/>
          </a:p>
        </p:txBody>
      </p:sp>
      <p:sp>
        <p:nvSpPr>
          <p:cNvPr id="7" name="Text Placeholder 6">
            <a:extLst>
              <a:ext uri="{FF2B5EF4-FFF2-40B4-BE49-F238E27FC236}">
                <a16:creationId xmlns:a16="http://schemas.microsoft.com/office/drawing/2014/main" id="{C6E7EEF4-79A4-EDC9-4964-3327EAD54ADF}"/>
              </a:ext>
            </a:extLst>
          </p:cNvPr>
          <p:cNvSpPr>
            <a:spLocks noGrp="1"/>
          </p:cNvSpPr>
          <p:nvPr>
            <p:ph type="body" sz="quarter" idx="20"/>
          </p:nvPr>
        </p:nvSpPr>
        <p:spPr>
          <a:xfrm>
            <a:off x="609600" y="393700"/>
            <a:ext cx="10972800" cy="757238"/>
          </a:xfrm>
        </p:spPr>
        <p:txBody>
          <a:bodyPr>
            <a:noAutofit/>
          </a:bodyPr>
          <a:lstStyle/>
          <a:p>
            <a:r>
              <a:rPr lang="en-US" dirty="0"/>
              <a:t>Our Mission, Vision, and Core Goals: Guiding How We Deliver Impact Through Digital Transformation</a:t>
            </a:r>
          </a:p>
        </p:txBody>
      </p:sp>
      <p:sp>
        <p:nvSpPr>
          <p:cNvPr id="3" name="Rectangle 2">
            <a:extLst>
              <a:ext uri="{FF2B5EF4-FFF2-40B4-BE49-F238E27FC236}">
                <a16:creationId xmlns:a16="http://schemas.microsoft.com/office/drawing/2014/main" id="{ADD6710C-A188-891C-2311-0A9F57F307FF}"/>
              </a:ext>
            </a:extLst>
          </p:cNvPr>
          <p:cNvSpPr/>
          <p:nvPr/>
        </p:nvSpPr>
        <p:spPr>
          <a:xfrm>
            <a:off x="3482082" y="1600200"/>
            <a:ext cx="2613918" cy="1941635"/>
          </a:xfrm>
          <a:prstGeom prst="rect">
            <a:avLst/>
          </a:prstGeom>
          <a:solidFill>
            <a:schemeClr val="accent1">
              <a:lumMod val="50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91440" bIns="91440" rtlCol="0" anchor="t">
            <a:noAutofit/>
          </a:bodyPr>
          <a:lstStyle/>
          <a:p>
            <a:pPr>
              <a:lnSpc>
                <a:spcPct val="114000"/>
              </a:lnSpc>
            </a:pPr>
            <a:r>
              <a:rPr lang="en-US" sz="1200" dirty="0"/>
              <a:t>To partner with clients on their digital journeys - helping them unlock agility, strengthen resilience, and deliver lasting growth through innovation.</a:t>
            </a:r>
          </a:p>
        </p:txBody>
      </p:sp>
      <p:sp>
        <p:nvSpPr>
          <p:cNvPr id="4" name="Rectangle 3">
            <a:extLst>
              <a:ext uri="{FF2B5EF4-FFF2-40B4-BE49-F238E27FC236}">
                <a16:creationId xmlns:a16="http://schemas.microsoft.com/office/drawing/2014/main" id="{ACB77B08-4238-32A4-8496-D0276643F024}"/>
              </a:ext>
            </a:extLst>
          </p:cNvPr>
          <p:cNvSpPr/>
          <p:nvPr/>
        </p:nvSpPr>
        <p:spPr>
          <a:xfrm>
            <a:off x="609600" y="1600200"/>
            <a:ext cx="2613918" cy="1941635"/>
          </a:xfrm>
          <a:prstGeom prst="rect">
            <a:avLst/>
          </a:prstGeom>
          <a:solidFill>
            <a:schemeClr val="accent1">
              <a:lumMod val="50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91440" bIns="91440" rtlCol="0" anchor="t">
            <a:noAutofit/>
          </a:bodyPr>
          <a:lstStyle/>
          <a:p>
            <a:pPr>
              <a:lnSpc>
                <a:spcPct val="114000"/>
              </a:lnSpc>
            </a:pPr>
            <a:r>
              <a:rPr lang="en-US" sz="1200" dirty="0"/>
              <a:t>To empower businesses to thrive in a digital-first world by turning transformation into measurable, sustainable business value.</a:t>
            </a:r>
          </a:p>
        </p:txBody>
      </p:sp>
      <p:sp>
        <p:nvSpPr>
          <p:cNvPr id="5" name="Rectangle 4">
            <a:extLst>
              <a:ext uri="{FF2B5EF4-FFF2-40B4-BE49-F238E27FC236}">
                <a16:creationId xmlns:a16="http://schemas.microsoft.com/office/drawing/2014/main" id="{4ED99845-597F-D861-C28C-5028BBA80152}"/>
              </a:ext>
            </a:extLst>
          </p:cNvPr>
          <p:cNvSpPr/>
          <p:nvPr/>
        </p:nvSpPr>
        <p:spPr>
          <a:xfrm>
            <a:off x="3482082" y="3747804"/>
            <a:ext cx="2613918" cy="1941635"/>
          </a:xfrm>
          <a:prstGeom prst="rect">
            <a:avLst/>
          </a:prstGeom>
          <a:solidFill>
            <a:schemeClr val="accent1">
              <a:lumMod val="50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91440" bIns="91440" rtlCol="0" anchor="t">
            <a:noAutofit/>
          </a:bodyPr>
          <a:lstStyle/>
          <a:p>
            <a:pPr>
              <a:lnSpc>
                <a:spcPct val="114000"/>
              </a:lnSpc>
            </a:pPr>
            <a:r>
              <a:rPr lang="en-US" sz="1200" dirty="0"/>
              <a:t>Our values reflect a culture of agility, and customer-centric thinking. We champion collaboration, bold thinking, and data-driven decision-making.</a:t>
            </a:r>
          </a:p>
        </p:txBody>
      </p:sp>
      <p:sp>
        <p:nvSpPr>
          <p:cNvPr id="6" name="Rectangle 5">
            <a:extLst>
              <a:ext uri="{FF2B5EF4-FFF2-40B4-BE49-F238E27FC236}">
                <a16:creationId xmlns:a16="http://schemas.microsoft.com/office/drawing/2014/main" id="{AAEAAE79-E0F0-1967-0CDD-69A0EDCD8008}"/>
              </a:ext>
            </a:extLst>
          </p:cNvPr>
          <p:cNvSpPr/>
          <p:nvPr/>
        </p:nvSpPr>
        <p:spPr>
          <a:xfrm>
            <a:off x="609600" y="3747804"/>
            <a:ext cx="2613918" cy="1941635"/>
          </a:xfrm>
          <a:prstGeom prst="rect">
            <a:avLst/>
          </a:prstGeom>
          <a:solidFill>
            <a:schemeClr val="accent1">
              <a:lumMod val="50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91440" bIns="91440" rtlCol="0" anchor="t">
            <a:noAutofit/>
          </a:bodyPr>
          <a:lstStyle/>
          <a:p>
            <a:pPr>
              <a:lnSpc>
                <a:spcPct val="114000"/>
              </a:lnSpc>
            </a:pPr>
            <a:r>
              <a:rPr lang="en-US" sz="1200" dirty="0"/>
              <a:t>To turn digital initiatives into measurable business outcomes by embedding agility, innovation, and future-ready capabilities into every client engagement .</a:t>
            </a:r>
          </a:p>
        </p:txBody>
      </p:sp>
      <p:sp>
        <p:nvSpPr>
          <p:cNvPr id="12" name="TextBox 11">
            <a:extLst>
              <a:ext uri="{FF2B5EF4-FFF2-40B4-BE49-F238E27FC236}">
                <a16:creationId xmlns:a16="http://schemas.microsoft.com/office/drawing/2014/main" id="{EE9A21AF-9028-18B5-8064-155F806A0E53}"/>
              </a:ext>
            </a:extLst>
          </p:cNvPr>
          <p:cNvSpPr txBox="1"/>
          <p:nvPr/>
        </p:nvSpPr>
        <p:spPr>
          <a:xfrm>
            <a:off x="714769" y="3206670"/>
            <a:ext cx="1502734" cy="246221"/>
          </a:xfrm>
          <a:prstGeom prst="rect">
            <a:avLst/>
          </a:prstGeom>
          <a:noFill/>
        </p:spPr>
        <p:txBody>
          <a:bodyPr wrap="square" lIns="0" tIns="0" rIns="0" bIns="0">
            <a:no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Montserrat SemiBold" pitchFamily="2" charset="0"/>
              </a:rPr>
              <a:t>Our Vision</a:t>
            </a:r>
          </a:p>
        </p:txBody>
      </p:sp>
      <p:sp>
        <p:nvSpPr>
          <p:cNvPr id="13" name="TextBox 12">
            <a:extLst>
              <a:ext uri="{FF2B5EF4-FFF2-40B4-BE49-F238E27FC236}">
                <a16:creationId xmlns:a16="http://schemas.microsoft.com/office/drawing/2014/main" id="{736E5565-15D9-44EA-328E-9B93C967D3A1}"/>
              </a:ext>
            </a:extLst>
          </p:cNvPr>
          <p:cNvSpPr txBox="1"/>
          <p:nvPr/>
        </p:nvSpPr>
        <p:spPr>
          <a:xfrm>
            <a:off x="3587143" y="3206670"/>
            <a:ext cx="1619857" cy="246221"/>
          </a:xfrm>
          <a:prstGeom prst="rect">
            <a:avLst/>
          </a:prstGeom>
          <a:noFill/>
        </p:spPr>
        <p:txBody>
          <a:bodyPr wrap="square" lIns="0" tIns="0" rIns="0" bIns="0">
            <a:no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Montserrat SemiBold" pitchFamily="2" charset="0"/>
              </a:rPr>
              <a:t>Our Mission</a:t>
            </a:r>
          </a:p>
        </p:txBody>
      </p:sp>
      <p:sp>
        <p:nvSpPr>
          <p:cNvPr id="14" name="TextBox 13">
            <a:extLst>
              <a:ext uri="{FF2B5EF4-FFF2-40B4-BE49-F238E27FC236}">
                <a16:creationId xmlns:a16="http://schemas.microsoft.com/office/drawing/2014/main" id="{4437C61C-E90F-7078-A671-5E88D029CB92}"/>
              </a:ext>
            </a:extLst>
          </p:cNvPr>
          <p:cNvSpPr txBox="1"/>
          <p:nvPr/>
        </p:nvSpPr>
        <p:spPr>
          <a:xfrm>
            <a:off x="714769" y="5334867"/>
            <a:ext cx="1502734" cy="246221"/>
          </a:xfrm>
          <a:prstGeom prst="rect">
            <a:avLst/>
          </a:prstGeom>
          <a:noFill/>
        </p:spPr>
        <p:txBody>
          <a:bodyPr wrap="square" lIns="0" tIns="0" rIns="0" bIns="0">
            <a:no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Montserrat SemiBold" pitchFamily="2" charset="0"/>
              </a:rPr>
              <a:t>Our Goals</a:t>
            </a:r>
          </a:p>
        </p:txBody>
      </p:sp>
      <p:pic>
        <p:nvPicPr>
          <p:cNvPr id="11" name="Graphic 10">
            <a:extLst>
              <a:ext uri="{FF2B5EF4-FFF2-40B4-BE49-F238E27FC236}">
                <a16:creationId xmlns:a16="http://schemas.microsoft.com/office/drawing/2014/main" id="{B48A8149-5DC3-3D29-3997-F69C46BB17F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66946" y="3134553"/>
            <a:ext cx="340178" cy="340178"/>
          </a:xfrm>
          <a:prstGeom prst="rect">
            <a:avLst/>
          </a:prstGeom>
        </p:spPr>
      </p:pic>
      <p:pic>
        <p:nvPicPr>
          <p:cNvPr id="15" name="Graphic 14">
            <a:extLst>
              <a:ext uri="{FF2B5EF4-FFF2-40B4-BE49-F238E27FC236}">
                <a16:creationId xmlns:a16="http://schemas.microsoft.com/office/drawing/2014/main" id="{02192C16-37D7-4324-0C7D-95123B53D52E}"/>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5692161" y="3162427"/>
            <a:ext cx="295778" cy="295778"/>
          </a:xfrm>
          <a:prstGeom prst="rect">
            <a:avLst/>
          </a:prstGeom>
        </p:spPr>
      </p:pic>
      <p:pic>
        <p:nvPicPr>
          <p:cNvPr id="16" name="Graphic 15">
            <a:extLst>
              <a:ext uri="{FF2B5EF4-FFF2-40B4-BE49-F238E27FC236}">
                <a16:creationId xmlns:a16="http://schemas.microsoft.com/office/drawing/2014/main" id="{20BD67D6-2EFC-2614-2EC8-06463038738E}"/>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2720893" y="5266308"/>
            <a:ext cx="340176" cy="340176"/>
          </a:xfrm>
          <a:prstGeom prst="rect">
            <a:avLst/>
          </a:prstGeom>
        </p:spPr>
      </p:pic>
      <p:cxnSp>
        <p:nvCxnSpPr>
          <p:cNvPr id="18" name="Straight Connector 17">
            <a:extLst>
              <a:ext uri="{FF2B5EF4-FFF2-40B4-BE49-F238E27FC236}">
                <a16:creationId xmlns:a16="http://schemas.microsoft.com/office/drawing/2014/main" id="{CBCCECFC-87B7-5975-9A10-0136C5569AD8}"/>
              </a:ext>
            </a:extLst>
          </p:cNvPr>
          <p:cNvCxnSpPr/>
          <p:nvPr/>
        </p:nvCxnSpPr>
        <p:spPr>
          <a:xfrm>
            <a:off x="609599" y="1600200"/>
            <a:ext cx="261391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3B7D69F0-3E4E-FB6C-85E7-7160B0CC214E}"/>
              </a:ext>
            </a:extLst>
          </p:cNvPr>
          <p:cNvCxnSpPr/>
          <p:nvPr/>
        </p:nvCxnSpPr>
        <p:spPr>
          <a:xfrm>
            <a:off x="3482079" y="1600200"/>
            <a:ext cx="261391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C7AB03EF-1E39-5CA5-E9DF-39652CF45FB7}"/>
              </a:ext>
            </a:extLst>
          </p:cNvPr>
          <p:cNvCxnSpPr/>
          <p:nvPr/>
        </p:nvCxnSpPr>
        <p:spPr>
          <a:xfrm>
            <a:off x="609599" y="3747804"/>
            <a:ext cx="261391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EDB93A0A-8092-73B3-1239-B1DDE0D5DA03}"/>
              </a:ext>
            </a:extLst>
          </p:cNvPr>
          <p:cNvCxnSpPr/>
          <p:nvPr/>
        </p:nvCxnSpPr>
        <p:spPr>
          <a:xfrm>
            <a:off x="3482079" y="3747804"/>
            <a:ext cx="2613919" cy="0"/>
          </a:xfrm>
          <a:prstGeom prst="line">
            <a:avLst/>
          </a:prstGeom>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FCAFDEA5-A65B-4BB0-8A2C-B2C53AFDB0AD}"/>
              </a:ext>
            </a:extLst>
          </p:cNvPr>
          <p:cNvSpPr txBox="1"/>
          <p:nvPr/>
        </p:nvSpPr>
        <p:spPr>
          <a:xfrm>
            <a:off x="6617198" y="1679425"/>
            <a:ext cx="1502734" cy="276999"/>
          </a:xfrm>
          <a:prstGeom prst="rect">
            <a:avLst/>
          </a:prstGeom>
          <a:noFill/>
        </p:spPr>
        <p:txBody>
          <a:bodyPr wrap="square" lIns="0" tIns="0" rIns="0" bIns="0">
            <a:no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accent4"/>
                </a:solidFill>
                <a:effectLst/>
                <a:uLnTx/>
                <a:uFillTx/>
                <a:latin typeface="Montserrat ExtraBold" pitchFamily="2" charset="0"/>
                <a:ea typeface="+mn-ea"/>
                <a:cs typeface="+mn-cs"/>
              </a:rPr>
              <a:t>About us</a:t>
            </a:r>
          </a:p>
        </p:txBody>
      </p:sp>
      <p:sp>
        <p:nvSpPr>
          <p:cNvPr id="24" name="TextBox 23">
            <a:extLst>
              <a:ext uri="{FF2B5EF4-FFF2-40B4-BE49-F238E27FC236}">
                <a16:creationId xmlns:a16="http://schemas.microsoft.com/office/drawing/2014/main" id="{A44250A5-3E76-B442-64D7-FEDF4D186F8C}"/>
              </a:ext>
            </a:extLst>
          </p:cNvPr>
          <p:cNvSpPr txBox="1"/>
          <p:nvPr/>
        </p:nvSpPr>
        <p:spPr>
          <a:xfrm>
            <a:off x="6617198" y="2049463"/>
            <a:ext cx="4702571" cy="2684389"/>
          </a:xfrm>
          <a:prstGeom prst="rect">
            <a:avLst/>
          </a:prstGeom>
          <a:noFill/>
        </p:spPr>
        <p:txBody>
          <a:bodyPr wrap="square" lIns="0" tIns="0" rIns="0" bIns="0">
            <a:noAutofit/>
          </a:bodyPr>
          <a:lstStyle/>
          <a:p>
            <a:pPr>
              <a:lnSpc>
                <a:spcPct val="114000"/>
              </a:lnSpc>
            </a:pPr>
            <a:r>
              <a:rPr lang="en-US" sz="1400" dirty="0"/>
              <a:t>We are a strategic consulting firm specializing in digital transformation, business innovation, and operational resilience. Our team partners with organizations to unlock growth, optimize customer experiences, and future-proof operations through tailored, technology-enabled strategies. </a:t>
            </a:r>
          </a:p>
          <a:p>
            <a:pPr>
              <a:lnSpc>
                <a:spcPct val="114000"/>
              </a:lnSpc>
            </a:pPr>
            <a:endParaRPr lang="en-US" sz="1400" dirty="0"/>
          </a:p>
          <a:p>
            <a:pPr>
              <a:lnSpc>
                <a:spcPct val="114000"/>
              </a:lnSpc>
            </a:pPr>
            <a:r>
              <a:rPr lang="en-US" sz="1400" dirty="0"/>
              <a:t>With a deep understanding of both business and digital ecosystems, we empower companies to navigate disruption, seize opportunities, and turn digital investments into competitive advantage.</a:t>
            </a:r>
          </a:p>
        </p:txBody>
      </p:sp>
      <p:sp>
        <p:nvSpPr>
          <p:cNvPr id="25" name="TextBox 24">
            <a:extLst>
              <a:ext uri="{FF2B5EF4-FFF2-40B4-BE49-F238E27FC236}">
                <a16:creationId xmlns:a16="http://schemas.microsoft.com/office/drawing/2014/main" id="{6B07BCEE-6D59-8281-A806-2BC9466F8048}"/>
              </a:ext>
            </a:extLst>
          </p:cNvPr>
          <p:cNvSpPr txBox="1"/>
          <p:nvPr/>
        </p:nvSpPr>
        <p:spPr>
          <a:xfrm>
            <a:off x="3587143" y="5334867"/>
            <a:ext cx="1502734" cy="246221"/>
          </a:xfrm>
          <a:prstGeom prst="rect">
            <a:avLst/>
          </a:prstGeom>
          <a:noFill/>
        </p:spPr>
        <p:txBody>
          <a:bodyPr wrap="square" lIns="0" tIns="0" rIns="0" bIns="0">
            <a:no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Montserrat SemiBold" pitchFamily="2" charset="0"/>
              </a:rPr>
              <a:t>Our Values</a:t>
            </a:r>
          </a:p>
        </p:txBody>
      </p:sp>
      <p:pic>
        <p:nvPicPr>
          <p:cNvPr id="26" name="Graphic 25">
            <a:extLst>
              <a:ext uri="{FF2B5EF4-FFF2-40B4-BE49-F238E27FC236}">
                <a16:creationId xmlns:a16="http://schemas.microsoft.com/office/drawing/2014/main" id="{F1E66DD8-F2F7-98E1-8324-BB791F48C3B5}"/>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5669962" y="5266308"/>
            <a:ext cx="340176" cy="340176"/>
          </a:xfrm>
          <a:prstGeom prst="rect">
            <a:avLst/>
          </a:prstGeom>
        </p:spPr>
      </p:pic>
      <p:cxnSp>
        <p:nvCxnSpPr>
          <p:cNvPr id="29" name="Straight Connector 28">
            <a:extLst>
              <a:ext uri="{FF2B5EF4-FFF2-40B4-BE49-F238E27FC236}">
                <a16:creationId xmlns:a16="http://schemas.microsoft.com/office/drawing/2014/main" id="{3F6F45AA-1AE9-906B-C904-DAB2D660077F}"/>
              </a:ext>
            </a:extLst>
          </p:cNvPr>
          <p:cNvCxnSpPr>
            <a:cxnSpLocks/>
          </p:cNvCxnSpPr>
          <p:nvPr/>
        </p:nvCxnSpPr>
        <p:spPr>
          <a:xfrm>
            <a:off x="6617199" y="1600200"/>
            <a:ext cx="49652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3539C177-70A1-8FAB-69EB-6380F97F3B49}"/>
              </a:ext>
            </a:extLst>
          </p:cNvPr>
          <p:cNvCxnSpPr>
            <a:cxnSpLocks/>
          </p:cNvCxnSpPr>
          <p:nvPr/>
        </p:nvCxnSpPr>
        <p:spPr>
          <a:xfrm>
            <a:off x="6617199" y="5689439"/>
            <a:ext cx="4965201"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463053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27F6F7-6248-00AC-9961-933BDEA79090}"/>
              </a:ext>
            </a:extLst>
          </p:cNvPr>
          <p:cNvSpPr>
            <a:spLocks noGrp="1"/>
          </p:cNvSpPr>
          <p:nvPr>
            <p:ph type="sldNum" sz="quarter" idx="4"/>
          </p:nvPr>
        </p:nvSpPr>
        <p:spPr/>
        <p:txBody>
          <a:bodyPr/>
          <a:lstStyle/>
          <a:p>
            <a:fld id="{E494F7E3-3625-40F1-897C-DFFB67D50095}" type="slidenum">
              <a:rPr lang="en-US" smtClean="0"/>
              <a:pPr/>
              <a:t>25</a:t>
            </a:fld>
            <a:endParaRPr lang="en-US"/>
          </a:p>
        </p:txBody>
      </p:sp>
      <p:grpSp>
        <p:nvGrpSpPr>
          <p:cNvPr id="5" name="Graphic 3">
            <a:extLst>
              <a:ext uri="{FF2B5EF4-FFF2-40B4-BE49-F238E27FC236}">
                <a16:creationId xmlns:a16="http://schemas.microsoft.com/office/drawing/2014/main" id="{F8E0937F-FC8D-B669-A850-7F1E13D8F41F}"/>
              </a:ext>
            </a:extLst>
          </p:cNvPr>
          <p:cNvGrpSpPr/>
          <p:nvPr/>
        </p:nvGrpSpPr>
        <p:grpSpPr>
          <a:xfrm>
            <a:off x="609601" y="952500"/>
            <a:ext cx="908692" cy="830001"/>
            <a:chOff x="609600" y="868704"/>
            <a:chExt cx="2018818" cy="1843992"/>
          </a:xfrm>
          <a:solidFill>
            <a:schemeClr val="accent4"/>
          </a:solidFill>
        </p:grpSpPr>
        <p:sp>
          <p:nvSpPr>
            <p:cNvPr id="6" name="Freeform: Shape 5">
              <a:extLst>
                <a:ext uri="{FF2B5EF4-FFF2-40B4-BE49-F238E27FC236}">
                  <a16:creationId xmlns:a16="http://schemas.microsoft.com/office/drawing/2014/main" id="{85E74196-B565-A8B8-663E-19657A0FAEA6}"/>
                </a:ext>
              </a:extLst>
            </p:cNvPr>
            <p:cNvSpPr/>
            <p:nvPr/>
          </p:nvSpPr>
          <p:spPr>
            <a:xfrm>
              <a:off x="609600" y="868704"/>
              <a:ext cx="921996" cy="1843992"/>
            </a:xfrm>
            <a:custGeom>
              <a:avLst/>
              <a:gdLst>
                <a:gd name="connsiteX0" fmla="*/ 0 w 921996"/>
                <a:gd name="connsiteY0" fmla="*/ 0 h 1843992"/>
                <a:gd name="connsiteX1" fmla="*/ 0 w 921996"/>
                <a:gd name="connsiteY1" fmla="*/ 1843992 h 1843992"/>
                <a:gd name="connsiteX2" fmla="*/ 921996 w 921996"/>
                <a:gd name="connsiteY2" fmla="*/ 921996 h 1843992"/>
                <a:gd name="connsiteX3" fmla="*/ 921996 w 921996"/>
                <a:gd name="connsiteY3" fmla="*/ 0 h 1843992"/>
              </a:gdLst>
              <a:ahLst/>
              <a:cxnLst>
                <a:cxn ang="0">
                  <a:pos x="connsiteX0" y="connsiteY0"/>
                </a:cxn>
                <a:cxn ang="0">
                  <a:pos x="connsiteX1" y="connsiteY1"/>
                </a:cxn>
                <a:cxn ang="0">
                  <a:pos x="connsiteX2" y="connsiteY2"/>
                </a:cxn>
                <a:cxn ang="0">
                  <a:pos x="connsiteX3" y="connsiteY3"/>
                </a:cxn>
              </a:cxnLst>
              <a:rect l="l" t="t" r="r" b="b"/>
              <a:pathLst>
                <a:path w="921996" h="1843992">
                  <a:moveTo>
                    <a:pt x="0" y="0"/>
                  </a:moveTo>
                  <a:lnTo>
                    <a:pt x="0" y="1843992"/>
                  </a:lnTo>
                  <a:lnTo>
                    <a:pt x="921996" y="921996"/>
                  </a:lnTo>
                  <a:lnTo>
                    <a:pt x="921996" y="0"/>
                  </a:lnTo>
                  <a:close/>
                </a:path>
              </a:pathLst>
            </a:custGeom>
            <a:grpFill/>
            <a:ln w="7679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3A50476E-660A-F4B3-614C-0C6FD0C4AA55}"/>
                </a:ext>
              </a:extLst>
            </p:cNvPr>
            <p:cNvSpPr/>
            <p:nvPr/>
          </p:nvSpPr>
          <p:spPr>
            <a:xfrm>
              <a:off x="1706422" y="868704"/>
              <a:ext cx="921996" cy="1843992"/>
            </a:xfrm>
            <a:custGeom>
              <a:avLst/>
              <a:gdLst>
                <a:gd name="connsiteX0" fmla="*/ 0 w 921996"/>
                <a:gd name="connsiteY0" fmla="*/ 0 h 1843992"/>
                <a:gd name="connsiteX1" fmla="*/ 0 w 921996"/>
                <a:gd name="connsiteY1" fmla="*/ 1843992 h 1843992"/>
                <a:gd name="connsiteX2" fmla="*/ 921996 w 921996"/>
                <a:gd name="connsiteY2" fmla="*/ 921996 h 1843992"/>
                <a:gd name="connsiteX3" fmla="*/ 921996 w 921996"/>
                <a:gd name="connsiteY3" fmla="*/ 0 h 1843992"/>
              </a:gdLst>
              <a:ahLst/>
              <a:cxnLst>
                <a:cxn ang="0">
                  <a:pos x="connsiteX0" y="connsiteY0"/>
                </a:cxn>
                <a:cxn ang="0">
                  <a:pos x="connsiteX1" y="connsiteY1"/>
                </a:cxn>
                <a:cxn ang="0">
                  <a:pos x="connsiteX2" y="connsiteY2"/>
                </a:cxn>
                <a:cxn ang="0">
                  <a:pos x="connsiteX3" y="connsiteY3"/>
                </a:cxn>
              </a:cxnLst>
              <a:rect l="l" t="t" r="r" b="b"/>
              <a:pathLst>
                <a:path w="921996" h="1843992">
                  <a:moveTo>
                    <a:pt x="0" y="0"/>
                  </a:moveTo>
                  <a:lnTo>
                    <a:pt x="0" y="1843992"/>
                  </a:lnTo>
                  <a:lnTo>
                    <a:pt x="921996" y="921996"/>
                  </a:lnTo>
                  <a:lnTo>
                    <a:pt x="921996" y="0"/>
                  </a:lnTo>
                  <a:close/>
                </a:path>
              </a:pathLst>
            </a:custGeom>
            <a:grpFill/>
            <a:ln w="76795" cap="flat">
              <a:noFill/>
              <a:prstDash val="solid"/>
              <a:miter/>
            </a:ln>
          </p:spPr>
          <p:txBody>
            <a:bodyPr rtlCol="0" anchor="ctr"/>
            <a:lstStyle/>
            <a:p>
              <a:endParaRPr lang="en-US"/>
            </a:p>
          </p:txBody>
        </p:sp>
      </p:grpSp>
      <p:grpSp>
        <p:nvGrpSpPr>
          <p:cNvPr id="11" name="Graphic 3">
            <a:extLst>
              <a:ext uri="{FF2B5EF4-FFF2-40B4-BE49-F238E27FC236}">
                <a16:creationId xmlns:a16="http://schemas.microsoft.com/office/drawing/2014/main" id="{9EEE4161-2A4C-4AD2-3877-7D644A3B407C}"/>
              </a:ext>
            </a:extLst>
          </p:cNvPr>
          <p:cNvGrpSpPr>
            <a:grpSpLocks/>
          </p:cNvGrpSpPr>
          <p:nvPr/>
        </p:nvGrpSpPr>
        <p:grpSpPr>
          <a:xfrm>
            <a:off x="5859683" y="3968573"/>
            <a:ext cx="908692" cy="830001"/>
            <a:chOff x="609600" y="868704"/>
            <a:chExt cx="2018818" cy="1843992"/>
          </a:xfrm>
          <a:solidFill>
            <a:schemeClr val="accent4"/>
          </a:solidFill>
        </p:grpSpPr>
        <p:sp>
          <p:nvSpPr>
            <p:cNvPr id="12" name="Freeform: Shape 11">
              <a:extLst>
                <a:ext uri="{FF2B5EF4-FFF2-40B4-BE49-F238E27FC236}">
                  <a16:creationId xmlns:a16="http://schemas.microsoft.com/office/drawing/2014/main" id="{C8C687EE-FD38-C0CB-A2E2-7977916719A2}"/>
                </a:ext>
              </a:extLst>
            </p:cNvPr>
            <p:cNvSpPr/>
            <p:nvPr/>
          </p:nvSpPr>
          <p:spPr>
            <a:xfrm>
              <a:off x="609600" y="868704"/>
              <a:ext cx="921996" cy="1843992"/>
            </a:xfrm>
            <a:custGeom>
              <a:avLst/>
              <a:gdLst>
                <a:gd name="connsiteX0" fmla="*/ 0 w 921996"/>
                <a:gd name="connsiteY0" fmla="*/ 0 h 1843992"/>
                <a:gd name="connsiteX1" fmla="*/ 0 w 921996"/>
                <a:gd name="connsiteY1" fmla="*/ 1843992 h 1843992"/>
                <a:gd name="connsiteX2" fmla="*/ 921996 w 921996"/>
                <a:gd name="connsiteY2" fmla="*/ 921996 h 1843992"/>
                <a:gd name="connsiteX3" fmla="*/ 921996 w 921996"/>
                <a:gd name="connsiteY3" fmla="*/ 0 h 1843992"/>
              </a:gdLst>
              <a:ahLst/>
              <a:cxnLst>
                <a:cxn ang="0">
                  <a:pos x="connsiteX0" y="connsiteY0"/>
                </a:cxn>
                <a:cxn ang="0">
                  <a:pos x="connsiteX1" y="connsiteY1"/>
                </a:cxn>
                <a:cxn ang="0">
                  <a:pos x="connsiteX2" y="connsiteY2"/>
                </a:cxn>
                <a:cxn ang="0">
                  <a:pos x="connsiteX3" y="connsiteY3"/>
                </a:cxn>
              </a:cxnLst>
              <a:rect l="l" t="t" r="r" b="b"/>
              <a:pathLst>
                <a:path w="921996" h="1843992">
                  <a:moveTo>
                    <a:pt x="0" y="0"/>
                  </a:moveTo>
                  <a:lnTo>
                    <a:pt x="0" y="1843992"/>
                  </a:lnTo>
                  <a:lnTo>
                    <a:pt x="921996" y="921996"/>
                  </a:lnTo>
                  <a:lnTo>
                    <a:pt x="921996" y="0"/>
                  </a:lnTo>
                  <a:close/>
                </a:path>
              </a:pathLst>
            </a:custGeom>
            <a:grpFill/>
            <a:ln w="7679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D7AAFAE0-CCC9-70EA-8879-FB0A9D9929B5}"/>
                </a:ext>
              </a:extLst>
            </p:cNvPr>
            <p:cNvSpPr/>
            <p:nvPr/>
          </p:nvSpPr>
          <p:spPr>
            <a:xfrm>
              <a:off x="1706422" y="868704"/>
              <a:ext cx="921996" cy="1843992"/>
            </a:xfrm>
            <a:custGeom>
              <a:avLst/>
              <a:gdLst>
                <a:gd name="connsiteX0" fmla="*/ 0 w 921996"/>
                <a:gd name="connsiteY0" fmla="*/ 0 h 1843992"/>
                <a:gd name="connsiteX1" fmla="*/ 0 w 921996"/>
                <a:gd name="connsiteY1" fmla="*/ 1843992 h 1843992"/>
                <a:gd name="connsiteX2" fmla="*/ 921996 w 921996"/>
                <a:gd name="connsiteY2" fmla="*/ 921996 h 1843992"/>
                <a:gd name="connsiteX3" fmla="*/ 921996 w 921996"/>
                <a:gd name="connsiteY3" fmla="*/ 0 h 1843992"/>
              </a:gdLst>
              <a:ahLst/>
              <a:cxnLst>
                <a:cxn ang="0">
                  <a:pos x="connsiteX0" y="connsiteY0"/>
                </a:cxn>
                <a:cxn ang="0">
                  <a:pos x="connsiteX1" y="connsiteY1"/>
                </a:cxn>
                <a:cxn ang="0">
                  <a:pos x="connsiteX2" y="connsiteY2"/>
                </a:cxn>
                <a:cxn ang="0">
                  <a:pos x="connsiteX3" y="connsiteY3"/>
                </a:cxn>
              </a:cxnLst>
              <a:rect l="l" t="t" r="r" b="b"/>
              <a:pathLst>
                <a:path w="921996" h="1843992">
                  <a:moveTo>
                    <a:pt x="0" y="0"/>
                  </a:moveTo>
                  <a:lnTo>
                    <a:pt x="0" y="1843992"/>
                  </a:lnTo>
                  <a:lnTo>
                    <a:pt x="921996" y="921996"/>
                  </a:lnTo>
                  <a:lnTo>
                    <a:pt x="921996" y="0"/>
                  </a:lnTo>
                  <a:close/>
                </a:path>
              </a:pathLst>
            </a:custGeom>
            <a:grpFill/>
            <a:ln w="76795" cap="flat">
              <a:noFill/>
              <a:prstDash val="solid"/>
              <a:miter/>
            </a:ln>
          </p:spPr>
          <p:txBody>
            <a:bodyPr rtlCol="0" anchor="ctr"/>
            <a:lstStyle/>
            <a:p>
              <a:endParaRPr lang="en-US"/>
            </a:p>
          </p:txBody>
        </p:sp>
      </p:grpSp>
      <p:sp>
        <p:nvSpPr>
          <p:cNvPr id="15" name="TextBox 14">
            <a:extLst>
              <a:ext uri="{FF2B5EF4-FFF2-40B4-BE49-F238E27FC236}">
                <a16:creationId xmlns:a16="http://schemas.microsoft.com/office/drawing/2014/main" id="{E49D619D-2ABB-1E3F-9AEF-9FB7AD49EDE8}"/>
              </a:ext>
            </a:extLst>
          </p:cNvPr>
          <p:cNvSpPr txBox="1"/>
          <p:nvPr/>
        </p:nvSpPr>
        <p:spPr>
          <a:xfrm>
            <a:off x="609600" y="2158059"/>
            <a:ext cx="6624577" cy="1654877"/>
          </a:xfrm>
          <a:prstGeom prst="rect">
            <a:avLst/>
          </a:prstGeom>
          <a:noFill/>
        </p:spPr>
        <p:txBody>
          <a:bodyPr wrap="square" lIns="0" tIns="0" rIns="0" bIns="0">
            <a:noAutofit/>
          </a:bodyPr>
          <a:lstStyle/>
          <a:p>
            <a:pPr>
              <a:lnSpc>
                <a:spcPct val="114000"/>
              </a:lnSpc>
            </a:pPr>
            <a:r>
              <a:rPr lang="en-US" sz="2400" dirty="0">
                <a:latin typeface="Montserrat ExtraBold" pitchFamily="2" charset="0"/>
              </a:rPr>
              <a:t>Digital transformation isn’t a project -it’s a mindset. The companies that embrace it will define the future; the ones that don’t will be left behind.</a:t>
            </a:r>
          </a:p>
        </p:txBody>
      </p:sp>
      <p:cxnSp>
        <p:nvCxnSpPr>
          <p:cNvPr id="17" name="Straight Connector 16">
            <a:extLst>
              <a:ext uri="{FF2B5EF4-FFF2-40B4-BE49-F238E27FC236}">
                <a16:creationId xmlns:a16="http://schemas.microsoft.com/office/drawing/2014/main" id="{B7501F7E-0A65-5E8B-18C0-A4E5F4C59B97}"/>
              </a:ext>
            </a:extLst>
          </p:cNvPr>
          <p:cNvCxnSpPr>
            <a:cxnSpLocks/>
          </p:cNvCxnSpPr>
          <p:nvPr/>
        </p:nvCxnSpPr>
        <p:spPr>
          <a:xfrm>
            <a:off x="609600" y="2002421"/>
            <a:ext cx="6471292" cy="0"/>
          </a:xfrm>
          <a:prstGeom prst="line">
            <a:avLst/>
          </a:prstGeom>
          <a:ln>
            <a:gradFill flip="none" rotWithShape="1">
              <a:gsLst>
                <a:gs pos="100000">
                  <a:schemeClr val="bg2">
                    <a:alpha val="0"/>
                  </a:schemeClr>
                </a:gs>
                <a:gs pos="21000">
                  <a:schemeClr val="accent4"/>
                </a:gs>
              </a:gsLst>
              <a:lin ang="0" scaled="1"/>
              <a:tileRect/>
            </a:gra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036540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city with dots and lines&#10;&#10;AI-generated content may be incorrect.">
            <a:extLst>
              <a:ext uri="{FF2B5EF4-FFF2-40B4-BE49-F238E27FC236}">
                <a16:creationId xmlns:a16="http://schemas.microsoft.com/office/drawing/2014/main" id="{ADF66038-9761-9CCB-1C35-4840612179F1}"/>
              </a:ext>
            </a:extLst>
          </p:cNvPr>
          <p:cNvPicPr>
            <a:picLocks noGrp="1" noChangeAspect="1"/>
          </p:cNvPicPr>
          <p:nvPr>
            <p:ph type="pic" sz="quarter" idx="10"/>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p:blipFill>
        <p:spPr>
          <a:xfrm>
            <a:off x="0" y="0"/>
            <a:ext cx="12192000" cy="6858000"/>
          </a:xfrm>
        </p:spPr>
      </p:pic>
      <p:sp>
        <p:nvSpPr>
          <p:cNvPr id="2" name="Slide Number Placeholder 1">
            <a:extLst>
              <a:ext uri="{FF2B5EF4-FFF2-40B4-BE49-F238E27FC236}">
                <a16:creationId xmlns:a16="http://schemas.microsoft.com/office/drawing/2014/main" id="{B38F90C5-20F9-28F2-D658-398136C9B652}"/>
              </a:ext>
            </a:extLst>
          </p:cNvPr>
          <p:cNvSpPr>
            <a:spLocks noGrp="1"/>
          </p:cNvSpPr>
          <p:nvPr>
            <p:ph type="sldNum" sz="quarter" idx="4"/>
          </p:nvPr>
        </p:nvSpPr>
        <p:spPr>
          <a:xfrm>
            <a:off x="11295787" y="6251750"/>
            <a:ext cx="286611" cy="189270"/>
          </a:xfrm>
        </p:spPr>
        <p:txBody>
          <a:bodyPr/>
          <a:lstStyle/>
          <a:p>
            <a:pPr lvl="0"/>
            <a:fld id="{E494F7E3-3625-40F1-897C-DFFB67D50095}" type="slidenum">
              <a:rPr lang="en-US" noProof="0" smtClean="0"/>
              <a:pPr lvl="0"/>
              <a:t>26</a:t>
            </a:fld>
            <a:endParaRPr lang="en-US" noProof="0"/>
          </a:p>
        </p:txBody>
      </p:sp>
      <p:grpSp>
        <p:nvGrpSpPr>
          <p:cNvPr id="3" name="Graphic 3">
            <a:extLst>
              <a:ext uri="{FF2B5EF4-FFF2-40B4-BE49-F238E27FC236}">
                <a16:creationId xmlns:a16="http://schemas.microsoft.com/office/drawing/2014/main" id="{6716EE27-38FA-B3DD-19BB-23A5435E9056}"/>
              </a:ext>
            </a:extLst>
          </p:cNvPr>
          <p:cNvGrpSpPr/>
          <p:nvPr/>
        </p:nvGrpSpPr>
        <p:grpSpPr>
          <a:xfrm>
            <a:off x="609601" y="952500"/>
            <a:ext cx="908692" cy="830001"/>
            <a:chOff x="609600" y="868704"/>
            <a:chExt cx="2018818" cy="1843992"/>
          </a:xfrm>
          <a:solidFill>
            <a:schemeClr val="accent4"/>
          </a:solidFill>
        </p:grpSpPr>
        <p:sp>
          <p:nvSpPr>
            <p:cNvPr id="4" name="Freeform: Shape 3">
              <a:extLst>
                <a:ext uri="{FF2B5EF4-FFF2-40B4-BE49-F238E27FC236}">
                  <a16:creationId xmlns:a16="http://schemas.microsoft.com/office/drawing/2014/main" id="{8AF96108-3799-5489-F16C-34894DAF99D1}"/>
                </a:ext>
              </a:extLst>
            </p:cNvPr>
            <p:cNvSpPr/>
            <p:nvPr/>
          </p:nvSpPr>
          <p:spPr>
            <a:xfrm>
              <a:off x="609600" y="868704"/>
              <a:ext cx="921996" cy="1843992"/>
            </a:xfrm>
            <a:custGeom>
              <a:avLst/>
              <a:gdLst>
                <a:gd name="connsiteX0" fmla="*/ 0 w 921996"/>
                <a:gd name="connsiteY0" fmla="*/ 0 h 1843992"/>
                <a:gd name="connsiteX1" fmla="*/ 0 w 921996"/>
                <a:gd name="connsiteY1" fmla="*/ 1843992 h 1843992"/>
                <a:gd name="connsiteX2" fmla="*/ 921996 w 921996"/>
                <a:gd name="connsiteY2" fmla="*/ 921996 h 1843992"/>
                <a:gd name="connsiteX3" fmla="*/ 921996 w 921996"/>
                <a:gd name="connsiteY3" fmla="*/ 0 h 1843992"/>
              </a:gdLst>
              <a:ahLst/>
              <a:cxnLst>
                <a:cxn ang="0">
                  <a:pos x="connsiteX0" y="connsiteY0"/>
                </a:cxn>
                <a:cxn ang="0">
                  <a:pos x="connsiteX1" y="connsiteY1"/>
                </a:cxn>
                <a:cxn ang="0">
                  <a:pos x="connsiteX2" y="connsiteY2"/>
                </a:cxn>
                <a:cxn ang="0">
                  <a:pos x="connsiteX3" y="connsiteY3"/>
                </a:cxn>
              </a:cxnLst>
              <a:rect l="l" t="t" r="r" b="b"/>
              <a:pathLst>
                <a:path w="921996" h="1843992">
                  <a:moveTo>
                    <a:pt x="0" y="0"/>
                  </a:moveTo>
                  <a:lnTo>
                    <a:pt x="0" y="1843992"/>
                  </a:lnTo>
                  <a:lnTo>
                    <a:pt x="921996" y="921996"/>
                  </a:lnTo>
                  <a:lnTo>
                    <a:pt x="921996" y="0"/>
                  </a:lnTo>
                  <a:close/>
                </a:path>
              </a:pathLst>
            </a:custGeom>
            <a:grpFill/>
            <a:ln w="767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5" name="Freeform: Shape 4">
              <a:extLst>
                <a:ext uri="{FF2B5EF4-FFF2-40B4-BE49-F238E27FC236}">
                  <a16:creationId xmlns:a16="http://schemas.microsoft.com/office/drawing/2014/main" id="{E748C521-A5C7-4A96-09C7-847B2D00D90A}"/>
                </a:ext>
              </a:extLst>
            </p:cNvPr>
            <p:cNvSpPr/>
            <p:nvPr/>
          </p:nvSpPr>
          <p:spPr>
            <a:xfrm>
              <a:off x="1706422" y="868704"/>
              <a:ext cx="921996" cy="1843992"/>
            </a:xfrm>
            <a:custGeom>
              <a:avLst/>
              <a:gdLst>
                <a:gd name="connsiteX0" fmla="*/ 0 w 921996"/>
                <a:gd name="connsiteY0" fmla="*/ 0 h 1843992"/>
                <a:gd name="connsiteX1" fmla="*/ 0 w 921996"/>
                <a:gd name="connsiteY1" fmla="*/ 1843992 h 1843992"/>
                <a:gd name="connsiteX2" fmla="*/ 921996 w 921996"/>
                <a:gd name="connsiteY2" fmla="*/ 921996 h 1843992"/>
                <a:gd name="connsiteX3" fmla="*/ 921996 w 921996"/>
                <a:gd name="connsiteY3" fmla="*/ 0 h 1843992"/>
              </a:gdLst>
              <a:ahLst/>
              <a:cxnLst>
                <a:cxn ang="0">
                  <a:pos x="connsiteX0" y="connsiteY0"/>
                </a:cxn>
                <a:cxn ang="0">
                  <a:pos x="connsiteX1" y="connsiteY1"/>
                </a:cxn>
                <a:cxn ang="0">
                  <a:pos x="connsiteX2" y="connsiteY2"/>
                </a:cxn>
                <a:cxn ang="0">
                  <a:pos x="connsiteX3" y="connsiteY3"/>
                </a:cxn>
              </a:cxnLst>
              <a:rect l="l" t="t" r="r" b="b"/>
              <a:pathLst>
                <a:path w="921996" h="1843992">
                  <a:moveTo>
                    <a:pt x="0" y="0"/>
                  </a:moveTo>
                  <a:lnTo>
                    <a:pt x="0" y="1843992"/>
                  </a:lnTo>
                  <a:lnTo>
                    <a:pt x="921996" y="921996"/>
                  </a:lnTo>
                  <a:lnTo>
                    <a:pt x="921996" y="0"/>
                  </a:lnTo>
                  <a:close/>
                </a:path>
              </a:pathLst>
            </a:custGeom>
            <a:grpFill/>
            <a:ln w="767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grpSp>
      <p:grpSp>
        <p:nvGrpSpPr>
          <p:cNvPr id="6" name="Graphic 3">
            <a:extLst>
              <a:ext uri="{FF2B5EF4-FFF2-40B4-BE49-F238E27FC236}">
                <a16:creationId xmlns:a16="http://schemas.microsoft.com/office/drawing/2014/main" id="{8FC42FE5-EF1A-9942-9D09-0758DA112716}"/>
              </a:ext>
            </a:extLst>
          </p:cNvPr>
          <p:cNvGrpSpPr>
            <a:grpSpLocks/>
          </p:cNvGrpSpPr>
          <p:nvPr/>
        </p:nvGrpSpPr>
        <p:grpSpPr>
          <a:xfrm>
            <a:off x="10673708" y="3692068"/>
            <a:ext cx="908692" cy="830001"/>
            <a:chOff x="609600" y="868704"/>
            <a:chExt cx="2018818" cy="1843992"/>
          </a:xfrm>
          <a:solidFill>
            <a:schemeClr val="accent4"/>
          </a:solidFill>
        </p:grpSpPr>
        <p:sp>
          <p:nvSpPr>
            <p:cNvPr id="8" name="Freeform: Shape 7">
              <a:extLst>
                <a:ext uri="{FF2B5EF4-FFF2-40B4-BE49-F238E27FC236}">
                  <a16:creationId xmlns:a16="http://schemas.microsoft.com/office/drawing/2014/main" id="{C581A177-88B5-86C8-7EA1-8605A37F8243}"/>
                </a:ext>
              </a:extLst>
            </p:cNvPr>
            <p:cNvSpPr/>
            <p:nvPr/>
          </p:nvSpPr>
          <p:spPr>
            <a:xfrm>
              <a:off x="609600" y="868704"/>
              <a:ext cx="921996" cy="1843992"/>
            </a:xfrm>
            <a:custGeom>
              <a:avLst/>
              <a:gdLst>
                <a:gd name="connsiteX0" fmla="*/ 0 w 921996"/>
                <a:gd name="connsiteY0" fmla="*/ 0 h 1843992"/>
                <a:gd name="connsiteX1" fmla="*/ 0 w 921996"/>
                <a:gd name="connsiteY1" fmla="*/ 1843992 h 1843992"/>
                <a:gd name="connsiteX2" fmla="*/ 921996 w 921996"/>
                <a:gd name="connsiteY2" fmla="*/ 921996 h 1843992"/>
                <a:gd name="connsiteX3" fmla="*/ 921996 w 921996"/>
                <a:gd name="connsiteY3" fmla="*/ 0 h 1843992"/>
              </a:gdLst>
              <a:ahLst/>
              <a:cxnLst>
                <a:cxn ang="0">
                  <a:pos x="connsiteX0" y="connsiteY0"/>
                </a:cxn>
                <a:cxn ang="0">
                  <a:pos x="connsiteX1" y="connsiteY1"/>
                </a:cxn>
                <a:cxn ang="0">
                  <a:pos x="connsiteX2" y="connsiteY2"/>
                </a:cxn>
                <a:cxn ang="0">
                  <a:pos x="connsiteX3" y="connsiteY3"/>
                </a:cxn>
              </a:cxnLst>
              <a:rect l="l" t="t" r="r" b="b"/>
              <a:pathLst>
                <a:path w="921996" h="1843992">
                  <a:moveTo>
                    <a:pt x="0" y="0"/>
                  </a:moveTo>
                  <a:lnTo>
                    <a:pt x="0" y="1843992"/>
                  </a:lnTo>
                  <a:lnTo>
                    <a:pt x="921996" y="921996"/>
                  </a:lnTo>
                  <a:lnTo>
                    <a:pt x="921996" y="0"/>
                  </a:lnTo>
                  <a:close/>
                </a:path>
              </a:pathLst>
            </a:custGeom>
            <a:grpFill/>
            <a:ln w="767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9" name="Freeform: Shape 8">
              <a:extLst>
                <a:ext uri="{FF2B5EF4-FFF2-40B4-BE49-F238E27FC236}">
                  <a16:creationId xmlns:a16="http://schemas.microsoft.com/office/drawing/2014/main" id="{51B18298-00B0-DC44-775E-39375616193D}"/>
                </a:ext>
              </a:extLst>
            </p:cNvPr>
            <p:cNvSpPr/>
            <p:nvPr/>
          </p:nvSpPr>
          <p:spPr>
            <a:xfrm>
              <a:off x="1706422" y="868704"/>
              <a:ext cx="921996" cy="1843992"/>
            </a:xfrm>
            <a:custGeom>
              <a:avLst/>
              <a:gdLst>
                <a:gd name="connsiteX0" fmla="*/ 0 w 921996"/>
                <a:gd name="connsiteY0" fmla="*/ 0 h 1843992"/>
                <a:gd name="connsiteX1" fmla="*/ 0 w 921996"/>
                <a:gd name="connsiteY1" fmla="*/ 1843992 h 1843992"/>
                <a:gd name="connsiteX2" fmla="*/ 921996 w 921996"/>
                <a:gd name="connsiteY2" fmla="*/ 921996 h 1843992"/>
                <a:gd name="connsiteX3" fmla="*/ 921996 w 921996"/>
                <a:gd name="connsiteY3" fmla="*/ 0 h 1843992"/>
              </a:gdLst>
              <a:ahLst/>
              <a:cxnLst>
                <a:cxn ang="0">
                  <a:pos x="connsiteX0" y="connsiteY0"/>
                </a:cxn>
                <a:cxn ang="0">
                  <a:pos x="connsiteX1" y="connsiteY1"/>
                </a:cxn>
                <a:cxn ang="0">
                  <a:pos x="connsiteX2" y="connsiteY2"/>
                </a:cxn>
                <a:cxn ang="0">
                  <a:pos x="connsiteX3" y="connsiteY3"/>
                </a:cxn>
              </a:cxnLst>
              <a:rect l="l" t="t" r="r" b="b"/>
              <a:pathLst>
                <a:path w="921996" h="1843992">
                  <a:moveTo>
                    <a:pt x="0" y="0"/>
                  </a:moveTo>
                  <a:lnTo>
                    <a:pt x="0" y="1843992"/>
                  </a:lnTo>
                  <a:lnTo>
                    <a:pt x="921996" y="921996"/>
                  </a:lnTo>
                  <a:lnTo>
                    <a:pt x="921996" y="0"/>
                  </a:lnTo>
                  <a:close/>
                </a:path>
              </a:pathLst>
            </a:custGeom>
            <a:grpFill/>
            <a:ln w="767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grpSp>
      <p:sp>
        <p:nvSpPr>
          <p:cNvPr id="10" name="TextBox 9">
            <a:extLst>
              <a:ext uri="{FF2B5EF4-FFF2-40B4-BE49-F238E27FC236}">
                <a16:creationId xmlns:a16="http://schemas.microsoft.com/office/drawing/2014/main" id="{5BD805D5-C88C-56E0-53A0-072B26FC7F4E}"/>
              </a:ext>
            </a:extLst>
          </p:cNvPr>
          <p:cNvSpPr txBox="1"/>
          <p:nvPr/>
        </p:nvSpPr>
        <p:spPr>
          <a:xfrm>
            <a:off x="609600" y="2230313"/>
            <a:ext cx="10972800" cy="1233864"/>
          </a:xfrm>
          <a:prstGeom prst="rect">
            <a:avLst/>
          </a:prstGeom>
          <a:noFill/>
        </p:spPr>
        <p:txBody>
          <a:bodyPr wrap="square" lIns="0" tIns="0" rIns="0" bIns="0">
            <a:no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ontserrat ExtraBold" pitchFamily="2" charset="0"/>
                <a:ea typeface="+mn-ea"/>
                <a:cs typeface="+mn-cs"/>
              </a:rPr>
              <a:t>Digital transformation isn’t a project -it’s a mindset. The companies that embrace it will define the future; the ones that don’t will be left behind.</a:t>
            </a:r>
          </a:p>
        </p:txBody>
      </p:sp>
      <p:cxnSp>
        <p:nvCxnSpPr>
          <p:cNvPr id="11" name="Straight Connector 10">
            <a:extLst>
              <a:ext uri="{FF2B5EF4-FFF2-40B4-BE49-F238E27FC236}">
                <a16:creationId xmlns:a16="http://schemas.microsoft.com/office/drawing/2014/main" id="{E285E644-DB13-3671-B846-621E4FA2FF82}"/>
              </a:ext>
            </a:extLst>
          </p:cNvPr>
          <p:cNvCxnSpPr/>
          <p:nvPr/>
        </p:nvCxnSpPr>
        <p:spPr>
          <a:xfrm>
            <a:off x="609600" y="2002421"/>
            <a:ext cx="6471292" cy="0"/>
          </a:xfrm>
          <a:prstGeom prst="line">
            <a:avLst/>
          </a:prstGeom>
          <a:ln>
            <a:gradFill flip="none" rotWithShape="1">
              <a:gsLst>
                <a:gs pos="67000">
                  <a:schemeClr val="accent4">
                    <a:lumMod val="40000"/>
                    <a:lumOff val="60000"/>
                    <a:alpha val="0"/>
                  </a:schemeClr>
                </a:gs>
                <a:gs pos="0">
                  <a:schemeClr val="accent4"/>
                </a:gs>
              </a:gsLst>
              <a:lin ang="0" scaled="1"/>
              <a:tileRect/>
            </a:gra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26DCEF8-EB1D-1CFC-AA10-4E7BA639DD95}"/>
              </a:ext>
            </a:extLst>
          </p:cNvPr>
          <p:cNvCxnSpPr/>
          <p:nvPr/>
        </p:nvCxnSpPr>
        <p:spPr>
          <a:xfrm>
            <a:off x="609600" y="3692068"/>
            <a:ext cx="6471292" cy="0"/>
          </a:xfrm>
          <a:prstGeom prst="line">
            <a:avLst/>
          </a:prstGeom>
          <a:ln>
            <a:gradFill flip="none" rotWithShape="1">
              <a:gsLst>
                <a:gs pos="67000">
                  <a:schemeClr val="accent4">
                    <a:lumMod val="40000"/>
                    <a:lumOff val="60000"/>
                    <a:alpha val="0"/>
                  </a:schemeClr>
                </a:gs>
                <a:gs pos="0">
                  <a:schemeClr val="accent4"/>
                </a:gs>
              </a:gsLst>
              <a:lin ang="0" scaled="1"/>
              <a:tileRect/>
            </a:gra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050244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E4B9B-8848-9D33-B542-A33BFA65F129}"/>
            </a:ext>
          </a:extLst>
        </p:cNvPr>
        <p:cNvGrpSpPr/>
        <p:nvPr/>
      </p:nvGrpSpPr>
      <p:grpSpPr>
        <a:xfrm>
          <a:off x="0" y="0"/>
          <a:ext cx="0" cy="0"/>
          <a:chOff x="0" y="0"/>
          <a:chExt cx="0" cy="0"/>
        </a:xfrm>
      </p:grpSpPr>
      <p:pic>
        <p:nvPicPr>
          <p:cNvPr id="7" name="Picture Placeholder 6" descr="A city with dots and lines&#10;&#10;AI-generated content may be incorrect.">
            <a:extLst>
              <a:ext uri="{FF2B5EF4-FFF2-40B4-BE49-F238E27FC236}">
                <a16:creationId xmlns:a16="http://schemas.microsoft.com/office/drawing/2014/main" id="{B8BEF747-8475-B248-EDB5-8C4756F5D70D}"/>
              </a:ext>
            </a:extLst>
          </p:cNvPr>
          <p:cNvPicPr>
            <a:picLocks noGrp="1" noChangeAspect="1"/>
          </p:cNvPicPr>
          <p:nvPr>
            <p:ph type="pic" sz="quarter" idx="10"/>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p:blipFill>
        <p:spPr>
          <a:xfrm>
            <a:off x="0" y="0"/>
            <a:ext cx="12192000" cy="6858000"/>
          </a:xfrm>
        </p:spPr>
      </p:pic>
      <p:sp>
        <p:nvSpPr>
          <p:cNvPr id="2" name="Slide Number Placeholder 1">
            <a:extLst>
              <a:ext uri="{FF2B5EF4-FFF2-40B4-BE49-F238E27FC236}">
                <a16:creationId xmlns:a16="http://schemas.microsoft.com/office/drawing/2014/main" id="{3B921E1E-62EC-590D-2478-76EFAE0FF593}"/>
              </a:ext>
            </a:extLst>
          </p:cNvPr>
          <p:cNvSpPr>
            <a:spLocks noGrp="1"/>
          </p:cNvSpPr>
          <p:nvPr>
            <p:ph type="sldNum" sz="quarter" idx="4"/>
          </p:nvPr>
        </p:nvSpPr>
        <p:spPr>
          <a:xfrm>
            <a:off x="11295787" y="6251750"/>
            <a:ext cx="286611" cy="189270"/>
          </a:xfrm>
        </p:spPr>
        <p:txBody>
          <a:bodyPr/>
          <a:lstStyle/>
          <a:p>
            <a:pPr lvl="0"/>
            <a:fld id="{E494F7E3-3625-40F1-897C-DFFB67D50095}" type="slidenum">
              <a:rPr lang="en-US" noProof="0" smtClean="0"/>
              <a:pPr lvl="0"/>
              <a:t>27</a:t>
            </a:fld>
            <a:endParaRPr lang="en-US" noProof="0" dirty="0"/>
          </a:p>
        </p:txBody>
      </p:sp>
      <p:sp>
        <p:nvSpPr>
          <p:cNvPr id="17" name="Rectangle 16">
            <a:extLst>
              <a:ext uri="{FF2B5EF4-FFF2-40B4-BE49-F238E27FC236}">
                <a16:creationId xmlns:a16="http://schemas.microsoft.com/office/drawing/2014/main" id="{402DA092-695E-F5B8-7168-BDBDC39CB8DA}"/>
              </a:ext>
            </a:extLst>
          </p:cNvPr>
          <p:cNvSpPr/>
          <p:nvPr/>
        </p:nvSpPr>
        <p:spPr>
          <a:xfrm>
            <a:off x="6976906" y="-15240"/>
            <a:ext cx="5215094" cy="6873240"/>
          </a:xfrm>
          <a:prstGeom prst="rect">
            <a:avLst/>
          </a:prstGeom>
          <a:solidFill>
            <a:schemeClr val="bg2">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9" name="TextBox 8">
            <a:extLst>
              <a:ext uri="{FF2B5EF4-FFF2-40B4-BE49-F238E27FC236}">
                <a16:creationId xmlns:a16="http://schemas.microsoft.com/office/drawing/2014/main" id="{B411F557-FA28-5F75-AFC9-5F6479437153}"/>
              </a:ext>
            </a:extLst>
          </p:cNvPr>
          <p:cNvSpPr txBox="1"/>
          <p:nvPr/>
        </p:nvSpPr>
        <p:spPr>
          <a:xfrm>
            <a:off x="7371322" y="3757523"/>
            <a:ext cx="4211077" cy="615553"/>
          </a:xfrm>
          <a:prstGeom prst="rect">
            <a:avLst/>
          </a:prstGeom>
          <a:noFill/>
        </p:spPr>
        <p:txBody>
          <a:bodyPr wrap="squar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4"/>
                </a:solidFill>
                <a:effectLst/>
                <a:uLnTx/>
                <a:uFillTx/>
                <a:latin typeface="Montserrat ExtraBold" pitchFamily="2" charset="0"/>
                <a:ea typeface="+mn-ea"/>
                <a:cs typeface="+mn-cs"/>
              </a:rPr>
              <a:t>Reimagining Business in </a:t>
            </a:r>
            <a:br>
              <a:rPr kumimoji="0" lang="en-US" sz="2000" b="0" i="0" u="none" strike="noStrike" kern="1200" cap="none" spc="0" normalizeH="0" baseline="0" noProof="0" dirty="0">
                <a:ln>
                  <a:noFill/>
                </a:ln>
                <a:solidFill>
                  <a:schemeClr val="accent4"/>
                </a:solidFill>
                <a:effectLst/>
                <a:uLnTx/>
                <a:uFillTx/>
                <a:latin typeface="Montserrat ExtraBold" pitchFamily="2" charset="0"/>
                <a:ea typeface="+mn-ea"/>
                <a:cs typeface="+mn-cs"/>
              </a:rPr>
            </a:br>
            <a:r>
              <a:rPr kumimoji="0" lang="en-US" sz="2000" b="0" i="0" u="none" strike="noStrike" kern="1200" cap="none" spc="0" normalizeH="0" baseline="0" noProof="0" dirty="0">
                <a:ln>
                  <a:noFill/>
                </a:ln>
                <a:solidFill>
                  <a:schemeClr val="accent4"/>
                </a:solidFill>
                <a:effectLst/>
                <a:uLnTx/>
                <a:uFillTx/>
                <a:latin typeface="Montserrat ExtraBold" pitchFamily="2" charset="0"/>
                <a:ea typeface="+mn-ea"/>
                <a:cs typeface="+mn-cs"/>
              </a:rPr>
              <a:t>the Digital Era</a:t>
            </a:r>
          </a:p>
        </p:txBody>
      </p:sp>
      <p:sp>
        <p:nvSpPr>
          <p:cNvPr id="11" name="TextBox 10">
            <a:extLst>
              <a:ext uri="{FF2B5EF4-FFF2-40B4-BE49-F238E27FC236}">
                <a16:creationId xmlns:a16="http://schemas.microsoft.com/office/drawing/2014/main" id="{D11770AE-A026-BABF-4AB1-3D7CEFF23E4C}"/>
              </a:ext>
            </a:extLst>
          </p:cNvPr>
          <p:cNvSpPr txBox="1"/>
          <p:nvPr/>
        </p:nvSpPr>
        <p:spPr>
          <a:xfrm>
            <a:off x="7371323" y="4448651"/>
            <a:ext cx="4211077" cy="1702069"/>
          </a:xfrm>
          <a:prstGeom prst="rect">
            <a:avLst/>
          </a:prstGeom>
          <a:noFill/>
        </p:spPr>
        <p:txBody>
          <a:bodyPr wrap="square" lIns="0" tIns="0" rIns="0" bIns="0">
            <a:no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Montserrat"/>
                <a:ea typeface="+mn-ea"/>
                <a:cs typeface="+mn-cs"/>
              </a:rPr>
              <a:t>Digital transformation isn’t just about technology — it’s about reshaping how businesses operate, deliver value, and engage with customers in an increasingly connected world. Now more than ever, bold, future-ready strategies are driving sustainable growth and competitive advantage.</a:t>
            </a:r>
          </a:p>
        </p:txBody>
      </p:sp>
      <p:pic>
        <p:nvPicPr>
          <p:cNvPr id="18" name="Graphic 17">
            <a:extLst>
              <a:ext uri="{FF2B5EF4-FFF2-40B4-BE49-F238E27FC236}">
                <a16:creationId xmlns:a16="http://schemas.microsoft.com/office/drawing/2014/main" id="{039B435A-4EF8-8AFD-4EB7-DC3F87E100E8}"/>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371322" y="3344293"/>
            <a:ext cx="325843" cy="325843"/>
          </a:xfrm>
          <a:prstGeom prst="rect">
            <a:avLst/>
          </a:prstGeom>
        </p:spPr>
      </p:pic>
      <p:sp>
        <p:nvSpPr>
          <p:cNvPr id="26" name="Slide Number Placeholder 6">
            <a:extLst>
              <a:ext uri="{FF2B5EF4-FFF2-40B4-BE49-F238E27FC236}">
                <a16:creationId xmlns:a16="http://schemas.microsoft.com/office/drawing/2014/main" id="{A5223058-7659-5703-3B4D-259638E53C6B}"/>
              </a:ext>
            </a:extLst>
          </p:cNvPr>
          <p:cNvSpPr txBox="1">
            <a:spLocks/>
          </p:cNvSpPr>
          <p:nvPr/>
        </p:nvSpPr>
        <p:spPr>
          <a:xfrm>
            <a:off x="11295787" y="6251750"/>
            <a:ext cx="286611" cy="189270"/>
          </a:xfrm>
          <a:prstGeom prst="rect">
            <a:avLst/>
          </a:prstGeom>
        </p:spPr>
        <p:txBody>
          <a:bodyPr vert="horz" lIns="0" tIns="0" rIns="0" bIns="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94F7E3-3625-40F1-897C-DFFB67D50095}" type="slidenum">
              <a:rPr lang="en-US" smtClean="0">
                <a:solidFill>
                  <a:schemeClr val="tx1"/>
                </a:solidFill>
              </a:rPr>
              <a:pPr/>
              <a:t>27</a:t>
            </a:fld>
            <a:endParaRPr lang="en-US" dirty="0">
              <a:solidFill>
                <a:schemeClr val="tx1"/>
              </a:solidFill>
            </a:endParaRPr>
          </a:p>
        </p:txBody>
      </p:sp>
    </p:spTree>
    <p:extLst>
      <p:ext uri="{BB962C8B-B14F-4D97-AF65-F5344CB8AC3E}">
        <p14:creationId xmlns:p14="http://schemas.microsoft.com/office/powerpoint/2010/main" val="5573377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399AE-2D36-207A-AD2A-1250A391AD02}"/>
            </a:ext>
          </a:extLst>
        </p:cNvPr>
        <p:cNvGrpSpPr/>
        <p:nvPr/>
      </p:nvGrpSpPr>
      <p:grpSpPr>
        <a:xfrm>
          <a:off x="0" y="0"/>
          <a:ext cx="0" cy="0"/>
          <a:chOff x="0" y="0"/>
          <a:chExt cx="0" cy="0"/>
        </a:xfrm>
      </p:grpSpPr>
      <p:pic>
        <p:nvPicPr>
          <p:cNvPr id="7" name="Picture Placeholder 6" descr="A city with dots and lines&#10;&#10;AI-generated content may be incorrect.">
            <a:extLst>
              <a:ext uri="{FF2B5EF4-FFF2-40B4-BE49-F238E27FC236}">
                <a16:creationId xmlns:a16="http://schemas.microsoft.com/office/drawing/2014/main" id="{3F72008B-966F-EC90-B7AD-1470A8688509}"/>
              </a:ext>
            </a:extLst>
          </p:cNvPr>
          <p:cNvPicPr>
            <a:picLocks noGrp="1" noChangeAspect="1"/>
          </p:cNvPicPr>
          <p:nvPr>
            <p:ph type="pic" sz="quarter" idx="10"/>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p:blipFill>
        <p:spPr>
          <a:xfrm>
            <a:off x="0" y="0"/>
            <a:ext cx="12192000" cy="6858000"/>
          </a:xfrm>
        </p:spPr>
      </p:pic>
      <p:sp>
        <p:nvSpPr>
          <p:cNvPr id="2" name="Slide Number Placeholder 1">
            <a:extLst>
              <a:ext uri="{FF2B5EF4-FFF2-40B4-BE49-F238E27FC236}">
                <a16:creationId xmlns:a16="http://schemas.microsoft.com/office/drawing/2014/main" id="{35FBDCD5-8AB5-FB62-76ED-8245A9F45A86}"/>
              </a:ext>
            </a:extLst>
          </p:cNvPr>
          <p:cNvSpPr>
            <a:spLocks noGrp="1"/>
          </p:cNvSpPr>
          <p:nvPr>
            <p:ph type="sldNum" sz="quarter" idx="4"/>
          </p:nvPr>
        </p:nvSpPr>
        <p:spPr>
          <a:xfrm>
            <a:off x="11295787" y="6251750"/>
            <a:ext cx="286611" cy="189270"/>
          </a:xfrm>
        </p:spPr>
        <p:txBody>
          <a:bodyPr/>
          <a:lstStyle/>
          <a:p>
            <a:pPr lvl="0"/>
            <a:fld id="{E494F7E3-3625-40F1-897C-DFFB67D50095}" type="slidenum">
              <a:rPr lang="en-US" noProof="0" smtClean="0"/>
              <a:pPr lvl="0"/>
              <a:t>28</a:t>
            </a:fld>
            <a:endParaRPr lang="en-US" noProof="0" dirty="0"/>
          </a:p>
        </p:txBody>
      </p:sp>
      <p:sp>
        <p:nvSpPr>
          <p:cNvPr id="3" name="Rectangle 2">
            <a:extLst>
              <a:ext uri="{FF2B5EF4-FFF2-40B4-BE49-F238E27FC236}">
                <a16:creationId xmlns:a16="http://schemas.microsoft.com/office/drawing/2014/main" id="{BD163E97-CBD4-8512-064B-6CDD2DF81B49}"/>
              </a:ext>
            </a:extLst>
          </p:cNvPr>
          <p:cNvSpPr/>
          <p:nvPr/>
        </p:nvSpPr>
        <p:spPr>
          <a:xfrm>
            <a:off x="0" y="4722725"/>
            <a:ext cx="12192000" cy="2135275"/>
          </a:xfrm>
          <a:prstGeom prst="rect">
            <a:avLst/>
          </a:prstGeom>
          <a:solidFill>
            <a:schemeClr val="bg2">
              <a:alpha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4" name="TextBox 3">
            <a:extLst>
              <a:ext uri="{FF2B5EF4-FFF2-40B4-BE49-F238E27FC236}">
                <a16:creationId xmlns:a16="http://schemas.microsoft.com/office/drawing/2014/main" id="{7D84B429-98B8-F0A7-744D-8F35B40F2E6D}"/>
              </a:ext>
            </a:extLst>
          </p:cNvPr>
          <p:cNvSpPr txBox="1"/>
          <p:nvPr/>
        </p:nvSpPr>
        <p:spPr>
          <a:xfrm>
            <a:off x="609600" y="5435437"/>
            <a:ext cx="10972800" cy="719749"/>
          </a:xfrm>
          <a:prstGeom prst="rect">
            <a:avLst/>
          </a:prstGeom>
          <a:noFill/>
        </p:spPr>
        <p:txBody>
          <a:bodyPr wrap="square" lIns="0" tIns="0" rIns="0" bIns="0">
            <a:no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Montserrat"/>
                <a:ea typeface="+mn-ea"/>
                <a:cs typeface="+mn-cs"/>
              </a:rPr>
              <a:t>Digital transformation isn’t just about technology — it’s about reshaping how businesses operate, deliver value, and engage with customers in an increasingly connected world. Now more than ever, bold, future-ready strategies are driving sustainable growth and competitive advantage.</a:t>
            </a:r>
          </a:p>
        </p:txBody>
      </p:sp>
      <p:pic>
        <p:nvPicPr>
          <p:cNvPr id="5" name="Graphic 4">
            <a:extLst>
              <a:ext uri="{FF2B5EF4-FFF2-40B4-BE49-F238E27FC236}">
                <a16:creationId xmlns:a16="http://schemas.microsoft.com/office/drawing/2014/main" id="{085BE3D5-4300-DA41-C795-48C4001302E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9600" y="5142067"/>
            <a:ext cx="218440" cy="218440"/>
          </a:xfrm>
          <a:prstGeom prst="rect">
            <a:avLst/>
          </a:prstGeom>
        </p:spPr>
      </p:pic>
      <p:sp>
        <p:nvSpPr>
          <p:cNvPr id="15" name="Slide Number Placeholder 6">
            <a:extLst>
              <a:ext uri="{FF2B5EF4-FFF2-40B4-BE49-F238E27FC236}">
                <a16:creationId xmlns:a16="http://schemas.microsoft.com/office/drawing/2014/main" id="{C21B5F75-0DD2-7D76-2E77-1B1F7C75A1CB}"/>
              </a:ext>
            </a:extLst>
          </p:cNvPr>
          <p:cNvSpPr txBox="1">
            <a:spLocks/>
          </p:cNvSpPr>
          <p:nvPr/>
        </p:nvSpPr>
        <p:spPr>
          <a:xfrm>
            <a:off x="11295787" y="6251750"/>
            <a:ext cx="286611" cy="189270"/>
          </a:xfrm>
          <a:prstGeom prst="rect">
            <a:avLst/>
          </a:prstGeom>
        </p:spPr>
        <p:txBody>
          <a:bodyPr vert="horz" lIns="0" tIns="0" rIns="0" bIns="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94F7E3-3625-40F1-897C-DFFB67D50095}" type="slidenum">
              <a:rPr lang="en-US" smtClean="0"/>
              <a:pPr/>
              <a:t>28</a:t>
            </a:fld>
            <a:endParaRPr lang="en-US"/>
          </a:p>
        </p:txBody>
      </p:sp>
    </p:spTree>
    <p:extLst>
      <p:ext uri="{BB962C8B-B14F-4D97-AF65-F5344CB8AC3E}">
        <p14:creationId xmlns:p14="http://schemas.microsoft.com/office/powerpoint/2010/main" val="36418566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7E5FEB8-C4B3-9584-9547-F5640A969E93}"/>
              </a:ext>
            </a:extLst>
          </p:cNvPr>
          <p:cNvSpPr>
            <a:spLocks noGrp="1"/>
          </p:cNvSpPr>
          <p:nvPr>
            <p:ph type="sldNum" sz="quarter" idx="4"/>
          </p:nvPr>
        </p:nvSpPr>
        <p:spPr>
          <a:xfrm>
            <a:off x="11295787" y="6251750"/>
            <a:ext cx="286611" cy="189270"/>
          </a:xfrm>
        </p:spPr>
        <p:txBody>
          <a:bodyPr/>
          <a:lstStyle/>
          <a:p>
            <a:pPr lvl="0"/>
            <a:fld id="{E494F7E3-3625-40F1-897C-DFFB67D50095}" type="slidenum">
              <a:rPr lang="en-US" noProof="0" smtClean="0"/>
              <a:pPr lvl="0"/>
              <a:t>29</a:t>
            </a:fld>
            <a:endParaRPr lang="en-US" noProof="0" dirty="0"/>
          </a:p>
        </p:txBody>
      </p:sp>
      <p:sp>
        <p:nvSpPr>
          <p:cNvPr id="25" name="Text Placeholder 24">
            <a:extLst>
              <a:ext uri="{FF2B5EF4-FFF2-40B4-BE49-F238E27FC236}">
                <a16:creationId xmlns:a16="http://schemas.microsoft.com/office/drawing/2014/main" id="{2C9985E8-5873-D446-6E31-C98B18D440B2}"/>
              </a:ext>
            </a:extLst>
          </p:cNvPr>
          <p:cNvSpPr>
            <a:spLocks noGrp="1"/>
          </p:cNvSpPr>
          <p:nvPr>
            <p:ph type="body" sz="quarter" idx="18"/>
          </p:nvPr>
        </p:nvSpPr>
        <p:spPr>
          <a:xfrm>
            <a:off x="3184297" y="6279450"/>
            <a:ext cx="4086454" cy="166199"/>
          </a:xfrm>
        </p:spPr>
        <p:txBody>
          <a:bodyPr/>
          <a:lstStyle/>
          <a:p>
            <a:r>
              <a:rPr lang="en-US" dirty="0"/>
              <a:t>Unlocking Competitive Advantage</a:t>
            </a:r>
          </a:p>
        </p:txBody>
      </p:sp>
      <p:sp>
        <p:nvSpPr>
          <p:cNvPr id="26" name="Text Placeholder 25">
            <a:extLst>
              <a:ext uri="{FF2B5EF4-FFF2-40B4-BE49-F238E27FC236}">
                <a16:creationId xmlns:a16="http://schemas.microsoft.com/office/drawing/2014/main" id="{8A0D539E-5D52-B2B5-ECBC-DEBAD9F8BA55}"/>
              </a:ext>
            </a:extLst>
          </p:cNvPr>
          <p:cNvSpPr>
            <a:spLocks noGrp="1"/>
          </p:cNvSpPr>
          <p:nvPr>
            <p:ph type="body" sz="quarter" idx="20"/>
          </p:nvPr>
        </p:nvSpPr>
        <p:spPr>
          <a:xfrm>
            <a:off x="609599" y="6251750"/>
            <a:ext cx="286613" cy="221599"/>
          </a:xfrm>
        </p:spPr>
        <p:txBody>
          <a:bodyPr/>
          <a:lstStyle/>
          <a:p>
            <a:r>
              <a:rPr lang="en-US" dirty="0"/>
              <a:t>01</a:t>
            </a:r>
          </a:p>
        </p:txBody>
      </p:sp>
      <p:sp>
        <p:nvSpPr>
          <p:cNvPr id="24" name="Text Placeholder 23">
            <a:extLst>
              <a:ext uri="{FF2B5EF4-FFF2-40B4-BE49-F238E27FC236}">
                <a16:creationId xmlns:a16="http://schemas.microsoft.com/office/drawing/2014/main" id="{0E4F655E-EAC9-2791-0315-EDE2090B726D}"/>
              </a:ext>
            </a:extLst>
          </p:cNvPr>
          <p:cNvSpPr>
            <a:spLocks noGrp="1"/>
          </p:cNvSpPr>
          <p:nvPr>
            <p:ph type="body" sz="quarter" idx="16"/>
          </p:nvPr>
        </p:nvSpPr>
        <p:spPr>
          <a:xfrm>
            <a:off x="946152" y="6279450"/>
            <a:ext cx="2203446" cy="166199"/>
          </a:xfrm>
        </p:spPr>
        <p:txBody>
          <a:bodyPr/>
          <a:lstStyle/>
          <a:p>
            <a:r>
              <a:rPr lang="en-US" dirty="0"/>
              <a:t>Introduction</a:t>
            </a:r>
          </a:p>
        </p:txBody>
      </p:sp>
      <p:sp>
        <p:nvSpPr>
          <p:cNvPr id="9" name="Text Placeholder 8">
            <a:extLst>
              <a:ext uri="{FF2B5EF4-FFF2-40B4-BE49-F238E27FC236}">
                <a16:creationId xmlns:a16="http://schemas.microsoft.com/office/drawing/2014/main" id="{42379C5C-9462-083F-781D-25FB72D160EC}"/>
              </a:ext>
            </a:extLst>
          </p:cNvPr>
          <p:cNvSpPr>
            <a:spLocks noGrp="1"/>
          </p:cNvSpPr>
          <p:nvPr>
            <p:ph type="body" sz="quarter" idx="15"/>
          </p:nvPr>
        </p:nvSpPr>
        <p:spPr/>
        <p:txBody>
          <a:bodyPr>
            <a:noAutofit/>
          </a:bodyPr>
          <a:lstStyle/>
          <a:p>
            <a:r>
              <a:rPr lang="en-US" dirty="0"/>
              <a:t>Unlocking Competitive Advantage Through Digital Transformation</a:t>
            </a:r>
          </a:p>
        </p:txBody>
      </p:sp>
      <p:sp>
        <p:nvSpPr>
          <p:cNvPr id="7" name="TextBox 6">
            <a:extLst>
              <a:ext uri="{FF2B5EF4-FFF2-40B4-BE49-F238E27FC236}">
                <a16:creationId xmlns:a16="http://schemas.microsoft.com/office/drawing/2014/main" id="{139D063D-7DBA-D376-0BC5-694D7FADC7B7}"/>
              </a:ext>
            </a:extLst>
          </p:cNvPr>
          <p:cNvSpPr txBox="1"/>
          <p:nvPr/>
        </p:nvSpPr>
        <p:spPr>
          <a:xfrm>
            <a:off x="7851834" y="2614213"/>
            <a:ext cx="1593107" cy="1477328"/>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chemeClr val="accent4"/>
                </a:solidFill>
                <a:effectLst/>
                <a:uLnTx/>
                <a:uFillTx/>
                <a:latin typeface="Montserrat Black"/>
                <a:ea typeface="+mn-ea"/>
                <a:cs typeface="+mn-cs"/>
              </a:rPr>
              <a:t>2</a:t>
            </a:r>
            <a:r>
              <a:rPr kumimoji="0" lang="en-US" sz="4800" b="0" i="0" u="none" strike="noStrike" kern="1200" cap="none" spc="0" normalizeH="0" baseline="0" noProof="0" dirty="0">
                <a:ln>
                  <a:noFill/>
                </a:ln>
                <a:solidFill>
                  <a:schemeClr val="accent4"/>
                </a:solidFill>
                <a:effectLst/>
                <a:uLnTx/>
                <a:uFillTx/>
                <a:latin typeface="Montserrat Black"/>
                <a:ea typeface="+mn-ea"/>
                <a:cs typeface="+mn-cs"/>
              </a:rPr>
              <a:t>X</a:t>
            </a:r>
            <a:endParaRPr kumimoji="0" lang="en-US" sz="9600" b="0" i="0" u="none" strike="noStrike" kern="1200" cap="none" spc="0" normalizeH="0" baseline="0" noProof="0" dirty="0">
              <a:ln>
                <a:noFill/>
              </a:ln>
              <a:solidFill>
                <a:schemeClr val="accent4"/>
              </a:solidFill>
              <a:effectLst/>
              <a:uLnTx/>
              <a:uFillTx/>
              <a:latin typeface="Montserrat Black"/>
              <a:ea typeface="+mn-ea"/>
              <a:cs typeface="+mn-cs"/>
            </a:endParaRPr>
          </a:p>
        </p:txBody>
      </p:sp>
      <p:sp>
        <p:nvSpPr>
          <p:cNvPr id="10" name="TextBox 9">
            <a:extLst>
              <a:ext uri="{FF2B5EF4-FFF2-40B4-BE49-F238E27FC236}">
                <a16:creationId xmlns:a16="http://schemas.microsoft.com/office/drawing/2014/main" id="{C86D92E2-8E64-6E8D-7228-847E65632B44}"/>
              </a:ext>
            </a:extLst>
          </p:cNvPr>
          <p:cNvSpPr txBox="1"/>
          <p:nvPr/>
        </p:nvSpPr>
        <p:spPr>
          <a:xfrm>
            <a:off x="7851834" y="4183873"/>
            <a:ext cx="2970495" cy="1872885"/>
          </a:xfrm>
          <a:prstGeom prst="rect">
            <a:avLst/>
          </a:prstGeom>
          <a:noFill/>
        </p:spPr>
        <p:txBody>
          <a:bodyPr wrap="square" lIns="0" tIns="0" rIns="0" bIns="0">
            <a:no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Montserrat SemiBold" pitchFamily="2" charset="0"/>
                <a:ea typeface="+mn-ea"/>
                <a:cs typeface="+mn-cs"/>
              </a:rPr>
              <a:t>Companies that lead in digital maturity are 2X more likely to report double-digit revenue growth and customer retention improvements.</a:t>
            </a:r>
          </a:p>
        </p:txBody>
      </p:sp>
      <p:sp>
        <p:nvSpPr>
          <p:cNvPr id="11" name="Isosceles Triangle 47">
            <a:extLst>
              <a:ext uri="{FF2B5EF4-FFF2-40B4-BE49-F238E27FC236}">
                <a16:creationId xmlns:a16="http://schemas.microsoft.com/office/drawing/2014/main" id="{476F7B53-FF53-301B-6832-8319022B91AE}"/>
              </a:ext>
            </a:extLst>
          </p:cNvPr>
          <p:cNvSpPr/>
          <p:nvPr/>
        </p:nvSpPr>
        <p:spPr>
          <a:xfrm rot="5400000">
            <a:off x="7012608" y="3267194"/>
            <a:ext cx="327583" cy="148275"/>
          </a:xfrm>
          <a:custGeom>
            <a:avLst/>
            <a:gdLst>
              <a:gd name="connsiteX0" fmla="*/ 0 w 341513"/>
              <a:gd name="connsiteY0" fmla="*/ 294408 h 294408"/>
              <a:gd name="connsiteX1" fmla="*/ 170757 w 341513"/>
              <a:gd name="connsiteY1" fmla="*/ 0 h 294408"/>
              <a:gd name="connsiteX2" fmla="*/ 341513 w 341513"/>
              <a:gd name="connsiteY2" fmla="*/ 294408 h 294408"/>
              <a:gd name="connsiteX3" fmla="*/ 0 w 341513"/>
              <a:gd name="connsiteY3" fmla="*/ 294408 h 294408"/>
              <a:gd name="connsiteX0" fmla="*/ 0 w 341513"/>
              <a:gd name="connsiteY0" fmla="*/ 294408 h 385848"/>
              <a:gd name="connsiteX1" fmla="*/ 170757 w 341513"/>
              <a:gd name="connsiteY1" fmla="*/ 0 h 385848"/>
              <a:gd name="connsiteX2" fmla="*/ 341513 w 341513"/>
              <a:gd name="connsiteY2" fmla="*/ 294408 h 385848"/>
              <a:gd name="connsiteX3" fmla="*/ 91440 w 341513"/>
              <a:gd name="connsiteY3" fmla="*/ 385848 h 385848"/>
              <a:gd name="connsiteX0" fmla="*/ 0 w 341513"/>
              <a:gd name="connsiteY0" fmla="*/ 294408 h 294408"/>
              <a:gd name="connsiteX1" fmla="*/ 170757 w 341513"/>
              <a:gd name="connsiteY1" fmla="*/ 0 h 294408"/>
              <a:gd name="connsiteX2" fmla="*/ 341513 w 341513"/>
              <a:gd name="connsiteY2" fmla="*/ 294408 h 294408"/>
            </a:gdLst>
            <a:ahLst/>
            <a:cxnLst>
              <a:cxn ang="0">
                <a:pos x="connsiteX0" y="connsiteY0"/>
              </a:cxn>
              <a:cxn ang="0">
                <a:pos x="connsiteX1" y="connsiteY1"/>
              </a:cxn>
              <a:cxn ang="0">
                <a:pos x="connsiteX2" y="connsiteY2"/>
              </a:cxn>
            </a:cxnLst>
            <a:rect l="l" t="t" r="r" b="b"/>
            <a:pathLst>
              <a:path w="341513" h="294408">
                <a:moveTo>
                  <a:pt x="0" y="294408"/>
                </a:moveTo>
                <a:lnTo>
                  <a:pt x="170757" y="0"/>
                </a:lnTo>
                <a:lnTo>
                  <a:pt x="341513" y="294408"/>
                </a:lnTo>
              </a:path>
            </a:pathLst>
          </a:custGeom>
          <a:noFill/>
          <a:ln w="25400">
            <a:solidFill>
              <a:schemeClr val="accent4"/>
            </a:solidFill>
            <a:beve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15" name="Text Placeholder 44">
            <a:extLst>
              <a:ext uri="{FF2B5EF4-FFF2-40B4-BE49-F238E27FC236}">
                <a16:creationId xmlns:a16="http://schemas.microsoft.com/office/drawing/2014/main" id="{231A8506-CC93-844B-A0EE-AF1E60B43EDE}"/>
              </a:ext>
            </a:extLst>
          </p:cNvPr>
          <p:cNvSpPr txBox="1">
            <a:spLocks/>
          </p:cNvSpPr>
          <p:nvPr/>
        </p:nvSpPr>
        <p:spPr>
          <a:xfrm>
            <a:off x="1283480" y="1931506"/>
            <a:ext cx="5855182" cy="249299"/>
          </a:xfrm>
          <a:prstGeom prst="rect">
            <a:avLst/>
          </a:prstGeom>
        </p:spPr>
        <p:txBody>
          <a:bodyPr wrap="square" lIns="0" tIns="0" rIns="0" b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effectLst/>
                <a:uLnTx/>
                <a:uFillTx/>
                <a:latin typeface="Montserrat SemiBold" pitchFamily="2" charset="0"/>
                <a:ea typeface="+mn-ea"/>
                <a:cs typeface="+mn-cs"/>
              </a:rPr>
              <a:t>How Digital Maturity Drives Business Impact</a:t>
            </a:r>
          </a:p>
        </p:txBody>
      </p:sp>
      <p:grpSp>
        <p:nvGrpSpPr>
          <p:cNvPr id="16" name="Group 15">
            <a:extLst>
              <a:ext uri="{FF2B5EF4-FFF2-40B4-BE49-F238E27FC236}">
                <a16:creationId xmlns:a16="http://schemas.microsoft.com/office/drawing/2014/main" id="{016AA382-DC40-6F12-1804-7231F96375E5}"/>
              </a:ext>
            </a:extLst>
          </p:cNvPr>
          <p:cNvGrpSpPr/>
          <p:nvPr/>
        </p:nvGrpSpPr>
        <p:grpSpPr>
          <a:xfrm>
            <a:off x="609601" y="1937586"/>
            <a:ext cx="571759" cy="209438"/>
            <a:chOff x="612215" y="3436053"/>
            <a:chExt cx="954475" cy="344047"/>
          </a:xfrm>
        </p:grpSpPr>
        <p:sp>
          <p:nvSpPr>
            <p:cNvPr id="17" name="Parallelogram 16">
              <a:extLst>
                <a:ext uri="{FF2B5EF4-FFF2-40B4-BE49-F238E27FC236}">
                  <a16:creationId xmlns:a16="http://schemas.microsoft.com/office/drawing/2014/main" id="{0C416C4D-336C-71D8-D935-E027BB8C0D13}"/>
                </a:ext>
              </a:extLst>
            </p:cNvPr>
            <p:cNvSpPr/>
            <p:nvPr/>
          </p:nvSpPr>
          <p:spPr>
            <a:xfrm>
              <a:off x="1133302" y="3436053"/>
              <a:ext cx="433388" cy="344047"/>
            </a:xfrm>
            <a:prstGeom prst="parallelogram">
              <a:avLst>
                <a:gd name="adj" fmla="val 7812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18" name="Parallelogram 17">
              <a:extLst>
                <a:ext uri="{FF2B5EF4-FFF2-40B4-BE49-F238E27FC236}">
                  <a16:creationId xmlns:a16="http://schemas.microsoft.com/office/drawing/2014/main" id="{6C3DC0C7-59D8-60D7-ECF2-13248C55A83B}"/>
                </a:ext>
              </a:extLst>
            </p:cNvPr>
            <p:cNvSpPr/>
            <p:nvPr/>
          </p:nvSpPr>
          <p:spPr>
            <a:xfrm>
              <a:off x="858906" y="3436053"/>
              <a:ext cx="378317" cy="344047"/>
            </a:xfrm>
            <a:prstGeom prst="parallelogram">
              <a:avLst>
                <a:gd name="adj" fmla="val 78127"/>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ontserrat"/>
                <a:ea typeface="+mn-ea"/>
                <a:cs typeface="+mn-cs"/>
              </a:endParaRPr>
            </a:p>
          </p:txBody>
        </p:sp>
        <p:sp>
          <p:nvSpPr>
            <p:cNvPr id="19" name="Parallelogram 18">
              <a:extLst>
                <a:ext uri="{FF2B5EF4-FFF2-40B4-BE49-F238E27FC236}">
                  <a16:creationId xmlns:a16="http://schemas.microsoft.com/office/drawing/2014/main" id="{0AEB3EF9-5962-1486-6578-FA7072BA8F37}"/>
                </a:ext>
              </a:extLst>
            </p:cNvPr>
            <p:cNvSpPr/>
            <p:nvPr/>
          </p:nvSpPr>
          <p:spPr>
            <a:xfrm>
              <a:off x="612215" y="3436053"/>
              <a:ext cx="350612" cy="344047"/>
            </a:xfrm>
            <a:prstGeom prst="parallelogram">
              <a:avLst>
                <a:gd name="adj" fmla="val 78127"/>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ontserrat"/>
                <a:ea typeface="+mn-ea"/>
                <a:cs typeface="+mn-cs"/>
              </a:endParaRPr>
            </a:p>
          </p:txBody>
        </p:sp>
      </p:grpSp>
      <p:sp>
        <p:nvSpPr>
          <p:cNvPr id="20" name="Rectangle 1">
            <a:extLst>
              <a:ext uri="{FF2B5EF4-FFF2-40B4-BE49-F238E27FC236}">
                <a16:creationId xmlns:a16="http://schemas.microsoft.com/office/drawing/2014/main" id="{FED99267-EC88-6A1A-6177-8711E1B21BED}"/>
              </a:ext>
            </a:extLst>
          </p:cNvPr>
          <p:cNvSpPr>
            <a:spLocks noChangeArrowheads="1"/>
          </p:cNvSpPr>
          <p:nvPr/>
        </p:nvSpPr>
        <p:spPr bwMode="auto">
          <a:xfrm>
            <a:off x="609600" y="2325448"/>
            <a:ext cx="5410200" cy="3532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p>
            <a:pPr marL="285750" marR="0" lvl="0" indent="-285750" algn="l" defTabSz="914400" rtl="0" eaLnBrk="0" fontAlgn="base" latinLnBrk="0" hangingPunct="0">
              <a:lnSpc>
                <a:spcPct val="114000"/>
              </a:lnSpc>
              <a:spcBef>
                <a:spcPct val="0"/>
              </a:spcBef>
              <a:spcAft>
                <a:spcPts val="1200"/>
              </a:spcAft>
              <a:buClr>
                <a:srgbClr val="4E64EA"/>
              </a:buClr>
              <a:buSzPct val="120000"/>
              <a:buFont typeface="Montserrat" pitchFamily="2" charset="0"/>
              <a:buChar char="›"/>
              <a:tabLst/>
              <a:defRPr/>
            </a:pPr>
            <a:r>
              <a:rPr kumimoji="0" lang="en-US" sz="1600" b="0" i="0" u="none" strike="noStrike" kern="1200" cap="none" spc="0" normalizeH="0" baseline="0" noProof="0" dirty="0">
                <a:ln>
                  <a:noFill/>
                </a:ln>
                <a:solidFill>
                  <a:prstClr val="black"/>
                </a:solidFill>
                <a:effectLst/>
                <a:uLnTx/>
                <a:uFillTx/>
                <a:latin typeface="Montserrat SemiBold" pitchFamily="2" charset="0"/>
                <a:ea typeface="+mn-ea"/>
                <a:cs typeface="+mn-cs"/>
              </a:rPr>
              <a:t>Outperform Competitors</a:t>
            </a:r>
            <a:br>
              <a:rPr kumimoji="0" lang="en-US" sz="1800" b="0" i="0" u="none" strike="noStrike" kern="1200" cap="none" spc="0" normalizeH="0" baseline="0" noProof="0" dirty="0">
                <a:ln>
                  <a:noFill/>
                </a:ln>
                <a:solidFill>
                  <a:prstClr val="black"/>
                </a:solidFill>
                <a:effectLst/>
                <a:uLnTx/>
                <a:uFillTx/>
                <a:latin typeface="Montserrat SemiBold" pitchFamily="2" charset="0"/>
                <a:ea typeface="+mn-ea"/>
                <a:cs typeface="+mn-cs"/>
              </a:rPr>
            </a:br>
            <a:r>
              <a:rPr kumimoji="0" lang="en-US" sz="1400" b="0" i="0" u="none" strike="noStrike" kern="1200" cap="none" spc="0" normalizeH="0" baseline="0" noProof="0" dirty="0">
                <a:ln>
                  <a:noFill/>
                </a:ln>
                <a:solidFill>
                  <a:prstClr val="black"/>
                </a:solidFill>
                <a:effectLst/>
                <a:uLnTx/>
                <a:uFillTx/>
                <a:latin typeface="Montserrat"/>
                <a:ea typeface="+mn-ea"/>
                <a:cs typeface="+mn-cs"/>
              </a:rPr>
              <a:t>Digital leaders achieve stronger market performance and revenue growth.</a:t>
            </a:r>
            <a:endParaRPr kumimoji="0" lang="en-US" sz="1400" b="0" i="0" u="none" strike="noStrike" kern="1200" cap="none" spc="0" normalizeH="0" baseline="0" noProof="0" dirty="0">
              <a:ln>
                <a:noFill/>
              </a:ln>
              <a:solidFill>
                <a:prstClr val="black"/>
              </a:solidFill>
              <a:effectLst/>
              <a:uLnTx/>
              <a:uFillTx/>
              <a:latin typeface="Montserrat SemiBold" pitchFamily="2" charset="0"/>
              <a:ea typeface="+mn-ea"/>
              <a:cs typeface="+mn-cs"/>
            </a:endParaRPr>
          </a:p>
          <a:p>
            <a:pPr marL="285750" marR="0" lvl="0" indent="-285750" algn="l" defTabSz="914400" rtl="0" eaLnBrk="0" fontAlgn="base" latinLnBrk="0" hangingPunct="0">
              <a:lnSpc>
                <a:spcPct val="114000"/>
              </a:lnSpc>
              <a:spcBef>
                <a:spcPct val="0"/>
              </a:spcBef>
              <a:spcAft>
                <a:spcPts val="1200"/>
              </a:spcAft>
              <a:buClr>
                <a:srgbClr val="4E64EA"/>
              </a:buClr>
              <a:buSzPct val="120000"/>
              <a:buFont typeface="Montserrat" pitchFamily="2" charset="0"/>
              <a:buChar char="›"/>
              <a:tabLst/>
              <a:defRPr/>
            </a:pPr>
            <a:r>
              <a:rPr kumimoji="0" lang="en-US" sz="1600" b="0" i="0" u="none" strike="noStrike" kern="1200" cap="none" spc="0" normalizeH="0" baseline="0" noProof="0" dirty="0">
                <a:ln>
                  <a:noFill/>
                </a:ln>
                <a:solidFill>
                  <a:prstClr val="black"/>
                </a:solidFill>
                <a:effectLst/>
                <a:uLnTx/>
                <a:uFillTx/>
                <a:latin typeface="Montserrat SemiBold" pitchFamily="2" charset="0"/>
                <a:ea typeface="+mn-ea"/>
                <a:cs typeface="+mn-cs"/>
              </a:rPr>
              <a:t>Enable Scalable Growth</a:t>
            </a:r>
            <a:br>
              <a:rPr kumimoji="0" lang="en-US" sz="1800" b="0" i="0" u="none" strike="noStrike" kern="1200" cap="none" spc="0" normalizeH="0" baseline="0" noProof="0" dirty="0">
                <a:ln>
                  <a:noFill/>
                </a:ln>
                <a:solidFill>
                  <a:prstClr val="black"/>
                </a:solidFill>
                <a:effectLst/>
                <a:uLnTx/>
                <a:uFillTx/>
                <a:latin typeface="Montserrat SemiBold" pitchFamily="2" charset="0"/>
                <a:ea typeface="+mn-ea"/>
                <a:cs typeface="+mn-cs"/>
              </a:rPr>
            </a:br>
            <a:r>
              <a:rPr kumimoji="0" lang="en-US" sz="1400" b="0" i="0" u="none" strike="noStrike" kern="1200" cap="none" spc="0" normalizeH="0" baseline="0" noProof="0" dirty="0">
                <a:ln>
                  <a:noFill/>
                </a:ln>
                <a:solidFill>
                  <a:prstClr val="black"/>
                </a:solidFill>
                <a:effectLst/>
                <a:uLnTx/>
                <a:uFillTx/>
                <a:latin typeface="Montserrat"/>
                <a:ea typeface="+mn-ea"/>
                <a:cs typeface="+mn-cs"/>
              </a:rPr>
              <a:t>Transformation initiatives unlock sustainable, future-ready expansion.</a:t>
            </a:r>
            <a:endParaRPr kumimoji="0" lang="en-US" sz="1400" b="0" i="0" u="none" strike="noStrike" kern="1200" cap="none" spc="0" normalizeH="0" baseline="0" noProof="0" dirty="0">
              <a:ln>
                <a:noFill/>
              </a:ln>
              <a:solidFill>
                <a:prstClr val="black"/>
              </a:solidFill>
              <a:effectLst/>
              <a:uLnTx/>
              <a:uFillTx/>
              <a:latin typeface="Montserrat SemiBold" pitchFamily="2" charset="0"/>
              <a:ea typeface="+mn-ea"/>
              <a:cs typeface="+mn-cs"/>
            </a:endParaRPr>
          </a:p>
          <a:p>
            <a:pPr marL="285750" marR="0" lvl="0" indent="-285750" algn="l" defTabSz="914400" rtl="0" eaLnBrk="0" fontAlgn="base" latinLnBrk="0" hangingPunct="0">
              <a:lnSpc>
                <a:spcPct val="114000"/>
              </a:lnSpc>
              <a:spcBef>
                <a:spcPct val="0"/>
              </a:spcBef>
              <a:spcAft>
                <a:spcPts val="1200"/>
              </a:spcAft>
              <a:buClr>
                <a:srgbClr val="4E64EA"/>
              </a:buClr>
              <a:buSzPct val="120000"/>
              <a:buFont typeface="Montserrat" pitchFamily="2" charset="0"/>
              <a:buChar char="›"/>
              <a:tabLst/>
              <a:defRPr/>
            </a:pPr>
            <a:r>
              <a:rPr kumimoji="0" lang="en-US" sz="1600" b="0" i="0" u="none" strike="noStrike" kern="1200" cap="none" spc="0" normalizeH="0" baseline="0" noProof="0" dirty="0">
                <a:ln>
                  <a:noFill/>
                </a:ln>
                <a:solidFill>
                  <a:prstClr val="black"/>
                </a:solidFill>
                <a:effectLst/>
                <a:uLnTx/>
                <a:uFillTx/>
                <a:latin typeface="Montserrat SemiBold" pitchFamily="2" charset="0"/>
                <a:ea typeface="+mn-ea"/>
                <a:cs typeface="+mn-cs"/>
              </a:rPr>
              <a:t>Boost Operational Agility</a:t>
            </a:r>
            <a:br>
              <a:rPr kumimoji="0" lang="en-US" sz="1800" b="0" i="0" u="none" strike="noStrike" kern="1200" cap="none" spc="0" normalizeH="0" baseline="0" noProof="0" dirty="0">
                <a:ln>
                  <a:noFill/>
                </a:ln>
                <a:solidFill>
                  <a:prstClr val="black"/>
                </a:solidFill>
                <a:effectLst/>
                <a:uLnTx/>
                <a:uFillTx/>
                <a:latin typeface="Montserrat SemiBold" pitchFamily="2" charset="0"/>
                <a:ea typeface="+mn-ea"/>
                <a:cs typeface="+mn-cs"/>
              </a:rPr>
            </a:br>
            <a:r>
              <a:rPr kumimoji="0" lang="en-US" sz="1400" b="0" i="0" u="none" strike="noStrike" kern="1200" cap="none" spc="0" normalizeH="0" baseline="0" noProof="0" dirty="0">
                <a:ln>
                  <a:noFill/>
                </a:ln>
                <a:solidFill>
                  <a:prstClr val="black"/>
                </a:solidFill>
                <a:effectLst/>
                <a:uLnTx/>
                <a:uFillTx/>
                <a:latin typeface="Montserrat"/>
                <a:ea typeface="+mn-ea"/>
                <a:cs typeface="+mn-cs"/>
              </a:rPr>
              <a:t>Data-driven strategies improve speed, flexibility, and decision-making.</a:t>
            </a:r>
            <a:endParaRPr kumimoji="0" lang="en-US" sz="1400" b="0" i="0" u="none" strike="noStrike" kern="1200" cap="none" spc="0" normalizeH="0" baseline="0" noProof="0" dirty="0">
              <a:ln>
                <a:noFill/>
              </a:ln>
              <a:solidFill>
                <a:prstClr val="black"/>
              </a:solidFill>
              <a:effectLst/>
              <a:uLnTx/>
              <a:uFillTx/>
              <a:latin typeface="Montserrat SemiBold" pitchFamily="2" charset="0"/>
              <a:ea typeface="+mn-ea"/>
              <a:cs typeface="+mn-cs"/>
            </a:endParaRPr>
          </a:p>
          <a:p>
            <a:pPr marL="285750" marR="0" lvl="0" indent="-285750" algn="l" defTabSz="914400" rtl="0" eaLnBrk="0" fontAlgn="base" latinLnBrk="0" hangingPunct="0">
              <a:lnSpc>
                <a:spcPct val="114000"/>
              </a:lnSpc>
              <a:spcBef>
                <a:spcPct val="0"/>
              </a:spcBef>
              <a:spcAft>
                <a:spcPts val="1200"/>
              </a:spcAft>
              <a:buClr>
                <a:srgbClr val="4E64EA"/>
              </a:buClr>
              <a:buSzPct val="120000"/>
              <a:buFont typeface="Montserrat" pitchFamily="2" charset="0"/>
              <a:buChar char="›"/>
              <a:tabLst/>
              <a:defRPr/>
            </a:pPr>
            <a:r>
              <a:rPr kumimoji="0" lang="en-US" sz="1600" b="0" i="0" u="none" strike="noStrike" kern="1200" cap="none" spc="0" normalizeH="0" baseline="0" noProof="0" dirty="0">
                <a:ln>
                  <a:noFill/>
                </a:ln>
                <a:solidFill>
                  <a:prstClr val="black"/>
                </a:solidFill>
                <a:effectLst/>
                <a:uLnTx/>
                <a:uFillTx/>
                <a:latin typeface="Montserrat SemiBold" pitchFamily="2" charset="0"/>
                <a:ea typeface="+mn-ea"/>
                <a:cs typeface="+mn-cs"/>
              </a:rPr>
              <a:t>Enhance Customer Loyalty</a:t>
            </a:r>
            <a:br>
              <a:rPr kumimoji="0" lang="en-US" sz="1800" b="0" i="0" u="none" strike="noStrike" kern="1200" cap="none" spc="0" normalizeH="0" baseline="0" noProof="0" dirty="0">
                <a:ln>
                  <a:noFill/>
                </a:ln>
                <a:solidFill>
                  <a:prstClr val="black"/>
                </a:solidFill>
                <a:effectLst/>
                <a:uLnTx/>
                <a:uFillTx/>
                <a:latin typeface="Montserrat SemiBold" pitchFamily="2" charset="0"/>
                <a:ea typeface="+mn-ea"/>
                <a:cs typeface="+mn-cs"/>
              </a:rPr>
            </a:br>
            <a:r>
              <a:rPr kumimoji="0" lang="en-US" sz="1400" b="0" i="0" u="none" strike="noStrike" kern="1200" cap="none" spc="0" normalizeH="0" baseline="0" noProof="0" dirty="0">
                <a:ln>
                  <a:noFill/>
                </a:ln>
                <a:solidFill>
                  <a:prstClr val="black"/>
                </a:solidFill>
                <a:effectLst/>
                <a:uLnTx/>
                <a:uFillTx/>
                <a:latin typeface="Montserrat"/>
                <a:ea typeface="+mn-ea"/>
                <a:cs typeface="+mn-cs"/>
              </a:rPr>
              <a:t>Seamless digital experiences increase satisfaction </a:t>
            </a:r>
            <a:br>
              <a:rPr kumimoji="0" lang="en-US" sz="1400" b="0" i="0" u="none" strike="noStrike" kern="1200" cap="none" spc="0" normalizeH="0" baseline="0" noProof="0" dirty="0">
                <a:ln>
                  <a:noFill/>
                </a:ln>
                <a:solidFill>
                  <a:prstClr val="black"/>
                </a:solidFill>
                <a:effectLst/>
                <a:uLnTx/>
                <a:uFillTx/>
                <a:latin typeface="Montserrat"/>
                <a:ea typeface="+mn-ea"/>
                <a:cs typeface="+mn-cs"/>
              </a:rPr>
            </a:br>
            <a:r>
              <a:rPr kumimoji="0" lang="en-US" sz="1400" b="0" i="0" u="none" strike="noStrike" kern="1200" cap="none" spc="0" normalizeH="0" baseline="0" noProof="0" dirty="0">
                <a:ln>
                  <a:noFill/>
                </a:ln>
                <a:solidFill>
                  <a:prstClr val="black"/>
                </a:solidFill>
                <a:effectLst/>
                <a:uLnTx/>
                <a:uFillTx/>
                <a:latin typeface="Montserrat"/>
                <a:ea typeface="+mn-ea"/>
                <a:cs typeface="+mn-cs"/>
              </a:rPr>
              <a:t>and retention.</a:t>
            </a:r>
            <a:endParaRPr kumimoji="0" lang="en-US" sz="1400" b="0" i="0" u="none" strike="noStrike" kern="1200" cap="none" spc="0" normalizeH="0" baseline="0" noProof="0" dirty="0">
              <a:ln>
                <a:noFill/>
              </a:ln>
              <a:solidFill>
                <a:prstClr val="black"/>
              </a:solidFill>
              <a:effectLst/>
              <a:uLnTx/>
              <a:uFillTx/>
              <a:latin typeface="Montserrat SemiBold" pitchFamily="2" charset="0"/>
              <a:ea typeface="+mn-ea"/>
              <a:cs typeface="+mn-cs"/>
            </a:endParaRPr>
          </a:p>
        </p:txBody>
      </p:sp>
    </p:spTree>
    <p:extLst>
      <p:ext uri="{BB962C8B-B14F-4D97-AF65-F5344CB8AC3E}">
        <p14:creationId xmlns:p14="http://schemas.microsoft.com/office/powerpoint/2010/main" val="42061235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93A68A-88B7-951C-84A6-C3622FC5AC68}"/>
            </a:ext>
          </a:extLst>
        </p:cNvPr>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B433A360-4405-BAFC-8E4E-6C9F2C6F57A2}"/>
              </a:ext>
            </a:extLst>
          </p:cNvPr>
          <p:cNvCxnSpPr>
            <a:cxnSpLocks/>
          </p:cNvCxnSpPr>
          <p:nvPr/>
        </p:nvCxnSpPr>
        <p:spPr>
          <a:xfrm>
            <a:off x="609600" y="5226224"/>
            <a:ext cx="10972800" cy="0"/>
          </a:xfrm>
          <a:prstGeom prst="line">
            <a:avLst/>
          </a:prstGeom>
          <a:ln w="25400">
            <a:gradFill flip="none" rotWithShape="1">
              <a:gsLst>
                <a:gs pos="0">
                  <a:schemeClr val="accent4"/>
                </a:gs>
                <a:gs pos="100000">
                  <a:schemeClr val="bg2"/>
                </a:gs>
              </a:gsLst>
              <a:lin ang="0" scaled="1"/>
              <a:tileRect/>
            </a:gradFill>
          </a:ln>
        </p:spPr>
        <p:style>
          <a:lnRef idx="2">
            <a:schemeClr val="accent1"/>
          </a:lnRef>
          <a:fillRef idx="0">
            <a:schemeClr val="accent1"/>
          </a:fillRef>
          <a:effectRef idx="1">
            <a:schemeClr val="accent1"/>
          </a:effectRef>
          <a:fontRef idx="minor">
            <a:schemeClr val="tx1"/>
          </a:fontRef>
        </p:style>
      </p:cxnSp>
      <p:grpSp>
        <p:nvGrpSpPr>
          <p:cNvPr id="6" name="Group 5">
            <a:extLst>
              <a:ext uri="{FF2B5EF4-FFF2-40B4-BE49-F238E27FC236}">
                <a16:creationId xmlns:a16="http://schemas.microsoft.com/office/drawing/2014/main" id="{03125F34-2CF4-0460-9F77-99BD859E519B}"/>
              </a:ext>
            </a:extLst>
          </p:cNvPr>
          <p:cNvGrpSpPr/>
          <p:nvPr/>
        </p:nvGrpSpPr>
        <p:grpSpPr>
          <a:xfrm>
            <a:off x="609600" y="3299742"/>
            <a:ext cx="1042948" cy="382037"/>
            <a:chOff x="612215" y="3436053"/>
            <a:chExt cx="954475" cy="344047"/>
          </a:xfrm>
        </p:grpSpPr>
        <p:sp>
          <p:nvSpPr>
            <p:cNvPr id="9" name="Parallelogram 8">
              <a:extLst>
                <a:ext uri="{FF2B5EF4-FFF2-40B4-BE49-F238E27FC236}">
                  <a16:creationId xmlns:a16="http://schemas.microsoft.com/office/drawing/2014/main" id="{40F593D2-7929-9D5F-F789-C3FB7698BBF1}"/>
                </a:ext>
              </a:extLst>
            </p:cNvPr>
            <p:cNvSpPr/>
            <p:nvPr/>
          </p:nvSpPr>
          <p:spPr>
            <a:xfrm>
              <a:off x="1133302" y="3436053"/>
              <a:ext cx="433388" cy="344047"/>
            </a:xfrm>
            <a:prstGeom prst="parallelogram">
              <a:avLst>
                <a:gd name="adj" fmla="val 7812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11">
              <a:extLst>
                <a:ext uri="{FF2B5EF4-FFF2-40B4-BE49-F238E27FC236}">
                  <a16:creationId xmlns:a16="http://schemas.microsoft.com/office/drawing/2014/main" id="{7AB97FF4-1609-11E3-5427-16B70F1D3729}"/>
                </a:ext>
              </a:extLst>
            </p:cNvPr>
            <p:cNvSpPr/>
            <p:nvPr/>
          </p:nvSpPr>
          <p:spPr>
            <a:xfrm>
              <a:off x="858906" y="3436053"/>
              <a:ext cx="378317" cy="344047"/>
            </a:xfrm>
            <a:prstGeom prst="parallelogram">
              <a:avLst>
                <a:gd name="adj" fmla="val 78127"/>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arallelogram 15">
              <a:extLst>
                <a:ext uri="{FF2B5EF4-FFF2-40B4-BE49-F238E27FC236}">
                  <a16:creationId xmlns:a16="http://schemas.microsoft.com/office/drawing/2014/main" id="{B2301284-644B-661F-6491-0DF902CB2053}"/>
                </a:ext>
              </a:extLst>
            </p:cNvPr>
            <p:cNvSpPr/>
            <p:nvPr/>
          </p:nvSpPr>
          <p:spPr>
            <a:xfrm>
              <a:off x="612215" y="3436053"/>
              <a:ext cx="350612" cy="344047"/>
            </a:xfrm>
            <a:prstGeom prst="parallelogram">
              <a:avLst>
                <a:gd name="adj" fmla="val 78127"/>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Text Placeholder 16">
            <a:extLst>
              <a:ext uri="{FF2B5EF4-FFF2-40B4-BE49-F238E27FC236}">
                <a16:creationId xmlns:a16="http://schemas.microsoft.com/office/drawing/2014/main" id="{61DE2FC1-68FD-A47E-9BA8-432E6E54645A}"/>
              </a:ext>
            </a:extLst>
          </p:cNvPr>
          <p:cNvSpPr>
            <a:spLocks noGrp="1"/>
          </p:cNvSpPr>
          <p:nvPr>
            <p:ph type="body" sz="quarter" idx="13"/>
          </p:nvPr>
        </p:nvSpPr>
        <p:spPr>
          <a:xfrm>
            <a:off x="609600" y="3854540"/>
            <a:ext cx="10134600" cy="609600"/>
          </a:xfrm>
        </p:spPr>
        <p:txBody>
          <a:bodyPr/>
          <a:lstStyle/>
          <a:p>
            <a:r>
              <a:rPr lang="en-US" dirty="0"/>
              <a:t>Digital Transformation: </a:t>
            </a:r>
          </a:p>
        </p:txBody>
      </p:sp>
      <p:sp>
        <p:nvSpPr>
          <p:cNvPr id="18" name="Text Placeholder 17">
            <a:extLst>
              <a:ext uri="{FF2B5EF4-FFF2-40B4-BE49-F238E27FC236}">
                <a16:creationId xmlns:a16="http://schemas.microsoft.com/office/drawing/2014/main" id="{5FD66944-AF87-C7A9-85C6-E03B32534707}"/>
              </a:ext>
            </a:extLst>
          </p:cNvPr>
          <p:cNvSpPr>
            <a:spLocks noGrp="1"/>
          </p:cNvSpPr>
          <p:nvPr>
            <p:ph type="body" sz="quarter" idx="14"/>
          </p:nvPr>
        </p:nvSpPr>
        <p:spPr>
          <a:xfrm>
            <a:off x="609600" y="4514844"/>
            <a:ext cx="10972800" cy="609600"/>
          </a:xfrm>
        </p:spPr>
        <p:txBody>
          <a:bodyPr/>
          <a:lstStyle/>
          <a:p>
            <a:r>
              <a:rPr lang="en-US" dirty="0"/>
              <a:t>From Buzzword to Business Value</a:t>
            </a:r>
          </a:p>
        </p:txBody>
      </p:sp>
      <p:sp>
        <p:nvSpPr>
          <p:cNvPr id="19" name="Text Placeholder 18">
            <a:extLst>
              <a:ext uri="{FF2B5EF4-FFF2-40B4-BE49-F238E27FC236}">
                <a16:creationId xmlns:a16="http://schemas.microsoft.com/office/drawing/2014/main" id="{703BD681-BAEF-A022-EB1F-F33A3A93BA4D}"/>
              </a:ext>
            </a:extLst>
          </p:cNvPr>
          <p:cNvSpPr>
            <a:spLocks noGrp="1"/>
          </p:cNvSpPr>
          <p:nvPr>
            <p:ph type="body" sz="quarter" idx="15"/>
          </p:nvPr>
        </p:nvSpPr>
        <p:spPr>
          <a:xfrm>
            <a:off x="609600" y="5387893"/>
            <a:ext cx="10972800" cy="369331"/>
          </a:xfrm>
        </p:spPr>
        <p:txBody>
          <a:bodyPr/>
          <a:lstStyle/>
          <a:p>
            <a:r>
              <a:rPr lang="en-US" dirty="0"/>
              <a:t>Empowering Agility and Change in the Future of Work</a:t>
            </a:r>
          </a:p>
        </p:txBody>
      </p:sp>
      <p:sp>
        <p:nvSpPr>
          <p:cNvPr id="2" name="Text Placeholder 1">
            <a:extLst>
              <a:ext uri="{FF2B5EF4-FFF2-40B4-BE49-F238E27FC236}">
                <a16:creationId xmlns:a16="http://schemas.microsoft.com/office/drawing/2014/main" id="{09290F8B-7528-929C-48E7-DAC0D5ECF679}"/>
              </a:ext>
            </a:extLst>
          </p:cNvPr>
          <p:cNvSpPr>
            <a:spLocks noGrp="1"/>
          </p:cNvSpPr>
          <p:nvPr>
            <p:ph type="body" sz="quarter" idx="16"/>
          </p:nvPr>
        </p:nvSpPr>
        <p:spPr>
          <a:xfrm>
            <a:off x="10256363" y="799827"/>
            <a:ext cx="1326037" cy="190893"/>
          </a:xfrm>
        </p:spPr>
        <p:txBody>
          <a:bodyPr/>
          <a:lstStyle/>
          <a:p>
            <a:r>
              <a:rPr lang="en-US" dirty="0"/>
              <a:t>03/21/25</a:t>
            </a:r>
          </a:p>
        </p:txBody>
      </p:sp>
      <p:sp>
        <p:nvSpPr>
          <p:cNvPr id="20" name="Slide Number Placeholder 19">
            <a:extLst>
              <a:ext uri="{FF2B5EF4-FFF2-40B4-BE49-F238E27FC236}">
                <a16:creationId xmlns:a16="http://schemas.microsoft.com/office/drawing/2014/main" id="{A0A1A31C-FA13-BF75-A89C-F0AC3FEF6D47}"/>
              </a:ext>
            </a:extLst>
          </p:cNvPr>
          <p:cNvSpPr>
            <a:spLocks noGrp="1"/>
          </p:cNvSpPr>
          <p:nvPr>
            <p:ph type="sldNum" sz="quarter" idx="4"/>
          </p:nvPr>
        </p:nvSpPr>
        <p:spPr>
          <a:xfrm>
            <a:off x="11295787" y="6251750"/>
            <a:ext cx="286611" cy="189270"/>
          </a:xfrm>
        </p:spPr>
        <p:txBody>
          <a:bodyPr/>
          <a:lstStyle/>
          <a:p>
            <a:fld id="{E494F7E3-3625-40F1-897C-DFFB67D50095}" type="slidenum">
              <a:rPr lang="en-US" smtClean="0"/>
              <a:pPr/>
              <a:t>3</a:t>
            </a:fld>
            <a:endParaRPr lang="en-US"/>
          </a:p>
        </p:txBody>
      </p:sp>
    </p:spTree>
    <p:extLst>
      <p:ext uri="{BB962C8B-B14F-4D97-AF65-F5344CB8AC3E}">
        <p14:creationId xmlns:p14="http://schemas.microsoft.com/office/powerpoint/2010/main" val="6165939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3" name="Text Placeholder 62">
            <a:extLst>
              <a:ext uri="{FF2B5EF4-FFF2-40B4-BE49-F238E27FC236}">
                <a16:creationId xmlns:a16="http://schemas.microsoft.com/office/drawing/2014/main" id="{FA368A1F-868D-8703-D16F-6159588FA82F}"/>
              </a:ext>
            </a:extLst>
          </p:cNvPr>
          <p:cNvSpPr>
            <a:spLocks noGrp="1"/>
          </p:cNvSpPr>
          <p:nvPr>
            <p:ph type="body" sz="quarter" idx="18"/>
          </p:nvPr>
        </p:nvSpPr>
        <p:spPr>
          <a:xfrm>
            <a:off x="3197860" y="6279450"/>
            <a:ext cx="5796280" cy="166199"/>
          </a:xfrm>
        </p:spPr>
        <p:txBody>
          <a:bodyPr>
            <a:noAutofit/>
          </a:bodyPr>
          <a:lstStyle/>
          <a:p>
            <a:r>
              <a:rPr lang="en-US"/>
              <a:t>The Evolution of Digital Transformation</a:t>
            </a:r>
            <a:endParaRPr lang="en-US" dirty="0"/>
          </a:p>
        </p:txBody>
      </p:sp>
      <p:sp>
        <p:nvSpPr>
          <p:cNvPr id="62" name="Text Placeholder 61">
            <a:extLst>
              <a:ext uri="{FF2B5EF4-FFF2-40B4-BE49-F238E27FC236}">
                <a16:creationId xmlns:a16="http://schemas.microsoft.com/office/drawing/2014/main" id="{F38A5C1F-EE76-CA83-6272-01870B08BB23}"/>
              </a:ext>
            </a:extLst>
          </p:cNvPr>
          <p:cNvSpPr>
            <a:spLocks noGrp="1"/>
          </p:cNvSpPr>
          <p:nvPr>
            <p:ph type="body" sz="quarter" idx="19"/>
          </p:nvPr>
        </p:nvSpPr>
        <p:spPr>
          <a:xfrm>
            <a:off x="609599" y="6251750"/>
            <a:ext cx="286613" cy="221599"/>
          </a:xfrm>
        </p:spPr>
        <p:txBody>
          <a:bodyPr>
            <a:normAutofit/>
          </a:bodyPr>
          <a:lstStyle/>
          <a:p>
            <a:r>
              <a:rPr lang="en-US"/>
              <a:t>01</a:t>
            </a:r>
            <a:endParaRPr lang="en-US" dirty="0"/>
          </a:p>
        </p:txBody>
      </p:sp>
      <p:sp>
        <p:nvSpPr>
          <p:cNvPr id="61" name="Text Placeholder 60">
            <a:extLst>
              <a:ext uri="{FF2B5EF4-FFF2-40B4-BE49-F238E27FC236}">
                <a16:creationId xmlns:a16="http://schemas.microsoft.com/office/drawing/2014/main" id="{88B56DC1-3CAB-AF5E-1588-64DA24A5C322}"/>
              </a:ext>
            </a:extLst>
          </p:cNvPr>
          <p:cNvSpPr>
            <a:spLocks noGrp="1"/>
          </p:cNvSpPr>
          <p:nvPr>
            <p:ph type="body" sz="quarter" idx="16"/>
          </p:nvPr>
        </p:nvSpPr>
        <p:spPr>
          <a:xfrm>
            <a:off x="946152" y="6279450"/>
            <a:ext cx="2203446" cy="166199"/>
          </a:xfrm>
        </p:spPr>
        <p:txBody>
          <a:bodyPr>
            <a:normAutofit/>
          </a:bodyPr>
          <a:lstStyle/>
          <a:p>
            <a:r>
              <a:rPr lang="en-US"/>
              <a:t>Introduction</a:t>
            </a:r>
            <a:endParaRPr lang="en-US" dirty="0"/>
          </a:p>
        </p:txBody>
      </p:sp>
      <p:sp>
        <p:nvSpPr>
          <p:cNvPr id="2" name="Slide Number Placeholder 1">
            <a:extLst>
              <a:ext uri="{FF2B5EF4-FFF2-40B4-BE49-F238E27FC236}">
                <a16:creationId xmlns:a16="http://schemas.microsoft.com/office/drawing/2014/main" id="{02E16E86-4221-64D4-0409-5713CF777388}"/>
              </a:ext>
            </a:extLst>
          </p:cNvPr>
          <p:cNvSpPr>
            <a:spLocks noGrp="1"/>
          </p:cNvSpPr>
          <p:nvPr>
            <p:ph type="sldNum" sz="quarter" idx="4"/>
          </p:nvPr>
        </p:nvSpPr>
        <p:spPr>
          <a:xfrm>
            <a:off x="11295787" y="6251750"/>
            <a:ext cx="286611" cy="189270"/>
          </a:xfrm>
        </p:spPr>
        <p:txBody>
          <a:bodyPr/>
          <a:lstStyle/>
          <a:p>
            <a:pPr lvl="0"/>
            <a:fld id="{E494F7E3-3625-40F1-897C-DFFB67D50095}" type="slidenum">
              <a:rPr lang="en-US" noProof="0" smtClean="0"/>
              <a:pPr lvl="0"/>
              <a:t>30</a:t>
            </a:fld>
            <a:endParaRPr lang="en-US" noProof="0" dirty="0"/>
          </a:p>
        </p:txBody>
      </p:sp>
      <p:sp>
        <p:nvSpPr>
          <p:cNvPr id="3" name="Text Placeholder 2">
            <a:extLst>
              <a:ext uri="{FF2B5EF4-FFF2-40B4-BE49-F238E27FC236}">
                <a16:creationId xmlns:a16="http://schemas.microsoft.com/office/drawing/2014/main" id="{5A6D4FA9-F40B-A227-C607-3E802DF036B6}"/>
              </a:ext>
            </a:extLst>
          </p:cNvPr>
          <p:cNvSpPr>
            <a:spLocks noGrp="1"/>
          </p:cNvSpPr>
          <p:nvPr>
            <p:ph type="body" sz="quarter" idx="20"/>
          </p:nvPr>
        </p:nvSpPr>
        <p:spPr>
          <a:xfrm>
            <a:off x="609600" y="393700"/>
            <a:ext cx="10972800" cy="757238"/>
          </a:xfrm>
        </p:spPr>
        <p:txBody>
          <a:bodyPr>
            <a:noAutofit/>
          </a:bodyPr>
          <a:lstStyle/>
          <a:p>
            <a:r>
              <a:rPr lang="en-US" dirty="0"/>
              <a:t>The Evolution of Digital Transformation - From reactionary digitization to strategic transformation.</a:t>
            </a:r>
          </a:p>
        </p:txBody>
      </p:sp>
      <p:sp>
        <p:nvSpPr>
          <p:cNvPr id="6" name="TextBox 5">
            <a:extLst>
              <a:ext uri="{FF2B5EF4-FFF2-40B4-BE49-F238E27FC236}">
                <a16:creationId xmlns:a16="http://schemas.microsoft.com/office/drawing/2014/main" id="{56012598-7CC3-FC16-9827-1AB43ACBAA04}"/>
              </a:ext>
            </a:extLst>
          </p:cNvPr>
          <p:cNvSpPr txBox="1"/>
          <p:nvPr/>
        </p:nvSpPr>
        <p:spPr>
          <a:xfrm>
            <a:off x="1126345" y="2202246"/>
            <a:ext cx="609600" cy="215444"/>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Montserrat SemiBold" pitchFamily="2" charset="0"/>
                <a:ea typeface="+mn-ea"/>
                <a:cs typeface="+mn-cs"/>
              </a:rPr>
              <a:t>2020</a:t>
            </a:r>
          </a:p>
        </p:txBody>
      </p:sp>
      <p:sp>
        <p:nvSpPr>
          <p:cNvPr id="7" name="TextBox 6">
            <a:extLst>
              <a:ext uri="{FF2B5EF4-FFF2-40B4-BE49-F238E27FC236}">
                <a16:creationId xmlns:a16="http://schemas.microsoft.com/office/drawing/2014/main" id="{C3039546-F68A-7A9B-D7C3-58C6B2A3CABA}"/>
              </a:ext>
            </a:extLst>
          </p:cNvPr>
          <p:cNvSpPr txBox="1"/>
          <p:nvPr/>
        </p:nvSpPr>
        <p:spPr>
          <a:xfrm>
            <a:off x="3923153" y="2212040"/>
            <a:ext cx="1346200" cy="215444"/>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Montserrat SemiBold" pitchFamily="2" charset="0"/>
                <a:ea typeface="+mn-ea"/>
                <a:cs typeface="+mn-cs"/>
              </a:rPr>
              <a:t>2021 – 2022</a:t>
            </a:r>
          </a:p>
        </p:txBody>
      </p:sp>
      <p:sp>
        <p:nvSpPr>
          <p:cNvPr id="8" name="TextBox 7">
            <a:extLst>
              <a:ext uri="{FF2B5EF4-FFF2-40B4-BE49-F238E27FC236}">
                <a16:creationId xmlns:a16="http://schemas.microsoft.com/office/drawing/2014/main" id="{074C7110-5042-3C91-F186-FAE74B49E440}"/>
              </a:ext>
            </a:extLst>
          </p:cNvPr>
          <p:cNvSpPr txBox="1"/>
          <p:nvPr/>
        </p:nvSpPr>
        <p:spPr>
          <a:xfrm>
            <a:off x="6705846" y="2212040"/>
            <a:ext cx="1346200" cy="215444"/>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Montserrat SemiBold" pitchFamily="2" charset="0"/>
                <a:ea typeface="+mn-ea"/>
                <a:cs typeface="+mn-cs"/>
              </a:rPr>
              <a:t>2023–2024</a:t>
            </a:r>
          </a:p>
        </p:txBody>
      </p:sp>
      <p:sp>
        <p:nvSpPr>
          <p:cNvPr id="9" name="TextBox 8">
            <a:extLst>
              <a:ext uri="{FF2B5EF4-FFF2-40B4-BE49-F238E27FC236}">
                <a16:creationId xmlns:a16="http://schemas.microsoft.com/office/drawing/2014/main" id="{1E6C396C-FBDB-FC55-7187-27C1710A8EDD}"/>
              </a:ext>
            </a:extLst>
          </p:cNvPr>
          <p:cNvSpPr txBox="1"/>
          <p:nvPr/>
        </p:nvSpPr>
        <p:spPr>
          <a:xfrm>
            <a:off x="9488540" y="2212040"/>
            <a:ext cx="609600" cy="215444"/>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Montserrat SemiBold" pitchFamily="2" charset="0"/>
                <a:ea typeface="+mn-ea"/>
                <a:cs typeface="+mn-cs"/>
              </a:rPr>
              <a:t>2025</a:t>
            </a:r>
          </a:p>
        </p:txBody>
      </p:sp>
      <p:sp>
        <p:nvSpPr>
          <p:cNvPr id="11" name="TextBox 10">
            <a:extLst>
              <a:ext uri="{FF2B5EF4-FFF2-40B4-BE49-F238E27FC236}">
                <a16:creationId xmlns:a16="http://schemas.microsoft.com/office/drawing/2014/main" id="{12C33D6E-CAA5-7E35-0079-CED427DAB3A5}"/>
              </a:ext>
            </a:extLst>
          </p:cNvPr>
          <p:cNvSpPr txBox="1"/>
          <p:nvPr/>
        </p:nvSpPr>
        <p:spPr>
          <a:xfrm>
            <a:off x="1126345" y="2664709"/>
            <a:ext cx="1623189" cy="492443"/>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E64EA"/>
                </a:solidFill>
                <a:effectLst/>
                <a:uLnTx/>
                <a:uFillTx/>
                <a:latin typeface="Montserrat SemiBold" pitchFamily="2" charset="0"/>
                <a:ea typeface="+mn-ea"/>
                <a:cs typeface="+mn-cs"/>
              </a:rPr>
              <a:t>Rapid Reaction to Crisis</a:t>
            </a:r>
          </a:p>
        </p:txBody>
      </p:sp>
      <p:sp>
        <p:nvSpPr>
          <p:cNvPr id="12" name="TextBox 11">
            <a:extLst>
              <a:ext uri="{FF2B5EF4-FFF2-40B4-BE49-F238E27FC236}">
                <a16:creationId xmlns:a16="http://schemas.microsoft.com/office/drawing/2014/main" id="{96EC7245-2B78-DD7E-44DD-85312CB24655}"/>
              </a:ext>
            </a:extLst>
          </p:cNvPr>
          <p:cNvSpPr txBox="1">
            <a:spLocks/>
          </p:cNvSpPr>
          <p:nvPr/>
        </p:nvSpPr>
        <p:spPr>
          <a:xfrm>
            <a:off x="3923154" y="2664709"/>
            <a:ext cx="1623189" cy="492443"/>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E64EA"/>
                </a:solidFill>
                <a:effectLst/>
                <a:uLnTx/>
                <a:uFillTx/>
                <a:latin typeface="Montserrat SemiBold" pitchFamily="2" charset="0"/>
                <a:ea typeface="+mn-ea"/>
                <a:cs typeface="+mn-cs"/>
              </a:rPr>
              <a:t>Acceleration </a:t>
            </a:r>
            <a:br>
              <a:rPr kumimoji="0" lang="en-US" sz="1600" b="0" i="0" u="none" strike="noStrike" kern="1200" cap="none" spc="0" normalizeH="0" baseline="0" noProof="0" dirty="0">
                <a:ln>
                  <a:noFill/>
                </a:ln>
                <a:solidFill>
                  <a:srgbClr val="4E64EA"/>
                </a:solidFill>
                <a:effectLst/>
                <a:uLnTx/>
                <a:uFillTx/>
                <a:latin typeface="Montserrat SemiBold" pitchFamily="2" charset="0"/>
                <a:ea typeface="+mn-ea"/>
                <a:cs typeface="+mn-cs"/>
              </a:rPr>
            </a:br>
            <a:r>
              <a:rPr kumimoji="0" lang="en-US" sz="1600" b="0" i="0" u="none" strike="noStrike" kern="1200" cap="none" spc="0" normalizeH="0" baseline="0" noProof="0" dirty="0">
                <a:ln>
                  <a:noFill/>
                </a:ln>
                <a:solidFill>
                  <a:srgbClr val="4E64EA"/>
                </a:solidFill>
                <a:effectLst/>
                <a:uLnTx/>
                <a:uFillTx/>
                <a:latin typeface="Montserrat SemiBold" pitchFamily="2" charset="0"/>
                <a:ea typeface="+mn-ea"/>
                <a:cs typeface="+mn-cs"/>
              </a:rPr>
              <a:t>&amp; Adoption</a:t>
            </a:r>
          </a:p>
        </p:txBody>
      </p:sp>
      <p:sp>
        <p:nvSpPr>
          <p:cNvPr id="13" name="TextBox 12">
            <a:extLst>
              <a:ext uri="{FF2B5EF4-FFF2-40B4-BE49-F238E27FC236}">
                <a16:creationId xmlns:a16="http://schemas.microsoft.com/office/drawing/2014/main" id="{6C91F56E-7662-7133-CFD3-9DFD08B81CE8}"/>
              </a:ext>
            </a:extLst>
          </p:cNvPr>
          <p:cNvSpPr txBox="1">
            <a:spLocks/>
          </p:cNvSpPr>
          <p:nvPr/>
        </p:nvSpPr>
        <p:spPr>
          <a:xfrm>
            <a:off x="6705846" y="2664709"/>
            <a:ext cx="1623189" cy="492443"/>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E64EA"/>
                </a:solidFill>
                <a:effectLst/>
                <a:uLnTx/>
                <a:uFillTx/>
                <a:latin typeface="Montserrat SemiBold" pitchFamily="2" charset="0"/>
                <a:ea typeface="+mn-ea"/>
                <a:cs typeface="+mn-cs"/>
              </a:rPr>
              <a:t>Strategic Digital Shifts</a:t>
            </a:r>
          </a:p>
        </p:txBody>
      </p:sp>
      <p:sp>
        <p:nvSpPr>
          <p:cNvPr id="14" name="TextBox 13">
            <a:extLst>
              <a:ext uri="{FF2B5EF4-FFF2-40B4-BE49-F238E27FC236}">
                <a16:creationId xmlns:a16="http://schemas.microsoft.com/office/drawing/2014/main" id="{B49B72B2-8FDD-7325-78AE-BE48F6BF43A4}"/>
              </a:ext>
            </a:extLst>
          </p:cNvPr>
          <p:cNvSpPr txBox="1">
            <a:spLocks/>
          </p:cNvSpPr>
          <p:nvPr/>
        </p:nvSpPr>
        <p:spPr>
          <a:xfrm>
            <a:off x="9488539" y="2664709"/>
            <a:ext cx="1623189" cy="492443"/>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E64EA"/>
                </a:solidFill>
                <a:effectLst/>
                <a:uLnTx/>
                <a:uFillTx/>
                <a:latin typeface="Montserrat SemiBold" pitchFamily="2" charset="0"/>
                <a:ea typeface="+mn-ea"/>
                <a:cs typeface="+mn-cs"/>
              </a:rPr>
              <a:t>Transformation for Growth</a:t>
            </a:r>
          </a:p>
        </p:txBody>
      </p:sp>
      <p:sp>
        <p:nvSpPr>
          <p:cNvPr id="16" name="TextBox 15">
            <a:extLst>
              <a:ext uri="{FF2B5EF4-FFF2-40B4-BE49-F238E27FC236}">
                <a16:creationId xmlns:a16="http://schemas.microsoft.com/office/drawing/2014/main" id="{6450CA9A-CFA5-FFB0-12D5-7752C97C676E}"/>
              </a:ext>
            </a:extLst>
          </p:cNvPr>
          <p:cNvSpPr txBox="1"/>
          <p:nvPr/>
        </p:nvSpPr>
        <p:spPr>
          <a:xfrm>
            <a:off x="1126345" y="3439256"/>
            <a:ext cx="2093861" cy="1880002"/>
          </a:xfrm>
          <a:prstGeom prst="rect">
            <a:avLst/>
          </a:prstGeom>
          <a:noFill/>
        </p:spPr>
        <p:txBody>
          <a:bodyPr wrap="square" lIns="0" tIns="0" rIns="0" bIns="0">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Montserrat"/>
                <a:ea typeface="+mn-ea"/>
                <a:cs typeface="+mn-cs"/>
              </a:rPr>
              <a:t>Remote work, digital customer engagement, and operational continuity became immediate priorities. Most organizations adopted quick-fix digital tools to stay operational but lacked a cohesive strategy.</a:t>
            </a:r>
          </a:p>
        </p:txBody>
      </p:sp>
      <p:sp>
        <p:nvSpPr>
          <p:cNvPr id="17" name="TextBox 16">
            <a:extLst>
              <a:ext uri="{FF2B5EF4-FFF2-40B4-BE49-F238E27FC236}">
                <a16:creationId xmlns:a16="http://schemas.microsoft.com/office/drawing/2014/main" id="{D55C5DB9-EF90-F739-149E-14A0D5ED694B}"/>
              </a:ext>
            </a:extLst>
          </p:cNvPr>
          <p:cNvSpPr txBox="1"/>
          <p:nvPr/>
        </p:nvSpPr>
        <p:spPr>
          <a:xfrm>
            <a:off x="3923154" y="3439256"/>
            <a:ext cx="2093861" cy="1669496"/>
          </a:xfrm>
          <a:prstGeom prst="rect">
            <a:avLst/>
          </a:prstGeom>
          <a:noFill/>
        </p:spPr>
        <p:txBody>
          <a:bodyPr wrap="square" lIns="0" tIns="0" rIns="0" bIns="0">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Montserrat"/>
                <a:ea typeface="+mn-ea"/>
                <a:cs typeface="+mn-cs"/>
              </a:rPr>
              <a:t>With the initial crisis stabilized, businesses began to formalize their digital initiatives. Cloud platforms, collaboration tools, and e-commerce solutions became foundational.</a:t>
            </a:r>
          </a:p>
        </p:txBody>
      </p:sp>
      <p:sp>
        <p:nvSpPr>
          <p:cNvPr id="18" name="TextBox 17">
            <a:extLst>
              <a:ext uri="{FF2B5EF4-FFF2-40B4-BE49-F238E27FC236}">
                <a16:creationId xmlns:a16="http://schemas.microsoft.com/office/drawing/2014/main" id="{4277F755-BFBC-69D2-6379-040DD0E2583D}"/>
              </a:ext>
            </a:extLst>
          </p:cNvPr>
          <p:cNvSpPr txBox="1"/>
          <p:nvPr/>
        </p:nvSpPr>
        <p:spPr>
          <a:xfrm>
            <a:off x="6705846" y="3439256"/>
            <a:ext cx="2093861" cy="2090509"/>
          </a:xfrm>
          <a:prstGeom prst="rect">
            <a:avLst/>
          </a:prstGeom>
          <a:noFill/>
        </p:spPr>
        <p:txBody>
          <a:bodyPr wrap="square" lIns="0" tIns="0" rIns="0" bIns="0">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Montserrat"/>
                <a:ea typeface="+mn-ea"/>
                <a:cs typeface="+mn-cs"/>
              </a:rPr>
              <a:t>Leading companies realized that technology alone wasn’t enough. Focus shifted to integrating digital initiatives into core business strategies. Investments expanded into AI, data analytics, and customer personalization.</a:t>
            </a:r>
          </a:p>
        </p:txBody>
      </p:sp>
      <p:sp>
        <p:nvSpPr>
          <p:cNvPr id="19" name="TextBox 18">
            <a:extLst>
              <a:ext uri="{FF2B5EF4-FFF2-40B4-BE49-F238E27FC236}">
                <a16:creationId xmlns:a16="http://schemas.microsoft.com/office/drawing/2014/main" id="{CB099D67-4020-8F05-3279-CA03A4226204}"/>
              </a:ext>
            </a:extLst>
          </p:cNvPr>
          <p:cNvSpPr txBox="1"/>
          <p:nvPr/>
        </p:nvSpPr>
        <p:spPr>
          <a:xfrm>
            <a:off x="9488539" y="3439256"/>
            <a:ext cx="2093861" cy="2090509"/>
          </a:xfrm>
          <a:prstGeom prst="rect">
            <a:avLst/>
          </a:prstGeom>
          <a:noFill/>
        </p:spPr>
        <p:txBody>
          <a:bodyPr wrap="square" lIns="0" tIns="0" rIns="0" bIns="0">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Montserrat"/>
                <a:ea typeface="+mn-ea"/>
                <a:cs typeface="+mn-cs"/>
              </a:rPr>
              <a:t>Today, digital transformation is no </a:t>
            </a:r>
            <a:br>
              <a:rPr kumimoji="0" lang="en-US" sz="1200" b="0" i="0" u="none" strike="noStrike" kern="1200" cap="none" spc="0" normalizeH="0" baseline="0" noProof="0" dirty="0">
                <a:ln>
                  <a:noFill/>
                </a:ln>
                <a:solidFill>
                  <a:prstClr val="white"/>
                </a:solidFill>
                <a:effectLst/>
                <a:uLnTx/>
                <a:uFillTx/>
                <a:latin typeface="Montserrat"/>
                <a:ea typeface="+mn-ea"/>
                <a:cs typeface="+mn-cs"/>
              </a:rPr>
            </a:br>
            <a:r>
              <a:rPr kumimoji="0" lang="en-US" sz="1200" b="0" i="0" u="none" strike="noStrike" kern="1200" cap="none" spc="0" normalizeH="0" baseline="0" noProof="0" dirty="0">
                <a:ln>
                  <a:noFill/>
                </a:ln>
                <a:solidFill>
                  <a:prstClr val="white"/>
                </a:solidFill>
                <a:effectLst/>
                <a:uLnTx/>
                <a:uFillTx/>
                <a:latin typeface="Montserrat"/>
                <a:ea typeface="+mn-ea"/>
                <a:cs typeface="+mn-cs"/>
              </a:rPr>
              <a:t>longer optional or cosmetic. Successful organizations use data-driven insights and future-ready workforces to outpace disruption and deliver measurable business value.</a:t>
            </a:r>
          </a:p>
        </p:txBody>
      </p:sp>
      <p:cxnSp>
        <p:nvCxnSpPr>
          <p:cNvPr id="5" name="Straight Connector 4">
            <a:extLst>
              <a:ext uri="{FF2B5EF4-FFF2-40B4-BE49-F238E27FC236}">
                <a16:creationId xmlns:a16="http://schemas.microsoft.com/office/drawing/2014/main" id="{35BD65B7-F764-2C7F-63AB-6BB8BF80B012}"/>
              </a:ext>
            </a:extLst>
          </p:cNvPr>
          <p:cNvCxnSpPr>
            <a:cxnSpLocks/>
          </p:cNvCxnSpPr>
          <p:nvPr/>
        </p:nvCxnSpPr>
        <p:spPr>
          <a:xfrm>
            <a:off x="1082040" y="2457818"/>
            <a:ext cx="2193595" cy="0"/>
          </a:xfrm>
          <a:prstGeom prst="line">
            <a:avLst/>
          </a:prstGeom>
          <a:ln w="25400">
            <a:gradFill flip="none" rotWithShape="1">
              <a:gsLst>
                <a:gs pos="0">
                  <a:schemeClr val="accent4"/>
                </a:gs>
                <a:gs pos="100000">
                  <a:schemeClr val="bg2"/>
                </a:gs>
              </a:gsLst>
              <a:lin ang="0" scaled="1"/>
              <a:tileRect/>
            </a:gra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9CA1B0C4-CB57-51F8-0E18-F67DA8E2C346}"/>
              </a:ext>
            </a:extLst>
          </p:cNvPr>
          <p:cNvCxnSpPr>
            <a:cxnSpLocks/>
          </p:cNvCxnSpPr>
          <p:nvPr/>
        </p:nvCxnSpPr>
        <p:spPr>
          <a:xfrm>
            <a:off x="3923818" y="2457818"/>
            <a:ext cx="2172182" cy="0"/>
          </a:xfrm>
          <a:prstGeom prst="line">
            <a:avLst/>
          </a:prstGeom>
          <a:ln w="25400">
            <a:gradFill flip="none" rotWithShape="1">
              <a:gsLst>
                <a:gs pos="0">
                  <a:schemeClr val="accent4"/>
                </a:gs>
                <a:gs pos="100000">
                  <a:schemeClr val="bg2"/>
                </a:gs>
              </a:gsLst>
              <a:lin ang="0" scaled="1"/>
              <a:tileRect/>
            </a:gra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2B3ED26F-399F-E2EC-05D1-72117B0305BD}"/>
              </a:ext>
            </a:extLst>
          </p:cNvPr>
          <p:cNvCxnSpPr>
            <a:cxnSpLocks/>
          </p:cNvCxnSpPr>
          <p:nvPr/>
        </p:nvCxnSpPr>
        <p:spPr>
          <a:xfrm>
            <a:off x="6632294" y="2457818"/>
            <a:ext cx="2167413" cy="0"/>
          </a:xfrm>
          <a:prstGeom prst="line">
            <a:avLst/>
          </a:prstGeom>
          <a:ln w="25400">
            <a:gradFill flip="none" rotWithShape="1">
              <a:gsLst>
                <a:gs pos="0">
                  <a:schemeClr val="accent4"/>
                </a:gs>
                <a:gs pos="100000">
                  <a:schemeClr val="bg2"/>
                </a:gs>
              </a:gsLst>
              <a:lin ang="0" scaled="1"/>
              <a:tileRect/>
            </a:gra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DCC3B069-EFB8-AB82-1BD3-48A836ACC367}"/>
              </a:ext>
            </a:extLst>
          </p:cNvPr>
          <p:cNvCxnSpPr>
            <a:cxnSpLocks/>
          </p:cNvCxnSpPr>
          <p:nvPr/>
        </p:nvCxnSpPr>
        <p:spPr>
          <a:xfrm>
            <a:off x="9468091" y="2457818"/>
            <a:ext cx="2114309" cy="0"/>
          </a:xfrm>
          <a:prstGeom prst="line">
            <a:avLst/>
          </a:prstGeom>
          <a:ln w="25400">
            <a:gradFill flip="none" rotWithShape="1">
              <a:gsLst>
                <a:gs pos="0">
                  <a:schemeClr val="accent4"/>
                </a:gs>
                <a:gs pos="100000">
                  <a:schemeClr val="bg2"/>
                </a:gs>
              </a:gsLst>
              <a:lin ang="0" scaled="1"/>
              <a:tileRect/>
            </a:gradFill>
          </a:ln>
        </p:spPr>
        <p:style>
          <a:lnRef idx="2">
            <a:schemeClr val="accent1"/>
          </a:lnRef>
          <a:fillRef idx="0">
            <a:schemeClr val="accent1"/>
          </a:fillRef>
          <a:effectRef idx="1">
            <a:schemeClr val="accent1"/>
          </a:effectRef>
          <a:fontRef idx="minor">
            <a:schemeClr val="tx1"/>
          </a:fontRef>
        </p:style>
      </p:cxnSp>
      <p:pic>
        <p:nvPicPr>
          <p:cNvPr id="29" name="Graphic 28">
            <a:extLst>
              <a:ext uri="{FF2B5EF4-FFF2-40B4-BE49-F238E27FC236}">
                <a16:creationId xmlns:a16="http://schemas.microsoft.com/office/drawing/2014/main" id="{2586A31A-0854-A1E4-1486-FA450E31E0A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6499" y="2245705"/>
            <a:ext cx="331278" cy="331278"/>
          </a:xfrm>
          <a:prstGeom prst="rect">
            <a:avLst/>
          </a:prstGeom>
        </p:spPr>
      </p:pic>
      <p:pic>
        <p:nvPicPr>
          <p:cNvPr id="30" name="Graphic 29">
            <a:extLst>
              <a:ext uri="{FF2B5EF4-FFF2-40B4-BE49-F238E27FC236}">
                <a16:creationId xmlns:a16="http://schemas.microsoft.com/office/drawing/2014/main" id="{0297AD2E-D1AD-BC64-98D1-EDB341A759AE}"/>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3416294" y="2245705"/>
            <a:ext cx="331278" cy="331278"/>
          </a:xfrm>
          <a:prstGeom prst="rect">
            <a:avLst/>
          </a:prstGeom>
        </p:spPr>
      </p:pic>
      <p:pic>
        <p:nvPicPr>
          <p:cNvPr id="31" name="Graphic 30">
            <a:extLst>
              <a:ext uri="{FF2B5EF4-FFF2-40B4-BE49-F238E27FC236}">
                <a16:creationId xmlns:a16="http://schemas.microsoft.com/office/drawing/2014/main" id="{2A4B3342-82EA-2C2B-0A8D-452580EC6451}"/>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6196089" y="2245705"/>
            <a:ext cx="331278" cy="331278"/>
          </a:xfrm>
          <a:prstGeom prst="rect">
            <a:avLst/>
          </a:prstGeom>
        </p:spPr>
      </p:pic>
      <p:pic>
        <p:nvPicPr>
          <p:cNvPr id="32" name="Graphic 31">
            <a:extLst>
              <a:ext uri="{FF2B5EF4-FFF2-40B4-BE49-F238E27FC236}">
                <a16:creationId xmlns:a16="http://schemas.microsoft.com/office/drawing/2014/main" id="{D7CBA017-FC2D-FA97-24FC-BD5DAC8F70E2}"/>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8984579" y="2245705"/>
            <a:ext cx="331278" cy="331278"/>
          </a:xfrm>
          <a:prstGeom prst="rect">
            <a:avLst/>
          </a:prstGeom>
        </p:spPr>
      </p:pic>
      <p:cxnSp>
        <p:nvCxnSpPr>
          <p:cNvPr id="40" name="Straight Connector 39">
            <a:extLst>
              <a:ext uri="{FF2B5EF4-FFF2-40B4-BE49-F238E27FC236}">
                <a16:creationId xmlns:a16="http://schemas.microsoft.com/office/drawing/2014/main" id="{80B9C47F-9E47-35B7-629C-8ED7C6AA44BF}"/>
              </a:ext>
            </a:extLst>
          </p:cNvPr>
          <p:cNvCxnSpPr>
            <a:cxnSpLocks/>
          </p:cNvCxnSpPr>
          <p:nvPr/>
        </p:nvCxnSpPr>
        <p:spPr>
          <a:xfrm>
            <a:off x="1126345" y="3290739"/>
            <a:ext cx="10456055" cy="0"/>
          </a:xfrm>
          <a:prstGeom prst="line">
            <a:avLst/>
          </a:prstGeom>
          <a:ln w="25400">
            <a:gradFill flip="none" rotWithShape="1">
              <a:gsLst>
                <a:gs pos="0">
                  <a:schemeClr val="accent4"/>
                </a:gs>
                <a:gs pos="100000">
                  <a:schemeClr val="bg2"/>
                </a:gs>
              </a:gsLst>
              <a:lin ang="0" scaled="1"/>
              <a:tileRect/>
            </a:gradFill>
          </a:ln>
        </p:spPr>
        <p:style>
          <a:lnRef idx="2">
            <a:schemeClr val="accent1"/>
          </a:lnRef>
          <a:fillRef idx="0">
            <a:schemeClr val="accent1"/>
          </a:fillRef>
          <a:effectRef idx="1">
            <a:schemeClr val="accent1"/>
          </a:effectRef>
          <a:fontRef idx="minor">
            <a:schemeClr val="tx1"/>
          </a:fontRef>
        </p:style>
      </p:cxnSp>
      <p:sp>
        <p:nvSpPr>
          <p:cNvPr id="48" name="Isosceles Triangle 47">
            <a:extLst>
              <a:ext uri="{FF2B5EF4-FFF2-40B4-BE49-F238E27FC236}">
                <a16:creationId xmlns:a16="http://schemas.microsoft.com/office/drawing/2014/main" id="{27792807-DCDC-74EC-C72D-F490EDBED72B}"/>
              </a:ext>
            </a:extLst>
          </p:cNvPr>
          <p:cNvSpPr/>
          <p:nvPr/>
        </p:nvSpPr>
        <p:spPr>
          <a:xfrm rot="5400000">
            <a:off x="3126938" y="2409742"/>
            <a:ext cx="152246" cy="96152"/>
          </a:xfrm>
          <a:custGeom>
            <a:avLst/>
            <a:gdLst>
              <a:gd name="connsiteX0" fmla="*/ 0 w 341513"/>
              <a:gd name="connsiteY0" fmla="*/ 294408 h 294408"/>
              <a:gd name="connsiteX1" fmla="*/ 170757 w 341513"/>
              <a:gd name="connsiteY1" fmla="*/ 0 h 294408"/>
              <a:gd name="connsiteX2" fmla="*/ 341513 w 341513"/>
              <a:gd name="connsiteY2" fmla="*/ 294408 h 294408"/>
              <a:gd name="connsiteX3" fmla="*/ 0 w 341513"/>
              <a:gd name="connsiteY3" fmla="*/ 294408 h 294408"/>
              <a:gd name="connsiteX0" fmla="*/ 0 w 341513"/>
              <a:gd name="connsiteY0" fmla="*/ 294408 h 385848"/>
              <a:gd name="connsiteX1" fmla="*/ 170757 w 341513"/>
              <a:gd name="connsiteY1" fmla="*/ 0 h 385848"/>
              <a:gd name="connsiteX2" fmla="*/ 341513 w 341513"/>
              <a:gd name="connsiteY2" fmla="*/ 294408 h 385848"/>
              <a:gd name="connsiteX3" fmla="*/ 91440 w 341513"/>
              <a:gd name="connsiteY3" fmla="*/ 385848 h 385848"/>
              <a:gd name="connsiteX0" fmla="*/ 0 w 341513"/>
              <a:gd name="connsiteY0" fmla="*/ 294408 h 294408"/>
              <a:gd name="connsiteX1" fmla="*/ 170757 w 341513"/>
              <a:gd name="connsiteY1" fmla="*/ 0 h 294408"/>
              <a:gd name="connsiteX2" fmla="*/ 341513 w 341513"/>
              <a:gd name="connsiteY2" fmla="*/ 294408 h 294408"/>
            </a:gdLst>
            <a:ahLst/>
            <a:cxnLst>
              <a:cxn ang="0">
                <a:pos x="connsiteX0" y="connsiteY0"/>
              </a:cxn>
              <a:cxn ang="0">
                <a:pos x="connsiteX1" y="connsiteY1"/>
              </a:cxn>
              <a:cxn ang="0">
                <a:pos x="connsiteX2" y="connsiteY2"/>
              </a:cxn>
            </a:cxnLst>
            <a:rect l="l" t="t" r="r" b="b"/>
            <a:pathLst>
              <a:path w="341513" h="294408">
                <a:moveTo>
                  <a:pt x="0" y="294408"/>
                </a:moveTo>
                <a:lnTo>
                  <a:pt x="170757" y="0"/>
                </a:lnTo>
                <a:lnTo>
                  <a:pt x="341513" y="294408"/>
                </a:lnTo>
              </a:path>
            </a:pathLst>
          </a:custGeom>
          <a:noFill/>
          <a:ln>
            <a:solidFill>
              <a:schemeClr val="accent4"/>
            </a:solidFill>
            <a:beve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49" name="Isosceles Triangle 47">
            <a:extLst>
              <a:ext uri="{FF2B5EF4-FFF2-40B4-BE49-F238E27FC236}">
                <a16:creationId xmlns:a16="http://schemas.microsoft.com/office/drawing/2014/main" id="{39357930-1A8A-4F1C-92EE-DB0FEE5A2C22}"/>
              </a:ext>
            </a:extLst>
          </p:cNvPr>
          <p:cNvSpPr/>
          <p:nvPr/>
        </p:nvSpPr>
        <p:spPr>
          <a:xfrm rot="5400000">
            <a:off x="5967865" y="2409742"/>
            <a:ext cx="152246" cy="96152"/>
          </a:xfrm>
          <a:custGeom>
            <a:avLst/>
            <a:gdLst>
              <a:gd name="connsiteX0" fmla="*/ 0 w 341513"/>
              <a:gd name="connsiteY0" fmla="*/ 294408 h 294408"/>
              <a:gd name="connsiteX1" fmla="*/ 170757 w 341513"/>
              <a:gd name="connsiteY1" fmla="*/ 0 h 294408"/>
              <a:gd name="connsiteX2" fmla="*/ 341513 w 341513"/>
              <a:gd name="connsiteY2" fmla="*/ 294408 h 294408"/>
              <a:gd name="connsiteX3" fmla="*/ 0 w 341513"/>
              <a:gd name="connsiteY3" fmla="*/ 294408 h 294408"/>
              <a:gd name="connsiteX0" fmla="*/ 0 w 341513"/>
              <a:gd name="connsiteY0" fmla="*/ 294408 h 385848"/>
              <a:gd name="connsiteX1" fmla="*/ 170757 w 341513"/>
              <a:gd name="connsiteY1" fmla="*/ 0 h 385848"/>
              <a:gd name="connsiteX2" fmla="*/ 341513 w 341513"/>
              <a:gd name="connsiteY2" fmla="*/ 294408 h 385848"/>
              <a:gd name="connsiteX3" fmla="*/ 91440 w 341513"/>
              <a:gd name="connsiteY3" fmla="*/ 385848 h 385848"/>
              <a:gd name="connsiteX0" fmla="*/ 0 w 341513"/>
              <a:gd name="connsiteY0" fmla="*/ 294408 h 294408"/>
              <a:gd name="connsiteX1" fmla="*/ 170757 w 341513"/>
              <a:gd name="connsiteY1" fmla="*/ 0 h 294408"/>
              <a:gd name="connsiteX2" fmla="*/ 341513 w 341513"/>
              <a:gd name="connsiteY2" fmla="*/ 294408 h 294408"/>
            </a:gdLst>
            <a:ahLst/>
            <a:cxnLst>
              <a:cxn ang="0">
                <a:pos x="connsiteX0" y="connsiteY0"/>
              </a:cxn>
              <a:cxn ang="0">
                <a:pos x="connsiteX1" y="connsiteY1"/>
              </a:cxn>
              <a:cxn ang="0">
                <a:pos x="connsiteX2" y="connsiteY2"/>
              </a:cxn>
            </a:cxnLst>
            <a:rect l="l" t="t" r="r" b="b"/>
            <a:pathLst>
              <a:path w="341513" h="294408">
                <a:moveTo>
                  <a:pt x="0" y="294408"/>
                </a:moveTo>
                <a:lnTo>
                  <a:pt x="170757" y="0"/>
                </a:lnTo>
                <a:lnTo>
                  <a:pt x="341513" y="294408"/>
                </a:lnTo>
              </a:path>
            </a:pathLst>
          </a:custGeom>
          <a:noFill/>
          <a:ln>
            <a:solidFill>
              <a:schemeClr val="accent4"/>
            </a:solidFill>
            <a:beve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50" name="Isosceles Triangle 47">
            <a:extLst>
              <a:ext uri="{FF2B5EF4-FFF2-40B4-BE49-F238E27FC236}">
                <a16:creationId xmlns:a16="http://schemas.microsoft.com/office/drawing/2014/main" id="{EB33C7F1-631E-D5C2-01DB-CBB0B3A72E36}"/>
              </a:ext>
            </a:extLst>
          </p:cNvPr>
          <p:cNvSpPr/>
          <p:nvPr/>
        </p:nvSpPr>
        <p:spPr>
          <a:xfrm rot="5400000">
            <a:off x="8725963" y="2409742"/>
            <a:ext cx="152246" cy="96152"/>
          </a:xfrm>
          <a:custGeom>
            <a:avLst/>
            <a:gdLst>
              <a:gd name="connsiteX0" fmla="*/ 0 w 341513"/>
              <a:gd name="connsiteY0" fmla="*/ 294408 h 294408"/>
              <a:gd name="connsiteX1" fmla="*/ 170757 w 341513"/>
              <a:gd name="connsiteY1" fmla="*/ 0 h 294408"/>
              <a:gd name="connsiteX2" fmla="*/ 341513 w 341513"/>
              <a:gd name="connsiteY2" fmla="*/ 294408 h 294408"/>
              <a:gd name="connsiteX3" fmla="*/ 0 w 341513"/>
              <a:gd name="connsiteY3" fmla="*/ 294408 h 294408"/>
              <a:gd name="connsiteX0" fmla="*/ 0 w 341513"/>
              <a:gd name="connsiteY0" fmla="*/ 294408 h 385848"/>
              <a:gd name="connsiteX1" fmla="*/ 170757 w 341513"/>
              <a:gd name="connsiteY1" fmla="*/ 0 h 385848"/>
              <a:gd name="connsiteX2" fmla="*/ 341513 w 341513"/>
              <a:gd name="connsiteY2" fmla="*/ 294408 h 385848"/>
              <a:gd name="connsiteX3" fmla="*/ 91440 w 341513"/>
              <a:gd name="connsiteY3" fmla="*/ 385848 h 385848"/>
              <a:gd name="connsiteX0" fmla="*/ 0 w 341513"/>
              <a:gd name="connsiteY0" fmla="*/ 294408 h 294408"/>
              <a:gd name="connsiteX1" fmla="*/ 170757 w 341513"/>
              <a:gd name="connsiteY1" fmla="*/ 0 h 294408"/>
              <a:gd name="connsiteX2" fmla="*/ 341513 w 341513"/>
              <a:gd name="connsiteY2" fmla="*/ 294408 h 294408"/>
            </a:gdLst>
            <a:ahLst/>
            <a:cxnLst>
              <a:cxn ang="0">
                <a:pos x="connsiteX0" y="connsiteY0"/>
              </a:cxn>
              <a:cxn ang="0">
                <a:pos x="connsiteX1" y="connsiteY1"/>
              </a:cxn>
              <a:cxn ang="0">
                <a:pos x="connsiteX2" y="connsiteY2"/>
              </a:cxn>
            </a:cxnLst>
            <a:rect l="l" t="t" r="r" b="b"/>
            <a:pathLst>
              <a:path w="341513" h="294408">
                <a:moveTo>
                  <a:pt x="0" y="294408"/>
                </a:moveTo>
                <a:lnTo>
                  <a:pt x="170757" y="0"/>
                </a:lnTo>
                <a:lnTo>
                  <a:pt x="341513" y="294408"/>
                </a:lnTo>
              </a:path>
            </a:pathLst>
          </a:custGeom>
          <a:noFill/>
          <a:ln>
            <a:solidFill>
              <a:schemeClr val="accent4"/>
            </a:solidFill>
            <a:beve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52" name="Isosceles Triangle 47">
            <a:extLst>
              <a:ext uri="{FF2B5EF4-FFF2-40B4-BE49-F238E27FC236}">
                <a16:creationId xmlns:a16="http://schemas.microsoft.com/office/drawing/2014/main" id="{EB750B61-C224-37FA-A709-BBDD0366543E}"/>
              </a:ext>
            </a:extLst>
          </p:cNvPr>
          <p:cNvSpPr/>
          <p:nvPr/>
        </p:nvSpPr>
        <p:spPr>
          <a:xfrm rot="5400000">
            <a:off x="11461419" y="2409742"/>
            <a:ext cx="152246" cy="96152"/>
          </a:xfrm>
          <a:custGeom>
            <a:avLst/>
            <a:gdLst>
              <a:gd name="connsiteX0" fmla="*/ 0 w 341513"/>
              <a:gd name="connsiteY0" fmla="*/ 294408 h 294408"/>
              <a:gd name="connsiteX1" fmla="*/ 170757 w 341513"/>
              <a:gd name="connsiteY1" fmla="*/ 0 h 294408"/>
              <a:gd name="connsiteX2" fmla="*/ 341513 w 341513"/>
              <a:gd name="connsiteY2" fmla="*/ 294408 h 294408"/>
              <a:gd name="connsiteX3" fmla="*/ 0 w 341513"/>
              <a:gd name="connsiteY3" fmla="*/ 294408 h 294408"/>
              <a:gd name="connsiteX0" fmla="*/ 0 w 341513"/>
              <a:gd name="connsiteY0" fmla="*/ 294408 h 385848"/>
              <a:gd name="connsiteX1" fmla="*/ 170757 w 341513"/>
              <a:gd name="connsiteY1" fmla="*/ 0 h 385848"/>
              <a:gd name="connsiteX2" fmla="*/ 341513 w 341513"/>
              <a:gd name="connsiteY2" fmla="*/ 294408 h 385848"/>
              <a:gd name="connsiteX3" fmla="*/ 91440 w 341513"/>
              <a:gd name="connsiteY3" fmla="*/ 385848 h 385848"/>
              <a:gd name="connsiteX0" fmla="*/ 0 w 341513"/>
              <a:gd name="connsiteY0" fmla="*/ 294408 h 294408"/>
              <a:gd name="connsiteX1" fmla="*/ 170757 w 341513"/>
              <a:gd name="connsiteY1" fmla="*/ 0 h 294408"/>
              <a:gd name="connsiteX2" fmla="*/ 341513 w 341513"/>
              <a:gd name="connsiteY2" fmla="*/ 294408 h 294408"/>
            </a:gdLst>
            <a:ahLst/>
            <a:cxnLst>
              <a:cxn ang="0">
                <a:pos x="connsiteX0" y="connsiteY0"/>
              </a:cxn>
              <a:cxn ang="0">
                <a:pos x="connsiteX1" y="connsiteY1"/>
              </a:cxn>
              <a:cxn ang="0">
                <a:pos x="connsiteX2" y="connsiteY2"/>
              </a:cxn>
            </a:cxnLst>
            <a:rect l="l" t="t" r="r" b="b"/>
            <a:pathLst>
              <a:path w="341513" h="294408">
                <a:moveTo>
                  <a:pt x="0" y="294408"/>
                </a:moveTo>
                <a:lnTo>
                  <a:pt x="170757" y="0"/>
                </a:lnTo>
                <a:lnTo>
                  <a:pt x="341513" y="294408"/>
                </a:lnTo>
              </a:path>
            </a:pathLst>
          </a:custGeom>
          <a:noFill/>
          <a:ln>
            <a:solidFill>
              <a:schemeClr val="accent4"/>
            </a:solidFill>
            <a:beve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cxnSp>
        <p:nvCxnSpPr>
          <p:cNvPr id="53" name="Straight Connector 52">
            <a:extLst>
              <a:ext uri="{FF2B5EF4-FFF2-40B4-BE49-F238E27FC236}">
                <a16:creationId xmlns:a16="http://schemas.microsoft.com/office/drawing/2014/main" id="{64C65F11-20BE-4573-08C4-80DB488AF197}"/>
              </a:ext>
            </a:extLst>
          </p:cNvPr>
          <p:cNvCxnSpPr>
            <a:cxnSpLocks/>
          </p:cNvCxnSpPr>
          <p:nvPr/>
        </p:nvCxnSpPr>
        <p:spPr>
          <a:xfrm>
            <a:off x="1126345" y="5672621"/>
            <a:ext cx="10456055" cy="0"/>
          </a:xfrm>
          <a:prstGeom prst="line">
            <a:avLst/>
          </a:prstGeom>
          <a:ln w="25400">
            <a:gradFill flip="none" rotWithShape="1">
              <a:gsLst>
                <a:gs pos="72000">
                  <a:schemeClr val="accent4"/>
                </a:gs>
                <a:gs pos="100000">
                  <a:schemeClr val="bg2"/>
                </a:gs>
              </a:gsLst>
              <a:lin ang="0" scaled="1"/>
              <a:tileRect/>
            </a:gradFill>
          </a:ln>
        </p:spPr>
        <p:style>
          <a:lnRef idx="2">
            <a:schemeClr val="accent1"/>
          </a:lnRef>
          <a:fillRef idx="0">
            <a:schemeClr val="accent1"/>
          </a:fillRef>
          <a:effectRef idx="1">
            <a:schemeClr val="accent1"/>
          </a:effectRef>
          <a:fontRef idx="minor">
            <a:schemeClr val="tx1"/>
          </a:fontRef>
        </p:style>
      </p:cxnSp>
      <p:sp>
        <p:nvSpPr>
          <p:cNvPr id="22" name="Text Placeholder 44">
            <a:extLst>
              <a:ext uri="{FF2B5EF4-FFF2-40B4-BE49-F238E27FC236}">
                <a16:creationId xmlns:a16="http://schemas.microsoft.com/office/drawing/2014/main" id="{8611C896-9B6F-E36D-9B71-BA1DD86E302D}"/>
              </a:ext>
            </a:extLst>
          </p:cNvPr>
          <p:cNvSpPr txBox="1">
            <a:spLocks/>
          </p:cNvSpPr>
          <p:nvPr/>
        </p:nvSpPr>
        <p:spPr>
          <a:xfrm>
            <a:off x="1283479" y="1541977"/>
            <a:ext cx="10104814" cy="249299"/>
          </a:xfrm>
          <a:prstGeom prst="rect">
            <a:avLst/>
          </a:prstGeom>
        </p:spPr>
        <p:txBody>
          <a:bodyPr lIns="0" tIns="0" rIns="0" bIns="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14000"/>
              </a:lnSpc>
              <a:buNone/>
              <a:defRPr/>
            </a:pPr>
            <a:r>
              <a:rPr lang="en-US" sz="1800" dirty="0">
                <a:solidFill>
                  <a:srgbClr val="E8E8E8"/>
                </a:solidFill>
                <a:latin typeface="Montserrat SemiBold" pitchFamily="2" charset="0"/>
              </a:rPr>
              <a:t>Why digital transformation Still Matters in 2025</a:t>
            </a:r>
          </a:p>
        </p:txBody>
      </p:sp>
      <p:grpSp>
        <p:nvGrpSpPr>
          <p:cNvPr id="24" name="Group 23">
            <a:extLst>
              <a:ext uri="{FF2B5EF4-FFF2-40B4-BE49-F238E27FC236}">
                <a16:creationId xmlns:a16="http://schemas.microsoft.com/office/drawing/2014/main" id="{00DA3A78-EB29-2F72-965F-5B4F93370FEA}"/>
              </a:ext>
            </a:extLst>
          </p:cNvPr>
          <p:cNvGrpSpPr/>
          <p:nvPr/>
        </p:nvGrpSpPr>
        <p:grpSpPr>
          <a:xfrm>
            <a:off x="609601" y="1561908"/>
            <a:ext cx="571759" cy="209438"/>
            <a:chOff x="612215" y="3436053"/>
            <a:chExt cx="954475" cy="344047"/>
          </a:xfrm>
        </p:grpSpPr>
        <p:sp>
          <p:nvSpPr>
            <p:cNvPr id="27" name="Parallelogram 26">
              <a:extLst>
                <a:ext uri="{FF2B5EF4-FFF2-40B4-BE49-F238E27FC236}">
                  <a16:creationId xmlns:a16="http://schemas.microsoft.com/office/drawing/2014/main" id="{DB07127C-F024-CB65-8FB3-C20A9180DE13}"/>
                </a:ext>
              </a:extLst>
            </p:cNvPr>
            <p:cNvSpPr/>
            <p:nvPr/>
          </p:nvSpPr>
          <p:spPr>
            <a:xfrm>
              <a:off x="1133302" y="3436053"/>
              <a:ext cx="433388" cy="344047"/>
            </a:xfrm>
            <a:prstGeom prst="parallelogram">
              <a:avLst>
                <a:gd name="adj" fmla="val 7812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28" name="Parallelogram 27">
              <a:extLst>
                <a:ext uri="{FF2B5EF4-FFF2-40B4-BE49-F238E27FC236}">
                  <a16:creationId xmlns:a16="http://schemas.microsoft.com/office/drawing/2014/main" id="{E4056B1A-A58A-9E35-BAFA-E90697129F82}"/>
                </a:ext>
              </a:extLst>
            </p:cNvPr>
            <p:cNvSpPr/>
            <p:nvPr/>
          </p:nvSpPr>
          <p:spPr>
            <a:xfrm>
              <a:off x="858906" y="3436053"/>
              <a:ext cx="378317" cy="344047"/>
            </a:xfrm>
            <a:prstGeom prst="parallelogram">
              <a:avLst>
                <a:gd name="adj" fmla="val 78127"/>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ontserrat"/>
                <a:ea typeface="+mn-ea"/>
                <a:cs typeface="+mn-cs"/>
              </a:endParaRPr>
            </a:p>
          </p:txBody>
        </p:sp>
        <p:sp>
          <p:nvSpPr>
            <p:cNvPr id="33" name="Parallelogram 32">
              <a:extLst>
                <a:ext uri="{FF2B5EF4-FFF2-40B4-BE49-F238E27FC236}">
                  <a16:creationId xmlns:a16="http://schemas.microsoft.com/office/drawing/2014/main" id="{D2C0B997-6716-B69A-8E3D-DCE6056CBE08}"/>
                </a:ext>
              </a:extLst>
            </p:cNvPr>
            <p:cNvSpPr/>
            <p:nvPr/>
          </p:nvSpPr>
          <p:spPr>
            <a:xfrm>
              <a:off x="612215" y="3436053"/>
              <a:ext cx="350612" cy="344047"/>
            </a:xfrm>
            <a:prstGeom prst="parallelogram">
              <a:avLst>
                <a:gd name="adj" fmla="val 78127"/>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ontserrat"/>
                <a:ea typeface="+mn-ea"/>
                <a:cs typeface="+mn-cs"/>
              </a:endParaRPr>
            </a:p>
          </p:txBody>
        </p:sp>
      </p:grpSp>
    </p:spTree>
    <p:extLst>
      <p:ext uri="{BB962C8B-B14F-4D97-AF65-F5344CB8AC3E}">
        <p14:creationId xmlns:p14="http://schemas.microsoft.com/office/powerpoint/2010/main" val="40048557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Placeholder 61">
            <a:extLst>
              <a:ext uri="{FF2B5EF4-FFF2-40B4-BE49-F238E27FC236}">
                <a16:creationId xmlns:a16="http://schemas.microsoft.com/office/drawing/2014/main" id="{B2636F98-6EDE-1837-1FB0-0C16DD3CAB9D}"/>
              </a:ext>
            </a:extLst>
          </p:cNvPr>
          <p:cNvSpPr txBox="1">
            <a:spLocks/>
          </p:cNvSpPr>
          <p:nvPr/>
        </p:nvSpPr>
        <p:spPr>
          <a:xfrm>
            <a:off x="609600" y="6251575"/>
            <a:ext cx="287338" cy="222250"/>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ontserrat SemiBold"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01</a:t>
            </a:r>
          </a:p>
        </p:txBody>
      </p:sp>
      <p:sp>
        <p:nvSpPr>
          <p:cNvPr id="36" name="Rectangle 35">
            <a:extLst>
              <a:ext uri="{FF2B5EF4-FFF2-40B4-BE49-F238E27FC236}">
                <a16:creationId xmlns:a16="http://schemas.microsoft.com/office/drawing/2014/main" id="{6F57B524-429C-DE79-A0D8-32C6FB2B270F}"/>
              </a:ext>
            </a:extLst>
          </p:cNvPr>
          <p:cNvSpPr/>
          <p:nvPr/>
        </p:nvSpPr>
        <p:spPr>
          <a:xfrm>
            <a:off x="0" y="2019300"/>
            <a:ext cx="12192000" cy="4137655"/>
          </a:xfrm>
          <a:prstGeom prst="rect">
            <a:avLst/>
          </a:prstGeom>
          <a:solidFill>
            <a:srgbClr val="082A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cxnSp>
        <p:nvCxnSpPr>
          <p:cNvPr id="29" name="Straight Connector 28">
            <a:extLst>
              <a:ext uri="{FF2B5EF4-FFF2-40B4-BE49-F238E27FC236}">
                <a16:creationId xmlns:a16="http://schemas.microsoft.com/office/drawing/2014/main" id="{A707804C-7878-151D-BB1D-334113FAE315}"/>
              </a:ext>
            </a:extLst>
          </p:cNvPr>
          <p:cNvCxnSpPr>
            <a:cxnSpLocks/>
          </p:cNvCxnSpPr>
          <p:nvPr/>
        </p:nvCxnSpPr>
        <p:spPr>
          <a:xfrm>
            <a:off x="609600" y="3924025"/>
            <a:ext cx="10964845" cy="0"/>
          </a:xfrm>
          <a:prstGeom prst="line">
            <a:avLst/>
          </a:prstGeom>
          <a:ln w="25400">
            <a:gradFill flip="none" rotWithShape="1">
              <a:gsLst>
                <a:gs pos="0">
                  <a:schemeClr val="accent4"/>
                </a:gs>
                <a:gs pos="87000">
                  <a:schemeClr val="accent1">
                    <a:lumMod val="75000"/>
                    <a:alpha val="42000"/>
                  </a:schemeClr>
                </a:gs>
              </a:gsLst>
              <a:lin ang="0" scaled="1"/>
              <a:tileRect/>
            </a:gradFill>
          </a:ln>
        </p:spPr>
        <p:style>
          <a:lnRef idx="2">
            <a:schemeClr val="accent1"/>
          </a:lnRef>
          <a:fillRef idx="0">
            <a:schemeClr val="accent1"/>
          </a:fillRef>
          <a:effectRef idx="1">
            <a:schemeClr val="accent1"/>
          </a:effectRef>
          <a:fontRef idx="minor">
            <a:schemeClr val="tx1"/>
          </a:fontRef>
        </p:style>
      </p:cxnSp>
      <p:sp>
        <p:nvSpPr>
          <p:cNvPr id="33" name="Rectangle 32">
            <a:extLst>
              <a:ext uri="{FF2B5EF4-FFF2-40B4-BE49-F238E27FC236}">
                <a16:creationId xmlns:a16="http://schemas.microsoft.com/office/drawing/2014/main" id="{D65D8F20-94F5-F2A4-1C19-D5992D5B19D6}"/>
              </a:ext>
            </a:extLst>
          </p:cNvPr>
          <p:cNvSpPr/>
          <p:nvPr/>
        </p:nvSpPr>
        <p:spPr>
          <a:xfrm>
            <a:off x="5571237" y="3723512"/>
            <a:ext cx="406847" cy="406847"/>
          </a:xfrm>
          <a:prstGeom prst="rect">
            <a:avLst/>
          </a:prstGeom>
          <a:solidFill>
            <a:srgbClr val="082A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D7AF9A27-F197-503E-D84D-DD9687F3F24E}"/>
              </a:ext>
            </a:extLst>
          </p:cNvPr>
          <p:cNvSpPr/>
          <p:nvPr/>
        </p:nvSpPr>
        <p:spPr>
          <a:xfrm>
            <a:off x="3154078" y="3723512"/>
            <a:ext cx="406847" cy="406847"/>
          </a:xfrm>
          <a:prstGeom prst="rect">
            <a:avLst/>
          </a:prstGeom>
          <a:solidFill>
            <a:srgbClr val="082A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2FA12CA-E067-45BB-6423-DCA6F8E65D15}"/>
              </a:ext>
            </a:extLst>
          </p:cNvPr>
          <p:cNvSpPr/>
          <p:nvPr/>
        </p:nvSpPr>
        <p:spPr>
          <a:xfrm>
            <a:off x="612088" y="3723512"/>
            <a:ext cx="406847" cy="406847"/>
          </a:xfrm>
          <a:prstGeom prst="rect">
            <a:avLst/>
          </a:prstGeom>
          <a:solidFill>
            <a:srgbClr val="082A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2">
            <a:extLst>
              <a:ext uri="{FF2B5EF4-FFF2-40B4-BE49-F238E27FC236}">
                <a16:creationId xmlns:a16="http://schemas.microsoft.com/office/drawing/2014/main" id="{8E0DBD7E-5B53-FE2E-BFA9-AC2AFB302D49}"/>
              </a:ext>
            </a:extLst>
          </p:cNvPr>
          <p:cNvSpPr>
            <a:spLocks noGrp="1"/>
          </p:cNvSpPr>
          <p:nvPr>
            <p:ph type="body" sz="quarter" idx="18"/>
          </p:nvPr>
        </p:nvSpPr>
        <p:spPr>
          <a:xfrm>
            <a:off x="3197860" y="6279450"/>
            <a:ext cx="5796280" cy="166199"/>
          </a:xfrm>
        </p:spPr>
        <p:txBody>
          <a:bodyPr>
            <a:normAutofit/>
          </a:bodyPr>
          <a:lstStyle/>
          <a:p>
            <a:r>
              <a:rPr lang="en-US"/>
              <a:t>The Evolution of Digital Transformation </a:t>
            </a:r>
            <a:endParaRPr lang="en-US" dirty="0"/>
          </a:p>
        </p:txBody>
      </p:sp>
      <p:sp>
        <p:nvSpPr>
          <p:cNvPr id="6" name="Text Placeholder 5">
            <a:extLst>
              <a:ext uri="{FF2B5EF4-FFF2-40B4-BE49-F238E27FC236}">
                <a16:creationId xmlns:a16="http://schemas.microsoft.com/office/drawing/2014/main" id="{543B13BA-FB09-FD61-F7C2-5CB99DD56BB3}"/>
              </a:ext>
            </a:extLst>
          </p:cNvPr>
          <p:cNvSpPr>
            <a:spLocks noGrp="1"/>
          </p:cNvSpPr>
          <p:nvPr>
            <p:ph type="body" sz="quarter" idx="16"/>
          </p:nvPr>
        </p:nvSpPr>
        <p:spPr>
          <a:xfrm>
            <a:off x="946152" y="6279450"/>
            <a:ext cx="2203446" cy="166199"/>
          </a:xfrm>
        </p:spPr>
        <p:txBody>
          <a:bodyPr>
            <a:normAutofit/>
          </a:bodyPr>
          <a:lstStyle/>
          <a:p>
            <a:r>
              <a:rPr lang="en-US"/>
              <a:t>Introduction</a:t>
            </a:r>
            <a:endParaRPr lang="en-US" dirty="0"/>
          </a:p>
        </p:txBody>
      </p:sp>
      <p:sp>
        <p:nvSpPr>
          <p:cNvPr id="5" name="Slide Number Placeholder 4">
            <a:extLst>
              <a:ext uri="{FF2B5EF4-FFF2-40B4-BE49-F238E27FC236}">
                <a16:creationId xmlns:a16="http://schemas.microsoft.com/office/drawing/2014/main" id="{8B888B8F-4212-3552-F72E-C200AE113D3D}"/>
              </a:ext>
            </a:extLst>
          </p:cNvPr>
          <p:cNvSpPr>
            <a:spLocks noGrp="1"/>
          </p:cNvSpPr>
          <p:nvPr>
            <p:ph type="sldNum" sz="quarter" idx="4"/>
          </p:nvPr>
        </p:nvSpPr>
        <p:spPr>
          <a:xfrm>
            <a:off x="11295787" y="6251750"/>
            <a:ext cx="286611" cy="189270"/>
          </a:xfrm>
        </p:spPr>
        <p:txBody>
          <a:bodyPr/>
          <a:lstStyle/>
          <a:p>
            <a:fld id="{E494F7E3-3625-40F1-897C-DFFB67D50095}" type="slidenum">
              <a:rPr lang="en-US" smtClean="0"/>
              <a:pPr/>
              <a:t>31</a:t>
            </a:fld>
            <a:endParaRPr lang="en-US"/>
          </a:p>
        </p:txBody>
      </p:sp>
      <p:sp>
        <p:nvSpPr>
          <p:cNvPr id="56" name="Text Placeholder 55">
            <a:extLst>
              <a:ext uri="{FF2B5EF4-FFF2-40B4-BE49-F238E27FC236}">
                <a16:creationId xmlns:a16="http://schemas.microsoft.com/office/drawing/2014/main" id="{5A4A501E-A058-2BA2-F352-4232F09850F1}"/>
              </a:ext>
            </a:extLst>
          </p:cNvPr>
          <p:cNvSpPr>
            <a:spLocks noGrp="1"/>
          </p:cNvSpPr>
          <p:nvPr>
            <p:ph type="body" sz="quarter" idx="20"/>
          </p:nvPr>
        </p:nvSpPr>
        <p:spPr/>
        <p:txBody>
          <a:bodyPr>
            <a:noAutofit/>
          </a:bodyPr>
          <a:lstStyle/>
          <a:p>
            <a:r>
              <a:rPr lang="en-US" dirty="0"/>
              <a:t>The Evolution of Digital Transformation - From reactionary digitization to strategic transformation.</a:t>
            </a:r>
          </a:p>
        </p:txBody>
      </p:sp>
      <p:sp>
        <p:nvSpPr>
          <p:cNvPr id="32" name="Rectangle 31">
            <a:extLst>
              <a:ext uri="{FF2B5EF4-FFF2-40B4-BE49-F238E27FC236}">
                <a16:creationId xmlns:a16="http://schemas.microsoft.com/office/drawing/2014/main" id="{5FC118BB-707D-6A0C-B881-C0D8B58F4376}"/>
              </a:ext>
            </a:extLst>
          </p:cNvPr>
          <p:cNvSpPr/>
          <p:nvPr/>
        </p:nvSpPr>
        <p:spPr>
          <a:xfrm>
            <a:off x="8264805" y="3723512"/>
            <a:ext cx="406847" cy="406847"/>
          </a:xfrm>
          <a:prstGeom prst="rect">
            <a:avLst/>
          </a:prstGeom>
          <a:solidFill>
            <a:srgbClr val="082A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2BE1944-8EC9-5215-0169-3E7F536EE06E}"/>
              </a:ext>
            </a:extLst>
          </p:cNvPr>
          <p:cNvSpPr txBox="1"/>
          <p:nvPr/>
        </p:nvSpPr>
        <p:spPr>
          <a:xfrm>
            <a:off x="609600" y="3415735"/>
            <a:ext cx="609600" cy="215444"/>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Montserrat ExtraBold" pitchFamily="2" charset="0"/>
              </a:rPr>
              <a:t>2020</a:t>
            </a:r>
          </a:p>
        </p:txBody>
      </p:sp>
      <p:sp>
        <p:nvSpPr>
          <p:cNvPr id="8" name="TextBox 7">
            <a:extLst>
              <a:ext uri="{FF2B5EF4-FFF2-40B4-BE49-F238E27FC236}">
                <a16:creationId xmlns:a16="http://schemas.microsoft.com/office/drawing/2014/main" id="{A66E0802-76C0-AD71-5F16-3EF1DA5A2874}"/>
              </a:ext>
            </a:extLst>
          </p:cNvPr>
          <p:cNvSpPr txBox="1"/>
          <p:nvPr/>
        </p:nvSpPr>
        <p:spPr>
          <a:xfrm>
            <a:off x="3154078" y="4206281"/>
            <a:ext cx="1346200" cy="215444"/>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Montserrat ExtraBold" pitchFamily="2" charset="0"/>
              </a:rPr>
              <a:t>2021 – 2022</a:t>
            </a:r>
          </a:p>
        </p:txBody>
      </p:sp>
      <p:sp>
        <p:nvSpPr>
          <p:cNvPr id="9" name="TextBox 8">
            <a:extLst>
              <a:ext uri="{FF2B5EF4-FFF2-40B4-BE49-F238E27FC236}">
                <a16:creationId xmlns:a16="http://schemas.microsoft.com/office/drawing/2014/main" id="{D812CA10-6E26-DBBC-4FCC-1E6DE42ABC66}"/>
              </a:ext>
            </a:extLst>
          </p:cNvPr>
          <p:cNvSpPr txBox="1"/>
          <p:nvPr/>
        </p:nvSpPr>
        <p:spPr>
          <a:xfrm>
            <a:off x="5609022" y="3415735"/>
            <a:ext cx="1346200" cy="215444"/>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Montserrat ExtraBold" pitchFamily="2" charset="0"/>
              </a:rPr>
              <a:t>2023–2024</a:t>
            </a:r>
          </a:p>
        </p:txBody>
      </p:sp>
      <p:sp>
        <p:nvSpPr>
          <p:cNvPr id="10" name="TextBox 9">
            <a:extLst>
              <a:ext uri="{FF2B5EF4-FFF2-40B4-BE49-F238E27FC236}">
                <a16:creationId xmlns:a16="http://schemas.microsoft.com/office/drawing/2014/main" id="{54FF5282-F084-AFAB-9785-F89D5E235174}"/>
              </a:ext>
            </a:extLst>
          </p:cNvPr>
          <p:cNvSpPr txBox="1"/>
          <p:nvPr/>
        </p:nvSpPr>
        <p:spPr>
          <a:xfrm>
            <a:off x="8302590" y="4206281"/>
            <a:ext cx="609600" cy="215444"/>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Montserrat ExtraBold" pitchFamily="2" charset="0"/>
              </a:rPr>
              <a:t>2025</a:t>
            </a:r>
          </a:p>
        </p:txBody>
      </p:sp>
      <p:sp>
        <p:nvSpPr>
          <p:cNvPr id="11" name="TextBox 10">
            <a:extLst>
              <a:ext uri="{FF2B5EF4-FFF2-40B4-BE49-F238E27FC236}">
                <a16:creationId xmlns:a16="http://schemas.microsoft.com/office/drawing/2014/main" id="{AD216E42-4E32-BFB7-3BA6-F6DB2FFAA8F0}"/>
              </a:ext>
            </a:extLst>
          </p:cNvPr>
          <p:cNvSpPr txBox="1"/>
          <p:nvPr/>
        </p:nvSpPr>
        <p:spPr>
          <a:xfrm>
            <a:off x="609599" y="2420814"/>
            <a:ext cx="2851821" cy="246221"/>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accent4"/>
                </a:solidFill>
                <a:effectLst/>
                <a:uLnTx/>
                <a:uFillTx/>
                <a:latin typeface="Montserrat SemiBold" pitchFamily="2" charset="0"/>
                <a:ea typeface="+mn-ea"/>
                <a:cs typeface="+mn-cs"/>
              </a:rPr>
              <a:t>Rapid Reaction to Crisis</a:t>
            </a:r>
          </a:p>
        </p:txBody>
      </p:sp>
      <p:sp>
        <p:nvSpPr>
          <p:cNvPr id="12" name="TextBox 11">
            <a:extLst>
              <a:ext uri="{FF2B5EF4-FFF2-40B4-BE49-F238E27FC236}">
                <a16:creationId xmlns:a16="http://schemas.microsoft.com/office/drawing/2014/main" id="{33D3DB1E-BD51-50C9-E7B9-854E3F963FD6}"/>
              </a:ext>
            </a:extLst>
          </p:cNvPr>
          <p:cNvSpPr txBox="1">
            <a:spLocks/>
          </p:cNvSpPr>
          <p:nvPr/>
        </p:nvSpPr>
        <p:spPr>
          <a:xfrm>
            <a:off x="3154078" y="4516520"/>
            <a:ext cx="2851821" cy="246221"/>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accent4"/>
                </a:solidFill>
                <a:effectLst/>
                <a:uLnTx/>
                <a:uFillTx/>
                <a:latin typeface="Montserrat SemiBold" pitchFamily="2" charset="0"/>
                <a:ea typeface="+mn-ea"/>
                <a:cs typeface="+mn-cs"/>
              </a:rPr>
              <a:t>Acceleration &amp; Adoption</a:t>
            </a:r>
          </a:p>
        </p:txBody>
      </p:sp>
      <p:sp>
        <p:nvSpPr>
          <p:cNvPr id="13" name="TextBox 12">
            <a:extLst>
              <a:ext uri="{FF2B5EF4-FFF2-40B4-BE49-F238E27FC236}">
                <a16:creationId xmlns:a16="http://schemas.microsoft.com/office/drawing/2014/main" id="{4553F194-95C1-C5C8-00CB-C18195D137CC}"/>
              </a:ext>
            </a:extLst>
          </p:cNvPr>
          <p:cNvSpPr txBox="1">
            <a:spLocks/>
          </p:cNvSpPr>
          <p:nvPr/>
        </p:nvSpPr>
        <p:spPr>
          <a:xfrm>
            <a:off x="5609022" y="2420814"/>
            <a:ext cx="2851821" cy="246221"/>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accent4"/>
                </a:solidFill>
                <a:effectLst/>
                <a:uLnTx/>
                <a:uFillTx/>
                <a:latin typeface="Montserrat SemiBold" pitchFamily="2" charset="0"/>
                <a:ea typeface="+mn-ea"/>
                <a:cs typeface="+mn-cs"/>
              </a:rPr>
              <a:t>Strategic Digital Shifts</a:t>
            </a:r>
          </a:p>
        </p:txBody>
      </p:sp>
      <p:sp>
        <p:nvSpPr>
          <p:cNvPr id="14" name="TextBox 13">
            <a:extLst>
              <a:ext uri="{FF2B5EF4-FFF2-40B4-BE49-F238E27FC236}">
                <a16:creationId xmlns:a16="http://schemas.microsoft.com/office/drawing/2014/main" id="{3BCCBDC8-5151-F6F2-21C1-9A3962E81F83}"/>
              </a:ext>
            </a:extLst>
          </p:cNvPr>
          <p:cNvSpPr txBox="1">
            <a:spLocks/>
          </p:cNvSpPr>
          <p:nvPr/>
        </p:nvSpPr>
        <p:spPr>
          <a:xfrm>
            <a:off x="8302589" y="4516520"/>
            <a:ext cx="2851821" cy="246221"/>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accent4"/>
                </a:solidFill>
                <a:effectLst/>
                <a:uLnTx/>
                <a:uFillTx/>
                <a:latin typeface="Montserrat SemiBold" pitchFamily="2" charset="0"/>
                <a:ea typeface="+mn-ea"/>
                <a:cs typeface="+mn-cs"/>
              </a:rPr>
              <a:t>Transformation for Growth</a:t>
            </a:r>
          </a:p>
        </p:txBody>
      </p:sp>
      <p:sp>
        <p:nvSpPr>
          <p:cNvPr id="15" name="TextBox 14">
            <a:extLst>
              <a:ext uri="{FF2B5EF4-FFF2-40B4-BE49-F238E27FC236}">
                <a16:creationId xmlns:a16="http://schemas.microsoft.com/office/drawing/2014/main" id="{4E8658DB-E395-B323-D599-CB990CB069AE}"/>
              </a:ext>
            </a:extLst>
          </p:cNvPr>
          <p:cNvSpPr txBox="1"/>
          <p:nvPr/>
        </p:nvSpPr>
        <p:spPr>
          <a:xfrm>
            <a:off x="609599" y="2713413"/>
            <a:ext cx="3289301" cy="616964"/>
          </a:xfrm>
          <a:prstGeom prst="rect">
            <a:avLst/>
          </a:prstGeom>
          <a:noFill/>
        </p:spPr>
        <p:txBody>
          <a:bodyPr wrap="square" lIns="0" tIns="0" rIns="0" bIns="0">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Montserrat"/>
                <a:ea typeface="+mn-ea"/>
                <a:cs typeface="+mn-cs"/>
              </a:rPr>
              <a:t>Remote work, digital customer engagement, and operational continuity became immediate priorities. </a:t>
            </a:r>
          </a:p>
        </p:txBody>
      </p:sp>
      <p:sp>
        <p:nvSpPr>
          <p:cNvPr id="16" name="TextBox 15">
            <a:extLst>
              <a:ext uri="{FF2B5EF4-FFF2-40B4-BE49-F238E27FC236}">
                <a16:creationId xmlns:a16="http://schemas.microsoft.com/office/drawing/2014/main" id="{C63B2C6B-EC77-9DB6-E1B6-8B655E90AB00}"/>
              </a:ext>
            </a:extLst>
          </p:cNvPr>
          <p:cNvSpPr txBox="1"/>
          <p:nvPr/>
        </p:nvSpPr>
        <p:spPr>
          <a:xfrm>
            <a:off x="3154078" y="4809119"/>
            <a:ext cx="3289301" cy="406458"/>
          </a:xfrm>
          <a:prstGeom prst="rect">
            <a:avLst/>
          </a:prstGeom>
          <a:noFill/>
        </p:spPr>
        <p:txBody>
          <a:bodyPr wrap="square" lIns="0" tIns="0" rIns="0" bIns="0">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Montserrat"/>
                <a:ea typeface="+mn-ea"/>
                <a:cs typeface="+mn-cs"/>
              </a:rPr>
              <a:t>With the initial crisis stabilized, businesses began to formalize their digital initiatives. </a:t>
            </a:r>
          </a:p>
        </p:txBody>
      </p:sp>
      <p:sp>
        <p:nvSpPr>
          <p:cNvPr id="17" name="TextBox 16">
            <a:extLst>
              <a:ext uri="{FF2B5EF4-FFF2-40B4-BE49-F238E27FC236}">
                <a16:creationId xmlns:a16="http://schemas.microsoft.com/office/drawing/2014/main" id="{A4F14CCE-7EC5-203D-6CB8-FB72392E335F}"/>
              </a:ext>
            </a:extLst>
          </p:cNvPr>
          <p:cNvSpPr txBox="1"/>
          <p:nvPr/>
        </p:nvSpPr>
        <p:spPr>
          <a:xfrm>
            <a:off x="5609022" y="2713413"/>
            <a:ext cx="3289301" cy="406458"/>
          </a:xfrm>
          <a:prstGeom prst="rect">
            <a:avLst/>
          </a:prstGeom>
          <a:noFill/>
        </p:spPr>
        <p:txBody>
          <a:bodyPr wrap="square" lIns="0" tIns="0" rIns="0" bIns="0">
            <a:spAutoFit/>
          </a:bodyPr>
          <a:lstStyle/>
          <a:p>
            <a:pPr lvl="0">
              <a:lnSpc>
                <a:spcPct val="114000"/>
              </a:lnSpc>
              <a:defRPr/>
            </a:pPr>
            <a:r>
              <a:rPr kumimoji="0" lang="en-US" sz="1200" b="0" i="0" u="none" strike="noStrike" kern="1200" cap="none" spc="0" normalizeH="0" baseline="0" noProof="0" dirty="0">
                <a:ln>
                  <a:noFill/>
                </a:ln>
                <a:solidFill>
                  <a:prstClr val="white"/>
                </a:solidFill>
                <a:effectLst/>
                <a:uLnTx/>
                <a:uFillTx/>
                <a:latin typeface="Montserrat"/>
                <a:ea typeface="+mn-ea"/>
                <a:cs typeface="+mn-cs"/>
              </a:rPr>
              <a:t>Focus shifted to integrating digital initiatives into core business strategies. </a:t>
            </a:r>
          </a:p>
        </p:txBody>
      </p:sp>
      <p:sp>
        <p:nvSpPr>
          <p:cNvPr id="18" name="TextBox 17">
            <a:extLst>
              <a:ext uri="{FF2B5EF4-FFF2-40B4-BE49-F238E27FC236}">
                <a16:creationId xmlns:a16="http://schemas.microsoft.com/office/drawing/2014/main" id="{26B52B8E-23BF-0830-8924-3784351D00EF}"/>
              </a:ext>
            </a:extLst>
          </p:cNvPr>
          <p:cNvSpPr txBox="1"/>
          <p:nvPr/>
        </p:nvSpPr>
        <p:spPr>
          <a:xfrm>
            <a:off x="8302589" y="4809119"/>
            <a:ext cx="3289301" cy="616964"/>
          </a:xfrm>
          <a:prstGeom prst="rect">
            <a:avLst/>
          </a:prstGeom>
          <a:noFill/>
        </p:spPr>
        <p:txBody>
          <a:bodyPr wrap="square" lIns="0" tIns="0" rIns="0" bIns="0">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Montserrat"/>
                <a:ea typeface="+mn-ea"/>
                <a:cs typeface="+mn-cs"/>
              </a:rPr>
              <a:t>Successful organizations use data-driven insights </a:t>
            </a:r>
            <a:r>
              <a:rPr lang="en-US" sz="1200" dirty="0">
                <a:solidFill>
                  <a:prstClr val="white"/>
                </a:solidFill>
                <a:latin typeface="Montserrat"/>
              </a:rPr>
              <a:t>and c</a:t>
            </a:r>
            <a:r>
              <a:rPr kumimoji="0" lang="en-US" sz="1200" b="0" i="0" u="none" strike="noStrike" kern="1200" cap="none" spc="0" normalizeH="0" baseline="0" noProof="0" dirty="0">
                <a:ln>
                  <a:noFill/>
                </a:ln>
                <a:solidFill>
                  <a:prstClr val="white"/>
                </a:solidFill>
                <a:effectLst/>
                <a:uLnTx/>
                <a:uFillTx/>
                <a:latin typeface="Montserrat"/>
                <a:ea typeface="+mn-ea"/>
                <a:cs typeface="+mn-cs"/>
              </a:rPr>
              <a:t>on</a:t>
            </a:r>
            <a:r>
              <a:rPr lang="en-US" sz="1200" dirty="0">
                <a:solidFill>
                  <a:prstClr val="white"/>
                </a:solidFill>
                <a:latin typeface="Montserrat"/>
              </a:rPr>
              <a:t>n</a:t>
            </a:r>
            <a:r>
              <a:rPr kumimoji="0" lang="en-US" sz="1200" b="0" i="0" u="none" strike="noStrike" kern="1200" cap="none" spc="0" normalizeH="0" baseline="0" noProof="0" dirty="0" err="1">
                <a:ln>
                  <a:noFill/>
                </a:ln>
                <a:solidFill>
                  <a:prstClr val="white"/>
                </a:solidFill>
                <a:effectLst/>
                <a:uLnTx/>
                <a:uFillTx/>
                <a:latin typeface="Montserrat"/>
                <a:ea typeface="+mn-ea"/>
                <a:cs typeface="+mn-cs"/>
              </a:rPr>
              <a:t>ected</a:t>
            </a:r>
            <a:r>
              <a:rPr kumimoji="0" lang="en-US" sz="1200" b="0" i="0" u="none" strike="noStrike" kern="1200" cap="none" spc="0" normalizeH="0" baseline="0" noProof="0" dirty="0">
                <a:ln>
                  <a:noFill/>
                </a:ln>
                <a:solidFill>
                  <a:prstClr val="white"/>
                </a:solidFill>
                <a:effectLst/>
                <a:uLnTx/>
                <a:uFillTx/>
                <a:latin typeface="Montserrat"/>
                <a:ea typeface="+mn-ea"/>
                <a:cs typeface="+mn-cs"/>
              </a:rPr>
              <a:t> ecosystems to deliver high business value.</a:t>
            </a:r>
          </a:p>
        </p:txBody>
      </p:sp>
      <p:sp>
        <p:nvSpPr>
          <p:cNvPr id="30" name="Isosceles Triangle 47">
            <a:extLst>
              <a:ext uri="{FF2B5EF4-FFF2-40B4-BE49-F238E27FC236}">
                <a16:creationId xmlns:a16="http://schemas.microsoft.com/office/drawing/2014/main" id="{9FBE1FE2-7620-990B-5D71-6B5155DA4A49}"/>
              </a:ext>
            </a:extLst>
          </p:cNvPr>
          <p:cNvSpPr/>
          <p:nvPr/>
        </p:nvSpPr>
        <p:spPr>
          <a:xfrm rot="5400000">
            <a:off x="11452786" y="3875949"/>
            <a:ext cx="152246" cy="96152"/>
          </a:xfrm>
          <a:custGeom>
            <a:avLst/>
            <a:gdLst>
              <a:gd name="connsiteX0" fmla="*/ 0 w 341513"/>
              <a:gd name="connsiteY0" fmla="*/ 294408 h 294408"/>
              <a:gd name="connsiteX1" fmla="*/ 170757 w 341513"/>
              <a:gd name="connsiteY1" fmla="*/ 0 h 294408"/>
              <a:gd name="connsiteX2" fmla="*/ 341513 w 341513"/>
              <a:gd name="connsiteY2" fmla="*/ 294408 h 294408"/>
              <a:gd name="connsiteX3" fmla="*/ 0 w 341513"/>
              <a:gd name="connsiteY3" fmla="*/ 294408 h 294408"/>
              <a:gd name="connsiteX0" fmla="*/ 0 w 341513"/>
              <a:gd name="connsiteY0" fmla="*/ 294408 h 385848"/>
              <a:gd name="connsiteX1" fmla="*/ 170757 w 341513"/>
              <a:gd name="connsiteY1" fmla="*/ 0 h 385848"/>
              <a:gd name="connsiteX2" fmla="*/ 341513 w 341513"/>
              <a:gd name="connsiteY2" fmla="*/ 294408 h 385848"/>
              <a:gd name="connsiteX3" fmla="*/ 91440 w 341513"/>
              <a:gd name="connsiteY3" fmla="*/ 385848 h 385848"/>
              <a:gd name="connsiteX0" fmla="*/ 0 w 341513"/>
              <a:gd name="connsiteY0" fmla="*/ 294408 h 294408"/>
              <a:gd name="connsiteX1" fmla="*/ 170757 w 341513"/>
              <a:gd name="connsiteY1" fmla="*/ 0 h 294408"/>
              <a:gd name="connsiteX2" fmla="*/ 341513 w 341513"/>
              <a:gd name="connsiteY2" fmla="*/ 294408 h 294408"/>
            </a:gdLst>
            <a:ahLst/>
            <a:cxnLst>
              <a:cxn ang="0">
                <a:pos x="connsiteX0" y="connsiteY0"/>
              </a:cxn>
              <a:cxn ang="0">
                <a:pos x="connsiteX1" y="connsiteY1"/>
              </a:cxn>
              <a:cxn ang="0">
                <a:pos x="connsiteX2" y="connsiteY2"/>
              </a:cxn>
            </a:cxnLst>
            <a:rect l="l" t="t" r="r" b="b"/>
            <a:pathLst>
              <a:path w="341513" h="294408">
                <a:moveTo>
                  <a:pt x="0" y="294408"/>
                </a:moveTo>
                <a:lnTo>
                  <a:pt x="170757" y="0"/>
                </a:lnTo>
                <a:lnTo>
                  <a:pt x="341513" y="294408"/>
                </a:lnTo>
              </a:path>
            </a:pathLst>
          </a:custGeom>
          <a:noFill/>
          <a:ln>
            <a:solidFill>
              <a:schemeClr val="accent4"/>
            </a:solidFill>
            <a:beve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pic>
        <p:nvPicPr>
          <p:cNvPr id="19" name="Graphic 18">
            <a:extLst>
              <a:ext uri="{FF2B5EF4-FFF2-40B4-BE49-F238E27FC236}">
                <a16:creationId xmlns:a16="http://schemas.microsoft.com/office/drawing/2014/main" id="{6579CF4F-E754-249F-ACFF-2351E3446C2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6499" y="3758386"/>
            <a:ext cx="331278" cy="331278"/>
          </a:xfrm>
          <a:prstGeom prst="rect">
            <a:avLst/>
          </a:prstGeom>
        </p:spPr>
      </p:pic>
      <p:pic>
        <p:nvPicPr>
          <p:cNvPr id="24" name="Graphic 23">
            <a:extLst>
              <a:ext uri="{FF2B5EF4-FFF2-40B4-BE49-F238E27FC236}">
                <a16:creationId xmlns:a16="http://schemas.microsoft.com/office/drawing/2014/main" id="{DFF4C74D-B807-238D-BBDF-18AB13EE105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3191863" y="3761296"/>
            <a:ext cx="331278" cy="331278"/>
          </a:xfrm>
          <a:prstGeom prst="rect">
            <a:avLst/>
          </a:prstGeom>
        </p:spPr>
      </p:pic>
      <p:pic>
        <p:nvPicPr>
          <p:cNvPr id="25" name="Graphic 24">
            <a:extLst>
              <a:ext uri="{FF2B5EF4-FFF2-40B4-BE49-F238E27FC236}">
                <a16:creationId xmlns:a16="http://schemas.microsoft.com/office/drawing/2014/main" id="{E58AC124-C750-236A-B0E8-406D1495961D}"/>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5609022" y="3761296"/>
            <a:ext cx="331278" cy="331278"/>
          </a:xfrm>
          <a:prstGeom prst="rect">
            <a:avLst/>
          </a:prstGeom>
        </p:spPr>
      </p:pic>
      <p:pic>
        <p:nvPicPr>
          <p:cNvPr id="26" name="Graphic 25">
            <a:extLst>
              <a:ext uri="{FF2B5EF4-FFF2-40B4-BE49-F238E27FC236}">
                <a16:creationId xmlns:a16="http://schemas.microsoft.com/office/drawing/2014/main" id="{0A0524B1-F084-87C6-A22F-1DA4BDA829DF}"/>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8302590" y="3758386"/>
            <a:ext cx="331278" cy="331278"/>
          </a:xfrm>
          <a:prstGeom prst="rect">
            <a:avLst/>
          </a:prstGeom>
        </p:spPr>
      </p:pic>
      <p:cxnSp>
        <p:nvCxnSpPr>
          <p:cNvPr id="54" name="Straight Connector 53">
            <a:extLst>
              <a:ext uri="{FF2B5EF4-FFF2-40B4-BE49-F238E27FC236}">
                <a16:creationId xmlns:a16="http://schemas.microsoft.com/office/drawing/2014/main" id="{8243E75F-21F5-64F9-31C6-76DAD1314AD2}"/>
              </a:ext>
            </a:extLst>
          </p:cNvPr>
          <p:cNvCxnSpPr>
            <a:cxnSpLocks/>
          </p:cNvCxnSpPr>
          <p:nvPr/>
        </p:nvCxnSpPr>
        <p:spPr>
          <a:xfrm>
            <a:off x="609600" y="2048881"/>
            <a:ext cx="10964845" cy="0"/>
          </a:xfrm>
          <a:prstGeom prst="line">
            <a:avLst/>
          </a:prstGeom>
          <a:ln w="22225">
            <a:solidFill>
              <a:schemeClr val="accent4">
                <a:lumMod val="20000"/>
                <a:lumOff val="80000"/>
                <a:alpha val="40000"/>
              </a:schemeClr>
            </a:solidFill>
          </a:ln>
        </p:spPr>
        <p:style>
          <a:lnRef idx="2">
            <a:schemeClr val="accent1"/>
          </a:lnRef>
          <a:fillRef idx="0">
            <a:schemeClr val="accent1"/>
          </a:fillRef>
          <a:effectRef idx="1">
            <a:schemeClr val="accent1"/>
          </a:effectRef>
          <a:fontRef idx="minor">
            <a:schemeClr val="tx1"/>
          </a:fontRef>
        </p:style>
      </p:cxnSp>
      <p:sp>
        <p:nvSpPr>
          <p:cNvPr id="57" name="Text Placeholder 44">
            <a:extLst>
              <a:ext uri="{FF2B5EF4-FFF2-40B4-BE49-F238E27FC236}">
                <a16:creationId xmlns:a16="http://schemas.microsoft.com/office/drawing/2014/main" id="{32675B58-C827-6EB0-80A0-C949DC34F72A}"/>
              </a:ext>
            </a:extLst>
          </p:cNvPr>
          <p:cNvSpPr txBox="1">
            <a:spLocks/>
          </p:cNvSpPr>
          <p:nvPr/>
        </p:nvSpPr>
        <p:spPr>
          <a:xfrm>
            <a:off x="1283479" y="1541977"/>
            <a:ext cx="10104814" cy="249299"/>
          </a:xfrm>
          <a:prstGeom prst="rect">
            <a:avLst/>
          </a:prstGeom>
        </p:spPr>
        <p:txBody>
          <a:bodyPr lIns="0" tIns="0" rIns="0" bIns="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14000"/>
              </a:lnSpc>
              <a:buNone/>
              <a:defRPr/>
            </a:pPr>
            <a:r>
              <a:rPr lang="en-US" sz="1800" dirty="0">
                <a:solidFill>
                  <a:srgbClr val="E8E8E8"/>
                </a:solidFill>
                <a:latin typeface="Montserrat SemiBold" pitchFamily="2" charset="0"/>
              </a:rPr>
              <a:t>Why digital transformation Still Matters in 2025</a:t>
            </a:r>
          </a:p>
        </p:txBody>
      </p:sp>
      <p:grpSp>
        <p:nvGrpSpPr>
          <p:cNvPr id="58" name="Group 57">
            <a:extLst>
              <a:ext uri="{FF2B5EF4-FFF2-40B4-BE49-F238E27FC236}">
                <a16:creationId xmlns:a16="http://schemas.microsoft.com/office/drawing/2014/main" id="{7475F2A9-1F2B-35DF-F7E7-D342DED32FDA}"/>
              </a:ext>
            </a:extLst>
          </p:cNvPr>
          <p:cNvGrpSpPr/>
          <p:nvPr/>
        </p:nvGrpSpPr>
        <p:grpSpPr>
          <a:xfrm>
            <a:off x="609601" y="1561908"/>
            <a:ext cx="571759" cy="209438"/>
            <a:chOff x="612215" y="3436053"/>
            <a:chExt cx="954475" cy="344047"/>
          </a:xfrm>
        </p:grpSpPr>
        <p:sp>
          <p:nvSpPr>
            <p:cNvPr id="59" name="Parallelogram 58">
              <a:extLst>
                <a:ext uri="{FF2B5EF4-FFF2-40B4-BE49-F238E27FC236}">
                  <a16:creationId xmlns:a16="http://schemas.microsoft.com/office/drawing/2014/main" id="{210DBE62-6F65-CE40-D7C3-2CDCB19D38C7}"/>
                </a:ext>
              </a:extLst>
            </p:cNvPr>
            <p:cNvSpPr/>
            <p:nvPr/>
          </p:nvSpPr>
          <p:spPr>
            <a:xfrm>
              <a:off x="1133302" y="3436053"/>
              <a:ext cx="433388" cy="344047"/>
            </a:xfrm>
            <a:prstGeom prst="parallelogram">
              <a:avLst>
                <a:gd name="adj" fmla="val 7812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60" name="Parallelogram 59">
              <a:extLst>
                <a:ext uri="{FF2B5EF4-FFF2-40B4-BE49-F238E27FC236}">
                  <a16:creationId xmlns:a16="http://schemas.microsoft.com/office/drawing/2014/main" id="{DF25EF51-F70B-759F-3964-B428C7CAD914}"/>
                </a:ext>
              </a:extLst>
            </p:cNvPr>
            <p:cNvSpPr/>
            <p:nvPr/>
          </p:nvSpPr>
          <p:spPr>
            <a:xfrm>
              <a:off x="858906" y="3436053"/>
              <a:ext cx="378317" cy="344047"/>
            </a:xfrm>
            <a:prstGeom prst="parallelogram">
              <a:avLst>
                <a:gd name="adj" fmla="val 78127"/>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ontserrat"/>
                <a:ea typeface="+mn-ea"/>
                <a:cs typeface="+mn-cs"/>
              </a:endParaRPr>
            </a:p>
          </p:txBody>
        </p:sp>
        <p:sp>
          <p:nvSpPr>
            <p:cNvPr id="61" name="Parallelogram 60">
              <a:extLst>
                <a:ext uri="{FF2B5EF4-FFF2-40B4-BE49-F238E27FC236}">
                  <a16:creationId xmlns:a16="http://schemas.microsoft.com/office/drawing/2014/main" id="{45063A88-AACE-64FD-8806-DCB3910C08DA}"/>
                </a:ext>
              </a:extLst>
            </p:cNvPr>
            <p:cNvSpPr/>
            <p:nvPr/>
          </p:nvSpPr>
          <p:spPr>
            <a:xfrm>
              <a:off x="612215" y="3436053"/>
              <a:ext cx="350612" cy="344047"/>
            </a:xfrm>
            <a:prstGeom prst="parallelogram">
              <a:avLst>
                <a:gd name="adj" fmla="val 78127"/>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ontserrat"/>
                <a:ea typeface="+mn-ea"/>
                <a:cs typeface="+mn-cs"/>
              </a:endParaRPr>
            </a:p>
          </p:txBody>
        </p:sp>
      </p:grpSp>
    </p:spTree>
    <p:extLst>
      <p:ext uri="{BB962C8B-B14F-4D97-AF65-F5344CB8AC3E}">
        <p14:creationId xmlns:p14="http://schemas.microsoft.com/office/powerpoint/2010/main" val="32859661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BD97F1C-243A-3F2E-18CD-1FF992710803}"/>
              </a:ext>
            </a:extLst>
          </p:cNvPr>
          <p:cNvSpPr>
            <a:spLocks noGrp="1"/>
          </p:cNvSpPr>
          <p:nvPr>
            <p:ph type="body" sz="quarter" idx="18"/>
          </p:nvPr>
        </p:nvSpPr>
        <p:spPr>
          <a:xfrm>
            <a:off x="3197860" y="6279450"/>
            <a:ext cx="5796280" cy="166199"/>
          </a:xfrm>
        </p:spPr>
        <p:txBody>
          <a:bodyPr>
            <a:normAutofit/>
          </a:bodyPr>
          <a:lstStyle/>
          <a:p>
            <a:r>
              <a:rPr lang="en-US" dirty="0"/>
              <a:t>The Evolution of Digital Transformation </a:t>
            </a:r>
          </a:p>
        </p:txBody>
      </p:sp>
      <p:sp>
        <p:nvSpPr>
          <p:cNvPr id="9" name="Text Placeholder 8">
            <a:extLst>
              <a:ext uri="{FF2B5EF4-FFF2-40B4-BE49-F238E27FC236}">
                <a16:creationId xmlns:a16="http://schemas.microsoft.com/office/drawing/2014/main" id="{9F8FDD08-C4B8-7460-BCA4-763AB49D9414}"/>
              </a:ext>
            </a:extLst>
          </p:cNvPr>
          <p:cNvSpPr>
            <a:spLocks noGrp="1"/>
          </p:cNvSpPr>
          <p:nvPr>
            <p:ph type="body" sz="quarter" idx="19"/>
          </p:nvPr>
        </p:nvSpPr>
        <p:spPr>
          <a:xfrm>
            <a:off x="609599" y="6251750"/>
            <a:ext cx="286613" cy="221599"/>
          </a:xfrm>
        </p:spPr>
        <p:txBody>
          <a:bodyPr>
            <a:normAutofit/>
          </a:bodyPr>
          <a:lstStyle/>
          <a:p>
            <a:r>
              <a:rPr lang="en-US" dirty="0"/>
              <a:t>01</a:t>
            </a:r>
          </a:p>
        </p:txBody>
      </p:sp>
      <p:sp>
        <p:nvSpPr>
          <p:cNvPr id="7" name="Text Placeholder 6">
            <a:extLst>
              <a:ext uri="{FF2B5EF4-FFF2-40B4-BE49-F238E27FC236}">
                <a16:creationId xmlns:a16="http://schemas.microsoft.com/office/drawing/2014/main" id="{1C0F5CD0-8218-D577-4A12-C89F87A10166}"/>
              </a:ext>
            </a:extLst>
          </p:cNvPr>
          <p:cNvSpPr>
            <a:spLocks noGrp="1"/>
          </p:cNvSpPr>
          <p:nvPr>
            <p:ph type="body" sz="quarter" idx="16"/>
          </p:nvPr>
        </p:nvSpPr>
        <p:spPr>
          <a:xfrm>
            <a:off x="946152" y="6279450"/>
            <a:ext cx="2203446" cy="166199"/>
          </a:xfrm>
        </p:spPr>
        <p:txBody>
          <a:bodyPr>
            <a:normAutofit/>
          </a:bodyPr>
          <a:lstStyle/>
          <a:p>
            <a:r>
              <a:rPr lang="en-US" dirty="0"/>
              <a:t>Introduction</a:t>
            </a:r>
          </a:p>
        </p:txBody>
      </p:sp>
      <p:sp>
        <p:nvSpPr>
          <p:cNvPr id="5" name="Slide Number Placeholder 4">
            <a:extLst>
              <a:ext uri="{FF2B5EF4-FFF2-40B4-BE49-F238E27FC236}">
                <a16:creationId xmlns:a16="http://schemas.microsoft.com/office/drawing/2014/main" id="{0518FC44-E68E-A5A2-ADC1-4D8D6890B56A}"/>
              </a:ext>
            </a:extLst>
          </p:cNvPr>
          <p:cNvSpPr>
            <a:spLocks noGrp="1"/>
          </p:cNvSpPr>
          <p:nvPr>
            <p:ph type="sldNum" sz="quarter" idx="4"/>
          </p:nvPr>
        </p:nvSpPr>
        <p:spPr>
          <a:xfrm>
            <a:off x="11295787" y="6251750"/>
            <a:ext cx="286611" cy="189270"/>
          </a:xfrm>
        </p:spPr>
        <p:txBody>
          <a:bodyPr/>
          <a:lstStyle/>
          <a:p>
            <a:fld id="{E494F7E3-3625-40F1-897C-DFFB67D50095}" type="slidenum">
              <a:rPr lang="en-US" smtClean="0"/>
              <a:pPr/>
              <a:t>32</a:t>
            </a:fld>
            <a:endParaRPr lang="en-US" dirty="0"/>
          </a:p>
        </p:txBody>
      </p:sp>
      <p:sp>
        <p:nvSpPr>
          <p:cNvPr id="6" name="Text Placeholder 5">
            <a:extLst>
              <a:ext uri="{FF2B5EF4-FFF2-40B4-BE49-F238E27FC236}">
                <a16:creationId xmlns:a16="http://schemas.microsoft.com/office/drawing/2014/main" id="{F1B39C86-17C6-9E12-62B5-71721F7B8080}"/>
              </a:ext>
            </a:extLst>
          </p:cNvPr>
          <p:cNvSpPr>
            <a:spLocks noGrp="1"/>
          </p:cNvSpPr>
          <p:nvPr>
            <p:ph type="body" sz="quarter" idx="15"/>
          </p:nvPr>
        </p:nvSpPr>
        <p:spPr>
          <a:xfrm>
            <a:off x="609600" y="393700"/>
            <a:ext cx="10972800" cy="757238"/>
          </a:xfrm>
        </p:spPr>
        <p:txBody>
          <a:bodyPr>
            <a:noAutofit/>
          </a:bodyPr>
          <a:lstStyle/>
          <a:p>
            <a:r>
              <a:rPr lang="en-US" dirty="0"/>
              <a:t>The Evolution of Digital Transformation - From reactionary digitization to strategic transformation.</a:t>
            </a:r>
          </a:p>
        </p:txBody>
      </p:sp>
      <p:grpSp>
        <p:nvGrpSpPr>
          <p:cNvPr id="16" name="Group 15" hidden="1">
            <a:extLst>
              <a:ext uri="{FF2B5EF4-FFF2-40B4-BE49-F238E27FC236}">
                <a16:creationId xmlns:a16="http://schemas.microsoft.com/office/drawing/2014/main" id="{7039BF65-AE4C-3515-831B-CAAED83EA3B1}"/>
              </a:ext>
            </a:extLst>
          </p:cNvPr>
          <p:cNvGrpSpPr/>
          <p:nvPr/>
        </p:nvGrpSpPr>
        <p:grpSpPr>
          <a:xfrm>
            <a:off x="609600" y="1790700"/>
            <a:ext cx="10972800" cy="4361384"/>
            <a:chOff x="609600" y="1790700"/>
            <a:chExt cx="7261189" cy="2387761"/>
          </a:xfrm>
        </p:grpSpPr>
        <p:sp>
          <p:nvSpPr>
            <p:cNvPr id="10" name="Rectangle 9">
              <a:extLst>
                <a:ext uri="{FF2B5EF4-FFF2-40B4-BE49-F238E27FC236}">
                  <a16:creationId xmlns:a16="http://schemas.microsoft.com/office/drawing/2014/main" id="{061FBAA3-8275-7CAF-F08C-0D30F50413DD}"/>
                </a:ext>
              </a:extLst>
            </p:cNvPr>
            <p:cNvSpPr/>
            <p:nvPr/>
          </p:nvSpPr>
          <p:spPr>
            <a:xfrm>
              <a:off x="609600" y="1790700"/>
              <a:ext cx="1138177" cy="238776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DC7EE91-3D9A-3E06-F9B5-5B6D0FA4CD15}"/>
                </a:ext>
              </a:extLst>
            </p:cNvPr>
            <p:cNvSpPr/>
            <p:nvPr/>
          </p:nvSpPr>
          <p:spPr>
            <a:xfrm>
              <a:off x="1834202" y="1790700"/>
              <a:ext cx="1138177" cy="238776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DFCC2DB-1182-1C1B-7ED2-4E5E3B586507}"/>
                </a:ext>
              </a:extLst>
            </p:cNvPr>
            <p:cNvSpPr/>
            <p:nvPr/>
          </p:nvSpPr>
          <p:spPr>
            <a:xfrm>
              <a:off x="3058804" y="1790700"/>
              <a:ext cx="1138177" cy="238776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2292AB6-0FD0-7AEE-7D8F-B9DF58733F99}"/>
                </a:ext>
              </a:extLst>
            </p:cNvPr>
            <p:cNvSpPr/>
            <p:nvPr/>
          </p:nvSpPr>
          <p:spPr>
            <a:xfrm>
              <a:off x="4283406" y="1790700"/>
              <a:ext cx="1138177" cy="238776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345F2F0-4E9D-5501-F675-8C22F6174E3A}"/>
                </a:ext>
              </a:extLst>
            </p:cNvPr>
            <p:cNvSpPr/>
            <p:nvPr/>
          </p:nvSpPr>
          <p:spPr>
            <a:xfrm>
              <a:off x="5508008" y="1790700"/>
              <a:ext cx="1138177" cy="238776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41B3CAF-17BA-26BB-25E0-C8E1AA73E43C}"/>
                </a:ext>
              </a:extLst>
            </p:cNvPr>
            <p:cNvSpPr/>
            <p:nvPr/>
          </p:nvSpPr>
          <p:spPr>
            <a:xfrm>
              <a:off x="6732612" y="1790700"/>
              <a:ext cx="1138177" cy="238776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a:extLst>
              <a:ext uri="{FF2B5EF4-FFF2-40B4-BE49-F238E27FC236}">
                <a16:creationId xmlns:a16="http://schemas.microsoft.com/office/drawing/2014/main" id="{6AFE95ED-4549-1390-F04A-E2B79F48F7AC}"/>
              </a:ext>
            </a:extLst>
          </p:cNvPr>
          <p:cNvSpPr txBox="1"/>
          <p:nvPr/>
        </p:nvSpPr>
        <p:spPr>
          <a:xfrm>
            <a:off x="640578" y="3278985"/>
            <a:ext cx="609600" cy="215444"/>
          </a:xfrm>
          <a:prstGeom prst="rect">
            <a:avLst/>
          </a:prstGeom>
          <a:noFill/>
        </p:spPr>
        <p:txBody>
          <a:bodyPr wrap="squar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accent1">
                    <a:lumMod val="60000"/>
                    <a:lumOff val="40000"/>
                  </a:schemeClr>
                </a:solidFill>
                <a:effectLst/>
                <a:uLnTx/>
                <a:uFillTx/>
                <a:latin typeface="Montserrat ExtraBold" pitchFamily="2" charset="0"/>
              </a:rPr>
              <a:t>2020</a:t>
            </a:r>
          </a:p>
        </p:txBody>
      </p:sp>
      <p:sp>
        <p:nvSpPr>
          <p:cNvPr id="26" name="TextBox 25">
            <a:extLst>
              <a:ext uri="{FF2B5EF4-FFF2-40B4-BE49-F238E27FC236}">
                <a16:creationId xmlns:a16="http://schemas.microsoft.com/office/drawing/2014/main" id="{745EC907-A6A3-040E-9274-6E98E0A02ED1}"/>
              </a:ext>
            </a:extLst>
          </p:cNvPr>
          <p:cNvSpPr txBox="1"/>
          <p:nvPr/>
        </p:nvSpPr>
        <p:spPr>
          <a:xfrm>
            <a:off x="7447246" y="3278985"/>
            <a:ext cx="609600" cy="215444"/>
          </a:xfrm>
          <a:prstGeom prst="rect">
            <a:avLst/>
          </a:prstGeom>
          <a:noFill/>
        </p:spPr>
        <p:txBody>
          <a:bodyPr wrap="squar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accent1">
                    <a:lumMod val="60000"/>
                    <a:lumOff val="40000"/>
                  </a:schemeClr>
                </a:solidFill>
                <a:effectLst/>
                <a:uLnTx/>
                <a:uFillTx/>
                <a:latin typeface="Montserrat ExtraBold" pitchFamily="2" charset="0"/>
              </a:rPr>
              <a:t>202</a:t>
            </a:r>
            <a:r>
              <a:rPr lang="en-US" sz="1400" dirty="0">
                <a:solidFill>
                  <a:schemeClr val="accent1">
                    <a:lumMod val="60000"/>
                    <a:lumOff val="40000"/>
                  </a:schemeClr>
                </a:solidFill>
                <a:latin typeface="Montserrat ExtraBold" pitchFamily="2" charset="0"/>
              </a:rPr>
              <a:t>2</a:t>
            </a:r>
            <a:endParaRPr kumimoji="0" lang="en-US" sz="1400" b="0" i="0" u="none" strike="noStrike" kern="1200" cap="none" spc="0" normalizeH="0" baseline="0" noProof="0" dirty="0">
              <a:ln>
                <a:noFill/>
              </a:ln>
              <a:solidFill>
                <a:schemeClr val="accent1">
                  <a:lumMod val="60000"/>
                  <a:lumOff val="40000"/>
                </a:schemeClr>
              </a:solidFill>
              <a:effectLst/>
              <a:uLnTx/>
              <a:uFillTx/>
              <a:latin typeface="Montserrat ExtraBold" pitchFamily="2" charset="0"/>
            </a:endParaRPr>
          </a:p>
        </p:txBody>
      </p:sp>
      <p:sp>
        <p:nvSpPr>
          <p:cNvPr id="27" name="TextBox 26">
            <a:extLst>
              <a:ext uri="{FF2B5EF4-FFF2-40B4-BE49-F238E27FC236}">
                <a16:creationId xmlns:a16="http://schemas.microsoft.com/office/drawing/2014/main" id="{E251887F-C3DC-0254-44C4-3E02D6005D1C}"/>
              </a:ext>
            </a:extLst>
          </p:cNvPr>
          <p:cNvSpPr txBox="1"/>
          <p:nvPr/>
        </p:nvSpPr>
        <p:spPr>
          <a:xfrm>
            <a:off x="2342245" y="4000194"/>
            <a:ext cx="609600" cy="215444"/>
          </a:xfrm>
          <a:prstGeom prst="rect">
            <a:avLst/>
          </a:prstGeom>
          <a:noFill/>
        </p:spPr>
        <p:txBody>
          <a:bodyPr wrap="squar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accent1">
                    <a:lumMod val="60000"/>
                    <a:lumOff val="40000"/>
                  </a:schemeClr>
                </a:solidFill>
                <a:effectLst/>
                <a:uLnTx/>
                <a:uFillTx/>
                <a:latin typeface="Montserrat ExtraBold" pitchFamily="2" charset="0"/>
              </a:rPr>
              <a:t>2023</a:t>
            </a:r>
          </a:p>
        </p:txBody>
      </p:sp>
      <p:sp>
        <p:nvSpPr>
          <p:cNvPr id="28" name="TextBox 27">
            <a:extLst>
              <a:ext uri="{FF2B5EF4-FFF2-40B4-BE49-F238E27FC236}">
                <a16:creationId xmlns:a16="http://schemas.microsoft.com/office/drawing/2014/main" id="{CC815163-CF76-BA33-3859-676B86BB250D}"/>
              </a:ext>
            </a:extLst>
          </p:cNvPr>
          <p:cNvSpPr txBox="1"/>
          <p:nvPr/>
        </p:nvSpPr>
        <p:spPr>
          <a:xfrm>
            <a:off x="5745579" y="4000194"/>
            <a:ext cx="609600" cy="215444"/>
          </a:xfrm>
          <a:prstGeom prst="rect">
            <a:avLst/>
          </a:prstGeom>
          <a:noFill/>
        </p:spPr>
        <p:txBody>
          <a:bodyPr wrap="squar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accent1">
                    <a:lumMod val="60000"/>
                    <a:lumOff val="40000"/>
                  </a:schemeClr>
                </a:solidFill>
                <a:effectLst/>
                <a:uLnTx/>
                <a:uFillTx/>
                <a:latin typeface="Montserrat ExtraBold" pitchFamily="2" charset="0"/>
              </a:rPr>
              <a:t>202</a:t>
            </a:r>
            <a:r>
              <a:rPr lang="en-US" sz="1400" dirty="0">
                <a:solidFill>
                  <a:schemeClr val="accent1">
                    <a:lumMod val="60000"/>
                    <a:lumOff val="40000"/>
                  </a:schemeClr>
                </a:solidFill>
                <a:latin typeface="Montserrat ExtraBold" pitchFamily="2" charset="0"/>
              </a:rPr>
              <a:t>4</a:t>
            </a:r>
            <a:endParaRPr kumimoji="0" lang="en-US" sz="1400" b="0" i="0" u="none" strike="noStrike" kern="1200" cap="none" spc="0" normalizeH="0" baseline="0" noProof="0" dirty="0">
              <a:ln>
                <a:noFill/>
              </a:ln>
              <a:solidFill>
                <a:schemeClr val="accent1">
                  <a:lumMod val="60000"/>
                  <a:lumOff val="40000"/>
                </a:schemeClr>
              </a:solidFill>
              <a:effectLst/>
              <a:uLnTx/>
              <a:uFillTx/>
              <a:latin typeface="Montserrat ExtraBold" pitchFamily="2" charset="0"/>
            </a:endParaRPr>
          </a:p>
        </p:txBody>
      </p:sp>
      <p:sp>
        <p:nvSpPr>
          <p:cNvPr id="29" name="TextBox 28">
            <a:extLst>
              <a:ext uri="{FF2B5EF4-FFF2-40B4-BE49-F238E27FC236}">
                <a16:creationId xmlns:a16="http://schemas.microsoft.com/office/drawing/2014/main" id="{A9D0990A-37CB-A437-B2EA-4BFB0C2AF47E}"/>
              </a:ext>
            </a:extLst>
          </p:cNvPr>
          <p:cNvSpPr txBox="1"/>
          <p:nvPr/>
        </p:nvSpPr>
        <p:spPr>
          <a:xfrm>
            <a:off x="9148911" y="4000194"/>
            <a:ext cx="609600" cy="215444"/>
          </a:xfrm>
          <a:prstGeom prst="rect">
            <a:avLst/>
          </a:prstGeom>
          <a:noFill/>
        </p:spPr>
        <p:txBody>
          <a:bodyPr wrap="squar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accent1">
                    <a:lumMod val="60000"/>
                    <a:lumOff val="40000"/>
                  </a:schemeClr>
                </a:solidFill>
                <a:effectLst/>
                <a:uLnTx/>
                <a:uFillTx/>
                <a:latin typeface="Montserrat ExtraBold" pitchFamily="2" charset="0"/>
              </a:rPr>
              <a:t>2025</a:t>
            </a:r>
          </a:p>
        </p:txBody>
      </p:sp>
      <p:sp>
        <p:nvSpPr>
          <p:cNvPr id="30" name="TextBox 29">
            <a:extLst>
              <a:ext uri="{FF2B5EF4-FFF2-40B4-BE49-F238E27FC236}">
                <a16:creationId xmlns:a16="http://schemas.microsoft.com/office/drawing/2014/main" id="{45512323-60C1-E134-5787-D42EF1B40CA5}"/>
              </a:ext>
            </a:extLst>
          </p:cNvPr>
          <p:cNvSpPr txBox="1">
            <a:spLocks/>
          </p:cNvSpPr>
          <p:nvPr/>
        </p:nvSpPr>
        <p:spPr>
          <a:xfrm>
            <a:off x="640578" y="2039999"/>
            <a:ext cx="2448473" cy="430887"/>
          </a:xfrm>
          <a:prstGeom prst="rect">
            <a:avLst/>
          </a:prstGeom>
          <a:noFill/>
        </p:spPr>
        <p:txBody>
          <a:bodyPr wrap="squar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accent4"/>
                </a:solidFill>
                <a:effectLst/>
                <a:uLnTx/>
                <a:uFillTx/>
                <a:latin typeface="Montserrat SemiBold" pitchFamily="2" charset="0"/>
                <a:ea typeface="+mn-ea"/>
                <a:cs typeface="+mn-cs"/>
              </a:rPr>
              <a:t>Acceleration Triggered </a:t>
            </a:r>
            <a:br>
              <a:rPr kumimoji="0" lang="en-US" sz="1400" b="0" i="0" u="none" strike="noStrike" kern="1200" cap="none" spc="0" normalizeH="0" baseline="0" noProof="0" dirty="0">
                <a:ln>
                  <a:noFill/>
                </a:ln>
                <a:solidFill>
                  <a:schemeClr val="accent4"/>
                </a:solidFill>
                <a:effectLst/>
                <a:uLnTx/>
                <a:uFillTx/>
                <a:latin typeface="Montserrat SemiBold" pitchFamily="2" charset="0"/>
                <a:ea typeface="+mn-ea"/>
                <a:cs typeface="+mn-cs"/>
              </a:rPr>
            </a:br>
            <a:r>
              <a:rPr kumimoji="0" lang="en-US" sz="1400" b="0" i="0" u="none" strike="noStrike" kern="1200" cap="none" spc="0" normalizeH="0" baseline="0" noProof="0" dirty="0">
                <a:ln>
                  <a:noFill/>
                </a:ln>
                <a:solidFill>
                  <a:schemeClr val="accent4"/>
                </a:solidFill>
                <a:effectLst/>
                <a:uLnTx/>
                <a:uFillTx/>
                <a:latin typeface="Montserrat SemiBold" pitchFamily="2" charset="0"/>
                <a:ea typeface="+mn-ea"/>
                <a:cs typeface="+mn-cs"/>
              </a:rPr>
              <a:t>by Crisis</a:t>
            </a:r>
          </a:p>
        </p:txBody>
      </p:sp>
      <p:sp>
        <p:nvSpPr>
          <p:cNvPr id="31" name="TextBox 30">
            <a:extLst>
              <a:ext uri="{FF2B5EF4-FFF2-40B4-BE49-F238E27FC236}">
                <a16:creationId xmlns:a16="http://schemas.microsoft.com/office/drawing/2014/main" id="{664AFE2B-F7B9-F9E3-7DE7-380683DEFBB8}"/>
              </a:ext>
            </a:extLst>
          </p:cNvPr>
          <p:cNvSpPr txBox="1">
            <a:spLocks/>
          </p:cNvSpPr>
          <p:nvPr/>
        </p:nvSpPr>
        <p:spPr>
          <a:xfrm>
            <a:off x="640577" y="2516356"/>
            <a:ext cx="2448473" cy="616964"/>
          </a:xfrm>
          <a:prstGeom prst="rect">
            <a:avLst/>
          </a:prstGeom>
          <a:noFill/>
        </p:spPr>
        <p:txBody>
          <a:bodyPr wrap="square" lIns="0" tIns="0" rIns="0" bIns="0">
            <a:noAutofit/>
          </a:bodyPr>
          <a:lstStyle/>
          <a:p>
            <a:pPr marL="171450" marR="0" lvl="0" indent="-171450" algn="l" defTabSz="914400" rtl="0" eaLnBrk="1" fontAlgn="auto" latinLnBrk="0" hangingPunct="1">
              <a:lnSpc>
                <a:spcPct val="114000"/>
              </a:lnSpc>
              <a:spcBef>
                <a:spcPts val="0"/>
              </a:spcBef>
              <a:spcAft>
                <a:spcPts val="0"/>
              </a:spcAft>
              <a:buClr>
                <a:schemeClr val="accent4"/>
              </a:buClr>
              <a:buSzPct val="120000"/>
              <a:buFont typeface="Montserrat" pitchFamily="2" charset="0"/>
              <a:buChar char="›"/>
              <a:tabLst/>
              <a:defRPr/>
            </a:pPr>
            <a:r>
              <a:rPr kumimoji="0" lang="en-US" sz="1200" b="0" i="0" u="none" strike="noStrike" kern="1200" cap="none" spc="0" normalizeH="0" baseline="0" noProof="0" dirty="0">
                <a:ln>
                  <a:noFill/>
                </a:ln>
                <a:solidFill>
                  <a:schemeClr val="tx2"/>
                </a:solidFill>
                <a:effectLst/>
                <a:uLnTx/>
                <a:uFillTx/>
                <a:latin typeface="Montserrat"/>
                <a:ea typeface="+mn-ea"/>
                <a:cs typeface="+mn-cs"/>
              </a:rPr>
              <a:t>Crisis changed everything.</a:t>
            </a:r>
          </a:p>
          <a:p>
            <a:pPr marL="171450" marR="0" lvl="0" indent="-171450" algn="l" defTabSz="914400" rtl="0" eaLnBrk="1" fontAlgn="auto" latinLnBrk="0" hangingPunct="1">
              <a:lnSpc>
                <a:spcPct val="114000"/>
              </a:lnSpc>
              <a:spcBef>
                <a:spcPts val="0"/>
              </a:spcBef>
              <a:spcAft>
                <a:spcPts val="0"/>
              </a:spcAft>
              <a:buClr>
                <a:schemeClr val="accent4"/>
              </a:buClr>
              <a:buSzPct val="120000"/>
              <a:buFont typeface="Montserrat" pitchFamily="2" charset="0"/>
              <a:buChar char="›"/>
              <a:tabLst/>
              <a:defRPr/>
            </a:pPr>
            <a:r>
              <a:rPr kumimoji="0" lang="en-US" sz="1200" b="0" i="0" u="none" strike="noStrike" kern="1200" cap="none" spc="0" normalizeH="0" baseline="0" noProof="0" dirty="0">
                <a:ln>
                  <a:noFill/>
                </a:ln>
                <a:solidFill>
                  <a:schemeClr val="tx2"/>
                </a:solidFill>
                <a:effectLst/>
                <a:uLnTx/>
                <a:uFillTx/>
                <a:latin typeface="Montserrat"/>
                <a:ea typeface="+mn-ea"/>
                <a:cs typeface="+mn-cs"/>
              </a:rPr>
              <a:t>Digital adoption surged.</a:t>
            </a:r>
          </a:p>
          <a:p>
            <a:pPr marL="171450" marR="0" lvl="0" indent="-171450" algn="l" defTabSz="914400" rtl="0" eaLnBrk="1" fontAlgn="auto" latinLnBrk="0" hangingPunct="1">
              <a:lnSpc>
                <a:spcPct val="114000"/>
              </a:lnSpc>
              <a:spcBef>
                <a:spcPts val="0"/>
              </a:spcBef>
              <a:spcAft>
                <a:spcPts val="0"/>
              </a:spcAft>
              <a:buClr>
                <a:schemeClr val="accent4"/>
              </a:buClr>
              <a:buSzPct val="120000"/>
              <a:buFont typeface="Montserrat" pitchFamily="2" charset="0"/>
              <a:buChar char="›"/>
              <a:tabLst/>
              <a:defRPr/>
            </a:pPr>
            <a:r>
              <a:rPr kumimoji="0" lang="en-US" sz="1200" b="0" i="0" u="none" strike="noStrike" kern="1200" cap="none" spc="0" normalizeH="0" baseline="0" noProof="0" dirty="0">
                <a:ln>
                  <a:noFill/>
                </a:ln>
                <a:solidFill>
                  <a:schemeClr val="tx2"/>
                </a:solidFill>
                <a:effectLst/>
                <a:uLnTx/>
                <a:uFillTx/>
                <a:latin typeface="Montserrat"/>
                <a:ea typeface="+mn-ea"/>
                <a:cs typeface="+mn-cs"/>
              </a:rPr>
              <a:t>Operations went virtual.</a:t>
            </a:r>
          </a:p>
        </p:txBody>
      </p:sp>
      <p:sp>
        <p:nvSpPr>
          <p:cNvPr id="32" name="TextBox 31">
            <a:extLst>
              <a:ext uri="{FF2B5EF4-FFF2-40B4-BE49-F238E27FC236}">
                <a16:creationId xmlns:a16="http://schemas.microsoft.com/office/drawing/2014/main" id="{AD177BA6-0E95-5AEE-B666-64384109A0C6}"/>
              </a:ext>
            </a:extLst>
          </p:cNvPr>
          <p:cNvSpPr txBox="1"/>
          <p:nvPr/>
        </p:nvSpPr>
        <p:spPr>
          <a:xfrm>
            <a:off x="4043912" y="2039999"/>
            <a:ext cx="2448473" cy="430887"/>
          </a:xfrm>
          <a:prstGeom prst="rect">
            <a:avLst/>
          </a:prstGeom>
          <a:noFill/>
        </p:spPr>
        <p:txBody>
          <a:bodyPr wrap="squar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accent4"/>
                </a:solidFill>
                <a:effectLst/>
                <a:uLnTx/>
                <a:uFillTx/>
                <a:latin typeface="Montserrat SemiBold" pitchFamily="2" charset="0"/>
                <a:ea typeface="+mn-ea"/>
                <a:cs typeface="+mn-cs"/>
              </a:rPr>
              <a:t>Shift Toward Remote </a:t>
            </a:r>
            <a:br>
              <a:rPr kumimoji="0" lang="en-US" sz="1400" b="0" i="0" u="none" strike="noStrike" kern="1200" cap="none" spc="0" normalizeH="0" baseline="0" noProof="0" dirty="0">
                <a:ln>
                  <a:noFill/>
                </a:ln>
                <a:solidFill>
                  <a:schemeClr val="accent4"/>
                </a:solidFill>
                <a:effectLst/>
                <a:uLnTx/>
                <a:uFillTx/>
                <a:latin typeface="Montserrat SemiBold" pitchFamily="2" charset="0"/>
                <a:ea typeface="+mn-ea"/>
                <a:cs typeface="+mn-cs"/>
              </a:rPr>
            </a:br>
            <a:r>
              <a:rPr kumimoji="0" lang="en-US" sz="1400" b="0" i="0" u="none" strike="noStrike" kern="1200" cap="none" spc="0" normalizeH="0" baseline="0" noProof="0" dirty="0">
                <a:ln>
                  <a:noFill/>
                </a:ln>
                <a:solidFill>
                  <a:schemeClr val="accent4"/>
                </a:solidFill>
                <a:effectLst/>
                <a:uLnTx/>
                <a:uFillTx/>
                <a:latin typeface="Montserrat SemiBold" pitchFamily="2" charset="0"/>
                <a:ea typeface="+mn-ea"/>
                <a:cs typeface="+mn-cs"/>
              </a:rPr>
              <a:t>&amp; Hybrid Models</a:t>
            </a:r>
          </a:p>
        </p:txBody>
      </p:sp>
      <p:sp>
        <p:nvSpPr>
          <p:cNvPr id="33" name="TextBox 32">
            <a:extLst>
              <a:ext uri="{FF2B5EF4-FFF2-40B4-BE49-F238E27FC236}">
                <a16:creationId xmlns:a16="http://schemas.microsoft.com/office/drawing/2014/main" id="{18CFE26E-BB8E-E1B1-1D55-B205F0256F7B}"/>
              </a:ext>
            </a:extLst>
          </p:cNvPr>
          <p:cNvSpPr txBox="1">
            <a:spLocks/>
          </p:cNvSpPr>
          <p:nvPr/>
        </p:nvSpPr>
        <p:spPr>
          <a:xfrm>
            <a:off x="4043912" y="2516356"/>
            <a:ext cx="2448473" cy="616964"/>
          </a:xfrm>
          <a:prstGeom prst="rect">
            <a:avLst/>
          </a:prstGeom>
          <a:noFill/>
        </p:spPr>
        <p:txBody>
          <a:bodyPr wrap="square" lIns="0" tIns="0" rIns="0" bIns="0">
            <a:noAutofit/>
          </a:bodyPr>
          <a:lstStyle>
            <a:defPPr>
              <a:defRPr lang="en-US"/>
            </a:defPPr>
            <a:lvl1pPr marL="171450" marR="0" lvl="0" indent="-171450" fontAlgn="auto">
              <a:lnSpc>
                <a:spcPct val="100000"/>
              </a:lnSpc>
              <a:spcBef>
                <a:spcPts val="0"/>
              </a:spcBef>
              <a:spcAft>
                <a:spcPts val="0"/>
              </a:spcAft>
              <a:buClr>
                <a:schemeClr val="accent4"/>
              </a:buClr>
              <a:buSzPct val="120000"/>
              <a:buFont typeface="Montserrat" pitchFamily="2" charset="0"/>
              <a:buChar char="›"/>
              <a:tabLst/>
              <a:defRPr kumimoji="0" sz="1200" b="0" i="0" u="none" strike="noStrike" cap="none" spc="0" normalizeH="0" baseline="0">
                <a:ln>
                  <a:noFill/>
                </a:ln>
                <a:solidFill>
                  <a:schemeClr val="tx2"/>
                </a:solidFill>
                <a:effectLst/>
                <a:uLnTx/>
                <a:uFillTx/>
                <a:latin typeface="Montserrat"/>
              </a:defRPr>
            </a:lvl1pPr>
          </a:lstStyle>
          <a:p>
            <a:pPr>
              <a:lnSpc>
                <a:spcPct val="114000"/>
              </a:lnSpc>
            </a:pPr>
            <a:r>
              <a:rPr lang="en-US" dirty="0"/>
              <a:t>Work became flexible.</a:t>
            </a:r>
          </a:p>
          <a:p>
            <a:pPr>
              <a:lnSpc>
                <a:spcPct val="114000"/>
              </a:lnSpc>
            </a:pPr>
            <a:r>
              <a:rPr lang="en-US" dirty="0"/>
              <a:t>Collaboration moved online.</a:t>
            </a:r>
          </a:p>
          <a:p>
            <a:pPr>
              <a:lnSpc>
                <a:spcPct val="114000"/>
              </a:lnSpc>
            </a:pPr>
            <a:r>
              <a:rPr lang="en-US" dirty="0"/>
              <a:t>Offices stayed empty.</a:t>
            </a:r>
          </a:p>
        </p:txBody>
      </p:sp>
      <p:sp>
        <p:nvSpPr>
          <p:cNvPr id="34" name="TextBox 33">
            <a:extLst>
              <a:ext uri="{FF2B5EF4-FFF2-40B4-BE49-F238E27FC236}">
                <a16:creationId xmlns:a16="http://schemas.microsoft.com/office/drawing/2014/main" id="{5D2120FC-01A6-EDB3-DF9C-1884076923A7}"/>
              </a:ext>
            </a:extLst>
          </p:cNvPr>
          <p:cNvSpPr txBox="1">
            <a:spLocks/>
          </p:cNvSpPr>
          <p:nvPr/>
        </p:nvSpPr>
        <p:spPr>
          <a:xfrm>
            <a:off x="7447245" y="2039999"/>
            <a:ext cx="2448473" cy="430887"/>
          </a:xfrm>
          <a:prstGeom prst="rect">
            <a:avLst/>
          </a:prstGeom>
          <a:noFill/>
        </p:spPr>
        <p:txBody>
          <a:bodyPr wrap="squar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accent4"/>
                </a:solidFill>
                <a:effectLst/>
                <a:uLnTx/>
                <a:uFillTx/>
                <a:latin typeface="Montserrat SemiBold" pitchFamily="2" charset="0"/>
                <a:ea typeface="+mn-ea"/>
                <a:cs typeface="+mn-cs"/>
              </a:rPr>
              <a:t>Customer Expectations Skyrocket</a:t>
            </a:r>
          </a:p>
        </p:txBody>
      </p:sp>
      <p:sp>
        <p:nvSpPr>
          <p:cNvPr id="35" name="TextBox 34">
            <a:extLst>
              <a:ext uri="{FF2B5EF4-FFF2-40B4-BE49-F238E27FC236}">
                <a16:creationId xmlns:a16="http://schemas.microsoft.com/office/drawing/2014/main" id="{F0E394FD-D40D-7E0D-480E-558F86CEFDBE}"/>
              </a:ext>
            </a:extLst>
          </p:cNvPr>
          <p:cNvSpPr txBox="1">
            <a:spLocks/>
          </p:cNvSpPr>
          <p:nvPr/>
        </p:nvSpPr>
        <p:spPr>
          <a:xfrm>
            <a:off x="7447246" y="2516356"/>
            <a:ext cx="2448473" cy="616964"/>
          </a:xfrm>
          <a:prstGeom prst="rect">
            <a:avLst/>
          </a:prstGeom>
          <a:noFill/>
        </p:spPr>
        <p:txBody>
          <a:bodyPr wrap="square" lIns="0" tIns="0" rIns="0" bIns="0">
            <a:noAutofit/>
          </a:bodyPr>
          <a:lstStyle>
            <a:defPPr>
              <a:defRPr lang="en-US"/>
            </a:defPPr>
            <a:lvl1pPr marL="171450" marR="0" lvl="0" indent="-171450" fontAlgn="auto">
              <a:lnSpc>
                <a:spcPct val="100000"/>
              </a:lnSpc>
              <a:spcBef>
                <a:spcPts val="0"/>
              </a:spcBef>
              <a:spcAft>
                <a:spcPts val="0"/>
              </a:spcAft>
              <a:buClr>
                <a:schemeClr val="accent4"/>
              </a:buClr>
              <a:buSzPct val="120000"/>
              <a:buFont typeface="Montserrat" pitchFamily="2" charset="0"/>
              <a:buChar char="›"/>
              <a:tabLst/>
              <a:defRPr kumimoji="0" sz="1200" b="0" i="0" u="none" strike="noStrike" cap="none" spc="0" normalizeH="0" baseline="0">
                <a:ln>
                  <a:noFill/>
                </a:ln>
                <a:solidFill>
                  <a:schemeClr val="tx2"/>
                </a:solidFill>
                <a:effectLst/>
                <a:uLnTx/>
                <a:uFillTx/>
                <a:latin typeface="Montserrat"/>
              </a:defRPr>
            </a:lvl1pPr>
          </a:lstStyle>
          <a:p>
            <a:pPr>
              <a:lnSpc>
                <a:spcPct val="114000"/>
              </a:lnSpc>
            </a:pPr>
            <a:r>
              <a:rPr lang="en-US" dirty="0"/>
              <a:t>Customers wanted more.</a:t>
            </a:r>
          </a:p>
          <a:p>
            <a:pPr>
              <a:lnSpc>
                <a:spcPct val="114000"/>
              </a:lnSpc>
            </a:pPr>
            <a:r>
              <a:rPr lang="en-US" dirty="0"/>
              <a:t>Speed became essential.</a:t>
            </a:r>
          </a:p>
          <a:p>
            <a:pPr>
              <a:lnSpc>
                <a:spcPct val="114000"/>
              </a:lnSpc>
            </a:pPr>
            <a:r>
              <a:rPr lang="en-US" dirty="0"/>
              <a:t>Experiences got personal.</a:t>
            </a:r>
          </a:p>
        </p:txBody>
      </p:sp>
      <p:sp>
        <p:nvSpPr>
          <p:cNvPr id="36" name="TextBox 35">
            <a:extLst>
              <a:ext uri="{FF2B5EF4-FFF2-40B4-BE49-F238E27FC236}">
                <a16:creationId xmlns:a16="http://schemas.microsoft.com/office/drawing/2014/main" id="{EC812999-2E17-B1DF-0C03-E42A1A8456CE}"/>
              </a:ext>
            </a:extLst>
          </p:cNvPr>
          <p:cNvSpPr txBox="1">
            <a:spLocks/>
          </p:cNvSpPr>
          <p:nvPr/>
        </p:nvSpPr>
        <p:spPr>
          <a:xfrm>
            <a:off x="2342245" y="4413276"/>
            <a:ext cx="2448473" cy="430887"/>
          </a:xfrm>
          <a:prstGeom prst="rect">
            <a:avLst/>
          </a:prstGeom>
          <a:noFill/>
        </p:spPr>
        <p:txBody>
          <a:bodyPr wrap="squar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accent4"/>
                </a:solidFill>
                <a:effectLst/>
                <a:uLnTx/>
                <a:uFillTx/>
                <a:latin typeface="Montserrat SemiBold" pitchFamily="2" charset="0"/>
                <a:ea typeface="+mn-ea"/>
                <a:cs typeface="+mn-cs"/>
              </a:rPr>
              <a:t>AI, Data, and Automation Take Center Stage</a:t>
            </a:r>
          </a:p>
        </p:txBody>
      </p:sp>
      <p:sp>
        <p:nvSpPr>
          <p:cNvPr id="37" name="TextBox 36">
            <a:extLst>
              <a:ext uri="{FF2B5EF4-FFF2-40B4-BE49-F238E27FC236}">
                <a16:creationId xmlns:a16="http://schemas.microsoft.com/office/drawing/2014/main" id="{75F230B6-C771-93DA-5604-0D0CEFDEFE66}"/>
              </a:ext>
            </a:extLst>
          </p:cNvPr>
          <p:cNvSpPr txBox="1">
            <a:spLocks/>
          </p:cNvSpPr>
          <p:nvPr/>
        </p:nvSpPr>
        <p:spPr>
          <a:xfrm>
            <a:off x="2342245" y="4907960"/>
            <a:ext cx="2448473" cy="616964"/>
          </a:xfrm>
          <a:prstGeom prst="rect">
            <a:avLst/>
          </a:prstGeom>
          <a:noFill/>
        </p:spPr>
        <p:txBody>
          <a:bodyPr wrap="square" lIns="0" tIns="0" rIns="0" bIns="0">
            <a:noAutofit/>
          </a:bodyPr>
          <a:lstStyle>
            <a:defPPr>
              <a:defRPr lang="en-US"/>
            </a:defPPr>
            <a:lvl1pPr marL="171450" marR="0" lvl="0" indent="-171450" fontAlgn="auto">
              <a:lnSpc>
                <a:spcPct val="100000"/>
              </a:lnSpc>
              <a:spcBef>
                <a:spcPts val="0"/>
              </a:spcBef>
              <a:spcAft>
                <a:spcPts val="0"/>
              </a:spcAft>
              <a:buClr>
                <a:schemeClr val="accent4"/>
              </a:buClr>
              <a:buSzPct val="120000"/>
              <a:buFont typeface="Montserrat" pitchFamily="2" charset="0"/>
              <a:buChar char="›"/>
              <a:tabLst/>
              <a:defRPr kumimoji="0" sz="1200" b="0" i="0" u="none" strike="noStrike" cap="none" spc="0" normalizeH="0" baseline="0">
                <a:ln>
                  <a:noFill/>
                </a:ln>
                <a:solidFill>
                  <a:schemeClr val="tx2"/>
                </a:solidFill>
                <a:effectLst/>
                <a:uLnTx/>
                <a:uFillTx/>
                <a:latin typeface="Montserrat"/>
              </a:defRPr>
            </a:lvl1pPr>
          </a:lstStyle>
          <a:p>
            <a:pPr>
              <a:lnSpc>
                <a:spcPct val="114000"/>
              </a:lnSpc>
            </a:pPr>
            <a:r>
              <a:rPr lang="en-US" dirty="0"/>
              <a:t>Data fueled insights.</a:t>
            </a:r>
          </a:p>
          <a:p>
            <a:pPr>
              <a:lnSpc>
                <a:spcPct val="114000"/>
              </a:lnSpc>
            </a:pPr>
            <a:r>
              <a:rPr lang="en-US" dirty="0"/>
              <a:t>AI optimized operations.</a:t>
            </a:r>
          </a:p>
          <a:p>
            <a:pPr>
              <a:lnSpc>
                <a:spcPct val="114000"/>
              </a:lnSpc>
            </a:pPr>
            <a:r>
              <a:rPr lang="en-US" dirty="0"/>
              <a:t>Automation increased speed.</a:t>
            </a:r>
          </a:p>
        </p:txBody>
      </p:sp>
      <p:sp>
        <p:nvSpPr>
          <p:cNvPr id="38" name="TextBox 37">
            <a:extLst>
              <a:ext uri="{FF2B5EF4-FFF2-40B4-BE49-F238E27FC236}">
                <a16:creationId xmlns:a16="http://schemas.microsoft.com/office/drawing/2014/main" id="{C6037212-0A04-D93A-9D3B-080550407D4C}"/>
              </a:ext>
            </a:extLst>
          </p:cNvPr>
          <p:cNvSpPr txBox="1">
            <a:spLocks/>
          </p:cNvSpPr>
          <p:nvPr/>
        </p:nvSpPr>
        <p:spPr>
          <a:xfrm>
            <a:off x="5745579" y="4413276"/>
            <a:ext cx="2448473" cy="430887"/>
          </a:xfrm>
          <a:prstGeom prst="rect">
            <a:avLst/>
          </a:prstGeom>
          <a:noFill/>
        </p:spPr>
        <p:txBody>
          <a:bodyPr wrap="squar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accent4"/>
                </a:solidFill>
                <a:effectLst/>
                <a:uLnTx/>
                <a:uFillTx/>
                <a:latin typeface="Montserrat SemiBold" pitchFamily="2" charset="0"/>
                <a:ea typeface="+mn-ea"/>
                <a:cs typeface="+mn-cs"/>
              </a:rPr>
              <a:t>Increased Competitive Pressure</a:t>
            </a:r>
          </a:p>
        </p:txBody>
      </p:sp>
      <p:sp>
        <p:nvSpPr>
          <p:cNvPr id="39" name="TextBox 38">
            <a:extLst>
              <a:ext uri="{FF2B5EF4-FFF2-40B4-BE49-F238E27FC236}">
                <a16:creationId xmlns:a16="http://schemas.microsoft.com/office/drawing/2014/main" id="{92E396A6-4263-B1EE-4CF8-871A3E303F39}"/>
              </a:ext>
            </a:extLst>
          </p:cNvPr>
          <p:cNvSpPr txBox="1">
            <a:spLocks/>
          </p:cNvSpPr>
          <p:nvPr/>
        </p:nvSpPr>
        <p:spPr>
          <a:xfrm>
            <a:off x="5745580" y="4907960"/>
            <a:ext cx="2448473" cy="616964"/>
          </a:xfrm>
          <a:prstGeom prst="rect">
            <a:avLst/>
          </a:prstGeom>
          <a:noFill/>
        </p:spPr>
        <p:txBody>
          <a:bodyPr wrap="square" lIns="0" tIns="0" rIns="0" bIns="0">
            <a:noAutofit/>
          </a:bodyPr>
          <a:lstStyle>
            <a:defPPr>
              <a:defRPr lang="en-US"/>
            </a:defPPr>
            <a:lvl1pPr marL="171450" marR="0" lvl="0" indent="-171450" fontAlgn="auto">
              <a:lnSpc>
                <a:spcPct val="100000"/>
              </a:lnSpc>
              <a:spcBef>
                <a:spcPts val="0"/>
              </a:spcBef>
              <a:spcAft>
                <a:spcPts val="0"/>
              </a:spcAft>
              <a:buClr>
                <a:schemeClr val="accent4"/>
              </a:buClr>
              <a:buSzPct val="120000"/>
              <a:buFont typeface="Montserrat" pitchFamily="2" charset="0"/>
              <a:buChar char="›"/>
              <a:tabLst/>
              <a:defRPr kumimoji="0" sz="1200" b="0" i="0" u="none" strike="noStrike" cap="none" spc="0" normalizeH="0" baseline="0">
                <a:ln>
                  <a:noFill/>
                </a:ln>
                <a:solidFill>
                  <a:schemeClr val="tx2"/>
                </a:solidFill>
                <a:effectLst/>
                <a:uLnTx/>
                <a:uFillTx/>
                <a:latin typeface="Montserrat"/>
              </a:defRPr>
            </a:lvl1pPr>
          </a:lstStyle>
          <a:p>
            <a:pPr>
              <a:lnSpc>
                <a:spcPct val="114000"/>
              </a:lnSpc>
            </a:pPr>
            <a:r>
              <a:rPr lang="en-US" dirty="0"/>
              <a:t>New players emerged.</a:t>
            </a:r>
          </a:p>
          <a:p>
            <a:pPr>
              <a:lnSpc>
                <a:spcPct val="114000"/>
              </a:lnSpc>
            </a:pPr>
            <a:r>
              <a:rPr lang="en-US" dirty="0"/>
              <a:t>Markets transformed rapidly.</a:t>
            </a:r>
          </a:p>
          <a:p>
            <a:pPr>
              <a:lnSpc>
                <a:spcPct val="114000"/>
              </a:lnSpc>
            </a:pPr>
            <a:r>
              <a:rPr lang="en-US" dirty="0"/>
              <a:t>Innovation decided winners.</a:t>
            </a:r>
          </a:p>
        </p:txBody>
      </p:sp>
      <p:sp>
        <p:nvSpPr>
          <p:cNvPr id="40" name="TextBox 39">
            <a:extLst>
              <a:ext uri="{FF2B5EF4-FFF2-40B4-BE49-F238E27FC236}">
                <a16:creationId xmlns:a16="http://schemas.microsoft.com/office/drawing/2014/main" id="{EFA2930C-DC9F-CCE3-ABA7-554439BBADDE}"/>
              </a:ext>
            </a:extLst>
          </p:cNvPr>
          <p:cNvSpPr txBox="1">
            <a:spLocks/>
          </p:cNvSpPr>
          <p:nvPr/>
        </p:nvSpPr>
        <p:spPr>
          <a:xfrm>
            <a:off x="9148911" y="4413276"/>
            <a:ext cx="2026535" cy="430887"/>
          </a:xfrm>
          <a:prstGeom prst="rect">
            <a:avLst/>
          </a:prstGeom>
          <a:noFill/>
        </p:spPr>
        <p:txBody>
          <a:bodyPr wrap="squar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accent4"/>
                </a:solidFill>
                <a:effectLst/>
                <a:uLnTx/>
                <a:uFillTx/>
                <a:latin typeface="Montserrat SemiBold" pitchFamily="2" charset="0"/>
                <a:ea typeface="+mn-ea"/>
                <a:cs typeface="+mn-cs"/>
              </a:rPr>
              <a:t>Digital Maturity as </a:t>
            </a:r>
            <a:br>
              <a:rPr kumimoji="0" lang="en-US" sz="1400" b="0" i="0" u="none" strike="noStrike" kern="1200" cap="none" spc="0" normalizeH="0" baseline="0" noProof="0" dirty="0">
                <a:ln>
                  <a:noFill/>
                </a:ln>
                <a:solidFill>
                  <a:schemeClr val="accent4"/>
                </a:solidFill>
                <a:effectLst/>
                <a:uLnTx/>
                <a:uFillTx/>
                <a:latin typeface="Montserrat SemiBold" pitchFamily="2" charset="0"/>
                <a:ea typeface="+mn-ea"/>
                <a:cs typeface="+mn-cs"/>
              </a:rPr>
            </a:br>
            <a:r>
              <a:rPr kumimoji="0" lang="en-US" sz="1400" b="0" i="0" u="none" strike="noStrike" kern="1200" cap="none" spc="0" normalizeH="0" baseline="0" noProof="0" dirty="0">
                <a:ln>
                  <a:noFill/>
                </a:ln>
                <a:solidFill>
                  <a:schemeClr val="accent4"/>
                </a:solidFill>
                <a:effectLst/>
                <a:uLnTx/>
                <a:uFillTx/>
                <a:latin typeface="Montserrat SemiBold" pitchFamily="2" charset="0"/>
                <a:ea typeface="+mn-ea"/>
                <a:cs typeface="+mn-cs"/>
              </a:rPr>
              <a:t>a Value Differentiator</a:t>
            </a:r>
          </a:p>
        </p:txBody>
      </p:sp>
      <p:sp>
        <p:nvSpPr>
          <p:cNvPr id="41" name="TextBox 40">
            <a:extLst>
              <a:ext uri="{FF2B5EF4-FFF2-40B4-BE49-F238E27FC236}">
                <a16:creationId xmlns:a16="http://schemas.microsoft.com/office/drawing/2014/main" id="{4461EAE8-1331-B72A-3920-85945293FAD6}"/>
              </a:ext>
            </a:extLst>
          </p:cNvPr>
          <p:cNvSpPr txBox="1"/>
          <p:nvPr/>
        </p:nvSpPr>
        <p:spPr>
          <a:xfrm>
            <a:off x="9148910" y="4907960"/>
            <a:ext cx="2448473" cy="616964"/>
          </a:xfrm>
          <a:prstGeom prst="rect">
            <a:avLst/>
          </a:prstGeom>
          <a:noFill/>
        </p:spPr>
        <p:txBody>
          <a:bodyPr wrap="square" lIns="0" tIns="0" rIns="0" bIns="0">
            <a:noAutofit/>
          </a:bodyPr>
          <a:lstStyle>
            <a:defPPr>
              <a:defRPr lang="en-US"/>
            </a:defPPr>
            <a:lvl1pPr marL="171450" marR="0" lvl="0" indent="-171450" fontAlgn="auto">
              <a:lnSpc>
                <a:spcPct val="100000"/>
              </a:lnSpc>
              <a:spcBef>
                <a:spcPts val="0"/>
              </a:spcBef>
              <a:spcAft>
                <a:spcPts val="0"/>
              </a:spcAft>
              <a:buClr>
                <a:schemeClr val="accent4"/>
              </a:buClr>
              <a:buSzPct val="120000"/>
              <a:buFont typeface="Montserrat" pitchFamily="2" charset="0"/>
              <a:buChar char="›"/>
              <a:tabLst/>
              <a:defRPr kumimoji="0" sz="1200" b="0" i="0" u="none" strike="noStrike" cap="none" spc="0" normalizeH="0" baseline="0">
                <a:ln>
                  <a:noFill/>
                </a:ln>
                <a:solidFill>
                  <a:schemeClr val="tx2"/>
                </a:solidFill>
                <a:effectLst/>
                <a:uLnTx/>
                <a:uFillTx/>
                <a:latin typeface="Montserrat"/>
              </a:defRPr>
            </a:lvl1pPr>
          </a:lstStyle>
          <a:p>
            <a:pPr>
              <a:lnSpc>
                <a:spcPct val="114000"/>
              </a:lnSpc>
            </a:pPr>
            <a:r>
              <a:rPr lang="en-US" dirty="0"/>
              <a:t>Leaders deliver faster.</a:t>
            </a:r>
          </a:p>
          <a:p>
            <a:pPr>
              <a:lnSpc>
                <a:spcPct val="114000"/>
              </a:lnSpc>
            </a:pPr>
            <a:r>
              <a:rPr lang="en-US" dirty="0"/>
              <a:t>Value drives loyalty.</a:t>
            </a:r>
          </a:p>
          <a:p>
            <a:pPr>
              <a:lnSpc>
                <a:spcPct val="114000"/>
              </a:lnSpc>
            </a:pPr>
            <a:r>
              <a:rPr lang="en-US" dirty="0"/>
              <a:t>Digital powers growth.</a:t>
            </a:r>
          </a:p>
        </p:txBody>
      </p:sp>
      <p:sp>
        <p:nvSpPr>
          <p:cNvPr id="25" name="TextBox 24">
            <a:extLst>
              <a:ext uri="{FF2B5EF4-FFF2-40B4-BE49-F238E27FC236}">
                <a16:creationId xmlns:a16="http://schemas.microsoft.com/office/drawing/2014/main" id="{56ADEE84-AF43-90E3-BE5E-D52FFFB70D07}"/>
              </a:ext>
            </a:extLst>
          </p:cNvPr>
          <p:cNvSpPr txBox="1"/>
          <p:nvPr/>
        </p:nvSpPr>
        <p:spPr>
          <a:xfrm>
            <a:off x="4043912" y="3278985"/>
            <a:ext cx="609600" cy="215444"/>
          </a:xfrm>
          <a:prstGeom prst="rect">
            <a:avLst/>
          </a:prstGeom>
          <a:noFill/>
        </p:spPr>
        <p:txBody>
          <a:bodyPr wrap="squar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accent1">
                    <a:lumMod val="60000"/>
                    <a:lumOff val="40000"/>
                  </a:schemeClr>
                </a:solidFill>
                <a:effectLst/>
                <a:uLnTx/>
                <a:uFillTx/>
                <a:latin typeface="Montserrat ExtraBold" pitchFamily="2" charset="0"/>
              </a:rPr>
              <a:t>2021</a:t>
            </a:r>
          </a:p>
        </p:txBody>
      </p:sp>
      <p:grpSp>
        <p:nvGrpSpPr>
          <p:cNvPr id="80" name="Group 79">
            <a:extLst>
              <a:ext uri="{FF2B5EF4-FFF2-40B4-BE49-F238E27FC236}">
                <a16:creationId xmlns:a16="http://schemas.microsoft.com/office/drawing/2014/main" id="{2A05CC3B-5407-0CAB-81B6-ECF0F8AC5578}"/>
              </a:ext>
            </a:extLst>
          </p:cNvPr>
          <p:cNvGrpSpPr/>
          <p:nvPr/>
        </p:nvGrpSpPr>
        <p:grpSpPr>
          <a:xfrm>
            <a:off x="609599" y="3465513"/>
            <a:ext cx="636361" cy="152246"/>
            <a:chOff x="609599" y="3707943"/>
            <a:chExt cx="636361" cy="152246"/>
          </a:xfrm>
        </p:grpSpPr>
        <p:cxnSp>
          <p:nvCxnSpPr>
            <p:cNvPr id="43" name="Straight Connector 42">
              <a:extLst>
                <a:ext uri="{FF2B5EF4-FFF2-40B4-BE49-F238E27FC236}">
                  <a16:creationId xmlns:a16="http://schemas.microsoft.com/office/drawing/2014/main" id="{2A784CFA-5AC1-94DC-12F6-63BC5DB23950}"/>
                </a:ext>
              </a:extLst>
            </p:cNvPr>
            <p:cNvCxnSpPr>
              <a:cxnSpLocks/>
              <a:endCxn id="61" idx="1"/>
            </p:cNvCxnSpPr>
            <p:nvPr/>
          </p:nvCxnSpPr>
          <p:spPr>
            <a:xfrm>
              <a:off x="609599" y="3784066"/>
              <a:ext cx="636361" cy="0"/>
            </a:xfrm>
            <a:prstGeom prst="line">
              <a:avLst/>
            </a:prstGeom>
          </p:spPr>
          <p:style>
            <a:lnRef idx="2">
              <a:schemeClr val="accent1"/>
            </a:lnRef>
            <a:fillRef idx="0">
              <a:schemeClr val="accent1"/>
            </a:fillRef>
            <a:effectRef idx="1">
              <a:schemeClr val="accent1"/>
            </a:effectRef>
            <a:fontRef idx="minor">
              <a:schemeClr val="tx1"/>
            </a:fontRef>
          </p:style>
        </p:cxnSp>
        <p:sp>
          <p:nvSpPr>
            <p:cNvPr id="61" name="Isosceles Triangle 47">
              <a:extLst>
                <a:ext uri="{FF2B5EF4-FFF2-40B4-BE49-F238E27FC236}">
                  <a16:creationId xmlns:a16="http://schemas.microsoft.com/office/drawing/2014/main" id="{622819AD-2E6E-FB44-9F80-A73F4E4B22B4}"/>
                </a:ext>
              </a:extLst>
            </p:cNvPr>
            <p:cNvSpPr/>
            <p:nvPr/>
          </p:nvSpPr>
          <p:spPr>
            <a:xfrm rot="5400000">
              <a:off x="1121761" y="3735990"/>
              <a:ext cx="152246" cy="96152"/>
            </a:xfrm>
            <a:custGeom>
              <a:avLst/>
              <a:gdLst>
                <a:gd name="connsiteX0" fmla="*/ 0 w 341513"/>
                <a:gd name="connsiteY0" fmla="*/ 294408 h 294408"/>
                <a:gd name="connsiteX1" fmla="*/ 170757 w 341513"/>
                <a:gd name="connsiteY1" fmla="*/ 0 h 294408"/>
                <a:gd name="connsiteX2" fmla="*/ 341513 w 341513"/>
                <a:gd name="connsiteY2" fmla="*/ 294408 h 294408"/>
                <a:gd name="connsiteX3" fmla="*/ 0 w 341513"/>
                <a:gd name="connsiteY3" fmla="*/ 294408 h 294408"/>
                <a:gd name="connsiteX0" fmla="*/ 0 w 341513"/>
                <a:gd name="connsiteY0" fmla="*/ 294408 h 385848"/>
                <a:gd name="connsiteX1" fmla="*/ 170757 w 341513"/>
                <a:gd name="connsiteY1" fmla="*/ 0 h 385848"/>
                <a:gd name="connsiteX2" fmla="*/ 341513 w 341513"/>
                <a:gd name="connsiteY2" fmla="*/ 294408 h 385848"/>
                <a:gd name="connsiteX3" fmla="*/ 91440 w 341513"/>
                <a:gd name="connsiteY3" fmla="*/ 385848 h 385848"/>
                <a:gd name="connsiteX0" fmla="*/ 0 w 341513"/>
                <a:gd name="connsiteY0" fmla="*/ 294408 h 294408"/>
                <a:gd name="connsiteX1" fmla="*/ 170757 w 341513"/>
                <a:gd name="connsiteY1" fmla="*/ 0 h 294408"/>
                <a:gd name="connsiteX2" fmla="*/ 341513 w 341513"/>
                <a:gd name="connsiteY2" fmla="*/ 294408 h 294408"/>
              </a:gdLst>
              <a:ahLst/>
              <a:cxnLst>
                <a:cxn ang="0">
                  <a:pos x="connsiteX0" y="connsiteY0"/>
                </a:cxn>
                <a:cxn ang="0">
                  <a:pos x="connsiteX1" y="connsiteY1"/>
                </a:cxn>
                <a:cxn ang="0">
                  <a:pos x="connsiteX2" y="connsiteY2"/>
                </a:cxn>
              </a:cxnLst>
              <a:rect l="l" t="t" r="r" b="b"/>
              <a:pathLst>
                <a:path w="341513" h="294408">
                  <a:moveTo>
                    <a:pt x="0" y="294408"/>
                  </a:moveTo>
                  <a:lnTo>
                    <a:pt x="170757" y="0"/>
                  </a:lnTo>
                  <a:lnTo>
                    <a:pt x="341513" y="294408"/>
                  </a:lnTo>
                </a:path>
              </a:pathLst>
            </a:custGeom>
            <a:noFill/>
            <a:ln>
              <a:solidFill>
                <a:schemeClr val="accent1"/>
              </a:solidFill>
              <a:beve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grpSp>
      <p:grpSp>
        <p:nvGrpSpPr>
          <p:cNvPr id="81" name="Group 80">
            <a:extLst>
              <a:ext uri="{FF2B5EF4-FFF2-40B4-BE49-F238E27FC236}">
                <a16:creationId xmlns:a16="http://schemas.microsoft.com/office/drawing/2014/main" id="{8AEE3AA3-ACF3-31F9-D49D-C442E9167BAD}"/>
              </a:ext>
            </a:extLst>
          </p:cNvPr>
          <p:cNvGrpSpPr/>
          <p:nvPr/>
        </p:nvGrpSpPr>
        <p:grpSpPr>
          <a:xfrm>
            <a:off x="4043912" y="3465513"/>
            <a:ext cx="636361" cy="152246"/>
            <a:chOff x="609599" y="3707943"/>
            <a:chExt cx="636361" cy="152246"/>
          </a:xfrm>
        </p:grpSpPr>
        <p:cxnSp>
          <p:nvCxnSpPr>
            <p:cNvPr id="82" name="Straight Connector 81">
              <a:extLst>
                <a:ext uri="{FF2B5EF4-FFF2-40B4-BE49-F238E27FC236}">
                  <a16:creationId xmlns:a16="http://schemas.microsoft.com/office/drawing/2014/main" id="{8DED904C-7359-53F5-4A4B-5B98EFACD978}"/>
                </a:ext>
              </a:extLst>
            </p:cNvPr>
            <p:cNvCxnSpPr>
              <a:cxnSpLocks/>
              <a:endCxn id="83" idx="1"/>
            </p:cNvCxnSpPr>
            <p:nvPr/>
          </p:nvCxnSpPr>
          <p:spPr>
            <a:xfrm>
              <a:off x="609599" y="3784066"/>
              <a:ext cx="636361" cy="0"/>
            </a:xfrm>
            <a:prstGeom prst="line">
              <a:avLst/>
            </a:prstGeom>
          </p:spPr>
          <p:style>
            <a:lnRef idx="2">
              <a:schemeClr val="accent1"/>
            </a:lnRef>
            <a:fillRef idx="0">
              <a:schemeClr val="accent1"/>
            </a:fillRef>
            <a:effectRef idx="1">
              <a:schemeClr val="accent1"/>
            </a:effectRef>
            <a:fontRef idx="minor">
              <a:schemeClr val="tx1"/>
            </a:fontRef>
          </p:style>
        </p:cxnSp>
        <p:sp>
          <p:nvSpPr>
            <p:cNvPr id="83" name="Isosceles Triangle 47">
              <a:extLst>
                <a:ext uri="{FF2B5EF4-FFF2-40B4-BE49-F238E27FC236}">
                  <a16:creationId xmlns:a16="http://schemas.microsoft.com/office/drawing/2014/main" id="{717112BE-4E7F-65FB-F897-4898793380C4}"/>
                </a:ext>
              </a:extLst>
            </p:cNvPr>
            <p:cNvSpPr/>
            <p:nvPr/>
          </p:nvSpPr>
          <p:spPr>
            <a:xfrm rot="5400000">
              <a:off x="1121761" y="3735990"/>
              <a:ext cx="152246" cy="96152"/>
            </a:xfrm>
            <a:custGeom>
              <a:avLst/>
              <a:gdLst>
                <a:gd name="connsiteX0" fmla="*/ 0 w 341513"/>
                <a:gd name="connsiteY0" fmla="*/ 294408 h 294408"/>
                <a:gd name="connsiteX1" fmla="*/ 170757 w 341513"/>
                <a:gd name="connsiteY1" fmla="*/ 0 h 294408"/>
                <a:gd name="connsiteX2" fmla="*/ 341513 w 341513"/>
                <a:gd name="connsiteY2" fmla="*/ 294408 h 294408"/>
                <a:gd name="connsiteX3" fmla="*/ 0 w 341513"/>
                <a:gd name="connsiteY3" fmla="*/ 294408 h 294408"/>
                <a:gd name="connsiteX0" fmla="*/ 0 w 341513"/>
                <a:gd name="connsiteY0" fmla="*/ 294408 h 385848"/>
                <a:gd name="connsiteX1" fmla="*/ 170757 w 341513"/>
                <a:gd name="connsiteY1" fmla="*/ 0 h 385848"/>
                <a:gd name="connsiteX2" fmla="*/ 341513 w 341513"/>
                <a:gd name="connsiteY2" fmla="*/ 294408 h 385848"/>
                <a:gd name="connsiteX3" fmla="*/ 91440 w 341513"/>
                <a:gd name="connsiteY3" fmla="*/ 385848 h 385848"/>
                <a:gd name="connsiteX0" fmla="*/ 0 w 341513"/>
                <a:gd name="connsiteY0" fmla="*/ 294408 h 294408"/>
                <a:gd name="connsiteX1" fmla="*/ 170757 w 341513"/>
                <a:gd name="connsiteY1" fmla="*/ 0 h 294408"/>
                <a:gd name="connsiteX2" fmla="*/ 341513 w 341513"/>
                <a:gd name="connsiteY2" fmla="*/ 294408 h 294408"/>
              </a:gdLst>
              <a:ahLst/>
              <a:cxnLst>
                <a:cxn ang="0">
                  <a:pos x="connsiteX0" y="connsiteY0"/>
                </a:cxn>
                <a:cxn ang="0">
                  <a:pos x="connsiteX1" y="connsiteY1"/>
                </a:cxn>
                <a:cxn ang="0">
                  <a:pos x="connsiteX2" y="connsiteY2"/>
                </a:cxn>
              </a:cxnLst>
              <a:rect l="l" t="t" r="r" b="b"/>
              <a:pathLst>
                <a:path w="341513" h="294408">
                  <a:moveTo>
                    <a:pt x="0" y="294408"/>
                  </a:moveTo>
                  <a:lnTo>
                    <a:pt x="170757" y="0"/>
                  </a:lnTo>
                  <a:lnTo>
                    <a:pt x="341513" y="294408"/>
                  </a:lnTo>
                </a:path>
              </a:pathLst>
            </a:custGeom>
            <a:noFill/>
            <a:ln>
              <a:solidFill>
                <a:schemeClr val="accent1"/>
              </a:solidFill>
              <a:beve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grpSp>
      <p:grpSp>
        <p:nvGrpSpPr>
          <p:cNvPr id="84" name="Group 83">
            <a:extLst>
              <a:ext uri="{FF2B5EF4-FFF2-40B4-BE49-F238E27FC236}">
                <a16:creationId xmlns:a16="http://schemas.microsoft.com/office/drawing/2014/main" id="{D6694789-3074-ECD9-E2CE-2233E8748B87}"/>
              </a:ext>
            </a:extLst>
          </p:cNvPr>
          <p:cNvGrpSpPr/>
          <p:nvPr/>
        </p:nvGrpSpPr>
        <p:grpSpPr>
          <a:xfrm>
            <a:off x="7447246" y="3465513"/>
            <a:ext cx="636361" cy="152246"/>
            <a:chOff x="609599" y="3707943"/>
            <a:chExt cx="636361" cy="152246"/>
          </a:xfrm>
        </p:grpSpPr>
        <p:cxnSp>
          <p:nvCxnSpPr>
            <p:cNvPr id="85" name="Straight Connector 84">
              <a:extLst>
                <a:ext uri="{FF2B5EF4-FFF2-40B4-BE49-F238E27FC236}">
                  <a16:creationId xmlns:a16="http://schemas.microsoft.com/office/drawing/2014/main" id="{B0FD3EC1-2CF3-24EB-A439-0EF3FA46EB52}"/>
                </a:ext>
              </a:extLst>
            </p:cNvPr>
            <p:cNvCxnSpPr>
              <a:cxnSpLocks/>
              <a:endCxn id="86" idx="1"/>
            </p:cNvCxnSpPr>
            <p:nvPr/>
          </p:nvCxnSpPr>
          <p:spPr>
            <a:xfrm>
              <a:off x="609599" y="3784066"/>
              <a:ext cx="636361" cy="0"/>
            </a:xfrm>
            <a:prstGeom prst="line">
              <a:avLst/>
            </a:prstGeom>
          </p:spPr>
          <p:style>
            <a:lnRef idx="2">
              <a:schemeClr val="accent1"/>
            </a:lnRef>
            <a:fillRef idx="0">
              <a:schemeClr val="accent1"/>
            </a:fillRef>
            <a:effectRef idx="1">
              <a:schemeClr val="accent1"/>
            </a:effectRef>
            <a:fontRef idx="minor">
              <a:schemeClr val="tx1"/>
            </a:fontRef>
          </p:style>
        </p:cxnSp>
        <p:sp>
          <p:nvSpPr>
            <p:cNvPr id="86" name="Isosceles Triangle 47">
              <a:extLst>
                <a:ext uri="{FF2B5EF4-FFF2-40B4-BE49-F238E27FC236}">
                  <a16:creationId xmlns:a16="http://schemas.microsoft.com/office/drawing/2014/main" id="{BBC65284-94E3-9155-FD91-6284A32D232C}"/>
                </a:ext>
              </a:extLst>
            </p:cNvPr>
            <p:cNvSpPr/>
            <p:nvPr/>
          </p:nvSpPr>
          <p:spPr>
            <a:xfrm rot="5400000">
              <a:off x="1121761" y="3735990"/>
              <a:ext cx="152246" cy="96152"/>
            </a:xfrm>
            <a:custGeom>
              <a:avLst/>
              <a:gdLst>
                <a:gd name="connsiteX0" fmla="*/ 0 w 341513"/>
                <a:gd name="connsiteY0" fmla="*/ 294408 h 294408"/>
                <a:gd name="connsiteX1" fmla="*/ 170757 w 341513"/>
                <a:gd name="connsiteY1" fmla="*/ 0 h 294408"/>
                <a:gd name="connsiteX2" fmla="*/ 341513 w 341513"/>
                <a:gd name="connsiteY2" fmla="*/ 294408 h 294408"/>
                <a:gd name="connsiteX3" fmla="*/ 0 w 341513"/>
                <a:gd name="connsiteY3" fmla="*/ 294408 h 294408"/>
                <a:gd name="connsiteX0" fmla="*/ 0 w 341513"/>
                <a:gd name="connsiteY0" fmla="*/ 294408 h 385848"/>
                <a:gd name="connsiteX1" fmla="*/ 170757 w 341513"/>
                <a:gd name="connsiteY1" fmla="*/ 0 h 385848"/>
                <a:gd name="connsiteX2" fmla="*/ 341513 w 341513"/>
                <a:gd name="connsiteY2" fmla="*/ 294408 h 385848"/>
                <a:gd name="connsiteX3" fmla="*/ 91440 w 341513"/>
                <a:gd name="connsiteY3" fmla="*/ 385848 h 385848"/>
                <a:gd name="connsiteX0" fmla="*/ 0 w 341513"/>
                <a:gd name="connsiteY0" fmla="*/ 294408 h 294408"/>
                <a:gd name="connsiteX1" fmla="*/ 170757 w 341513"/>
                <a:gd name="connsiteY1" fmla="*/ 0 h 294408"/>
                <a:gd name="connsiteX2" fmla="*/ 341513 w 341513"/>
                <a:gd name="connsiteY2" fmla="*/ 294408 h 294408"/>
              </a:gdLst>
              <a:ahLst/>
              <a:cxnLst>
                <a:cxn ang="0">
                  <a:pos x="connsiteX0" y="connsiteY0"/>
                </a:cxn>
                <a:cxn ang="0">
                  <a:pos x="connsiteX1" y="connsiteY1"/>
                </a:cxn>
                <a:cxn ang="0">
                  <a:pos x="connsiteX2" y="connsiteY2"/>
                </a:cxn>
              </a:cxnLst>
              <a:rect l="l" t="t" r="r" b="b"/>
              <a:pathLst>
                <a:path w="341513" h="294408">
                  <a:moveTo>
                    <a:pt x="0" y="294408"/>
                  </a:moveTo>
                  <a:lnTo>
                    <a:pt x="170757" y="0"/>
                  </a:lnTo>
                  <a:lnTo>
                    <a:pt x="341513" y="294408"/>
                  </a:lnTo>
                </a:path>
              </a:pathLst>
            </a:custGeom>
            <a:noFill/>
            <a:ln>
              <a:solidFill>
                <a:schemeClr val="accent1"/>
              </a:solidFill>
              <a:beve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grpSp>
      <p:grpSp>
        <p:nvGrpSpPr>
          <p:cNvPr id="87" name="Group 86">
            <a:extLst>
              <a:ext uri="{FF2B5EF4-FFF2-40B4-BE49-F238E27FC236}">
                <a16:creationId xmlns:a16="http://schemas.microsoft.com/office/drawing/2014/main" id="{D41DE7BF-45F6-54FA-1349-9F44A65A8499}"/>
              </a:ext>
            </a:extLst>
          </p:cNvPr>
          <p:cNvGrpSpPr/>
          <p:nvPr/>
        </p:nvGrpSpPr>
        <p:grpSpPr>
          <a:xfrm>
            <a:off x="2342245" y="4177466"/>
            <a:ext cx="636361" cy="152246"/>
            <a:chOff x="609599" y="3707943"/>
            <a:chExt cx="636361" cy="152246"/>
          </a:xfrm>
        </p:grpSpPr>
        <p:cxnSp>
          <p:nvCxnSpPr>
            <p:cNvPr id="88" name="Straight Connector 87">
              <a:extLst>
                <a:ext uri="{FF2B5EF4-FFF2-40B4-BE49-F238E27FC236}">
                  <a16:creationId xmlns:a16="http://schemas.microsoft.com/office/drawing/2014/main" id="{4BE6A3A1-D890-BCAD-4FA6-00D1695B86DD}"/>
                </a:ext>
              </a:extLst>
            </p:cNvPr>
            <p:cNvCxnSpPr>
              <a:cxnSpLocks/>
              <a:endCxn id="89" idx="1"/>
            </p:cNvCxnSpPr>
            <p:nvPr/>
          </p:nvCxnSpPr>
          <p:spPr>
            <a:xfrm>
              <a:off x="609599" y="3784066"/>
              <a:ext cx="636361" cy="0"/>
            </a:xfrm>
            <a:prstGeom prst="line">
              <a:avLst/>
            </a:prstGeom>
          </p:spPr>
          <p:style>
            <a:lnRef idx="2">
              <a:schemeClr val="accent1"/>
            </a:lnRef>
            <a:fillRef idx="0">
              <a:schemeClr val="accent1"/>
            </a:fillRef>
            <a:effectRef idx="1">
              <a:schemeClr val="accent1"/>
            </a:effectRef>
            <a:fontRef idx="minor">
              <a:schemeClr val="tx1"/>
            </a:fontRef>
          </p:style>
        </p:cxnSp>
        <p:sp>
          <p:nvSpPr>
            <p:cNvPr id="89" name="Isosceles Triangle 47">
              <a:extLst>
                <a:ext uri="{FF2B5EF4-FFF2-40B4-BE49-F238E27FC236}">
                  <a16:creationId xmlns:a16="http://schemas.microsoft.com/office/drawing/2014/main" id="{C5BDA203-9521-2B97-15A0-B197B26E7243}"/>
                </a:ext>
              </a:extLst>
            </p:cNvPr>
            <p:cNvSpPr/>
            <p:nvPr/>
          </p:nvSpPr>
          <p:spPr>
            <a:xfrm rot="5400000">
              <a:off x="1121761" y="3735990"/>
              <a:ext cx="152246" cy="96152"/>
            </a:xfrm>
            <a:custGeom>
              <a:avLst/>
              <a:gdLst>
                <a:gd name="connsiteX0" fmla="*/ 0 w 341513"/>
                <a:gd name="connsiteY0" fmla="*/ 294408 h 294408"/>
                <a:gd name="connsiteX1" fmla="*/ 170757 w 341513"/>
                <a:gd name="connsiteY1" fmla="*/ 0 h 294408"/>
                <a:gd name="connsiteX2" fmla="*/ 341513 w 341513"/>
                <a:gd name="connsiteY2" fmla="*/ 294408 h 294408"/>
                <a:gd name="connsiteX3" fmla="*/ 0 w 341513"/>
                <a:gd name="connsiteY3" fmla="*/ 294408 h 294408"/>
                <a:gd name="connsiteX0" fmla="*/ 0 w 341513"/>
                <a:gd name="connsiteY0" fmla="*/ 294408 h 385848"/>
                <a:gd name="connsiteX1" fmla="*/ 170757 w 341513"/>
                <a:gd name="connsiteY1" fmla="*/ 0 h 385848"/>
                <a:gd name="connsiteX2" fmla="*/ 341513 w 341513"/>
                <a:gd name="connsiteY2" fmla="*/ 294408 h 385848"/>
                <a:gd name="connsiteX3" fmla="*/ 91440 w 341513"/>
                <a:gd name="connsiteY3" fmla="*/ 385848 h 385848"/>
                <a:gd name="connsiteX0" fmla="*/ 0 w 341513"/>
                <a:gd name="connsiteY0" fmla="*/ 294408 h 294408"/>
                <a:gd name="connsiteX1" fmla="*/ 170757 w 341513"/>
                <a:gd name="connsiteY1" fmla="*/ 0 h 294408"/>
                <a:gd name="connsiteX2" fmla="*/ 341513 w 341513"/>
                <a:gd name="connsiteY2" fmla="*/ 294408 h 294408"/>
              </a:gdLst>
              <a:ahLst/>
              <a:cxnLst>
                <a:cxn ang="0">
                  <a:pos x="connsiteX0" y="connsiteY0"/>
                </a:cxn>
                <a:cxn ang="0">
                  <a:pos x="connsiteX1" y="connsiteY1"/>
                </a:cxn>
                <a:cxn ang="0">
                  <a:pos x="connsiteX2" y="connsiteY2"/>
                </a:cxn>
              </a:cxnLst>
              <a:rect l="l" t="t" r="r" b="b"/>
              <a:pathLst>
                <a:path w="341513" h="294408">
                  <a:moveTo>
                    <a:pt x="0" y="294408"/>
                  </a:moveTo>
                  <a:lnTo>
                    <a:pt x="170757" y="0"/>
                  </a:lnTo>
                  <a:lnTo>
                    <a:pt x="341513" y="294408"/>
                  </a:lnTo>
                </a:path>
              </a:pathLst>
            </a:custGeom>
            <a:noFill/>
            <a:ln>
              <a:solidFill>
                <a:schemeClr val="accent1"/>
              </a:solidFill>
              <a:beve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grpSp>
      <p:grpSp>
        <p:nvGrpSpPr>
          <p:cNvPr id="90" name="Group 89">
            <a:extLst>
              <a:ext uri="{FF2B5EF4-FFF2-40B4-BE49-F238E27FC236}">
                <a16:creationId xmlns:a16="http://schemas.microsoft.com/office/drawing/2014/main" id="{9AF8C410-44BF-7999-3112-ADC7E0526CDD}"/>
              </a:ext>
            </a:extLst>
          </p:cNvPr>
          <p:cNvGrpSpPr/>
          <p:nvPr/>
        </p:nvGrpSpPr>
        <p:grpSpPr>
          <a:xfrm>
            <a:off x="5745579" y="4177466"/>
            <a:ext cx="636361" cy="152246"/>
            <a:chOff x="609599" y="3707943"/>
            <a:chExt cx="636361" cy="152246"/>
          </a:xfrm>
        </p:grpSpPr>
        <p:cxnSp>
          <p:nvCxnSpPr>
            <p:cNvPr id="91" name="Straight Connector 90">
              <a:extLst>
                <a:ext uri="{FF2B5EF4-FFF2-40B4-BE49-F238E27FC236}">
                  <a16:creationId xmlns:a16="http://schemas.microsoft.com/office/drawing/2014/main" id="{DF1E9925-EFD2-1DB7-0EBA-884C74004340}"/>
                </a:ext>
              </a:extLst>
            </p:cNvPr>
            <p:cNvCxnSpPr>
              <a:cxnSpLocks/>
              <a:endCxn id="92" idx="1"/>
            </p:cNvCxnSpPr>
            <p:nvPr/>
          </p:nvCxnSpPr>
          <p:spPr>
            <a:xfrm>
              <a:off x="609599" y="3784066"/>
              <a:ext cx="636361" cy="0"/>
            </a:xfrm>
            <a:prstGeom prst="line">
              <a:avLst/>
            </a:prstGeom>
          </p:spPr>
          <p:style>
            <a:lnRef idx="2">
              <a:schemeClr val="accent1"/>
            </a:lnRef>
            <a:fillRef idx="0">
              <a:schemeClr val="accent1"/>
            </a:fillRef>
            <a:effectRef idx="1">
              <a:schemeClr val="accent1"/>
            </a:effectRef>
            <a:fontRef idx="minor">
              <a:schemeClr val="tx1"/>
            </a:fontRef>
          </p:style>
        </p:cxnSp>
        <p:sp>
          <p:nvSpPr>
            <p:cNvPr id="92" name="Isosceles Triangle 47">
              <a:extLst>
                <a:ext uri="{FF2B5EF4-FFF2-40B4-BE49-F238E27FC236}">
                  <a16:creationId xmlns:a16="http://schemas.microsoft.com/office/drawing/2014/main" id="{389FFB79-96A2-13DA-1FB0-C01AC45AB441}"/>
                </a:ext>
              </a:extLst>
            </p:cNvPr>
            <p:cNvSpPr/>
            <p:nvPr/>
          </p:nvSpPr>
          <p:spPr>
            <a:xfrm rot="5400000">
              <a:off x="1121761" y="3735990"/>
              <a:ext cx="152246" cy="96152"/>
            </a:xfrm>
            <a:custGeom>
              <a:avLst/>
              <a:gdLst>
                <a:gd name="connsiteX0" fmla="*/ 0 w 341513"/>
                <a:gd name="connsiteY0" fmla="*/ 294408 h 294408"/>
                <a:gd name="connsiteX1" fmla="*/ 170757 w 341513"/>
                <a:gd name="connsiteY1" fmla="*/ 0 h 294408"/>
                <a:gd name="connsiteX2" fmla="*/ 341513 w 341513"/>
                <a:gd name="connsiteY2" fmla="*/ 294408 h 294408"/>
                <a:gd name="connsiteX3" fmla="*/ 0 w 341513"/>
                <a:gd name="connsiteY3" fmla="*/ 294408 h 294408"/>
                <a:gd name="connsiteX0" fmla="*/ 0 w 341513"/>
                <a:gd name="connsiteY0" fmla="*/ 294408 h 385848"/>
                <a:gd name="connsiteX1" fmla="*/ 170757 w 341513"/>
                <a:gd name="connsiteY1" fmla="*/ 0 h 385848"/>
                <a:gd name="connsiteX2" fmla="*/ 341513 w 341513"/>
                <a:gd name="connsiteY2" fmla="*/ 294408 h 385848"/>
                <a:gd name="connsiteX3" fmla="*/ 91440 w 341513"/>
                <a:gd name="connsiteY3" fmla="*/ 385848 h 385848"/>
                <a:gd name="connsiteX0" fmla="*/ 0 w 341513"/>
                <a:gd name="connsiteY0" fmla="*/ 294408 h 294408"/>
                <a:gd name="connsiteX1" fmla="*/ 170757 w 341513"/>
                <a:gd name="connsiteY1" fmla="*/ 0 h 294408"/>
                <a:gd name="connsiteX2" fmla="*/ 341513 w 341513"/>
                <a:gd name="connsiteY2" fmla="*/ 294408 h 294408"/>
              </a:gdLst>
              <a:ahLst/>
              <a:cxnLst>
                <a:cxn ang="0">
                  <a:pos x="connsiteX0" y="connsiteY0"/>
                </a:cxn>
                <a:cxn ang="0">
                  <a:pos x="connsiteX1" y="connsiteY1"/>
                </a:cxn>
                <a:cxn ang="0">
                  <a:pos x="connsiteX2" y="connsiteY2"/>
                </a:cxn>
              </a:cxnLst>
              <a:rect l="l" t="t" r="r" b="b"/>
              <a:pathLst>
                <a:path w="341513" h="294408">
                  <a:moveTo>
                    <a:pt x="0" y="294408"/>
                  </a:moveTo>
                  <a:lnTo>
                    <a:pt x="170757" y="0"/>
                  </a:lnTo>
                  <a:lnTo>
                    <a:pt x="341513" y="294408"/>
                  </a:lnTo>
                </a:path>
              </a:pathLst>
            </a:custGeom>
            <a:noFill/>
            <a:ln>
              <a:solidFill>
                <a:schemeClr val="accent1"/>
              </a:solidFill>
              <a:beve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grpSp>
      <p:grpSp>
        <p:nvGrpSpPr>
          <p:cNvPr id="93" name="Group 92">
            <a:extLst>
              <a:ext uri="{FF2B5EF4-FFF2-40B4-BE49-F238E27FC236}">
                <a16:creationId xmlns:a16="http://schemas.microsoft.com/office/drawing/2014/main" id="{FCD9ADB9-6DFC-0D67-8AE3-C44160544454}"/>
              </a:ext>
            </a:extLst>
          </p:cNvPr>
          <p:cNvGrpSpPr/>
          <p:nvPr/>
        </p:nvGrpSpPr>
        <p:grpSpPr>
          <a:xfrm>
            <a:off x="9148910" y="4177466"/>
            <a:ext cx="636361" cy="152246"/>
            <a:chOff x="609599" y="3707943"/>
            <a:chExt cx="636361" cy="152246"/>
          </a:xfrm>
        </p:grpSpPr>
        <p:cxnSp>
          <p:nvCxnSpPr>
            <p:cNvPr id="94" name="Straight Connector 93">
              <a:extLst>
                <a:ext uri="{FF2B5EF4-FFF2-40B4-BE49-F238E27FC236}">
                  <a16:creationId xmlns:a16="http://schemas.microsoft.com/office/drawing/2014/main" id="{75322402-7E07-FDCB-9869-2D9E40BB181C}"/>
                </a:ext>
              </a:extLst>
            </p:cNvPr>
            <p:cNvCxnSpPr>
              <a:cxnSpLocks/>
              <a:endCxn id="95" idx="1"/>
            </p:cNvCxnSpPr>
            <p:nvPr/>
          </p:nvCxnSpPr>
          <p:spPr>
            <a:xfrm>
              <a:off x="609599" y="3784066"/>
              <a:ext cx="636361" cy="0"/>
            </a:xfrm>
            <a:prstGeom prst="line">
              <a:avLst/>
            </a:prstGeom>
          </p:spPr>
          <p:style>
            <a:lnRef idx="2">
              <a:schemeClr val="accent1"/>
            </a:lnRef>
            <a:fillRef idx="0">
              <a:schemeClr val="accent1"/>
            </a:fillRef>
            <a:effectRef idx="1">
              <a:schemeClr val="accent1"/>
            </a:effectRef>
            <a:fontRef idx="minor">
              <a:schemeClr val="tx1"/>
            </a:fontRef>
          </p:style>
        </p:cxnSp>
        <p:sp>
          <p:nvSpPr>
            <p:cNvPr id="95" name="Isosceles Triangle 47">
              <a:extLst>
                <a:ext uri="{FF2B5EF4-FFF2-40B4-BE49-F238E27FC236}">
                  <a16:creationId xmlns:a16="http://schemas.microsoft.com/office/drawing/2014/main" id="{A0CDA70F-0558-15F9-502C-51156C30540D}"/>
                </a:ext>
              </a:extLst>
            </p:cNvPr>
            <p:cNvSpPr/>
            <p:nvPr/>
          </p:nvSpPr>
          <p:spPr>
            <a:xfrm rot="5400000">
              <a:off x="1121761" y="3735990"/>
              <a:ext cx="152246" cy="96152"/>
            </a:xfrm>
            <a:custGeom>
              <a:avLst/>
              <a:gdLst>
                <a:gd name="connsiteX0" fmla="*/ 0 w 341513"/>
                <a:gd name="connsiteY0" fmla="*/ 294408 h 294408"/>
                <a:gd name="connsiteX1" fmla="*/ 170757 w 341513"/>
                <a:gd name="connsiteY1" fmla="*/ 0 h 294408"/>
                <a:gd name="connsiteX2" fmla="*/ 341513 w 341513"/>
                <a:gd name="connsiteY2" fmla="*/ 294408 h 294408"/>
                <a:gd name="connsiteX3" fmla="*/ 0 w 341513"/>
                <a:gd name="connsiteY3" fmla="*/ 294408 h 294408"/>
                <a:gd name="connsiteX0" fmla="*/ 0 w 341513"/>
                <a:gd name="connsiteY0" fmla="*/ 294408 h 385848"/>
                <a:gd name="connsiteX1" fmla="*/ 170757 w 341513"/>
                <a:gd name="connsiteY1" fmla="*/ 0 h 385848"/>
                <a:gd name="connsiteX2" fmla="*/ 341513 w 341513"/>
                <a:gd name="connsiteY2" fmla="*/ 294408 h 385848"/>
                <a:gd name="connsiteX3" fmla="*/ 91440 w 341513"/>
                <a:gd name="connsiteY3" fmla="*/ 385848 h 385848"/>
                <a:gd name="connsiteX0" fmla="*/ 0 w 341513"/>
                <a:gd name="connsiteY0" fmla="*/ 294408 h 294408"/>
                <a:gd name="connsiteX1" fmla="*/ 170757 w 341513"/>
                <a:gd name="connsiteY1" fmla="*/ 0 h 294408"/>
                <a:gd name="connsiteX2" fmla="*/ 341513 w 341513"/>
                <a:gd name="connsiteY2" fmla="*/ 294408 h 294408"/>
              </a:gdLst>
              <a:ahLst/>
              <a:cxnLst>
                <a:cxn ang="0">
                  <a:pos x="connsiteX0" y="connsiteY0"/>
                </a:cxn>
                <a:cxn ang="0">
                  <a:pos x="connsiteX1" y="connsiteY1"/>
                </a:cxn>
                <a:cxn ang="0">
                  <a:pos x="connsiteX2" y="connsiteY2"/>
                </a:cxn>
              </a:cxnLst>
              <a:rect l="l" t="t" r="r" b="b"/>
              <a:pathLst>
                <a:path w="341513" h="294408">
                  <a:moveTo>
                    <a:pt x="0" y="294408"/>
                  </a:moveTo>
                  <a:lnTo>
                    <a:pt x="170757" y="0"/>
                  </a:lnTo>
                  <a:lnTo>
                    <a:pt x="341513" y="294408"/>
                  </a:lnTo>
                </a:path>
              </a:pathLst>
            </a:custGeom>
            <a:noFill/>
            <a:ln>
              <a:solidFill>
                <a:schemeClr val="accent1"/>
              </a:solidFill>
              <a:beve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grpSp>
      <p:cxnSp>
        <p:nvCxnSpPr>
          <p:cNvPr id="96" name="Straight Connector 95">
            <a:extLst>
              <a:ext uri="{FF2B5EF4-FFF2-40B4-BE49-F238E27FC236}">
                <a16:creationId xmlns:a16="http://schemas.microsoft.com/office/drawing/2014/main" id="{E6B3FCBE-8E95-10CA-FD63-40C40E18C949}"/>
              </a:ext>
            </a:extLst>
          </p:cNvPr>
          <p:cNvCxnSpPr>
            <a:cxnSpLocks/>
          </p:cNvCxnSpPr>
          <p:nvPr/>
        </p:nvCxnSpPr>
        <p:spPr>
          <a:xfrm>
            <a:off x="609600" y="3793307"/>
            <a:ext cx="10964845" cy="0"/>
          </a:xfrm>
          <a:prstGeom prst="line">
            <a:avLst/>
          </a:prstGeom>
          <a:ln w="25400">
            <a:solidFill>
              <a:schemeClr val="accent4">
                <a:lumMod val="20000"/>
                <a:lumOff val="80000"/>
              </a:schemeClr>
            </a:solidFill>
          </a:ln>
        </p:spPr>
        <p:style>
          <a:lnRef idx="2">
            <a:schemeClr val="accent1"/>
          </a:lnRef>
          <a:fillRef idx="0">
            <a:schemeClr val="accent1"/>
          </a:fillRef>
          <a:effectRef idx="1">
            <a:schemeClr val="accent1"/>
          </a:effectRef>
          <a:fontRef idx="minor">
            <a:schemeClr val="tx1"/>
          </a:fontRef>
        </p:style>
      </p:cxnSp>
      <p:sp>
        <p:nvSpPr>
          <p:cNvPr id="97" name="Rectangle: Rounded Corners 96">
            <a:extLst>
              <a:ext uri="{FF2B5EF4-FFF2-40B4-BE49-F238E27FC236}">
                <a16:creationId xmlns:a16="http://schemas.microsoft.com/office/drawing/2014/main" id="{805AB178-A0CF-3C37-6D82-E40F286C88E9}"/>
              </a:ext>
            </a:extLst>
          </p:cNvPr>
          <p:cNvSpPr/>
          <p:nvPr/>
        </p:nvSpPr>
        <p:spPr>
          <a:xfrm>
            <a:off x="604576" y="3732692"/>
            <a:ext cx="121229" cy="121229"/>
          </a:xfrm>
          <a:prstGeom prst="roundRect">
            <a:avLst>
              <a:gd name="adj" fmla="val 38666"/>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98" name="Rectangle: Rounded Corners 97">
            <a:extLst>
              <a:ext uri="{FF2B5EF4-FFF2-40B4-BE49-F238E27FC236}">
                <a16:creationId xmlns:a16="http://schemas.microsoft.com/office/drawing/2014/main" id="{36873325-AF4C-BED9-8B29-DB7FD18CA224}"/>
              </a:ext>
            </a:extLst>
          </p:cNvPr>
          <p:cNvSpPr/>
          <p:nvPr/>
        </p:nvSpPr>
        <p:spPr>
          <a:xfrm>
            <a:off x="2331479" y="3732692"/>
            <a:ext cx="121229" cy="121229"/>
          </a:xfrm>
          <a:prstGeom prst="roundRect">
            <a:avLst>
              <a:gd name="adj" fmla="val 38666"/>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99" name="Rectangle: Rounded Corners 98">
            <a:extLst>
              <a:ext uri="{FF2B5EF4-FFF2-40B4-BE49-F238E27FC236}">
                <a16:creationId xmlns:a16="http://schemas.microsoft.com/office/drawing/2014/main" id="{16ABE950-0834-2A47-059E-B2CD7A7262C0}"/>
              </a:ext>
            </a:extLst>
          </p:cNvPr>
          <p:cNvSpPr/>
          <p:nvPr/>
        </p:nvSpPr>
        <p:spPr>
          <a:xfrm>
            <a:off x="4043912" y="3732692"/>
            <a:ext cx="121229" cy="121229"/>
          </a:xfrm>
          <a:prstGeom prst="roundRect">
            <a:avLst>
              <a:gd name="adj" fmla="val 38666"/>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00" name="Rectangle: Rounded Corners 99">
            <a:extLst>
              <a:ext uri="{FF2B5EF4-FFF2-40B4-BE49-F238E27FC236}">
                <a16:creationId xmlns:a16="http://schemas.microsoft.com/office/drawing/2014/main" id="{1E9CFBFD-D27A-8F7F-2E15-A0BE10E23E70}"/>
              </a:ext>
            </a:extLst>
          </p:cNvPr>
          <p:cNvSpPr/>
          <p:nvPr/>
        </p:nvSpPr>
        <p:spPr>
          <a:xfrm>
            <a:off x="5745579" y="3732692"/>
            <a:ext cx="121229" cy="121229"/>
          </a:xfrm>
          <a:prstGeom prst="roundRect">
            <a:avLst>
              <a:gd name="adj" fmla="val 38666"/>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01" name="Rectangle: Rounded Corners 100">
            <a:extLst>
              <a:ext uri="{FF2B5EF4-FFF2-40B4-BE49-F238E27FC236}">
                <a16:creationId xmlns:a16="http://schemas.microsoft.com/office/drawing/2014/main" id="{2FADCE98-30ED-7AA5-54ED-59C1EB0EDBA5}"/>
              </a:ext>
            </a:extLst>
          </p:cNvPr>
          <p:cNvSpPr/>
          <p:nvPr/>
        </p:nvSpPr>
        <p:spPr>
          <a:xfrm>
            <a:off x="7442264" y="3732692"/>
            <a:ext cx="121229" cy="121229"/>
          </a:xfrm>
          <a:prstGeom prst="roundRect">
            <a:avLst>
              <a:gd name="adj" fmla="val 38666"/>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02" name="Rectangle: Rounded Corners 101">
            <a:extLst>
              <a:ext uri="{FF2B5EF4-FFF2-40B4-BE49-F238E27FC236}">
                <a16:creationId xmlns:a16="http://schemas.microsoft.com/office/drawing/2014/main" id="{7B0D1E11-BC10-EB86-F60E-3668BA4197B9}"/>
              </a:ext>
            </a:extLst>
          </p:cNvPr>
          <p:cNvSpPr/>
          <p:nvPr/>
        </p:nvSpPr>
        <p:spPr>
          <a:xfrm>
            <a:off x="9148910" y="3732692"/>
            <a:ext cx="121229" cy="121229"/>
          </a:xfrm>
          <a:prstGeom prst="roundRect">
            <a:avLst>
              <a:gd name="adj" fmla="val 38666"/>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9" name="Text Placeholder 44">
            <a:extLst>
              <a:ext uri="{FF2B5EF4-FFF2-40B4-BE49-F238E27FC236}">
                <a16:creationId xmlns:a16="http://schemas.microsoft.com/office/drawing/2014/main" id="{3617EC30-B301-44F2-A876-E9DF4F10B773}"/>
              </a:ext>
            </a:extLst>
          </p:cNvPr>
          <p:cNvSpPr txBox="1">
            <a:spLocks/>
          </p:cNvSpPr>
          <p:nvPr/>
        </p:nvSpPr>
        <p:spPr>
          <a:xfrm>
            <a:off x="1283479" y="1541977"/>
            <a:ext cx="10104814" cy="249299"/>
          </a:xfrm>
          <a:prstGeom prst="rect">
            <a:avLst/>
          </a:prstGeom>
        </p:spPr>
        <p:txBody>
          <a:bodyPr lIns="0" tIns="0" rIns="0" bIns="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14000"/>
              </a:lnSpc>
              <a:buNone/>
              <a:defRPr/>
            </a:pPr>
            <a:r>
              <a:rPr lang="en-US" sz="1800" dirty="0">
                <a:latin typeface="Montserrat SemiBold" pitchFamily="2" charset="0"/>
              </a:rPr>
              <a:t>Why digital transformation Still Matters in 2025</a:t>
            </a:r>
          </a:p>
        </p:txBody>
      </p:sp>
      <p:grpSp>
        <p:nvGrpSpPr>
          <p:cNvPr id="20" name="Group 19">
            <a:extLst>
              <a:ext uri="{FF2B5EF4-FFF2-40B4-BE49-F238E27FC236}">
                <a16:creationId xmlns:a16="http://schemas.microsoft.com/office/drawing/2014/main" id="{75170150-2263-2D53-DEA1-8D3643F2D00E}"/>
              </a:ext>
            </a:extLst>
          </p:cNvPr>
          <p:cNvGrpSpPr/>
          <p:nvPr/>
        </p:nvGrpSpPr>
        <p:grpSpPr>
          <a:xfrm>
            <a:off x="609601" y="1561908"/>
            <a:ext cx="571759" cy="209438"/>
            <a:chOff x="612215" y="3436053"/>
            <a:chExt cx="954475" cy="344047"/>
          </a:xfrm>
        </p:grpSpPr>
        <p:sp>
          <p:nvSpPr>
            <p:cNvPr id="21" name="Parallelogram 20">
              <a:extLst>
                <a:ext uri="{FF2B5EF4-FFF2-40B4-BE49-F238E27FC236}">
                  <a16:creationId xmlns:a16="http://schemas.microsoft.com/office/drawing/2014/main" id="{804CBEDE-F56D-3108-8C83-106DFCD06CC5}"/>
                </a:ext>
              </a:extLst>
            </p:cNvPr>
            <p:cNvSpPr/>
            <p:nvPr/>
          </p:nvSpPr>
          <p:spPr>
            <a:xfrm>
              <a:off x="1133302" y="3436053"/>
              <a:ext cx="433388" cy="344047"/>
            </a:xfrm>
            <a:prstGeom prst="parallelogram">
              <a:avLst>
                <a:gd name="adj" fmla="val 7812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22" name="Parallelogram 21">
              <a:extLst>
                <a:ext uri="{FF2B5EF4-FFF2-40B4-BE49-F238E27FC236}">
                  <a16:creationId xmlns:a16="http://schemas.microsoft.com/office/drawing/2014/main" id="{F0824DA5-5AAE-A65C-5D6E-FD134581C69F}"/>
                </a:ext>
              </a:extLst>
            </p:cNvPr>
            <p:cNvSpPr/>
            <p:nvPr/>
          </p:nvSpPr>
          <p:spPr>
            <a:xfrm>
              <a:off x="858906" y="3436053"/>
              <a:ext cx="378317" cy="344047"/>
            </a:xfrm>
            <a:prstGeom prst="parallelogram">
              <a:avLst>
                <a:gd name="adj" fmla="val 78127"/>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ontserrat"/>
                <a:ea typeface="+mn-ea"/>
                <a:cs typeface="+mn-cs"/>
              </a:endParaRPr>
            </a:p>
          </p:txBody>
        </p:sp>
        <p:sp>
          <p:nvSpPr>
            <p:cNvPr id="23" name="Parallelogram 22">
              <a:extLst>
                <a:ext uri="{FF2B5EF4-FFF2-40B4-BE49-F238E27FC236}">
                  <a16:creationId xmlns:a16="http://schemas.microsoft.com/office/drawing/2014/main" id="{E3C6DF62-2AD9-7A5A-E445-45DC1025E9FF}"/>
                </a:ext>
              </a:extLst>
            </p:cNvPr>
            <p:cNvSpPr/>
            <p:nvPr/>
          </p:nvSpPr>
          <p:spPr>
            <a:xfrm>
              <a:off x="612215" y="3436053"/>
              <a:ext cx="350612" cy="344047"/>
            </a:xfrm>
            <a:prstGeom prst="parallelogram">
              <a:avLst>
                <a:gd name="adj" fmla="val 78127"/>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ontserrat"/>
                <a:ea typeface="+mn-ea"/>
                <a:cs typeface="+mn-cs"/>
              </a:endParaRPr>
            </a:p>
          </p:txBody>
        </p:sp>
      </p:grpSp>
    </p:spTree>
    <p:extLst>
      <p:ext uri="{BB962C8B-B14F-4D97-AF65-F5344CB8AC3E}">
        <p14:creationId xmlns:p14="http://schemas.microsoft.com/office/powerpoint/2010/main" val="34290613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9BAE0349-858B-3649-F92C-6F6C4FA1409D}"/>
              </a:ext>
            </a:extLst>
          </p:cNvPr>
          <p:cNvCxnSpPr>
            <a:cxnSpLocks/>
          </p:cNvCxnSpPr>
          <p:nvPr/>
        </p:nvCxnSpPr>
        <p:spPr>
          <a:xfrm>
            <a:off x="660147" y="2147533"/>
            <a:ext cx="0" cy="3646842"/>
          </a:xfrm>
          <a:prstGeom prst="line">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sp>
        <p:nvSpPr>
          <p:cNvPr id="4" name="Text Placeholder 3">
            <a:extLst>
              <a:ext uri="{FF2B5EF4-FFF2-40B4-BE49-F238E27FC236}">
                <a16:creationId xmlns:a16="http://schemas.microsoft.com/office/drawing/2014/main" id="{8B3D6832-6117-B661-9D91-0AEE0B9E59F4}"/>
              </a:ext>
            </a:extLst>
          </p:cNvPr>
          <p:cNvSpPr>
            <a:spLocks noGrp="1"/>
          </p:cNvSpPr>
          <p:nvPr>
            <p:ph type="body" sz="quarter" idx="18"/>
          </p:nvPr>
        </p:nvSpPr>
        <p:spPr>
          <a:xfrm>
            <a:off x="3197860" y="6279450"/>
            <a:ext cx="5796280" cy="166199"/>
          </a:xfrm>
        </p:spPr>
        <p:txBody>
          <a:bodyPr>
            <a:normAutofit/>
          </a:bodyPr>
          <a:lstStyle/>
          <a:p>
            <a:r>
              <a:rPr lang="en-US" dirty="0"/>
              <a:t>The Evolution of Digital Transformation</a:t>
            </a:r>
          </a:p>
        </p:txBody>
      </p:sp>
      <p:sp>
        <p:nvSpPr>
          <p:cNvPr id="3" name="Text Placeholder 2">
            <a:extLst>
              <a:ext uri="{FF2B5EF4-FFF2-40B4-BE49-F238E27FC236}">
                <a16:creationId xmlns:a16="http://schemas.microsoft.com/office/drawing/2014/main" id="{89E7D61B-F669-B614-3CEE-ACE7107319A0}"/>
              </a:ext>
            </a:extLst>
          </p:cNvPr>
          <p:cNvSpPr>
            <a:spLocks noGrp="1"/>
          </p:cNvSpPr>
          <p:nvPr>
            <p:ph type="body" sz="quarter" idx="19"/>
          </p:nvPr>
        </p:nvSpPr>
        <p:spPr>
          <a:xfrm>
            <a:off x="609599" y="6251750"/>
            <a:ext cx="286613" cy="221599"/>
          </a:xfrm>
        </p:spPr>
        <p:txBody>
          <a:bodyPr>
            <a:normAutofit/>
          </a:bodyPr>
          <a:lstStyle/>
          <a:p>
            <a:r>
              <a:rPr lang="en-US" dirty="0"/>
              <a:t>01</a:t>
            </a:r>
          </a:p>
        </p:txBody>
      </p:sp>
      <p:sp>
        <p:nvSpPr>
          <p:cNvPr id="6" name="Text Placeholder 5">
            <a:extLst>
              <a:ext uri="{FF2B5EF4-FFF2-40B4-BE49-F238E27FC236}">
                <a16:creationId xmlns:a16="http://schemas.microsoft.com/office/drawing/2014/main" id="{64E4803F-1BA8-1C72-8DB4-A869606B2017}"/>
              </a:ext>
            </a:extLst>
          </p:cNvPr>
          <p:cNvSpPr>
            <a:spLocks noGrp="1"/>
          </p:cNvSpPr>
          <p:nvPr>
            <p:ph type="body" sz="quarter" idx="16"/>
          </p:nvPr>
        </p:nvSpPr>
        <p:spPr>
          <a:xfrm>
            <a:off x="946152" y="6279450"/>
            <a:ext cx="2203446" cy="166199"/>
          </a:xfrm>
          <a:noFill/>
        </p:spPr>
        <p:txBody>
          <a:bodyPr>
            <a:normAutofit/>
          </a:bodyPr>
          <a:lstStyle/>
          <a:p>
            <a:r>
              <a:rPr lang="en-US" dirty="0"/>
              <a:t>Introduction</a:t>
            </a:r>
          </a:p>
        </p:txBody>
      </p:sp>
      <p:sp>
        <p:nvSpPr>
          <p:cNvPr id="5" name="Slide Number Placeholder 4">
            <a:extLst>
              <a:ext uri="{FF2B5EF4-FFF2-40B4-BE49-F238E27FC236}">
                <a16:creationId xmlns:a16="http://schemas.microsoft.com/office/drawing/2014/main" id="{D8D8A742-D052-D769-20CC-09BCEC2D02AD}"/>
              </a:ext>
            </a:extLst>
          </p:cNvPr>
          <p:cNvSpPr>
            <a:spLocks noGrp="1"/>
          </p:cNvSpPr>
          <p:nvPr>
            <p:ph type="sldNum" sz="quarter" idx="4"/>
          </p:nvPr>
        </p:nvSpPr>
        <p:spPr>
          <a:xfrm>
            <a:off x="11295787" y="6251750"/>
            <a:ext cx="286611" cy="189270"/>
          </a:xfrm>
        </p:spPr>
        <p:txBody>
          <a:bodyPr/>
          <a:lstStyle/>
          <a:p>
            <a:fld id="{E494F7E3-3625-40F1-897C-DFFB67D50095}" type="slidenum">
              <a:rPr lang="en-US" smtClean="0"/>
              <a:pPr/>
              <a:t>33</a:t>
            </a:fld>
            <a:endParaRPr lang="en-US"/>
          </a:p>
        </p:txBody>
      </p:sp>
      <p:sp>
        <p:nvSpPr>
          <p:cNvPr id="2" name="Text Placeholder 1">
            <a:extLst>
              <a:ext uri="{FF2B5EF4-FFF2-40B4-BE49-F238E27FC236}">
                <a16:creationId xmlns:a16="http://schemas.microsoft.com/office/drawing/2014/main" id="{4087A795-9301-1C8A-CD50-6E3BC43FF26F}"/>
              </a:ext>
            </a:extLst>
          </p:cNvPr>
          <p:cNvSpPr>
            <a:spLocks noGrp="1"/>
          </p:cNvSpPr>
          <p:nvPr>
            <p:ph type="body" sz="quarter" idx="20"/>
          </p:nvPr>
        </p:nvSpPr>
        <p:spPr>
          <a:xfrm>
            <a:off x="609600" y="393700"/>
            <a:ext cx="10972800" cy="757238"/>
          </a:xfrm>
        </p:spPr>
        <p:txBody>
          <a:bodyPr>
            <a:noAutofit/>
          </a:bodyPr>
          <a:lstStyle/>
          <a:p>
            <a:r>
              <a:rPr lang="en-US" dirty="0"/>
              <a:t>The Evolution of Digital Transformation - </a:t>
            </a:r>
            <a:br>
              <a:rPr lang="en-US" dirty="0"/>
            </a:br>
            <a:r>
              <a:rPr lang="en-US" dirty="0"/>
              <a:t>From reactionary digitization to strategic transformation.</a:t>
            </a:r>
          </a:p>
        </p:txBody>
      </p:sp>
      <p:sp>
        <p:nvSpPr>
          <p:cNvPr id="15" name="TextBox 14">
            <a:extLst>
              <a:ext uri="{FF2B5EF4-FFF2-40B4-BE49-F238E27FC236}">
                <a16:creationId xmlns:a16="http://schemas.microsoft.com/office/drawing/2014/main" id="{FAA551D3-4DFD-CBF3-77FE-8B9144455658}"/>
              </a:ext>
            </a:extLst>
          </p:cNvPr>
          <p:cNvSpPr txBox="1"/>
          <p:nvPr/>
        </p:nvSpPr>
        <p:spPr>
          <a:xfrm>
            <a:off x="837802" y="2184811"/>
            <a:ext cx="822463" cy="215444"/>
          </a:xfrm>
          <a:prstGeom prst="rect">
            <a:avLst/>
          </a:prstGeom>
          <a:noFill/>
        </p:spPr>
        <p:txBody>
          <a:bodyPr wrap="square" lIns="0" tIns="0" rIns="0" bIns="0">
            <a:noAutofit/>
          </a:bodyPr>
          <a:lstStyle/>
          <a:p>
            <a:pPr marL="182880" marR="0" lvl="0" indent="-182880" algn="l" defTabSz="914400" rtl="0" eaLnBrk="1" fontAlgn="auto" latinLnBrk="0" hangingPunct="1">
              <a:lnSpc>
                <a:spcPct val="100000"/>
              </a:lnSpc>
              <a:spcBef>
                <a:spcPts val="0"/>
              </a:spcBef>
              <a:spcAft>
                <a:spcPts val="600"/>
              </a:spcAft>
              <a:buClr>
                <a:schemeClr val="accent4">
                  <a:lumMod val="40000"/>
                  <a:lumOff val="60000"/>
                </a:schemeClr>
              </a:buClr>
              <a:buSzPct val="120000"/>
              <a:buFont typeface="Montserrat ExtraBold" pitchFamily="2" charset="0"/>
              <a:buChar char="›"/>
              <a:tabLst/>
              <a:defRPr/>
            </a:pPr>
            <a:r>
              <a:rPr kumimoji="0" lang="en-US" sz="1400" b="0" i="0" u="none" strike="noStrike" kern="1200" cap="none" spc="0" normalizeH="0" baseline="0" noProof="0" dirty="0">
                <a:ln>
                  <a:noFill/>
                </a:ln>
                <a:effectLst/>
                <a:uLnTx/>
                <a:uFillTx/>
                <a:latin typeface="Montserrat ExtraBold" pitchFamily="2" charset="0"/>
              </a:rPr>
              <a:t>2020</a:t>
            </a:r>
          </a:p>
        </p:txBody>
      </p:sp>
      <p:sp>
        <p:nvSpPr>
          <p:cNvPr id="16" name="TextBox 15">
            <a:extLst>
              <a:ext uri="{FF2B5EF4-FFF2-40B4-BE49-F238E27FC236}">
                <a16:creationId xmlns:a16="http://schemas.microsoft.com/office/drawing/2014/main" id="{9CFE1B92-FE3C-FE59-9479-A700BE1A4B6D}"/>
              </a:ext>
            </a:extLst>
          </p:cNvPr>
          <p:cNvSpPr txBox="1"/>
          <p:nvPr/>
        </p:nvSpPr>
        <p:spPr>
          <a:xfrm>
            <a:off x="837802" y="3475499"/>
            <a:ext cx="822463" cy="215444"/>
          </a:xfrm>
          <a:prstGeom prst="rect">
            <a:avLst/>
          </a:prstGeom>
          <a:noFill/>
        </p:spPr>
        <p:txBody>
          <a:bodyPr wrap="square" lIns="0" tIns="0" rIns="0" bIns="0">
            <a:noAutofit/>
          </a:bodyPr>
          <a:lstStyle/>
          <a:p>
            <a:pPr marL="182880" marR="0" lvl="0" indent="-182880" algn="l" defTabSz="914400" rtl="0" eaLnBrk="1" fontAlgn="auto" latinLnBrk="0" hangingPunct="1">
              <a:lnSpc>
                <a:spcPct val="100000"/>
              </a:lnSpc>
              <a:spcBef>
                <a:spcPts val="0"/>
              </a:spcBef>
              <a:spcAft>
                <a:spcPts val="600"/>
              </a:spcAft>
              <a:buClr>
                <a:schemeClr val="accent4">
                  <a:lumMod val="40000"/>
                  <a:lumOff val="60000"/>
                </a:schemeClr>
              </a:buClr>
              <a:buSzPct val="120000"/>
              <a:buFont typeface="Montserrat ExtraBold" pitchFamily="2" charset="0"/>
              <a:buChar char="›"/>
              <a:tabLst/>
              <a:defRPr/>
            </a:pPr>
            <a:r>
              <a:rPr kumimoji="0" lang="en-US" sz="1400" b="0" i="0" u="none" strike="noStrike" kern="1200" cap="none" spc="0" normalizeH="0" baseline="0" noProof="0" dirty="0">
                <a:ln>
                  <a:noFill/>
                </a:ln>
                <a:effectLst/>
                <a:uLnTx/>
                <a:uFillTx/>
                <a:latin typeface="Montserrat ExtraBold" pitchFamily="2" charset="0"/>
              </a:rPr>
              <a:t>202</a:t>
            </a:r>
            <a:r>
              <a:rPr lang="en-US" sz="1400" dirty="0">
                <a:latin typeface="Montserrat ExtraBold" pitchFamily="2" charset="0"/>
              </a:rPr>
              <a:t>2</a:t>
            </a:r>
            <a:endParaRPr kumimoji="0" lang="en-US" sz="1400" b="0" i="0" u="none" strike="noStrike" kern="1200" cap="none" spc="0" normalizeH="0" baseline="0" noProof="0" dirty="0">
              <a:ln>
                <a:noFill/>
              </a:ln>
              <a:effectLst/>
              <a:uLnTx/>
              <a:uFillTx/>
              <a:latin typeface="Montserrat ExtraBold" pitchFamily="2" charset="0"/>
            </a:endParaRPr>
          </a:p>
        </p:txBody>
      </p:sp>
      <p:sp>
        <p:nvSpPr>
          <p:cNvPr id="17" name="TextBox 16">
            <a:extLst>
              <a:ext uri="{FF2B5EF4-FFF2-40B4-BE49-F238E27FC236}">
                <a16:creationId xmlns:a16="http://schemas.microsoft.com/office/drawing/2014/main" id="{CA42E85C-A779-E372-BD9E-682ED2077237}"/>
              </a:ext>
            </a:extLst>
          </p:cNvPr>
          <p:cNvSpPr txBox="1"/>
          <p:nvPr/>
        </p:nvSpPr>
        <p:spPr>
          <a:xfrm>
            <a:off x="837802" y="4120843"/>
            <a:ext cx="822463" cy="215444"/>
          </a:xfrm>
          <a:prstGeom prst="rect">
            <a:avLst/>
          </a:prstGeom>
          <a:noFill/>
        </p:spPr>
        <p:txBody>
          <a:bodyPr wrap="square" lIns="0" tIns="0" rIns="0" bIns="0">
            <a:noAutofit/>
          </a:bodyPr>
          <a:lstStyle/>
          <a:p>
            <a:pPr marL="182880" marR="0" lvl="0" indent="-182880" algn="l" defTabSz="914400" rtl="0" eaLnBrk="1" fontAlgn="auto" latinLnBrk="0" hangingPunct="1">
              <a:lnSpc>
                <a:spcPct val="100000"/>
              </a:lnSpc>
              <a:spcBef>
                <a:spcPts val="0"/>
              </a:spcBef>
              <a:spcAft>
                <a:spcPts val="600"/>
              </a:spcAft>
              <a:buClr>
                <a:schemeClr val="accent4">
                  <a:lumMod val="40000"/>
                  <a:lumOff val="60000"/>
                </a:schemeClr>
              </a:buClr>
              <a:buSzPct val="120000"/>
              <a:buFont typeface="Montserrat ExtraBold" pitchFamily="2" charset="0"/>
              <a:buChar char="›"/>
              <a:tabLst/>
              <a:defRPr/>
            </a:pPr>
            <a:r>
              <a:rPr kumimoji="0" lang="en-US" sz="1400" b="0" i="0" u="none" strike="noStrike" kern="1200" cap="none" spc="0" normalizeH="0" baseline="0" noProof="0" dirty="0">
                <a:ln>
                  <a:noFill/>
                </a:ln>
                <a:effectLst/>
                <a:uLnTx/>
                <a:uFillTx/>
                <a:latin typeface="Montserrat ExtraBold" pitchFamily="2" charset="0"/>
              </a:rPr>
              <a:t>2023</a:t>
            </a:r>
          </a:p>
        </p:txBody>
      </p:sp>
      <p:sp>
        <p:nvSpPr>
          <p:cNvPr id="18" name="TextBox 17">
            <a:extLst>
              <a:ext uri="{FF2B5EF4-FFF2-40B4-BE49-F238E27FC236}">
                <a16:creationId xmlns:a16="http://schemas.microsoft.com/office/drawing/2014/main" id="{159F9A11-1443-6DF8-268C-BFBE912BB37F}"/>
              </a:ext>
            </a:extLst>
          </p:cNvPr>
          <p:cNvSpPr txBox="1"/>
          <p:nvPr/>
        </p:nvSpPr>
        <p:spPr>
          <a:xfrm>
            <a:off x="837802" y="4766187"/>
            <a:ext cx="822463" cy="215444"/>
          </a:xfrm>
          <a:prstGeom prst="rect">
            <a:avLst/>
          </a:prstGeom>
          <a:noFill/>
        </p:spPr>
        <p:txBody>
          <a:bodyPr wrap="square" lIns="0" tIns="0" rIns="0" bIns="0">
            <a:noAutofit/>
          </a:bodyPr>
          <a:lstStyle/>
          <a:p>
            <a:pPr marL="182880" marR="0" lvl="0" indent="-182880" algn="l" defTabSz="914400" rtl="0" eaLnBrk="1" fontAlgn="auto" latinLnBrk="0" hangingPunct="1">
              <a:lnSpc>
                <a:spcPct val="100000"/>
              </a:lnSpc>
              <a:spcBef>
                <a:spcPts val="0"/>
              </a:spcBef>
              <a:spcAft>
                <a:spcPts val="600"/>
              </a:spcAft>
              <a:buClr>
                <a:schemeClr val="accent4">
                  <a:lumMod val="40000"/>
                  <a:lumOff val="60000"/>
                </a:schemeClr>
              </a:buClr>
              <a:buSzPct val="120000"/>
              <a:buFont typeface="Montserrat ExtraBold" pitchFamily="2" charset="0"/>
              <a:buChar char="›"/>
              <a:tabLst/>
              <a:defRPr/>
            </a:pPr>
            <a:r>
              <a:rPr kumimoji="0" lang="en-US" sz="1400" b="0" i="0" u="none" strike="noStrike" kern="1200" cap="none" spc="0" normalizeH="0" baseline="0" noProof="0" dirty="0">
                <a:ln>
                  <a:noFill/>
                </a:ln>
                <a:effectLst/>
                <a:uLnTx/>
                <a:uFillTx/>
                <a:latin typeface="Montserrat ExtraBold" pitchFamily="2" charset="0"/>
              </a:rPr>
              <a:t>202</a:t>
            </a:r>
            <a:r>
              <a:rPr lang="en-US" sz="1400" dirty="0">
                <a:latin typeface="Montserrat ExtraBold" pitchFamily="2" charset="0"/>
              </a:rPr>
              <a:t>4</a:t>
            </a:r>
            <a:endParaRPr kumimoji="0" lang="en-US" sz="1400" b="0" i="0" u="none" strike="noStrike" kern="1200" cap="none" spc="0" normalizeH="0" baseline="0" noProof="0" dirty="0">
              <a:ln>
                <a:noFill/>
              </a:ln>
              <a:effectLst/>
              <a:uLnTx/>
              <a:uFillTx/>
              <a:latin typeface="Montserrat ExtraBold" pitchFamily="2" charset="0"/>
            </a:endParaRPr>
          </a:p>
        </p:txBody>
      </p:sp>
      <p:sp>
        <p:nvSpPr>
          <p:cNvPr id="19" name="TextBox 18">
            <a:extLst>
              <a:ext uri="{FF2B5EF4-FFF2-40B4-BE49-F238E27FC236}">
                <a16:creationId xmlns:a16="http://schemas.microsoft.com/office/drawing/2014/main" id="{A2B823D4-5FF2-92CB-F8B1-FB88973A784A}"/>
              </a:ext>
            </a:extLst>
          </p:cNvPr>
          <p:cNvSpPr txBox="1"/>
          <p:nvPr/>
        </p:nvSpPr>
        <p:spPr>
          <a:xfrm>
            <a:off x="837802" y="5411530"/>
            <a:ext cx="822463" cy="215444"/>
          </a:xfrm>
          <a:prstGeom prst="rect">
            <a:avLst/>
          </a:prstGeom>
          <a:noFill/>
        </p:spPr>
        <p:txBody>
          <a:bodyPr wrap="square" lIns="0" tIns="0" rIns="0" bIns="0">
            <a:noAutofit/>
          </a:bodyPr>
          <a:lstStyle/>
          <a:p>
            <a:pPr marL="182880" marR="0" lvl="0" indent="-182880" algn="l" defTabSz="914400" rtl="0" eaLnBrk="1" fontAlgn="auto" latinLnBrk="0" hangingPunct="1">
              <a:lnSpc>
                <a:spcPct val="100000"/>
              </a:lnSpc>
              <a:spcBef>
                <a:spcPts val="0"/>
              </a:spcBef>
              <a:spcAft>
                <a:spcPts val="600"/>
              </a:spcAft>
              <a:buClr>
                <a:schemeClr val="accent4">
                  <a:lumMod val="40000"/>
                  <a:lumOff val="60000"/>
                </a:schemeClr>
              </a:buClr>
              <a:buSzPct val="120000"/>
              <a:buFont typeface="Montserrat ExtraBold" pitchFamily="2" charset="0"/>
              <a:buChar char="›"/>
              <a:tabLst/>
              <a:defRPr/>
            </a:pPr>
            <a:r>
              <a:rPr kumimoji="0" lang="en-US" sz="1400" b="0" i="0" u="none" strike="noStrike" kern="1200" cap="none" spc="0" normalizeH="0" baseline="0" noProof="0" dirty="0">
                <a:ln>
                  <a:noFill/>
                </a:ln>
                <a:effectLst/>
                <a:uLnTx/>
                <a:uFillTx/>
                <a:latin typeface="Montserrat ExtraBold" pitchFamily="2" charset="0"/>
              </a:rPr>
              <a:t>2025</a:t>
            </a:r>
          </a:p>
        </p:txBody>
      </p:sp>
      <p:sp>
        <p:nvSpPr>
          <p:cNvPr id="20" name="TextBox 19">
            <a:extLst>
              <a:ext uri="{FF2B5EF4-FFF2-40B4-BE49-F238E27FC236}">
                <a16:creationId xmlns:a16="http://schemas.microsoft.com/office/drawing/2014/main" id="{83A7FE21-6501-4CC3-00B7-201538943E31}"/>
              </a:ext>
            </a:extLst>
          </p:cNvPr>
          <p:cNvSpPr txBox="1"/>
          <p:nvPr/>
        </p:nvSpPr>
        <p:spPr>
          <a:xfrm>
            <a:off x="837802" y="2830155"/>
            <a:ext cx="822463" cy="215444"/>
          </a:xfrm>
          <a:prstGeom prst="rect">
            <a:avLst/>
          </a:prstGeom>
          <a:noFill/>
        </p:spPr>
        <p:txBody>
          <a:bodyPr wrap="square" lIns="0" tIns="0" rIns="0" bIns="0">
            <a:noAutofit/>
          </a:bodyPr>
          <a:lstStyle/>
          <a:p>
            <a:pPr marL="182880" marR="0" lvl="0" indent="-182880" algn="l" defTabSz="914400" rtl="0" eaLnBrk="1" fontAlgn="auto" latinLnBrk="0" hangingPunct="1">
              <a:lnSpc>
                <a:spcPct val="100000"/>
              </a:lnSpc>
              <a:spcBef>
                <a:spcPts val="0"/>
              </a:spcBef>
              <a:spcAft>
                <a:spcPts val="600"/>
              </a:spcAft>
              <a:buClr>
                <a:schemeClr val="accent4">
                  <a:lumMod val="40000"/>
                  <a:lumOff val="60000"/>
                </a:schemeClr>
              </a:buClr>
              <a:buSzPct val="120000"/>
              <a:buFont typeface="Montserrat ExtraBold" pitchFamily="2" charset="0"/>
              <a:buChar char="›"/>
              <a:tabLst/>
              <a:defRPr/>
            </a:pPr>
            <a:r>
              <a:rPr kumimoji="0" lang="en-US" sz="1400" b="0" i="0" u="none" strike="noStrike" kern="1200" cap="none" spc="0" normalizeH="0" baseline="0" noProof="0" dirty="0">
                <a:ln>
                  <a:noFill/>
                </a:ln>
                <a:effectLst/>
                <a:uLnTx/>
                <a:uFillTx/>
                <a:latin typeface="Montserrat ExtraBold" pitchFamily="2" charset="0"/>
              </a:rPr>
              <a:t>2021</a:t>
            </a:r>
          </a:p>
        </p:txBody>
      </p:sp>
      <p:sp>
        <p:nvSpPr>
          <p:cNvPr id="21" name="TextBox 20">
            <a:extLst>
              <a:ext uri="{FF2B5EF4-FFF2-40B4-BE49-F238E27FC236}">
                <a16:creationId xmlns:a16="http://schemas.microsoft.com/office/drawing/2014/main" id="{AD461589-8B51-9760-D98E-55D1C94E4E0E}"/>
              </a:ext>
            </a:extLst>
          </p:cNvPr>
          <p:cNvSpPr txBox="1">
            <a:spLocks/>
          </p:cNvSpPr>
          <p:nvPr/>
        </p:nvSpPr>
        <p:spPr>
          <a:xfrm>
            <a:off x="2042382" y="2184811"/>
            <a:ext cx="3037216" cy="215444"/>
          </a:xfrm>
          <a:prstGeom prst="rect">
            <a:avLst/>
          </a:prstGeom>
          <a:noFill/>
        </p:spPr>
        <p:txBody>
          <a:bodyPr wrap="squar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Montserrat SemiBold" pitchFamily="2" charset="0"/>
                <a:ea typeface="+mn-ea"/>
                <a:cs typeface="+mn-cs"/>
              </a:rPr>
              <a:t>Acceleration Triggered by Crisis</a:t>
            </a:r>
          </a:p>
        </p:txBody>
      </p:sp>
      <p:sp>
        <p:nvSpPr>
          <p:cNvPr id="22" name="TextBox 21">
            <a:extLst>
              <a:ext uri="{FF2B5EF4-FFF2-40B4-BE49-F238E27FC236}">
                <a16:creationId xmlns:a16="http://schemas.microsoft.com/office/drawing/2014/main" id="{D6AA7D05-2189-6C95-BE9B-4C8A27B7CAE8}"/>
              </a:ext>
            </a:extLst>
          </p:cNvPr>
          <p:cNvSpPr txBox="1">
            <a:spLocks/>
          </p:cNvSpPr>
          <p:nvPr/>
        </p:nvSpPr>
        <p:spPr>
          <a:xfrm>
            <a:off x="6026058" y="2089304"/>
            <a:ext cx="5556342" cy="406458"/>
          </a:xfrm>
          <a:prstGeom prst="rect">
            <a:avLst/>
          </a:prstGeom>
          <a:noFill/>
        </p:spPr>
        <p:txBody>
          <a:bodyPr wrap="square" lIns="0" tIns="0" rIns="0" bIns="0">
            <a:noAutofit/>
          </a:bodyPr>
          <a:lstStyle/>
          <a:p>
            <a:pPr marR="0" lvl="0" algn="l" defTabSz="914400" rtl="0" eaLnBrk="1" fontAlgn="auto" latinLnBrk="0" hangingPunct="1">
              <a:lnSpc>
                <a:spcPct val="114000"/>
              </a:lnSpc>
              <a:spcBef>
                <a:spcPts val="0"/>
              </a:spcBef>
              <a:spcAft>
                <a:spcPts val="0"/>
              </a:spcAft>
              <a:buClr>
                <a:schemeClr val="accent4"/>
              </a:buClr>
              <a:buSzPct val="120000"/>
              <a:tabLst/>
              <a:defRPr/>
            </a:pPr>
            <a:r>
              <a:rPr kumimoji="0" lang="en-US" sz="1200" b="0" i="0" u="none" strike="noStrike" kern="1200" cap="none" spc="0" normalizeH="0" baseline="0" noProof="0" dirty="0">
                <a:ln>
                  <a:noFill/>
                </a:ln>
                <a:solidFill>
                  <a:schemeClr val="tx2"/>
                </a:solidFill>
                <a:effectLst/>
                <a:uLnTx/>
                <a:uFillTx/>
                <a:latin typeface="Montserrat"/>
                <a:ea typeface="+mn-ea"/>
                <a:cs typeface="+mn-cs"/>
              </a:rPr>
              <a:t>The pandemic forced businesses to fast-track digital adoption, transforming how companies operate and engage with customers.</a:t>
            </a:r>
          </a:p>
        </p:txBody>
      </p:sp>
      <p:sp>
        <p:nvSpPr>
          <p:cNvPr id="23" name="TextBox 22">
            <a:extLst>
              <a:ext uri="{FF2B5EF4-FFF2-40B4-BE49-F238E27FC236}">
                <a16:creationId xmlns:a16="http://schemas.microsoft.com/office/drawing/2014/main" id="{FAA3EE9A-2D0B-89FE-8632-D59A1E087D0F}"/>
              </a:ext>
            </a:extLst>
          </p:cNvPr>
          <p:cNvSpPr txBox="1"/>
          <p:nvPr/>
        </p:nvSpPr>
        <p:spPr>
          <a:xfrm>
            <a:off x="2022687" y="2830155"/>
            <a:ext cx="3619923" cy="215444"/>
          </a:xfrm>
          <a:prstGeom prst="rect">
            <a:avLst/>
          </a:prstGeom>
          <a:noFill/>
        </p:spPr>
        <p:txBody>
          <a:bodyPr wrap="squar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Montserrat SemiBold" pitchFamily="2" charset="0"/>
                <a:ea typeface="+mn-ea"/>
                <a:cs typeface="+mn-cs"/>
              </a:rPr>
              <a:t>Shift Toward Remote &amp; Hybrid Models</a:t>
            </a:r>
          </a:p>
        </p:txBody>
      </p:sp>
      <p:sp>
        <p:nvSpPr>
          <p:cNvPr id="24" name="TextBox 23">
            <a:extLst>
              <a:ext uri="{FF2B5EF4-FFF2-40B4-BE49-F238E27FC236}">
                <a16:creationId xmlns:a16="http://schemas.microsoft.com/office/drawing/2014/main" id="{FA051A71-8444-8DF1-5C59-5F282ED6C7FF}"/>
              </a:ext>
            </a:extLst>
          </p:cNvPr>
          <p:cNvSpPr txBox="1">
            <a:spLocks/>
          </p:cNvSpPr>
          <p:nvPr/>
        </p:nvSpPr>
        <p:spPr>
          <a:xfrm>
            <a:off x="6026058" y="2734648"/>
            <a:ext cx="5556342" cy="406458"/>
          </a:xfrm>
          <a:prstGeom prst="rect">
            <a:avLst/>
          </a:prstGeom>
          <a:noFill/>
        </p:spPr>
        <p:txBody>
          <a:bodyPr wrap="square" lIns="0" tIns="0" rIns="0" bIns="0">
            <a:noAutofit/>
          </a:bodyPr>
          <a:lstStyle>
            <a:defPPr>
              <a:defRPr lang="en-US"/>
            </a:defPPr>
            <a:lvl1pPr marL="171450" marR="0" lvl="0" indent="-171450" fontAlgn="auto">
              <a:lnSpc>
                <a:spcPct val="100000"/>
              </a:lnSpc>
              <a:spcBef>
                <a:spcPts val="0"/>
              </a:spcBef>
              <a:spcAft>
                <a:spcPts val="0"/>
              </a:spcAft>
              <a:buClr>
                <a:schemeClr val="accent4"/>
              </a:buClr>
              <a:buSzPct val="120000"/>
              <a:buFont typeface="Montserrat" pitchFamily="2" charset="0"/>
              <a:buChar char="›"/>
              <a:tabLst/>
              <a:defRPr kumimoji="0" sz="1200" b="0" i="0" u="none" strike="noStrike" cap="none" spc="0" normalizeH="0" baseline="0">
                <a:ln>
                  <a:noFill/>
                </a:ln>
                <a:solidFill>
                  <a:schemeClr val="tx2"/>
                </a:solidFill>
                <a:effectLst/>
                <a:uLnTx/>
                <a:uFillTx/>
                <a:latin typeface="Montserrat"/>
              </a:defRPr>
            </a:lvl1pPr>
          </a:lstStyle>
          <a:p>
            <a:pPr marL="0" indent="0">
              <a:lnSpc>
                <a:spcPct val="114000"/>
              </a:lnSpc>
              <a:buNone/>
            </a:pPr>
            <a:r>
              <a:rPr lang="en-US" dirty="0"/>
              <a:t>Digital tools became essential to sustain productivity, collaboration, and customer service in remote and hybrid work environments.</a:t>
            </a:r>
          </a:p>
        </p:txBody>
      </p:sp>
      <p:sp>
        <p:nvSpPr>
          <p:cNvPr id="25" name="TextBox 24">
            <a:extLst>
              <a:ext uri="{FF2B5EF4-FFF2-40B4-BE49-F238E27FC236}">
                <a16:creationId xmlns:a16="http://schemas.microsoft.com/office/drawing/2014/main" id="{B65407CE-F4F4-CB8E-5046-F89C5ED7300C}"/>
              </a:ext>
            </a:extLst>
          </p:cNvPr>
          <p:cNvSpPr txBox="1">
            <a:spLocks/>
          </p:cNvSpPr>
          <p:nvPr/>
        </p:nvSpPr>
        <p:spPr>
          <a:xfrm>
            <a:off x="2042382" y="3475499"/>
            <a:ext cx="3316919" cy="215444"/>
          </a:xfrm>
          <a:prstGeom prst="rect">
            <a:avLst/>
          </a:prstGeom>
          <a:noFill/>
        </p:spPr>
        <p:txBody>
          <a:bodyPr wrap="squar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Montserrat SemiBold" pitchFamily="2" charset="0"/>
                <a:ea typeface="+mn-ea"/>
                <a:cs typeface="+mn-cs"/>
              </a:rPr>
              <a:t>Customer Expectations Skyrocket</a:t>
            </a:r>
          </a:p>
        </p:txBody>
      </p:sp>
      <p:sp>
        <p:nvSpPr>
          <p:cNvPr id="26" name="TextBox 25">
            <a:extLst>
              <a:ext uri="{FF2B5EF4-FFF2-40B4-BE49-F238E27FC236}">
                <a16:creationId xmlns:a16="http://schemas.microsoft.com/office/drawing/2014/main" id="{65900A0D-A0DF-1610-CDB5-BD7686C2DDDC}"/>
              </a:ext>
            </a:extLst>
          </p:cNvPr>
          <p:cNvSpPr txBox="1">
            <a:spLocks/>
          </p:cNvSpPr>
          <p:nvPr/>
        </p:nvSpPr>
        <p:spPr>
          <a:xfrm>
            <a:off x="6026058" y="3379992"/>
            <a:ext cx="5556342" cy="406458"/>
          </a:xfrm>
          <a:prstGeom prst="rect">
            <a:avLst/>
          </a:prstGeom>
          <a:noFill/>
        </p:spPr>
        <p:txBody>
          <a:bodyPr wrap="square" lIns="0" tIns="0" rIns="0" bIns="0">
            <a:noAutofit/>
          </a:bodyPr>
          <a:lstStyle>
            <a:defPPr>
              <a:defRPr lang="en-US"/>
            </a:defPPr>
            <a:lvl1pPr marL="171450" marR="0" lvl="0" indent="-171450" fontAlgn="auto">
              <a:lnSpc>
                <a:spcPct val="100000"/>
              </a:lnSpc>
              <a:spcBef>
                <a:spcPts val="0"/>
              </a:spcBef>
              <a:spcAft>
                <a:spcPts val="0"/>
              </a:spcAft>
              <a:buClr>
                <a:schemeClr val="accent4"/>
              </a:buClr>
              <a:buSzPct val="120000"/>
              <a:buFont typeface="Montserrat" pitchFamily="2" charset="0"/>
              <a:buChar char="›"/>
              <a:tabLst/>
              <a:defRPr kumimoji="0" sz="1200" b="0" i="0" u="none" strike="noStrike" cap="none" spc="0" normalizeH="0" baseline="0">
                <a:ln>
                  <a:noFill/>
                </a:ln>
                <a:solidFill>
                  <a:schemeClr val="tx2"/>
                </a:solidFill>
                <a:effectLst/>
                <a:uLnTx/>
                <a:uFillTx/>
                <a:latin typeface="Montserrat"/>
              </a:defRPr>
            </a:lvl1pPr>
          </a:lstStyle>
          <a:p>
            <a:pPr marL="0" indent="0">
              <a:lnSpc>
                <a:spcPct val="114000"/>
              </a:lnSpc>
              <a:buNone/>
            </a:pPr>
            <a:r>
              <a:rPr lang="en-US" dirty="0"/>
              <a:t>Consumers now demand seamless, personalized, and digital-first experiences across every channel and interaction.</a:t>
            </a:r>
          </a:p>
        </p:txBody>
      </p:sp>
      <p:sp>
        <p:nvSpPr>
          <p:cNvPr id="27" name="TextBox 26">
            <a:extLst>
              <a:ext uri="{FF2B5EF4-FFF2-40B4-BE49-F238E27FC236}">
                <a16:creationId xmlns:a16="http://schemas.microsoft.com/office/drawing/2014/main" id="{1A0E6ECF-C641-02E4-3F75-5D7176F42C92}"/>
              </a:ext>
            </a:extLst>
          </p:cNvPr>
          <p:cNvSpPr txBox="1">
            <a:spLocks/>
          </p:cNvSpPr>
          <p:nvPr/>
        </p:nvSpPr>
        <p:spPr>
          <a:xfrm>
            <a:off x="2042382" y="4120843"/>
            <a:ext cx="3785147" cy="215444"/>
          </a:xfrm>
          <a:prstGeom prst="rect">
            <a:avLst/>
          </a:prstGeom>
          <a:noFill/>
        </p:spPr>
        <p:txBody>
          <a:bodyPr wrap="squar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Montserrat SemiBold" pitchFamily="2" charset="0"/>
                <a:ea typeface="+mn-ea"/>
                <a:cs typeface="+mn-cs"/>
              </a:rPr>
              <a:t>AI, Data, and Automation Take Control</a:t>
            </a:r>
          </a:p>
        </p:txBody>
      </p:sp>
      <p:sp>
        <p:nvSpPr>
          <p:cNvPr id="28" name="TextBox 27">
            <a:extLst>
              <a:ext uri="{FF2B5EF4-FFF2-40B4-BE49-F238E27FC236}">
                <a16:creationId xmlns:a16="http://schemas.microsoft.com/office/drawing/2014/main" id="{F6E6C6EA-C21D-C447-F082-3A7F6D11BB9D}"/>
              </a:ext>
            </a:extLst>
          </p:cNvPr>
          <p:cNvSpPr txBox="1">
            <a:spLocks/>
          </p:cNvSpPr>
          <p:nvPr/>
        </p:nvSpPr>
        <p:spPr>
          <a:xfrm>
            <a:off x="6026058" y="4025336"/>
            <a:ext cx="5556342" cy="406458"/>
          </a:xfrm>
          <a:prstGeom prst="rect">
            <a:avLst/>
          </a:prstGeom>
          <a:noFill/>
        </p:spPr>
        <p:txBody>
          <a:bodyPr wrap="square" lIns="0" tIns="0" rIns="0" bIns="0">
            <a:noAutofit/>
          </a:bodyPr>
          <a:lstStyle>
            <a:defPPr>
              <a:defRPr lang="en-US"/>
            </a:defPPr>
            <a:lvl1pPr marL="171450" marR="0" lvl="0" indent="-171450" fontAlgn="auto">
              <a:lnSpc>
                <a:spcPct val="100000"/>
              </a:lnSpc>
              <a:spcBef>
                <a:spcPts val="0"/>
              </a:spcBef>
              <a:spcAft>
                <a:spcPts val="0"/>
              </a:spcAft>
              <a:buClr>
                <a:schemeClr val="accent4"/>
              </a:buClr>
              <a:buSzPct val="120000"/>
              <a:buFont typeface="Montserrat" pitchFamily="2" charset="0"/>
              <a:buChar char="›"/>
              <a:tabLst/>
              <a:defRPr kumimoji="0" sz="1200" b="0" i="0" u="none" strike="noStrike" cap="none" spc="0" normalizeH="0" baseline="0">
                <a:ln>
                  <a:noFill/>
                </a:ln>
                <a:solidFill>
                  <a:schemeClr val="tx2"/>
                </a:solidFill>
                <a:effectLst/>
                <a:uLnTx/>
                <a:uFillTx/>
                <a:latin typeface="Montserrat"/>
              </a:defRPr>
            </a:lvl1pPr>
          </a:lstStyle>
          <a:p>
            <a:pPr marL="0" indent="0">
              <a:lnSpc>
                <a:spcPct val="114000"/>
              </a:lnSpc>
              <a:buNone/>
            </a:pPr>
            <a:r>
              <a:rPr lang="en-US" dirty="0"/>
              <a:t>Organizations began integrating AI, advanced analytics, and automation to improve decision-making and operational efficiency.</a:t>
            </a:r>
          </a:p>
        </p:txBody>
      </p:sp>
      <p:sp>
        <p:nvSpPr>
          <p:cNvPr id="29" name="TextBox 28">
            <a:extLst>
              <a:ext uri="{FF2B5EF4-FFF2-40B4-BE49-F238E27FC236}">
                <a16:creationId xmlns:a16="http://schemas.microsoft.com/office/drawing/2014/main" id="{023A260A-94CD-6148-A0AF-5F605B42E0FE}"/>
              </a:ext>
            </a:extLst>
          </p:cNvPr>
          <p:cNvSpPr txBox="1">
            <a:spLocks/>
          </p:cNvSpPr>
          <p:nvPr/>
        </p:nvSpPr>
        <p:spPr>
          <a:xfrm>
            <a:off x="2036355" y="4766187"/>
            <a:ext cx="3316919" cy="215444"/>
          </a:xfrm>
          <a:prstGeom prst="rect">
            <a:avLst/>
          </a:prstGeom>
          <a:noFill/>
        </p:spPr>
        <p:txBody>
          <a:bodyPr wrap="squar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Montserrat SemiBold" pitchFamily="2" charset="0"/>
                <a:ea typeface="+mn-ea"/>
                <a:cs typeface="+mn-cs"/>
              </a:rPr>
              <a:t>Increased Competitive Pressure</a:t>
            </a:r>
          </a:p>
        </p:txBody>
      </p:sp>
      <p:sp>
        <p:nvSpPr>
          <p:cNvPr id="30" name="TextBox 29">
            <a:extLst>
              <a:ext uri="{FF2B5EF4-FFF2-40B4-BE49-F238E27FC236}">
                <a16:creationId xmlns:a16="http://schemas.microsoft.com/office/drawing/2014/main" id="{F4D560B4-9A19-5CDB-A57C-F182A46C447A}"/>
              </a:ext>
            </a:extLst>
          </p:cNvPr>
          <p:cNvSpPr txBox="1">
            <a:spLocks/>
          </p:cNvSpPr>
          <p:nvPr/>
        </p:nvSpPr>
        <p:spPr>
          <a:xfrm>
            <a:off x="6026058" y="4670680"/>
            <a:ext cx="5556342" cy="406458"/>
          </a:xfrm>
          <a:prstGeom prst="rect">
            <a:avLst/>
          </a:prstGeom>
          <a:noFill/>
        </p:spPr>
        <p:txBody>
          <a:bodyPr wrap="square" lIns="0" tIns="0" rIns="0" bIns="0">
            <a:noAutofit/>
          </a:bodyPr>
          <a:lstStyle>
            <a:defPPr>
              <a:defRPr lang="en-US"/>
            </a:defPPr>
            <a:lvl1pPr marL="171450" marR="0" lvl="0" indent="-171450" fontAlgn="auto">
              <a:lnSpc>
                <a:spcPct val="100000"/>
              </a:lnSpc>
              <a:spcBef>
                <a:spcPts val="0"/>
              </a:spcBef>
              <a:spcAft>
                <a:spcPts val="0"/>
              </a:spcAft>
              <a:buClr>
                <a:schemeClr val="accent4"/>
              </a:buClr>
              <a:buSzPct val="120000"/>
              <a:buFont typeface="Montserrat" pitchFamily="2" charset="0"/>
              <a:buChar char="›"/>
              <a:tabLst/>
              <a:defRPr kumimoji="0" sz="1200" b="0" i="0" u="none" strike="noStrike" cap="none" spc="0" normalizeH="0" baseline="0">
                <a:ln>
                  <a:noFill/>
                </a:ln>
                <a:solidFill>
                  <a:schemeClr val="tx2"/>
                </a:solidFill>
                <a:effectLst/>
                <a:uLnTx/>
                <a:uFillTx/>
                <a:latin typeface="Montserrat"/>
              </a:defRPr>
            </a:lvl1pPr>
          </a:lstStyle>
          <a:p>
            <a:pPr marL="0" indent="0">
              <a:lnSpc>
                <a:spcPct val="114000"/>
              </a:lnSpc>
              <a:buNone/>
            </a:pPr>
            <a:r>
              <a:rPr lang="en-US" dirty="0"/>
              <a:t>Digital-native startups and agile competitors disrupted industries, forcing established firms to innovate or risk falling behind.</a:t>
            </a:r>
          </a:p>
        </p:txBody>
      </p:sp>
      <p:sp>
        <p:nvSpPr>
          <p:cNvPr id="31" name="TextBox 30">
            <a:extLst>
              <a:ext uri="{FF2B5EF4-FFF2-40B4-BE49-F238E27FC236}">
                <a16:creationId xmlns:a16="http://schemas.microsoft.com/office/drawing/2014/main" id="{0FED85C3-A127-32F1-BD66-7F3119839F25}"/>
              </a:ext>
            </a:extLst>
          </p:cNvPr>
          <p:cNvSpPr txBox="1">
            <a:spLocks/>
          </p:cNvSpPr>
          <p:nvPr/>
        </p:nvSpPr>
        <p:spPr>
          <a:xfrm>
            <a:off x="1996061" y="5411530"/>
            <a:ext cx="3710791" cy="215444"/>
          </a:xfrm>
          <a:prstGeom prst="rect">
            <a:avLst/>
          </a:prstGeom>
          <a:noFill/>
        </p:spPr>
        <p:txBody>
          <a:bodyPr wrap="squar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Montserrat SemiBold" pitchFamily="2" charset="0"/>
                <a:ea typeface="+mn-ea"/>
                <a:cs typeface="+mn-cs"/>
              </a:rPr>
              <a:t>Digital Maturity as a Value Differentiator</a:t>
            </a:r>
          </a:p>
        </p:txBody>
      </p:sp>
      <p:sp>
        <p:nvSpPr>
          <p:cNvPr id="32" name="TextBox 31">
            <a:extLst>
              <a:ext uri="{FF2B5EF4-FFF2-40B4-BE49-F238E27FC236}">
                <a16:creationId xmlns:a16="http://schemas.microsoft.com/office/drawing/2014/main" id="{33F8F8FA-C02F-37FC-7F10-BE3517AC9B91}"/>
              </a:ext>
            </a:extLst>
          </p:cNvPr>
          <p:cNvSpPr txBox="1">
            <a:spLocks/>
          </p:cNvSpPr>
          <p:nvPr/>
        </p:nvSpPr>
        <p:spPr>
          <a:xfrm>
            <a:off x="6026058" y="5316023"/>
            <a:ext cx="5556342" cy="406458"/>
          </a:xfrm>
          <a:prstGeom prst="rect">
            <a:avLst/>
          </a:prstGeom>
          <a:noFill/>
        </p:spPr>
        <p:txBody>
          <a:bodyPr wrap="square" lIns="0" tIns="0" rIns="0" bIns="0">
            <a:noAutofit/>
          </a:bodyPr>
          <a:lstStyle>
            <a:defPPr>
              <a:defRPr lang="en-US"/>
            </a:defPPr>
            <a:lvl1pPr marL="171450" marR="0" lvl="0" indent="-171450" fontAlgn="auto">
              <a:lnSpc>
                <a:spcPct val="100000"/>
              </a:lnSpc>
              <a:spcBef>
                <a:spcPts val="0"/>
              </a:spcBef>
              <a:spcAft>
                <a:spcPts val="0"/>
              </a:spcAft>
              <a:buClr>
                <a:schemeClr val="accent4"/>
              </a:buClr>
              <a:buSzPct val="120000"/>
              <a:buFont typeface="Montserrat" pitchFamily="2" charset="0"/>
              <a:buChar char="›"/>
              <a:tabLst/>
              <a:defRPr kumimoji="0" sz="1200" b="0" i="0" u="none" strike="noStrike" cap="none" spc="0" normalizeH="0" baseline="0">
                <a:ln>
                  <a:noFill/>
                </a:ln>
                <a:solidFill>
                  <a:schemeClr val="tx2"/>
                </a:solidFill>
                <a:effectLst/>
                <a:uLnTx/>
                <a:uFillTx/>
                <a:latin typeface="Montserrat"/>
              </a:defRPr>
            </a:lvl1pPr>
          </a:lstStyle>
          <a:p>
            <a:pPr marL="0" indent="0">
              <a:lnSpc>
                <a:spcPct val="114000"/>
              </a:lnSpc>
              <a:buNone/>
            </a:pPr>
            <a:r>
              <a:rPr lang="en-US" dirty="0"/>
              <a:t>In 2025, digitally mature businesses outperform peers in growth, resilience, and customer loyalty.</a:t>
            </a:r>
          </a:p>
        </p:txBody>
      </p:sp>
      <p:sp>
        <p:nvSpPr>
          <p:cNvPr id="40" name="Rectangle 39">
            <a:extLst>
              <a:ext uri="{FF2B5EF4-FFF2-40B4-BE49-F238E27FC236}">
                <a16:creationId xmlns:a16="http://schemas.microsoft.com/office/drawing/2014/main" id="{0D45CF5F-2074-E32F-D213-9BCA6CDCCAE9}"/>
              </a:ext>
            </a:extLst>
          </p:cNvPr>
          <p:cNvSpPr/>
          <p:nvPr/>
        </p:nvSpPr>
        <p:spPr>
          <a:xfrm>
            <a:off x="609600" y="2241986"/>
            <a:ext cx="101094" cy="101094"/>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41" name="Rectangle 40">
            <a:extLst>
              <a:ext uri="{FF2B5EF4-FFF2-40B4-BE49-F238E27FC236}">
                <a16:creationId xmlns:a16="http://schemas.microsoft.com/office/drawing/2014/main" id="{0DD389C5-189A-6E25-D05D-563BC91681DA}"/>
              </a:ext>
            </a:extLst>
          </p:cNvPr>
          <p:cNvSpPr/>
          <p:nvPr/>
        </p:nvSpPr>
        <p:spPr>
          <a:xfrm>
            <a:off x="609600" y="2887330"/>
            <a:ext cx="101094" cy="101094"/>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42" name="Rectangle 41">
            <a:extLst>
              <a:ext uri="{FF2B5EF4-FFF2-40B4-BE49-F238E27FC236}">
                <a16:creationId xmlns:a16="http://schemas.microsoft.com/office/drawing/2014/main" id="{198E5D79-27D1-4F43-F8E2-6916D88088BA}"/>
              </a:ext>
            </a:extLst>
          </p:cNvPr>
          <p:cNvSpPr/>
          <p:nvPr/>
        </p:nvSpPr>
        <p:spPr>
          <a:xfrm>
            <a:off x="609600" y="3532674"/>
            <a:ext cx="101094" cy="101094"/>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43" name="Rectangle 42">
            <a:extLst>
              <a:ext uri="{FF2B5EF4-FFF2-40B4-BE49-F238E27FC236}">
                <a16:creationId xmlns:a16="http://schemas.microsoft.com/office/drawing/2014/main" id="{B1C371AA-180E-6CAA-F486-545F04B7FD3F}"/>
              </a:ext>
            </a:extLst>
          </p:cNvPr>
          <p:cNvSpPr/>
          <p:nvPr/>
        </p:nvSpPr>
        <p:spPr>
          <a:xfrm>
            <a:off x="609600" y="4178018"/>
            <a:ext cx="101094" cy="101094"/>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44" name="Rectangle 43">
            <a:extLst>
              <a:ext uri="{FF2B5EF4-FFF2-40B4-BE49-F238E27FC236}">
                <a16:creationId xmlns:a16="http://schemas.microsoft.com/office/drawing/2014/main" id="{430AE356-2728-A076-82D3-A3AB31C68C57}"/>
              </a:ext>
            </a:extLst>
          </p:cNvPr>
          <p:cNvSpPr/>
          <p:nvPr/>
        </p:nvSpPr>
        <p:spPr>
          <a:xfrm>
            <a:off x="609600" y="4823362"/>
            <a:ext cx="101094" cy="101094"/>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45" name="Rectangle 44">
            <a:extLst>
              <a:ext uri="{FF2B5EF4-FFF2-40B4-BE49-F238E27FC236}">
                <a16:creationId xmlns:a16="http://schemas.microsoft.com/office/drawing/2014/main" id="{A62AE1BE-C903-186A-3DEF-78A5D8D52B1B}"/>
              </a:ext>
            </a:extLst>
          </p:cNvPr>
          <p:cNvSpPr/>
          <p:nvPr/>
        </p:nvSpPr>
        <p:spPr>
          <a:xfrm>
            <a:off x="609600" y="5468705"/>
            <a:ext cx="101094" cy="101094"/>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cxnSp>
        <p:nvCxnSpPr>
          <p:cNvPr id="46" name="Straight Connector 45">
            <a:extLst>
              <a:ext uri="{FF2B5EF4-FFF2-40B4-BE49-F238E27FC236}">
                <a16:creationId xmlns:a16="http://schemas.microsoft.com/office/drawing/2014/main" id="{D862E422-7001-AA04-E70B-CEF117BF23ED}"/>
              </a:ext>
            </a:extLst>
          </p:cNvPr>
          <p:cNvCxnSpPr>
            <a:cxnSpLocks/>
          </p:cNvCxnSpPr>
          <p:nvPr/>
        </p:nvCxnSpPr>
        <p:spPr>
          <a:xfrm>
            <a:off x="1601845" y="2124317"/>
            <a:ext cx="0" cy="336432"/>
          </a:xfrm>
          <a:prstGeom prst="line">
            <a:avLst/>
          </a:prstGeom>
          <a:ln>
            <a:solidFill>
              <a:schemeClr val="accent4">
                <a:alpha val="40000"/>
              </a:schemeClr>
            </a:solidFill>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BC14B22D-74E2-3556-4920-3EF65DA73B62}"/>
              </a:ext>
            </a:extLst>
          </p:cNvPr>
          <p:cNvCxnSpPr>
            <a:cxnSpLocks/>
          </p:cNvCxnSpPr>
          <p:nvPr/>
        </p:nvCxnSpPr>
        <p:spPr>
          <a:xfrm>
            <a:off x="1601845" y="2769661"/>
            <a:ext cx="0" cy="336432"/>
          </a:xfrm>
          <a:prstGeom prst="line">
            <a:avLst/>
          </a:prstGeom>
          <a:ln>
            <a:solidFill>
              <a:schemeClr val="accent4">
                <a:alpha val="40000"/>
              </a:schemeClr>
            </a:solidFill>
          </a:ln>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58953B49-36D3-A4D0-A0C2-201840498028}"/>
              </a:ext>
            </a:extLst>
          </p:cNvPr>
          <p:cNvCxnSpPr>
            <a:cxnSpLocks/>
          </p:cNvCxnSpPr>
          <p:nvPr/>
        </p:nvCxnSpPr>
        <p:spPr>
          <a:xfrm>
            <a:off x="1601845" y="3415005"/>
            <a:ext cx="0" cy="336432"/>
          </a:xfrm>
          <a:prstGeom prst="line">
            <a:avLst/>
          </a:prstGeom>
          <a:ln>
            <a:solidFill>
              <a:schemeClr val="accent4">
                <a:alpha val="40000"/>
              </a:schemeClr>
            </a:solidFill>
          </a:ln>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AEBDA6A5-E0CD-3CC0-6D1E-37D492B2BB6D}"/>
              </a:ext>
            </a:extLst>
          </p:cNvPr>
          <p:cNvCxnSpPr>
            <a:cxnSpLocks/>
          </p:cNvCxnSpPr>
          <p:nvPr/>
        </p:nvCxnSpPr>
        <p:spPr>
          <a:xfrm>
            <a:off x="1601845" y="4060349"/>
            <a:ext cx="0" cy="336432"/>
          </a:xfrm>
          <a:prstGeom prst="line">
            <a:avLst/>
          </a:prstGeom>
          <a:ln>
            <a:solidFill>
              <a:schemeClr val="accent4">
                <a:alpha val="40000"/>
              </a:schemeClr>
            </a:solidFill>
          </a:ln>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1E9C2B17-9EE1-1D3A-0FC2-A6497B816E68}"/>
              </a:ext>
            </a:extLst>
          </p:cNvPr>
          <p:cNvCxnSpPr>
            <a:cxnSpLocks/>
          </p:cNvCxnSpPr>
          <p:nvPr/>
        </p:nvCxnSpPr>
        <p:spPr>
          <a:xfrm>
            <a:off x="1601845" y="4705693"/>
            <a:ext cx="0" cy="336432"/>
          </a:xfrm>
          <a:prstGeom prst="line">
            <a:avLst/>
          </a:prstGeom>
          <a:ln>
            <a:solidFill>
              <a:schemeClr val="accent4">
                <a:alpha val="40000"/>
              </a:schemeClr>
            </a:solidFill>
          </a:ln>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8BE399E9-7F89-21DC-32FD-76D7C0BB7C10}"/>
              </a:ext>
            </a:extLst>
          </p:cNvPr>
          <p:cNvCxnSpPr>
            <a:cxnSpLocks/>
          </p:cNvCxnSpPr>
          <p:nvPr/>
        </p:nvCxnSpPr>
        <p:spPr>
          <a:xfrm>
            <a:off x="1601845" y="5351036"/>
            <a:ext cx="0" cy="336432"/>
          </a:xfrm>
          <a:prstGeom prst="line">
            <a:avLst/>
          </a:prstGeom>
          <a:ln>
            <a:solidFill>
              <a:schemeClr val="accent4">
                <a:alpha val="40000"/>
              </a:schemeClr>
            </a:solidFill>
          </a:ln>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F40F94A9-EB93-AB81-308F-391050BA54DA}"/>
              </a:ext>
            </a:extLst>
          </p:cNvPr>
          <p:cNvCxnSpPr>
            <a:cxnSpLocks/>
          </p:cNvCxnSpPr>
          <p:nvPr/>
        </p:nvCxnSpPr>
        <p:spPr>
          <a:xfrm>
            <a:off x="5813689" y="2124317"/>
            <a:ext cx="0" cy="336432"/>
          </a:xfrm>
          <a:prstGeom prst="line">
            <a:avLst/>
          </a:prstGeom>
          <a:ln>
            <a:solidFill>
              <a:schemeClr val="accent4">
                <a:alpha val="40000"/>
              </a:schemeClr>
            </a:solidFill>
          </a:ln>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FD0310D7-790A-2A97-7BB1-1961A7292714}"/>
              </a:ext>
            </a:extLst>
          </p:cNvPr>
          <p:cNvCxnSpPr>
            <a:cxnSpLocks/>
          </p:cNvCxnSpPr>
          <p:nvPr/>
        </p:nvCxnSpPr>
        <p:spPr>
          <a:xfrm>
            <a:off x="5813689" y="2769661"/>
            <a:ext cx="0" cy="336432"/>
          </a:xfrm>
          <a:prstGeom prst="line">
            <a:avLst/>
          </a:prstGeom>
          <a:ln>
            <a:solidFill>
              <a:schemeClr val="accent4">
                <a:alpha val="40000"/>
              </a:schemeClr>
            </a:solidFill>
          </a:ln>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5F5395DC-8A7E-B6A1-1327-69AC70DCCA5F}"/>
              </a:ext>
            </a:extLst>
          </p:cNvPr>
          <p:cNvCxnSpPr>
            <a:cxnSpLocks/>
          </p:cNvCxnSpPr>
          <p:nvPr/>
        </p:nvCxnSpPr>
        <p:spPr>
          <a:xfrm>
            <a:off x="5813689" y="3415005"/>
            <a:ext cx="0" cy="336432"/>
          </a:xfrm>
          <a:prstGeom prst="line">
            <a:avLst/>
          </a:prstGeom>
          <a:ln>
            <a:solidFill>
              <a:schemeClr val="accent4">
                <a:alpha val="40000"/>
              </a:schemeClr>
            </a:solidFill>
          </a:ln>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72721D0C-38E6-A79B-2F18-CB41E75A1A07}"/>
              </a:ext>
            </a:extLst>
          </p:cNvPr>
          <p:cNvCxnSpPr>
            <a:cxnSpLocks/>
          </p:cNvCxnSpPr>
          <p:nvPr/>
        </p:nvCxnSpPr>
        <p:spPr>
          <a:xfrm>
            <a:off x="5813689" y="4060349"/>
            <a:ext cx="0" cy="336432"/>
          </a:xfrm>
          <a:prstGeom prst="line">
            <a:avLst/>
          </a:prstGeom>
          <a:ln>
            <a:solidFill>
              <a:schemeClr val="accent4">
                <a:alpha val="40000"/>
              </a:schemeClr>
            </a:solidFill>
          </a:ln>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BADC7BF2-9A41-C603-17C1-247C7748CE3D}"/>
              </a:ext>
            </a:extLst>
          </p:cNvPr>
          <p:cNvCxnSpPr>
            <a:cxnSpLocks/>
          </p:cNvCxnSpPr>
          <p:nvPr/>
        </p:nvCxnSpPr>
        <p:spPr>
          <a:xfrm>
            <a:off x="5813689" y="4705693"/>
            <a:ext cx="0" cy="336432"/>
          </a:xfrm>
          <a:prstGeom prst="line">
            <a:avLst/>
          </a:prstGeom>
          <a:ln>
            <a:solidFill>
              <a:schemeClr val="accent4">
                <a:alpha val="40000"/>
              </a:schemeClr>
            </a:solidFill>
          </a:ln>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2A7CD8B2-99B6-F2E1-192F-FFDF729C02C7}"/>
              </a:ext>
            </a:extLst>
          </p:cNvPr>
          <p:cNvCxnSpPr>
            <a:cxnSpLocks/>
          </p:cNvCxnSpPr>
          <p:nvPr/>
        </p:nvCxnSpPr>
        <p:spPr>
          <a:xfrm>
            <a:off x="5813689" y="5351036"/>
            <a:ext cx="0" cy="336432"/>
          </a:xfrm>
          <a:prstGeom prst="line">
            <a:avLst/>
          </a:prstGeom>
          <a:ln>
            <a:solidFill>
              <a:schemeClr val="accent4">
                <a:alpha val="40000"/>
              </a:schemeClr>
            </a:solidFill>
          </a:ln>
        </p:spPr>
        <p:style>
          <a:lnRef idx="2">
            <a:schemeClr val="accent1"/>
          </a:lnRef>
          <a:fillRef idx="0">
            <a:schemeClr val="accent1"/>
          </a:fillRef>
          <a:effectRef idx="1">
            <a:schemeClr val="accent1"/>
          </a:effectRef>
          <a:fontRef idx="minor">
            <a:schemeClr val="tx1"/>
          </a:fontRef>
        </p:style>
      </p:cxnSp>
      <p:pic>
        <p:nvPicPr>
          <p:cNvPr id="63" name="Graphic 62">
            <a:extLst>
              <a:ext uri="{FF2B5EF4-FFF2-40B4-BE49-F238E27FC236}">
                <a16:creationId xmlns:a16="http://schemas.microsoft.com/office/drawing/2014/main" id="{B65B96A3-A5A2-50C3-859A-84E05C758F0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73092" y="2162490"/>
            <a:ext cx="260086" cy="260086"/>
          </a:xfrm>
          <a:prstGeom prst="rect">
            <a:avLst/>
          </a:prstGeom>
        </p:spPr>
      </p:pic>
      <p:pic>
        <p:nvPicPr>
          <p:cNvPr id="64" name="Graphic 63">
            <a:extLst>
              <a:ext uri="{FF2B5EF4-FFF2-40B4-BE49-F238E27FC236}">
                <a16:creationId xmlns:a16="http://schemas.microsoft.com/office/drawing/2014/main" id="{A158B89D-C350-9A66-1BB1-A1968FDDFC48}"/>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673092" y="3453178"/>
            <a:ext cx="260086" cy="260086"/>
          </a:xfrm>
          <a:prstGeom prst="rect">
            <a:avLst/>
          </a:prstGeom>
        </p:spPr>
      </p:pic>
      <p:pic>
        <p:nvPicPr>
          <p:cNvPr id="65" name="Graphic 64">
            <a:extLst>
              <a:ext uri="{FF2B5EF4-FFF2-40B4-BE49-F238E27FC236}">
                <a16:creationId xmlns:a16="http://schemas.microsoft.com/office/drawing/2014/main" id="{24E0AFE2-51D3-A39D-D0AF-21C9878A7F3B}"/>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673092" y="4098522"/>
            <a:ext cx="260086" cy="260086"/>
          </a:xfrm>
          <a:prstGeom prst="rect">
            <a:avLst/>
          </a:prstGeom>
        </p:spPr>
      </p:pic>
      <p:pic>
        <p:nvPicPr>
          <p:cNvPr id="66" name="Graphic 65">
            <a:extLst>
              <a:ext uri="{FF2B5EF4-FFF2-40B4-BE49-F238E27FC236}">
                <a16:creationId xmlns:a16="http://schemas.microsoft.com/office/drawing/2014/main" id="{E7C40AB9-2750-4A41-5381-AA3DB22BC001}"/>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673092" y="5394026"/>
            <a:ext cx="260086" cy="260086"/>
          </a:xfrm>
          <a:prstGeom prst="rect">
            <a:avLst/>
          </a:prstGeom>
        </p:spPr>
      </p:pic>
      <p:pic>
        <p:nvPicPr>
          <p:cNvPr id="67" name="Graphic 66">
            <a:extLst>
              <a:ext uri="{FF2B5EF4-FFF2-40B4-BE49-F238E27FC236}">
                <a16:creationId xmlns:a16="http://schemas.microsoft.com/office/drawing/2014/main" id="{A327C77E-7D85-6670-A814-C7AED61D1316}"/>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673092" y="4743866"/>
            <a:ext cx="260086" cy="260086"/>
          </a:xfrm>
          <a:prstGeom prst="rect">
            <a:avLst/>
          </a:prstGeom>
        </p:spPr>
      </p:pic>
      <p:pic>
        <p:nvPicPr>
          <p:cNvPr id="68" name="Graphic 67">
            <a:extLst>
              <a:ext uri="{FF2B5EF4-FFF2-40B4-BE49-F238E27FC236}">
                <a16:creationId xmlns:a16="http://schemas.microsoft.com/office/drawing/2014/main" id="{65075F55-BA46-C71B-0CDC-9CC0A874A140}"/>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673092" y="2807834"/>
            <a:ext cx="260086" cy="260086"/>
          </a:xfrm>
          <a:prstGeom prst="rect">
            <a:avLst/>
          </a:prstGeom>
        </p:spPr>
      </p:pic>
      <p:sp>
        <p:nvSpPr>
          <p:cNvPr id="36" name="Text Placeholder 44">
            <a:extLst>
              <a:ext uri="{FF2B5EF4-FFF2-40B4-BE49-F238E27FC236}">
                <a16:creationId xmlns:a16="http://schemas.microsoft.com/office/drawing/2014/main" id="{049F1DFB-2DA3-2335-4C52-8A6871351238}"/>
              </a:ext>
            </a:extLst>
          </p:cNvPr>
          <p:cNvSpPr txBox="1">
            <a:spLocks/>
          </p:cNvSpPr>
          <p:nvPr/>
        </p:nvSpPr>
        <p:spPr>
          <a:xfrm>
            <a:off x="1283479" y="1541977"/>
            <a:ext cx="10104814" cy="249299"/>
          </a:xfrm>
          <a:prstGeom prst="rect">
            <a:avLst/>
          </a:prstGeom>
        </p:spPr>
        <p:txBody>
          <a:bodyPr lIns="0" tIns="0" rIns="0" bIns="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14000"/>
              </a:lnSpc>
              <a:buNone/>
              <a:defRPr/>
            </a:pPr>
            <a:r>
              <a:rPr lang="en-US" sz="1800" dirty="0">
                <a:solidFill>
                  <a:srgbClr val="E8E8E8"/>
                </a:solidFill>
                <a:latin typeface="Montserrat SemiBold" pitchFamily="2" charset="0"/>
              </a:rPr>
              <a:t>Why digital transformation Still Matters in 2025</a:t>
            </a:r>
          </a:p>
        </p:txBody>
      </p:sp>
      <p:grpSp>
        <p:nvGrpSpPr>
          <p:cNvPr id="37" name="Group 36">
            <a:extLst>
              <a:ext uri="{FF2B5EF4-FFF2-40B4-BE49-F238E27FC236}">
                <a16:creationId xmlns:a16="http://schemas.microsoft.com/office/drawing/2014/main" id="{3D1F83AA-AC50-18D2-5AB0-A2FFB8C49404}"/>
              </a:ext>
            </a:extLst>
          </p:cNvPr>
          <p:cNvGrpSpPr/>
          <p:nvPr/>
        </p:nvGrpSpPr>
        <p:grpSpPr>
          <a:xfrm>
            <a:off x="609601" y="1561908"/>
            <a:ext cx="571759" cy="209438"/>
            <a:chOff x="612215" y="3436053"/>
            <a:chExt cx="954475" cy="344047"/>
          </a:xfrm>
        </p:grpSpPr>
        <p:sp>
          <p:nvSpPr>
            <p:cNvPr id="38" name="Parallelogram 37">
              <a:extLst>
                <a:ext uri="{FF2B5EF4-FFF2-40B4-BE49-F238E27FC236}">
                  <a16:creationId xmlns:a16="http://schemas.microsoft.com/office/drawing/2014/main" id="{F54D632F-6445-D344-6111-DC68813C519C}"/>
                </a:ext>
              </a:extLst>
            </p:cNvPr>
            <p:cNvSpPr/>
            <p:nvPr/>
          </p:nvSpPr>
          <p:spPr>
            <a:xfrm>
              <a:off x="1133302" y="3436053"/>
              <a:ext cx="433388" cy="344047"/>
            </a:xfrm>
            <a:prstGeom prst="parallelogram">
              <a:avLst>
                <a:gd name="adj" fmla="val 7812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39" name="Parallelogram 38">
              <a:extLst>
                <a:ext uri="{FF2B5EF4-FFF2-40B4-BE49-F238E27FC236}">
                  <a16:creationId xmlns:a16="http://schemas.microsoft.com/office/drawing/2014/main" id="{E4E9EEFD-7AFF-38DF-9ED6-90AA166345D8}"/>
                </a:ext>
              </a:extLst>
            </p:cNvPr>
            <p:cNvSpPr/>
            <p:nvPr/>
          </p:nvSpPr>
          <p:spPr>
            <a:xfrm>
              <a:off x="858906" y="3436053"/>
              <a:ext cx="378317" cy="344047"/>
            </a:xfrm>
            <a:prstGeom prst="parallelogram">
              <a:avLst>
                <a:gd name="adj" fmla="val 78127"/>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ontserrat"/>
                <a:ea typeface="+mn-ea"/>
                <a:cs typeface="+mn-cs"/>
              </a:endParaRPr>
            </a:p>
          </p:txBody>
        </p:sp>
        <p:sp>
          <p:nvSpPr>
            <p:cNvPr id="47" name="Parallelogram 46">
              <a:extLst>
                <a:ext uri="{FF2B5EF4-FFF2-40B4-BE49-F238E27FC236}">
                  <a16:creationId xmlns:a16="http://schemas.microsoft.com/office/drawing/2014/main" id="{0A8FA074-E785-CDFC-FAAD-403C02C8356F}"/>
                </a:ext>
              </a:extLst>
            </p:cNvPr>
            <p:cNvSpPr/>
            <p:nvPr/>
          </p:nvSpPr>
          <p:spPr>
            <a:xfrm>
              <a:off x="612215" y="3436053"/>
              <a:ext cx="350612" cy="344047"/>
            </a:xfrm>
            <a:prstGeom prst="parallelogram">
              <a:avLst>
                <a:gd name="adj" fmla="val 78127"/>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ontserrat"/>
                <a:ea typeface="+mn-ea"/>
                <a:cs typeface="+mn-cs"/>
              </a:endParaRPr>
            </a:p>
          </p:txBody>
        </p:sp>
      </p:grpSp>
    </p:spTree>
    <p:extLst>
      <p:ext uri="{BB962C8B-B14F-4D97-AF65-F5344CB8AC3E}">
        <p14:creationId xmlns:p14="http://schemas.microsoft.com/office/powerpoint/2010/main" val="19845625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3FCEFE1-D80A-2579-15E3-7E31F5473535}"/>
              </a:ext>
            </a:extLst>
          </p:cNvPr>
          <p:cNvSpPr>
            <a:spLocks noGrp="1"/>
          </p:cNvSpPr>
          <p:nvPr>
            <p:ph type="body" sz="quarter" idx="18"/>
          </p:nvPr>
        </p:nvSpPr>
        <p:spPr>
          <a:xfrm>
            <a:off x="3197860" y="6279450"/>
            <a:ext cx="5796280" cy="166199"/>
          </a:xfrm>
        </p:spPr>
        <p:txBody>
          <a:bodyPr/>
          <a:lstStyle/>
          <a:p>
            <a:r>
              <a:rPr lang="en-US" dirty="0"/>
              <a:t>Strategic SWOT Analysis</a:t>
            </a:r>
          </a:p>
        </p:txBody>
      </p:sp>
      <p:sp>
        <p:nvSpPr>
          <p:cNvPr id="6" name="Text Placeholder 5">
            <a:extLst>
              <a:ext uri="{FF2B5EF4-FFF2-40B4-BE49-F238E27FC236}">
                <a16:creationId xmlns:a16="http://schemas.microsoft.com/office/drawing/2014/main" id="{74E503F9-E6A5-6668-8F5D-4106782563D4}"/>
              </a:ext>
            </a:extLst>
          </p:cNvPr>
          <p:cNvSpPr>
            <a:spLocks noGrp="1"/>
          </p:cNvSpPr>
          <p:nvPr>
            <p:ph type="body" sz="quarter" idx="19"/>
          </p:nvPr>
        </p:nvSpPr>
        <p:spPr>
          <a:xfrm>
            <a:off x="609599" y="6251750"/>
            <a:ext cx="286613" cy="221599"/>
          </a:xfrm>
        </p:spPr>
        <p:txBody>
          <a:bodyPr/>
          <a:lstStyle/>
          <a:p>
            <a:r>
              <a:rPr lang="en-US" dirty="0"/>
              <a:t>01</a:t>
            </a:r>
          </a:p>
        </p:txBody>
      </p:sp>
      <p:sp>
        <p:nvSpPr>
          <p:cNvPr id="3" name="Text Placeholder 2">
            <a:extLst>
              <a:ext uri="{FF2B5EF4-FFF2-40B4-BE49-F238E27FC236}">
                <a16:creationId xmlns:a16="http://schemas.microsoft.com/office/drawing/2014/main" id="{C247DE83-3524-CEB9-DECA-E5AEDF2BB810}"/>
              </a:ext>
            </a:extLst>
          </p:cNvPr>
          <p:cNvSpPr>
            <a:spLocks noGrp="1"/>
          </p:cNvSpPr>
          <p:nvPr>
            <p:ph type="body" sz="quarter" idx="16"/>
          </p:nvPr>
        </p:nvSpPr>
        <p:spPr>
          <a:xfrm>
            <a:off x="946152" y="6279450"/>
            <a:ext cx="2203446" cy="166199"/>
          </a:xfrm>
        </p:spPr>
        <p:txBody>
          <a:bodyPr>
            <a:normAutofit/>
          </a:bodyPr>
          <a:lstStyle/>
          <a:p>
            <a:r>
              <a:rPr lang="en-US" dirty="0"/>
              <a:t>Introduction</a:t>
            </a:r>
          </a:p>
        </p:txBody>
      </p:sp>
      <p:sp>
        <p:nvSpPr>
          <p:cNvPr id="5" name="Slide Number Placeholder 4">
            <a:extLst>
              <a:ext uri="{FF2B5EF4-FFF2-40B4-BE49-F238E27FC236}">
                <a16:creationId xmlns:a16="http://schemas.microsoft.com/office/drawing/2014/main" id="{A19CAB76-7B66-BAF8-8C6D-53107BA5BDD4}"/>
              </a:ext>
            </a:extLst>
          </p:cNvPr>
          <p:cNvSpPr>
            <a:spLocks noGrp="1"/>
          </p:cNvSpPr>
          <p:nvPr>
            <p:ph type="sldNum" sz="quarter" idx="4"/>
          </p:nvPr>
        </p:nvSpPr>
        <p:spPr>
          <a:xfrm>
            <a:off x="11295787" y="6251750"/>
            <a:ext cx="286611" cy="189270"/>
          </a:xfrm>
        </p:spPr>
        <p:txBody>
          <a:bodyPr/>
          <a:lstStyle/>
          <a:p>
            <a:fld id="{E494F7E3-3625-40F1-897C-DFFB67D50095}" type="slidenum">
              <a:rPr lang="en-US" smtClean="0"/>
              <a:pPr/>
              <a:t>34</a:t>
            </a:fld>
            <a:endParaRPr lang="en-US"/>
          </a:p>
        </p:txBody>
      </p:sp>
      <p:sp>
        <p:nvSpPr>
          <p:cNvPr id="2" name="Text Placeholder 1">
            <a:extLst>
              <a:ext uri="{FF2B5EF4-FFF2-40B4-BE49-F238E27FC236}">
                <a16:creationId xmlns:a16="http://schemas.microsoft.com/office/drawing/2014/main" id="{730D9975-C18B-BFF4-C0A7-7792FF2377AA}"/>
              </a:ext>
            </a:extLst>
          </p:cNvPr>
          <p:cNvSpPr>
            <a:spLocks noGrp="1"/>
          </p:cNvSpPr>
          <p:nvPr>
            <p:ph type="body" sz="quarter" idx="15"/>
          </p:nvPr>
        </p:nvSpPr>
        <p:spPr>
          <a:xfrm>
            <a:off x="609600" y="393700"/>
            <a:ext cx="10972800" cy="757238"/>
          </a:xfrm>
        </p:spPr>
        <p:txBody>
          <a:bodyPr/>
          <a:lstStyle/>
          <a:p>
            <a:r>
              <a:rPr lang="en-US" dirty="0"/>
              <a:t>Strategic SWOT Analysis: Navigating Risks and Unlocking Value Through Digital Transformation in 2025</a:t>
            </a:r>
          </a:p>
        </p:txBody>
      </p:sp>
      <p:sp>
        <p:nvSpPr>
          <p:cNvPr id="8" name="TextBox 7">
            <a:extLst>
              <a:ext uri="{FF2B5EF4-FFF2-40B4-BE49-F238E27FC236}">
                <a16:creationId xmlns:a16="http://schemas.microsoft.com/office/drawing/2014/main" id="{F44D4860-97F3-3B0F-3EEB-9744D64180A8}"/>
              </a:ext>
            </a:extLst>
          </p:cNvPr>
          <p:cNvSpPr txBox="1"/>
          <p:nvPr/>
        </p:nvSpPr>
        <p:spPr>
          <a:xfrm>
            <a:off x="673931" y="3181805"/>
            <a:ext cx="1464004" cy="257597"/>
          </a:xfrm>
          <a:prstGeom prst="rect">
            <a:avLst/>
          </a:prstGeom>
          <a:noFill/>
        </p:spPr>
        <p:txBody>
          <a:bodyPr wrap="square" lIns="0" tIns="0" rIns="0" bIns="0">
            <a:spAutoFit/>
          </a:bodyPr>
          <a:lstStyle/>
          <a:p>
            <a:pPr algn="ctr"/>
            <a:r>
              <a:rPr lang="en-US" sz="1600" dirty="0">
                <a:solidFill>
                  <a:schemeClr val="accent4">
                    <a:lumMod val="60000"/>
                    <a:lumOff val="40000"/>
                  </a:schemeClr>
                </a:solidFill>
                <a:latin typeface="Montserrat SemiBold" pitchFamily="2" charset="0"/>
              </a:rPr>
              <a:t>Strengths</a:t>
            </a:r>
          </a:p>
        </p:txBody>
      </p:sp>
      <p:sp>
        <p:nvSpPr>
          <p:cNvPr id="9" name="TextBox 8">
            <a:extLst>
              <a:ext uri="{FF2B5EF4-FFF2-40B4-BE49-F238E27FC236}">
                <a16:creationId xmlns:a16="http://schemas.microsoft.com/office/drawing/2014/main" id="{02537240-7D30-413D-768F-43D1D11F341A}"/>
              </a:ext>
            </a:extLst>
          </p:cNvPr>
          <p:cNvSpPr txBox="1"/>
          <p:nvPr/>
        </p:nvSpPr>
        <p:spPr>
          <a:xfrm>
            <a:off x="6257632" y="3181805"/>
            <a:ext cx="1622500" cy="257597"/>
          </a:xfrm>
          <a:prstGeom prst="rect">
            <a:avLst/>
          </a:prstGeom>
          <a:noFill/>
        </p:spPr>
        <p:txBody>
          <a:bodyPr wrap="square" lIns="0" tIns="0" rIns="0" bIns="0">
            <a:spAutoFit/>
          </a:bodyPr>
          <a:lstStyle/>
          <a:p>
            <a:pPr algn="ctr"/>
            <a:r>
              <a:rPr lang="en-US" sz="1600" dirty="0">
                <a:solidFill>
                  <a:schemeClr val="accent4">
                    <a:lumMod val="60000"/>
                    <a:lumOff val="40000"/>
                  </a:schemeClr>
                </a:solidFill>
                <a:latin typeface="Montserrat SemiBold" pitchFamily="2" charset="0"/>
              </a:rPr>
              <a:t>Weaknesses</a:t>
            </a:r>
          </a:p>
        </p:txBody>
      </p:sp>
      <p:sp>
        <p:nvSpPr>
          <p:cNvPr id="13" name="TextBox 12">
            <a:extLst>
              <a:ext uri="{FF2B5EF4-FFF2-40B4-BE49-F238E27FC236}">
                <a16:creationId xmlns:a16="http://schemas.microsoft.com/office/drawing/2014/main" id="{EBDD5318-EDA4-401D-85D7-E213DF2664B1}"/>
              </a:ext>
            </a:extLst>
          </p:cNvPr>
          <p:cNvSpPr txBox="1">
            <a:spLocks/>
          </p:cNvSpPr>
          <p:nvPr/>
        </p:nvSpPr>
        <p:spPr>
          <a:xfrm>
            <a:off x="2349958" y="1945073"/>
            <a:ext cx="3415749" cy="146716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txBody>
          <a:bodyPr wrap="square" lIns="0" tIns="0" rIns="0" bIns="0">
            <a:spAutoFit/>
          </a:bodyPr>
          <a:lstStyle/>
          <a:p>
            <a:pPr marL="171450" indent="-171450">
              <a:lnSpc>
                <a:spcPct val="114000"/>
              </a:lnSpc>
              <a:spcAft>
                <a:spcPts val="600"/>
              </a:spcAft>
              <a:buClr>
                <a:schemeClr val="accent4"/>
              </a:buClr>
              <a:buSzPct val="120000"/>
              <a:buFont typeface="Montserrat" pitchFamily="2" charset="0"/>
              <a:buChar char="›"/>
            </a:pPr>
            <a:r>
              <a:rPr lang="en-US" sz="1200" dirty="0"/>
              <a:t>Strong leadership commitment to digital transformation initiatives.</a:t>
            </a:r>
          </a:p>
          <a:p>
            <a:pPr marL="171450" indent="-171450">
              <a:lnSpc>
                <a:spcPct val="114000"/>
              </a:lnSpc>
              <a:spcAft>
                <a:spcPts val="600"/>
              </a:spcAft>
              <a:buClr>
                <a:schemeClr val="accent4"/>
              </a:buClr>
              <a:buSzPct val="120000"/>
              <a:buFont typeface="Montserrat" pitchFamily="2" charset="0"/>
              <a:buChar char="›"/>
            </a:pPr>
            <a:r>
              <a:rPr lang="en-US" sz="1200" dirty="0"/>
              <a:t>Existing digital tools and platforms already in place.</a:t>
            </a:r>
          </a:p>
          <a:p>
            <a:pPr marL="171450" indent="-171450">
              <a:lnSpc>
                <a:spcPct val="114000"/>
              </a:lnSpc>
              <a:spcAft>
                <a:spcPts val="600"/>
              </a:spcAft>
              <a:buClr>
                <a:schemeClr val="accent4"/>
              </a:buClr>
              <a:buSzPct val="120000"/>
              <a:buFont typeface="Montserrat" pitchFamily="2" charset="0"/>
              <a:buChar char="›"/>
            </a:pPr>
            <a:r>
              <a:rPr lang="en-US" sz="1200" dirty="0"/>
              <a:t>Agile, customer-centric culture open to continuous change.</a:t>
            </a:r>
          </a:p>
        </p:txBody>
      </p:sp>
      <p:sp>
        <p:nvSpPr>
          <p:cNvPr id="33" name="TextBox 32">
            <a:extLst>
              <a:ext uri="{FF2B5EF4-FFF2-40B4-BE49-F238E27FC236}">
                <a16:creationId xmlns:a16="http://schemas.microsoft.com/office/drawing/2014/main" id="{EBCA2F67-82B8-9602-5AA8-76F4D5094EFC}"/>
              </a:ext>
            </a:extLst>
          </p:cNvPr>
          <p:cNvSpPr txBox="1"/>
          <p:nvPr/>
        </p:nvSpPr>
        <p:spPr>
          <a:xfrm>
            <a:off x="941359" y="1890202"/>
            <a:ext cx="929148" cy="1513382"/>
          </a:xfrm>
          <a:prstGeom prst="rect">
            <a:avLst/>
          </a:prstGeom>
          <a:noFill/>
        </p:spPr>
        <p:txBody>
          <a:bodyPr wrap="square">
            <a:spAutoFit/>
          </a:bodyPr>
          <a:lstStyle/>
          <a:p>
            <a:r>
              <a:rPr lang="en-US" sz="8800" dirty="0">
                <a:solidFill>
                  <a:schemeClr val="accent4"/>
                </a:solidFill>
                <a:latin typeface="Montserrat ExtraBold" pitchFamily="2" charset="0"/>
              </a:rPr>
              <a:t>S</a:t>
            </a:r>
          </a:p>
        </p:txBody>
      </p:sp>
      <p:sp>
        <p:nvSpPr>
          <p:cNvPr id="34" name="TextBox 33">
            <a:extLst>
              <a:ext uri="{FF2B5EF4-FFF2-40B4-BE49-F238E27FC236}">
                <a16:creationId xmlns:a16="http://schemas.microsoft.com/office/drawing/2014/main" id="{126AA1F5-03CC-227F-7AF2-F96580CE57BA}"/>
              </a:ext>
            </a:extLst>
          </p:cNvPr>
          <p:cNvSpPr txBox="1"/>
          <p:nvPr/>
        </p:nvSpPr>
        <p:spPr>
          <a:xfrm>
            <a:off x="6257725" y="1890202"/>
            <a:ext cx="1622313" cy="1513382"/>
          </a:xfrm>
          <a:prstGeom prst="rect">
            <a:avLst/>
          </a:prstGeom>
          <a:noFill/>
        </p:spPr>
        <p:txBody>
          <a:bodyPr wrap="square">
            <a:spAutoFit/>
          </a:bodyPr>
          <a:lstStyle/>
          <a:p>
            <a:r>
              <a:rPr lang="en-US" sz="8800" dirty="0">
                <a:solidFill>
                  <a:schemeClr val="accent4"/>
                </a:solidFill>
                <a:latin typeface="Montserrat ExtraBold" pitchFamily="2" charset="0"/>
              </a:rPr>
              <a:t>W</a:t>
            </a:r>
          </a:p>
        </p:txBody>
      </p:sp>
      <p:sp>
        <p:nvSpPr>
          <p:cNvPr id="7" name="TextBox 6">
            <a:extLst>
              <a:ext uri="{FF2B5EF4-FFF2-40B4-BE49-F238E27FC236}">
                <a16:creationId xmlns:a16="http://schemas.microsoft.com/office/drawing/2014/main" id="{01E67644-D5C8-5B71-8509-D1903661A559}"/>
              </a:ext>
            </a:extLst>
          </p:cNvPr>
          <p:cNvSpPr txBox="1">
            <a:spLocks/>
          </p:cNvSpPr>
          <p:nvPr/>
        </p:nvSpPr>
        <p:spPr>
          <a:xfrm>
            <a:off x="7880038" y="1945073"/>
            <a:ext cx="3415749" cy="146716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txBody>
          <a:bodyPr wrap="square" lIns="0" tIns="0" rIns="0" bIns="0">
            <a:spAutoFit/>
          </a:bodyPr>
          <a:lstStyle/>
          <a:p>
            <a:pPr marL="171450" indent="-171450">
              <a:lnSpc>
                <a:spcPct val="114000"/>
              </a:lnSpc>
              <a:spcAft>
                <a:spcPts val="600"/>
              </a:spcAft>
              <a:buClr>
                <a:schemeClr val="accent4"/>
              </a:buClr>
              <a:buSzPct val="120000"/>
              <a:buFont typeface="Montserrat" pitchFamily="2" charset="0"/>
              <a:buChar char="›"/>
            </a:pPr>
            <a:r>
              <a:rPr lang="en-US" sz="1200" dirty="0"/>
              <a:t>Limited digital talent and skills within current teams.</a:t>
            </a:r>
          </a:p>
          <a:p>
            <a:pPr marL="171450" indent="-171450">
              <a:lnSpc>
                <a:spcPct val="114000"/>
              </a:lnSpc>
              <a:spcAft>
                <a:spcPts val="600"/>
              </a:spcAft>
              <a:buClr>
                <a:schemeClr val="accent4"/>
              </a:buClr>
              <a:buSzPct val="120000"/>
              <a:buFont typeface="Montserrat" pitchFamily="2" charset="0"/>
              <a:buChar char="›"/>
            </a:pPr>
            <a:r>
              <a:rPr lang="en-US" sz="1200" dirty="0"/>
              <a:t>High dependency on third-party technology vendors.</a:t>
            </a:r>
          </a:p>
          <a:p>
            <a:pPr marL="171450" indent="-171450">
              <a:lnSpc>
                <a:spcPct val="114000"/>
              </a:lnSpc>
              <a:spcAft>
                <a:spcPts val="600"/>
              </a:spcAft>
              <a:buClr>
                <a:schemeClr val="accent4"/>
              </a:buClr>
              <a:buSzPct val="120000"/>
              <a:buFont typeface="Montserrat" pitchFamily="2" charset="0"/>
              <a:buChar char="›"/>
            </a:pPr>
            <a:r>
              <a:rPr lang="en-US" sz="1200" dirty="0"/>
              <a:t>Inconsistent digital experiences across channels and touchpoints.</a:t>
            </a:r>
          </a:p>
        </p:txBody>
      </p:sp>
      <p:sp>
        <p:nvSpPr>
          <p:cNvPr id="10" name="TextBox 9">
            <a:extLst>
              <a:ext uri="{FF2B5EF4-FFF2-40B4-BE49-F238E27FC236}">
                <a16:creationId xmlns:a16="http://schemas.microsoft.com/office/drawing/2014/main" id="{26DF0A00-B943-3E02-E6D0-CF9598EC1EDB}"/>
              </a:ext>
            </a:extLst>
          </p:cNvPr>
          <p:cNvSpPr txBox="1"/>
          <p:nvPr/>
        </p:nvSpPr>
        <p:spPr>
          <a:xfrm>
            <a:off x="633572" y="5200248"/>
            <a:ext cx="1544723" cy="257597"/>
          </a:xfrm>
          <a:prstGeom prst="rect">
            <a:avLst/>
          </a:prstGeom>
          <a:noFill/>
        </p:spPr>
        <p:txBody>
          <a:bodyPr wrap="square" lIns="0" tIns="0" rIns="0" bIns="0">
            <a:spAutoFit/>
          </a:bodyPr>
          <a:lstStyle/>
          <a:p>
            <a:pPr algn="ctr"/>
            <a:r>
              <a:rPr lang="en-US" sz="1600" dirty="0">
                <a:solidFill>
                  <a:schemeClr val="accent4">
                    <a:lumMod val="60000"/>
                    <a:lumOff val="40000"/>
                  </a:schemeClr>
                </a:solidFill>
                <a:latin typeface="Montserrat SemiBold" pitchFamily="2" charset="0"/>
              </a:rPr>
              <a:t>Opportunities</a:t>
            </a:r>
          </a:p>
        </p:txBody>
      </p:sp>
      <p:sp>
        <p:nvSpPr>
          <p:cNvPr id="11" name="TextBox 10">
            <a:extLst>
              <a:ext uri="{FF2B5EF4-FFF2-40B4-BE49-F238E27FC236}">
                <a16:creationId xmlns:a16="http://schemas.microsoft.com/office/drawing/2014/main" id="{471A1E4D-52FB-A1EC-B6B4-C5467DE8D898}"/>
              </a:ext>
            </a:extLst>
          </p:cNvPr>
          <p:cNvSpPr txBox="1"/>
          <p:nvPr/>
        </p:nvSpPr>
        <p:spPr>
          <a:xfrm>
            <a:off x="6293827" y="5200248"/>
            <a:ext cx="1550109" cy="257597"/>
          </a:xfrm>
          <a:prstGeom prst="rect">
            <a:avLst/>
          </a:prstGeom>
          <a:noFill/>
        </p:spPr>
        <p:txBody>
          <a:bodyPr wrap="square" lIns="0" tIns="0" rIns="0" bIns="0">
            <a:spAutoFit/>
          </a:bodyPr>
          <a:lstStyle/>
          <a:p>
            <a:pPr algn="ctr"/>
            <a:r>
              <a:rPr lang="en-US" sz="1600" dirty="0">
                <a:solidFill>
                  <a:schemeClr val="accent4">
                    <a:lumMod val="60000"/>
                    <a:lumOff val="40000"/>
                  </a:schemeClr>
                </a:solidFill>
                <a:latin typeface="Montserrat SemiBold" pitchFamily="2" charset="0"/>
              </a:rPr>
              <a:t>Threats</a:t>
            </a:r>
          </a:p>
        </p:txBody>
      </p:sp>
      <p:sp>
        <p:nvSpPr>
          <p:cNvPr id="35" name="TextBox 34">
            <a:extLst>
              <a:ext uri="{FF2B5EF4-FFF2-40B4-BE49-F238E27FC236}">
                <a16:creationId xmlns:a16="http://schemas.microsoft.com/office/drawing/2014/main" id="{2D03065A-D5FA-A7CE-7976-427FD119499A}"/>
              </a:ext>
            </a:extLst>
          </p:cNvPr>
          <p:cNvSpPr txBox="1"/>
          <p:nvPr/>
        </p:nvSpPr>
        <p:spPr>
          <a:xfrm>
            <a:off x="835669" y="3945547"/>
            <a:ext cx="1140529" cy="1513382"/>
          </a:xfrm>
          <a:prstGeom prst="rect">
            <a:avLst/>
          </a:prstGeom>
          <a:noFill/>
        </p:spPr>
        <p:txBody>
          <a:bodyPr wrap="square">
            <a:spAutoFit/>
          </a:bodyPr>
          <a:lstStyle/>
          <a:p>
            <a:r>
              <a:rPr lang="en-US" sz="8800" dirty="0">
                <a:solidFill>
                  <a:schemeClr val="accent4"/>
                </a:solidFill>
                <a:latin typeface="Montserrat ExtraBold" pitchFamily="2" charset="0"/>
              </a:rPr>
              <a:t>O</a:t>
            </a:r>
          </a:p>
        </p:txBody>
      </p:sp>
      <p:sp>
        <p:nvSpPr>
          <p:cNvPr id="36" name="TextBox 35">
            <a:extLst>
              <a:ext uri="{FF2B5EF4-FFF2-40B4-BE49-F238E27FC236}">
                <a16:creationId xmlns:a16="http://schemas.microsoft.com/office/drawing/2014/main" id="{256EDEC5-B338-9597-C7F8-54DC4DD1C0D0}"/>
              </a:ext>
            </a:extLst>
          </p:cNvPr>
          <p:cNvSpPr txBox="1"/>
          <p:nvPr/>
        </p:nvSpPr>
        <p:spPr>
          <a:xfrm>
            <a:off x="6604308" y="3945547"/>
            <a:ext cx="929148" cy="1513382"/>
          </a:xfrm>
          <a:prstGeom prst="rect">
            <a:avLst/>
          </a:prstGeom>
          <a:noFill/>
        </p:spPr>
        <p:txBody>
          <a:bodyPr wrap="square">
            <a:spAutoFit/>
          </a:bodyPr>
          <a:lstStyle/>
          <a:p>
            <a:r>
              <a:rPr lang="en-US" sz="8800" dirty="0">
                <a:solidFill>
                  <a:schemeClr val="accent4"/>
                </a:solidFill>
                <a:latin typeface="Montserrat ExtraBold" pitchFamily="2" charset="0"/>
              </a:rPr>
              <a:t>T</a:t>
            </a:r>
          </a:p>
        </p:txBody>
      </p:sp>
      <p:sp>
        <p:nvSpPr>
          <p:cNvPr id="12" name="TextBox 11">
            <a:extLst>
              <a:ext uri="{FF2B5EF4-FFF2-40B4-BE49-F238E27FC236}">
                <a16:creationId xmlns:a16="http://schemas.microsoft.com/office/drawing/2014/main" id="{A04218B5-52D1-2686-81B4-608BC4F36CD0}"/>
              </a:ext>
            </a:extLst>
          </p:cNvPr>
          <p:cNvSpPr txBox="1">
            <a:spLocks/>
          </p:cNvSpPr>
          <p:nvPr/>
        </p:nvSpPr>
        <p:spPr>
          <a:xfrm>
            <a:off x="2349958" y="4101981"/>
            <a:ext cx="3415749" cy="146716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txBody>
          <a:bodyPr wrap="square" lIns="0" tIns="0" rIns="0" bIns="0">
            <a:spAutoFit/>
          </a:bodyPr>
          <a:lstStyle/>
          <a:p>
            <a:pPr marL="171450" indent="-171450">
              <a:lnSpc>
                <a:spcPct val="114000"/>
              </a:lnSpc>
              <a:spcAft>
                <a:spcPts val="600"/>
              </a:spcAft>
              <a:buClr>
                <a:schemeClr val="accent4"/>
              </a:buClr>
              <a:buSzPct val="120000"/>
              <a:buFont typeface="Montserrat" pitchFamily="2" charset="0"/>
              <a:buChar char="›"/>
            </a:pPr>
            <a:r>
              <a:rPr lang="en-US" sz="1200" dirty="0"/>
              <a:t>Leverage AI, automation, and cloud for operational efficiency.</a:t>
            </a:r>
          </a:p>
          <a:p>
            <a:pPr marL="171450" indent="-171450">
              <a:lnSpc>
                <a:spcPct val="114000"/>
              </a:lnSpc>
              <a:spcAft>
                <a:spcPts val="600"/>
              </a:spcAft>
              <a:buClr>
                <a:schemeClr val="accent4"/>
              </a:buClr>
              <a:buSzPct val="120000"/>
              <a:buFont typeface="Montserrat" pitchFamily="2" charset="0"/>
              <a:buChar char="›"/>
            </a:pPr>
            <a:r>
              <a:rPr lang="en-US" sz="1200" dirty="0"/>
              <a:t>Expand into new digital business models and revenue streams.	</a:t>
            </a:r>
          </a:p>
          <a:p>
            <a:pPr marL="171450" indent="-171450">
              <a:lnSpc>
                <a:spcPct val="114000"/>
              </a:lnSpc>
              <a:spcAft>
                <a:spcPts val="600"/>
              </a:spcAft>
              <a:buClr>
                <a:schemeClr val="accent4"/>
              </a:buClr>
              <a:buSzPct val="120000"/>
              <a:buFont typeface="Montserrat" pitchFamily="2" charset="0"/>
              <a:buChar char="›"/>
            </a:pPr>
            <a:r>
              <a:rPr lang="en-US" sz="1200" dirty="0"/>
              <a:t>Build strategic partnerships to accelerate digital innovation.	</a:t>
            </a:r>
          </a:p>
        </p:txBody>
      </p:sp>
      <p:sp>
        <p:nvSpPr>
          <p:cNvPr id="17" name="TextBox 16">
            <a:extLst>
              <a:ext uri="{FF2B5EF4-FFF2-40B4-BE49-F238E27FC236}">
                <a16:creationId xmlns:a16="http://schemas.microsoft.com/office/drawing/2014/main" id="{0014BEAB-481F-949A-366E-20A6302F5A0D}"/>
              </a:ext>
            </a:extLst>
          </p:cNvPr>
          <p:cNvSpPr txBox="1"/>
          <p:nvPr/>
        </p:nvSpPr>
        <p:spPr>
          <a:xfrm>
            <a:off x="7880038" y="4101981"/>
            <a:ext cx="3415749" cy="146716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txBody>
          <a:bodyPr wrap="square" lIns="0" tIns="0" rIns="0" bIns="0">
            <a:spAutoFit/>
          </a:bodyPr>
          <a:lstStyle/>
          <a:p>
            <a:pPr marL="171450" indent="-171450">
              <a:lnSpc>
                <a:spcPct val="114000"/>
              </a:lnSpc>
              <a:spcAft>
                <a:spcPts val="600"/>
              </a:spcAft>
              <a:buClr>
                <a:schemeClr val="accent4"/>
              </a:buClr>
              <a:buSzPct val="120000"/>
              <a:buFont typeface="Montserrat" pitchFamily="2" charset="0"/>
              <a:buChar char="›"/>
            </a:pPr>
            <a:r>
              <a:rPr lang="en-US" sz="1200" dirty="0"/>
              <a:t>Rapid emergence of disruptive, digital-native competitors.</a:t>
            </a:r>
          </a:p>
          <a:p>
            <a:pPr marL="171450" indent="-171450">
              <a:lnSpc>
                <a:spcPct val="114000"/>
              </a:lnSpc>
              <a:spcAft>
                <a:spcPts val="600"/>
              </a:spcAft>
              <a:buClr>
                <a:schemeClr val="accent4"/>
              </a:buClr>
              <a:buSzPct val="120000"/>
              <a:buFont typeface="Montserrat" pitchFamily="2" charset="0"/>
              <a:buChar char="›"/>
            </a:pPr>
            <a:r>
              <a:rPr lang="en-US" sz="1200" dirty="0"/>
              <a:t>Rising customer expectations for seamless, real-time digital engagement.</a:t>
            </a:r>
          </a:p>
          <a:p>
            <a:pPr marL="171450" indent="-171450">
              <a:lnSpc>
                <a:spcPct val="114000"/>
              </a:lnSpc>
              <a:spcAft>
                <a:spcPts val="600"/>
              </a:spcAft>
              <a:buClr>
                <a:schemeClr val="accent4"/>
              </a:buClr>
              <a:buSzPct val="120000"/>
              <a:buFont typeface="Montserrat" pitchFamily="2" charset="0"/>
              <a:buChar char="›"/>
            </a:pPr>
            <a:r>
              <a:rPr lang="en-US" sz="1200" dirty="0"/>
              <a:t>Cybersecurity threats and increasing regulatory demands for data protection.</a:t>
            </a:r>
          </a:p>
        </p:txBody>
      </p:sp>
      <p:cxnSp>
        <p:nvCxnSpPr>
          <p:cNvPr id="31" name="Straight Connector 30">
            <a:extLst>
              <a:ext uri="{FF2B5EF4-FFF2-40B4-BE49-F238E27FC236}">
                <a16:creationId xmlns:a16="http://schemas.microsoft.com/office/drawing/2014/main" id="{6A75E97C-51DB-D4FA-4587-54016E048A12}"/>
              </a:ext>
            </a:extLst>
          </p:cNvPr>
          <p:cNvCxnSpPr>
            <a:cxnSpLocks/>
          </p:cNvCxnSpPr>
          <p:nvPr/>
        </p:nvCxnSpPr>
        <p:spPr>
          <a:xfrm>
            <a:off x="609600" y="1600200"/>
            <a:ext cx="53340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E40739F3-70A9-AF58-43F4-219E3DCFE927}"/>
              </a:ext>
            </a:extLst>
          </p:cNvPr>
          <p:cNvCxnSpPr>
            <a:cxnSpLocks/>
          </p:cNvCxnSpPr>
          <p:nvPr/>
        </p:nvCxnSpPr>
        <p:spPr>
          <a:xfrm>
            <a:off x="609600" y="5914016"/>
            <a:ext cx="53340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FEE8CB6B-B3D5-0D6F-0FCE-53C9A5715FE4}"/>
              </a:ext>
            </a:extLst>
          </p:cNvPr>
          <p:cNvCxnSpPr>
            <a:cxnSpLocks/>
          </p:cNvCxnSpPr>
          <p:nvPr/>
        </p:nvCxnSpPr>
        <p:spPr>
          <a:xfrm>
            <a:off x="6248399" y="1600200"/>
            <a:ext cx="53340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D671D0EC-ADB9-006B-16A6-EA1A5B4C847E}"/>
              </a:ext>
            </a:extLst>
          </p:cNvPr>
          <p:cNvCxnSpPr>
            <a:cxnSpLocks/>
          </p:cNvCxnSpPr>
          <p:nvPr/>
        </p:nvCxnSpPr>
        <p:spPr>
          <a:xfrm>
            <a:off x="6248399" y="5914016"/>
            <a:ext cx="53340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4D1758AB-0BF9-BAEF-1C88-EC2FD78EBEAB}"/>
              </a:ext>
            </a:extLst>
          </p:cNvPr>
          <p:cNvCxnSpPr>
            <a:cxnSpLocks/>
          </p:cNvCxnSpPr>
          <p:nvPr/>
        </p:nvCxnSpPr>
        <p:spPr>
          <a:xfrm>
            <a:off x="609600" y="3757108"/>
            <a:ext cx="5334000" cy="0"/>
          </a:xfrm>
          <a:prstGeom prst="line">
            <a:avLst/>
          </a:prstGeom>
          <a:ln>
            <a:solidFill>
              <a:schemeClr val="accent1">
                <a:alpha val="20000"/>
              </a:schemeClr>
            </a:solidFill>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C65CECBB-1B37-EE81-CAB6-4B98137C580A}"/>
              </a:ext>
            </a:extLst>
          </p:cNvPr>
          <p:cNvCxnSpPr>
            <a:cxnSpLocks/>
          </p:cNvCxnSpPr>
          <p:nvPr/>
        </p:nvCxnSpPr>
        <p:spPr>
          <a:xfrm>
            <a:off x="6248399" y="3752350"/>
            <a:ext cx="5334000" cy="0"/>
          </a:xfrm>
          <a:prstGeom prst="line">
            <a:avLst/>
          </a:prstGeom>
          <a:ln>
            <a:solidFill>
              <a:schemeClr val="accent1">
                <a:alpha val="2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73291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DD5274-0B98-DA1C-2FE0-EE8CB29D7F6E}"/>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F381752C-1629-AC23-E6CE-893016D298CD}"/>
              </a:ext>
            </a:extLst>
          </p:cNvPr>
          <p:cNvSpPr>
            <a:spLocks noGrp="1"/>
          </p:cNvSpPr>
          <p:nvPr>
            <p:ph type="body" sz="quarter" idx="18"/>
          </p:nvPr>
        </p:nvSpPr>
        <p:spPr>
          <a:xfrm>
            <a:off x="3197860" y="6279450"/>
            <a:ext cx="5796280" cy="166199"/>
          </a:xfrm>
        </p:spPr>
        <p:txBody>
          <a:bodyPr>
            <a:normAutofit/>
          </a:bodyPr>
          <a:lstStyle/>
          <a:p>
            <a:r>
              <a:rPr lang="en-US" dirty="0"/>
              <a:t>Strategic SWOT Analysis</a:t>
            </a:r>
          </a:p>
        </p:txBody>
      </p:sp>
      <p:sp>
        <p:nvSpPr>
          <p:cNvPr id="4" name="Text Placeholder 3">
            <a:extLst>
              <a:ext uri="{FF2B5EF4-FFF2-40B4-BE49-F238E27FC236}">
                <a16:creationId xmlns:a16="http://schemas.microsoft.com/office/drawing/2014/main" id="{FA3522AD-5BF7-AFB1-9C9B-C220D4836B0A}"/>
              </a:ext>
            </a:extLst>
          </p:cNvPr>
          <p:cNvSpPr>
            <a:spLocks noGrp="1"/>
          </p:cNvSpPr>
          <p:nvPr>
            <p:ph type="body" sz="quarter" idx="19"/>
          </p:nvPr>
        </p:nvSpPr>
        <p:spPr>
          <a:xfrm>
            <a:off x="609599" y="6251750"/>
            <a:ext cx="286613" cy="221599"/>
          </a:xfrm>
        </p:spPr>
        <p:txBody>
          <a:bodyPr>
            <a:normAutofit/>
          </a:bodyPr>
          <a:lstStyle/>
          <a:p>
            <a:r>
              <a:rPr lang="en-US" dirty="0"/>
              <a:t>01</a:t>
            </a:r>
          </a:p>
        </p:txBody>
      </p:sp>
      <p:sp>
        <p:nvSpPr>
          <p:cNvPr id="2" name="Text Placeholder 1">
            <a:extLst>
              <a:ext uri="{FF2B5EF4-FFF2-40B4-BE49-F238E27FC236}">
                <a16:creationId xmlns:a16="http://schemas.microsoft.com/office/drawing/2014/main" id="{A99EAAA9-6DAB-9E86-8CE3-C051208A859E}"/>
              </a:ext>
            </a:extLst>
          </p:cNvPr>
          <p:cNvSpPr>
            <a:spLocks noGrp="1"/>
          </p:cNvSpPr>
          <p:nvPr>
            <p:ph type="body" sz="quarter" idx="16"/>
          </p:nvPr>
        </p:nvSpPr>
        <p:spPr>
          <a:xfrm>
            <a:off x="946152" y="6279450"/>
            <a:ext cx="2203446" cy="166199"/>
          </a:xfrm>
        </p:spPr>
        <p:txBody>
          <a:bodyPr/>
          <a:lstStyle/>
          <a:p>
            <a:r>
              <a:rPr lang="en-US" dirty="0"/>
              <a:t>Introduction</a:t>
            </a:r>
          </a:p>
        </p:txBody>
      </p:sp>
      <p:sp>
        <p:nvSpPr>
          <p:cNvPr id="5" name="Slide Number Placeholder 4">
            <a:extLst>
              <a:ext uri="{FF2B5EF4-FFF2-40B4-BE49-F238E27FC236}">
                <a16:creationId xmlns:a16="http://schemas.microsoft.com/office/drawing/2014/main" id="{1451402D-7F52-5C4D-3115-64FBDF39CC25}"/>
              </a:ext>
            </a:extLst>
          </p:cNvPr>
          <p:cNvSpPr>
            <a:spLocks noGrp="1"/>
          </p:cNvSpPr>
          <p:nvPr>
            <p:ph type="sldNum" sz="quarter" idx="4"/>
          </p:nvPr>
        </p:nvSpPr>
        <p:spPr>
          <a:xfrm>
            <a:off x="11295787" y="6251750"/>
            <a:ext cx="286611" cy="189270"/>
          </a:xfrm>
        </p:spPr>
        <p:txBody>
          <a:bodyPr/>
          <a:lstStyle/>
          <a:p>
            <a:fld id="{E494F7E3-3625-40F1-897C-DFFB67D50095}" type="slidenum">
              <a:rPr lang="en-US" smtClean="0"/>
              <a:pPr/>
              <a:t>35</a:t>
            </a:fld>
            <a:endParaRPr lang="en-US"/>
          </a:p>
        </p:txBody>
      </p:sp>
      <p:sp>
        <p:nvSpPr>
          <p:cNvPr id="3" name="Text Placeholder 2">
            <a:extLst>
              <a:ext uri="{FF2B5EF4-FFF2-40B4-BE49-F238E27FC236}">
                <a16:creationId xmlns:a16="http://schemas.microsoft.com/office/drawing/2014/main" id="{85C2B04E-EA67-9EEE-FBD1-7FF8F96370D9}"/>
              </a:ext>
            </a:extLst>
          </p:cNvPr>
          <p:cNvSpPr>
            <a:spLocks noGrp="1"/>
          </p:cNvSpPr>
          <p:nvPr>
            <p:ph type="body" sz="quarter" idx="20"/>
          </p:nvPr>
        </p:nvSpPr>
        <p:spPr>
          <a:xfrm>
            <a:off x="609600" y="393700"/>
            <a:ext cx="10972800" cy="757238"/>
          </a:xfrm>
        </p:spPr>
        <p:txBody>
          <a:bodyPr>
            <a:noAutofit/>
          </a:bodyPr>
          <a:lstStyle/>
          <a:p>
            <a:r>
              <a:rPr lang="en-US" dirty="0"/>
              <a:t>Strategic SWOT Analysis: Navigating Risks and Unlocking Value Through Digital Transformation in 2025</a:t>
            </a:r>
          </a:p>
        </p:txBody>
      </p:sp>
      <p:sp>
        <p:nvSpPr>
          <p:cNvPr id="8" name="TextBox 7">
            <a:extLst>
              <a:ext uri="{FF2B5EF4-FFF2-40B4-BE49-F238E27FC236}">
                <a16:creationId xmlns:a16="http://schemas.microsoft.com/office/drawing/2014/main" id="{BD0C1EC5-7A15-AD88-EAC8-3EEF60D6F0CA}"/>
              </a:ext>
            </a:extLst>
          </p:cNvPr>
          <p:cNvSpPr txBox="1"/>
          <p:nvPr/>
        </p:nvSpPr>
        <p:spPr>
          <a:xfrm>
            <a:off x="602672" y="2766529"/>
            <a:ext cx="1464004" cy="246221"/>
          </a:xfrm>
          <a:prstGeom prst="rect">
            <a:avLst/>
          </a:prstGeom>
          <a:noFill/>
        </p:spPr>
        <p:txBody>
          <a:bodyPr wrap="square" lIns="0" tIns="0" rIns="0" bIns="0">
            <a:spAutoFit/>
          </a:bodyPr>
          <a:lstStyle/>
          <a:p>
            <a:r>
              <a:rPr lang="en-US" sz="1600" dirty="0">
                <a:latin typeface="+mj-lt"/>
              </a:rPr>
              <a:t>Strengths</a:t>
            </a:r>
          </a:p>
        </p:txBody>
      </p:sp>
      <p:sp>
        <p:nvSpPr>
          <p:cNvPr id="9" name="TextBox 8">
            <a:extLst>
              <a:ext uri="{FF2B5EF4-FFF2-40B4-BE49-F238E27FC236}">
                <a16:creationId xmlns:a16="http://schemas.microsoft.com/office/drawing/2014/main" id="{7F03F908-E149-571C-1479-A5DBD3D26B25}"/>
              </a:ext>
            </a:extLst>
          </p:cNvPr>
          <p:cNvSpPr txBox="1"/>
          <p:nvPr/>
        </p:nvSpPr>
        <p:spPr>
          <a:xfrm>
            <a:off x="3382474" y="2766529"/>
            <a:ext cx="1622500" cy="246221"/>
          </a:xfrm>
          <a:prstGeom prst="rect">
            <a:avLst/>
          </a:prstGeom>
          <a:noFill/>
        </p:spPr>
        <p:txBody>
          <a:bodyPr wrap="square" lIns="0" tIns="0" rIns="0" bIns="0">
            <a:spAutoFit/>
          </a:bodyPr>
          <a:lstStyle/>
          <a:p>
            <a:r>
              <a:rPr lang="en-US" sz="1600" dirty="0">
                <a:latin typeface="+mj-lt"/>
              </a:rPr>
              <a:t>Weaknesses</a:t>
            </a:r>
          </a:p>
        </p:txBody>
      </p:sp>
      <p:sp>
        <p:nvSpPr>
          <p:cNvPr id="13" name="TextBox 12">
            <a:extLst>
              <a:ext uri="{FF2B5EF4-FFF2-40B4-BE49-F238E27FC236}">
                <a16:creationId xmlns:a16="http://schemas.microsoft.com/office/drawing/2014/main" id="{955A77B8-E909-509B-400B-45B8A6955C19}"/>
              </a:ext>
            </a:extLst>
          </p:cNvPr>
          <p:cNvSpPr txBox="1">
            <a:spLocks/>
          </p:cNvSpPr>
          <p:nvPr/>
        </p:nvSpPr>
        <p:spPr>
          <a:xfrm>
            <a:off x="602672" y="3327460"/>
            <a:ext cx="2462816" cy="161287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txBody>
          <a:bodyPr wrap="square" lIns="0" tIns="0" rIns="0" bIns="0">
            <a:spAutoFit/>
          </a:bodyPr>
          <a:lstStyle/>
          <a:p>
            <a:pPr marL="171450" indent="-171450">
              <a:lnSpc>
                <a:spcPct val="114000"/>
              </a:lnSpc>
              <a:spcAft>
                <a:spcPts val="600"/>
              </a:spcAft>
              <a:buClr>
                <a:schemeClr val="accent4"/>
              </a:buClr>
              <a:buSzPct val="120000"/>
              <a:buFont typeface="Montserrat" pitchFamily="2" charset="0"/>
              <a:buChar char="›"/>
            </a:pPr>
            <a:r>
              <a:rPr lang="en-US" sz="1200" dirty="0"/>
              <a:t>Strong leadership commitment to supporting digital initiatives.</a:t>
            </a:r>
          </a:p>
          <a:p>
            <a:pPr marL="171450" indent="-171450">
              <a:lnSpc>
                <a:spcPct val="114000"/>
              </a:lnSpc>
              <a:spcAft>
                <a:spcPts val="600"/>
              </a:spcAft>
              <a:buClr>
                <a:schemeClr val="accent4"/>
              </a:buClr>
              <a:buSzPct val="120000"/>
              <a:buFont typeface="Montserrat" pitchFamily="2" charset="0"/>
              <a:buChar char="›"/>
            </a:pPr>
            <a:r>
              <a:rPr lang="en-US" sz="1200" dirty="0"/>
              <a:t>Existing digital tools and platforms already in place.</a:t>
            </a:r>
          </a:p>
          <a:p>
            <a:pPr marL="171450" indent="-171450">
              <a:lnSpc>
                <a:spcPct val="114000"/>
              </a:lnSpc>
              <a:spcAft>
                <a:spcPts val="600"/>
              </a:spcAft>
              <a:buClr>
                <a:schemeClr val="accent4"/>
              </a:buClr>
              <a:buSzPct val="120000"/>
              <a:buFont typeface="Montserrat" pitchFamily="2" charset="0"/>
              <a:buChar char="›"/>
            </a:pPr>
            <a:r>
              <a:rPr lang="en-US" sz="1200" dirty="0"/>
              <a:t>Agile, customer-centric culture open to change.</a:t>
            </a:r>
          </a:p>
        </p:txBody>
      </p:sp>
      <p:sp>
        <p:nvSpPr>
          <p:cNvPr id="7" name="TextBox 6">
            <a:extLst>
              <a:ext uri="{FF2B5EF4-FFF2-40B4-BE49-F238E27FC236}">
                <a16:creationId xmlns:a16="http://schemas.microsoft.com/office/drawing/2014/main" id="{99CFC0B0-715A-E970-97A9-FA4E978FB467}"/>
              </a:ext>
            </a:extLst>
          </p:cNvPr>
          <p:cNvSpPr txBox="1">
            <a:spLocks/>
          </p:cNvSpPr>
          <p:nvPr/>
        </p:nvSpPr>
        <p:spPr>
          <a:xfrm>
            <a:off x="3382473" y="3327460"/>
            <a:ext cx="2462817" cy="161287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txBody>
          <a:bodyPr wrap="square" lIns="0" tIns="0" rIns="0" bIns="0">
            <a:spAutoFit/>
          </a:bodyPr>
          <a:lstStyle/>
          <a:p>
            <a:pPr marL="171450" indent="-171450">
              <a:lnSpc>
                <a:spcPct val="114000"/>
              </a:lnSpc>
              <a:spcAft>
                <a:spcPts val="600"/>
              </a:spcAft>
              <a:buClr>
                <a:schemeClr val="accent4"/>
              </a:buClr>
              <a:buSzPct val="120000"/>
              <a:buFont typeface="Montserrat" pitchFamily="2" charset="0"/>
              <a:buChar char="›"/>
            </a:pPr>
            <a:r>
              <a:rPr lang="en-US" sz="1200" dirty="0"/>
              <a:t>Limited digital talent and skills within current teams.</a:t>
            </a:r>
          </a:p>
          <a:p>
            <a:pPr marL="171450" indent="-171450">
              <a:lnSpc>
                <a:spcPct val="114000"/>
              </a:lnSpc>
              <a:spcAft>
                <a:spcPts val="600"/>
              </a:spcAft>
              <a:buClr>
                <a:schemeClr val="accent4"/>
              </a:buClr>
              <a:buSzPct val="120000"/>
              <a:buFont typeface="Montserrat" pitchFamily="2" charset="0"/>
              <a:buChar char="›"/>
            </a:pPr>
            <a:r>
              <a:rPr lang="en-US" sz="1200" dirty="0"/>
              <a:t>High dependency on third-party technology vendors.</a:t>
            </a:r>
          </a:p>
          <a:p>
            <a:pPr marL="171450" indent="-171450">
              <a:lnSpc>
                <a:spcPct val="114000"/>
              </a:lnSpc>
              <a:spcAft>
                <a:spcPts val="600"/>
              </a:spcAft>
              <a:buClr>
                <a:schemeClr val="accent4"/>
              </a:buClr>
              <a:buSzPct val="120000"/>
              <a:buFont typeface="Montserrat" pitchFamily="2" charset="0"/>
              <a:buChar char="›"/>
            </a:pPr>
            <a:r>
              <a:rPr lang="en-US" sz="1200" dirty="0"/>
              <a:t>Inconsistent digital experiences across channels and touchpoints.</a:t>
            </a:r>
          </a:p>
        </p:txBody>
      </p:sp>
      <p:sp>
        <p:nvSpPr>
          <p:cNvPr id="10" name="TextBox 9">
            <a:extLst>
              <a:ext uri="{FF2B5EF4-FFF2-40B4-BE49-F238E27FC236}">
                <a16:creationId xmlns:a16="http://schemas.microsoft.com/office/drawing/2014/main" id="{F82C3FE0-8689-50C3-83ED-27D2159C76AA}"/>
              </a:ext>
            </a:extLst>
          </p:cNvPr>
          <p:cNvSpPr txBox="1"/>
          <p:nvPr/>
        </p:nvSpPr>
        <p:spPr>
          <a:xfrm>
            <a:off x="6156402" y="2766529"/>
            <a:ext cx="1544723" cy="246221"/>
          </a:xfrm>
          <a:prstGeom prst="rect">
            <a:avLst/>
          </a:prstGeom>
          <a:noFill/>
        </p:spPr>
        <p:txBody>
          <a:bodyPr wrap="square" lIns="0" tIns="0" rIns="0" bIns="0">
            <a:spAutoFit/>
          </a:bodyPr>
          <a:lstStyle/>
          <a:p>
            <a:r>
              <a:rPr lang="en-US" sz="1600" dirty="0">
                <a:latin typeface="+mj-lt"/>
              </a:rPr>
              <a:t>Opportunities</a:t>
            </a:r>
          </a:p>
        </p:txBody>
      </p:sp>
      <p:sp>
        <p:nvSpPr>
          <p:cNvPr id="11" name="TextBox 10">
            <a:extLst>
              <a:ext uri="{FF2B5EF4-FFF2-40B4-BE49-F238E27FC236}">
                <a16:creationId xmlns:a16="http://schemas.microsoft.com/office/drawing/2014/main" id="{819689F3-A624-05EF-925E-096E6D786DEF}"/>
              </a:ext>
            </a:extLst>
          </p:cNvPr>
          <p:cNvSpPr txBox="1"/>
          <p:nvPr/>
        </p:nvSpPr>
        <p:spPr>
          <a:xfrm>
            <a:off x="8928220" y="2766529"/>
            <a:ext cx="1550109" cy="246221"/>
          </a:xfrm>
          <a:prstGeom prst="rect">
            <a:avLst/>
          </a:prstGeom>
          <a:noFill/>
        </p:spPr>
        <p:txBody>
          <a:bodyPr wrap="square" lIns="0" tIns="0" rIns="0" bIns="0">
            <a:spAutoFit/>
          </a:bodyPr>
          <a:lstStyle/>
          <a:p>
            <a:r>
              <a:rPr lang="en-US" sz="1600" dirty="0">
                <a:latin typeface="+mj-lt"/>
              </a:rPr>
              <a:t>Threats</a:t>
            </a:r>
          </a:p>
        </p:txBody>
      </p:sp>
      <p:sp>
        <p:nvSpPr>
          <p:cNvPr id="33" name="TextBox 32">
            <a:extLst>
              <a:ext uri="{FF2B5EF4-FFF2-40B4-BE49-F238E27FC236}">
                <a16:creationId xmlns:a16="http://schemas.microsoft.com/office/drawing/2014/main" id="{8853CC3E-22DC-FEE6-B554-2F0389161633}"/>
              </a:ext>
            </a:extLst>
          </p:cNvPr>
          <p:cNvSpPr txBox="1"/>
          <p:nvPr/>
        </p:nvSpPr>
        <p:spPr>
          <a:xfrm>
            <a:off x="497752" y="1454415"/>
            <a:ext cx="929148" cy="1323439"/>
          </a:xfrm>
          <a:prstGeom prst="rect">
            <a:avLst/>
          </a:prstGeom>
          <a:noFill/>
        </p:spPr>
        <p:txBody>
          <a:bodyPr wrap="square">
            <a:spAutoFit/>
          </a:bodyPr>
          <a:lstStyle/>
          <a:p>
            <a:r>
              <a:rPr lang="en-US" sz="8000" dirty="0">
                <a:solidFill>
                  <a:schemeClr val="accent4"/>
                </a:solidFill>
                <a:latin typeface="Montserrat ExtraBold" pitchFamily="2" charset="0"/>
              </a:rPr>
              <a:t>S</a:t>
            </a:r>
          </a:p>
        </p:txBody>
      </p:sp>
      <p:sp>
        <p:nvSpPr>
          <p:cNvPr id="34" name="TextBox 33">
            <a:extLst>
              <a:ext uri="{FF2B5EF4-FFF2-40B4-BE49-F238E27FC236}">
                <a16:creationId xmlns:a16="http://schemas.microsoft.com/office/drawing/2014/main" id="{E9944271-8768-4F33-BEF3-4B0CFF6A6689}"/>
              </a:ext>
            </a:extLst>
          </p:cNvPr>
          <p:cNvSpPr txBox="1"/>
          <p:nvPr/>
        </p:nvSpPr>
        <p:spPr>
          <a:xfrm>
            <a:off x="3264132" y="1426721"/>
            <a:ext cx="1622313" cy="1323439"/>
          </a:xfrm>
          <a:prstGeom prst="rect">
            <a:avLst/>
          </a:prstGeom>
          <a:noFill/>
        </p:spPr>
        <p:txBody>
          <a:bodyPr wrap="square">
            <a:spAutoFit/>
          </a:bodyPr>
          <a:lstStyle/>
          <a:p>
            <a:r>
              <a:rPr lang="en-US" sz="8000" dirty="0">
                <a:solidFill>
                  <a:schemeClr val="accent4"/>
                </a:solidFill>
                <a:latin typeface="Montserrat ExtraBold" pitchFamily="2" charset="0"/>
              </a:rPr>
              <a:t>W</a:t>
            </a:r>
          </a:p>
        </p:txBody>
      </p:sp>
      <p:sp>
        <p:nvSpPr>
          <p:cNvPr id="35" name="TextBox 34">
            <a:extLst>
              <a:ext uri="{FF2B5EF4-FFF2-40B4-BE49-F238E27FC236}">
                <a16:creationId xmlns:a16="http://schemas.microsoft.com/office/drawing/2014/main" id="{92AD73D0-0EE9-C8EA-80A3-3D732992C385}"/>
              </a:ext>
            </a:extLst>
          </p:cNvPr>
          <p:cNvSpPr txBox="1"/>
          <p:nvPr/>
        </p:nvSpPr>
        <p:spPr>
          <a:xfrm>
            <a:off x="6047458" y="1430992"/>
            <a:ext cx="1140529" cy="1323439"/>
          </a:xfrm>
          <a:prstGeom prst="rect">
            <a:avLst/>
          </a:prstGeom>
          <a:noFill/>
        </p:spPr>
        <p:txBody>
          <a:bodyPr wrap="square">
            <a:spAutoFit/>
          </a:bodyPr>
          <a:lstStyle/>
          <a:p>
            <a:r>
              <a:rPr lang="en-US" sz="8000" dirty="0">
                <a:solidFill>
                  <a:schemeClr val="accent4"/>
                </a:solidFill>
                <a:latin typeface="Montserrat ExtraBold" pitchFamily="2" charset="0"/>
              </a:rPr>
              <a:t>O</a:t>
            </a:r>
          </a:p>
        </p:txBody>
      </p:sp>
      <p:sp>
        <p:nvSpPr>
          <p:cNvPr id="36" name="TextBox 35">
            <a:extLst>
              <a:ext uri="{FF2B5EF4-FFF2-40B4-BE49-F238E27FC236}">
                <a16:creationId xmlns:a16="http://schemas.microsoft.com/office/drawing/2014/main" id="{22BFAF73-2886-EB27-F7D1-3E506DA36C7F}"/>
              </a:ext>
            </a:extLst>
          </p:cNvPr>
          <p:cNvSpPr txBox="1"/>
          <p:nvPr/>
        </p:nvSpPr>
        <p:spPr>
          <a:xfrm>
            <a:off x="8877253" y="1426721"/>
            <a:ext cx="929148" cy="1323439"/>
          </a:xfrm>
          <a:prstGeom prst="rect">
            <a:avLst/>
          </a:prstGeom>
          <a:noFill/>
        </p:spPr>
        <p:txBody>
          <a:bodyPr wrap="square">
            <a:spAutoFit/>
          </a:bodyPr>
          <a:lstStyle/>
          <a:p>
            <a:r>
              <a:rPr lang="en-US" sz="8000" dirty="0">
                <a:solidFill>
                  <a:schemeClr val="accent4"/>
                </a:solidFill>
                <a:latin typeface="Montserrat ExtraBold" pitchFamily="2" charset="0"/>
              </a:rPr>
              <a:t>T</a:t>
            </a:r>
          </a:p>
        </p:txBody>
      </p:sp>
      <p:sp>
        <p:nvSpPr>
          <p:cNvPr id="12" name="TextBox 11">
            <a:extLst>
              <a:ext uri="{FF2B5EF4-FFF2-40B4-BE49-F238E27FC236}">
                <a16:creationId xmlns:a16="http://schemas.microsoft.com/office/drawing/2014/main" id="{B06B3DAD-DEC2-DCF4-5D5F-0252A620EDCC}"/>
              </a:ext>
            </a:extLst>
          </p:cNvPr>
          <p:cNvSpPr txBox="1">
            <a:spLocks/>
          </p:cNvSpPr>
          <p:nvPr/>
        </p:nvSpPr>
        <p:spPr>
          <a:xfrm>
            <a:off x="6156402" y="3327460"/>
            <a:ext cx="2462816" cy="203389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txBody>
          <a:bodyPr wrap="square" lIns="0" tIns="0" rIns="0" bIns="0">
            <a:spAutoFit/>
          </a:bodyPr>
          <a:lstStyle/>
          <a:p>
            <a:pPr marL="171450" indent="-171450">
              <a:lnSpc>
                <a:spcPct val="114000"/>
              </a:lnSpc>
              <a:spcAft>
                <a:spcPts val="600"/>
              </a:spcAft>
              <a:buClr>
                <a:schemeClr val="accent4"/>
              </a:buClr>
              <a:buSzPct val="120000"/>
              <a:buFont typeface="Montserrat" pitchFamily="2" charset="0"/>
              <a:buChar char="›"/>
            </a:pPr>
            <a:r>
              <a:rPr lang="en-US" sz="1200" dirty="0"/>
              <a:t>Leverage AI, automation, </a:t>
            </a:r>
            <a:br>
              <a:rPr lang="en-US" sz="1200" dirty="0"/>
            </a:br>
            <a:r>
              <a:rPr lang="en-US" sz="1200" dirty="0"/>
              <a:t>and cloud for maximum operational efficiency.</a:t>
            </a:r>
          </a:p>
          <a:p>
            <a:pPr marL="171450" indent="-171450">
              <a:lnSpc>
                <a:spcPct val="114000"/>
              </a:lnSpc>
              <a:spcAft>
                <a:spcPts val="600"/>
              </a:spcAft>
              <a:buClr>
                <a:schemeClr val="accent4"/>
              </a:buClr>
              <a:buSzPct val="120000"/>
              <a:buFont typeface="Montserrat" pitchFamily="2" charset="0"/>
              <a:buChar char="›"/>
            </a:pPr>
            <a:r>
              <a:rPr lang="en-US" sz="1200" dirty="0"/>
              <a:t>Expand into new digital business models and </a:t>
            </a:r>
            <a:br>
              <a:rPr lang="en-US" sz="1200" dirty="0"/>
            </a:br>
            <a:r>
              <a:rPr lang="en-US" sz="1200" dirty="0"/>
              <a:t>revenue streams.	</a:t>
            </a:r>
          </a:p>
          <a:p>
            <a:pPr marL="171450" indent="-171450">
              <a:lnSpc>
                <a:spcPct val="114000"/>
              </a:lnSpc>
              <a:spcAft>
                <a:spcPts val="600"/>
              </a:spcAft>
              <a:buClr>
                <a:schemeClr val="accent4"/>
              </a:buClr>
              <a:buSzPct val="120000"/>
              <a:buFont typeface="Montserrat" pitchFamily="2" charset="0"/>
              <a:buChar char="›"/>
            </a:pPr>
            <a:r>
              <a:rPr lang="en-US" sz="1200" dirty="0"/>
              <a:t>Build strategic </a:t>
            </a:r>
            <a:br>
              <a:rPr lang="en-US" sz="1200" dirty="0"/>
            </a:br>
            <a:r>
              <a:rPr lang="en-US" sz="1200" dirty="0"/>
              <a:t>partnerships to accelerate digital innovation.	</a:t>
            </a:r>
          </a:p>
        </p:txBody>
      </p:sp>
      <p:sp>
        <p:nvSpPr>
          <p:cNvPr id="17" name="TextBox 16">
            <a:extLst>
              <a:ext uri="{FF2B5EF4-FFF2-40B4-BE49-F238E27FC236}">
                <a16:creationId xmlns:a16="http://schemas.microsoft.com/office/drawing/2014/main" id="{50592AA1-DC94-9FB4-A44C-DA675B98BC9E}"/>
              </a:ext>
            </a:extLst>
          </p:cNvPr>
          <p:cNvSpPr txBox="1">
            <a:spLocks/>
          </p:cNvSpPr>
          <p:nvPr/>
        </p:nvSpPr>
        <p:spPr>
          <a:xfrm>
            <a:off x="8877253" y="3327460"/>
            <a:ext cx="2502977" cy="203389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txBody>
          <a:bodyPr wrap="square" lIns="0" tIns="0" rIns="0" bIns="0">
            <a:spAutoFit/>
          </a:bodyPr>
          <a:lstStyle/>
          <a:p>
            <a:pPr marL="171450" indent="-171450">
              <a:lnSpc>
                <a:spcPct val="114000"/>
              </a:lnSpc>
              <a:spcAft>
                <a:spcPts val="600"/>
              </a:spcAft>
              <a:buClr>
                <a:schemeClr val="accent4"/>
              </a:buClr>
              <a:buSzPct val="120000"/>
              <a:buFont typeface="Montserrat" pitchFamily="2" charset="0"/>
              <a:buChar char="›"/>
            </a:pPr>
            <a:r>
              <a:rPr lang="en-US" sz="1200" dirty="0"/>
              <a:t>Rapidly increasing emergence of disruptive, digital-native competitors.</a:t>
            </a:r>
          </a:p>
          <a:p>
            <a:pPr marL="171450" indent="-171450">
              <a:lnSpc>
                <a:spcPct val="114000"/>
              </a:lnSpc>
              <a:spcAft>
                <a:spcPts val="600"/>
              </a:spcAft>
              <a:buClr>
                <a:schemeClr val="accent4"/>
              </a:buClr>
              <a:buSzPct val="120000"/>
              <a:buFont typeface="Montserrat" pitchFamily="2" charset="0"/>
              <a:buChar char="›"/>
            </a:pPr>
            <a:r>
              <a:rPr lang="en-US" sz="1200" dirty="0"/>
              <a:t>Rising customer expectations for seamless, real-time </a:t>
            </a:r>
            <a:br>
              <a:rPr lang="en-US" sz="1200" dirty="0"/>
            </a:br>
            <a:r>
              <a:rPr lang="en-US" sz="1200" dirty="0"/>
              <a:t>digital engagement.</a:t>
            </a:r>
          </a:p>
          <a:p>
            <a:pPr marL="171450" indent="-171450">
              <a:lnSpc>
                <a:spcPct val="114000"/>
              </a:lnSpc>
              <a:spcAft>
                <a:spcPts val="600"/>
              </a:spcAft>
              <a:buClr>
                <a:schemeClr val="accent4"/>
              </a:buClr>
              <a:buSzPct val="120000"/>
              <a:buFont typeface="Montserrat" pitchFamily="2" charset="0"/>
              <a:buChar char="›"/>
            </a:pPr>
            <a:r>
              <a:rPr lang="en-US" sz="1200" dirty="0"/>
              <a:t>Cybersecurity threats and increasing regulatory demands for data protection.</a:t>
            </a:r>
          </a:p>
        </p:txBody>
      </p:sp>
      <p:cxnSp>
        <p:nvCxnSpPr>
          <p:cNvPr id="22" name="Straight Connector 21">
            <a:extLst>
              <a:ext uri="{FF2B5EF4-FFF2-40B4-BE49-F238E27FC236}">
                <a16:creationId xmlns:a16="http://schemas.microsoft.com/office/drawing/2014/main" id="{A85729CB-2AB7-DE09-C628-42640D1A200B}"/>
              </a:ext>
            </a:extLst>
          </p:cNvPr>
          <p:cNvCxnSpPr>
            <a:cxnSpLocks/>
          </p:cNvCxnSpPr>
          <p:nvPr/>
        </p:nvCxnSpPr>
        <p:spPr>
          <a:xfrm>
            <a:off x="602672" y="3175819"/>
            <a:ext cx="2462817" cy="0"/>
          </a:xfrm>
          <a:prstGeom prst="line">
            <a:avLst/>
          </a:prstGeom>
          <a:ln>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ACB38B79-E0AD-E5CC-86D6-611EEA8DFB4E}"/>
              </a:ext>
            </a:extLst>
          </p:cNvPr>
          <p:cNvCxnSpPr>
            <a:cxnSpLocks/>
          </p:cNvCxnSpPr>
          <p:nvPr/>
        </p:nvCxnSpPr>
        <p:spPr>
          <a:xfrm>
            <a:off x="3382474" y="3175819"/>
            <a:ext cx="2462817" cy="0"/>
          </a:xfrm>
          <a:prstGeom prst="line">
            <a:avLst/>
          </a:prstGeom>
          <a:ln>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4548A63D-9493-DA57-D309-CFA7A432395F}"/>
              </a:ext>
            </a:extLst>
          </p:cNvPr>
          <p:cNvCxnSpPr>
            <a:cxnSpLocks/>
          </p:cNvCxnSpPr>
          <p:nvPr/>
        </p:nvCxnSpPr>
        <p:spPr>
          <a:xfrm>
            <a:off x="6156402" y="3175819"/>
            <a:ext cx="2462817" cy="0"/>
          </a:xfrm>
          <a:prstGeom prst="line">
            <a:avLst/>
          </a:prstGeom>
          <a:ln>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2574F2E4-C9F9-8D94-F6B3-8F3CE16EC9F4}"/>
              </a:ext>
            </a:extLst>
          </p:cNvPr>
          <p:cNvCxnSpPr>
            <a:cxnSpLocks/>
          </p:cNvCxnSpPr>
          <p:nvPr/>
        </p:nvCxnSpPr>
        <p:spPr>
          <a:xfrm>
            <a:off x="8917413" y="3175819"/>
            <a:ext cx="2462817" cy="0"/>
          </a:xfrm>
          <a:prstGeom prst="line">
            <a:avLst/>
          </a:prstGeom>
          <a:ln>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C7975185-45EC-2294-5D6E-786CD9A96BE0}"/>
              </a:ext>
            </a:extLst>
          </p:cNvPr>
          <p:cNvCxnSpPr>
            <a:cxnSpLocks/>
          </p:cNvCxnSpPr>
          <p:nvPr/>
        </p:nvCxnSpPr>
        <p:spPr>
          <a:xfrm>
            <a:off x="602672" y="5535561"/>
            <a:ext cx="2462817" cy="0"/>
          </a:xfrm>
          <a:prstGeom prst="line">
            <a:avLst/>
          </a:prstGeom>
          <a:ln>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4DA87EA3-70C5-79C1-B549-DCC3F22A31DC}"/>
              </a:ext>
            </a:extLst>
          </p:cNvPr>
          <p:cNvCxnSpPr>
            <a:cxnSpLocks/>
          </p:cNvCxnSpPr>
          <p:nvPr/>
        </p:nvCxnSpPr>
        <p:spPr>
          <a:xfrm>
            <a:off x="3382474" y="5535561"/>
            <a:ext cx="2462817" cy="0"/>
          </a:xfrm>
          <a:prstGeom prst="line">
            <a:avLst/>
          </a:prstGeom>
          <a:ln>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7E84ABB6-5BB0-A5FF-4B06-32CC9E806BD4}"/>
              </a:ext>
            </a:extLst>
          </p:cNvPr>
          <p:cNvCxnSpPr>
            <a:cxnSpLocks/>
          </p:cNvCxnSpPr>
          <p:nvPr/>
        </p:nvCxnSpPr>
        <p:spPr>
          <a:xfrm>
            <a:off x="6156402" y="5535561"/>
            <a:ext cx="2462817" cy="0"/>
          </a:xfrm>
          <a:prstGeom prst="line">
            <a:avLst/>
          </a:prstGeom>
          <a:ln>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B4629A81-2A76-FC60-66A2-3A686E978DCC}"/>
              </a:ext>
            </a:extLst>
          </p:cNvPr>
          <p:cNvCxnSpPr>
            <a:cxnSpLocks/>
          </p:cNvCxnSpPr>
          <p:nvPr/>
        </p:nvCxnSpPr>
        <p:spPr>
          <a:xfrm>
            <a:off x="8917413" y="5535561"/>
            <a:ext cx="2462817" cy="0"/>
          </a:xfrm>
          <a:prstGeom prst="line">
            <a:avLst/>
          </a:prstGeom>
          <a:ln>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157528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7F172-BFE3-2ECF-F2CF-E0BE818F9F66}"/>
            </a:ext>
          </a:extLst>
        </p:cNvPr>
        <p:cNvGrpSpPr/>
        <p:nvPr/>
      </p:nvGrpSpPr>
      <p:grpSpPr>
        <a:xfrm>
          <a:off x="0" y="0"/>
          <a:ext cx="0" cy="0"/>
          <a:chOff x="0" y="0"/>
          <a:chExt cx="0" cy="0"/>
        </a:xfrm>
      </p:grpSpPr>
      <p:sp>
        <p:nvSpPr>
          <p:cNvPr id="114" name="Rectangle: Rounded Corners 113">
            <a:extLst>
              <a:ext uri="{FF2B5EF4-FFF2-40B4-BE49-F238E27FC236}">
                <a16:creationId xmlns:a16="http://schemas.microsoft.com/office/drawing/2014/main" id="{88E85E52-D32A-CEDE-8FE4-D1437C7EABBE}"/>
              </a:ext>
            </a:extLst>
          </p:cNvPr>
          <p:cNvSpPr/>
          <p:nvPr/>
        </p:nvSpPr>
        <p:spPr>
          <a:xfrm>
            <a:off x="609600" y="2031614"/>
            <a:ext cx="1993751" cy="3746163"/>
          </a:xfrm>
          <a:prstGeom prst="roundRect">
            <a:avLst>
              <a:gd name="adj" fmla="val 4796"/>
            </a:avLst>
          </a:prstGeom>
          <a:solidFill>
            <a:schemeClr val="accent1">
              <a:lumMod val="75000"/>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21" name="Text Placeholder 20">
            <a:extLst>
              <a:ext uri="{FF2B5EF4-FFF2-40B4-BE49-F238E27FC236}">
                <a16:creationId xmlns:a16="http://schemas.microsoft.com/office/drawing/2014/main" id="{552F1187-3E89-862C-9B98-245C49476AE0}"/>
              </a:ext>
            </a:extLst>
          </p:cNvPr>
          <p:cNvSpPr>
            <a:spLocks noGrp="1"/>
          </p:cNvSpPr>
          <p:nvPr>
            <p:ph type="body" sz="quarter" idx="18"/>
          </p:nvPr>
        </p:nvSpPr>
        <p:spPr>
          <a:xfrm>
            <a:off x="3197860" y="6279450"/>
            <a:ext cx="5796280" cy="166199"/>
          </a:xfrm>
        </p:spPr>
        <p:txBody>
          <a:bodyPr>
            <a:normAutofit/>
          </a:bodyPr>
          <a:lstStyle/>
          <a:p>
            <a:r>
              <a:rPr lang="en-US" dirty="0"/>
              <a:t>Our 3-Stage Framework</a:t>
            </a:r>
          </a:p>
        </p:txBody>
      </p:sp>
      <p:sp>
        <p:nvSpPr>
          <p:cNvPr id="14" name="Text Placeholder 13">
            <a:extLst>
              <a:ext uri="{FF2B5EF4-FFF2-40B4-BE49-F238E27FC236}">
                <a16:creationId xmlns:a16="http://schemas.microsoft.com/office/drawing/2014/main" id="{84CF09AF-5178-A83E-D11A-E1E61F7E3B07}"/>
              </a:ext>
            </a:extLst>
          </p:cNvPr>
          <p:cNvSpPr>
            <a:spLocks noGrp="1"/>
          </p:cNvSpPr>
          <p:nvPr>
            <p:ph type="body" sz="quarter" idx="19"/>
          </p:nvPr>
        </p:nvSpPr>
        <p:spPr>
          <a:xfrm>
            <a:off x="609599" y="6251750"/>
            <a:ext cx="286613" cy="221599"/>
          </a:xfrm>
        </p:spPr>
        <p:txBody>
          <a:bodyPr>
            <a:normAutofit/>
          </a:bodyPr>
          <a:lstStyle/>
          <a:p>
            <a:r>
              <a:rPr lang="en-US" dirty="0"/>
              <a:t>01</a:t>
            </a:r>
          </a:p>
        </p:txBody>
      </p:sp>
      <p:sp>
        <p:nvSpPr>
          <p:cNvPr id="6" name="Text Placeholder 5">
            <a:extLst>
              <a:ext uri="{FF2B5EF4-FFF2-40B4-BE49-F238E27FC236}">
                <a16:creationId xmlns:a16="http://schemas.microsoft.com/office/drawing/2014/main" id="{9734EF70-C673-17D2-31BC-459A3B0424F3}"/>
              </a:ext>
            </a:extLst>
          </p:cNvPr>
          <p:cNvSpPr>
            <a:spLocks noGrp="1"/>
          </p:cNvSpPr>
          <p:nvPr>
            <p:ph type="body" sz="quarter" idx="16"/>
          </p:nvPr>
        </p:nvSpPr>
        <p:spPr>
          <a:xfrm>
            <a:off x="946152" y="6279450"/>
            <a:ext cx="2203446" cy="166199"/>
          </a:xfrm>
        </p:spPr>
        <p:txBody>
          <a:bodyPr/>
          <a:lstStyle/>
          <a:p>
            <a:r>
              <a:rPr lang="en-US" dirty="0"/>
              <a:t>Introduction</a:t>
            </a:r>
          </a:p>
        </p:txBody>
      </p:sp>
      <p:sp>
        <p:nvSpPr>
          <p:cNvPr id="5" name="Slide Number Placeholder 4">
            <a:extLst>
              <a:ext uri="{FF2B5EF4-FFF2-40B4-BE49-F238E27FC236}">
                <a16:creationId xmlns:a16="http://schemas.microsoft.com/office/drawing/2014/main" id="{FED83E1A-F3D2-8D95-C85D-4FF45EF6AE29}"/>
              </a:ext>
            </a:extLst>
          </p:cNvPr>
          <p:cNvSpPr>
            <a:spLocks noGrp="1"/>
          </p:cNvSpPr>
          <p:nvPr>
            <p:ph type="sldNum" sz="quarter" idx="4"/>
          </p:nvPr>
        </p:nvSpPr>
        <p:spPr>
          <a:xfrm>
            <a:off x="11295787" y="6251750"/>
            <a:ext cx="286611" cy="189270"/>
          </a:xfrm>
        </p:spPr>
        <p:txBody>
          <a:bodyPr/>
          <a:lstStyle/>
          <a:p>
            <a:pPr lvl="0"/>
            <a:fld id="{E494F7E3-3625-40F1-897C-DFFB67D50095}" type="slidenum">
              <a:rPr lang="en-US" noProof="0" smtClean="0"/>
              <a:pPr lvl="0"/>
              <a:t>36</a:t>
            </a:fld>
            <a:endParaRPr lang="en-US" noProof="0"/>
          </a:p>
        </p:txBody>
      </p:sp>
      <p:sp>
        <p:nvSpPr>
          <p:cNvPr id="7" name="Text Placeholder 6">
            <a:extLst>
              <a:ext uri="{FF2B5EF4-FFF2-40B4-BE49-F238E27FC236}">
                <a16:creationId xmlns:a16="http://schemas.microsoft.com/office/drawing/2014/main" id="{51AFAB8E-9ACB-E396-DDDA-D3B8FFFD8E3E}"/>
              </a:ext>
            </a:extLst>
          </p:cNvPr>
          <p:cNvSpPr>
            <a:spLocks noGrp="1"/>
          </p:cNvSpPr>
          <p:nvPr>
            <p:ph type="body" sz="quarter" idx="20"/>
          </p:nvPr>
        </p:nvSpPr>
        <p:spPr>
          <a:xfrm>
            <a:off x="609600" y="393700"/>
            <a:ext cx="10972800" cy="757238"/>
          </a:xfrm>
        </p:spPr>
        <p:txBody>
          <a:bodyPr>
            <a:noAutofit/>
          </a:bodyPr>
          <a:lstStyle/>
          <a:p>
            <a:r>
              <a:rPr lang="en-US" dirty="0"/>
              <a:t>Our 3-Stage Framework for Delivering Measurable Business Value Through Digital Transformation</a:t>
            </a:r>
          </a:p>
        </p:txBody>
      </p:sp>
      <p:pic>
        <p:nvPicPr>
          <p:cNvPr id="56" name="Graphic 55">
            <a:extLst>
              <a:ext uri="{FF2B5EF4-FFF2-40B4-BE49-F238E27FC236}">
                <a16:creationId xmlns:a16="http://schemas.microsoft.com/office/drawing/2014/main" id="{32ED3AB2-BCB8-B366-EFBC-A4814CE1D8F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90993" y="2405435"/>
            <a:ext cx="230966" cy="230966"/>
          </a:xfrm>
          <a:prstGeom prst="rect">
            <a:avLst/>
          </a:prstGeom>
        </p:spPr>
      </p:pic>
      <p:pic>
        <p:nvPicPr>
          <p:cNvPr id="57" name="Graphic 56">
            <a:extLst>
              <a:ext uri="{FF2B5EF4-FFF2-40B4-BE49-F238E27FC236}">
                <a16:creationId xmlns:a16="http://schemas.microsoft.com/office/drawing/2014/main" id="{DE22C291-6CE4-9C9A-1290-3D13285BFD6E}"/>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490991" y="3712861"/>
            <a:ext cx="230968" cy="230966"/>
          </a:xfrm>
          <a:prstGeom prst="rect">
            <a:avLst/>
          </a:prstGeom>
        </p:spPr>
      </p:pic>
      <p:pic>
        <p:nvPicPr>
          <p:cNvPr id="58" name="Graphic 57">
            <a:extLst>
              <a:ext uri="{FF2B5EF4-FFF2-40B4-BE49-F238E27FC236}">
                <a16:creationId xmlns:a16="http://schemas.microsoft.com/office/drawing/2014/main" id="{28A1BE30-263D-06A9-84C3-0B232D842955}"/>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490991" y="4851895"/>
            <a:ext cx="230968" cy="230966"/>
          </a:xfrm>
          <a:prstGeom prst="rect">
            <a:avLst/>
          </a:prstGeom>
        </p:spPr>
      </p:pic>
      <p:sp>
        <p:nvSpPr>
          <p:cNvPr id="76" name="TextBox 75">
            <a:extLst>
              <a:ext uri="{FF2B5EF4-FFF2-40B4-BE49-F238E27FC236}">
                <a16:creationId xmlns:a16="http://schemas.microsoft.com/office/drawing/2014/main" id="{DAEE4462-4726-E7EA-60BF-701CC83B1704}"/>
              </a:ext>
            </a:extLst>
          </p:cNvPr>
          <p:cNvSpPr txBox="1"/>
          <p:nvPr/>
        </p:nvSpPr>
        <p:spPr>
          <a:xfrm>
            <a:off x="923451" y="2687833"/>
            <a:ext cx="1366049" cy="276999"/>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Montserrat ExtraBold" pitchFamily="2" charset="0"/>
                <a:ea typeface="+mn-ea"/>
                <a:cs typeface="+mn-cs"/>
              </a:rPr>
              <a:t>Strategy</a:t>
            </a:r>
          </a:p>
        </p:txBody>
      </p:sp>
      <p:sp>
        <p:nvSpPr>
          <p:cNvPr id="77" name="TextBox 76">
            <a:extLst>
              <a:ext uri="{FF2B5EF4-FFF2-40B4-BE49-F238E27FC236}">
                <a16:creationId xmlns:a16="http://schemas.microsoft.com/office/drawing/2014/main" id="{79A286C5-4B13-F532-D64F-DD1F55319149}"/>
              </a:ext>
            </a:extLst>
          </p:cNvPr>
          <p:cNvSpPr txBox="1"/>
          <p:nvPr/>
        </p:nvSpPr>
        <p:spPr>
          <a:xfrm>
            <a:off x="923451" y="3974915"/>
            <a:ext cx="1366049" cy="276999"/>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Montserrat ExtraBold" pitchFamily="2" charset="0"/>
                <a:ea typeface="+mn-ea"/>
                <a:cs typeface="+mn-cs"/>
              </a:rPr>
              <a:t>Execution</a:t>
            </a:r>
          </a:p>
        </p:txBody>
      </p:sp>
      <p:sp>
        <p:nvSpPr>
          <p:cNvPr id="78" name="TextBox 77">
            <a:extLst>
              <a:ext uri="{FF2B5EF4-FFF2-40B4-BE49-F238E27FC236}">
                <a16:creationId xmlns:a16="http://schemas.microsoft.com/office/drawing/2014/main" id="{5885D460-6313-8A70-3F2F-0EA141A256A5}"/>
              </a:ext>
            </a:extLst>
          </p:cNvPr>
          <p:cNvSpPr txBox="1"/>
          <p:nvPr/>
        </p:nvSpPr>
        <p:spPr>
          <a:xfrm>
            <a:off x="717348" y="5126958"/>
            <a:ext cx="1778254" cy="276999"/>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Montserrat ExtraBold" pitchFamily="2" charset="0"/>
                <a:ea typeface="+mn-ea"/>
                <a:cs typeface="+mn-cs"/>
              </a:rPr>
              <a:t>Optimization</a:t>
            </a:r>
          </a:p>
        </p:txBody>
      </p:sp>
      <p:sp>
        <p:nvSpPr>
          <p:cNvPr id="83" name="Isosceles Triangle 47">
            <a:extLst>
              <a:ext uri="{FF2B5EF4-FFF2-40B4-BE49-F238E27FC236}">
                <a16:creationId xmlns:a16="http://schemas.microsoft.com/office/drawing/2014/main" id="{E2E90624-9993-4ECF-595C-101E8678477B}"/>
              </a:ext>
            </a:extLst>
          </p:cNvPr>
          <p:cNvSpPr/>
          <p:nvPr/>
        </p:nvSpPr>
        <p:spPr>
          <a:xfrm rot="10800000">
            <a:off x="1508664" y="3281078"/>
            <a:ext cx="195624" cy="96152"/>
          </a:xfrm>
          <a:custGeom>
            <a:avLst/>
            <a:gdLst>
              <a:gd name="connsiteX0" fmla="*/ 0 w 341513"/>
              <a:gd name="connsiteY0" fmla="*/ 294408 h 294408"/>
              <a:gd name="connsiteX1" fmla="*/ 170757 w 341513"/>
              <a:gd name="connsiteY1" fmla="*/ 0 h 294408"/>
              <a:gd name="connsiteX2" fmla="*/ 341513 w 341513"/>
              <a:gd name="connsiteY2" fmla="*/ 294408 h 294408"/>
              <a:gd name="connsiteX3" fmla="*/ 0 w 341513"/>
              <a:gd name="connsiteY3" fmla="*/ 294408 h 294408"/>
              <a:gd name="connsiteX0" fmla="*/ 0 w 341513"/>
              <a:gd name="connsiteY0" fmla="*/ 294408 h 385848"/>
              <a:gd name="connsiteX1" fmla="*/ 170757 w 341513"/>
              <a:gd name="connsiteY1" fmla="*/ 0 h 385848"/>
              <a:gd name="connsiteX2" fmla="*/ 341513 w 341513"/>
              <a:gd name="connsiteY2" fmla="*/ 294408 h 385848"/>
              <a:gd name="connsiteX3" fmla="*/ 91440 w 341513"/>
              <a:gd name="connsiteY3" fmla="*/ 385848 h 385848"/>
              <a:gd name="connsiteX0" fmla="*/ 0 w 341513"/>
              <a:gd name="connsiteY0" fmla="*/ 294408 h 294408"/>
              <a:gd name="connsiteX1" fmla="*/ 170757 w 341513"/>
              <a:gd name="connsiteY1" fmla="*/ 0 h 294408"/>
              <a:gd name="connsiteX2" fmla="*/ 341513 w 341513"/>
              <a:gd name="connsiteY2" fmla="*/ 294408 h 294408"/>
            </a:gdLst>
            <a:ahLst/>
            <a:cxnLst>
              <a:cxn ang="0">
                <a:pos x="connsiteX0" y="connsiteY0"/>
              </a:cxn>
              <a:cxn ang="0">
                <a:pos x="connsiteX1" y="connsiteY1"/>
              </a:cxn>
              <a:cxn ang="0">
                <a:pos x="connsiteX2" y="connsiteY2"/>
              </a:cxn>
            </a:cxnLst>
            <a:rect l="l" t="t" r="r" b="b"/>
            <a:pathLst>
              <a:path w="341513" h="294408">
                <a:moveTo>
                  <a:pt x="0" y="294408"/>
                </a:moveTo>
                <a:lnTo>
                  <a:pt x="170757" y="0"/>
                </a:lnTo>
                <a:lnTo>
                  <a:pt x="341513" y="294408"/>
                </a:lnTo>
              </a:path>
            </a:pathLst>
          </a:custGeom>
          <a:noFill/>
          <a:ln>
            <a:solidFill>
              <a:schemeClr val="tx1"/>
            </a:solidFill>
            <a:beve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ontserrat"/>
              <a:ea typeface="+mn-ea"/>
              <a:cs typeface="+mn-cs"/>
            </a:endParaRPr>
          </a:p>
        </p:txBody>
      </p:sp>
      <p:sp>
        <p:nvSpPr>
          <p:cNvPr id="84" name="Isosceles Triangle 47">
            <a:extLst>
              <a:ext uri="{FF2B5EF4-FFF2-40B4-BE49-F238E27FC236}">
                <a16:creationId xmlns:a16="http://schemas.microsoft.com/office/drawing/2014/main" id="{756DE241-0579-B927-117F-E60E8D900078}"/>
              </a:ext>
            </a:extLst>
          </p:cNvPr>
          <p:cNvSpPr/>
          <p:nvPr/>
        </p:nvSpPr>
        <p:spPr>
          <a:xfrm rot="10800000">
            <a:off x="1508664" y="4524169"/>
            <a:ext cx="195624" cy="96152"/>
          </a:xfrm>
          <a:custGeom>
            <a:avLst/>
            <a:gdLst>
              <a:gd name="connsiteX0" fmla="*/ 0 w 341513"/>
              <a:gd name="connsiteY0" fmla="*/ 294408 h 294408"/>
              <a:gd name="connsiteX1" fmla="*/ 170757 w 341513"/>
              <a:gd name="connsiteY1" fmla="*/ 0 h 294408"/>
              <a:gd name="connsiteX2" fmla="*/ 341513 w 341513"/>
              <a:gd name="connsiteY2" fmla="*/ 294408 h 294408"/>
              <a:gd name="connsiteX3" fmla="*/ 0 w 341513"/>
              <a:gd name="connsiteY3" fmla="*/ 294408 h 294408"/>
              <a:gd name="connsiteX0" fmla="*/ 0 w 341513"/>
              <a:gd name="connsiteY0" fmla="*/ 294408 h 385848"/>
              <a:gd name="connsiteX1" fmla="*/ 170757 w 341513"/>
              <a:gd name="connsiteY1" fmla="*/ 0 h 385848"/>
              <a:gd name="connsiteX2" fmla="*/ 341513 w 341513"/>
              <a:gd name="connsiteY2" fmla="*/ 294408 h 385848"/>
              <a:gd name="connsiteX3" fmla="*/ 91440 w 341513"/>
              <a:gd name="connsiteY3" fmla="*/ 385848 h 385848"/>
              <a:gd name="connsiteX0" fmla="*/ 0 w 341513"/>
              <a:gd name="connsiteY0" fmla="*/ 294408 h 294408"/>
              <a:gd name="connsiteX1" fmla="*/ 170757 w 341513"/>
              <a:gd name="connsiteY1" fmla="*/ 0 h 294408"/>
              <a:gd name="connsiteX2" fmla="*/ 341513 w 341513"/>
              <a:gd name="connsiteY2" fmla="*/ 294408 h 294408"/>
            </a:gdLst>
            <a:ahLst/>
            <a:cxnLst>
              <a:cxn ang="0">
                <a:pos x="connsiteX0" y="connsiteY0"/>
              </a:cxn>
              <a:cxn ang="0">
                <a:pos x="connsiteX1" y="connsiteY1"/>
              </a:cxn>
              <a:cxn ang="0">
                <a:pos x="connsiteX2" y="connsiteY2"/>
              </a:cxn>
            </a:cxnLst>
            <a:rect l="l" t="t" r="r" b="b"/>
            <a:pathLst>
              <a:path w="341513" h="294408">
                <a:moveTo>
                  <a:pt x="0" y="294408"/>
                </a:moveTo>
                <a:lnTo>
                  <a:pt x="170757" y="0"/>
                </a:lnTo>
                <a:lnTo>
                  <a:pt x="341513" y="294408"/>
                </a:lnTo>
              </a:path>
            </a:pathLst>
          </a:custGeom>
          <a:noFill/>
          <a:ln>
            <a:solidFill>
              <a:schemeClr val="tx1"/>
            </a:solidFill>
            <a:beve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ontserrat"/>
              <a:ea typeface="+mn-ea"/>
              <a:cs typeface="+mn-cs"/>
            </a:endParaRPr>
          </a:p>
        </p:txBody>
      </p:sp>
      <p:grpSp>
        <p:nvGrpSpPr>
          <p:cNvPr id="108" name="Group 107">
            <a:extLst>
              <a:ext uri="{FF2B5EF4-FFF2-40B4-BE49-F238E27FC236}">
                <a16:creationId xmlns:a16="http://schemas.microsoft.com/office/drawing/2014/main" id="{5E2F8470-7130-5340-EF91-3942A05E7356}"/>
              </a:ext>
            </a:extLst>
          </p:cNvPr>
          <p:cNvGrpSpPr/>
          <p:nvPr/>
        </p:nvGrpSpPr>
        <p:grpSpPr>
          <a:xfrm>
            <a:off x="2855631" y="3423325"/>
            <a:ext cx="8726767" cy="96152"/>
            <a:chOff x="2776278" y="4785816"/>
            <a:chExt cx="6791690" cy="96152"/>
          </a:xfrm>
        </p:grpSpPr>
        <p:cxnSp>
          <p:nvCxnSpPr>
            <p:cNvPr id="109" name="Straight Connector 108">
              <a:extLst>
                <a:ext uri="{FF2B5EF4-FFF2-40B4-BE49-F238E27FC236}">
                  <a16:creationId xmlns:a16="http://schemas.microsoft.com/office/drawing/2014/main" id="{6BC86BE5-27EA-150D-E02E-210019BF6F7B}"/>
                </a:ext>
              </a:extLst>
            </p:cNvPr>
            <p:cNvCxnSpPr>
              <a:cxnSpLocks/>
            </p:cNvCxnSpPr>
            <p:nvPr/>
          </p:nvCxnSpPr>
          <p:spPr>
            <a:xfrm>
              <a:off x="5459220" y="4833892"/>
              <a:ext cx="4108748" cy="0"/>
            </a:xfrm>
            <a:prstGeom prst="line">
              <a:avLst/>
            </a:prstGeom>
            <a:ln>
              <a:solidFill>
                <a:schemeClr val="tx1">
                  <a:alpha val="20000"/>
                </a:schemeClr>
              </a:solidFill>
            </a:ln>
          </p:spPr>
          <p:style>
            <a:lnRef idx="2">
              <a:schemeClr val="accent1"/>
            </a:lnRef>
            <a:fillRef idx="0">
              <a:schemeClr val="accent1"/>
            </a:fillRef>
            <a:effectRef idx="1">
              <a:schemeClr val="accent1"/>
            </a:effectRef>
            <a:fontRef idx="minor">
              <a:schemeClr val="tx1"/>
            </a:fontRef>
          </p:style>
        </p:cxnSp>
        <p:cxnSp>
          <p:nvCxnSpPr>
            <p:cNvPr id="110" name="Straight Connector 109">
              <a:extLst>
                <a:ext uri="{FF2B5EF4-FFF2-40B4-BE49-F238E27FC236}">
                  <a16:creationId xmlns:a16="http://schemas.microsoft.com/office/drawing/2014/main" id="{7BACE7CB-D912-23D4-DCA3-9AE076416457}"/>
                </a:ext>
              </a:extLst>
            </p:cNvPr>
            <p:cNvCxnSpPr>
              <a:cxnSpLocks/>
            </p:cNvCxnSpPr>
            <p:nvPr/>
          </p:nvCxnSpPr>
          <p:spPr>
            <a:xfrm>
              <a:off x="2776278" y="4833892"/>
              <a:ext cx="2379520" cy="0"/>
            </a:xfrm>
            <a:prstGeom prst="line">
              <a:avLst/>
            </a:prstGeom>
            <a:ln>
              <a:solidFill>
                <a:schemeClr val="tx1">
                  <a:alpha val="20000"/>
                </a:schemeClr>
              </a:solidFill>
            </a:ln>
          </p:spPr>
          <p:style>
            <a:lnRef idx="2">
              <a:schemeClr val="accent1"/>
            </a:lnRef>
            <a:fillRef idx="0">
              <a:schemeClr val="accent1"/>
            </a:fillRef>
            <a:effectRef idx="1">
              <a:schemeClr val="accent1"/>
            </a:effectRef>
            <a:fontRef idx="minor">
              <a:schemeClr val="tx1"/>
            </a:fontRef>
          </p:style>
        </p:cxnSp>
        <p:sp>
          <p:nvSpPr>
            <p:cNvPr id="111" name="Isosceles Triangle 47">
              <a:extLst>
                <a:ext uri="{FF2B5EF4-FFF2-40B4-BE49-F238E27FC236}">
                  <a16:creationId xmlns:a16="http://schemas.microsoft.com/office/drawing/2014/main" id="{1598E129-59C1-3D04-F093-2564F7A266AB}"/>
                </a:ext>
              </a:extLst>
            </p:cNvPr>
            <p:cNvSpPr/>
            <p:nvPr/>
          </p:nvSpPr>
          <p:spPr>
            <a:xfrm rot="10800000">
              <a:off x="5222003" y="4785816"/>
              <a:ext cx="152246" cy="96152"/>
            </a:xfrm>
            <a:custGeom>
              <a:avLst/>
              <a:gdLst>
                <a:gd name="connsiteX0" fmla="*/ 0 w 341513"/>
                <a:gd name="connsiteY0" fmla="*/ 294408 h 294408"/>
                <a:gd name="connsiteX1" fmla="*/ 170757 w 341513"/>
                <a:gd name="connsiteY1" fmla="*/ 0 h 294408"/>
                <a:gd name="connsiteX2" fmla="*/ 341513 w 341513"/>
                <a:gd name="connsiteY2" fmla="*/ 294408 h 294408"/>
                <a:gd name="connsiteX3" fmla="*/ 0 w 341513"/>
                <a:gd name="connsiteY3" fmla="*/ 294408 h 294408"/>
                <a:gd name="connsiteX0" fmla="*/ 0 w 341513"/>
                <a:gd name="connsiteY0" fmla="*/ 294408 h 385848"/>
                <a:gd name="connsiteX1" fmla="*/ 170757 w 341513"/>
                <a:gd name="connsiteY1" fmla="*/ 0 h 385848"/>
                <a:gd name="connsiteX2" fmla="*/ 341513 w 341513"/>
                <a:gd name="connsiteY2" fmla="*/ 294408 h 385848"/>
                <a:gd name="connsiteX3" fmla="*/ 91440 w 341513"/>
                <a:gd name="connsiteY3" fmla="*/ 385848 h 385848"/>
                <a:gd name="connsiteX0" fmla="*/ 0 w 341513"/>
                <a:gd name="connsiteY0" fmla="*/ 294408 h 294408"/>
                <a:gd name="connsiteX1" fmla="*/ 170757 w 341513"/>
                <a:gd name="connsiteY1" fmla="*/ 0 h 294408"/>
                <a:gd name="connsiteX2" fmla="*/ 341513 w 341513"/>
                <a:gd name="connsiteY2" fmla="*/ 294408 h 294408"/>
              </a:gdLst>
              <a:ahLst/>
              <a:cxnLst>
                <a:cxn ang="0">
                  <a:pos x="connsiteX0" y="connsiteY0"/>
                </a:cxn>
                <a:cxn ang="0">
                  <a:pos x="connsiteX1" y="connsiteY1"/>
                </a:cxn>
                <a:cxn ang="0">
                  <a:pos x="connsiteX2" y="connsiteY2"/>
                </a:cxn>
              </a:cxnLst>
              <a:rect l="l" t="t" r="r" b="b"/>
              <a:pathLst>
                <a:path w="341513" h="294408">
                  <a:moveTo>
                    <a:pt x="0" y="294408"/>
                  </a:moveTo>
                  <a:lnTo>
                    <a:pt x="170757" y="0"/>
                  </a:lnTo>
                  <a:lnTo>
                    <a:pt x="341513" y="294408"/>
                  </a:lnTo>
                </a:path>
              </a:pathLst>
            </a:custGeom>
            <a:noFill/>
            <a:ln>
              <a:solidFill>
                <a:schemeClr val="accent4"/>
              </a:solidFill>
              <a:beve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ontserrat"/>
                <a:ea typeface="+mn-ea"/>
                <a:cs typeface="+mn-cs"/>
              </a:endParaRPr>
            </a:p>
          </p:txBody>
        </p:sp>
      </p:grpSp>
      <p:sp>
        <p:nvSpPr>
          <p:cNvPr id="41" name="TextBox 40">
            <a:extLst>
              <a:ext uri="{FF2B5EF4-FFF2-40B4-BE49-F238E27FC236}">
                <a16:creationId xmlns:a16="http://schemas.microsoft.com/office/drawing/2014/main" id="{B331EA14-74B6-5A18-E3D0-11022A926489}"/>
              </a:ext>
            </a:extLst>
          </p:cNvPr>
          <p:cNvSpPr txBox="1"/>
          <p:nvPr/>
        </p:nvSpPr>
        <p:spPr>
          <a:xfrm>
            <a:off x="3397824" y="2434745"/>
            <a:ext cx="6094206" cy="246221"/>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Montserrat SemiBold" pitchFamily="2" charset="0"/>
                <a:ea typeface="+mn-ea"/>
                <a:cs typeface="+mn-cs"/>
              </a:rPr>
              <a:t>Digital Readiness &amp; Strategic Alignment</a:t>
            </a:r>
          </a:p>
        </p:txBody>
      </p:sp>
      <p:sp>
        <p:nvSpPr>
          <p:cNvPr id="42" name="TextBox 41">
            <a:extLst>
              <a:ext uri="{FF2B5EF4-FFF2-40B4-BE49-F238E27FC236}">
                <a16:creationId xmlns:a16="http://schemas.microsoft.com/office/drawing/2014/main" id="{751109AA-627E-825A-DE3A-989129B3AE14}"/>
              </a:ext>
            </a:extLst>
          </p:cNvPr>
          <p:cNvSpPr txBox="1"/>
          <p:nvPr/>
        </p:nvSpPr>
        <p:spPr>
          <a:xfrm>
            <a:off x="3397824" y="2745580"/>
            <a:ext cx="6719189" cy="474169"/>
          </a:xfrm>
          <a:prstGeom prst="rect">
            <a:avLst/>
          </a:prstGeom>
          <a:noFill/>
        </p:spPr>
        <p:txBody>
          <a:bodyPr wrap="square" lIns="0" tIns="0" rIns="0" bIns="0">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Montserrat"/>
                <a:ea typeface="+mn-ea"/>
                <a:cs typeface="+mn-cs"/>
              </a:rPr>
              <a:t>Assess digital maturity, market dynamics, and operational challenges. </a:t>
            </a:r>
            <a:br>
              <a:rPr kumimoji="0" lang="en-US" sz="1400" b="0" i="0" u="none" strike="noStrike" kern="1200" cap="none" spc="0" normalizeH="0" baseline="0" noProof="0" dirty="0">
                <a:ln>
                  <a:noFill/>
                </a:ln>
                <a:solidFill>
                  <a:prstClr val="white"/>
                </a:solidFill>
                <a:effectLst/>
                <a:uLnTx/>
                <a:uFillTx/>
                <a:latin typeface="Montserrat"/>
                <a:ea typeface="+mn-ea"/>
                <a:cs typeface="+mn-cs"/>
              </a:rPr>
            </a:br>
            <a:r>
              <a:rPr kumimoji="0" lang="en-US" sz="1400" b="0" i="0" u="none" strike="noStrike" kern="1200" cap="none" spc="0" normalizeH="0" baseline="0" noProof="0" dirty="0">
                <a:ln>
                  <a:noFill/>
                </a:ln>
                <a:solidFill>
                  <a:prstClr val="white"/>
                </a:solidFill>
                <a:effectLst/>
                <a:uLnTx/>
                <a:uFillTx/>
                <a:latin typeface="Montserrat"/>
                <a:ea typeface="+mn-ea"/>
                <a:cs typeface="+mn-cs"/>
              </a:rPr>
              <a:t>Align leadership on transformation goals, priorities, and success metrics.</a:t>
            </a:r>
          </a:p>
        </p:txBody>
      </p:sp>
      <p:grpSp>
        <p:nvGrpSpPr>
          <p:cNvPr id="68" name="Group 67">
            <a:extLst>
              <a:ext uri="{FF2B5EF4-FFF2-40B4-BE49-F238E27FC236}">
                <a16:creationId xmlns:a16="http://schemas.microsoft.com/office/drawing/2014/main" id="{0D7AE0AB-4AFA-7B65-59FF-C59C00FA0892}"/>
              </a:ext>
            </a:extLst>
          </p:cNvPr>
          <p:cNvGrpSpPr/>
          <p:nvPr/>
        </p:nvGrpSpPr>
        <p:grpSpPr>
          <a:xfrm>
            <a:off x="2855631" y="4666416"/>
            <a:ext cx="8726767" cy="96152"/>
            <a:chOff x="2776278" y="4785816"/>
            <a:chExt cx="6791690" cy="96152"/>
          </a:xfrm>
        </p:grpSpPr>
        <p:cxnSp>
          <p:nvCxnSpPr>
            <p:cNvPr id="43" name="Straight Connector 42">
              <a:extLst>
                <a:ext uri="{FF2B5EF4-FFF2-40B4-BE49-F238E27FC236}">
                  <a16:creationId xmlns:a16="http://schemas.microsoft.com/office/drawing/2014/main" id="{BF89298A-9ECF-9A92-5587-44FA895C038B}"/>
                </a:ext>
              </a:extLst>
            </p:cNvPr>
            <p:cNvCxnSpPr>
              <a:cxnSpLocks/>
            </p:cNvCxnSpPr>
            <p:nvPr/>
          </p:nvCxnSpPr>
          <p:spPr>
            <a:xfrm>
              <a:off x="7433047" y="4833892"/>
              <a:ext cx="2134921" cy="0"/>
            </a:xfrm>
            <a:prstGeom prst="line">
              <a:avLst/>
            </a:prstGeom>
            <a:ln>
              <a:solidFill>
                <a:schemeClr val="tx1">
                  <a:alpha val="2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DC096115-6E94-EC16-A6C1-791CC60503B9}"/>
                </a:ext>
              </a:extLst>
            </p:cNvPr>
            <p:cNvCxnSpPr>
              <a:cxnSpLocks/>
            </p:cNvCxnSpPr>
            <p:nvPr/>
          </p:nvCxnSpPr>
          <p:spPr>
            <a:xfrm>
              <a:off x="2776278" y="4833892"/>
              <a:ext cx="4366532" cy="0"/>
            </a:xfrm>
            <a:prstGeom prst="line">
              <a:avLst/>
            </a:prstGeom>
            <a:ln>
              <a:solidFill>
                <a:schemeClr val="tx1">
                  <a:alpha val="20000"/>
                </a:schemeClr>
              </a:solidFill>
            </a:ln>
          </p:spPr>
          <p:style>
            <a:lnRef idx="2">
              <a:schemeClr val="accent1"/>
            </a:lnRef>
            <a:fillRef idx="0">
              <a:schemeClr val="accent1"/>
            </a:fillRef>
            <a:effectRef idx="1">
              <a:schemeClr val="accent1"/>
            </a:effectRef>
            <a:fontRef idx="minor">
              <a:schemeClr val="tx1"/>
            </a:fontRef>
          </p:style>
        </p:cxnSp>
        <p:sp>
          <p:nvSpPr>
            <p:cNvPr id="45" name="Isosceles Triangle 47">
              <a:extLst>
                <a:ext uri="{FF2B5EF4-FFF2-40B4-BE49-F238E27FC236}">
                  <a16:creationId xmlns:a16="http://schemas.microsoft.com/office/drawing/2014/main" id="{A3E23EA4-6A1E-7AD3-452E-19F355C28566}"/>
                </a:ext>
              </a:extLst>
            </p:cNvPr>
            <p:cNvSpPr/>
            <p:nvPr/>
          </p:nvSpPr>
          <p:spPr>
            <a:xfrm rot="10800000">
              <a:off x="7206224" y="4785816"/>
              <a:ext cx="152246" cy="96152"/>
            </a:xfrm>
            <a:custGeom>
              <a:avLst/>
              <a:gdLst>
                <a:gd name="connsiteX0" fmla="*/ 0 w 341513"/>
                <a:gd name="connsiteY0" fmla="*/ 294408 h 294408"/>
                <a:gd name="connsiteX1" fmla="*/ 170757 w 341513"/>
                <a:gd name="connsiteY1" fmla="*/ 0 h 294408"/>
                <a:gd name="connsiteX2" fmla="*/ 341513 w 341513"/>
                <a:gd name="connsiteY2" fmla="*/ 294408 h 294408"/>
                <a:gd name="connsiteX3" fmla="*/ 0 w 341513"/>
                <a:gd name="connsiteY3" fmla="*/ 294408 h 294408"/>
                <a:gd name="connsiteX0" fmla="*/ 0 w 341513"/>
                <a:gd name="connsiteY0" fmla="*/ 294408 h 385848"/>
                <a:gd name="connsiteX1" fmla="*/ 170757 w 341513"/>
                <a:gd name="connsiteY1" fmla="*/ 0 h 385848"/>
                <a:gd name="connsiteX2" fmla="*/ 341513 w 341513"/>
                <a:gd name="connsiteY2" fmla="*/ 294408 h 385848"/>
                <a:gd name="connsiteX3" fmla="*/ 91440 w 341513"/>
                <a:gd name="connsiteY3" fmla="*/ 385848 h 385848"/>
                <a:gd name="connsiteX0" fmla="*/ 0 w 341513"/>
                <a:gd name="connsiteY0" fmla="*/ 294408 h 294408"/>
                <a:gd name="connsiteX1" fmla="*/ 170757 w 341513"/>
                <a:gd name="connsiteY1" fmla="*/ 0 h 294408"/>
                <a:gd name="connsiteX2" fmla="*/ 341513 w 341513"/>
                <a:gd name="connsiteY2" fmla="*/ 294408 h 294408"/>
              </a:gdLst>
              <a:ahLst/>
              <a:cxnLst>
                <a:cxn ang="0">
                  <a:pos x="connsiteX0" y="connsiteY0"/>
                </a:cxn>
                <a:cxn ang="0">
                  <a:pos x="connsiteX1" y="connsiteY1"/>
                </a:cxn>
                <a:cxn ang="0">
                  <a:pos x="connsiteX2" y="connsiteY2"/>
                </a:cxn>
              </a:cxnLst>
              <a:rect l="l" t="t" r="r" b="b"/>
              <a:pathLst>
                <a:path w="341513" h="294408">
                  <a:moveTo>
                    <a:pt x="0" y="294408"/>
                  </a:moveTo>
                  <a:lnTo>
                    <a:pt x="170757" y="0"/>
                  </a:lnTo>
                  <a:lnTo>
                    <a:pt x="341513" y="294408"/>
                  </a:lnTo>
                </a:path>
              </a:pathLst>
            </a:custGeom>
            <a:noFill/>
            <a:ln>
              <a:solidFill>
                <a:schemeClr val="accent4"/>
              </a:solidFill>
              <a:beve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ontserrat"/>
                <a:ea typeface="+mn-ea"/>
                <a:cs typeface="+mn-cs"/>
              </a:endParaRPr>
            </a:p>
          </p:txBody>
        </p:sp>
      </p:grpSp>
      <p:sp>
        <p:nvSpPr>
          <p:cNvPr id="46" name="TextBox 45">
            <a:extLst>
              <a:ext uri="{FF2B5EF4-FFF2-40B4-BE49-F238E27FC236}">
                <a16:creationId xmlns:a16="http://schemas.microsoft.com/office/drawing/2014/main" id="{DBC74C00-94E7-BCFE-9382-0FD2B890458F}"/>
              </a:ext>
            </a:extLst>
          </p:cNvPr>
          <p:cNvSpPr txBox="1"/>
          <p:nvPr/>
        </p:nvSpPr>
        <p:spPr>
          <a:xfrm>
            <a:off x="3397824" y="3660529"/>
            <a:ext cx="6094206" cy="246221"/>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Montserrat SemiBold" pitchFamily="2" charset="0"/>
                <a:ea typeface="+mn-ea"/>
                <a:cs typeface="+mn-cs"/>
              </a:rPr>
              <a:t>Solution Design &amp; Technology Enablement</a:t>
            </a:r>
          </a:p>
        </p:txBody>
      </p:sp>
      <p:sp>
        <p:nvSpPr>
          <p:cNvPr id="47" name="TextBox 46">
            <a:extLst>
              <a:ext uri="{FF2B5EF4-FFF2-40B4-BE49-F238E27FC236}">
                <a16:creationId xmlns:a16="http://schemas.microsoft.com/office/drawing/2014/main" id="{59CD71CB-B316-3A93-B2F1-2F463DFDF767}"/>
              </a:ext>
            </a:extLst>
          </p:cNvPr>
          <p:cNvSpPr txBox="1"/>
          <p:nvPr/>
        </p:nvSpPr>
        <p:spPr>
          <a:xfrm>
            <a:off x="3397824" y="3971364"/>
            <a:ext cx="6972953" cy="474169"/>
          </a:xfrm>
          <a:prstGeom prst="rect">
            <a:avLst/>
          </a:prstGeom>
          <a:noFill/>
        </p:spPr>
        <p:txBody>
          <a:bodyPr wrap="square" lIns="0" tIns="0" rIns="0" bIns="0">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Montserrat"/>
                <a:ea typeface="+mn-ea"/>
                <a:cs typeface="+mn-cs"/>
              </a:rPr>
              <a:t>Develop customer-centric, data-driven digital solutions and deploy modern technologies to enhance operations, experiences, and growth opportunities.</a:t>
            </a:r>
          </a:p>
        </p:txBody>
      </p:sp>
      <p:sp>
        <p:nvSpPr>
          <p:cNvPr id="51" name="TextBox 50">
            <a:extLst>
              <a:ext uri="{FF2B5EF4-FFF2-40B4-BE49-F238E27FC236}">
                <a16:creationId xmlns:a16="http://schemas.microsoft.com/office/drawing/2014/main" id="{335F6215-3589-569C-1486-BBCC65A61AB2}"/>
              </a:ext>
            </a:extLst>
          </p:cNvPr>
          <p:cNvSpPr txBox="1"/>
          <p:nvPr/>
        </p:nvSpPr>
        <p:spPr>
          <a:xfrm>
            <a:off x="3397824" y="4887438"/>
            <a:ext cx="6094206" cy="246221"/>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Montserrat SemiBold" pitchFamily="2" charset="0"/>
                <a:ea typeface="+mn-ea"/>
                <a:cs typeface="+mn-cs"/>
              </a:rPr>
              <a:t>Value Realization &amp; Continuous Optimization</a:t>
            </a:r>
          </a:p>
        </p:txBody>
      </p:sp>
      <p:sp>
        <p:nvSpPr>
          <p:cNvPr id="52" name="TextBox 51">
            <a:extLst>
              <a:ext uri="{FF2B5EF4-FFF2-40B4-BE49-F238E27FC236}">
                <a16:creationId xmlns:a16="http://schemas.microsoft.com/office/drawing/2014/main" id="{3D62F9EE-46B1-30B7-4CF4-26D817CDDE32}"/>
              </a:ext>
            </a:extLst>
          </p:cNvPr>
          <p:cNvSpPr txBox="1"/>
          <p:nvPr/>
        </p:nvSpPr>
        <p:spPr>
          <a:xfrm>
            <a:off x="3397824" y="5198273"/>
            <a:ext cx="6719189" cy="474169"/>
          </a:xfrm>
          <a:prstGeom prst="rect">
            <a:avLst/>
          </a:prstGeom>
          <a:noFill/>
        </p:spPr>
        <p:txBody>
          <a:bodyPr wrap="square" lIns="0" tIns="0" rIns="0" bIns="0">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Montserrat"/>
                <a:ea typeface="+mn-ea"/>
                <a:cs typeface="+mn-cs"/>
              </a:rPr>
              <a:t>Measure business impact, track key digital KPIs, and continuously optimize initiatives to drive sustainable, long-term competitive advantage.</a:t>
            </a:r>
          </a:p>
        </p:txBody>
      </p:sp>
      <p:sp>
        <p:nvSpPr>
          <p:cNvPr id="59" name="Rectangle: Rounded Corners 58">
            <a:extLst>
              <a:ext uri="{FF2B5EF4-FFF2-40B4-BE49-F238E27FC236}">
                <a16:creationId xmlns:a16="http://schemas.microsoft.com/office/drawing/2014/main" id="{98535ED8-230C-1210-31BA-85F964957614}"/>
              </a:ext>
            </a:extLst>
          </p:cNvPr>
          <p:cNvSpPr/>
          <p:nvPr/>
        </p:nvSpPr>
        <p:spPr>
          <a:xfrm>
            <a:off x="2855632" y="2665425"/>
            <a:ext cx="297894" cy="297894"/>
          </a:xfrm>
          <a:prstGeom prst="roundRect">
            <a:avLst/>
          </a:prstGeom>
          <a:solidFill>
            <a:srgbClr val="082A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E64EA"/>
                </a:solidFill>
                <a:effectLst/>
                <a:uLnTx/>
                <a:uFillTx/>
                <a:latin typeface="Montserrat ExtraBold" pitchFamily="2" charset="0"/>
                <a:ea typeface="+mn-ea"/>
                <a:cs typeface="+mn-cs"/>
              </a:rPr>
              <a:t>1</a:t>
            </a:r>
          </a:p>
        </p:txBody>
      </p:sp>
      <p:sp>
        <p:nvSpPr>
          <p:cNvPr id="60" name="Rectangle: Rounded Corners 59">
            <a:extLst>
              <a:ext uri="{FF2B5EF4-FFF2-40B4-BE49-F238E27FC236}">
                <a16:creationId xmlns:a16="http://schemas.microsoft.com/office/drawing/2014/main" id="{0BEB7E9E-586E-FDB1-D6CE-75D4A1665C94}"/>
              </a:ext>
            </a:extLst>
          </p:cNvPr>
          <p:cNvSpPr/>
          <p:nvPr/>
        </p:nvSpPr>
        <p:spPr>
          <a:xfrm>
            <a:off x="2855632" y="3885389"/>
            <a:ext cx="297894" cy="297894"/>
          </a:xfrm>
          <a:prstGeom prst="roundRect">
            <a:avLst/>
          </a:prstGeom>
          <a:solidFill>
            <a:srgbClr val="082A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E64EA"/>
                </a:solidFill>
                <a:effectLst/>
                <a:uLnTx/>
                <a:uFillTx/>
                <a:latin typeface="Montserrat ExtraBold" pitchFamily="2" charset="0"/>
                <a:ea typeface="+mn-ea"/>
                <a:cs typeface="+mn-cs"/>
              </a:rPr>
              <a:t>2</a:t>
            </a:r>
          </a:p>
        </p:txBody>
      </p:sp>
      <p:sp>
        <p:nvSpPr>
          <p:cNvPr id="61" name="Rectangle: Rounded Corners 60">
            <a:extLst>
              <a:ext uri="{FF2B5EF4-FFF2-40B4-BE49-F238E27FC236}">
                <a16:creationId xmlns:a16="http://schemas.microsoft.com/office/drawing/2014/main" id="{8A009D64-F171-8F60-2D80-9748E603EBED}"/>
              </a:ext>
            </a:extLst>
          </p:cNvPr>
          <p:cNvSpPr/>
          <p:nvPr/>
        </p:nvSpPr>
        <p:spPr>
          <a:xfrm>
            <a:off x="2855632" y="5198273"/>
            <a:ext cx="297894" cy="297894"/>
          </a:xfrm>
          <a:prstGeom prst="roundRect">
            <a:avLst/>
          </a:prstGeom>
          <a:solidFill>
            <a:srgbClr val="082A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E64EA"/>
                </a:solidFill>
                <a:effectLst/>
                <a:uLnTx/>
                <a:uFillTx/>
                <a:latin typeface="Montserrat ExtraBold" pitchFamily="2" charset="0"/>
                <a:ea typeface="+mn-ea"/>
                <a:cs typeface="+mn-cs"/>
              </a:rPr>
              <a:t>3</a:t>
            </a:r>
          </a:p>
        </p:txBody>
      </p:sp>
      <p:grpSp>
        <p:nvGrpSpPr>
          <p:cNvPr id="104" name="Group 103">
            <a:extLst>
              <a:ext uri="{FF2B5EF4-FFF2-40B4-BE49-F238E27FC236}">
                <a16:creationId xmlns:a16="http://schemas.microsoft.com/office/drawing/2014/main" id="{15BBEA6E-2F1D-F0DD-686C-8A4BFAF68BB6}"/>
              </a:ext>
            </a:extLst>
          </p:cNvPr>
          <p:cNvGrpSpPr/>
          <p:nvPr/>
        </p:nvGrpSpPr>
        <p:grpSpPr>
          <a:xfrm>
            <a:off x="2855631" y="2180233"/>
            <a:ext cx="8726767" cy="96152"/>
            <a:chOff x="2776278" y="3483268"/>
            <a:chExt cx="6791690" cy="96152"/>
          </a:xfrm>
        </p:grpSpPr>
        <p:cxnSp>
          <p:nvCxnSpPr>
            <p:cNvPr id="105" name="Straight Connector 104">
              <a:extLst>
                <a:ext uri="{FF2B5EF4-FFF2-40B4-BE49-F238E27FC236}">
                  <a16:creationId xmlns:a16="http://schemas.microsoft.com/office/drawing/2014/main" id="{9A289864-FDC2-2FE4-7725-338BADEB2BAB}"/>
                </a:ext>
              </a:extLst>
            </p:cNvPr>
            <p:cNvCxnSpPr>
              <a:cxnSpLocks/>
            </p:cNvCxnSpPr>
            <p:nvPr/>
          </p:nvCxnSpPr>
          <p:spPr>
            <a:xfrm>
              <a:off x="3886856" y="3531344"/>
              <a:ext cx="5681112" cy="0"/>
            </a:xfrm>
            <a:prstGeom prst="line">
              <a:avLst/>
            </a:prstGeom>
            <a:ln>
              <a:solidFill>
                <a:schemeClr val="tx1">
                  <a:alpha val="20000"/>
                </a:schemeClr>
              </a:solidFill>
            </a:ln>
          </p:spPr>
          <p:style>
            <a:lnRef idx="2">
              <a:schemeClr val="accent1"/>
            </a:lnRef>
            <a:fillRef idx="0">
              <a:schemeClr val="accent1"/>
            </a:fillRef>
            <a:effectRef idx="1">
              <a:schemeClr val="accent1"/>
            </a:effectRef>
            <a:fontRef idx="minor">
              <a:schemeClr val="tx1"/>
            </a:fontRef>
          </p:style>
        </p:cxnSp>
        <p:cxnSp>
          <p:nvCxnSpPr>
            <p:cNvPr id="106" name="Straight Connector 105">
              <a:extLst>
                <a:ext uri="{FF2B5EF4-FFF2-40B4-BE49-F238E27FC236}">
                  <a16:creationId xmlns:a16="http://schemas.microsoft.com/office/drawing/2014/main" id="{9A0F6E0A-B54C-918D-1123-68F7AF8971BB}"/>
                </a:ext>
              </a:extLst>
            </p:cNvPr>
            <p:cNvCxnSpPr>
              <a:cxnSpLocks/>
            </p:cNvCxnSpPr>
            <p:nvPr/>
          </p:nvCxnSpPr>
          <p:spPr>
            <a:xfrm>
              <a:off x="2776278" y="3531344"/>
              <a:ext cx="754607" cy="0"/>
            </a:xfrm>
            <a:prstGeom prst="line">
              <a:avLst/>
            </a:prstGeom>
            <a:ln>
              <a:solidFill>
                <a:schemeClr val="tx1">
                  <a:alpha val="20000"/>
                </a:schemeClr>
              </a:solidFill>
            </a:ln>
          </p:spPr>
          <p:style>
            <a:lnRef idx="2">
              <a:schemeClr val="accent1"/>
            </a:lnRef>
            <a:fillRef idx="0">
              <a:schemeClr val="accent1"/>
            </a:fillRef>
            <a:effectRef idx="1">
              <a:schemeClr val="accent1"/>
            </a:effectRef>
            <a:fontRef idx="minor">
              <a:schemeClr val="tx1"/>
            </a:fontRef>
          </p:style>
        </p:cxnSp>
        <p:sp>
          <p:nvSpPr>
            <p:cNvPr id="107" name="Isosceles Triangle 47">
              <a:extLst>
                <a:ext uri="{FF2B5EF4-FFF2-40B4-BE49-F238E27FC236}">
                  <a16:creationId xmlns:a16="http://schemas.microsoft.com/office/drawing/2014/main" id="{A553FD2E-AFDC-C0BE-1608-BA8B1119F849}"/>
                </a:ext>
              </a:extLst>
            </p:cNvPr>
            <p:cNvSpPr/>
            <p:nvPr/>
          </p:nvSpPr>
          <p:spPr>
            <a:xfrm rot="10800000">
              <a:off x="3628980" y="3483268"/>
              <a:ext cx="152246" cy="96152"/>
            </a:xfrm>
            <a:custGeom>
              <a:avLst/>
              <a:gdLst>
                <a:gd name="connsiteX0" fmla="*/ 0 w 341513"/>
                <a:gd name="connsiteY0" fmla="*/ 294408 h 294408"/>
                <a:gd name="connsiteX1" fmla="*/ 170757 w 341513"/>
                <a:gd name="connsiteY1" fmla="*/ 0 h 294408"/>
                <a:gd name="connsiteX2" fmla="*/ 341513 w 341513"/>
                <a:gd name="connsiteY2" fmla="*/ 294408 h 294408"/>
                <a:gd name="connsiteX3" fmla="*/ 0 w 341513"/>
                <a:gd name="connsiteY3" fmla="*/ 294408 h 294408"/>
                <a:gd name="connsiteX0" fmla="*/ 0 w 341513"/>
                <a:gd name="connsiteY0" fmla="*/ 294408 h 385848"/>
                <a:gd name="connsiteX1" fmla="*/ 170757 w 341513"/>
                <a:gd name="connsiteY1" fmla="*/ 0 h 385848"/>
                <a:gd name="connsiteX2" fmla="*/ 341513 w 341513"/>
                <a:gd name="connsiteY2" fmla="*/ 294408 h 385848"/>
                <a:gd name="connsiteX3" fmla="*/ 91440 w 341513"/>
                <a:gd name="connsiteY3" fmla="*/ 385848 h 385848"/>
                <a:gd name="connsiteX0" fmla="*/ 0 w 341513"/>
                <a:gd name="connsiteY0" fmla="*/ 294408 h 294408"/>
                <a:gd name="connsiteX1" fmla="*/ 170757 w 341513"/>
                <a:gd name="connsiteY1" fmla="*/ 0 h 294408"/>
                <a:gd name="connsiteX2" fmla="*/ 341513 w 341513"/>
                <a:gd name="connsiteY2" fmla="*/ 294408 h 294408"/>
              </a:gdLst>
              <a:ahLst/>
              <a:cxnLst>
                <a:cxn ang="0">
                  <a:pos x="connsiteX0" y="connsiteY0"/>
                </a:cxn>
                <a:cxn ang="0">
                  <a:pos x="connsiteX1" y="connsiteY1"/>
                </a:cxn>
                <a:cxn ang="0">
                  <a:pos x="connsiteX2" y="connsiteY2"/>
                </a:cxn>
              </a:cxnLst>
              <a:rect l="l" t="t" r="r" b="b"/>
              <a:pathLst>
                <a:path w="341513" h="294408">
                  <a:moveTo>
                    <a:pt x="0" y="294408"/>
                  </a:moveTo>
                  <a:lnTo>
                    <a:pt x="170757" y="0"/>
                  </a:lnTo>
                  <a:lnTo>
                    <a:pt x="341513" y="294408"/>
                  </a:lnTo>
                </a:path>
              </a:pathLst>
            </a:custGeom>
            <a:noFill/>
            <a:ln>
              <a:solidFill>
                <a:schemeClr val="accent4"/>
              </a:solidFill>
              <a:beve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grpSp>
      <p:sp>
        <p:nvSpPr>
          <p:cNvPr id="11" name="Text Placeholder 44">
            <a:extLst>
              <a:ext uri="{FF2B5EF4-FFF2-40B4-BE49-F238E27FC236}">
                <a16:creationId xmlns:a16="http://schemas.microsoft.com/office/drawing/2014/main" id="{DD7D0F0B-7085-E4A9-0F0B-B0B1C4E58DB9}"/>
              </a:ext>
            </a:extLst>
          </p:cNvPr>
          <p:cNvSpPr txBox="1">
            <a:spLocks/>
          </p:cNvSpPr>
          <p:nvPr/>
        </p:nvSpPr>
        <p:spPr>
          <a:xfrm>
            <a:off x="1283479" y="1541977"/>
            <a:ext cx="10104814" cy="249299"/>
          </a:xfrm>
          <a:prstGeom prst="rect">
            <a:avLst/>
          </a:prstGeom>
        </p:spPr>
        <p:txBody>
          <a:bodyPr lIns="0" tIns="0" rIns="0" bIns="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14000"/>
              </a:lnSpc>
              <a:buNone/>
              <a:defRPr/>
            </a:pPr>
            <a:r>
              <a:rPr lang="en-US" sz="1800" dirty="0">
                <a:solidFill>
                  <a:srgbClr val="E8E8E8"/>
                </a:solidFill>
                <a:latin typeface="Montserrat SemiBold" pitchFamily="2" charset="0"/>
              </a:rPr>
              <a:t>Our 3-Step Approach to Strategy, Execution, and Optimization</a:t>
            </a:r>
          </a:p>
        </p:txBody>
      </p:sp>
      <p:grpSp>
        <p:nvGrpSpPr>
          <p:cNvPr id="12" name="Group 11">
            <a:extLst>
              <a:ext uri="{FF2B5EF4-FFF2-40B4-BE49-F238E27FC236}">
                <a16:creationId xmlns:a16="http://schemas.microsoft.com/office/drawing/2014/main" id="{2A41DEED-D107-2A92-B631-AF198A21DCDA}"/>
              </a:ext>
            </a:extLst>
          </p:cNvPr>
          <p:cNvGrpSpPr/>
          <p:nvPr/>
        </p:nvGrpSpPr>
        <p:grpSpPr>
          <a:xfrm>
            <a:off x="609601" y="1561908"/>
            <a:ext cx="571759" cy="209438"/>
            <a:chOff x="612215" y="3436053"/>
            <a:chExt cx="954475" cy="344047"/>
          </a:xfrm>
        </p:grpSpPr>
        <p:sp>
          <p:nvSpPr>
            <p:cNvPr id="13" name="Parallelogram 12">
              <a:extLst>
                <a:ext uri="{FF2B5EF4-FFF2-40B4-BE49-F238E27FC236}">
                  <a16:creationId xmlns:a16="http://schemas.microsoft.com/office/drawing/2014/main" id="{E0859094-6BDE-8895-D331-786B5FC71AF9}"/>
                </a:ext>
              </a:extLst>
            </p:cNvPr>
            <p:cNvSpPr/>
            <p:nvPr/>
          </p:nvSpPr>
          <p:spPr>
            <a:xfrm>
              <a:off x="1133302" y="3436053"/>
              <a:ext cx="433388" cy="344047"/>
            </a:xfrm>
            <a:prstGeom prst="parallelogram">
              <a:avLst>
                <a:gd name="adj" fmla="val 7812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15" name="Parallelogram 14">
              <a:extLst>
                <a:ext uri="{FF2B5EF4-FFF2-40B4-BE49-F238E27FC236}">
                  <a16:creationId xmlns:a16="http://schemas.microsoft.com/office/drawing/2014/main" id="{01070E18-7022-79F1-1AA2-E8348851D5CD}"/>
                </a:ext>
              </a:extLst>
            </p:cNvPr>
            <p:cNvSpPr/>
            <p:nvPr/>
          </p:nvSpPr>
          <p:spPr>
            <a:xfrm>
              <a:off x="858906" y="3436053"/>
              <a:ext cx="378317" cy="344047"/>
            </a:xfrm>
            <a:prstGeom prst="parallelogram">
              <a:avLst>
                <a:gd name="adj" fmla="val 78127"/>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ontserrat"/>
                <a:ea typeface="+mn-ea"/>
                <a:cs typeface="+mn-cs"/>
              </a:endParaRPr>
            </a:p>
          </p:txBody>
        </p:sp>
        <p:sp>
          <p:nvSpPr>
            <p:cNvPr id="16" name="Parallelogram 15">
              <a:extLst>
                <a:ext uri="{FF2B5EF4-FFF2-40B4-BE49-F238E27FC236}">
                  <a16:creationId xmlns:a16="http://schemas.microsoft.com/office/drawing/2014/main" id="{E391AA4F-1E74-DB83-5B72-4A91BA6EE2A8}"/>
                </a:ext>
              </a:extLst>
            </p:cNvPr>
            <p:cNvSpPr/>
            <p:nvPr/>
          </p:nvSpPr>
          <p:spPr>
            <a:xfrm>
              <a:off x="612215" y="3436053"/>
              <a:ext cx="350612" cy="344047"/>
            </a:xfrm>
            <a:prstGeom prst="parallelogram">
              <a:avLst>
                <a:gd name="adj" fmla="val 78127"/>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ontserrat"/>
                <a:ea typeface="+mn-ea"/>
                <a:cs typeface="+mn-cs"/>
              </a:endParaRPr>
            </a:p>
          </p:txBody>
        </p:sp>
      </p:grpSp>
    </p:spTree>
    <p:extLst>
      <p:ext uri="{BB962C8B-B14F-4D97-AF65-F5344CB8AC3E}">
        <p14:creationId xmlns:p14="http://schemas.microsoft.com/office/powerpoint/2010/main" val="6924981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CD80AB-4C5D-920B-7B20-C2CB7A7804B0}"/>
            </a:ext>
          </a:extLst>
        </p:cNvPr>
        <p:cNvGrpSpPr/>
        <p:nvPr/>
      </p:nvGrpSpPr>
      <p:grpSpPr>
        <a:xfrm>
          <a:off x="0" y="0"/>
          <a:ext cx="0" cy="0"/>
          <a:chOff x="0" y="0"/>
          <a:chExt cx="0" cy="0"/>
        </a:xfrm>
      </p:grpSpPr>
      <p:cxnSp>
        <p:nvCxnSpPr>
          <p:cNvPr id="28" name="Straight Connector 27">
            <a:extLst>
              <a:ext uri="{FF2B5EF4-FFF2-40B4-BE49-F238E27FC236}">
                <a16:creationId xmlns:a16="http://schemas.microsoft.com/office/drawing/2014/main" id="{2721D477-50B0-4DE3-096A-2F1DD437B569}"/>
              </a:ext>
            </a:extLst>
          </p:cNvPr>
          <p:cNvCxnSpPr>
            <a:cxnSpLocks/>
            <a:stCxn id="7" idx="3"/>
            <a:endCxn id="40" idx="1"/>
          </p:cNvCxnSpPr>
          <p:nvPr/>
        </p:nvCxnSpPr>
        <p:spPr>
          <a:xfrm>
            <a:off x="1019635" y="3426443"/>
            <a:ext cx="2334084" cy="0"/>
          </a:xfrm>
          <a:prstGeom prst="line">
            <a:avLst/>
          </a:prstGeom>
          <a:ln>
            <a:gradFill flip="none" rotWithShape="1">
              <a:gsLst>
                <a:gs pos="0">
                  <a:schemeClr val="accent4">
                    <a:lumMod val="20000"/>
                    <a:lumOff val="80000"/>
                    <a:alpha val="56000"/>
                  </a:schemeClr>
                </a:gs>
                <a:gs pos="68000">
                  <a:schemeClr val="accent4"/>
                </a:gs>
              </a:gsLst>
              <a:lin ang="0" scaled="1"/>
              <a:tileRect/>
            </a:gra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BE559FF0-FC95-F1F5-9AEF-1A4D76017557}"/>
              </a:ext>
            </a:extLst>
          </p:cNvPr>
          <p:cNvCxnSpPr>
            <a:cxnSpLocks/>
            <a:endCxn id="43" idx="1"/>
          </p:cNvCxnSpPr>
          <p:nvPr/>
        </p:nvCxnSpPr>
        <p:spPr>
          <a:xfrm>
            <a:off x="3788722" y="3426443"/>
            <a:ext cx="2341636" cy="0"/>
          </a:xfrm>
          <a:prstGeom prst="line">
            <a:avLst/>
          </a:prstGeom>
          <a:ln>
            <a:gradFill flip="none" rotWithShape="1">
              <a:gsLst>
                <a:gs pos="0">
                  <a:schemeClr val="accent4">
                    <a:lumMod val="20000"/>
                    <a:lumOff val="80000"/>
                    <a:alpha val="56000"/>
                  </a:schemeClr>
                </a:gs>
                <a:gs pos="68000">
                  <a:schemeClr val="accent4"/>
                </a:gs>
              </a:gsLst>
              <a:lin ang="0" scaled="1"/>
              <a:tileRect/>
            </a:gra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D40BE4E4-C511-1B73-D551-9499FE0AC15D}"/>
              </a:ext>
            </a:extLst>
          </p:cNvPr>
          <p:cNvCxnSpPr>
            <a:cxnSpLocks/>
            <a:endCxn id="44" idx="1"/>
          </p:cNvCxnSpPr>
          <p:nvPr/>
        </p:nvCxnSpPr>
        <p:spPr>
          <a:xfrm>
            <a:off x="6557809" y="3426443"/>
            <a:ext cx="2323297" cy="0"/>
          </a:xfrm>
          <a:prstGeom prst="line">
            <a:avLst/>
          </a:prstGeom>
          <a:ln>
            <a:gradFill flip="none" rotWithShape="1">
              <a:gsLst>
                <a:gs pos="0">
                  <a:schemeClr val="accent4">
                    <a:lumMod val="20000"/>
                    <a:lumOff val="80000"/>
                    <a:alpha val="56000"/>
                  </a:schemeClr>
                </a:gs>
                <a:gs pos="68000">
                  <a:schemeClr val="accent4"/>
                </a:gs>
              </a:gsLst>
              <a:lin ang="0" scaled="1"/>
              <a:tileRect/>
            </a:gra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04C39075-67F2-5E01-2A74-E92D4FAFD483}"/>
              </a:ext>
            </a:extLst>
          </p:cNvPr>
          <p:cNvCxnSpPr>
            <a:cxnSpLocks/>
          </p:cNvCxnSpPr>
          <p:nvPr/>
        </p:nvCxnSpPr>
        <p:spPr>
          <a:xfrm>
            <a:off x="9326898" y="3426443"/>
            <a:ext cx="2255502" cy="0"/>
          </a:xfrm>
          <a:prstGeom prst="line">
            <a:avLst/>
          </a:prstGeom>
          <a:ln>
            <a:gradFill flip="none" rotWithShape="1">
              <a:gsLst>
                <a:gs pos="0">
                  <a:schemeClr val="accent4">
                    <a:lumMod val="20000"/>
                    <a:lumOff val="80000"/>
                    <a:alpha val="56000"/>
                  </a:schemeClr>
                </a:gs>
                <a:gs pos="68000">
                  <a:schemeClr val="accent4"/>
                </a:gs>
              </a:gsLst>
              <a:lin ang="0" scaled="1"/>
              <a:tileRect/>
            </a:gradFill>
          </a:ln>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BE5003CE-999C-B63A-CB53-76B9B70FEDA0}"/>
              </a:ext>
            </a:extLst>
          </p:cNvPr>
          <p:cNvSpPr/>
          <p:nvPr/>
        </p:nvSpPr>
        <p:spPr>
          <a:xfrm>
            <a:off x="619620" y="2269864"/>
            <a:ext cx="2655515" cy="77931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546"/>
                </a:solidFill>
                <a:effectLst/>
                <a:uLnTx/>
                <a:uFillTx/>
                <a:latin typeface="Montserrat SemiBold" pitchFamily="2" charset="0"/>
                <a:ea typeface="+mn-ea"/>
                <a:cs typeface="+mn-cs"/>
              </a:rPr>
              <a:t>Digital Readiness &amp; Opportunity Assessment</a:t>
            </a:r>
          </a:p>
        </p:txBody>
      </p:sp>
      <p:sp>
        <p:nvSpPr>
          <p:cNvPr id="17" name="Rectangle 16">
            <a:extLst>
              <a:ext uri="{FF2B5EF4-FFF2-40B4-BE49-F238E27FC236}">
                <a16:creationId xmlns:a16="http://schemas.microsoft.com/office/drawing/2014/main" id="{FFC318BA-A7C8-0642-8DC9-5FF0356B06F8}"/>
              </a:ext>
            </a:extLst>
          </p:cNvPr>
          <p:cNvSpPr/>
          <p:nvPr/>
        </p:nvSpPr>
        <p:spPr>
          <a:xfrm>
            <a:off x="3388708" y="2269864"/>
            <a:ext cx="2655515" cy="77931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546"/>
                </a:solidFill>
                <a:effectLst/>
                <a:uLnTx/>
                <a:uFillTx/>
                <a:latin typeface="Montserrat SemiBold" pitchFamily="2" charset="0"/>
                <a:ea typeface="+mn-ea"/>
                <a:cs typeface="+mn-cs"/>
              </a:rPr>
              <a:t>Vision, Strategy &amp; </a:t>
            </a:r>
            <a:br>
              <a:rPr kumimoji="0" lang="en-US" sz="1400" b="0" i="0" u="none" strike="noStrike" kern="1200" cap="none" spc="0" normalizeH="0" baseline="0" noProof="0">
                <a:ln>
                  <a:noFill/>
                </a:ln>
                <a:solidFill>
                  <a:srgbClr val="002546"/>
                </a:solidFill>
                <a:effectLst/>
                <a:uLnTx/>
                <a:uFillTx/>
                <a:latin typeface="Montserrat SemiBold" pitchFamily="2" charset="0"/>
                <a:ea typeface="+mn-ea"/>
                <a:cs typeface="+mn-cs"/>
              </a:rPr>
            </a:br>
            <a:r>
              <a:rPr kumimoji="0" lang="en-US" sz="1400" b="0" i="0" u="none" strike="noStrike" kern="1200" cap="none" spc="0" normalizeH="0" baseline="0" noProof="0">
                <a:ln>
                  <a:noFill/>
                </a:ln>
                <a:solidFill>
                  <a:srgbClr val="002546"/>
                </a:solidFill>
                <a:effectLst/>
                <a:uLnTx/>
                <a:uFillTx/>
                <a:latin typeface="Montserrat SemiBold" pitchFamily="2" charset="0"/>
                <a:ea typeface="+mn-ea"/>
                <a:cs typeface="+mn-cs"/>
              </a:rPr>
              <a:t>Roadmap Development</a:t>
            </a:r>
            <a:endParaRPr kumimoji="0" lang="en-US" sz="1400" b="0" i="0" u="none" strike="noStrike" kern="1200" cap="none" spc="0" normalizeH="0" baseline="0" noProof="0" dirty="0">
              <a:ln>
                <a:noFill/>
              </a:ln>
              <a:solidFill>
                <a:srgbClr val="002546"/>
              </a:solidFill>
              <a:effectLst/>
              <a:uLnTx/>
              <a:uFillTx/>
              <a:latin typeface="Montserrat SemiBold" pitchFamily="2" charset="0"/>
              <a:ea typeface="+mn-ea"/>
              <a:cs typeface="+mn-cs"/>
            </a:endParaRPr>
          </a:p>
        </p:txBody>
      </p:sp>
      <p:sp>
        <p:nvSpPr>
          <p:cNvPr id="18" name="Rectangle 17">
            <a:extLst>
              <a:ext uri="{FF2B5EF4-FFF2-40B4-BE49-F238E27FC236}">
                <a16:creationId xmlns:a16="http://schemas.microsoft.com/office/drawing/2014/main" id="{685A589B-6CBB-15C6-60A5-4410D90A1016}"/>
              </a:ext>
            </a:extLst>
          </p:cNvPr>
          <p:cNvSpPr/>
          <p:nvPr/>
        </p:nvSpPr>
        <p:spPr>
          <a:xfrm>
            <a:off x="6157795" y="2269864"/>
            <a:ext cx="2655515" cy="77931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546"/>
                </a:solidFill>
                <a:effectLst/>
                <a:uLnTx/>
                <a:uFillTx/>
                <a:latin typeface="Montserrat SemiBold" pitchFamily="2" charset="0"/>
                <a:ea typeface="+mn-ea"/>
                <a:cs typeface="+mn-cs"/>
              </a:rPr>
              <a:t>Solution Design &amp; Technology Enablement</a:t>
            </a:r>
            <a:endParaRPr kumimoji="0" lang="en-US" sz="1400" b="0" i="0" u="none" strike="noStrike" kern="1200" cap="none" spc="0" normalizeH="0" baseline="0" noProof="0" dirty="0">
              <a:ln>
                <a:noFill/>
              </a:ln>
              <a:solidFill>
                <a:srgbClr val="002546"/>
              </a:solidFill>
              <a:effectLst/>
              <a:uLnTx/>
              <a:uFillTx/>
              <a:latin typeface="Montserrat SemiBold" pitchFamily="2" charset="0"/>
              <a:ea typeface="+mn-ea"/>
              <a:cs typeface="+mn-cs"/>
            </a:endParaRPr>
          </a:p>
        </p:txBody>
      </p:sp>
      <p:sp>
        <p:nvSpPr>
          <p:cNvPr id="19" name="Rectangle 18">
            <a:extLst>
              <a:ext uri="{FF2B5EF4-FFF2-40B4-BE49-F238E27FC236}">
                <a16:creationId xmlns:a16="http://schemas.microsoft.com/office/drawing/2014/main" id="{2855A0B2-AFD5-C206-3DF8-08426B67783C}"/>
              </a:ext>
            </a:extLst>
          </p:cNvPr>
          <p:cNvSpPr/>
          <p:nvPr/>
        </p:nvSpPr>
        <p:spPr>
          <a:xfrm>
            <a:off x="8926884" y="2269864"/>
            <a:ext cx="2655515" cy="77931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546"/>
                </a:solidFill>
                <a:effectLst/>
                <a:uLnTx/>
                <a:uFillTx/>
                <a:latin typeface="Montserrat SemiBold" pitchFamily="2" charset="0"/>
                <a:ea typeface="+mn-ea"/>
                <a:cs typeface="+mn-cs"/>
              </a:rPr>
              <a:t>Execution, Measurement &amp; Continuous Optimization</a:t>
            </a:r>
            <a:endParaRPr kumimoji="0" lang="en-US" sz="1400" b="0" i="0" u="none" strike="noStrike" kern="1200" cap="none" spc="0" normalizeH="0" baseline="0" noProof="0" dirty="0">
              <a:ln>
                <a:noFill/>
              </a:ln>
              <a:solidFill>
                <a:srgbClr val="002546"/>
              </a:solidFill>
              <a:effectLst/>
              <a:uLnTx/>
              <a:uFillTx/>
              <a:latin typeface="Montserrat SemiBold" pitchFamily="2" charset="0"/>
              <a:ea typeface="+mn-ea"/>
              <a:cs typeface="+mn-cs"/>
            </a:endParaRPr>
          </a:p>
        </p:txBody>
      </p:sp>
      <p:sp>
        <p:nvSpPr>
          <p:cNvPr id="3" name="Text Placeholder 2">
            <a:extLst>
              <a:ext uri="{FF2B5EF4-FFF2-40B4-BE49-F238E27FC236}">
                <a16:creationId xmlns:a16="http://schemas.microsoft.com/office/drawing/2014/main" id="{BFBCCEEC-2F6A-A8E4-5A61-73AEF11D3677}"/>
              </a:ext>
            </a:extLst>
          </p:cNvPr>
          <p:cNvSpPr>
            <a:spLocks noGrp="1"/>
          </p:cNvSpPr>
          <p:nvPr>
            <p:ph type="body" sz="quarter" idx="18"/>
          </p:nvPr>
        </p:nvSpPr>
        <p:spPr>
          <a:xfrm>
            <a:off x="3197860" y="6279450"/>
            <a:ext cx="5796280" cy="166199"/>
          </a:xfrm>
        </p:spPr>
        <p:txBody>
          <a:bodyPr/>
          <a:lstStyle/>
          <a:p>
            <a:r>
              <a:rPr lang="en-US" dirty="0"/>
              <a:t>Our 4-Stage Framework</a:t>
            </a:r>
          </a:p>
        </p:txBody>
      </p:sp>
      <p:sp>
        <p:nvSpPr>
          <p:cNvPr id="4" name="Text Placeholder 3">
            <a:extLst>
              <a:ext uri="{FF2B5EF4-FFF2-40B4-BE49-F238E27FC236}">
                <a16:creationId xmlns:a16="http://schemas.microsoft.com/office/drawing/2014/main" id="{6EEDF50B-4D0F-20AA-5BDD-4F91A2F8BAC0}"/>
              </a:ext>
            </a:extLst>
          </p:cNvPr>
          <p:cNvSpPr>
            <a:spLocks noGrp="1"/>
          </p:cNvSpPr>
          <p:nvPr>
            <p:ph type="body" sz="quarter" idx="19"/>
          </p:nvPr>
        </p:nvSpPr>
        <p:spPr>
          <a:xfrm>
            <a:off x="609599" y="6251750"/>
            <a:ext cx="286613" cy="221599"/>
          </a:xfrm>
        </p:spPr>
        <p:txBody>
          <a:bodyPr/>
          <a:lstStyle/>
          <a:p>
            <a:r>
              <a:rPr lang="en-US" dirty="0"/>
              <a:t>01</a:t>
            </a:r>
          </a:p>
        </p:txBody>
      </p:sp>
      <p:sp>
        <p:nvSpPr>
          <p:cNvPr id="2" name="Text Placeholder 1">
            <a:extLst>
              <a:ext uri="{FF2B5EF4-FFF2-40B4-BE49-F238E27FC236}">
                <a16:creationId xmlns:a16="http://schemas.microsoft.com/office/drawing/2014/main" id="{8C4ED73A-88E3-CE4E-02D1-07084EE14E7D}"/>
              </a:ext>
            </a:extLst>
          </p:cNvPr>
          <p:cNvSpPr>
            <a:spLocks noGrp="1"/>
          </p:cNvSpPr>
          <p:nvPr>
            <p:ph type="body" sz="quarter" idx="16"/>
          </p:nvPr>
        </p:nvSpPr>
        <p:spPr>
          <a:xfrm>
            <a:off x="946152" y="6279450"/>
            <a:ext cx="2203446" cy="166199"/>
          </a:xfrm>
        </p:spPr>
        <p:txBody>
          <a:bodyPr>
            <a:normAutofit/>
          </a:bodyPr>
          <a:lstStyle/>
          <a:p>
            <a:r>
              <a:rPr lang="en-US" dirty="0"/>
              <a:t>Introduction</a:t>
            </a:r>
          </a:p>
        </p:txBody>
      </p:sp>
      <p:sp>
        <p:nvSpPr>
          <p:cNvPr id="5" name="Slide Number Placeholder 4">
            <a:extLst>
              <a:ext uri="{FF2B5EF4-FFF2-40B4-BE49-F238E27FC236}">
                <a16:creationId xmlns:a16="http://schemas.microsoft.com/office/drawing/2014/main" id="{EDBCE7C4-5E48-BD23-8CE5-42F9726DE8AE}"/>
              </a:ext>
            </a:extLst>
          </p:cNvPr>
          <p:cNvSpPr>
            <a:spLocks noGrp="1"/>
          </p:cNvSpPr>
          <p:nvPr>
            <p:ph type="sldNum" sz="quarter" idx="4"/>
          </p:nvPr>
        </p:nvSpPr>
        <p:spPr>
          <a:xfrm>
            <a:off x="11295787" y="6251750"/>
            <a:ext cx="286611" cy="189270"/>
          </a:xfrm>
        </p:spPr>
        <p:txBody>
          <a:bodyPr/>
          <a:lstStyle/>
          <a:p>
            <a:pPr lvl="0"/>
            <a:fld id="{E494F7E3-3625-40F1-897C-DFFB67D50095}" type="slidenum">
              <a:rPr lang="en-US" noProof="0" smtClean="0"/>
              <a:pPr lvl="0"/>
              <a:t>37</a:t>
            </a:fld>
            <a:endParaRPr lang="en-US" noProof="0"/>
          </a:p>
        </p:txBody>
      </p:sp>
      <p:sp>
        <p:nvSpPr>
          <p:cNvPr id="6" name="Text Placeholder 5">
            <a:extLst>
              <a:ext uri="{FF2B5EF4-FFF2-40B4-BE49-F238E27FC236}">
                <a16:creationId xmlns:a16="http://schemas.microsoft.com/office/drawing/2014/main" id="{C402DED0-EA56-87F3-1E39-A59AE4EB4227}"/>
              </a:ext>
            </a:extLst>
          </p:cNvPr>
          <p:cNvSpPr>
            <a:spLocks noGrp="1"/>
          </p:cNvSpPr>
          <p:nvPr>
            <p:ph type="body" sz="quarter" idx="15"/>
          </p:nvPr>
        </p:nvSpPr>
        <p:spPr>
          <a:xfrm>
            <a:off x="609600" y="393700"/>
            <a:ext cx="10972800" cy="757238"/>
          </a:xfrm>
        </p:spPr>
        <p:txBody>
          <a:bodyPr/>
          <a:lstStyle/>
          <a:p>
            <a:r>
              <a:rPr lang="en-US" dirty="0"/>
              <a:t>Our 4-Stage Framework for Delivering Measurable Business Value Through Digital Transformation</a:t>
            </a:r>
          </a:p>
        </p:txBody>
      </p:sp>
      <p:sp>
        <p:nvSpPr>
          <p:cNvPr id="25" name="TextBox 24">
            <a:extLst>
              <a:ext uri="{FF2B5EF4-FFF2-40B4-BE49-F238E27FC236}">
                <a16:creationId xmlns:a16="http://schemas.microsoft.com/office/drawing/2014/main" id="{0BA846A3-00CE-828B-F3F2-55AD23E32D31}"/>
              </a:ext>
            </a:extLst>
          </p:cNvPr>
          <p:cNvSpPr txBox="1"/>
          <p:nvPr/>
        </p:nvSpPr>
        <p:spPr>
          <a:xfrm>
            <a:off x="757375" y="4049041"/>
            <a:ext cx="2517759" cy="1210909"/>
          </a:xfrm>
          <a:prstGeom prst="rect">
            <a:avLst/>
          </a:prstGeom>
          <a:noFill/>
        </p:spPr>
        <p:txBody>
          <a:bodyPr wrap="square" lIns="0" tIns="0" rIns="0" bIns="0">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ontserrat"/>
                <a:ea typeface="+mn-ea"/>
                <a:cs typeface="+mn-cs"/>
              </a:rPr>
              <a:t>Evaluate current digital maturity, market position, customer expectations, and operational challenges to identify new opportunities.</a:t>
            </a:r>
          </a:p>
        </p:txBody>
      </p:sp>
      <p:sp>
        <p:nvSpPr>
          <p:cNvPr id="27" name="TextBox 26">
            <a:extLst>
              <a:ext uri="{FF2B5EF4-FFF2-40B4-BE49-F238E27FC236}">
                <a16:creationId xmlns:a16="http://schemas.microsoft.com/office/drawing/2014/main" id="{C76DD58B-4DF5-AB88-5B5F-1A3130F4184C}"/>
              </a:ext>
            </a:extLst>
          </p:cNvPr>
          <p:cNvSpPr txBox="1">
            <a:spLocks/>
          </p:cNvSpPr>
          <p:nvPr/>
        </p:nvSpPr>
        <p:spPr>
          <a:xfrm>
            <a:off x="3536484" y="4049041"/>
            <a:ext cx="2517759" cy="1210909"/>
          </a:xfrm>
          <a:prstGeom prst="rect">
            <a:avLst/>
          </a:prstGeom>
          <a:noFill/>
        </p:spPr>
        <p:txBody>
          <a:bodyPr wrap="square" lIns="0" tIns="0" rIns="0" bIns="0">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ontserrat"/>
                <a:ea typeface="+mn-ea"/>
                <a:cs typeface="+mn-cs"/>
              </a:rPr>
              <a:t>Define a future-ready digital vision, set measurable business outcomes, and build a clear, actionable roadmap for execution.</a:t>
            </a:r>
          </a:p>
        </p:txBody>
      </p:sp>
      <p:sp>
        <p:nvSpPr>
          <p:cNvPr id="29" name="TextBox 28">
            <a:extLst>
              <a:ext uri="{FF2B5EF4-FFF2-40B4-BE49-F238E27FC236}">
                <a16:creationId xmlns:a16="http://schemas.microsoft.com/office/drawing/2014/main" id="{C5611184-05BC-70EC-1F6B-0B3371778492}"/>
              </a:ext>
            </a:extLst>
          </p:cNvPr>
          <p:cNvSpPr txBox="1">
            <a:spLocks/>
          </p:cNvSpPr>
          <p:nvPr/>
        </p:nvSpPr>
        <p:spPr>
          <a:xfrm>
            <a:off x="6305571" y="4049041"/>
            <a:ext cx="2517759" cy="1210909"/>
          </a:xfrm>
          <a:prstGeom prst="rect">
            <a:avLst/>
          </a:prstGeom>
          <a:noFill/>
        </p:spPr>
        <p:txBody>
          <a:bodyPr wrap="square" lIns="0" tIns="0" rIns="0" bIns="0">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ontserrat"/>
                <a:ea typeface="+mn-ea"/>
                <a:cs typeface="+mn-cs"/>
              </a:rPr>
              <a:t>Design customer-centric, data-driven digital solutions and implement the right technologies to modernize operations and experiences.</a:t>
            </a:r>
          </a:p>
        </p:txBody>
      </p:sp>
      <p:sp>
        <p:nvSpPr>
          <p:cNvPr id="31" name="TextBox 30">
            <a:extLst>
              <a:ext uri="{FF2B5EF4-FFF2-40B4-BE49-F238E27FC236}">
                <a16:creationId xmlns:a16="http://schemas.microsoft.com/office/drawing/2014/main" id="{08E1095D-083C-6342-AC45-E3FC070DA308}"/>
              </a:ext>
            </a:extLst>
          </p:cNvPr>
          <p:cNvSpPr txBox="1">
            <a:spLocks/>
          </p:cNvSpPr>
          <p:nvPr/>
        </p:nvSpPr>
        <p:spPr>
          <a:xfrm>
            <a:off x="9074660" y="4049041"/>
            <a:ext cx="2517759" cy="1210909"/>
          </a:xfrm>
          <a:prstGeom prst="rect">
            <a:avLst/>
          </a:prstGeom>
          <a:noFill/>
        </p:spPr>
        <p:txBody>
          <a:bodyPr wrap="square" lIns="0" tIns="0" rIns="0" bIns="0">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ontserrat"/>
                <a:ea typeface="+mn-ea"/>
                <a:cs typeface="+mn-cs"/>
              </a:rPr>
              <a:t>Deploy initiatives at scale, track business impact, and refine digital strategies through continuous feedback and innovation.</a:t>
            </a:r>
          </a:p>
        </p:txBody>
      </p:sp>
      <p:sp>
        <p:nvSpPr>
          <p:cNvPr id="7" name="Rectangle: Rounded Corners 6">
            <a:extLst>
              <a:ext uri="{FF2B5EF4-FFF2-40B4-BE49-F238E27FC236}">
                <a16:creationId xmlns:a16="http://schemas.microsoft.com/office/drawing/2014/main" id="{C6C31455-853A-3FA5-19A6-463261EA4419}"/>
              </a:ext>
            </a:extLst>
          </p:cNvPr>
          <p:cNvSpPr/>
          <p:nvPr/>
        </p:nvSpPr>
        <p:spPr>
          <a:xfrm>
            <a:off x="619621" y="3226436"/>
            <a:ext cx="400014" cy="400014"/>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8" name="Rectangle: Rounded Corners 7">
            <a:extLst>
              <a:ext uri="{FF2B5EF4-FFF2-40B4-BE49-F238E27FC236}">
                <a16:creationId xmlns:a16="http://schemas.microsoft.com/office/drawing/2014/main" id="{67181D83-3322-882B-90DD-9CA9B52425F4}"/>
              </a:ext>
            </a:extLst>
          </p:cNvPr>
          <p:cNvSpPr/>
          <p:nvPr/>
        </p:nvSpPr>
        <p:spPr>
          <a:xfrm>
            <a:off x="3388708" y="3226436"/>
            <a:ext cx="400014" cy="400014"/>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9" name="Rectangle: Rounded Corners 8">
            <a:extLst>
              <a:ext uri="{FF2B5EF4-FFF2-40B4-BE49-F238E27FC236}">
                <a16:creationId xmlns:a16="http://schemas.microsoft.com/office/drawing/2014/main" id="{D10FBD6E-FB50-17B7-FB2F-1CF6F95355F9}"/>
              </a:ext>
            </a:extLst>
          </p:cNvPr>
          <p:cNvSpPr/>
          <p:nvPr/>
        </p:nvSpPr>
        <p:spPr>
          <a:xfrm>
            <a:off x="6157795" y="3226436"/>
            <a:ext cx="400014" cy="400014"/>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10" name="Rectangle: Rounded Corners 9">
            <a:extLst>
              <a:ext uri="{FF2B5EF4-FFF2-40B4-BE49-F238E27FC236}">
                <a16:creationId xmlns:a16="http://schemas.microsoft.com/office/drawing/2014/main" id="{D4D49CE5-E6DA-A581-4147-5B64C22E8C20}"/>
              </a:ext>
            </a:extLst>
          </p:cNvPr>
          <p:cNvSpPr/>
          <p:nvPr/>
        </p:nvSpPr>
        <p:spPr>
          <a:xfrm>
            <a:off x="8926884" y="3226436"/>
            <a:ext cx="400014" cy="400014"/>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pic>
        <p:nvPicPr>
          <p:cNvPr id="11" name="Graphic 10">
            <a:extLst>
              <a:ext uri="{FF2B5EF4-FFF2-40B4-BE49-F238E27FC236}">
                <a16:creationId xmlns:a16="http://schemas.microsoft.com/office/drawing/2014/main" id="{14D9FCCD-3D4F-4E23-B586-63484BBD348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1778" y="3318593"/>
            <a:ext cx="215700" cy="215700"/>
          </a:xfrm>
          <a:prstGeom prst="rect">
            <a:avLst/>
          </a:prstGeom>
        </p:spPr>
      </p:pic>
      <p:pic>
        <p:nvPicPr>
          <p:cNvPr id="12" name="Graphic 11">
            <a:extLst>
              <a:ext uri="{FF2B5EF4-FFF2-40B4-BE49-F238E27FC236}">
                <a16:creationId xmlns:a16="http://schemas.microsoft.com/office/drawing/2014/main" id="{1CC3AC34-5F25-1643-048D-4E7A8299811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58687" y="3296415"/>
            <a:ext cx="260057" cy="260057"/>
          </a:xfrm>
          <a:prstGeom prst="rect">
            <a:avLst/>
          </a:prstGeom>
        </p:spPr>
      </p:pic>
      <p:pic>
        <p:nvPicPr>
          <p:cNvPr id="13" name="Graphic 12">
            <a:extLst>
              <a:ext uri="{FF2B5EF4-FFF2-40B4-BE49-F238E27FC236}">
                <a16:creationId xmlns:a16="http://schemas.microsoft.com/office/drawing/2014/main" id="{7263B6D4-CDAE-5A3E-29C9-23A28BC672B5}"/>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6227774" y="3296415"/>
            <a:ext cx="260057" cy="260057"/>
          </a:xfrm>
          <a:prstGeom prst="rect">
            <a:avLst/>
          </a:prstGeom>
        </p:spPr>
      </p:pic>
      <p:pic>
        <p:nvPicPr>
          <p:cNvPr id="15" name="Graphic 14">
            <a:extLst>
              <a:ext uri="{FF2B5EF4-FFF2-40B4-BE49-F238E27FC236}">
                <a16:creationId xmlns:a16="http://schemas.microsoft.com/office/drawing/2014/main" id="{9F441CB3-A02E-52D4-F2A1-68BC00553DA5}"/>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8996862" y="3296415"/>
            <a:ext cx="260057" cy="260057"/>
          </a:xfrm>
          <a:prstGeom prst="rect">
            <a:avLst/>
          </a:prstGeom>
        </p:spPr>
      </p:pic>
      <p:sp>
        <p:nvSpPr>
          <p:cNvPr id="40" name="Isosceles Triangle 47">
            <a:extLst>
              <a:ext uri="{FF2B5EF4-FFF2-40B4-BE49-F238E27FC236}">
                <a16:creationId xmlns:a16="http://schemas.microsoft.com/office/drawing/2014/main" id="{182DA8F0-9294-0DC0-762B-E78EC473A1CF}"/>
              </a:ext>
            </a:extLst>
          </p:cNvPr>
          <p:cNvSpPr/>
          <p:nvPr/>
        </p:nvSpPr>
        <p:spPr>
          <a:xfrm rot="5400000">
            <a:off x="3229520" y="3378367"/>
            <a:ext cx="152246" cy="96152"/>
          </a:xfrm>
          <a:custGeom>
            <a:avLst/>
            <a:gdLst>
              <a:gd name="connsiteX0" fmla="*/ 0 w 341513"/>
              <a:gd name="connsiteY0" fmla="*/ 294408 h 294408"/>
              <a:gd name="connsiteX1" fmla="*/ 170757 w 341513"/>
              <a:gd name="connsiteY1" fmla="*/ 0 h 294408"/>
              <a:gd name="connsiteX2" fmla="*/ 341513 w 341513"/>
              <a:gd name="connsiteY2" fmla="*/ 294408 h 294408"/>
              <a:gd name="connsiteX3" fmla="*/ 0 w 341513"/>
              <a:gd name="connsiteY3" fmla="*/ 294408 h 294408"/>
              <a:gd name="connsiteX0" fmla="*/ 0 w 341513"/>
              <a:gd name="connsiteY0" fmla="*/ 294408 h 385848"/>
              <a:gd name="connsiteX1" fmla="*/ 170757 w 341513"/>
              <a:gd name="connsiteY1" fmla="*/ 0 h 385848"/>
              <a:gd name="connsiteX2" fmla="*/ 341513 w 341513"/>
              <a:gd name="connsiteY2" fmla="*/ 294408 h 385848"/>
              <a:gd name="connsiteX3" fmla="*/ 91440 w 341513"/>
              <a:gd name="connsiteY3" fmla="*/ 385848 h 385848"/>
              <a:gd name="connsiteX0" fmla="*/ 0 w 341513"/>
              <a:gd name="connsiteY0" fmla="*/ 294408 h 294408"/>
              <a:gd name="connsiteX1" fmla="*/ 170757 w 341513"/>
              <a:gd name="connsiteY1" fmla="*/ 0 h 294408"/>
              <a:gd name="connsiteX2" fmla="*/ 341513 w 341513"/>
              <a:gd name="connsiteY2" fmla="*/ 294408 h 294408"/>
            </a:gdLst>
            <a:ahLst/>
            <a:cxnLst>
              <a:cxn ang="0">
                <a:pos x="connsiteX0" y="connsiteY0"/>
              </a:cxn>
              <a:cxn ang="0">
                <a:pos x="connsiteX1" y="connsiteY1"/>
              </a:cxn>
              <a:cxn ang="0">
                <a:pos x="connsiteX2" y="connsiteY2"/>
              </a:cxn>
            </a:cxnLst>
            <a:rect l="l" t="t" r="r" b="b"/>
            <a:pathLst>
              <a:path w="341513" h="294408">
                <a:moveTo>
                  <a:pt x="0" y="294408"/>
                </a:moveTo>
                <a:lnTo>
                  <a:pt x="170757" y="0"/>
                </a:lnTo>
                <a:lnTo>
                  <a:pt x="341513" y="294408"/>
                </a:lnTo>
              </a:path>
            </a:pathLst>
          </a:custGeom>
          <a:noFill/>
          <a:ln>
            <a:solidFill>
              <a:schemeClr val="accent4"/>
            </a:solidFill>
            <a:beve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43" name="Isosceles Triangle 47">
            <a:extLst>
              <a:ext uri="{FF2B5EF4-FFF2-40B4-BE49-F238E27FC236}">
                <a16:creationId xmlns:a16="http://schemas.microsoft.com/office/drawing/2014/main" id="{17877681-C6F3-A7E6-8AD8-2145DC7B1016}"/>
              </a:ext>
            </a:extLst>
          </p:cNvPr>
          <p:cNvSpPr/>
          <p:nvPr/>
        </p:nvSpPr>
        <p:spPr>
          <a:xfrm rot="5400000">
            <a:off x="6006159" y="3378367"/>
            <a:ext cx="152246" cy="96152"/>
          </a:xfrm>
          <a:custGeom>
            <a:avLst/>
            <a:gdLst>
              <a:gd name="connsiteX0" fmla="*/ 0 w 341513"/>
              <a:gd name="connsiteY0" fmla="*/ 294408 h 294408"/>
              <a:gd name="connsiteX1" fmla="*/ 170757 w 341513"/>
              <a:gd name="connsiteY1" fmla="*/ 0 h 294408"/>
              <a:gd name="connsiteX2" fmla="*/ 341513 w 341513"/>
              <a:gd name="connsiteY2" fmla="*/ 294408 h 294408"/>
              <a:gd name="connsiteX3" fmla="*/ 0 w 341513"/>
              <a:gd name="connsiteY3" fmla="*/ 294408 h 294408"/>
              <a:gd name="connsiteX0" fmla="*/ 0 w 341513"/>
              <a:gd name="connsiteY0" fmla="*/ 294408 h 385848"/>
              <a:gd name="connsiteX1" fmla="*/ 170757 w 341513"/>
              <a:gd name="connsiteY1" fmla="*/ 0 h 385848"/>
              <a:gd name="connsiteX2" fmla="*/ 341513 w 341513"/>
              <a:gd name="connsiteY2" fmla="*/ 294408 h 385848"/>
              <a:gd name="connsiteX3" fmla="*/ 91440 w 341513"/>
              <a:gd name="connsiteY3" fmla="*/ 385848 h 385848"/>
              <a:gd name="connsiteX0" fmla="*/ 0 w 341513"/>
              <a:gd name="connsiteY0" fmla="*/ 294408 h 294408"/>
              <a:gd name="connsiteX1" fmla="*/ 170757 w 341513"/>
              <a:gd name="connsiteY1" fmla="*/ 0 h 294408"/>
              <a:gd name="connsiteX2" fmla="*/ 341513 w 341513"/>
              <a:gd name="connsiteY2" fmla="*/ 294408 h 294408"/>
            </a:gdLst>
            <a:ahLst/>
            <a:cxnLst>
              <a:cxn ang="0">
                <a:pos x="connsiteX0" y="connsiteY0"/>
              </a:cxn>
              <a:cxn ang="0">
                <a:pos x="connsiteX1" y="connsiteY1"/>
              </a:cxn>
              <a:cxn ang="0">
                <a:pos x="connsiteX2" y="connsiteY2"/>
              </a:cxn>
            </a:cxnLst>
            <a:rect l="l" t="t" r="r" b="b"/>
            <a:pathLst>
              <a:path w="341513" h="294408">
                <a:moveTo>
                  <a:pt x="0" y="294408"/>
                </a:moveTo>
                <a:lnTo>
                  <a:pt x="170757" y="0"/>
                </a:lnTo>
                <a:lnTo>
                  <a:pt x="341513" y="294408"/>
                </a:lnTo>
              </a:path>
            </a:pathLst>
          </a:custGeom>
          <a:noFill/>
          <a:ln>
            <a:solidFill>
              <a:schemeClr val="accent4"/>
            </a:solidFill>
            <a:beve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44" name="Isosceles Triangle 47">
            <a:extLst>
              <a:ext uri="{FF2B5EF4-FFF2-40B4-BE49-F238E27FC236}">
                <a16:creationId xmlns:a16="http://schemas.microsoft.com/office/drawing/2014/main" id="{65AA7974-19F4-DD29-33CB-C242263FCD56}"/>
              </a:ext>
            </a:extLst>
          </p:cNvPr>
          <p:cNvSpPr/>
          <p:nvPr/>
        </p:nvSpPr>
        <p:spPr>
          <a:xfrm rot="5400000">
            <a:off x="8756907" y="3378367"/>
            <a:ext cx="152246" cy="96152"/>
          </a:xfrm>
          <a:custGeom>
            <a:avLst/>
            <a:gdLst>
              <a:gd name="connsiteX0" fmla="*/ 0 w 341513"/>
              <a:gd name="connsiteY0" fmla="*/ 294408 h 294408"/>
              <a:gd name="connsiteX1" fmla="*/ 170757 w 341513"/>
              <a:gd name="connsiteY1" fmla="*/ 0 h 294408"/>
              <a:gd name="connsiteX2" fmla="*/ 341513 w 341513"/>
              <a:gd name="connsiteY2" fmla="*/ 294408 h 294408"/>
              <a:gd name="connsiteX3" fmla="*/ 0 w 341513"/>
              <a:gd name="connsiteY3" fmla="*/ 294408 h 294408"/>
              <a:gd name="connsiteX0" fmla="*/ 0 w 341513"/>
              <a:gd name="connsiteY0" fmla="*/ 294408 h 385848"/>
              <a:gd name="connsiteX1" fmla="*/ 170757 w 341513"/>
              <a:gd name="connsiteY1" fmla="*/ 0 h 385848"/>
              <a:gd name="connsiteX2" fmla="*/ 341513 w 341513"/>
              <a:gd name="connsiteY2" fmla="*/ 294408 h 385848"/>
              <a:gd name="connsiteX3" fmla="*/ 91440 w 341513"/>
              <a:gd name="connsiteY3" fmla="*/ 385848 h 385848"/>
              <a:gd name="connsiteX0" fmla="*/ 0 w 341513"/>
              <a:gd name="connsiteY0" fmla="*/ 294408 h 294408"/>
              <a:gd name="connsiteX1" fmla="*/ 170757 w 341513"/>
              <a:gd name="connsiteY1" fmla="*/ 0 h 294408"/>
              <a:gd name="connsiteX2" fmla="*/ 341513 w 341513"/>
              <a:gd name="connsiteY2" fmla="*/ 294408 h 294408"/>
            </a:gdLst>
            <a:ahLst/>
            <a:cxnLst>
              <a:cxn ang="0">
                <a:pos x="connsiteX0" y="connsiteY0"/>
              </a:cxn>
              <a:cxn ang="0">
                <a:pos x="connsiteX1" y="connsiteY1"/>
              </a:cxn>
              <a:cxn ang="0">
                <a:pos x="connsiteX2" y="connsiteY2"/>
              </a:cxn>
            </a:cxnLst>
            <a:rect l="l" t="t" r="r" b="b"/>
            <a:pathLst>
              <a:path w="341513" h="294408">
                <a:moveTo>
                  <a:pt x="0" y="294408"/>
                </a:moveTo>
                <a:lnTo>
                  <a:pt x="170757" y="0"/>
                </a:lnTo>
                <a:lnTo>
                  <a:pt x="341513" y="294408"/>
                </a:lnTo>
              </a:path>
            </a:pathLst>
          </a:custGeom>
          <a:noFill/>
          <a:ln>
            <a:solidFill>
              <a:schemeClr val="accent4"/>
            </a:solidFill>
            <a:beve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45" name="Isosceles Triangle 47">
            <a:extLst>
              <a:ext uri="{FF2B5EF4-FFF2-40B4-BE49-F238E27FC236}">
                <a16:creationId xmlns:a16="http://schemas.microsoft.com/office/drawing/2014/main" id="{CDF4370F-70E1-B0D1-1201-91C741E96040}"/>
              </a:ext>
            </a:extLst>
          </p:cNvPr>
          <p:cNvSpPr/>
          <p:nvPr/>
        </p:nvSpPr>
        <p:spPr>
          <a:xfrm rot="5400000">
            <a:off x="11448180" y="3378367"/>
            <a:ext cx="152246" cy="96152"/>
          </a:xfrm>
          <a:custGeom>
            <a:avLst/>
            <a:gdLst>
              <a:gd name="connsiteX0" fmla="*/ 0 w 341513"/>
              <a:gd name="connsiteY0" fmla="*/ 294408 h 294408"/>
              <a:gd name="connsiteX1" fmla="*/ 170757 w 341513"/>
              <a:gd name="connsiteY1" fmla="*/ 0 h 294408"/>
              <a:gd name="connsiteX2" fmla="*/ 341513 w 341513"/>
              <a:gd name="connsiteY2" fmla="*/ 294408 h 294408"/>
              <a:gd name="connsiteX3" fmla="*/ 0 w 341513"/>
              <a:gd name="connsiteY3" fmla="*/ 294408 h 294408"/>
              <a:gd name="connsiteX0" fmla="*/ 0 w 341513"/>
              <a:gd name="connsiteY0" fmla="*/ 294408 h 385848"/>
              <a:gd name="connsiteX1" fmla="*/ 170757 w 341513"/>
              <a:gd name="connsiteY1" fmla="*/ 0 h 385848"/>
              <a:gd name="connsiteX2" fmla="*/ 341513 w 341513"/>
              <a:gd name="connsiteY2" fmla="*/ 294408 h 385848"/>
              <a:gd name="connsiteX3" fmla="*/ 91440 w 341513"/>
              <a:gd name="connsiteY3" fmla="*/ 385848 h 385848"/>
              <a:gd name="connsiteX0" fmla="*/ 0 w 341513"/>
              <a:gd name="connsiteY0" fmla="*/ 294408 h 294408"/>
              <a:gd name="connsiteX1" fmla="*/ 170757 w 341513"/>
              <a:gd name="connsiteY1" fmla="*/ 0 h 294408"/>
              <a:gd name="connsiteX2" fmla="*/ 341513 w 341513"/>
              <a:gd name="connsiteY2" fmla="*/ 294408 h 294408"/>
            </a:gdLst>
            <a:ahLst/>
            <a:cxnLst>
              <a:cxn ang="0">
                <a:pos x="connsiteX0" y="connsiteY0"/>
              </a:cxn>
              <a:cxn ang="0">
                <a:pos x="connsiteX1" y="connsiteY1"/>
              </a:cxn>
              <a:cxn ang="0">
                <a:pos x="connsiteX2" y="connsiteY2"/>
              </a:cxn>
            </a:cxnLst>
            <a:rect l="l" t="t" r="r" b="b"/>
            <a:pathLst>
              <a:path w="341513" h="294408">
                <a:moveTo>
                  <a:pt x="0" y="294408"/>
                </a:moveTo>
                <a:lnTo>
                  <a:pt x="170757" y="0"/>
                </a:lnTo>
                <a:lnTo>
                  <a:pt x="341513" y="294408"/>
                </a:lnTo>
              </a:path>
            </a:pathLst>
          </a:custGeom>
          <a:noFill/>
          <a:ln>
            <a:solidFill>
              <a:schemeClr val="accent4"/>
            </a:solidFill>
            <a:beve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49" name="Isosceles Triangle 47">
            <a:extLst>
              <a:ext uri="{FF2B5EF4-FFF2-40B4-BE49-F238E27FC236}">
                <a16:creationId xmlns:a16="http://schemas.microsoft.com/office/drawing/2014/main" id="{0F9EF461-44E4-6B93-A3A2-B539B5D1A47F}"/>
              </a:ext>
            </a:extLst>
          </p:cNvPr>
          <p:cNvSpPr/>
          <p:nvPr/>
        </p:nvSpPr>
        <p:spPr>
          <a:xfrm rot="10800000">
            <a:off x="743505" y="3765441"/>
            <a:ext cx="152246" cy="61015"/>
          </a:xfrm>
          <a:custGeom>
            <a:avLst/>
            <a:gdLst>
              <a:gd name="connsiteX0" fmla="*/ 0 w 341513"/>
              <a:gd name="connsiteY0" fmla="*/ 294408 h 294408"/>
              <a:gd name="connsiteX1" fmla="*/ 170757 w 341513"/>
              <a:gd name="connsiteY1" fmla="*/ 0 h 294408"/>
              <a:gd name="connsiteX2" fmla="*/ 341513 w 341513"/>
              <a:gd name="connsiteY2" fmla="*/ 294408 h 294408"/>
              <a:gd name="connsiteX3" fmla="*/ 0 w 341513"/>
              <a:gd name="connsiteY3" fmla="*/ 294408 h 294408"/>
              <a:gd name="connsiteX0" fmla="*/ 0 w 341513"/>
              <a:gd name="connsiteY0" fmla="*/ 294408 h 385848"/>
              <a:gd name="connsiteX1" fmla="*/ 170757 w 341513"/>
              <a:gd name="connsiteY1" fmla="*/ 0 h 385848"/>
              <a:gd name="connsiteX2" fmla="*/ 341513 w 341513"/>
              <a:gd name="connsiteY2" fmla="*/ 294408 h 385848"/>
              <a:gd name="connsiteX3" fmla="*/ 91440 w 341513"/>
              <a:gd name="connsiteY3" fmla="*/ 385848 h 385848"/>
              <a:gd name="connsiteX0" fmla="*/ 0 w 341513"/>
              <a:gd name="connsiteY0" fmla="*/ 294408 h 294408"/>
              <a:gd name="connsiteX1" fmla="*/ 170757 w 341513"/>
              <a:gd name="connsiteY1" fmla="*/ 0 h 294408"/>
              <a:gd name="connsiteX2" fmla="*/ 341513 w 341513"/>
              <a:gd name="connsiteY2" fmla="*/ 294408 h 294408"/>
            </a:gdLst>
            <a:ahLst/>
            <a:cxnLst>
              <a:cxn ang="0">
                <a:pos x="connsiteX0" y="connsiteY0"/>
              </a:cxn>
              <a:cxn ang="0">
                <a:pos x="connsiteX1" y="connsiteY1"/>
              </a:cxn>
              <a:cxn ang="0">
                <a:pos x="connsiteX2" y="connsiteY2"/>
              </a:cxn>
            </a:cxnLst>
            <a:rect l="l" t="t" r="r" b="b"/>
            <a:pathLst>
              <a:path w="341513" h="294408">
                <a:moveTo>
                  <a:pt x="0" y="294408"/>
                </a:moveTo>
                <a:lnTo>
                  <a:pt x="170757" y="0"/>
                </a:lnTo>
                <a:lnTo>
                  <a:pt x="341513" y="294408"/>
                </a:lnTo>
              </a:path>
            </a:pathLst>
          </a:custGeom>
          <a:noFill/>
          <a:ln>
            <a:solidFill>
              <a:schemeClr val="accent4">
                <a:lumMod val="40000"/>
                <a:lumOff val="60000"/>
              </a:schemeClr>
            </a:solidFill>
            <a:beve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50" name="Isosceles Triangle 47">
            <a:extLst>
              <a:ext uri="{FF2B5EF4-FFF2-40B4-BE49-F238E27FC236}">
                <a16:creationId xmlns:a16="http://schemas.microsoft.com/office/drawing/2014/main" id="{58075720-B07C-6D03-F9FA-EE4E2FEA8D73}"/>
              </a:ext>
            </a:extLst>
          </p:cNvPr>
          <p:cNvSpPr/>
          <p:nvPr/>
        </p:nvSpPr>
        <p:spPr>
          <a:xfrm rot="10800000">
            <a:off x="3512592" y="3765441"/>
            <a:ext cx="152246" cy="61015"/>
          </a:xfrm>
          <a:custGeom>
            <a:avLst/>
            <a:gdLst>
              <a:gd name="connsiteX0" fmla="*/ 0 w 341513"/>
              <a:gd name="connsiteY0" fmla="*/ 294408 h 294408"/>
              <a:gd name="connsiteX1" fmla="*/ 170757 w 341513"/>
              <a:gd name="connsiteY1" fmla="*/ 0 h 294408"/>
              <a:gd name="connsiteX2" fmla="*/ 341513 w 341513"/>
              <a:gd name="connsiteY2" fmla="*/ 294408 h 294408"/>
              <a:gd name="connsiteX3" fmla="*/ 0 w 341513"/>
              <a:gd name="connsiteY3" fmla="*/ 294408 h 294408"/>
              <a:gd name="connsiteX0" fmla="*/ 0 w 341513"/>
              <a:gd name="connsiteY0" fmla="*/ 294408 h 385848"/>
              <a:gd name="connsiteX1" fmla="*/ 170757 w 341513"/>
              <a:gd name="connsiteY1" fmla="*/ 0 h 385848"/>
              <a:gd name="connsiteX2" fmla="*/ 341513 w 341513"/>
              <a:gd name="connsiteY2" fmla="*/ 294408 h 385848"/>
              <a:gd name="connsiteX3" fmla="*/ 91440 w 341513"/>
              <a:gd name="connsiteY3" fmla="*/ 385848 h 385848"/>
              <a:gd name="connsiteX0" fmla="*/ 0 w 341513"/>
              <a:gd name="connsiteY0" fmla="*/ 294408 h 294408"/>
              <a:gd name="connsiteX1" fmla="*/ 170757 w 341513"/>
              <a:gd name="connsiteY1" fmla="*/ 0 h 294408"/>
              <a:gd name="connsiteX2" fmla="*/ 341513 w 341513"/>
              <a:gd name="connsiteY2" fmla="*/ 294408 h 294408"/>
            </a:gdLst>
            <a:ahLst/>
            <a:cxnLst>
              <a:cxn ang="0">
                <a:pos x="connsiteX0" y="connsiteY0"/>
              </a:cxn>
              <a:cxn ang="0">
                <a:pos x="connsiteX1" y="connsiteY1"/>
              </a:cxn>
              <a:cxn ang="0">
                <a:pos x="connsiteX2" y="connsiteY2"/>
              </a:cxn>
            </a:cxnLst>
            <a:rect l="l" t="t" r="r" b="b"/>
            <a:pathLst>
              <a:path w="341513" h="294408">
                <a:moveTo>
                  <a:pt x="0" y="294408"/>
                </a:moveTo>
                <a:lnTo>
                  <a:pt x="170757" y="0"/>
                </a:lnTo>
                <a:lnTo>
                  <a:pt x="341513" y="294408"/>
                </a:lnTo>
              </a:path>
            </a:pathLst>
          </a:custGeom>
          <a:noFill/>
          <a:ln>
            <a:solidFill>
              <a:schemeClr val="accent4">
                <a:lumMod val="40000"/>
                <a:lumOff val="60000"/>
              </a:schemeClr>
            </a:solidFill>
            <a:beve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51" name="Isosceles Triangle 47">
            <a:extLst>
              <a:ext uri="{FF2B5EF4-FFF2-40B4-BE49-F238E27FC236}">
                <a16:creationId xmlns:a16="http://schemas.microsoft.com/office/drawing/2014/main" id="{C79D3ABE-CBCC-A72E-AE53-18070F1A8AB9}"/>
              </a:ext>
            </a:extLst>
          </p:cNvPr>
          <p:cNvSpPr/>
          <p:nvPr/>
        </p:nvSpPr>
        <p:spPr>
          <a:xfrm rot="10800000">
            <a:off x="6281679" y="3765441"/>
            <a:ext cx="152246" cy="61015"/>
          </a:xfrm>
          <a:custGeom>
            <a:avLst/>
            <a:gdLst>
              <a:gd name="connsiteX0" fmla="*/ 0 w 341513"/>
              <a:gd name="connsiteY0" fmla="*/ 294408 h 294408"/>
              <a:gd name="connsiteX1" fmla="*/ 170757 w 341513"/>
              <a:gd name="connsiteY1" fmla="*/ 0 h 294408"/>
              <a:gd name="connsiteX2" fmla="*/ 341513 w 341513"/>
              <a:gd name="connsiteY2" fmla="*/ 294408 h 294408"/>
              <a:gd name="connsiteX3" fmla="*/ 0 w 341513"/>
              <a:gd name="connsiteY3" fmla="*/ 294408 h 294408"/>
              <a:gd name="connsiteX0" fmla="*/ 0 w 341513"/>
              <a:gd name="connsiteY0" fmla="*/ 294408 h 385848"/>
              <a:gd name="connsiteX1" fmla="*/ 170757 w 341513"/>
              <a:gd name="connsiteY1" fmla="*/ 0 h 385848"/>
              <a:gd name="connsiteX2" fmla="*/ 341513 w 341513"/>
              <a:gd name="connsiteY2" fmla="*/ 294408 h 385848"/>
              <a:gd name="connsiteX3" fmla="*/ 91440 w 341513"/>
              <a:gd name="connsiteY3" fmla="*/ 385848 h 385848"/>
              <a:gd name="connsiteX0" fmla="*/ 0 w 341513"/>
              <a:gd name="connsiteY0" fmla="*/ 294408 h 294408"/>
              <a:gd name="connsiteX1" fmla="*/ 170757 w 341513"/>
              <a:gd name="connsiteY1" fmla="*/ 0 h 294408"/>
              <a:gd name="connsiteX2" fmla="*/ 341513 w 341513"/>
              <a:gd name="connsiteY2" fmla="*/ 294408 h 294408"/>
            </a:gdLst>
            <a:ahLst/>
            <a:cxnLst>
              <a:cxn ang="0">
                <a:pos x="connsiteX0" y="connsiteY0"/>
              </a:cxn>
              <a:cxn ang="0">
                <a:pos x="connsiteX1" y="connsiteY1"/>
              </a:cxn>
              <a:cxn ang="0">
                <a:pos x="connsiteX2" y="connsiteY2"/>
              </a:cxn>
            </a:cxnLst>
            <a:rect l="l" t="t" r="r" b="b"/>
            <a:pathLst>
              <a:path w="341513" h="294408">
                <a:moveTo>
                  <a:pt x="0" y="294408"/>
                </a:moveTo>
                <a:lnTo>
                  <a:pt x="170757" y="0"/>
                </a:lnTo>
                <a:lnTo>
                  <a:pt x="341513" y="294408"/>
                </a:lnTo>
              </a:path>
            </a:pathLst>
          </a:custGeom>
          <a:noFill/>
          <a:ln>
            <a:solidFill>
              <a:schemeClr val="accent4">
                <a:lumMod val="40000"/>
                <a:lumOff val="60000"/>
              </a:schemeClr>
            </a:solidFill>
            <a:beve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52" name="Isosceles Triangle 47">
            <a:extLst>
              <a:ext uri="{FF2B5EF4-FFF2-40B4-BE49-F238E27FC236}">
                <a16:creationId xmlns:a16="http://schemas.microsoft.com/office/drawing/2014/main" id="{0367F05D-083F-5076-250E-E0AA51A355C1}"/>
              </a:ext>
            </a:extLst>
          </p:cNvPr>
          <p:cNvSpPr/>
          <p:nvPr/>
        </p:nvSpPr>
        <p:spPr>
          <a:xfrm rot="10800000">
            <a:off x="9050765" y="3765441"/>
            <a:ext cx="152246" cy="61015"/>
          </a:xfrm>
          <a:custGeom>
            <a:avLst/>
            <a:gdLst>
              <a:gd name="connsiteX0" fmla="*/ 0 w 341513"/>
              <a:gd name="connsiteY0" fmla="*/ 294408 h 294408"/>
              <a:gd name="connsiteX1" fmla="*/ 170757 w 341513"/>
              <a:gd name="connsiteY1" fmla="*/ 0 h 294408"/>
              <a:gd name="connsiteX2" fmla="*/ 341513 w 341513"/>
              <a:gd name="connsiteY2" fmla="*/ 294408 h 294408"/>
              <a:gd name="connsiteX3" fmla="*/ 0 w 341513"/>
              <a:gd name="connsiteY3" fmla="*/ 294408 h 294408"/>
              <a:gd name="connsiteX0" fmla="*/ 0 w 341513"/>
              <a:gd name="connsiteY0" fmla="*/ 294408 h 385848"/>
              <a:gd name="connsiteX1" fmla="*/ 170757 w 341513"/>
              <a:gd name="connsiteY1" fmla="*/ 0 h 385848"/>
              <a:gd name="connsiteX2" fmla="*/ 341513 w 341513"/>
              <a:gd name="connsiteY2" fmla="*/ 294408 h 385848"/>
              <a:gd name="connsiteX3" fmla="*/ 91440 w 341513"/>
              <a:gd name="connsiteY3" fmla="*/ 385848 h 385848"/>
              <a:gd name="connsiteX0" fmla="*/ 0 w 341513"/>
              <a:gd name="connsiteY0" fmla="*/ 294408 h 294408"/>
              <a:gd name="connsiteX1" fmla="*/ 170757 w 341513"/>
              <a:gd name="connsiteY1" fmla="*/ 0 h 294408"/>
              <a:gd name="connsiteX2" fmla="*/ 341513 w 341513"/>
              <a:gd name="connsiteY2" fmla="*/ 294408 h 294408"/>
            </a:gdLst>
            <a:ahLst/>
            <a:cxnLst>
              <a:cxn ang="0">
                <a:pos x="connsiteX0" y="connsiteY0"/>
              </a:cxn>
              <a:cxn ang="0">
                <a:pos x="connsiteX1" y="connsiteY1"/>
              </a:cxn>
              <a:cxn ang="0">
                <a:pos x="connsiteX2" y="connsiteY2"/>
              </a:cxn>
            </a:cxnLst>
            <a:rect l="l" t="t" r="r" b="b"/>
            <a:pathLst>
              <a:path w="341513" h="294408">
                <a:moveTo>
                  <a:pt x="0" y="294408"/>
                </a:moveTo>
                <a:lnTo>
                  <a:pt x="170757" y="0"/>
                </a:lnTo>
                <a:lnTo>
                  <a:pt x="341513" y="294408"/>
                </a:lnTo>
              </a:path>
            </a:pathLst>
          </a:custGeom>
          <a:noFill/>
          <a:ln>
            <a:solidFill>
              <a:schemeClr val="accent4">
                <a:lumMod val="40000"/>
                <a:lumOff val="60000"/>
              </a:schemeClr>
            </a:solidFill>
            <a:beve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cxnSp>
        <p:nvCxnSpPr>
          <p:cNvPr id="55" name="Straight Connector 54">
            <a:extLst>
              <a:ext uri="{FF2B5EF4-FFF2-40B4-BE49-F238E27FC236}">
                <a16:creationId xmlns:a16="http://schemas.microsoft.com/office/drawing/2014/main" id="{F876E4BF-D934-2C89-3CC6-C83D04975D05}"/>
              </a:ext>
            </a:extLst>
          </p:cNvPr>
          <p:cNvCxnSpPr/>
          <p:nvPr/>
        </p:nvCxnSpPr>
        <p:spPr>
          <a:xfrm>
            <a:off x="619620" y="4049041"/>
            <a:ext cx="0" cy="1508105"/>
          </a:xfrm>
          <a:prstGeom prst="line">
            <a:avLst/>
          </a:prstGeom>
          <a:ln>
            <a:solidFill>
              <a:schemeClr val="accent1">
                <a:alpha val="20000"/>
              </a:schemeClr>
            </a:solidFill>
          </a:ln>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F6E892B2-7E56-DEA8-2570-47A734BFE4BD}"/>
              </a:ext>
            </a:extLst>
          </p:cNvPr>
          <p:cNvCxnSpPr/>
          <p:nvPr/>
        </p:nvCxnSpPr>
        <p:spPr>
          <a:xfrm>
            <a:off x="3388708" y="4049041"/>
            <a:ext cx="0" cy="1508105"/>
          </a:xfrm>
          <a:prstGeom prst="line">
            <a:avLst/>
          </a:prstGeom>
          <a:ln>
            <a:solidFill>
              <a:schemeClr val="accent1">
                <a:alpha val="20000"/>
              </a:schemeClr>
            </a:solidFill>
          </a:ln>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B139B635-B634-45A3-9C16-86CC06192863}"/>
              </a:ext>
            </a:extLst>
          </p:cNvPr>
          <p:cNvCxnSpPr/>
          <p:nvPr/>
        </p:nvCxnSpPr>
        <p:spPr>
          <a:xfrm>
            <a:off x="6157795" y="4049041"/>
            <a:ext cx="0" cy="1508105"/>
          </a:xfrm>
          <a:prstGeom prst="line">
            <a:avLst/>
          </a:prstGeom>
          <a:ln>
            <a:solidFill>
              <a:schemeClr val="accent1">
                <a:alpha val="20000"/>
              </a:schemeClr>
            </a:solidFill>
          </a:ln>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590DCD55-17DD-9291-EB09-FFE9154B45E9}"/>
              </a:ext>
            </a:extLst>
          </p:cNvPr>
          <p:cNvCxnSpPr/>
          <p:nvPr/>
        </p:nvCxnSpPr>
        <p:spPr>
          <a:xfrm>
            <a:off x="8926883" y="4049041"/>
            <a:ext cx="0" cy="1508105"/>
          </a:xfrm>
          <a:prstGeom prst="line">
            <a:avLst/>
          </a:prstGeom>
          <a:ln>
            <a:solidFill>
              <a:schemeClr val="accent1">
                <a:alpha val="20000"/>
              </a:schemeClr>
            </a:solidFill>
          </a:ln>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086DAFFF-622E-9564-4AF7-C7A6C1FEED55}"/>
              </a:ext>
            </a:extLst>
          </p:cNvPr>
          <p:cNvCxnSpPr/>
          <p:nvPr/>
        </p:nvCxnSpPr>
        <p:spPr>
          <a:xfrm>
            <a:off x="619620" y="2269865"/>
            <a:ext cx="0" cy="779318"/>
          </a:xfrm>
          <a:prstGeom prst="line">
            <a:avLst/>
          </a:prstGeom>
          <a:ln>
            <a:solidFill>
              <a:schemeClr val="accent1">
                <a:alpha val="20000"/>
              </a:schemeClr>
            </a:solidFill>
          </a:ln>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01F35444-786A-8D4B-9C4E-BBEB376BAF1D}"/>
              </a:ext>
            </a:extLst>
          </p:cNvPr>
          <p:cNvCxnSpPr/>
          <p:nvPr/>
        </p:nvCxnSpPr>
        <p:spPr>
          <a:xfrm>
            <a:off x="3388708" y="2269865"/>
            <a:ext cx="0" cy="779318"/>
          </a:xfrm>
          <a:prstGeom prst="line">
            <a:avLst/>
          </a:prstGeom>
          <a:ln>
            <a:solidFill>
              <a:schemeClr val="accent1">
                <a:alpha val="20000"/>
              </a:schemeClr>
            </a:solidFill>
          </a:ln>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A573A27D-455A-5FDC-C0EC-620C96CB4E0D}"/>
              </a:ext>
            </a:extLst>
          </p:cNvPr>
          <p:cNvCxnSpPr/>
          <p:nvPr/>
        </p:nvCxnSpPr>
        <p:spPr>
          <a:xfrm>
            <a:off x="6157795" y="2269865"/>
            <a:ext cx="0" cy="779318"/>
          </a:xfrm>
          <a:prstGeom prst="line">
            <a:avLst/>
          </a:prstGeom>
          <a:ln>
            <a:solidFill>
              <a:schemeClr val="accent1">
                <a:alpha val="20000"/>
              </a:schemeClr>
            </a:solidFill>
          </a:ln>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F931282F-690B-4C2E-2704-081DDE3D04F2}"/>
              </a:ext>
            </a:extLst>
          </p:cNvPr>
          <p:cNvCxnSpPr/>
          <p:nvPr/>
        </p:nvCxnSpPr>
        <p:spPr>
          <a:xfrm>
            <a:off x="8926883" y="2269865"/>
            <a:ext cx="0" cy="779318"/>
          </a:xfrm>
          <a:prstGeom prst="line">
            <a:avLst/>
          </a:prstGeom>
          <a:ln>
            <a:solidFill>
              <a:schemeClr val="accent1">
                <a:alpha val="20000"/>
              </a:schemeClr>
            </a:solidFill>
          </a:ln>
        </p:spPr>
        <p:style>
          <a:lnRef idx="2">
            <a:schemeClr val="accent1"/>
          </a:lnRef>
          <a:fillRef idx="0">
            <a:schemeClr val="accent1"/>
          </a:fillRef>
          <a:effectRef idx="1">
            <a:schemeClr val="accent1"/>
          </a:effectRef>
          <a:fontRef idx="minor">
            <a:schemeClr val="tx1"/>
          </a:fontRef>
        </p:style>
      </p:cxnSp>
      <p:sp>
        <p:nvSpPr>
          <p:cNvPr id="48" name="Text Placeholder 44">
            <a:extLst>
              <a:ext uri="{FF2B5EF4-FFF2-40B4-BE49-F238E27FC236}">
                <a16:creationId xmlns:a16="http://schemas.microsoft.com/office/drawing/2014/main" id="{639CC8BE-E37C-4D46-441C-81E97FEB9D27}"/>
              </a:ext>
            </a:extLst>
          </p:cNvPr>
          <p:cNvSpPr txBox="1">
            <a:spLocks/>
          </p:cNvSpPr>
          <p:nvPr/>
        </p:nvSpPr>
        <p:spPr>
          <a:xfrm>
            <a:off x="1283479" y="1541977"/>
            <a:ext cx="10104814" cy="249299"/>
          </a:xfrm>
          <a:prstGeom prst="rect">
            <a:avLst/>
          </a:prstGeom>
        </p:spPr>
        <p:txBody>
          <a:bodyPr lIns="0" tIns="0" rIns="0" bIns="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14000"/>
              </a:lnSpc>
              <a:buNone/>
              <a:defRPr/>
            </a:pPr>
            <a:r>
              <a:rPr lang="en-US" sz="1800" dirty="0">
                <a:latin typeface="Montserrat SemiBold" pitchFamily="2" charset="0"/>
              </a:rPr>
              <a:t>Our 4-Step Approach to Strategy, Execution, and Optimization</a:t>
            </a:r>
          </a:p>
        </p:txBody>
      </p:sp>
      <p:grpSp>
        <p:nvGrpSpPr>
          <p:cNvPr id="53" name="Group 52">
            <a:extLst>
              <a:ext uri="{FF2B5EF4-FFF2-40B4-BE49-F238E27FC236}">
                <a16:creationId xmlns:a16="http://schemas.microsoft.com/office/drawing/2014/main" id="{79C5E41E-44E1-7797-12C8-27EEF96DB9B2}"/>
              </a:ext>
            </a:extLst>
          </p:cNvPr>
          <p:cNvGrpSpPr/>
          <p:nvPr/>
        </p:nvGrpSpPr>
        <p:grpSpPr>
          <a:xfrm>
            <a:off x="609601" y="1561908"/>
            <a:ext cx="571759" cy="209438"/>
            <a:chOff x="612215" y="3436053"/>
            <a:chExt cx="954475" cy="344047"/>
          </a:xfrm>
        </p:grpSpPr>
        <p:sp>
          <p:nvSpPr>
            <p:cNvPr id="54" name="Parallelogram 53">
              <a:extLst>
                <a:ext uri="{FF2B5EF4-FFF2-40B4-BE49-F238E27FC236}">
                  <a16:creationId xmlns:a16="http://schemas.microsoft.com/office/drawing/2014/main" id="{1DE2D38D-59BA-62CB-09B6-2B7811FF1009}"/>
                </a:ext>
              </a:extLst>
            </p:cNvPr>
            <p:cNvSpPr/>
            <p:nvPr/>
          </p:nvSpPr>
          <p:spPr>
            <a:xfrm>
              <a:off x="1133302" y="3436053"/>
              <a:ext cx="433388" cy="344047"/>
            </a:xfrm>
            <a:prstGeom prst="parallelogram">
              <a:avLst>
                <a:gd name="adj" fmla="val 7812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63" name="Parallelogram 62">
              <a:extLst>
                <a:ext uri="{FF2B5EF4-FFF2-40B4-BE49-F238E27FC236}">
                  <a16:creationId xmlns:a16="http://schemas.microsoft.com/office/drawing/2014/main" id="{D1A9F046-8AFC-F1FA-A252-7D1D7E724B61}"/>
                </a:ext>
              </a:extLst>
            </p:cNvPr>
            <p:cNvSpPr/>
            <p:nvPr/>
          </p:nvSpPr>
          <p:spPr>
            <a:xfrm>
              <a:off x="858906" y="3436053"/>
              <a:ext cx="378317" cy="344047"/>
            </a:xfrm>
            <a:prstGeom prst="parallelogram">
              <a:avLst>
                <a:gd name="adj" fmla="val 78127"/>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ontserrat"/>
                <a:ea typeface="+mn-ea"/>
                <a:cs typeface="+mn-cs"/>
              </a:endParaRPr>
            </a:p>
          </p:txBody>
        </p:sp>
        <p:sp>
          <p:nvSpPr>
            <p:cNvPr id="64" name="Parallelogram 63">
              <a:extLst>
                <a:ext uri="{FF2B5EF4-FFF2-40B4-BE49-F238E27FC236}">
                  <a16:creationId xmlns:a16="http://schemas.microsoft.com/office/drawing/2014/main" id="{6090367D-9837-9AC6-FCFC-E566AF12FB71}"/>
                </a:ext>
              </a:extLst>
            </p:cNvPr>
            <p:cNvSpPr/>
            <p:nvPr/>
          </p:nvSpPr>
          <p:spPr>
            <a:xfrm>
              <a:off x="612215" y="3436053"/>
              <a:ext cx="350612" cy="344047"/>
            </a:xfrm>
            <a:prstGeom prst="parallelogram">
              <a:avLst>
                <a:gd name="adj" fmla="val 78127"/>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ontserrat"/>
                <a:ea typeface="+mn-ea"/>
                <a:cs typeface="+mn-cs"/>
              </a:endParaRPr>
            </a:p>
          </p:txBody>
        </p:sp>
      </p:grpSp>
    </p:spTree>
    <p:extLst>
      <p:ext uri="{BB962C8B-B14F-4D97-AF65-F5344CB8AC3E}">
        <p14:creationId xmlns:p14="http://schemas.microsoft.com/office/powerpoint/2010/main" val="36744728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0B4092-027B-FF1A-4EC0-2FABC4A47058}"/>
            </a:ext>
          </a:extLst>
        </p:cNvPr>
        <p:cNvGrpSpPr/>
        <p:nvPr/>
      </p:nvGrpSpPr>
      <p:grpSpPr>
        <a:xfrm>
          <a:off x="0" y="0"/>
          <a:ext cx="0" cy="0"/>
          <a:chOff x="0" y="0"/>
          <a:chExt cx="0" cy="0"/>
        </a:xfrm>
      </p:grpSpPr>
      <p:grpSp>
        <p:nvGrpSpPr>
          <p:cNvPr id="35" name="Group 34" hidden="1">
            <a:extLst>
              <a:ext uri="{FF2B5EF4-FFF2-40B4-BE49-F238E27FC236}">
                <a16:creationId xmlns:a16="http://schemas.microsoft.com/office/drawing/2014/main" id="{9E27FDAB-8941-FF60-8790-3D2F10C376B3}"/>
              </a:ext>
            </a:extLst>
          </p:cNvPr>
          <p:cNvGrpSpPr/>
          <p:nvPr/>
        </p:nvGrpSpPr>
        <p:grpSpPr>
          <a:xfrm>
            <a:off x="609600" y="2057400"/>
            <a:ext cx="10972800" cy="4114800"/>
            <a:chOff x="609600" y="2057400"/>
            <a:chExt cx="10972800" cy="4114800"/>
          </a:xfrm>
          <a:solidFill>
            <a:schemeClr val="tx1"/>
          </a:solidFill>
        </p:grpSpPr>
        <p:sp>
          <p:nvSpPr>
            <p:cNvPr id="24" name="Rectangle 23">
              <a:extLst>
                <a:ext uri="{FF2B5EF4-FFF2-40B4-BE49-F238E27FC236}">
                  <a16:creationId xmlns:a16="http://schemas.microsoft.com/office/drawing/2014/main" id="{40793113-BC6B-DB8B-DE1F-E1ACCF268A89}"/>
                </a:ext>
              </a:extLst>
            </p:cNvPr>
            <p:cNvSpPr/>
            <p:nvPr/>
          </p:nvSpPr>
          <p:spPr>
            <a:xfrm>
              <a:off x="609600" y="2057400"/>
              <a:ext cx="2112635" cy="4114800"/>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25" name="Rectangle 24">
              <a:extLst>
                <a:ext uri="{FF2B5EF4-FFF2-40B4-BE49-F238E27FC236}">
                  <a16:creationId xmlns:a16="http://schemas.microsoft.com/office/drawing/2014/main" id="{7CAF7F4C-EF3E-92AC-ED7B-E11588963272}"/>
                </a:ext>
              </a:extLst>
            </p:cNvPr>
            <p:cNvSpPr/>
            <p:nvPr/>
          </p:nvSpPr>
          <p:spPr>
            <a:xfrm>
              <a:off x="2824641" y="2057400"/>
              <a:ext cx="2112635" cy="4114800"/>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26" name="Rectangle 25">
              <a:extLst>
                <a:ext uri="{FF2B5EF4-FFF2-40B4-BE49-F238E27FC236}">
                  <a16:creationId xmlns:a16="http://schemas.microsoft.com/office/drawing/2014/main" id="{5005A107-B770-AA9C-59A0-AD35739FE1A3}"/>
                </a:ext>
              </a:extLst>
            </p:cNvPr>
            <p:cNvSpPr/>
            <p:nvPr/>
          </p:nvSpPr>
          <p:spPr>
            <a:xfrm>
              <a:off x="5039681" y="2057400"/>
              <a:ext cx="2112635" cy="4114800"/>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27" name="Rectangle 26">
              <a:extLst>
                <a:ext uri="{FF2B5EF4-FFF2-40B4-BE49-F238E27FC236}">
                  <a16:creationId xmlns:a16="http://schemas.microsoft.com/office/drawing/2014/main" id="{15818D5B-22FE-6354-3F28-47906CE1768C}"/>
                </a:ext>
              </a:extLst>
            </p:cNvPr>
            <p:cNvSpPr/>
            <p:nvPr/>
          </p:nvSpPr>
          <p:spPr>
            <a:xfrm>
              <a:off x="7254722" y="2057400"/>
              <a:ext cx="2112635" cy="4114800"/>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28" name="Rectangle 27">
              <a:extLst>
                <a:ext uri="{FF2B5EF4-FFF2-40B4-BE49-F238E27FC236}">
                  <a16:creationId xmlns:a16="http://schemas.microsoft.com/office/drawing/2014/main" id="{24BDF0E1-40E9-485F-0FA4-30670F20486A}"/>
                </a:ext>
              </a:extLst>
            </p:cNvPr>
            <p:cNvSpPr/>
            <p:nvPr/>
          </p:nvSpPr>
          <p:spPr>
            <a:xfrm>
              <a:off x="9469765" y="2057400"/>
              <a:ext cx="2112635" cy="4114800"/>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grpSp>
      <p:sp>
        <p:nvSpPr>
          <p:cNvPr id="14" name="Text Placeholder 13">
            <a:extLst>
              <a:ext uri="{FF2B5EF4-FFF2-40B4-BE49-F238E27FC236}">
                <a16:creationId xmlns:a16="http://schemas.microsoft.com/office/drawing/2014/main" id="{C1D890DB-CC9C-111B-4E31-4562AAFE500E}"/>
              </a:ext>
            </a:extLst>
          </p:cNvPr>
          <p:cNvSpPr>
            <a:spLocks noGrp="1"/>
          </p:cNvSpPr>
          <p:nvPr>
            <p:ph type="body" sz="quarter" idx="18"/>
          </p:nvPr>
        </p:nvSpPr>
        <p:spPr>
          <a:xfrm>
            <a:off x="3197860" y="6279450"/>
            <a:ext cx="5796280" cy="166199"/>
          </a:xfrm>
        </p:spPr>
        <p:txBody>
          <a:bodyPr>
            <a:normAutofit/>
          </a:bodyPr>
          <a:lstStyle/>
          <a:p>
            <a:r>
              <a:rPr lang="en-US" dirty="0"/>
              <a:t>Our 5-Stage Framework</a:t>
            </a:r>
          </a:p>
        </p:txBody>
      </p:sp>
      <p:sp>
        <p:nvSpPr>
          <p:cNvPr id="7" name="Text Placeholder 6">
            <a:extLst>
              <a:ext uri="{FF2B5EF4-FFF2-40B4-BE49-F238E27FC236}">
                <a16:creationId xmlns:a16="http://schemas.microsoft.com/office/drawing/2014/main" id="{F6BE347F-B9D6-BE8A-78CC-C89DF04A3249}"/>
              </a:ext>
            </a:extLst>
          </p:cNvPr>
          <p:cNvSpPr>
            <a:spLocks noGrp="1"/>
          </p:cNvSpPr>
          <p:nvPr>
            <p:ph type="body" sz="quarter" idx="19"/>
          </p:nvPr>
        </p:nvSpPr>
        <p:spPr>
          <a:xfrm>
            <a:off x="609599" y="6251750"/>
            <a:ext cx="286613" cy="221599"/>
          </a:xfrm>
        </p:spPr>
        <p:txBody>
          <a:bodyPr>
            <a:normAutofit/>
          </a:bodyPr>
          <a:lstStyle/>
          <a:p>
            <a:r>
              <a:rPr lang="en-US" dirty="0"/>
              <a:t>01</a:t>
            </a:r>
          </a:p>
        </p:txBody>
      </p:sp>
      <p:sp>
        <p:nvSpPr>
          <p:cNvPr id="6" name="Text Placeholder 5">
            <a:extLst>
              <a:ext uri="{FF2B5EF4-FFF2-40B4-BE49-F238E27FC236}">
                <a16:creationId xmlns:a16="http://schemas.microsoft.com/office/drawing/2014/main" id="{F16DA85C-861D-BEC3-47C8-5FF789E11514}"/>
              </a:ext>
            </a:extLst>
          </p:cNvPr>
          <p:cNvSpPr>
            <a:spLocks noGrp="1"/>
          </p:cNvSpPr>
          <p:nvPr>
            <p:ph type="body" sz="quarter" idx="16"/>
          </p:nvPr>
        </p:nvSpPr>
        <p:spPr>
          <a:xfrm>
            <a:off x="946152" y="6279450"/>
            <a:ext cx="2203446" cy="166199"/>
          </a:xfrm>
        </p:spPr>
        <p:txBody>
          <a:bodyPr>
            <a:normAutofit/>
          </a:bodyPr>
          <a:lstStyle/>
          <a:p>
            <a:r>
              <a:rPr lang="en-US" dirty="0"/>
              <a:t>Introduction</a:t>
            </a:r>
          </a:p>
        </p:txBody>
      </p:sp>
      <p:sp>
        <p:nvSpPr>
          <p:cNvPr id="5" name="Slide Number Placeholder 4">
            <a:extLst>
              <a:ext uri="{FF2B5EF4-FFF2-40B4-BE49-F238E27FC236}">
                <a16:creationId xmlns:a16="http://schemas.microsoft.com/office/drawing/2014/main" id="{F2B77BBD-3589-E4AB-705D-FC000256D598}"/>
              </a:ext>
            </a:extLst>
          </p:cNvPr>
          <p:cNvSpPr>
            <a:spLocks noGrp="1"/>
          </p:cNvSpPr>
          <p:nvPr>
            <p:ph type="sldNum" sz="quarter" idx="4"/>
          </p:nvPr>
        </p:nvSpPr>
        <p:spPr>
          <a:xfrm>
            <a:off x="11295787" y="6251750"/>
            <a:ext cx="286611" cy="189270"/>
          </a:xfrm>
        </p:spPr>
        <p:txBody>
          <a:bodyPr/>
          <a:lstStyle/>
          <a:p>
            <a:pPr lvl="0"/>
            <a:fld id="{E494F7E3-3625-40F1-897C-DFFB67D50095}" type="slidenum">
              <a:rPr lang="en-US" noProof="0" smtClean="0"/>
              <a:pPr lvl="0"/>
              <a:t>38</a:t>
            </a:fld>
            <a:endParaRPr lang="en-US" noProof="0"/>
          </a:p>
        </p:txBody>
      </p:sp>
      <p:sp>
        <p:nvSpPr>
          <p:cNvPr id="21" name="Text Placeholder 20">
            <a:extLst>
              <a:ext uri="{FF2B5EF4-FFF2-40B4-BE49-F238E27FC236}">
                <a16:creationId xmlns:a16="http://schemas.microsoft.com/office/drawing/2014/main" id="{5920096B-5FF1-F964-DFB0-6DB26CF49F3A}"/>
              </a:ext>
            </a:extLst>
          </p:cNvPr>
          <p:cNvSpPr>
            <a:spLocks noGrp="1"/>
          </p:cNvSpPr>
          <p:nvPr>
            <p:ph type="body" sz="quarter" idx="20"/>
          </p:nvPr>
        </p:nvSpPr>
        <p:spPr>
          <a:xfrm>
            <a:off x="609600" y="393700"/>
            <a:ext cx="10972800" cy="757238"/>
          </a:xfrm>
        </p:spPr>
        <p:txBody>
          <a:bodyPr>
            <a:noAutofit/>
          </a:bodyPr>
          <a:lstStyle/>
          <a:p>
            <a:r>
              <a:rPr lang="en-US" dirty="0"/>
              <a:t>Our 5-Stage Framework for Delivering Measurable Business Value Through Digital Transformation</a:t>
            </a:r>
          </a:p>
        </p:txBody>
      </p:sp>
      <p:sp>
        <p:nvSpPr>
          <p:cNvPr id="8" name="TextBox 7">
            <a:extLst>
              <a:ext uri="{FF2B5EF4-FFF2-40B4-BE49-F238E27FC236}">
                <a16:creationId xmlns:a16="http://schemas.microsoft.com/office/drawing/2014/main" id="{23E3B894-BE9C-C300-43FC-BD8E25E786A6}"/>
              </a:ext>
            </a:extLst>
          </p:cNvPr>
          <p:cNvSpPr txBox="1"/>
          <p:nvPr/>
        </p:nvSpPr>
        <p:spPr>
          <a:xfrm>
            <a:off x="609599" y="2604148"/>
            <a:ext cx="1912944" cy="474169"/>
          </a:xfrm>
          <a:prstGeom prst="rect">
            <a:avLst/>
          </a:prstGeom>
          <a:noFill/>
        </p:spPr>
        <p:txBody>
          <a:bodyPr wrap="square" lIns="0" tIns="0" rIns="0" bIns="0">
            <a:no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E64EA"/>
                </a:solidFill>
                <a:effectLst/>
                <a:uLnTx/>
                <a:uFillTx/>
                <a:latin typeface="Montserrat SemiBold" pitchFamily="2" charset="0"/>
                <a:ea typeface="+mn-ea"/>
                <a:cs typeface="+mn-cs"/>
              </a:rPr>
              <a:t>Digital Readiness Assessment</a:t>
            </a:r>
          </a:p>
        </p:txBody>
      </p:sp>
      <p:sp>
        <p:nvSpPr>
          <p:cNvPr id="9" name="TextBox 8">
            <a:extLst>
              <a:ext uri="{FF2B5EF4-FFF2-40B4-BE49-F238E27FC236}">
                <a16:creationId xmlns:a16="http://schemas.microsoft.com/office/drawing/2014/main" id="{750492A6-E708-097A-67E2-F343C0958318}"/>
              </a:ext>
            </a:extLst>
          </p:cNvPr>
          <p:cNvSpPr txBox="1"/>
          <p:nvPr/>
        </p:nvSpPr>
        <p:spPr>
          <a:xfrm>
            <a:off x="2899664" y="3564806"/>
            <a:ext cx="1912944" cy="474169"/>
          </a:xfrm>
          <a:prstGeom prst="rect">
            <a:avLst/>
          </a:prstGeom>
          <a:noFill/>
        </p:spPr>
        <p:txBody>
          <a:bodyPr wrap="square" lIns="0" tIns="0" rIns="0" bIns="0">
            <a:no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E64EA"/>
                </a:solidFill>
                <a:effectLst/>
                <a:uLnTx/>
                <a:uFillTx/>
                <a:latin typeface="Montserrat SemiBold" pitchFamily="2" charset="0"/>
                <a:ea typeface="+mn-ea"/>
                <a:cs typeface="+mn-cs"/>
              </a:rPr>
              <a:t>Vision &amp; Strategy Alignment</a:t>
            </a:r>
          </a:p>
        </p:txBody>
      </p:sp>
      <p:sp>
        <p:nvSpPr>
          <p:cNvPr id="10" name="TextBox 9">
            <a:extLst>
              <a:ext uri="{FF2B5EF4-FFF2-40B4-BE49-F238E27FC236}">
                <a16:creationId xmlns:a16="http://schemas.microsoft.com/office/drawing/2014/main" id="{E6440609-3623-9649-D958-D03B192AEBEF}"/>
              </a:ext>
            </a:extLst>
          </p:cNvPr>
          <p:cNvSpPr txBox="1"/>
          <p:nvPr/>
        </p:nvSpPr>
        <p:spPr>
          <a:xfrm>
            <a:off x="5189728" y="2604148"/>
            <a:ext cx="1912944" cy="474169"/>
          </a:xfrm>
          <a:prstGeom prst="rect">
            <a:avLst/>
          </a:prstGeom>
          <a:noFill/>
        </p:spPr>
        <p:txBody>
          <a:bodyPr wrap="square" lIns="0" tIns="0" rIns="0" bIns="0">
            <a:no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E64EA"/>
                </a:solidFill>
                <a:effectLst/>
                <a:uLnTx/>
                <a:uFillTx/>
                <a:latin typeface="Montserrat SemiBold" pitchFamily="2" charset="0"/>
                <a:ea typeface="+mn-ea"/>
                <a:cs typeface="+mn-cs"/>
              </a:rPr>
              <a:t>Experience &amp; Solution Design</a:t>
            </a:r>
          </a:p>
        </p:txBody>
      </p:sp>
      <p:sp>
        <p:nvSpPr>
          <p:cNvPr id="11" name="TextBox 10">
            <a:extLst>
              <a:ext uri="{FF2B5EF4-FFF2-40B4-BE49-F238E27FC236}">
                <a16:creationId xmlns:a16="http://schemas.microsoft.com/office/drawing/2014/main" id="{072F7BED-C4B5-B7BE-50CB-E5B0BADC5757}"/>
              </a:ext>
            </a:extLst>
          </p:cNvPr>
          <p:cNvSpPr txBox="1"/>
          <p:nvPr/>
        </p:nvSpPr>
        <p:spPr>
          <a:xfrm>
            <a:off x="7479793" y="3564806"/>
            <a:ext cx="1912944" cy="474169"/>
          </a:xfrm>
          <a:prstGeom prst="rect">
            <a:avLst/>
          </a:prstGeom>
          <a:noFill/>
        </p:spPr>
        <p:txBody>
          <a:bodyPr wrap="square" lIns="0" tIns="0" rIns="0" bIns="0">
            <a:no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E64EA"/>
                </a:solidFill>
                <a:effectLst/>
                <a:uLnTx/>
                <a:uFillTx/>
                <a:latin typeface="Montserrat SemiBold" pitchFamily="2" charset="0"/>
                <a:ea typeface="+mn-ea"/>
                <a:cs typeface="+mn-cs"/>
              </a:rPr>
              <a:t>Technology Enablement</a:t>
            </a:r>
          </a:p>
        </p:txBody>
      </p:sp>
      <p:sp>
        <p:nvSpPr>
          <p:cNvPr id="13" name="TextBox 12">
            <a:extLst>
              <a:ext uri="{FF2B5EF4-FFF2-40B4-BE49-F238E27FC236}">
                <a16:creationId xmlns:a16="http://schemas.microsoft.com/office/drawing/2014/main" id="{5192E930-3C97-C91B-CF9D-827C9B3E68D9}"/>
              </a:ext>
            </a:extLst>
          </p:cNvPr>
          <p:cNvSpPr txBox="1"/>
          <p:nvPr/>
        </p:nvSpPr>
        <p:spPr>
          <a:xfrm>
            <a:off x="9769861" y="2604148"/>
            <a:ext cx="1912944" cy="474169"/>
          </a:xfrm>
          <a:prstGeom prst="rect">
            <a:avLst/>
          </a:prstGeom>
          <a:noFill/>
        </p:spPr>
        <p:txBody>
          <a:bodyPr wrap="square" lIns="0" tIns="0" rIns="0" bIns="0">
            <a:no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E64EA"/>
                </a:solidFill>
                <a:effectLst/>
                <a:uLnTx/>
                <a:uFillTx/>
                <a:latin typeface="Montserrat SemiBold" pitchFamily="2" charset="0"/>
                <a:ea typeface="+mn-ea"/>
                <a:cs typeface="+mn-cs"/>
              </a:rPr>
              <a:t>Performance Optimization </a:t>
            </a:r>
          </a:p>
        </p:txBody>
      </p:sp>
      <p:sp>
        <p:nvSpPr>
          <p:cNvPr id="15" name="TextBox 14">
            <a:extLst>
              <a:ext uri="{FF2B5EF4-FFF2-40B4-BE49-F238E27FC236}">
                <a16:creationId xmlns:a16="http://schemas.microsoft.com/office/drawing/2014/main" id="{55A40B1E-1421-D569-05A0-32857E927E1B}"/>
              </a:ext>
            </a:extLst>
          </p:cNvPr>
          <p:cNvSpPr txBox="1">
            <a:spLocks/>
          </p:cNvSpPr>
          <p:nvPr/>
        </p:nvSpPr>
        <p:spPr>
          <a:xfrm>
            <a:off x="609598" y="3125520"/>
            <a:ext cx="1927889" cy="1037976"/>
          </a:xfrm>
          <a:prstGeom prst="rect">
            <a:avLst/>
          </a:prstGeom>
          <a:noFill/>
        </p:spPr>
        <p:txBody>
          <a:bodyPr wrap="square" lIns="0" tIns="0" rIns="0" bIns="0">
            <a:no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Montserrat"/>
                <a:ea typeface="+mn-ea"/>
                <a:cs typeface="+mn-cs"/>
              </a:rPr>
              <a:t>Evaluate current digital capabilities, market position, and organizational readiness for transformation.</a:t>
            </a:r>
          </a:p>
        </p:txBody>
      </p:sp>
      <p:sp>
        <p:nvSpPr>
          <p:cNvPr id="16" name="TextBox 15">
            <a:extLst>
              <a:ext uri="{FF2B5EF4-FFF2-40B4-BE49-F238E27FC236}">
                <a16:creationId xmlns:a16="http://schemas.microsoft.com/office/drawing/2014/main" id="{0FD7F9A7-0F0C-0104-3534-EBC9A8C38F47}"/>
              </a:ext>
            </a:extLst>
          </p:cNvPr>
          <p:cNvSpPr txBox="1">
            <a:spLocks/>
          </p:cNvSpPr>
          <p:nvPr/>
        </p:nvSpPr>
        <p:spPr>
          <a:xfrm>
            <a:off x="2899663" y="4086178"/>
            <a:ext cx="1927889" cy="1037976"/>
          </a:xfrm>
          <a:prstGeom prst="rect">
            <a:avLst/>
          </a:prstGeom>
          <a:noFill/>
        </p:spPr>
        <p:txBody>
          <a:bodyPr wrap="square" lIns="0" tIns="0" rIns="0" bIns="0">
            <a:no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Montserrat"/>
                <a:ea typeface="+mn-ea"/>
                <a:cs typeface="+mn-cs"/>
              </a:rPr>
              <a:t>Define a clear digital vision, objectives, and measurable outcomes aligned with the enterprise’s goals.</a:t>
            </a:r>
          </a:p>
        </p:txBody>
      </p:sp>
      <p:sp>
        <p:nvSpPr>
          <p:cNvPr id="17" name="TextBox 16">
            <a:extLst>
              <a:ext uri="{FF2B5EF4-FFF2-40B4-BE49-F238E27FC236}">
                <a16:creationId xmlns:a16="http://schemas.microsoft.com/office/drawing/2014/main" id="{7BD5F5E3-E726-FA02-5DEA-8B3C0DF36CDD}"/>
              </a:ext>
            </a:extLst>
          </p:cNvPr>
          <p:cNvSpPr txBox="1">
            <a:spLocks/>
          </p:cNvSpPr>
          <p:nvPr/>
        </p:nvSpPr>
        <p:spPr>
          <a:xfrm>
            <a:off x="5189727" y="3125520"/>
            <a:ext cx="1927889" cy="1037976"/>
          </a:xfrm>
          <a:prstGeom prst="rect">
            <a:avLst/>
          </a:prstGeom>
          <a:noFill/>
        </p:spPr>
        <p:txBody>
          <a:bodyPr wrap="square" lIns="0" tIns="0" rIns="0" bIns="0">
            <a:no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Montserrat"/>
                <a:ea typeface="+mn-ea"/>
                <a:cs typeface="+mn-cs"/>
              </a:rPr>
              <a:t>Create customer-centric, data-driven digital solutions and reimagine processes for maximum business value.</a:t>
            </a:r>
          </a:p>
        </p:txBody>
      </p:sp>
      <p:sp>
        <p:nvSpPr>
          <p:cNvPr id="18" name="TextBox 17">
            <a:extLst>
              <a:ext uri="{FF2B5EF4-FFF2-40B4-BE49-F238E27FC236}">
                <a16:creationId xmlns:a16="http://schemas.microsoft.com/office/drawing/2014/main" id="{0A10C906-FE4D-37D8-0487-706F9845557F}"/>
              </a:ext>
            </a:extLst>
          </p:cNvPr>
          <p:cNvSpPr txBox="1">
            <a:spLocks/>
          </p:cNvSpPr>
          <p:nvPr/>
        </p:nvSpPr>
        <p:spPr>
          <a:xfrm>
            <a:off x="7479793" y="4086178"/>
            <a:ext cx="1927889" cy="1037976"/>
          </a:xfrm>
          <a:prstGeom prst="rect">
            <a:avLst/>
          </a:prstGeom>
          <a:noFill/>
        </p:spPr>
        <p:txBody>
          <a:bodyPr wrap="square" lIns="0" tIns="0" rIns="0" bIns="0">
            <a:no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Montserrat"/>
                <a:ea typeface="+mn-ea"/>
                <a:cs typeface="+mn-cs"/>
              </a:rPr>
              <a:t>Select, implement, </a:t>
            </a:r>
            <a:br>
              <a:rPr kumimoji="0" lang="en-US" sz="1200" b="0" i="0" u="none" strike="noStrike" kern="1200" cap="none" spc="0" normalizeH="0" baseline="0" noProof="0" dirty="0">
                <a:ln>
                  <a:noFill/>
                </a:ln>
                <a:solidFill>
                  <a:prstClr val="white"/>
                </a:solidFill>
                <a:effectLst/>
                <a:uLnTx/>
                <a:uFillTx/>
                <a:latin typeface="Montserrat"/>
                <a:ea typeface="+mn-ea"/>
                <a:cs typeface="+mn-cs"/>
              </a:rPr>
            </a:br>
            <a:r>
              <a:rPr kumimoji="0" lang="en-US" sz="1200" b="0" i="0" u="none" strike="noStrike" kern="1200" cap="none" spc="0" normalizeH="0" baseline="0" noProof="0" dirty="0">
                <a:ln>
                  <a:noFill/>
                </a:ln>
                <a:solidFill>
                  <a:prstClr val="white"/>
                </a:solidFill>
                <a:effectLst/>
                <a:uLnTx/>
                <a:uFillTx/>
                <a:latin typeface="Montserrat"/>
                <a:ea typeface="+mn-ea"/>
                <a:cs typeface="+mn-cs"/>
              </a:rPr>
              <a:t>and integrate the right digital transformation platforms, tools, and automation solutions.</a:t>
            </a:r>
          </a:p>
        </p:txBody>
      </p:sp>
      <p:sp>
        <p:nvSpPr>
          <p:cNvPr id="20" name="TextBox 19">
            <a:extLst>
              <a:ext uri="{FF2B5EF4-FFF2-40B4-BE49-F238E27FC236}">
                <a16:creationId xmlns:a16="http://schemas.microsoft.com/office/drawing/2014/main" id="{C6C6AECB-7746-A215-4892-4BF05B8F31CE}"/>
              </a:ext>
            </a:extLst>
          </p:cNvPr>
          <p:cNvSpPr txBox="1"/>
          <p:nvPr/>
        </p:nvSpPr>
        <p:spPr>
          <a:xfrm>
            <a:off x="9769860" y="3125520"/>
            <a:ext cx="1838185" cy="1037976"/>
          </a:xfrm>
          <a:prstGeom prst="rect">
            <a:avLst/>
          </a:prstGeom>
          <a:noFill/>
        </p:spPr>
        <p:txBody>
          <a:bodyPr wrap="square" lIns="0" tIns="0" rIns="0" bIns="0">
            <a:no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Montserrat"/>
                <a:ea typeface="+mn-ea"/>
                <a:cs typeface="+mn-cs"/>
              </a:rPr>
              <a:t>Continuously track results, optimize digital initiatives, and evolve strategies to stay ahead of market disruption.</a:t>
            </a:r>
          </a:p>
        </p:txBody>
      </p:sp>
      <p:pic>
        <p:nvPicPr>
          <p:cNvPr id="30" name="Graphic 29">
            <a:extLst>
              <a:ext uri="{FF2B5EF4-FFF2-40B4-BE49-F238E27FC236}">
                <a16:creationId xmlns:a16="http://schemas.microsoft.com/office/drawing/2014/main" id="{99C1422C-8FD0-AAFE-66F5-E4066F7FAF2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09599" y="2282597"/>
            <a:ext cx="223006" cy="215700"/>
          </a:xfrm>
          <a:prstGeom prst="rect">
            <a:avLst/>
          </a:prstGeom>
        </p:spPr>
      </p:pic>
      <p:pic>
        <p:nvPicPr>
          <p:cNvPr id="31" name="Graphic 30">
            <a:extLst>
              <a:ext uri="{FF2B5EF4-FFF2-40B4-BE49-F238E27FC236}">
                <a16:creationId xmlns:a16="http://schemas.microsoft.com/office/drawing/2014/main" id="{640227AC-21C2-8A38-5AA0-E4E206C22EF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99664" y="3221076"/>
            <a:ext cx="268865" cy="260057"/>
          </a:xfrm>
          <a:prstGeom prst="rect">
            <a:avLst/>
          </a:prstGeom>
        </p:spPr>
      </p:pic>
      <p:pic>
        <p:nvPicPr>
          <p:cNvPr id="32" name="Graphic 31">
            <a:extLst>
              <a:ext uri="{FF2B5EF4-FFF2-40B4-BE49-F238E27FC236}">
                <a16:creationId xmlns:a16="http://schemas.microsoft.com/office/drawing/2014/main" id="{30D3F004-9519-5579-91C3-F58F74A3C561}"/>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9769858" y="2260418"/>
            <a:ext cx="268865" cy="260057"/>
          </a:xfrm>
          <a:prstGeom prst="rect">
            <a:avLst/>
          </a:prstGeom>
        </p:spPr>
      </p:pic>
      <p:pic>
        <p:nvPicPr>
          <p:cNvPr id="33" name="Graphic 32">
            <a:extLst>
              <a:ext uri="{FF2B5EF4-FFF2-40B4-BE49-F238E27FC236}">
                <a16:creationId xmlns:a16="http://schemas.microsoft.com/office/drawing/2014/main" id="{0B9458EF-5968-8FEA-2135-D54DAE1C7C83}"/>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5189729" y="2267454"/>
            <a:ext cx="254317" cy="245985"/>
          </a:xfrm>
          <a:prstGeom prst="rect">
            <a:avLst/>
          </a:prstGeom>
        </p:spPr>
      </p:pic>
      <p:pic>
        <p:nvPicPr>
          <p:cNvPr id="34" name="Graphic 33">
            <a:extLst>
              <a:ext uri="{FF2B5EF4-FFF2-40B4-BE49-F238E27FC236}">
                <a16:creationId xmlns:a16="http://schemas.microsoft.com/office/drawing/2014/main" id="{38A71C8B-6DA0-5EE5-286A-E07639942DC2}"/>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7444019" y="3221076"/>
            <a:ext cx="268865" cy="260057"/>
          </a:xfrm>
          <a:prstGeom prst="rect">
            <a:avLst/>
          </a:prstGeom>
        </p:spPr>
      </p:pic>
      <p:cxnSp>
        <p:nvCxnSpPr>
          <p:cNvPr id="38" name="Straight Connector 37">
            <a:extLst>
              <a:ext uri="{FF2B5EF4-FFF2-40B4-BE49-F238E27FC236}">
                <a16:creationId xmlns:a16="http://schemas.microsoft.com/office/drawing/2014/main" id="{80800978-07DE-D448-BFA1-09D011F2E4E2}"/>
              </a:ext>
            </a:extLst>
          </p:cNvPr>
          <p:cNvCxnSpPr>
            <a:cxnSpLocks/>
          </p:cNvCxnSpPr>
          <p:nvPr/>
        </p:nvCxnSpPr>
        <p:spPr>
          <a:xfrm>
            <a:off x="4952221" y="3170940"/>
            <a:ext cx="0" cy="2125152"/>
          </a:xfrm>
          <a:prstGeom prst="line">
            <a:avLst/>
          </a:prstGeom>
          <a:ln>
            <a:solidFill>
              <a:schemeClr val="accent4">
                <a:alpha val="20000"/>
              </a:schemeClr>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B1699757-8C74-1173-534E-EF7E69C85B12}"/>
              </a:ext>
            </a:extLst>
          </p:cNvPr>
          <p:cNvCxnSpPr>
            <a:cxnSpLocks/>
          </p:cNvCxnSpPr>
          <p:nvPr/>
        </p:nvCxnSpPr>
        <p:spPr>
          <a:xfrm>
            <a:off x="2662156" y="2207914"/>
            <a:ext cx="0" cy="2125152"/>
          </a:xfrm>
          <a:prstGeom prst="line">
            <a:avLst/>
          </a:prstGeom>
          <a:ln>
            <a:solidFill>
              <a:schemeClr val="accent4">
                <a:alpha val="20000"/>
              </a:schemeClr>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814C756A-D1C6-A03F-F80D-054E37FA7448}"/>
              </a:ext>
            </a:extLst>
          </p:cNvPr>
          <p:cNvCxnSpPr>
            <a:cxnSpLocks/>
          </p:cNvCxnSpPr>
          <p:nvPr/>
        </p:nvCxnSpPr>
        <p:spPr>
          <a:xfrm>
            <a:off x="7242285" y="2207914"/>
            <a:ext cx="0" cy="2125152"/>
          </a:xfrm>
          <a:prstGeom prst="line">
            <a:avLst/>
          </a:prstGeom>
          <a:ln>
            <a:solidFill>
              <a:schemeClr val="accent4">
                <a:alpha val="20000"/>
              </a:schemeClr>
            </a:solidFill>
          </a:ln>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9CA674F3-2B05-DB89-BD62-EBC3B4C00958}"/>
              </a:ext>
            </a:extLst>
          </p:cNvPr>
          <p:cNvCxnSpPr>
            <a:cxnSpLocks/>
          </p:cNvCxnSpPr>
          <p:nvPr/>
        </p:nvCxnSpPr>
        <p:spPr>
          <a:xfrm>
            <a:off x="9532350" y="3170940"/>
            <a:ext cx="0" cy="2125152"/>
          </a:xfrm>
          <a:prstGeom prst="line">
            <a:avLst/>
          </a:prstGeom>
          <a:ln>
            <a:solidFill>
              <a:schemeClr val="accent4">
                <a:alpha val="20000"/>
              </a:schemeClr>
            </a:solidFill>
          </a:ln>
        </p:spPr>
        <p:style>
          <a:lnRef idx="2">
            <a:schemeClr val="accent1"/>
          </a:lnRef>
          <a:fillRef idx="0">
            <a:schemeClr val="accent1"/>
          </a:fillRef>
          <a:effectRef idx="1">
            <a:schemeClr val="accent1"/>
          </a:effectRef>
          <a:fontRef idx="minor">
            <a:schemeClr val="tx1"/>
          </a:fontRef>
        </p:style>
      </p:cxnSp>
      <p:grpSp>
        <p:nvGrpSpPr>
          <p:cNvPr id="46" name="Group 45">
            <a:extLst>
              <a:ext uri="{FF2B5EF4-FFF2-40B4-BE49-F238E27FC236}">
                <a16:creationId xmlns:a16="http://schemas.microsoft.com/office/drawing/2014/main" id="{CC3E462E-9CED-B3C0-0483-DFC7F9256F55}"/>
              </a:ext>
            </a:extLst>
          </p:cNvPr>
          <p:cNvGrpSpPr/>
          <p:nvPr/>
        </p:nvGrpSpPr>
        <p:grpSpPr>
          <a:xfrm>
            <a:off x="2528714" y="2609945"/>
            <a:ext cx="266883" cy="258140"/>
            <a:chOff x="2447417" y="3315590"/>
            <a:chExt cx="296608" cy="296608"/>
          </a:xfrm>
        </p:grpSpPr>
        <p:sp>
          <p:nvSpPr>
            <p:cNvPr id="44" name="Oval 43">
              <a:extLst>
                <a:ext uri="{FF2B5EF4-FFF2-40B4-BE49-F238E27FC236}">
                  <a16:creationId xmlns:a16="http://schemas.microsoft.com/office/drawing/2014/main" id="{02708711-7087-94A3-78F4-D4578C06FCFB}"/>
                </a:ext>
              </a:extLst>
            </p:cNvPr>
            <p:cNvSpPr/>
            <p:nvPr/>
          </p:nvSpPr>
          <p:spPr>
            <a:xfrm>
              <a:off x="2447417" y="3315590"/>
              <a:ext cx="296608" cy="296608"/>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45" name="Isosceles Triangle 47">
              <a:extLst>
                <a:ext uri="{FF2B5EF4-FFF2-40B4-BE49-F238E27FC236}">
                  <a16:creationId xmlns:a16="http://schemas.microsoft.com/office/drawing/2014/main" id="{8111E2C7-70CF-223A-75D3-349715391BE7}"/>
                </a:ext>
              </a:extLst>
            </p:cNvPr>
            <p:cNvSpPr/>
            <p:nvPr/>
          </p:nvSpPr>
          <p:spPr>
            <a:xfrm rot="5400000">
              <a:off x="2534838" y="3415818"/>
              <a:ext cx="152246" cy="96152"/>
            </a:xfrm>
            <a:custGeom>
              <a:avLst/>
              <a:gdLst>
                <a:gd name="connsiteX0" fmla="*/ 0 w 341513"/>
                <a:gd name="connsiteY0" fmla="*/ 294408 h 294408"/>
                <a:gd name="connsiteX1" fmla="*/ 170757 w 341513"/>
                <a:gd name="connsiteY1" fmla="*/ 0 h 294408"/>
                <a:gd name="connsiteX2" fmla="*/ 341513 w 341513"/>
                <a:gd name="connsiteY2" fmla="*/ 294408 h 294408"/>
                <a:gd name="connsiteX3" fmla="*/ 0 w 341513"/>
                <a:gd name="connsiteY3" fmla="*/ 294408 h 294408"/>
                <a:gd name="connsiteX0" fmla="*/ 0 w 341513"/>
                <a:gd name="connsiteY0" fmla="*/ 294408 h 385848"/>
                <a:gd name="connsiteX1" fmla="*/ 170757 w 341513"/>
                <a:gd name="connsiteY1" fmla="*/ 0 h 385848"/>
                <a:gd name="connsiteX2" fmla="*/ 341513 w 341513"/>
                <a:gd name="connsiteY2" fmla="*/ 294408 h 385848"/>
                <a:gd name="connsiteX3" fmla="*/ 91440 w 341513"/>
                <a:gd name="connsiteY3" fmla="*/ 385848 h 385848"/>
                <a:gd name="connsiteX0" fmla="*/ 0 w 341513"/>
                <a:gd name="connsiteY0" fmla="*/ 294408 h 294408"/>
                <a:gd name="connsiteX1" fmla="*/ 170757 w 341513"/>
                <a:gd name="connsiteY1" fmla="*/ 0 h 294408"/>
                <a:gd name="connsiteX2" fmla="*/ 341513 w 341513"/>
                <a:gd name="connsiteY2" fmla="*/ 294408 h 294408"/>
              </a:gdLst>
              <a:ahLst/>
              <a:cxnLst>
                <a:cxn ang="0">
                  <a:pos x="connsiteX0" y="connsiteY0"/>
                </a:cxn>
                <a:cxn ang="0">
                  <a:pos x="connsiteX1" y="connsiteY1"/>
                </a:cxn>
                <a:cxn ang="0">
                  <a:pos x="connsiteX2" y="connsiteY2"/>
                </a:cxn>
              </a:cxnLst>
              <a:rect l="l" t="t" r="r" b="b"/>
              <a:pathLst>
                <a:path w="341513" h="294408">
                  <a:moveTo>
                    <a:pt x="0" y="294408"/>
                  </a:moveTo>
                  <a:lnTo>
                    <a:pt x="170757" y="0"/>
                  </a:lnTo>
                  <a:lnTo>
                    <a:pt x="341513" y="294408"/>
                  </a:lnTo>
                </a:path>
              </a:pathLst>
            </a:custGeom>
            <a:noFill/>
            <a:ln>
              <a:solidFill>
                <a:schemeClr val="accent3"/>
              </a:solidFill>
              <a:beve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grpSp>
      <p:grpSp>
        <p:nvGrpSpPr>
          <p:cNvPr id="47" name="Group 46">
            <a:extLst>
              <a:ext uri="{FF2B5EF4-FFF2-40B4-BE49-F238E27FC236}">
                <a16:creationId xmlns:a16="http://schemas.microsoft.com/office/drawing/2014/main" id="{3EDB0686-988A-CE32-55EC-DC81550D526C}"/>
              </a:ext>
            </a:extLst>
          </p:cNvPr>
          <p:cNvGrpSpPr/>
          <p:nvPr/>
        </p:nvGrpSpPr>
        <p:grpSpPr>
          <a:xfrm>
            <a:off x="7122200" y="2588402"/>
            <a:ext cx="266883" cy="258140"/>
            <a:chOff x="2447417" y="3315590"/>
            <a:chExt cx="296608" cy="296608"/>
          </a:xfrm>
        </p:grpSpPr>
        <p:sp>
          <p:nvSpPr>
            <p:cNvPr id="48" name="Oval 47">
              <a:extLst>
                <a:ext uri="{FF2B5EF4-FFF2-40B4-BE49-F238E27FC236}">
                  <a16:creationId xmlns:a16="http://schemas.microsoft.com/office/drawing/2014/main" id="{119987DD-F5BC-02C9-0046-A6A31071C3AA}"/>
                </a:ext>
              </a:extLst>
            </p:cNvPr>
            <p:cNvSpPr/>
            <p:nvPr/>
          </p:nvSpPr>
          <p:spPr>
            <a:xfrm>
              <a:off x="2447417" y="3315590"/>
              <a:ext cx="296608" cy="296608"/>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49" name="Isosceles Triangle 47">
              <a:extLst>
                <a:ext uri="{FF2B5EF4-FFF2-40B4-BE49-F238E27FC236}">
                  <a16:creationId xmlns:a16="http://schemas.microsoft.com/office/drawing/2014/main" id="{903B430B-1FE0-418D-631C-450AD26B395C}"/>
                </a:ext>
              </a:extLst>
            </p:cNvPr>
            <p:cNvSpPr/>
            <p:nvPr/>
          </p:nvSpPr>
          <p:spPr>
            <a:xfrm rot="5400000">
              <a:off x="2534838" y="3415818"/>
              <a:ext cx="152246" cy="96152"/>
            </a:xfrm>
            <a:custGeom>
              <a:avLst/>
              <a:gdLst>
                <a:gd name="connsiteX0" fmla="*/ 0 w 341513"/>
                <a:gd name="connsiteY0" fmla="*/ 294408 h 294408"/>
                <a:gd name="connsiteX1" fmla="*/ 170757 w 341513"/>
                <a:gd name="connsiteY1" fmla="*/ 0 h 294408"/>
                <a:gd name="connsiteX2" fmla="*/ 341513 w 341513"/>
                <a:gd name="connsiteY2" fmla="*/ 294408 h 294408"/>
                <a:gd name="connsiteX3" fmla="*/ 0 w 341513"/>
                <a:gd name="connsiteY3" fmla="*/ 294408 h 294408"/>
                <a:gd name="connsiteX0" fmla="*/ 0 w 341513"/>
                <a:gd name="connsiteY0" fmla="*/ 294408 h 385848"/>
                <a:gd name="connsiteX1" fmla="*/ 170757 w 341513"/>
                <a:gd name="connsiteY1" fmla="*/ 0 h 385848"/>
                <a:gd name="connsiteX2" fmla="*/ 341513 w 341513"/>
                <a:gd name="connsiteY2" fmla="*/ 294408 h 385848"/>
                <a:gd name="connsiteX3" fmla="*/ 91440 w 341513"/>
                <a:gd name="connsiteY3" fmla="*/ 385848 h 385848"/>
                <a:gd name="connsiteX0" fmla="*/ 0 w 341513"/>
                <a:gd name="connsiteY0" fmla="*/ 294408 h 294408"/>
                <a:gd name="connsiteX1" fmla="*/ 170757 w 341513"/>
                <a:gd name="connsiteY1" fmla="*/ 0 h 294408"/>
                <a:gd name="connsiteX2" fmla="*/ 341513 w 341513"/>
                <a:gd name="connsiteY2" fmla="*/ 294408 h 294408"/>
              </a:gdLst>
              <a:ahLst/>
              <a:cxnLst>
                <a:cxn ang="0">
                  <a:pos x="connsiteX0" y="connsiteY0"/>
                </a:cxn>
                <a:cxn ang="0">
                  <a:pos x="connsiteX1" y="connsiteY1"/>
                </a:cxn>
                <a:cxn ang="0">
                  <a:pos x="connsiteX2" y="connsiteY2"/>
                </a:cxn>
              </a:cxnLst>
              <a:rect l="l" t="t" r="r" b="b"/>
              <a:pathLst>
                <a:path w="341513" h="294408">
                  <a:moveTo>
                    <a:pt x="0" y="294408"/>
                  </a:moveTo>
                  <a:lnTo>
                    <a:pt x="170757" y="0"/>
                  </a:lnTo>
                  <a:lnTo>
                    <a:pt x="341513" y="294408"/>
                  </a:lnTo>
                </a:path>
              </a:pathLst>
            </a:custGeom>
            <a:noFill/>
            <a:ln>
              <a:solidFill>
                <a:schemeClr val="accent3"/>
              </a:solidFill>
              <a:beve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grpSp>
      <p:grpSp>
        <p:nvGrpSpPr>
          <p:cNvPr id="50" name="Group 49">
            <a:extLst>
              <a:ext uri="{FF2B5EF4-FFF2-40B4-BE49-F238E27FC236}">
                <a16:creationId xmlns:a16="http://schemas.microsoft.com/office/drawing/2014/main" id="{F93F5021-078A-7C46-954E-47441A7556C1}"/>
              </a:ext>
            </a:extLst>
          </p:cNvPr>
          <p:cNvGrpSpPr/>
          <p:nvPr/>
        </p:nvGrpSpPr>
        <p:grpSpPr>
          <a:xfrm>
            <a:off x="9402808" y="3558362"/>
            <a:ext cx="266883" cy="258140"/>
            <a:chOff x="2447417" y="3315590"/>
            <a:chExt cx="296608" cy="296608"/>
          </a:xfrm>
        </p:grpSpPr>
        <p:sp>
          <p:nvSpPr>
            <p:cNvPr id="51" name="Oval 50">
              <a:extLst>
                <a:ext uri="{FF2B5EF4-FFF2-40B4-BE49-F238E27FC236}">
                  <a16:creationId xmlns:a16="http://schemas.microsoft.com/office/drawing/2014/main" id="{5DD7A99F-8D79-98F9-F0A0-BA0091CF8276}"/>
                </a:ext>
              </a:extLst>
            </p:cNvPr>
            <p:cNvSpPr/>
            <p:nvPr/>
          </p:nvSpPr>
          <p:spPr>
            <a:xfrm>
              <a:off x="2447417" y="3315590"/>
              <a:ext cx="296608" cy="296608"/>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52" name="Isosceles Triangle 47">
              <a:extLst>
                <a:ext uri="{FF2B5EF4-FFF2-40B4-BE49-F238E27FC236}">
                  <a16:creationId xmlns:a16="http://schemas.microsoft.com/office/drawing/2014/main" id="{C8B0BD2D-BC33-53AF-7386-D3D46C8470E9}"/>
                </a:ext>
              </a:extLst>
            </p:cNvPr>
            <p:cNvSpPr/>
            <p:nvPr/>
          </p:nvSpPr>
          <p:spPr>
            <a:xfrm rot="5400000">
              <a:off x="2534838" y="3415818"/>
              <a:ext cx="152246" cy="96152"/>
            </a:xfrm>
            <a:custGeom>
              <a:avLst/>
              <a:gdLst>
                <a:gd name="connsiteX0" fmla="*/ 0 w 341513"/>
                <a:gd name="connsiteY0" fmla="*/ 294408 h 294408"/>
                <a:gd name="connsiteX1" fmla="*/ 170757 w 341513"/>
                <a:gd name="connsiteY1" fmla="*/ 0 h 294408"/>
                <a:gd name="connsiteX2" fmla="*/ 341513 w 341513"/>
                <a:gd name="connsiteY2" fmla="*/ 294408 h 294408"/>
                <a:gd name="connsiteX3" fmla="*/ 0 w 341513"/>
                <a:gd name="connsiteY3" fmla="*/ 294408 h 294408"/>
                <a:gd name="connsiteX0" fmla="*/ 0 w 341513"/>
                <a:gd name="connsiteY0" fmla="*/ 294408 h 385848"/>
                <a:gd name="connsiteX1" fmla="*/ 170757 w 341513"/>
                <a:gd name="connsiteY1" fmla="*/ 0 h 385848"/>
                <a:gd name="connsiteX2" fmla="*/ 341513 w 341513"/>
                <a:gd name="connsiteY2" fmla="*/ 294408 h 385848"/>
                <a:gd name="connsiteX3" fmla="*/ 91440 w 341513"/>
                <a:gd name="connsiteY3" fmla="*/ 385848 h 385848"/>
                <a:gd name="connsiteX0" fmla="*/ 0 w 341513"/>
                <a:gd name="connsiteY0" fmla="*/ 294408 h 294408"/>
                <a:gd name="connsiteX1" fmla="*/ 170757 w 341513"/>
                <a:gd name="connsiteY1" fmla="*/ 0 h 294408"/>
                <a:gd name="connsiteX2" fmla="*/ 341513 w 341513"/>
                <a:gd name="connsiteY2" fmla="*/ 294408 h 294408"/>
              </a:gdLst>
              <a:ahLst/>
              <a:cxnLst>
                <a:cxn ang="0">
                  <a:pos x="connsiteX0" y="connsiteY0"/>
                </a:cxn>
                <a:cxn ang="0">
                  <a:pos x="connsiteX1" y="connsiteY1"/>
                </a:cxn>
                <a:cxn ang="0">
                  <a:pos x="connsiteX2" y="connsiteY2"/>
                </a:cxn>
              </a:cxnLst>
              <a:rect l="l" t="t" r="r" b="b"/>
              <a:pathLst>
                <a:path w="341513" h="294408">
                  <a:moveTo>
                    <a:pt x="0" y="294408"/>
                  </a:moveTo>
                  <a:lnTo>
                    <a:pt x="170757" y="0"/>
                  </a:lnTo>
                  <a:lnTo>
                    <a:pt x="341513" y="294408"/>
                  </a:lnTo>
                </a:path>
              </a:pathLst>
            </a:custGeom>
            <a:noFill/>
            <a:ln>
              <a:solidFill>
                <a:schemeClr val="accent3"/>
              </a:solidFill>
              <a:beve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grpSp>
      <p:grpSp>
        <p:nvGrpSpPr>
          <p:cNvPr id="53" name="Group 52">
            <a:extLst>
              <a:ext uri="{FF2B5EF4-FFF2-40B4-BE49-F238E27FC236}">
                <a16:creationId xmlns:a16="http://schemas.microsoft.com/office/drawing/2014/main" id="{77B96C41-6610-FEE3-987B-443A305CF005}"/>
              </a:ext>
            </a:extLst>
          </p:cNvPr>
          <p:cNvGrpSpPr/>
          <p:nvPr/>
        </p:nvGrpSpPr>
        <p:grpSpPr>
          <a:xfrm>
            <a:off x="4812338" y="3558362"/>
            <a:ext cx="266883" cy="258140"/>
            <a:chOff x="2447417" y="3315590"/>
            <a:chExt cx="296608" cy="296608"/>
          </a:xfrm>
        </p:grpSpPr>
        <p:sp>
          <p:nvSpPr>
            <p:cNvPr id="54" name="Oval 53">
              <a:extLst>
                <a:ext uri="{FF2B5EF4-FFF2-40B4-BE49-F238E27FC236}">
                  <a16:creationId xmlns:a16="http://schemas.microsoft.com/office/drawing/2014/main" id="{6106F212-FE0D-ADFF-B2BB-78CF16EEFE89}"/>
                </a:ext>
              </a:extLst>
            </p:cNvPr>
            <p:cNvSpPr/>
            <p:nvPr/>
          </p:nvSpPr>
          <p:spPr>
            <a:xfrm>
              <a:off x="2447417" y="3315590"/>
              <a:ext cx="296608" cy="296608"/>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55" name="Isosceles Triangle 47">
              <a:extLst>
                <a:ext uri="{FF2B5EF4-FFF2-40B4-BE49-F238E27FC236}">
                  <a16:creationId xmlns:a16="http://schemas.microsoft.com/office/drawing/2014/main" id="{DC244E24-8958-D3AD-0E4C-0AE6AF249A4C}"/>
                </a:ext>
              </a:extLst>
            </p:cNvPr>
            <p:cNvSpPr/>
            <p:nvPr/>
          </p:nvSpPr>
          <p:spPr>
            <a:xfrm rot="5400000">
              <a:off x="2534838" y="3415818"/>
              <a:ext cx="152246" cy="96152"/>
            </a:xfrm>
            <a:custGeom>
              <a:avLst/>
              <a:gdLst>
                <a:gd name="connsiteX0" fmla="*/ 0 w 341513"/>
                <a:gd name="connsiteY0" fmla="*/ 294408 h 294408"/>
                <a:gd name="connsiteX1" fmla="*/ 170757 w 341513"/>
                <a:gd name="connsiteY1" fmla="*/ 0 h 294408"/>
                <a:gd name="connsiteX2" fmla="*/ 341513 w 341513"/>
                <a:gd name="connsiteY2" fmla="*/ 294408 h 294408"/>
                <a:gd name="connsiteX3" fmla="*/ 0 w 341513"/>
                <a:gd name="connsiteY3" fmla="*/ 294408 h 294408"/>
                <a:gd name="connsiteX0" fmla="*/ 0 w 341513"/>
                <a:gd name="connsiteY0" fmla="*/ 294408 h 385848"/>
                <a:gd name="connsiteX1" fmla="*/ 170757 w 341513"/>
                <a:gd name="connsiteY1" fmla="*/ 0 h 385848"/>
                <a:gd name="connsiteX2" fmla="*/ 341513 w 341513"/>
                <a:gd name="connsiteY2" fmla="*/ 294408 h 385848"/>
                <a:gd name="connsiteX3" fmla="*/ 91440 w 341513"/>
                <a:gd name="connsiteY3" fmla="*/ 385848 h 385848"/>
                <a:gd name="connsiteX0" fmla="*/ 0 w 341513"/>
                <a:gd name="connsiteY0" fmla="*/ 294408 h 294408"/>
                <a:gd name="connsiteX1" fmla="*/ 170757 w 341513"/>
                <a:gd name="connsiteY1" fmla="*/ 0 h 294408"/>
                <a:gd name="connsiteX2" fmla="*/ 341513 w 341513"/>
                <a:gd name="connsiteY2" fmla="*/ 294408 h 294408"/>
              </a:gdLst>
              <a:ahLst/>
              <a:cxnLst>
                <a:cxn ang="0">
                  <a:pos x="connsiteX0" y="connsiteY0"/>
                </a:cxn>
                <a:cxn ang="0">
                  <a:pos x="connsiteX1" y="connsiteY1"/>
                </a:cxn>
                <a:cxn ang="0">
                  <a:pos x="connsiteX2" y="connsiteY2"/>
                </a:cxn>
              </a:cxnLst>
              <a:rect l="l" t="t" r="r" b="b"/>
              <a:pathLst>
                <a:path w="341513" h="294408">
                  <a:moveTo>
                    <a:pt x="0" y="294408"/>
                  </a:moveTo>
                  <a:lnTo>
                    <a:pt x="170757" y="0"/>
                  </a:lnTo>
                  <a:lnTo>
                    <a:pt x="341513" y="294408"/>
                  </a:lnTo>
                </a:path>
              </a:pathLst>
            </a:custGeom>
            <a:noFill/>
            <a:ln>
              <a:solidFill>
                <a:schemeClr val="accent3"/>
              </a:solidFill>
              <a:beve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grpSp>
      <p:sp>
        <p:nvSpPr>
          <p:cNvPr id="42" name="Text Placeholder 44">
            <a:extLst>
              <a:ext uri="{FF2B5EF4-FFF2-40B4-BE49-F238E27FC236}">
                <a16:creationId xmlns:a16="http://schemas.microsoft.com/office/drawing/2014/main" id="{9A4D93BD-5784-C058-281A-498296DAF9C5}"/>
              </a:ext>
            </a:extLst>
          </p:cNvPr>
          <p:cNvSpPr txBox="1">
            <a:spLocks/>
          </p:cNvSpPr>
          <p:nvPr/>
        </p:nvSpPr>
        <p:spPr>
          <a:xfrm>
            <a:off x="1283479" y="1541977"/>
            <a:ext cx="10104814" cy="249299"/>
          </a:xfrm>
          <a:prstGeom prst="rect">
            <a:avLst/>
          </a:prstGeom>
        </p:spPr>
        <p:txBody>
          <a:bodyPr lIns="0" tIns="0" rIns="0" bIns="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14000"/>
              </a:lnSpc>
              <a:buNone/>
              <a:defRPr/>
            </a:pPr>
            <a:r>
              <a:rPr lang="en-US" sz="1800" dirty="0">
                <a:solidFill>
                  <a:srgbClr val="E8E8E8"/>
                </a:solidFill>
                <a:latin typeface="Montserrat SemiBold" pitchFamily="2" charset="0"/>
              </a:rPr>
              <a:t>Our 5-Step Approach to Strategy, Execution, and Optimization</a:t>
            </a:r>
          </a:p>
        </p:txBody>
      </p:sp>
      <p:grpSp>
        <p:nvGrpSpPr>
          <p:cNvPr id="43" name="Group 42">
            <a:extLst>
              <a:ext uri="{FF2B5EF4-FFF2-40B4-BE49-F238E27FC236}">
                <a16:creationId xmlns:a16="http://schemas.microsoft.com/office/drawing/2014/main" id="{50C8AEA6-FCE9-5187-2E46-B5F74901FB1D}"/>
              </a:ext>
            </a:extLst>
          </p:cNvPr>
          <p:cNvGrpSpPr/>
          <p:nvPr/>
        </p:nvGrpSpPr>
        <p:grpSpPr>
          <a:xfrm>
            <a:off x="609601" y="1561908"/>
            <a:ext cx="571759" cy="209438"/>
            <a:chOff x="612215" y="3436053"/>
            <a:chExt cx="954475" cy="344047"/>
          </a:xfrm>
        </p:grpSpPr>
        <p:sp>
          <p:nvSpPr>
            <p:cNvPr id="56" name="Parallelogram 55">
              <a:extLst>
                <a:ext uri="{FF2B5EF4-FFF2-40B4-BE49-F238E27FC236}">
                  <a16:creationId xmlns:a16="http://schemas.microsoft.com/office/drawing/2014/main" id="{10D19A7F-43D3-E041-EEF9-1E5E586CE96D}"/>
                </a:ext>
              </a:extLst>
            </p:cNvPr>
            <p:cNvSpPr/>
            <p:nvPr/>
          </p:nvSpPr>
          <p:spPr>
            <a:xfrm>
              <a:off x="1133302" y="3436053"/>
              <a:ext cx="433388" cy="344047"/>
            </a:xfrm>
            <a:prstGeom prst="parallelogram">
              <a:avLst>
                <a:gd name="adj" fmla="val 7812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57" name="Parallelogram 56">
              <a:extLst>
                <a:ext uri="{FF2B5EF4-FFF2-40B4-BE49-F238E27FC236}">
                  <a16:creationId xmlns:a16="http://schemas.microsoft.com/office/drawing/2014/main" id="{C1EC6A81-C4BB-FB76-A88F-CF6281C3DE0D}"/>
                </a:ext>
              </a:extLst>
            </p:cNvPr>
            <p:cNvSpPr/>
            <p:nvPr/>
          </p:nvSpPr>
          <p:spPr>
            <a:xfrm>
              <a:off x="858906" y="3436053"/>
              <a:ext cx="378317" cy="344047"/>
            </a:xfrm>
            <a:prstGeom prst="parallelogram">
              <a:avLst>
                <a:gd name="adj" fmla="val 78127"/>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ontserrat"/>
                <a:ea typeface="+mn-ea"/>
                <a:cs typeface="+mn-cs"/>
              </a:endParaRPr>
            </a:p>
          </p:txBody>
        </p:sp>
        <p:sp>
          <p:nvSpPr>
            <p:cNvPr id="58" name="Parallelogram 57">
              <a:extLst>
                <a:ext uri="{FF2B5EF4-FFF2-40B4-BE49-F238E27FC236}">
                  <a16:creationId xmlns:a16="http://schemas.microsoft.com/office/drawing/2014/main" id="{834EB5C5-F899-73DF-C3EB-97434D5C4373}"/>
                </a:ext>
              </a:extLst>
            </p:cNvPr>
            <p:cNvSpPr/>
            <p:nvPr/>
          </p:nvSpPr>
          <p:spPr>
            <a:xfrm>
              <a:off x="612215" y="3436053"/>
              <a:ext cx="350612" cy="344047"/>
            </a:xfrm>
            <a:prstGeom prst="parallelogram">
              <a:avLst>
                <a:gd name="adj" fmla="val 78127"/>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ontserrat"/>
                <a:ea typeface="+mn-ea"/>
                <a:cs typeface="+mn-cs"/>
              </a:endParaRPr>
            </a:p>
          </p:txBody>
        </p:sp>
      </p:grpSp>
    </p:spTree>
    <p:extLst>
      <p:ext uri="{BB962C8B-B14F-4D97-AF65-F5344CB8AC3E}">
        <p14:creationId xmlns:p14="http://schemas.microsoft.com/office/powerpoint/2010/main" val="3190226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DE2EDEA-4D85-5C4C-D73C-2EE184B7529F}"/>
              </a:ext>
            </a:extLst>
          </p:cNvPr>
          <p:cNvSpPr/>
          <p:nvPr/>
        </p:nvSpPr>
        <p:spPr>
          <a:xfrm>
            <a:off x="609600" y="2189111"/>
            <a:ext cx="3241638" cy="183183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27" name="Rectangle 26">
            <a:extLst>
              <a:ext uri="{FF2B5EF4-FFF2-40B4-BE49-F238E27FC236}">
                <a16:creationId xmlns:a16="http://schemas.microsoft.com/office/drawing/2014/main" id="{C26BC6C5-F932-324C-6B86-1C94873D1A6B}"/>
              </a:ext>
            </a:extLst>
          </p:cNvPr>
          <p:cNvSpPr/>
          <p:nvPr/>
        </p:nvSpPr>
        <p:spPr>
          <a:xfrm>
            <a:off x="609600" y="4211765"/>
            <a:ext cx="3241638" cy="183183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28" name="Rectangle 27">
            <a:extLst>
              <a:ext uri="{FF2B5EF4-FFF2-40B4-BE49-F238E27FC236}">
                <a16:creationId xmlns:a16="http://schemas.microsoft.com/office/drawing/2014/main" id="{6B11CA7C-C772-D4E6-8981-958BC8E05ABC}"/>
              </a:ext>
            </a:extLst>
          </p:cNvPr>
          <p:cNvSpPr/>
          <p:nvPr/>
        </p:nvSpPr>
        <p:spPr>
          <a:xfrm>
            <a:off x="4475182" y="2189111"/>
            <a:ext cx="3241638" cy="183183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29" name="Rectangle 28">
            <a:extLst>
              <a:ext uri="{FF2B5EF4-FFF2-40B4-BE49-F238E27FC236}">
                <a16:creationId xmlns:a16="http://schemas.microsoft.com/office/drawing/2014/main" id="{3AF5F60D-7E5F-E192-1FD4-9C68373D58FC}"/>
              </a:ext>
            </a:extLst>
          </p:cNvPr>
          <p:cNvSpPr/>
          <p:nvPr/>
        </p:nvSpPr>
        <p:spPr>
          <a:xfrm>
            <a:off x="4475182" y="4211765"/>
            <a:ext cx="3241638" cy="183183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30" name="Rectangle 29">
            <a:extLst>
              <a:ext uri="{FF2B5EF4-FFF2-40B4-BE49-F238E27FC236}">
                <a16:creationId xmlns:a16="http://schemas.microsoft.com/office/drawing/2014/main" id="{B501066E-2D0D-7C45-0910-499D3956AC80}"/>
              </a:ext>
            </a:extLst>
          </p:cNvPr>
          <p:cNvSpPr/>
          <p:nvPr/>
        </p:nvSpPr>
        <p:spPr>
          <a:xfrm>
            <a:off x="8340764" y="2189111"/>
            <a:ext cx="3241638" cy="183183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31" name="Rectangle 30">
            <a:extLst>
              <a:ext uri="{FF2B5EF4-FFF2-40B4-BE49-F238E27FC236}">
                <a16:creationId xmlns:a16="http://schemas.microsoft.com/office/drawing/2014/main" id="{5A4EAB69-7F90-5DE3-4DC6-A3991B9D91DD}"/>
              </a:ext>
            </a:extLst>
          </p:cNvPr>
          <p:cNvSpPr/>
          <p:nvPr/>
        </p:nvSpPr>
        <p:spPr>
          <a:xfrm>
            <a:off x="8340764" y="4211765"/>
            <a:ext cx="3241638" cy="183183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3" name="Text Placeholder 2">
            <a:extLst>
              <a:ext uri="{FF2B5EF4-FFF2-40B4-BE49-F238E27FC236}">
                <a16:creationId xmlns:a16="http://schemas.microsoft.com/office/drawing/2014/main" id="{209768AE-97F3-4B75-D101-80C04E0BEA14}"/>
              </a:ext>
            </a:extLst>
          </p:cNvPr>
          <p:cNvSpPr>
            <a:spLocks noGrp="1"/>
          </p:cNvSpPr>
          <p:nvPr>
            <p:ph type="body" sz="quarter" idx="18"/>
          </p:nvPr>
        </p:nvSpPr>
        <p:spPr>
          <a:xfrm>
            <a:off x="3197860" y="6279450"/>
            <a:ext cx="5796280" cy="166199"/>
          </a:xfrm>
        </p:spPr>
        <p:txBody>
          <a:bodyPr/>
          <a:lstStyle/>
          <a:p>
            <a:r>
              <a:rPr lang="en-US" dirty="0"/>
              <a:t>Our 6-Stage Framework</a:t>
            </a:r>
          </a:p>
        </p:txBody>
      </p:sp>
      <p:sp>
        <p:nvSpPr>
          <p:cNvPr id="4" name="Text Placeholder 3">
            <a:extLst>
              <a:ext uri="{FF2B5EF4-FFF2-40B4-BE49-F238E27FC236}">
                <a16:creationId xmlns:a16="http://schemas.microsoft.com/office/drawing/2014/main" id="{77ED19D7-F6F7-5A8C-76A4-FC7EDBE22B7B}"/>
              </a:ext>
            </a:extLst>
          </p:cNvPr>
          <p:cNvSpPr>
            <a:spLocks noGrp="1"/>
          </p:cNvSpPr>
          <p:nvPr>
            <p:ph type="body" sz="quarter" idx="19"/>
          </p:nvPr>
        </p:nvSpPr>
        <p:spPr>
          <a:xfrm>
            <a:off x="609599" y="6251750"/>
            <a:ext cx="286613" cy="221599"/>
          </a:xfrm>
        </p:spPr>
        <p:txBody>
          <a:bodyPr/>
          <a:lstStyle/>
          <a:p>
            <a:r>
              <a:rPr lang="en-US" dirty="0"/>
              <a:t>01</a:t>
            </a:r>
          </a:p>
        </p:txBody>
      </p:sp>
      <p:sp>
        <p:nvSpPr>
          <p:cNvPr id="2" name="Text Placeholder 1">
            <a:extLst>
              <a:ext uri="{FF2B5EF4-FFF2-40B4-BE49-F238E27FC236}">
                <a16:creationId xmlns:a16="http://schemas.microsoft.com/office/drawing/2014/main" id="{20E12F67-D354-1208-D4A7-EC2E0C5FF411}"/>
              </a:ext>
            </a:extLst>
          </p:cNvPr>
          <p:cNvSpPr>
            <a:spLocks noGrp="1"/>
          </p:cNvSpPr>
          <p:nvPr>
            <p:ph type="body" sz="quarter" idx="16"/>
          </p:nvPr>
        </p:nvSpPr>
        <p:spPr>
          <a:xfrm>
            <a:off x="946152" y="6279450"/>
            <a:ext cx="2203446" cy="166199"/>
          </a:xfrm>
        </p:spPr>
        <p:txBody>
          <a:bodyPr>
            <a:normAutofit/>
          </a:bodyPr>
          <a:lstStyle/>
          <a:p>
            <a:r>
              <a:rPr lang="en-US" dirty="0"/>
              <a:t>Introduction</a:t>
            </a:r>
          </a:p>
        </p:txBody>
      </p:sp>
      <p:sp>
        <p:nvSpPr>
          <p:cNvPr id="5" name="Slide Number Placeholder 4">
            <a:extLst>
              <a:ext uri="{FF2B5EF4-FFF2-40B4-BE49-F238E27FC236}">
                <a16:creationId xmlns:a16="http://schemas.microsoft.com/office/drawing/2014/main" id="{EA6DE8A7-F7EA-B67C-5CDD-559553DF450D}"/>
              </a:ext>
            </a:extLst>
          </p:cNvPr>
          <p:cNvSpPr>
            <a:spLocks noGrp="1"/>
          </p:cNvSpPr>
          <p:nvPr>
            <p:ph type="sldNum" sz="quarter" idx="4"/>
          </p:nvPr>
        </p:nvSpPr>
        <p:spPr>
          <a:xfrm>
            <a:off x="11295787" y="6251750"/>
            <a:ext cx="286611" cy="189270"/>
          </a:xfrm>
        </p:spPr>
        <p:txBody>
          <a:bodyPr/>
          <a:lstStyle/>
          <a:p>
            <a:pPr lvl="0"/>
            <a:fld id="{E494F7E3-3625-40F1-897C-DFFB67D50095}" type="slidenum">
              <a:rPr lang="en-US" noProof="0" smtClean="0"/>
              <a:pPr lvl="0"/>
              <a:t>39</a:t>
            </a:fld>
            <a:endParaRPr lang="en-US" noProof="0"/>
          </a:p>
        </p:txBody>
      </p:sp>
      <p:sp>
        <p:nvSpPr>
          <p:cNvPr id="6" name="Text Placeholder 5">
            <a:extLst>
              <a:ext uri="{FF2B5EF4-FFF2-40B4-BE49-F238E27FC236}">
                <a16:creationId xmlns:a16="http://schemas.microsoft.com/office/drawing/2014/main" id="{5EC7C978-FA9C-5039-333E-5018ED010A6A}"/>
              </a:ext>
            </a:extLst>
          </p:cNvPr>
          <p:cNvSpPr>
            <a:spLocks noGrp="1"/>
          </p:cNvSpPr>
          <p:nvPr>
            <p:ph type="body" sz="quarter" idx="15"/>
          </p:nvPr>
        </p:nvSpPr>
        <p:spPr>
          <a:xfrm>
            <a:off x="609600" y="393700"/>
            <a:ext cx="10972800" cy="757238"/>
          </a:xfrm>
        </p:spPr>
        <p:txBody>
          <a:bodyPr/>
          <a:lstStyle/>
          <a:p>
            <a:r>
              <a:rPr lang="en-US" dirty="0"/>
              <a:t>Our 6-Stage Framework for Delivering Measurable Business Value Through Digital Transformation</a:t>
            </a:r>
          </a:p>
        </p:txBody>
      </p:sp>
      <p:sp>
        <p:nvSpPr>
          <p:cNvPr id="8" name="TextBox 7">
            <a:extLst>
              <a:ext uri="{FF2B5EF4-FFF2-40B4-BE49-F238E27FC236}">
                <a16:creationId xmlns:a16="http://schemas.microsoft.com/office/drawing/2014/main" id="{71218963-FA2B-AD2A-2209-07616AF730EE}"/>
              </a:ext>
            </a:extLst>
          </p:cNvPr>
          <p:cNvSpPr txBox="1"/>
          <p:nvPr/>
        </p:nvSpPr>
        <p:spPr>
          <a:xfrm>
            <a:off x="749449" y="2336403"/>
            <a:ext cx="3101788" cy="541943"/>
          </a:xfrm>
          <a:prstGeom prst="rect">
            <a:avLst/>
          </a:prstGeom>
          <a:noFill/>
        </p:spPr>
        <p:txBody>
          <a:bodyPr wrap="square" lIns="0" tIns="0" rIns="0" bIns="0">
            <a:no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E64EA"/>
                </a:solidFill>
                <a:effectLst/>
                <a:uLnTx/>
                <a:uFillTx/>
                <a:latin typeface="Montserrat SemiBold" pitchFamily="2" charset="0"/>
                <a:ea typeface="+mn-ea"/>
                <a:cs typeface="+mn-cs"/>
              </a:rPr>
              <a:t>Digital Readiness Assessment</a:t>
            </a:r>
          </a:p>
        </p:txBody>
      </p:sp>
      <p:sp>
        <p:nvSpPr>
          <p:cNvPr id="9" name="TextBox 8">
            <a:extLst>
              <a:ext uri="{FF2B5EF4-FFF2-40B4-BE49-F238E27FC236}">
                <a16:creationId xmlns:a16="http://schemas.microsoft.com/office/drawing/2014/main" id="{B84A16C4-D7F4-75B7-EFD8-595EAE748ADA}"/>
              </a:ext>
            </a:extLst>
          </p:cNvPr>
          <p:cNvSpPr txBox="1"/>
          <p:nvPr/>
        </p:nvSpPr>
        <p:spPr>
          <a:xfrm>
            <a:off x="4615032" y="2336403"/>
            <a:ext cx="3101788" cy="541943"/>
          </a:xfrm>
          <a:prstGeom prst="rect">
            <a:avLst/>
          </a:prstGeom>
          <a:noFill/>
        </p:spPr>
        <p:txBody>
          <a:bodyPr wrap="square" lIns="0" tIns="0" rIns="0" bIns="0">
            <a:no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E64EA"/>
                </a:solidFill>
                <a:effectLst/>
                <a:uLnTx/>
                <a:uFillTx/>
                <a:latin typeface="Montserrat SemiBold" pitchFamily="2" charset="0"/>
                <a:ea typeface="+mn-ea"/>
                <a:cs typeface="+mn-cs"/>
              </a:rPr>
              <a:t>Vision &amp; </a:t>
            </a:r>
            <a:br>
              <a:rPr kumimoji="0" lang="en-US" sz="1600" b="0" i="0" u="none" strike="noStrike" kern="1200" cap="none" spc="0" normalizeH="0" baseline="0" noProof="0" dirty="0">
                <a:ln>
                  <a:noFill/>
                </a:ln>
                <a:solidFill>
                  <a:srgbClr val="4E64EA"/>
                </a:solidFill>
                <a:effectLst/>
                <a:uLnTx/>
                <a:uFillTx/>
                <a:latin typeface="Montserrat SemiBold" pitchFamily="2" charset="0"/>
                <a:ea typeface="+mn-ea"/>
                <a:cs typeface="+mn-cs"/>
              </a:rPr>
            </a:br>
            <a:r>
              <a:rPr kumimoji="0" lang="en-US" sz="1600" b="0" i="0" u="none" strike="noStrike" kern="1200" cap="none" spc="0" normalizeH="0" baseline="0" noProof="0" dirty="0">
                <a:ln>
                  <a:noFill/>
                </a:ln>
                <a:solidFill>
                  <a:srgbClr val="4E64EA"/>
                </a:solidFill>
                <a:effectLst/>
                <a:uLnTx/>
                <a:uFillTx/>
                <a:latin typeface="Montserrat SemiBold" pitchFamily="2" charset="0"/>
                <a:ea typeface="+mn-ea"/>
                <a:cs typeface="+mn-cs"/>
              </a:rPr>
              <a:t>Strategy Alignment</a:t>
            </a:r>
          </a:p>
        </p:txBody>
      </p:sp>
      <p:sp>
        <p:nvSpPr>
          <p:cNvPr id="10" name="TextBox 9">
            <a:extLst>
              <a:ext uri="{FF2B5EF4-FFF2-40B4-BE49-F238E27FC236}">
                <a16:creationId xmlns:a16="http://schemas.microsoft.com/office/drawing/2014/main" id="{406E2B49-9024-4EA3-FDC8-1A0FC6F0DC33}"/>
              </a:ext>
            </a:extLst>
          </p:cNvPr>
          <p:cNvSpPr txBox="1"/>
          <p:nvPr/>
        </p:nvSpPr>
        <p:spPr>
          <a:xfrm>
            <a:off x="8480610" y="2336403"/>
            <a:ext cx="3101788" cy="541943"/>
          </a:xfrm>
          <a:prstGeom prst="rect">
            <a:avLst/>
          </a:prstGeom>
          <a:noFill/>
        </p:spPr>
        <p:txBody>
          <a:bodyPr wrap="square" lIns="0" tIns="0" rIns="0" bIns="0">
            <a:no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E64EA"/>
                </a:solidFill>
                <a:effectLst/>
                <a:uLnTx/>
                <a:uFillTx/>
                <a:latin typeface="Montserrat SemiBold" pitchFamily="2" charset="0"/>
                <a:ea typeface="+mn-ea"/>
                <a:cs typeface="+mn-cs"/>
              </a:rPr>
              <a:t>Experience &amp; </a:t>
            </a:r>
            <a:br>
              <a:rPr kumimoji="0" lang="en-US" sz="1600" b="0" i="0" u="none" strike="noStrike" kern="1200" cap="none" spc="0" normalizeH="0" baseline="0" noProof="0" dirty="0">
                <a:ln>
                  <a:noFill/>
                </a:ln>
                <a:solidFill>
                  <a:srgbClr val="4E64EA"/>
                </a:solidFill>
                <a:effectLst/>
                <a:uLnTx/>
                <a:uFillTx/>
                <a:latin typeface="Montserrat SemiBold" pitchFamily="2" charset="0"/>
                <a:ea typeface="+mn-ea"/>
                <a:cs typeface="+mn-cs"/>
              </a:rPr>
            </a:br>
            <a:r>
              <a:rPr kumimoji="0" lang="en-US" sz="1600" b="0" i="0" u="none" strike="noStrike" kern="1200" cap="none" spc="0" normalizeH="0" baseline="0" noProof="0" dirty="0">
                <a:ln>
                  <a:noFill/>
                </a:ln>
                <a:solidFill>
                  <a:srgbClr val="4E64EA"/>
                </a:solidFill>
                <a:effectLst/>
                <a:uLnTx/>
                <a:uFillTx/>
                <a:latin typeface="Montserrat SemiBold" pitchFamily="2" charset="0"/>
                <a:ea typeface="+mn-ea"/>
                <a:cs typeface="+mn-cs"/>
              </a:rPr>
              <a:t>Solution Design</a:t>
            </a:r>
          </a:p>
        </p:txBody>
      </p:sp>
      <p:sp>
        <p:nvSpPr>
          <p:cNvPr id="11" name="TextBox 10">
            <a:extLst>
              <a:ext uri="{FF2B5EF4-FFF2-40B4-BE49-F238E27FC236}">
                <a16:creationId xmlns:a16="http://schemas.microsoft.com/office/drawing/2014/main" id="{4BEA1EB2-F513-8CF5-CCF4-213ED28A81E1}"/>
              </a:ext>
            </a:extLst>
          </p:cNvPr>
          <p:cNvSpPr txBox="1"/>
          <p:nvPr/>
        </p:nvSpPr>
        <p:spPr>
          <a:xfrm>
            <a:off x="8480610" y="4312706"/>
            <a:ext cx="3101788" cy="541943"/>
          </a:xfrm>
          <a:prstGeom prst="rect">
            <a:avLst/>
          </a:prstGeom>
          <a:noFill/>
        </p:spPr>
        <p:txBody>
          <a:bodyPr wrap="square" lIns="0" tIns="0" rIns="0" bIns="0">
            <a:no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E64EA"/>
                </a:solidFill>
                <a:effectLst/>
                <a:uLnTx/>
                <a:uFillTx/>
                <a:latin typeface="Montserrat SemiBold" pitchFamily="2" charset="0"/>
                <a:ea typeface="+mn-ea"/>
                <a:cs typeface="+mn-cs"/>
              </a:rPr>
              <a:t>Technology </a:t>
            </a:r>
            <a:br>
              <a:rPr kumimoji="0" lang="en-US" sz="1600" b="0" i="0" u="none" strike="noStrike" kern="1200" cap="none" spc="0" normalizeH="0" baseline="0" noProof="0" dirty="0">
                <a:ln>
                  <a:noFill/>
                </a:ln>
                <a:solidFill>
                  <a:srgbClr val="4E64EA"/>
                </a:solidFill>
                <a:effectLst/>
                <a:uLnTx/>
                <a:uFillTx/>
                <a:latin typeface="Montserrat SemiBold" pitchFamily="2" charset="0"/>
                <a:ea typeface="+mn-ea"/>
                <a:cs typeface="+mn-cs"/>
              </a:rPr>
            </a:br>
            <a:r>
              <a:rPr kumimoji="0" lang="en-US" sz="1600" b="0" i="0" u="none" strike="noStrike" kern="1200" cap="none" spc="0" normalizeH="0" baseline="0" noProof="0" dirty="0">
                <a:ln>
                  <a:noFill/>
                </a:ln>
                <a:solidFill>
                  <a:srgbClr val="4E64EA"/>
                </a:solidFill>
                <a:effectLst/>
                <a:uLnTx/>
                <a:uFillTx/>
                <a:latin typeface="Montserrat SemiBold" pitchFamily="2" charset="0"/>
                <a:ea typeface="+mn-ea"/>
                <a:cs typeface="+mn-cs"/>
              </a:rPr>
              <a:t>Enablement</a:t>
            </a:r>
          </a:p>
        </p:txBody>
      </p:sp>
      <p:sp>
        <p:nvSpPr>
          <p:cNvPr id="12" name="TextBox 11">
            <a:extLst>
              <a:ext uri="{FF2B5EF4-FFF2-40B4-BE49-F238E27FC236}">
                <a16:creationId xmlns:a16="http://schemas.microsoft.com/office/drawing/2014/main" id="{195B206D-271B-E42B-709D-0E4FA0C6FC7B}"/>
              </a:ext>
            </a:extLst>
          </p:cNvPr>
          <p:cNvSpPr txBox="1"/>
          <p:nvPr/>
        </p:nvSpPr>
        <p:spPr>
          <a:xfrm>
            <a:off x="4615032" y="4312706"/>
            <a:ext cx="3101788" cy="541943"/>
          </a:xfrm>
          <a:prstGeom prst="rect">
            <a:avLst/>
          </a:prstGeom>
          <a:noFill/>
        </p:spPr>
        <p:txBody>
          <a:bodyPr wrap="square" lIns="0" tIns="0" rIns="0" bIns="0">
            <a:no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E64EA"/>
                </a:solidFill>
                <a:effectLst/>
                <a:uLnTx/>
                <a:uFillTx/>
                <a:latin typeface="Montserrat SemiBold" pitchFamily="2" charset="0"/>
                <a:ea typeface="+mn-ea"/>
                <a:cs typeface="+mn-cs"/>
              </a:rPr>
              <a:t>Scalable Rollout </a:t>
            </a:r>
            <a:br>
              <a:rPr kumimoji="0" lang="en-US" sz="1600" b="0" i="0" u="none" strike="noStrike" kern="1200" cap="none" spc="0" normalizeH="0" baseline="0" noProof="0" dirty="0">
                <a:ln>
                  <a:noFill/>
                </a:ln>
                <a:solidFill>
                  <a:srgbClr val="4E64EA"/>
                </a:solidFill>
                <a:effectLst/>
                <a:uLnTx/>
                <a:uFillTx/>
                <a:latin typeface="Montserrat SemiBold" pitchFamily="2" charset="0"/>
                <a:ea typeface="+mn-ea"/>
                <a:cs typeface="+mn-cs"/>
              </a:rPr>
            </a:br>
            <a:r>
              <a:rPr kumimoji="0" lang="en-US" sz="1600" b="0" i="0" u="none" strike="noStrike" kern="1200" cap="none" spc="0" normalizeH="0" baseline="0" noProof="0" dirty="0">
                <a:ln>
                  <a:noFill/>
                </a:ln>
                <a:solidFill>
                  <a:srgbClr val="4E64EA"/>
                </a:solidFill>
                <a:effectLst/>
                <a:uLnTx/>
                <a:uFillTx/>
                <a:latin typeface="Montserrat SemiBold" pitchFamily="2" charset="0"/>
                <a:ea typeface="+mn-ea"/>
                <a:cs typeface="+mn-cs"/>
              </a:rPr>
              <a:t>&amp; Change Management</a:t>
            </a:r>
          </a:p>
        </p:txBody>
      </p:sp>
      <p:sp>
        <p:nvSpPr>
          <p:cNvPr id="13" name="TextBox 12">
            <a:extLst>
              <a:ext uri="{FF2B5EF4-FFF2-40B4-BE49-F238E27FC236}">
                <a16:creationId xmlns:a16="http://schemas.microsoft.com/office/drawing/2014/main" id="{07B2CD80-B7AE-3E4C-BC5A-3AFADF34A4B5}"/>
              </a:ext>
            </a:extLst>
          </p:cNvPr>
          <p:cNvSpPr txBox="1"/>
          <p:nvPr/>
        </p:nvSpPr>
        <p:spPr>
          <a:xfrm>
            <a:off x="749449" y="4282363"/>
            <a:ext cx="3101788" cy="541943"/>
          </a:xfrm>
          <a:prstGeom prst="rect">
            <a:avLst/>
          </a:prstGeom>
          <a:noFill/>
        </p:spPr>
        <p:txBody>
          <a:bodyPr wrap="square" lIns="0" tIns="0" rIns="0" bIns="0">
            <a:no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E64EA"/>
                </a:solidFill>
                <a:effectLst/>
                <a:uLnTx/>
                <a:uFillTx/>
                <a:latin typeface="Montserrat SemiBold" pitchFamily="2" charset="0"/>
                <a:ea typeface="+mn-ea"/>
                <a:cs typeface="+mn-cs"/>
              </a:rPr>
              <a:t>Performance Optimization </a:t>
            </a:r>
            <a:br>
              <a:rPr kumimoji="0" lang="en-US" sz="1600" b="0" i="0" u="none" strike="noStrike" kern="1200" cap="none" spc="0" normalizeH="0" baseline="0" noProof="0" dirty="0">
                <a:ln>
                  <a:noFill/>
                </a:ln>
                <a:solidFill>
                  <a:srgbClr val="4E64EA"/>
                </a:solidFill>
                <a:effectLst/>
                <a:uLnTx/>
                <a:uFillTx/>
                <a:latin typeface="Montserrat SemiBold" pitchFamily="2" charset="0"/>
                <a:ea typeface="+mn-ea"/>
                <a:cs typeface="+mn-cs"/>
              </a:rPr>
            </a:br>
            <a:r>
              <a:rPr kumimoji="0" lang="en-US" sz="1600" b="0" i="0" u="none" strike="noStrike" kern="1200" cap="none" spc="0" normalizeH="0" baseline="0" noProof="0" dirty="0">
                <a:ln>
                  <a:noFill/>
                </a:ln>
                <a:solidFill>
                  <a:srgbClr val="4E64EA"/>
                </a:solidFill>
                <a:effectLst/>
                <a:uLnTx/>
                <a:uFillTx/>
                <a:latin typeface="Montserrat SemiBold" pitchFamily="2" charset="0"/>
                <a:ea typeface="+mn-ea"/>
                <a:cs typeface="+mn-cs"/>
              </a:rPr>
              <a:t>&amp; Innovation</a:t>
            </a:r>
          </a:p>
        </p:txBody>
      </p:sp>
      <p:sp>
        <p:nvSpPr>
          <p:cNvPr id="15" name="TextBox 14">
            <a:extLst>
              <a:ext uri="{FF2B5EF4-FFF2-40B4-BE49-F238E27FC236}">
                <a16:creationId xmlns:a16="http://schemas.microsoft.com/office/drawing/2014/main" id="{4E043121-C4C6-AF60-22C5-F0C4B74E83AD}"/>
              </a:ext>
            </a:extLst>
          </p:cNvPr>
          <p:cNvSpPr txBox="1"/>
          <p:nvPr/>
        </p:nvSpPr>
        <p:spPr>
          <a:xfrm>
            <a:off x="749449" y="2904228"/>
            <a:ext cx="2983378" cy="616964"/>
          </a:xfrm>
          <a:prstGeom prst="rect">
            <a:avLst/>
          </a:prstGeom>
          <a:noFill/>
        </p:spPr>
        <p:txBody>
          <a:bodyPr wrap="square" lIns="0" tIns="0" rIns="0" bIns="0">
            <a:no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ontserrat"/>
                <a:ea typeface="+mn-ea"/>
                <a:cs typeface="+mn-cs"/>
              </a:rPr>
              <a:t>Evaluate current digital capabilities, market position, and organizational readiness for transformation.</a:t>
            </a:r>
          </a:p>
        </p:txBody>
      </p:sp>
      <p:sp>
        <p:nvSpPr>
          <p:cNvPr id="16" name="TextBox 15">
            <a:extLst>
              <a:ext uri="{FF2B5EF4-FFF2-40B4-BE49-F238E27FC236}">
                <a16:creationId xmlns:a16="http://schemas.microsoft.com/office/drawing/2014/main" id="{483BC646-BEDF-34A0-DA94-53A941203BC1}"/>
              </a:ext>
            </a:extLst>
          </p:cNvPr>
          <p:cNvSpPr txBox="1"/>
          <p:nvPr/>
        </p:nvSpPr>
        <p:spPr>
          <a:xfrm>
            <a:off x="4615032" y="2904228"/>
            <a:ext cx="2983378" cy="616964"/>
          </a:xfrm>
          <a:prstGeom prst="rect">
            <a:avLst/>
          </a:prstGeom>
          <a:noFill/>
        </p:spPr>
        <p:txBody>
          <a:bodyPr wrap="square" lIns="0" tIns="0" rIns="0" bIns="0">
            <a:no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ontserrat"/>
                <a:ea typeface="+mn-ea"/>
                <a:cs typeface="+mn-cs"/>
              </a:rPr>
              <a:t>Define a clear digital vision, business objectives, and measurable outcomes aligned with enterprise goals.</a:t>
            </a:r>
          </a:p>
        </p:txBody>
      </p:sp>
      <p:sp>
        <p:nvSpPr>
          <p:cNvPr id="17" name="TextBox 16">
            <a:extLst>
              <a:ext uri="{FF2B5EF4-FFF2-40B4-BE49-F238E27FC236}">
                <a16:creationId xmlns:a16="http://schemas.microsoft.com/office/drawing/2014/main" id="{008A5692-9C3F-0219-61AC-A5BAB42B9635}"/>
              </a:ext>
            </a:extLst>
          </p:cNvPr>
          <p:cNvSpPr txBox="1"/>
          <p:nvPr/>
        </p:nvSpPr>
        <p:spPr>
          <a:xfrm>
            <a:off x="8480609" y="2904228"/>
            <a:ext cx="3012623" cy="827471"/>
          </a:xfrm>
          <a:prstGeom prst="rect">
            <a:avLst/>
          </a:prstGeom>
          <a:noFill/>
        </p:spPr>
        <p:txBody>
          <a:bodyPr wrap="square" lIns="0" tIns="0" rIns="0" bIns="0">
            <a:no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ontserrat"/>
                <a:ea typeface="+mn-ea"/>
                <a:cs typeface="+mn-cs"/>
              </a:rPr>
              <a:t>Create customer-centric, data-driven digital solutions and reimagine processes to achieve maximum business value.</a:t>
            </a:r>
          </a:p>
        </p:txBody>
      </p:sp>
      <p:sp>
        <p:nvSpPr>
          <p:cNvPr id="18" name="TextBox 17">
            <a:extLst>
              <a:ext uri="{FF2B5EF4-FFF2-40B4-BE49-F238E27FC236}">
                <a16:creationId xmlns:a16="http://schemas.microsoft.com/office/drawing/2014/main" id="{17F91D36-EBB6-04F4-E55C-E22DCF3E56AD}"/>
              </a:ext>
            </a:extLst>
          </p:cNvPr>
          <p:cNvSpPr txBox="1"/>
          <p:nvPr/>
        </p:nvSpPr>
        <p:spPr>
          <a:xfrm>
            <a:off x="8480609" y="4880531"/>
            <a:ext cx="2983378" cy="616964"/>
          </a:xfrm>
          <a:prstGeom prst="rect">
            <a:avLst/>
          </a:prstGeom>
          <a:noFill/>
        </p:spPr>
        <p:txBody>
          <a:bodyPr wrap="square" lIns="0" tIns="0" rIns="0" bIns="0">
            <a:no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ontserrat"/>
                <a:ea typeface="+mn-ea"/>
                <a:cs typeface="+mn-cs"/>
              </a:rPr>
              <a:t>Select, implement, and integrate the right digital platforms, tools, and automation solutions.</a:t>
            </a:r>
          </a:p>
        </p:txBody>
      </p:sp>
      <p:sp>
        <p:nvSpPr>
          <p:cNvPr id="19" name="TextBox 18">
            <a:extLst>
              <a:ext uri="{FF2B5EF4-FFF2-40B4-BE49-F238E27FC236}">
                <a16:creationId xmlns:a16="http://schemas.microsoft.com/office/drawing/2014/main" id="{4CAC4EC6-887E-6CF4-7AEA-16047F29E1A8}"/>
              </a:ext>
            </a:extLst>
          </p:cNvPr>
          <p:cNvSpPr txBox="1"/>
          <p:nvPr/>
        </p:nvSpPr>
        <p:spPr>
          <a:xfrm>
            <a:off x="4615032" y="4880531"/>
            <a:ext cx="2983378" cy="827471"/>
          </a:xfrm>
          <a:prstGeom prst="rect">
            <a:avLst/>
          </a:prstGeom>
          <a:noFill/>
        </p:spPr>
        <p:txBody>
          <a:bodyPr wrap="square" lIns="0" tIns="0" rIns="0" bIns="0">
            <a:no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ontserrat"/>
                <a:ea typeface="+mn-ea"/>
                <a:cs typeface="+mn-cs"/>
              </a:rPr>
              <a:t>Deploy solutions with structured change management, training, and stakeholder engagement for adoption at scale.</a:t>
            </a:r>
          </a:p>
        </p:txBody>
      </p:sp>
      <p:sp>
        <p:nvSpPr>
          <p:cNvPr id="20" name="TextBox 19">
            <a:extLst>
              <a:ext uri="{FF2B5EF4-FFF2-40B4-BE49-F238E27FC236}">
                <a16:creationId xmlns:a16="http://schemas.microsoft.com/office/drawing/2014/main" id="{43E1D9BE-2266-61AF-B359-6B6813A58877}"/>
              </a:ext>
            </a:extLst>
          </p:cNvPr>
          <p:cNvSpPr txBox="1"/>
          <p:nvPr/>
        </p:nvSpPr>
        <p:spPr>
          <a:xfrm>
            <a:off x="749449" y="4880531"/>
            <a:ext cx="2983378" cy="616964"/>
          </a:xfrm>
          <a:prstGeom prst="rect">
            <a:avLst/>
          </a:prstGeom>
          <a:noFill/>
        </p:spPr>
        <p:txBody>
          <a:bodyPr wrap="square" lIns="0" tIns="0" rIns="0" bIns="0">
            <a:no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ontserrat"/>
                <a:ea typeface="+mn-ea"/>
                <a:cs typeface="+mn-cs"/>
              </a:rPr>
              <a:t>Continuously track results, optimize digital initiatives, and evolve strategies to stay ahead of market disruption.</a:t>
            </a:r>
          </a:p>
        </p:txBody>
      </p:sp>
      <p:pic>
        <p:nvPicPr>
          <p:cNvPr id="14" name="Graphic 13">
            <a:extLst>
              <a:ext uri="{FF2B5EF4-FFF2-40B4-BE49-F238E27FC236}">
                <a16:creationId xmlns:a16="http://schemas.microsoft.com/office/drawing/2014/main" id="{7F7C6956-FE0A-3B99-CAD2-5A40FFC1A5F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06271" y="3703639"/>
            <a:ext cx="215700" cy="215700"/>
          </a:xfrm>
          <a:prstGeom prst="rect">
            <a:avLst/>
          </a:prstGeom>
        </p:spPr>
      </p:pic>
      <p:pic>
        <p:nvPicPr>
          <p:cNvPr id="21" name="Graphic 20">
            <a:extLst>
              <a:ext uri="{FF2B5EF4-FFF2-40B4-BE49-F238E27FC236}">
                <a16:creationId xmlns:a16="http://schemas.microsoft.com/office/drawing/2014/main" id="{26D9C534-58A4-C98F-200B-8317C2F3359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38353" y="3681460"/>
            <a:ext cx="260057" cy="260057"/>
          </a:xfrm>
          <a:prstGeom prst="rect">
            <a:avLst/>
          </a:prstGeom>
        </p:spPr>
      </p:pic>
      <p:pic>
        <p:nvPicPr>
          <p:cNvPr id="22" name="Graphic 21">
            <a:extLst>
              <a:ext uri="{FF2B5EF4-FFF2-40B4-BE49-F238E27FC236}">
                <a16:creationId xmlns:a16="http://schemas.microsoft.com/office/drawing/2014/main" id="{C9F4D909-CFA6-BD89-EFB1-B370BEC4F66C}"/>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1233176" y="3681460"/>
            <a:ext cx="260057" cy="260057"/>
          </a:xfrm>
          <a:prstGeom prst="rect">
            <a:avLst/>
          </a:prstGeom>
        </p:spPr>
      </p:pic>
      <p:pic>
        <p:nvPicPr>
          <p:cNvPr id="23" name="Graphic 22">
            <a:extLst>
              <a:ext uri="{FF2B5EF4-FFF2-40B4-BE49-F238E27FC236}">
                <a16:creationId xmlns:a16="http://schemas.microsoft.com/office/drawing/2014/main" id="{A221E34D-FB9A-424F-B19F-846398DB1189}"/>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3515600" y="5709447"/>
            <a:ext cx="245985" cy="245985"/>
          </a:xfrm>
          <a:prstGeom prst="rect">
            <a:avLst/>
          </a:prstGeom>
        </p:spPr>
      </p:pic>
      <p:pic>
        <p:nvPicPr>
          <p:cNvPr id="24" name="Graphic 23">
            <a:extLst>
              <a:ext uri="{FF2B5EF4-FFF2-40B4-BE49-F238E27FC236}">
                <a16:creationId xmlns:a16="http://schemas.microsoft.com/office/drawing/2014/main" id="{07CA0545-CC9E-A4D3-36D4-534C80DDCBBE}"/>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7338353" y="5702411"/>
            <a:ext cx="260057" cy="260057"/>
          </a:xfrm>
          <a:prstGeom prst="rect">
            <a:avLst/>
          </a:prstGeom>
        </p:spPr>
      </p:pic>
      <p:pic>
        <p:nvPicPr>
          <p:cNvPr id="25" name="Graphic 24">
            <a:extLst>
              <a:ext uri="{FF2B5EF4-FFF2-40B4-BE49-F238E27FC236}">
                <a16:creationId xmlns:a16="http://schemas.microsoft.com/office/drawing/2014/main" id="{40BC2EB5-9632-06F8-0D9E-68C677B5D90C}"/>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11182494" y="5702411"/>
            <a:ext cx="260057" cy="260057"/>
          </a:xfrm>
          <a:prstGeom prst="rect">
            <a:avLst/>
          </a:prstGeom>
        </p:spPr>
      </p:pic>
      <p:sp>
        <p:nvSpPr>
          <p:cNvPr id="32" name="Isosceles Triangle 47">
            <a:extLst>
              <a:ext uri="{FF2B5EF4-FFF2-40B4-BE49-F238E27FC236}">
                <a16:creationId xmlns:a16="http://schemas.microsoft.com/office/drawing/2014/main" id="{723AFBF2-36D5-8820-8ADB-C17566F45F0C}"/>
              </a:ext>
            </a:extLst>
          </p:cNvPr>
          <p:cNvSpPr/>
          <p:nvPr/>
        </p:nvSpPr>
        <p:spPr>
          <a:xfrm rot="5400000">
            <a:off x="4074866" y="3153147"/>
            <a:ext cx="152246" cy="96152"/>
          </a:xfrm>
          <a:custGeom>
            <a:avLst/>
            <a:gdLst>
              <a:gd name="connsiteX0" fmla="*/ 0 w 341513"/>
              <a:gd name="connsiteY0" fmla="*/ 294408 h 294408"/>
              <a:gd name="connsiteX1" fmla="*/ 170757 w 341513"/>
              <a:gd name="connsiteY1" fmla="*/ 0 h 294408"/>
              <a:gd name="connsiteX2" fmla="*/ 341513 w 341513"/>
              <a:gd name="connsiteY2" fmla="*/ 294408 h 294408"/>
              <a:gd name="connsiteX3" fmla="*/ 0 w 341513"/>
              <a:gd name="connsiteY3" fmla="*/ 294408 h 294408"/>
              <a:gd name="connsiteX0" fmla="*/ 0 w 341513"/>
              <a:gd name="connsiteY0" fmla="*/ 294408 h 385848"/>
              <a:gd name="connsiteX1" fmla="*/ 170757 w 341513"/>
              <a:gd name="connsiteY1" fmla="*/ 0 h 385848"/>
              <a:gd name="connsiteX2" fmla="*/ 341513 w 341513"/>
              <a:gd name="connsiteY2" fmla="*/ 294408 h 385848"/>
              <a:gd name="connsiteX3" fmla="*/ 91440 w 341513"/>
              <a:gd name="connsiteY3" fmla="*/ 385848 h 385848"/>
              <a:gd name="connsiteX0" fmla="*/ 0 w 341513"/>
              <a:gd name="connsiteY0" fmla="*/ 294408 h 294408"/>
              <a:gd name="connsiteX1" fmla="*/ 170757 w 341513"/>
              <a:gd name="connsiteY1" fmla="*/ 0 h 294408"/>
              <a:gd name="connsiteX2" fmla="*/ 341513 w 341513"/>
              <a:gd name="connsiteY2" fmla="*/ 294408 h 294408"/>
            </a:gdLst>
            <a:ahLst/>
            <a:cxnLst>
              <a:cxn ang="0">
                <a:pos x="connsiteX0" y="connsiteY0"/>
              </a:cxn>
              <a:cxn ang="0">
                <a:pos x="connsiteX1" y="connsiteY1"/>
              </a:cxn>
              <a:cxn ang="0">
                <a:pos x="connsiteX2" y="connsiteY2"/>
              </a:cxn>
            </a:cxnLst>
            <a:rect l="l" t="t" r="r" b="b"/>
            <a:pathLst>
              <a:path w="341513" h="294408">
                <a:moveTo>
                  <a:pt x="0" y="294408"/>
                </a:moveTo>
                <a:lnTo>
                  <a:pt x="170757" y="0"/>
                </a:lnTo>
                <a:lnTo>
                  <a:pt x="341513" y="294408"/>
                </a:lnTo>
              </a:path>
            </a:pathLst>
          </a:custGeom>
          <a:noFill/>
          <a:ln>
            <a:solidFill>
              <a:schemeClr val="accent4"/>
            </a:solidFill>
            <a:beve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33" name="Isosceles Triangle 47">
            <a:extLst>
              <a:ext uri="{FF2B5EF4-FFF2-40B4-BE49-F238E27FC236}">
                <a16:creationId xmlns:a16="http://schemas.microsoft.com/office/drawing/2014/main" id="{83DE4E72-8263-5E79-8A4A-DD3530CB9A53}"/>
              </a:ext>
            </a:extLst>
          </p:cNvPr>
          <p:cNvSpPr/>
          <p:nvPr/>
        </p:nvSpPr>
        <p:spPr>
          <a:xfrm rot="5400000">
            <a:off x="7954791" y="3153147"/>
            <a:ext cx="152246" cy="96152"/>
          </a:xfrm>
          <a:custGeom>
            <a:avLst/>
            <a:gdLst>
              <a:gd name="connsiteX0" fmla="*/ 0 w 341513"/>
              <a:gd name="connsiteY0" fmla="*/ 294408 h 294408"/>
              <a:gd name="connsiteX1" fmla="*/ 170757 w 341513"/>
              <a:gd name="connsiteY1" fmla="*/ 0 h 294408"/>
              <a:gd name="connsiteX2" fmla="*/ 341513 w 341513"/>
              <a:gd name="connsiteY2" fmla="*/ 294408 h 294408"/>
              <a:gd name="connsiteX3" fmla="*/ 0 w 341513"/>
              <a:gd name="connsiteY3" fmla="*/ 294408 h 294408"/>
              <a:gd name="connsiteX0" fmla="*/ 0 w 341513"/>
              <a:gd name="connsiteY0" fmla="*/ 294408 h 385848"/>
              <a:gd name="connsiteX1" fmla="*/ 170757 w 341513"/>
              <a:gd name="connsiteY1" fmla="*/ 0 h 385848"/>
              <a:gd name="connsiteX2" fmla="*/ 341513 w 341513"/>
              <a:gd name="connsiteY2" fmla="*/ 294408 h 385848"/>
              <a:gd name="connsiteX3" fmla="*/ 91440 w 341513"/>
              <a:gd name="connsiteY3" fmla="*/ 385848 h 385848"/>
              <a:gd name="connsiteX0" fmla="*/ 0 w 341513"/>
              <a:gd name="connsiteY0" fmla="*/ 294408 h 294408"/>
              <a:gd name="connsiteX1" fmla="*/ 170757 w 341513"/>
              <a:gd name="connsiteY1" fmla="*/ 0 h 294408"/>
              <a:gd name="connsiteX2" fmla="*/ 341513 w 341513"/>
              <a:gd name="connsiteY2" fmla="*/ 294408 h 294408"/>
            </a:gdLst>
            <a:ahLst/>
            <a:cxnLst>
              <a:cxn ang="0">
                <a:pos x="connsiteX0" y="connsiteY0"/>
              </a:cxn>
              <a:cxn ang="0">
                <a:pos x="connsiteX1" y="connsiteY1"/>
              </a:cxn>
              <a:cxn ang="0">
                <a:pos x="connsiteX2" y="connsiteY2"/>
              </a:cxn>
            </a:cxnLst>
            <a:rect l="l" t="t" r="r" b="b"/>
            <a:pathLst>
              <a:path w="341513" h="294408">
                <a:moveTo>
                  <a:pt x="0" y="294408"/>
                </a:moveTo>
                <a:lnTo>
                  <a:pt x="170757" y="0"/>
                </a:lnTo>
                <a:lnTo>
                  <a:pt x="341513" y="294408"/>
                </a:lnTo>
              </a:path>
            </a:pathLst>
          </a:custGeom>
          <a:noFill/>
          <a:ln>
            <a:solidFill>
              <a:schemeClr val="accent4"/>
            </a:solidFill>
            <a:beve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34" name="Isosceles Triangle 47">
            <a:extLst>
              <a:ext uri="{FF2B5EF4-FFF2-40B4-BE49-F238E27FC236}">
                <a16:creationId xmlns:a16="http://schemas.microsoft.com/office/drawing/2014/main" id="{3D309DFB-A324-50C6-FEC8-87A75556BCE2}"/>
              </a:ext>
            </a:extLst>
          </p:cNvPr>
          <p:cNvSpPr/>
          <p:nvPr/>
        </p:nvSpPr>
        <p:spPr>
          <a:xfrm rot="16200000" flipH="1">
            <a:off x="4074866" y="5225651"/>
            <a:ext cx="152246" cy="96152"/>
          </a:xfrm>
          <a:custGeom>
            <a:avLst/>
            <a:gdLst>
              <a:gd name="connsiteX0" fmla="*/ 0 w 341513"/>
              <a:gd name="connsiteY0" fmla="*/ 294408 h 294408"/>
              <a:gd name="connsiteX1" fmla="*/ 170757 w 341513"/>
              <a:gd name="connsiteY1" fmla="*/ 0 h 294408"/>
              <a:gd name="connsiteX2" fmla="*/ 341513 w 341513"/>
              <a:gd name="connsiteY2" fmla="*/ 294408 h 294408"/>
              <a:gd name="connsiteX3" fmla="*/ 0 w 341513"/>
              <a:gd name="connsiteY3" fmla="*/ 294408 h 294408"/>
              <a:gd name="connsiteX0" fmla="*/ 0 w 341513"/>
              <a:gd name="connsiteY0" fmla="*/ 294408 h 385848"/>
              <a:gd name="connsiteX1" fmla="*/ 170757 w 341513"/>
              <a:gd name="connsiteY1" fmla="*/ 0 h 385848"/>
              <a:gd name="connsiteX2" fmla="*/ 341513 w 341513"/>
              <a:gd name="connsiteY2" fmla="*/ 294408 h 385848"/>
              <a:gd name="connsiteX3" fmla="*/ 91440 w 341513"/>
              <a:gd name="connsiteY3" fmla="*/ 385848 h 385848"/>
              <a:gd name="connsiteX0" fmla="*/ 0 w 341513"/>
              <a:gd name="connsiteY0" fmla="*/ 294408 h 294408"/>
              <a:gd name="connsiteX1" fmla="*/ 170757 w 341513"/>
              <a:gd name="connsiteY1" fmla="*/ 0 h 294408"/>
              <a:gd name="connsiteX2" fmla="*/ 341513 w 341513"/>
              <a:gd name="connsiteY2" fmla="*/ 294408 h 294408"/>
            </a:gdLst>
            <a:ahLst/>
            <a:cxnLst>
              <a:cxn ang="0">
                <a:pos x="connsiteX0" y="connsiteY0"/>
              </a:cxn>
              <a:cxn ang="0">
                <a:pos x="connsiteX1" y="connsiteY1"/>
              </a:cxn>
              <a:cxn ang="0">
                <a:pos x="connsiteX2" y="connsiteY2"/>
              </a:cxn>
            </a:cxnLst>
            <a:rect l="l" t="t" r="r" b="b"/>
            <a:pathLst>
              <a:path w="341513" h="294408">
                <a:moveTo>
                  <a:pt x="0" y="294408"/>
                </a:moveTo>
                <a:lnTo>
                  <a:pt x="170757" y="0"/>
                </a:lnTo>
                <a:lnTo>
                  <a:pt x="341513" y="294408"/>
                </a:lnTo>
              </a:path>
            </a:pathLst>
          </a:custGeom>
          <a:noFill/>
          <a:ln>
            <a:solidFill>
              <a:schemeClr val="accent4"/>
            </a:solidFill>
            <a:beve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35" name="Isosceles Triangle 47">
            <a:extLst>
              <a:ext uri="{FF2B5EF4-FFF2-40B4-BE49-F238E27FC236}">
                <a16:creationId xmlns:a16="http://schemas.microsoft.com/office/drawing/2014/main" id="{3A24898E-D16A-9183-5AE5-E7C375D14892}"/>
              </a:ext>
            </a:extLst>
          </p:cNvPr>
          <p:cNvSpPr/>
          <p:nvPr/>
        </p:nvSpPr>
        <p:spPr>
          <a:xfrm rot="16200000" flipH="1">
            <a:off x="7954791" y="5225651"/>
            <a:ext cx="152246" cy="96152"/>
          </a:xfrm>
          <a:custGeom>
            <a:avLst/>
            <a:gdLst>
              <a:gd name="connsiteX0" fmla="*/ 0 w 341513"/>
              <a:gd name="connsiteY0" fmla="*/ 294408 h 294408"/>
              <a:gd name="connsiteX1" fmla="*/ 170757 w 341513"/>
              <a:gd name="connsiteY1" fmla="*/ 0 h 294408"/>
              <a:gd name="connsiteX2" fmla="*/ 341513 w 341513"/>
              <a:gd name="connsiteY2" fmla="*/ 294408 h 294408"/>
              <a:gd name="connsiteX3" fmla="*/ 0 w 341513"/>
              <a:gd name="connsiteY3" fmla="*/ 294408 h 294408"/>
              <a:gd name="connsiteX0" fmla="*/ 0 w 341513"/>
              <a:gd name="connsiteY0" fmla="*/ 294408 h 385848"/>
              <a:gd name="connsiteX1" fmla="*/ 170757 w 341513"/>
              <a:gd name="connsiteY1" fmla="*/ 0 h 385848"/>
              <a:gd name="connsiteX2" fmla="*/ 341513 w 341513"/>
              <a:gd name="connsiteY2" fmla="*/ 294408 h 385848"/>
              <a:gd name="connsiteX3" fmla="*/ 91440 w 341513"/>
              <a:gd name="connsiteY3" fmla="*/ 385848 h 385848"/>
              <a:gd name="connsiteX0" fmla="*/ 0 w 341513"/>
              <a:gd name="connsiteY0" fmla="*/ 294408 h 294408"/>
              <a:gd name="connsiteX1" fmla="*/ 170757 w 341513"/>
              <a:gd name="connsiteY1" fmla="*/ 0 h 294408"/>
              <a:gd name="connsiteX2" fmla="*/ 341513 w 341513"/>
              <a:gd name="connsiteY2" fmla="*/ 294408 h 294408"/>
            </a:gdLst>
            <a:ahLst/>
            <a:cxnLst>
              <a:cxn ang="0">
                <a:pos x="connsiteX0" y="connsiteY0"/>
              </a:cxn>
              <a:cxn ang="0">
                <a:pos x="connsiteX1" y="connsiteY1"/>
              </a:cxn>
              <a:cxn ang="0">
                <a:pos x="connsiteX2" y="connsiteY2"/>
              </a:cxn>
            </a:cxnLst>
            <a:rect l="l" t="t" r="r" b="b"/>
            <a:pathLst>
              <a:path w="341513" h="294408">
                <a:moveTo>
                  <a:pt x="0" y="294408"/>
                </a:moveTo>
                <a:lnTo>
                  <a:pt x="170757" y="0"/>
                </a:lnTo>
                <a:lnTo>
                  <a:pt x="341513" y="294408"/>
                </a:lnTo>
              </a:path>
            </a:pathLst>
          </a:custGeom>
          <a:noFill/>
          <a:ln>
            <a:solidFill>
              <a:schemeClr val="accent4"/>
            </a:solidFill>
            <a:beve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45" name="Text Placeholder 44">
            <a:extLst>
              <a:ext uri="{FF2B5EF4-FFF2-40B4-BE49-F238E27FC236}">
                <a16:creationId xmlns:a16="http://schemas.microsoft.com/office/drawing/2014/main" id="{D7C34990-E8DD-9CEC-4377-A8BDA9C6163B}"/>
              </a:ext>
            </a:extLst>
          </p:cNvPr>
          <p:cNvSpPr txBox="1">
            <a:spLocks/>
          </p:cNvSpPr>
          <p:nvPr/>
        </p:nvSpPr>
        <p:spPr>
          <a:xfrm>
            <a:off x="1283479" y="1541977"/>
            <a:ext cx="10104814" cy="249299"/>
          </a:xfrm>
          <a:prstGeom prst="rect">
            <a:avLst/>
          </a:prstGeom>
        </p:spPr>
        <p:txBody>
          <a:bodyPr lIns="0" tIns="0" rIns="0" bIns="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14000"/>
              </a:lnSpc>
              <a:buNone/>
              <a:defRPr/>
            </a:pPr>
            <a:r>
              <a:rPr lang="en-US" sz="1800" dirty="0">
                <a:latin typeface="Montserrat SemiBold" pitchFamily="2" charset="0"/>
              </a:rPr>
              <a:t>Our 6-Step Approach to Strategy, Execution, and Optimization</a:t>
            </a:r>
          </a:p>
        </p:txBody>
      </p:sp>
      <p:grpSp>
        <p:nvGrpSpPr>
          <p:cNvPr id="46" name="Group 45">
            <a:extLst>
              <a:ext uri="{FF2B5EF4-FFF2-40B4-BE49-F238E27FC236}">
                <a16:creationId xmlns:a16="http://schemas.microsoft.com/office/drawing/2014/main" id="{64E3D0C2-1F55-DA4E-FAEA-8A1243ACBFB8}"/>
              </a:ext>
            </a:extLst>
          </p:cNvPr>
          <p:cNvGrpSpPr/>
          <p:nvPr/>
        </p:nvGrpSpPr>
        <p:grpSpPr>
          <a:xfrm>
            <a:off x="609601" y="1561908"/>
            <a:ext cx="571759" cy="209438"/>
            <a:chOff x="612215" y="3436053"/>
            <a:chExt cx="954475" cy="344047"/>
          </a:xfrm>
        </p:grpSpPr>
        <p:sp>
          <p:nvSpPr>
            <p:cNvPr id="47" name="Parallelogram 46">
              <a:extLst>
                <a:ext uri="{FF2B5EF4-FFF2-40B4-BE49-F238E27FC236}">
                  <a16:creationId xmlns:a16="http://schemas.microsoft.com/office/drawing/2014/main" id="{E5D4BBC4-696B-DF56-DE65-D2C508256B80}"/>
                </a:ext>
              </a:extLst>
            </p:cNvPr>
            <p:cNvSpPr/>
            <p:nvPr/>
          </p:nvSpPr>
          <p:spPr>
            <a:xfrm>
              <a:off x="1133302" y="3436053"/>
              <a:ext cx="433388" cy="344047"/>
            </a:xfrm>
            <a:prstGeom prst="parallelogram">
              <a:avLst>
                <a:gd name="adj" fmla="val 7812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48" name="Parallelogram 47">
              <a:extLst>
                <a:ext uri="{FF2B5EF4-FFF2-40B4-BE49-F238E27FC236}">
                  <a16:creationId xmlns:a16="http://schemas.microsoft.com/office/drawing/2014/main" id="{52AE9378-FFB7-CCF2-A3A3-502879EC66D2}"/>
                </a:ext>
              </a:extLst>
            </p:cNvPr>
            <p:cNvSpPr/>
            <p:nvPr/>
          </p:nvSpPr>
          <p:spPr>
            <a:xfrm>
              <a:off x="858906" y="3436053"/>
              <a:ext cx="378317" cy="344047"/>
            </a:xfrm>
            <a:prstGeom prst="parallelogram">
              <a:avLst>
                <a:gd name="adj" fmla="val 78127"/>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ontserrat"/>
                <a:ea typeface="+mn-ea"/>
                <a:cs typeface="+mn-cs"/>
              </a:endParaRPr>
            </a:p>
          </p:txBody>
        </p:sp>
        <p:sp>
          <p:nvSpPr>
            <p:cNvPr id="49" name="Parallelogram 48">
              <a:extLst>
                <a:ext uri="{FF2B5EF4-FFF2-40B4-BE49-F238E27FC236}">
                  <a16:creationId xmlns:a16="http://schemas.microsoft.com/office/drawing/2014/main" id="{34FE1E1F-38BD-0218-12D9-8404EC5BE567}"/>
                </a:ext>
              </a:extLst>
            </p:cNvPr>
            <p:cNvSpPr/>
            <p:nvPr/>
          </p:nvSpPr>
          <p:spPr>
            <a:xfrm>
              <a:off x="612215" y="3436053"/>
              <a:ext cx="350612" cy="344047"/>
            </a:xfrm>
            <a:prstGeom prst="parallelogram">
              <a:avLst>
                <a:gd name="adj" fmla="val 78127"/>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ontserrat"/>
                <a:ea typeface="+mn-ea"/>
                <a:cs typeface="+mn-cs"/>
              </a:endParaRPr>
            </a:p>
          </p:txBody>
        </p:sp>
      </p:grpSp>
    </p:spTree>
    <p:extLst>
      <p:ext uri="{BB962C8B-B14F-4D97-AF65-F5344CB8AC3E}">
        <p14:creationId xmlns:p14="http://schemas.microsoft.com/office/powerpoint/2010/main" val="39031200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404BCBED-9343-B70A-8620-9070101BF447}"/>
              </a:ext>
            </a:extLst>
          </p:cNvPr>
          <p:cNvGrpSpPr/>
          <p:nvPr/>
        </p:nvGrpSpPr>
        <p:grpSpPr>
          <a:xfrm>
            <a:off x="3187700" y="4723634"/>
            <a:ext cx="1042948" cy="382037"/>
            <a:chOff x="612215" y="3436053"/>
            <a:chExt cx="954475" cy="344047"/>
          </a:xfrm>
        </p:grpSpPr>
        <p:sp>
          <p:nvSpPr>
            <p:cNvPr id="19" name="Parallelogram 18">
              <a:extLst>
                <a:ext uri="{FF2B5EF4-FFF2-40B4-BE49-F238E27FC236}">
                  <a16:creationId xmlns:a16="http://schemas.microsoft.com/office/drawing/2014/main" id="{F704EE6A-0894-E1F3-2BB9-898A513DE354}"/>
                </a:ext>
              </a:extLst>
            </p:cNvPr>
            <p:cNvSpPr/>
            <p:nvPr/>
          </p:nvSpPr>
          <p:spPr>
            <a:xfrm>
              <a:off x="1133302" y="3436053"/>
              <a:ext cx="433388" cy="344047"/>
            </a:xfrm>
            <a:prstGeom prst="parallelogram">
              <a:avLst>
                <a:gd name="adj" fmla="val 7812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rallelogram 19">
              <a:extLst>
                <a:ext uri="{FF2B5EF4-FFF2-40B4-BE49-F238E27FC236}">
                  <a16:creationId xmlns:a16="http://schemas.microsoft.com/office/drawing/2014/main" id="{08FB40FA-5B39-5F93-BA5E-C5E82A34E374}"/>
                </a:ext>
              </a:extLst>
            </p:cNvPr>
            <p:cNvSpPr/>
            <p:nvPr/>
          </p:nvSpPr>
          <p:spPr>
            <a:xfrm>
              <a:off x="858906" y="3436053"/>
              <a:ext cx="378317" cy="344047"/>
            </a:xfrm>
            <a:prstGeom prst="parallelogram">
              <a:avLst>
                <a:gd name="adj" fmla="val 78127"/>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Parallelogram 20">
              <a:extLst>
                <a:ext uri="{FF2B5EF4-FFF2-40B4-BE49-F238E27FC236}">
                  <a16:creationId xmlns:a16="http://schemas.microsoft.com/office/drawing/2014/main" id="{D565B5E9-B571-F442-9861-4214A1E2F54D}"/>
                </a:ext>
              </a:extLst>
            </p:cNvPr>
            <p:cNvSpPr/>
            <p:nvPr/>
          </p:nvSpPr>
          <p:spPr>
            <a:xfrm>
              <a:off x="612215" y="3436053"/>
              <a:ext cx="350612" cy="344047"/>
            </a:xfrm>
            <a:prstGeom prst="parallelogram">
              <a:avLst>
                <a:gd name="adj" fmla="val 78127"/>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13" name="Straight Connector 12">
            <a:extLst>
              <a:ext uri="{FF2B5EF4-FFF2-40B4-BE49-F238E27FC236}">
                <a16:creationId xmlns:a16="http://schemas.microsoft.com/office/drawing/2014/main" id="{EDFB48CB-3004-BF76-FEA0-3532A5E7EFBD}"/>
              </a:ext>
            </a:extLst>
          </p:cNvPr>
          <p:cNvCxnSpPr>
            <a:cxnSpLocks/>
          </p:cNvCxnSpPr>
          <p:nvPr/>
        </p:nvCxnSpPr>
        <p:spPr>
          <a:xfrm>
            <a:off x="3187700" y="5238007"/>
            <a:ext cx="8382000" cy="0"/>
          </a:xfrm>
          <a:prstGeom prst="line">
            <a:avLst/>
          </a:prstGeom>
          <a:ln w="25400">
            <a:gradFill flip="none" rotWithShape="1">
              <a:gsLst>
                <a:gs pos="29000">
                  <a:schemeClr val="accent4"/>
                </a:gs>
                <a:gs pos="100000">
                  <a:schemeClr val="accent1">
                    <a:lumMod val="30000"/>
                    <a:lumOff val="70000"/>
                  </a:schemeClr>
                </a:gs>
              </a:gsLst>
              <a:lin ang="0" scaled="1"/>
              <a:tileRect/>
            </a:gra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09FD03B6-A320-E388-7274-1B3C5BE5FEBC}"/>
              </a:ext>
            </a:extLst>
          </p:cNvPr>
          <p:cNvCxnSpPr>
            <a:cxnSpLocks/>
          </p:cNvCxnSpPr>
          <p:nvPr/>
        </p:nvCxnSpPr>
        <p:spPr>
          <a:xfrm>
            <a:off x="609600" y="685800"/>
            <a:ext cx="550414" cy="0"/>
          </a:xfrm>
          <a:prstGeom prst="line">
            <a:avLst/>
          </a:prstGeom>
          <a:ln w="25400">
            <a:gradFill flip="none" rotWithShape="1">
              <a:gsLst>
                <a:gs pos="29000">
                  <a:schemeClr val="accent4"/>
                </a:gs>
                <a:gs pos="100000">
                  <a:schemeClr val="accent1">
                    <a:lumMod val="30000"/>
                    <a:lumOff val="70000"/>
                  </a:schemeClr>
                </a:gs>
              </a:gsLst>
              <a:lin ang="0" scaled="1"/>
              <a:tileRect/>
            </a:gradFill>
          </a:ln>
        </p:spPr>
        <p:style>
          <a:lnRef idx="2">
            <a:schemeClr val="accent1"/>
          </a:lnRef>
          <a:fillRef idx="0">
            <a:schemeClr val="accent1"/>
          </a:fillRef>
          <a:effectRef idx="1">
            <a:schemeClr val="accent1"/>
          </a:effectRef>
          <a:fontRef idx="minor">
            <a:schemeClr val="tx1"/>
          </a:fontRef>
        </p:style>
      </p:cxnSp>
      <p:sp>
        <p:nvSpPr>
          <p:cNvPr id="22" name="Text Placeholder 21">
            <a:extLst>
              <a:ext uri="{FF2B5EF4-FFF2-40B4-BE49-F238E27FC236}">
                <a16:creationId xmlns:a16="http://schemas.microsoft.com/office/drawing/2014/main" id="{E3DD5BF3-E482-3FCE-0FA2-84A4A76FD410}"/>
              </a:ext>
            </a:extLst>
          </p:cNvPr>
          <p:cNvSpPr>
            <a:spLocks noGrp="1"/>
          </p:cNvSpPr>
          <p:nvPr>
            <p:ph type="body" sz="quarter" idx="13"/>
          </p:nvPr>
        </p:nvSpPr>
        <p:spPr>
          <a:xfrm>
            <a:off x="609600" y="802289"/>
            <a:ext cx="10134600" cy="609600"/>
          </a:xfrm>
        </p:spPr>
        <p:txBody>
          <a:bodyPr/>
          <a:lstStyle/>
          <a:p>
            <a:r>
              <a:rPr lang="en-US" dirty="0"/>
              <a:t>Digital Transformation: </a:t>
            </a:r>
          </a:p>
        </p:txBody>
      </p:sp>
      <p:sp>
        <p:nvSpPr>
          <p:cNvPr id="23" name="Text Placeholder 22">
            <a:extLst>
              <a:ext uri="{FF2B5EF4-FFF2-40B4-BE49-F238E27FC236}">
                <a16:creationId xmlns:a16="http://schemas.microsoft.com/office/drawing/2014/main" id="{BA243A2C-ADFA-F809-A8DF-0EB6920EF0C6}"/>
              </a:ext>
            </a:extLst>
          </p:cNvPr>
          <p:cNvSpPr>
            <a:spLocks noGrp="1"/>
          </p:cNvSpPr>
          <p:nvPr>
            <p:ph type="body" sz="quarter" idx="14"/>
          </p:nvPr>
        </p:nvSpPr>
        <p:spPr>
          <a:xfrm>
            <a:off x="609600" y="1462593"/>
            <a:ext cx="10972800" cy="609600"/>
          </a:xfrm>
        </p:spPr>
        <p:txBody>
          <a:bodyPr/>
          <a:lstStyle/>
          <a:p>
            <a:r>
              <a:rPr lang="en-US" dirty="0"/>
              <a:t>From Buzzword to Business Value</a:t>
            </a:r>
          </a:p>
        </p:txBody>
      </p:sp>
      <p:sp>
        <p:nvSpPr>
          <p:cNvPr id="24" name="Text Placeholder 23">
            <a:extLst>
              <a:ext uri="{FF2B5EF4-FFF2-40B4-BE49-F238E27FC236}">
                <a16:creationId xmlns:a16="http://schemas.microsoft.com/office/drawing/2014/main" id="{FDE9119B-E4B8-EA77-E730-25BE2675DA5D}"/>
              </a:ext>
            </a:extLst>
          </p:cNvPr>
          <p:cNvSpPr>
            <a:spLocks noGrp="1"/>
          </p:cNvSpPr>
          <p:nvPr>
            <p:ph type="body" sz="quarter" idx="15"/>
          </p:nvPr>
        </p:nvSpPr>
        <p:spPr>
          <a:xfrm>
            <a:off x="3187700" y="5387894"/>
            <a:ext cx="8394700" cy="365124"/>
          </a:xfrm>
        </p:spPr>
        <p:txBody>
          <a:bodyPr/>
          <a:lstStyle/>
          <a:p>
            <a:r>
              <a:rPr lang="en-US" dirty="0"/>
              <a:t>Empowering Agility and Change in the Future of Work</a:t>
            </a:r>
          </a:p>
        </p:txBody>
      </p:sp>
      <p:sp>
        <p:nvSpPr>
          <p:cNvPr id="25" name="Text Placeholder 24">
            <a:extLst>
              <a:ext uri="{FF2B5EF4-FFF2-40B4-BE49-F238E27FC236}">
                <a16:creationId xmlns:a16="http://schemas.microsoft.com/office/drawing/2014/main" id="{8A9F4071-B112-7143-FB86-5E6D87C1BD8D}"/>
              </a:ext>
            </a:extLst>
          </p:cNvPr>
          <p:cNvSpPr>
            <a:spLocks noGrp="1"/>
          </p:cNvSpPr>
          <p:nvPr>
            <p:ph type="body" sz="quarter" idx="16"/>
          </p:nvPr>
        </p:nvSpPr>
        <p:spPr>
          <a:xfrm>
            <a:off x="3187701" y="5792414"/>
            <a:ext cx="1286763" cy="220980"/>
          </a:xfrm>
        </p:spPr>
        <p:txBody>
          <a:bodyPr/>
          <a:lstStyle/>
          <a:p>
            <a:r>
              <a:rPr lang="en-US" dirty="0"/>
              <a:t>03/21/25</a:t>
            </a:r>
          </a:p>
        </p:txBody>
      </p:sp>
      <p:sp>
        <p:nvSpPr>
          <p:cNvPr id="26" name="Slide Number Placeholder 25">
            <a:extLst>
              <a:ext uri="{FF2B5EF4-FFF2-40B4-BE49-F238E27FC236}">
                <a16:creationId xmlns:a16="http://schemas.microsoft.com/office/drawing/2014/main" id="{14FFAFE8-63DE-FC6C-600D-CC5A45BD9292}"/>
              </a:ext>
            </a:extLst>
          </p:cNvPr>
          <p:cNvSpPr>
            <a:spLocks noGrp="1"/>
          </p:cNvSpPr>
          <p:nvPr>
            <p:ph type="sldNum" sz="quarter" idx="4"/>
          </p:nvPr>
        </p:nvSpPr>
        <p:spPr>
          <a:xfrm>
            <a:off x="11295787" y="6251750"/>
            <a:ext cx="286611" cy="189270"/>
          </a:xfrm>
        </p:spPr>
        <p:txBody>
          <a:bodyPr/>
          <a:lstStyle/>
          <a:p>
            <a:fld id="{E494F7E3-3625-40F1-897C-DFFB67D50095}" type="slidenum">
              <a:rPr lang="en-US" smtClean="0"/>
              <a:pPr/>
              <a:t>4</a:t>
            </a:fld>
            <a:endParaRPr lang="en-US"/>
          </a:p>
        </p:txBody>
      </p:sp>
    </p:spTree>
    <p:extLst>
      <p:ext uri="{BB962C8B-B14F-4D97-AF65-F5344CB8AC3E}">
        <p14:creationId xmlns:p14="http://schemas.microsoft.com/office/powerpoint/2010/main" val="6614064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B4D634E-A716-BF4D-1DB4-88C021DD2FAF}"/>
              </a:ext>
            </a:extLst>
          </p:cNvPr>
          <p:cNvSpPr>
            <a:spLocks noGrp="1"/>
          </p:cNvSpPr>
          <p:nvPr>
            <p:ph type="body" sz="quarter" idx="18"/>
          </p:nvPr>
        </p:nvSpPr>
        <p:spPr>
          <a:xfrm>
            <a:off x="3197860" y="6279450"/>
            <a:ext cx="5796280" cy="166199"/>
          </a:xfrm>
        </p:spPr>
        <p:txBody>
          <a:bodyPr/>
          <a:lstStyle/>
          <a:p>
            <a:r>
              <a:rPr lang="en-US" dirty="0"/>
              <a:t>Technology Investment Priorities for Digital Growth in 2025</a:t>
            </a:r>
          </a:p>
        </p:txBody>
      </p:sp>
      <p:sp>
        <p:nvSpPr>
          <p:cNvPr id="4" name="Text Placeholder 3">
            <a:extLst>
              <a:ext uri="{FF2B5EF4-FFF2-40B4-BE49-F238E27FC236}">
                <a16:creationId xmlns:a16="http://schemas.microsoft.com/office/drawing/2014/main" id="{6F3F0B74-12AF-FB67-2DF8-3950D7E11119}"/>
              </a:ext>
            </a:extLst>
          </p:cNvPr>
          <p:cNvSpPr>
            <a:spLocks noGrp="1"/>
          </p:cNvSpPr>
          <p:nvPr>
            <p:ph type="body" sz="quarter" idx="19"/>
          </p:nvPr>
        </p:nvSpPr>
        <p:spPr>
          <a:xfrm>
            <a:off x="609599" y="6251750"/>
            <a:ext cx="286613" cy="221599"/>
          </a:xfrm>
        </p:spPr>
        <p:txBody>
          <a:bodyPr/>
          <a:lstStyle/>
          <a:p>
            <a:r>
              <a:rPr lang="en-US" dirty="0"/>
              <a:t>01</a:t>
            </a:r>
          </a:p>
        </p:txBody>
      </p:sp>
      <p:sp>
        <p:nvSpPr>
          <p:cNvPr id="2" name="Text Placeholder 1">
            <a:extLst>
              <a:ext uri="{FF2B5EF4-FFF2-40B4-BE49-F238E27FC236}">
                <a16:creationId xmlns:a16="http://schemas.microsoft.com/office/drawing/2014/main" id="{9B2B7614-1FA3-486C-3DF8-887AA39D916C}"/>
              </a:ext>
            </a:extLst>
          </p:cNvPr>
          <p:cNvSpPr>
            <a:spLocks noGrp="1"/>
          </p:cNvSpPr>
          <p:nvPr>
            <p:ph type="body" sz="quarter" idx="16"/>
          </p:nvPr>
        </p:nvSpPr>
        <p:spPr>
          <a:xfrm>
            <a:off x="946152" y="6279450"/>
            <a:ext cx="2203446" cy="166199"/>
          </a:xfrm>
        </p:spPr>
        <p:txBody>
          <a:bodyPr>
            <a:normAutofit/>
          </a:bodyPr>
          <a:lstStyle/>
          <a:p>
            <a:r>
              <a:rPr lang="en-US" dirty="0"/>
              <a:t>Introduction</a:t>
            </a:r>
          </a:p>
        </p:txBody>
      </p:sp>
      <p:sp>
        <p:nvSpPr>
          <p:cNvPr id="5" name="Slide Number Placeholder 4">
            <a:extLst>
              <a:ext uri="{FF2B5EF4-FFF2-40B4-BE49-F238E27FC236}">
                <a16:creationId xmlns:a16="http://schemas.microsoft.com/office/drawing/2014/main" id="{2CC0B119-4329-41FC-9898-39BB312F8116}"/>
              </a:ext>
            </a:extLst>
          </p:cNvPr>
          <p:cNvSpPr>
            <a:spLocks noGrp="1"/>
          </p:cNvSpPr>
          <p:nvPr>
            <p:ph type="sldNum" sz="quarter" idx="4"/>
          </p:nvPr>
        </p:nvSpPr>
        <p:spPr>
          <a:xfrm>
            <a:off x="11295787" y="6251750"/>
            <a:ext cx="286611" cy="189270"/>
          </a:xfrm>
        </p:spPr>
        <p:txBody>
          <a:bodyPr/>
          <a:lstStyle/>
          <a:p>
            <a:fld id="{E494F7E3-3625-40F1-897C-DFFB67D50095}" type="slidenum">
              <a:rPr lang="en-US" smtClean="0"/>
              <a:pPr/>
              <a:t>40</a:t>
            </a:fld>
            <a:endParaRPr lang="en-US"/>
          </a:p>
        </p:txBody>
      </p:sp>
      <p:sp>
        <p:nvSpPr>
          <p:cNvPr id="6" name="Text Placeholder 5">
            <a:extLst>
              <a:ext uri="{FF2B5EF4-FFF2-40B4-BE49-F238E27FC236}">
                <a16:creationId xmlns:a16="http://schemas.microsoft.com/office/drawing/2014/main" id="{F62E7663-8CF0-1816-7079-FD02FBAC5DF5}"/>
              </a:ext>
            </a:extLst>
          </p:cNvPr>
          <p:cNvSpPr>
            <a:spLocks noGrp="1"/>
          </p:cNvSpPr>
          <p:nvPr>
            <p:ph type="body" sz="quarter" idx="15"/>
          </p:nvPr>
        </p:nvSpPr>
        <p:spPr>
          <a:xfrm>
            <a:off x="609600" y="393700"/>
            <a:ext cx="10972800" cy="757238"/>
          </a:xfrm>
        </p:spPr>
        <p:txBody>
          <a:bodyPr/>
          <a:lstStyle/>
          <a:p>
            <a:r>
              <a:rPr lang="en-US" dirty="0"/>
              <a:t>Technology Investment Priorities for Digital Growth in 2025</a:t>
            </a:r>
          </a:p>
        </p:txBody>
      </p:sp>
      <p:graphicFrame>
        <p:nvGraphicFramePr>
          <p:cNvPr id="7" name="Table 6">
            <a:extLst>
              <a:ext uri="{FF2B5EF4-FFF2-40B4-BE49-F238E27FC236}">
                <a16:creationId xmlns:a16="http://schemas.microsoft.com/office/drawing/2014/main" id="{CD64028C-29BB-F7EB-F93D-11AF5A5FBA92}"/>
              </a:ext>
            </a:extLst>
          </p:cNvPr>
          <p:cNvGraphicFramePr>
            <a:graphicFrameLocks noGrp="1"/>
          </p:cNvGraphicFramePr>
          <p:nvPr>
            <p:extLst>
              <p:ext uri="{D42A27DB-BD31-4B8C-83A1-F6EECF244321}">
                <p14:modId xmlns:p14="http://schemas.microsoft.com/office/powerpoint/2010/main" val="121089231"/>
              </p:ext>
            </p:extLst>
          </p:nvPr>
        </p:nvGraphicFramePr>
        <p:xfrm>
          <a:off x="3077737" y="2182316"/>
          <a:ext cx="8504661" cy="3259315"/>
        </p:xfrm>
        <a:graphic>
          <a:graphicData uri="http://schemas.openxmlformats.org/drawingml/2006/table">
            <a:tbl>
              <a:tblPr firstRow="1" bandRow="1">
                <a:tableStyleId>{5C22544A-7EE6-4342-B048-85BDC9FD1C3A}</a:tableStyleId>
              </a:tblPr>
              <a:tblGrid>
                <a:gridCol w="2834887">
                  <a:extLst>
                    <a:ext uri="{9D8B030D-6E8A-4147-A177-3AD203B41FA5}">
                      <a16:colId xmlns:a16="http://schemas.microsoft.com/office/drawing/2014/main" val="2908752078"/>
                    </a:ext>
                  </a:extLst>
                </a:gridCol>
                <a:gridCol w="2834887">
                  <a:extLst>
                    <a:ext uri="{9D8B030D-6E8A-4147-A177-3AD203B41FA5}">
                      <a16:colId xmlns:a16="http://schemas.microsoft.com/office/drawing/2014/main" val="683587158"/>
                    </a:ext>
                  </a:extLst>
                </a:gridCol>
                <a:gridCol w="2834887">
                  <a:extLst>
                    <a:ext uri="{9D8B030D-6E8A-4147-A177-3AD203B41FA5}">
                      <a16:colId xmlns:a16="http://schemas.microsoft.com/office/drawing/2014/main" val="266922135"/>
                    </a:ext>
                  </a:extLst>
                </a:gridCol>
              </a:tblGrid>
              <a:tr h="386070">
                <a:tc>
                  <a:txBody>
                    <a:bodyPr/>
                    <a:lstStyle/>
                    <a:p>
                      <a:r>
                        <a:rPr lang="en-US" sz="1600" b="0" dirty="0">
                          <a:solidFill>
                            <a:schemeClr val="tx2"/>
                          </a:solidFill>
                          <a:latin typeface="Montserrat SemiBold" pitchFamily="2" charset="0"/>
                        </a:rPr>
                        <a:t>Technology</a:t>
                      </a:r>
                    </a:p>
                  </a:txBody>
                  <a:tcPr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1600" b="0" dirty="0">
                          <a:solidFill>
                            <a:schemeClr val="tx2"/>
                          </a:solidFill>
                          <a:latin typeface="Montserrat SemiBold" pitchFamily="2" charset="0"/>
                        </a:rPr>
                        <a:t>Investment Share (%)</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1600" b="0" dirty="0">
                          <a:solidFill>
                            <a:schemeClr val="tx2"/>
                          </a:solidFill>
                          <a:latin typeface="Montserrat SemiBold" pitchFamily="2" charset="0"/>
                        </a:rPr>
                        <a:t>Growth Rate (YoY)</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50256675"/>
                  </a:ext>
                </a:extLst>
              </a:tr>
              <a:tr h="574649">
                <a:tc>
                  <a:txBody>
                    <a:bodyPr/>
                    <a:lstStyle/>
                    <a:p>
                      <a:r>
                        <a:rPr lang="en-US" sz="1400" dirty="0">
                          <a:solidFill>
                            <a:schemeClr val="tx2"/>
                          </a:solidFill>
                        </a:rPr>
                        <a:t>Cloud Platforms</a:t>
                      </a:r>
                    </a:p>
                  </a:txBody>
                  <a:tcPr anchor="ct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1400" dirty="0">
                          <a:solidFill>
                            <a:schemeClr val="accent4"/>
                          </a:solidFill>
                          <a:latin typeface="Montserrat ExtraBold" pitchFamily="2" charset="0"/>
                        </a:rPr>
                        <a:t>35%</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1400" dirty="0">
                          <a:solidFill>
                            <a:schemeClr val="accent4"/>
                          </a:solidFill>
                          <a:latin typeface="Montserrat ExtraBold" pitchFamily="2" charset="0"/>
                        </a:rPr>
                        <a:t>+18%</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62143991"/>
                  </a:ext>
                </a:extLst>
              </a:tr>
              <a:tr h="574649">
                <a:tc>
                  <a:txBody>
                    <a:bodyPr/>
                    <a:lstStyle/>
                    <a:p>
                      <a:r>
                        <a:rPr lang="en-US" sz="1400" dirty="0">
                          <a:solidFill>
                            <a:schemeClr val="tx2"/>
                          </a:solidFill>
                        </a:rPr>
                        <a:t>AI &amp; Automation	</a:t>
                      </a:r>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400" dirty="0">
                          <a:solidFill>
                            <a:schemeClr val="accent4"/>
                          </a:solidFill>
                          <a:latin typeface="Montserrat ExtraBold" pitchFamily="2" charset="0"/>
                        </a:rPr>
                        <a:t>25%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400" dirty="0">
                          <a:solidFill>
                            <a:schemeClr val="accent4"/>
                          </a:solidFill>
                          <a:latin typeface="Montserrat ExtraBold" pitchFamily="2" charset="0"/>
                        </a:rPr>
                        <a:t>+22%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92253020"/>
                  </a:ext>
                </a:extLst>
              </a:tr>
              <a:tr h="574649">
                <a:tc>
                  <a:txBody>
                    <a:bodyPr/>
                    <a:lstStyle/>
                    <a:p>
                      <a:r>
                        <a:rPr lang="en-US" sz="1400" dirty="0">
                          <a:solidFill>
                            <a:schemeClr val="tx2"/>
                          </a:solidFill>
                        </a:rPr>
                        <a:t>Cybersecurity</a:t>
                      </a:r>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400" dirty="0">
                          <a:solidFill>
                            <a:schemeClr val="accent4"/>
                          </a:solidFill>
                          <a:latin typeface="Montserrat ExtraBold" pitchFamily="2" charset="0"/>
                        </a:rPr>
                        <a:t>20%</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400" dirty="0">
                          <a:solidFill>
                            <a:schemeClr val="accent4"/>
                          </a:solidFill>
                          <a:latin typeface="Montserrat ExtraBold" pitchFamily="2" charset="0"/>
                        </a:rPr>
                        <a:t>+15%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5676720"/>
                  </a:ext>
                </a:extLst>
              </a:tr>
              <a:tr h="574649">
                <a:tc>
                  <a:txBody>
                    <a:bodyPr/>
                    <a:lstStyle/>
                    <a:p>
                      <a:r>
                        <a:rPr lang="en-US" sz="1400" dirty="0">
                          <a:solidFill>
                            <a:schemeClr val="tx2"/>
                          </a:solidFill>
                        </a:rPr>
                        <a:t>Data Analytics	</a:t>
                      </a:r>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400" dirty="0">
                          <a:solidFill>
                            <a:schemeClr val="accent4"/>
                          </a:solidFill>
                          <a:latin typeface="Montserrat ExtraBold" pitchFamily="2" charset="0"/>
                        </a:rPr>
                        <a:t>15%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400" dirty="0">
                          <a:solidFill>
                            <a:schemeClr val="accent4"/>
                          </a:solidFill>
                          <a:latin typeface="Montserrat ExtraBold" pitchFamily="2" charset="0"/>
                        </a:rPr>
                        <a:t>+20%</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213587"/>
                  </a:ext>
                </a:extLst>
              </a:tr>
              <a:tr h="574649">
                <a:tc>
                  <a:txBody>
                    <a:bodyPr/>
                    <a:lstStyle/>
                    <a:p>
                      <a:r>
                        <a:rPr lang="en-US" sz="1400" dirty="0">
                          <a:solidFill>
                            <a:schemeClr val="tx2"/>
                          </a:solidFill>
                        </a:rPr>
                        <a:t>IoT &amp; Edge	</a:t>
                      </a:r>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400" dirty="0">
                          <a:solidFill>
                            <a:schemeClr val="accent4"/>
                          </a:solidFill>
                          <a:latin typeface="Montserrat ExtraBold" pitchFamily="2" charset="0"/>
                        </a:rPr>
                        <a:t>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400" dirty="0">
                          <a:solidFill>
                            <a:schemeClr val="accent4"/>
                          </a:solidFill>
                          <a:latin typeface="Montserrat ExtraBold" pitchFamily="2" charset="0"/>
                        </a:rPr>
                        <a:t>+12%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76350813"/>
                  </a:ext>
                </a:extLst>
              </a:tr>
            </a:tbl>
          </a:graphicData>
        </a:graphic>
      </p:graphicFrame>
      <p:cxnSp>
        <p:nvCxnSpPr>
          <p:cNvPr id="19" name="Straight Connector 18">
            <a:extLst>
              <a:ext uri="{FF2B5EF4-FFF2-40B4-BE49-F238E27FC236}">
                <a16:creationId xmlns:a16="http://schemas.microsoft.com/office/drawing/2014/main" id="{A70ABF8C-E2E3-98CC-D9FA-D64839FA5FF6}"/>
              </a:ext>
            </a:extLst>
          </p:cNvPr>
          <p:cNvCxnSpPr>
            <a:cxnSpLocks/>
          </p:cNvCxnSpPr>
          <p:nvPr/>
        </p:nvCxnSpPr>
        <p:spPr>
          <a:xfrm flipH="1">
            <a:off x="3077737" y="2182315"/>
            <a:ext cx="1" cy="3607781"/>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38993BE3-127A-514B-119F-75D7CF633D11}"/>
              </a:ext>
            </a:extLst>
          </p:cNvPr>
          <p:cNvCxnSpPr>
            <a:cxnSpLocks/>
          </p:cNvCxnSpPr>
          <p:nvPr/>
        </p:nvCxnSpPr>
        <p:spPr>
          <a:xfrm flipH="1">
            <a:off x="5836193" y="2182315"/>
            <a:ext cx="1" cy="3607781"/>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F91E6E1F-D67F-5598-647C-0B4B3CC5A1E0}"/>
              </a:ext>
            </a:extLst>
          </p:cNvPr>
          <p:cNvCxnSpPr>
            <a:cxnSpLocks/>
          </p:cNvCxnSpPr>
          <p:nvPr/>
        </p:nvCxnSpPr>
        <p:spPr>
          <a:xfrm flipH="1">
            <a:off x="8713845" y="2182315"/>
            <a:ext cx="1" cy="3607781"/>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pic>
        <p:nvPicPr>
          <p:cNvPr id="22" name="Graphic 21">
            <a:extLst>
              <a:ext uri="{FF2B5EF4-FFF2-40B4-BE49-F238E27FC236}">
                <a16:creationId xmlns:a16="http://schemas.microsoft.com/office/drawing/2014/main" id="{BF7A27CB-7840-A9D6-D510-70F4BD88AC51}"/>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12793" b="-12793"/>
          <a:stretch/>
        </p:blipFill>
        <p:spPr>
          <a:xfrm>
            <a:off x="5412674" y="3298116"/>
            <a:ext cx="222433" cy="279345"/>
          </a:xfrm>
          <a:prstGeom prst="rect">
            <a:avLst/>
          </a:prstGeom>
        </p:spPr>
      </p:pic>
      <p:pic>
        <p:nvPicPr>
          <p:cNvPr id="23" name="Graphic 22">
            <a:extLst>
              <a:ext uri="{FF2B5EF4-FFF2-40B4-BE49-F238E27FC236}">
                <a16:creationId xmlns:a16="http://schemas.microsoft.com/office/drawing/2014/main" id="{9813A51B-6C2E-2AAB-70B1-45430CB275A0}"/>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t="-12793" b="-12793"/>
          <a:stretch/>
        </p:blipFill>
        <p:spPr>
          <a:xfrm>
            <a:off x="5412674" y="3884076"/>
            <a:ext cx="222433" cy="279345"/>
          </a:xfrm>
          <a:prstGeom prst="rect">
            <a:avLst/>
          </a:prstGeom>
        </p:spPr>
      </p:pic>
      <p:pic>
        <p:nvPicPr>
          <p:cNvPr id="24" name="Graphic 23">
            <a:extLst>
              <a:ext uri="{FF2B5EF4-FFF2-40B4-BE49-F238E27FC236}">
                <a16:creationId xmlns:a16="http://schemas.microsoft.com/office/drawing/2014/main" id="{35B9E027-1C98-8510-FBEB-51CB47AA4532}"/>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t="-3871" b="-3871"/>
          <a:stretch/>
        </p:blipFill>
        <p:spPr>
          <a:xfrm>
            <a:off x="5412148" y="4470036"/>
            <a:ext cx="223485" cy="240785"/>
          </a:xfrm>
          <a:prstGeom prst="rect">
            <a:avLst/>
          </a:prstGeom>
        </p:spPr>
      </p:pic>
      <p:pic>
        <p:nvPicPr>
          <p:cNvPr id="25" name="Graphic 24">
            <a:extLst>
              <a:ext uri="{FF2B5EF4-FFF2-40B4-BE49-F238E27FC236}">
                <a16:creationId xmlns:a16="http://schemas.microsoft.com/office/drawing/2014/main" id="{63BF010E-BFDF-BEA1-CC15-3F35A7939D42}"/>
              </a:ext>
            </a:extLst>
          </p:cNvPr>
          <p:cNvPicPr>
            <a:picLocks noChangeAspect="1"/>
          </p:cNvPicPr>
          <p:nvPr/>
        </p:nvPicPr>
        <p:blipFill>
          <a:blip r:embed="rId8">
            <a:extLst>
              <a:ext uri="{96DAC541-7B7A-43D3-8B79-37D633B846F1}">
                <asvg:svgBlip xmlns:asvg="http://schemas.microsoft.com/office/drawing/2016/SVG/main" r:embed="rId9"/>
              </a:ext>
            </a:extLst>
          </a:blip>
          <a:srcRect l="3592" r="3592"/>
          <a:stretch/>
        </p:blipFill>
        <p:spPr>
          <a:xfrm>
            <a:off x="5412148" y="5017434"/>
            <a:ext cx="223485" cy="240785"/>
          </a:xfrm>
          <a:prstGeom prst="rect">
            <a:avLst/>
          </a:prstGeom>
        </p:spPr>
      </p:pic>
      <p:pic>
        <p:nvPicPr>
          <p:cNvPr id="26" name="Graphic 25">
            <a:extLst>
              <a:ext uri="{FF2B5EF4-FFF2-40B4-BE49-F238E27FC236}">
                <a16:creationId xmlns:a16="http://schemas.microsoft.com/office/drawing/2014/main" id="{C1735CB3-BC01-EF9E-73C1-3E32F3221F35}"/>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t="-12793" b="-12793"/>
          <a:stretch/>
        </p:blipFill>
        <p:spPr>
          <a:xfrm>
            <a:off x="5412674" y="2712156"/>
            <a:ext cx="222433" cy="279345"/>
          </a:xfrm>
          <a:prstGeom prst="rect">
            <a:avLst/>
          </a:prstGeom>
        </p:spPr>
      </p:pic>
      <p:pic>
        <p:nvPicPr>
          <p:cNvPr id="27" name="Graphic 26">
            <a:extLst>
              <a:ext uri="{FF2B5EF4-FFF2-40B4-BE49-F238E27FC236}">
                <a16:creationId xmlns:a16="http://schemas.microsoft.com/office/drawing/2014/main" id="{B1C3F647-2878-1FCE-943C-FEA656E35E92}"/>
              </a:ext>
            </a:extLst>
          </p:cNvPr>
          <p:cNvPicPr>
            <a:picLocks noChangeAspect="1"/>
          </p:cNvPicPr>
          <p:nvPr/>
        </p:nvPicPr>
        <p:blipFill>
          <a:blip r:embed="rId12">
            <a:extLst>
              <a:ext uri="{96DAC541-7B7A-43D3-8B79-37D633B846F1}">
                <asvg:svgBlip xmlns:asvg="http://schemas.microsoft.com/office/drawing/2016/SVG/main" r:embed="rId13"/>
              </a:ext>
            </a:extLst>
          </a:blip>
          <a:srcRect l="10187" r="10187"/>
          <a:stretch/>
        </p:blipFill>
        <p:spPr>
          <a:xfrm>
            <a:off x="2654218" y="2471311"/>
            <a:ext cx="222433" cy="279345"/>
          </a:xfrm>
          <a:prstGeom prst="rect">
            <a:avLst/>
          </a:prstGeom>
        </p:spPr>
      </p:pic>
      <p:sp>
        <p:nvSpPr>
          <p:cNvPr id="29" name="TextBox 28">
            <a:extLst>
              <a:ext uri="{FF2B5EF4-FFF2-40B4-BE49-F238E27FC236}">
                <a16:creationId xmlns:a16="http://schemas.microsoft.com/office/drawing/2014/main" id="{E2AD6E2A-2DA1-98AA-FDB1-CA95BAAB649C}"/>
              </a:ext>
            </a:extLst>
          </p:cNvPr>
          <p:cNvSpPr txBox="1"/>
          <p:nvPr/>
        </p:nvSpPr>
        <p:spPr>
          <a:xfrm>
            <a:off x="609600" y="2807322"/>
            <a:ext cx="2348939" cy="2932534"/>
          </a:xfrm>
          <a:prstGeom prst="rect">
            <a:avLst/>
          </a:prstGeom>
          <a:noFill/>
        </p:spPr>
        <p:txBody>
          <a:bodyPr wrap="square" lIns="0" tIns="0" rIns="0" bIns="0">
            <a:noAutofit/>
          </a:bodyPr>
          <a:lstStyle/>
          <a:p>
            <a:pPr algn="r">
              <a:lnSpc>
                <a:spcPct val="114000"/>
              </a:lnSpc>
            </a:pPr>
            <a:r>
              <a:rPr lang="en-US" sz="1200" dirty="0"/>
              <a:t>This table highlights the distribution of technology investments across 5 key areas in 2025. </a:t>
            </a:r>
            <a:br>
              <a:rPr lang="en-US" sz="1200" dirty="0"/>
            </a:br>
            <a:endParaRPr lang="en-US" sz="1200" dirty="0"/>
          </a:p>
          <a:p>
            <a:pPr algn="r">
              <a:lnSpc>
                <a:spcPct val="114000"/>
              </a:lnSpc>
            </a:pPr>
            <a:r>
              <a:rPr lang="en-US" sz="1200" dirty="0"/>
              <a:t>Cloud platforms lead with a 35% share, followed by AI &amp; automation at 25%. </a:t>
            </a:r>
          </a:p>
          <a:p>
            <a:pPr algn="r">
              <a:lnSpc>
                <a:spcPct val="114000"/>
              </a:lnSpc>
            </a:pPr>
            <a:endParaRPr lang="en-US" sz="1200" dirty="0"/>
          </a:p>
          <a:p>
            <a:pPr algn="r">
              <a:lnSpc>
                <a:spcPct val="114000"/>
              </a:lnSpc>
            </a:pPr>
            <a:r>
              <a:rPr lang="en-US" sz="1200" dirty="0"/>
              <a:t>Cybersecurity and data analytics are priorities &amp; enterprises scale digital initiatives, while IoT &amp; edge computing continue growing</a:t>
            </a:r>
          </a:p>
        </p:txBody>
      </p:sp>
      <p:sp>
        <p:nvSpPr>
          <p:cNvPr id="30" name="Text Placeholder 44">
            <a:extLst>
              <a:ext uri="{FF2B5EF4-FFF2-40B4-BE49-F238E27FC236}">
                <a16:creationId xmlns:a16="http://schemas.microsoft.com/office/drawing/2014/main" id="{6C4E27D0-84CE-F9FA-02D5-F2501CEEB8B2}"/>
              </a:ext>
            </a:extLst>
          </p:cNvPr>
          <p:cNvSpPr txBox="1">
            <a:spLocks/>
          </p:cNvSpPr>
          <p:nvPr/>
        </p:nvSpPr>
        <p:spPr>
          <a:xfrm>
            <a:off x="1283479" y="1541977"/>
            <a:ext cx="10104814" cy="249299"/>
          </a:xfrm>
          <a:prstGeom prst="rect">
            <a:avLst/>
          </a:prstGeom>
        </p:spPr>
        <p:txBody>
          <a:bodyPr lIns="0" tIns="0" rIns="0" bIns="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14000"/>
              </a:lnSpc>
              <a:buNone/>
              <a:defRPr/>
            </a:pPr>
            <a:r>
              <a:rPr lang="en-US" sz="1800" dirty="0">
                <a:latin typeface="Montserrat SemiBold" pitchFamily="2" charset="0"/>
              </a:rPr>
              <a:t>Breakdown of Enterprise Spending Across Core Digital Transformation Domains</a:t>
            </a:r>
          </a:p>
        </p:txBody>
      </p:sp>
      <p:grpSp>
        <p:nvGrpSpPr>
          <p:cNvPr id="31" name="Group 30">
            <a:extLst>
              <a:ext uri="{FF2B5EF4-FFF2-40B4-BE49-F238E27FC236}">
                <a16:creationId xmlns:a16="http://schemas.microsoft.com/office/drawing/2014/main" id="{E05244E7-B6FA-6B29-724C-4A9AC34D392B}"/>
              </a:ext>
            </a:extLst>
          </p:cNvPr>
          <p:cNvGrpSpPr/>
          <p:nvPr/>
        </p:nvGrpSpPr>
        <p:grpSpPr>
          <a:xfrm>
            <a:off x="609601" y="1561908"/>
            <a:ext cx="571759" cy="209438"/>
            <a:chOff x="612215" y="3436053"/>
            <a:chExt cx="954475" cy="344047"/>
          </a:xfrm>
        </p:grpSpPr>
        <p:sp>
          <p:nvSpPr>
            <p:cNvPr id="32" name="Parallelogram 31">
              <a:extLst>
                <a:ext uri="{FF2B5EF4-FFF2-40B4-BE49-F238E27FC236}">
                  <a16:creationId xmlns:a16="http://schemas.microsoft.com/office/drawing/2014/main" id="{C228F193-CDAA-3039-44FA-C174F747C310}"/>
                </a:ext>
              </a:extLst>
            </p:cNvPr>
            <p:cNvSpPr/>
            <p:nvPr/>
          </p:nvSpPr>
          <p:spPr>
            <a:xfrm>
              <a:off x="1133302" y="3436053"/>
              <a:ext cx="433388" cy="344047"/>
            </a:xfrm>
            <a:prstGeom prst="parallelogram">
              <a:avLst>
                <a:gd name="adj" fmla="val 7812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33" name="Parallelogram 32">
              <a:extLst>
                <a:ext uri="{FF2B5EF4-FFF2-40B4-BE49-F238E27FC236}">
                  <a16:creationId xmlns:a16="http://schemas.microsoft.com/office/drawing/2014/main" id="{1AB04FEE-0CDA-49BB-8B33-B4B850910063}"/>
                </a:ext>
              </a:extLst>
            </p:cNvPr>
            <p:cNvSpPr/>
            <p:nvPr/>
          </p:nvSpPr>
          <p:spPr>
            <a:xfrm>
              <a:off x="858906" y="3436053"/>
              <a:ext cx="378317" cy="344047"/>
            </a:xfrm>
            <a:prstGeom prst="parallelogram">
              <a:avLst>
                <a:gd name="adj" fmla="val 78127"/>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ontserrat"/>
                <a:ea typeface="+mn-ea"/>
                <a:cs typeface="+mn-cs"/>
              </a:endParaRPr>
            </a:p>
          </p:txBody>
        </p:sp>
        <p:sp>
          <p:nvSpPr>
            <p:cNvPr id="34" name="Parallelogram 33">
              <a:extLst>
                <a:ext uri="{FF2B5EF4-FFF2-40B4-BE49-F238E27FC236}">
                  <a16:creationId xmlns:a16="http://schemas.microsoft.com/office/drawing/2014/main" id="{650DCB12-7BA0-5B30-2861-12C970640ED2}"/>
                </a:ext>
              </a:extLst>
            </p:cNvPr>
            <p:cNvSpPr/>
            <p:nvPr/>
          </p:nvSpPr>
          <p:spPr>
            <a:xfrm>
              <a:off x="612215" y="3436053"/>
              <a:ext cx="350612" cy="344047"/>
            </a:xfrm>
            <a:prstGeom prst="parallelogram">
              <a:avLst>
                <a:gd name="adj" fmla="val 78127"/>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ontserrat"/>
                <a:ea typeface="+mn-ea"/>
                <a:cs typeface="+mn-cs"/>
              </a:endParaRPr>
            </a:p>
          </p:txBody>
        </p:sp>
      </p:grpSp>
    </p:spTree>
    <p:extLst>
      <p:ext uri="{BB962C8B-B14F-4D97-AF65-F5344CB8AC3E}">
        <p14:creationId xmlns:p14="http://schemas.microsoft.com/office/powerpoint/2010/main" val="25399993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83FCC6C-3E58-788F-3C86-5705ACE99561}"/>
              </a:ext>
            </a:extLst>
          </p:cNvPr>
          <p:cNvSpPr>
            <a:spLocks noGrp="1"/>
          </p:cNvSpPr>
          <p:nvPr>
            <p:ph type="body" sz="quarter" idx="18"/>
          </p:nvPr>
        </p:nvSpPr>
        <p:spPr>
          <a:xfrm>
            <a:off x="3197860" y="6279450"/>
            <a:ext cx="5796280" cy="166199"/>
          </a:xfrm>
        </p:spPr>
        <p:txBody>
          <a:bodyPr/>
          <a:lstStyle/>
          <a:p>
            <a:r>
              <a:rPr lang="en-US" dirty="0"/>
              <a:t>Quantifying Business Impact Before and After Digital Transformation</a:t>
            </a:r>
          </a:p>
        </p:txBody>
      </p:sp>
      <p:sp>
        <p:nvSpPr>
          <p:cNvPr id="4" name="Text Placeholder 3">
            <a:extLst>
              <a:ext uri="{FF2B5EF4-FFF2-40B4-BE49-F238E27FC236}">
                <a16:creationId xmlns:a16="http://schemas.microsoft.com/office/drawing/2014/main" id="{05967EA2-83AA-930A-7417-6B1FB8A17ED7}"/>
              </a:ext>
            </a:extLst>
          </p:cNvPr>
          <p:cNvSpPr>
            <a:spLocks noGrp="1"/>
          </p:cNvSpPr>
          <p:nvPr>
            <p:ph type="body" sz="quarter" idx="19"/>
          </p:nvPr>
        </p:nvSpPr>
        <p:spPr>
          <a:xfrm>
            <a:off x="609599" y="6251750"/>
            <a:ext cx="286613" cy="221599"/>
          </a:xfrm>
        </p:spPr>
        <p:txBody>
          <a:bodyPr/>
          <a:lstStyle/>
          <a:p>
            <a:r>
              <a:rPr lang="en-US" dirty="0"/>
              <a:t>01</a:t>
            </a:r>
          </a:p>
        </p:txBody>
      </p:sp>
      <p:sp>
        <p:nvSpPr>
          <p:cNvPr id="2" name="Text Placeholder 1">
            <a:extLst>
              <a:ext uri="{FF2B5EF4-FFF2-40B4-BE49-F238E27FC236}">
                <a16:creationId xmlns:a16="http://schemas.microsoft.com/office/drawing/2014/main" id="{A42371F4-5730-CE0D-66FE-63C404CCAFA6}"/>
              </a:ext>
            </a:extLst>
          </p:cNvPr>
          <p:cNvSpPr>
            <a:spLocks noGrp="1"/>
          </p:cNvSpPr>
          <p:nvPr>
            <p:ph type="body" sz="quarter" idx="16"/>
          </p:nvPr>
        </p:nvSpPr>
        <p:spPr>
          <a:xfrm>
            <a:off x="946152" y="6279450"/>
            <a:ext cx="2203446" cy="166199"/>
          </a:xfrm>
        </p:spPr>
        <p:txBody>
          <a:bodyPr>
            <a:normAutofit/>
          </a:bodyPr>
          <a:lstStyle/>
          <a:p>
            <a:r>
              <a:rPr lang="en-US" dirty="0"/>
              <a:t>Introduction</a:t>
            </a:r>
          </a:p>
        </p:txBody>
      </p:sp>
      <p:sp>
        <p:nvSpPr>
          <p:cNvPr id="5" name="Slide Number Placeholder 4">
            <a:extLst>
              <a:ext uri="{FF2B5EF4-FFF2-40B4-BE49-F238E27FC236}">
                <a16:creationId xmlns:a16="http://schemas.microsoft.com/office/drawing/2014/main" id="{E1C7186A-0F92-A6E8-22AB-086D14ACDC22}"/>
              </a:ext>
            </a:extLst>
          </p:cNvPr>
          <p:cNvSpPr>
            <a:spLocks noGrp="1"/>
          </p:cNvSpPr>
          <p:nvPr>
            <p:ph type="sldNum" sz="quarter" idx="4"/>
          </p:nvPr>
        </p:nvSpPr>
        <p:spPr>
          <a:xfrm>
            <a:off x="11295787" y="6251750"/>
            <a:ext cx="286611" cy="189270"/>
          </a:xfrm>
        </p:spPr>
        <p:txBody>
          <a:bodyPr/>
          <a:lstStyle/>
          <a:p>
            <a:fld id="{E494F7E3-3625-40F1-897C-DFFB67D50095}" type="slidenum">
              <a:rPr lang="en-US" smtClean="0"/>
              <a:pPr/>
              <a:t>41</a:t>
            </a:fld>
            <a:endParaRPr lang="en-US"/>
          </a:p>
        </p:txBody>
      </p:sp>
      <p:sp>
        <p:nvSpPr>
          <p:cNvPr id="6" name="Text Placeholder 5">
            <a:extLst>
              <a:ext uri="{FF2B5EF4-FFF2-40B4-BE49-F238E27FC236}">
                <a16:creationId xmlns:a16="http://schemas.microsoft.com/office/drawing/2014/main" id="{FF27108C-6FF3-B7D7-A6E6-5B54E2204D4F}"/>
              </a:ext>
            </a:extLst>
          </p:cNvPr>
          <p:cNvSpPr>
            <a:spLocks noGrp="1"/>
          </p:cNvSpPr>
          <p:nvPr>
            <p:ph type="body" sz="quarter" idx="15"/>
          </p:nvPr>
        </p:nvSpPr>
        <p:spPr>
          <a:xfrm>
            <a:off x="609600" y="393700"/>
            <a:ext cx="10972800" cy="757238"/>
          </a:xfrm>
        </p:spPr>
        <p:txBody>
          <a:bodyPr/>
          <a:lstStyle/>
          <a:p>
            <a:r>
              <a:rPr lang="en-US" dirty="0"/>
              <a:t>Quantifying Business Impact Before and After Digital Transformation</a:t>
            </a:r>
          </a:p>
        </p:txBody>
      </p:sp>
      <p:graphicFrame>
        <p:nvGraphicFramePr>
          <p:cNvPr id="7" name="Table 6">
            <a:extLst>
              <a:ext uri="{FF2B5EF4-FFF2-40B4-BE49-F238E27FC236}">
                <a16:creationId xmlns:a16="http://schemas.microsoft.com/office/drawing/2014/main" id="{1C9992B6-8AA6-2FA3-A03B-9638B87A2E3D}"/>
              </a:ext>
            </a:extLst>
          </p:cNvPr>
          <p:cNvGraphicFramePr>
            <a:graphicFrameLocks noGrp="1"/>
          </p:cNvGraphicFramePr>
          <p:nvPr>
            <p:extLst>
              <p:ext uri="{D42A27DB-BD31-4B8C-83A1-F6EECF244321}">
                <p14:modId xmlns:p14="http://schemas.microsoft.com/office/powerpoint/2010/main" val="814492861"/>
              </p:ext>
            </p:extLst>
          </p:nvPr>
        </p:nvGraphicFramePr>
        <p:xfrm>
          <a:off x="609599" y="2126242"/>
          <a:ext cx="10972800" cy="2342389"/>
        </p:xfrm>
        <a:graphic>
          <a:graphicData uri="http://schemas.openxmlformats.org/drawingml/2006/table">
            <a:tbl>
              <a:tblPr firstRow="1" bandRow="1">
                <a:tableStyleId>{5C22544A-7EE6-4342-B048-85BDC9FD1C3A}</a:tableStyleId>
              </a:tblPr>
              <a:tblGrid>
                <a:gridCol w="1776762">
                  <a:extLst>
                    <a:ext uri="{9D8B030D-6E8A-4147-A177-3AD203B41FA5}">
                      <a16:colId xmlns:a16="http://schemas.microsoft.com/office/drawing/2014/main" val="2908752078"/>
                    </a:ext>
                  </a:extLst>
                </a:gridCol>
                <a:gridCol w="3065346">
                  <a:extLst>
                    <a:ext uri="{9D8B030D-6E8A-4147-A177-3AD203B41FA5}">
                      <a16:colId xmlns:a16="http://schemas.microsoft.com/office/drawing/2014/main" val="683587158"/>
                    </a:ext>
                  </a:extLst>
                </a:gridCol>
                <a:gridCol w="3065346">
                  <a:extLst>
                    <a:ext uri="{9D8B030D-6E8A-4147-A177-3AD203B41FA5}">
                      <a16:colId xmlns:a16="http://schemas.microsoft.com/office/drawing/2014/main" val="266922135"/>
                    </a:ext>
                  </a:extLst>
                </a:gridCol>
                <a:gridCol w="3065346">
                  <a:extLst>
                    <a:ext uri="{9D8B030D-6E8A-4147-A177-3AD203B41FA5}">
                      <a16:colId xmlns:a16="http://schemas.microsoft.com/office/drawing/2014/main" val="598026705"/>
                    </a:ext>
                  </a:extLst>
                </a:gridCol>
              </a:tblGrid>
              <a:tr h="488189">
                <a:tc>
                  <a:txBody>
                    <a:bodyPr/>
                    <a:lstStyle/>
                    <a:p>
                      <a:pPr algn="r"/>
                      <a:r>
                        <a:rPr lang="en-US" sz="1600" b="0" dirty="0">
                          <a:solidFill>
                            <a:schemeClr val="tx2"/>
                          </a:solidFill>
                          <a:latin typeface="Montserrat SemiBold" pitchFamily="2" charset="0"/>
                        </a:rPr>
                        <a:t>Region</a:t>
                      </a:r>
                    </a:p>
                  </a:txBody>
                  <a:tcPr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dirty="0">
                          <a:solidFill>
                            <a:schemeClr val="tx2"/>
                          </a:solidFill>
                          <a:latin typeface="Montserrat SemiBold" pitchFamily="2" charset="0"/>
                        </a:rPr>
                        <a:t>2020</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dirty="0">
                          <a:solidFill>
                            <a:schemeClr val="tx2"/>
                          </a:solidFill>
                          <a:latin typeface="Montserrat SemiBold" pitchFamily="2" charset="0"/>
                        </a:rPr>
                        <a:t>2023</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dirty="0">
                          <a:solidFill>
                            <a:schemeClr val="tx2"/>
                          </a:solidFill>
                          <a:latin typeface="Montserrat SemiBold" pitchFamily="2" charset="0"/>
                        </a:rPr>
                        <a:t>2025</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50256675"/>
                  </a:ext>
                </a:extLst>
              </a:tr>
              <a:tr h="370840">
                <a:tc>
                  <a:txBody>
                    <a:bodyPr/>
                    <a:lstStyle/>
                    <a:p>
                      <a:pPr algn="r"/>
                      <a:r>
                        <a:rPr lang="en-US" sz="1600" dirty="0">
                          <a:solidFill>
                            <a:schemeClr val="tx2"/>
                          </a:solidFill>
                        </a:rPr>
                        <a:t>North America</a:t>
                      </a:r>
                    </a:p>
                  </a:txBody>
                  <a:tcPr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solidFill>
                            <a:schemeClr val="accent4"/>
                          </a:solidFill>
                        </a:rPr>
                        <a:t>Advanced</a:t>
                      </a:r>
                    </a:p>
                  </a:txBody>
                  <a:tcPr anchor="ctr">
                    <a:lnL w="12700" cmpd="sng">
                      <a:noFill/>
                    </a:lnL>
                    <a:lnR w="12700" cmpd="sng">
                      <a:noFill/>
                    </a:lnR>
                    <a:lnT w="12700" cap="flat" cmpd="sng" algn="ctr">
                      <a:no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solidFill>
                            <a:schemeClr val="accent4"/>
                          </a:solidFill>
                        </a:rPr>
                        <a:t>Advanced</a:t>
                      </a:r>
                    </a:p>
                  </a:txBody>
                  <a:tcPr anchor="ctr">
                    <a:lnL w="12700" cmpd="sng">
                      <a:noFill/>
                    </a:lnL>
                    <a:lnR w="12700" cmpd="sng">
                      <a:noFill/>
                    </a:lnR>
                    <a:lnT w="12700" cap="flat" cmpd="sng" algn="ctr">
                      <a:no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solidFill>
                            <a:schemeClr val="accent4">
                              <a:lumMod val="75000"/>
                            </a:schemeClr>
                          </a:solidFill>
                        </a:rPr>
                        <a:t>Fully Mature</a:t>
                      </a:r>
                    </a:p>
                  </a:txBody>
                  <a:tcPr anchor="ctr">
                    <a:lnL w="12700" cmpd="sng">
                      <a:noFill/>
                    </a:lnL>
                    <a:lnR w="12700" cmpd="sng">
                      <a:noFill/>
                    </a:lnR>
                    <a:lnT w="12700" cap="flat" cmpd="sng" algn="ctr">
                      <a:no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2143991"/>
                  </a:ext>
                </a:extLst>
              </a:tr>
              <a:tr h="370840">
                <a:tc>
                  <a:txBody>
                    <a:bodyPr/>
                    <a:lstStyle/>
                    <a:p>
                      <a:pPr algn="r"/>
                      <a:r>
                        <a:rPr lang="en-US" sz="1600" dirty="0">
                          <a:solidFill>
                            <a:schemeClr val="tx2"/>
                          </a:solidFill>
                        </a:rPr>
                        <a:t>Europe</a:t>
                      </a:r>
                    </a:p>
                  </a:txBody>
                  <a:tcPr anchor="ctr">
                    <a:lnL w="12700" cmpd="sng">
                      <a:noFill/>
                    </a:lnL>
                    <a:lnR w="12700" cmpd="sng">
                      <a:noFill/>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solidFill>
                            <a:schemeClr val="accent4">
                              <a:lumMod val="60000"/>
                              <a:lumOff val="40000"/>
                            </a:schemeClr>
                          </a:solidFill>
                        </a:rPr>
                        <a:t>Developing</a:t>
                      </a:r>
                      <a:r>
                        <a:rPr lang="en-US" sz="1400" dirty="0">
                          <a:solidFill>
                            <a:schemeClr val="tx2"/>
                          </a:solidFill>
                        </a:rPr>
                        <a:t>	</a:t>
                      </a:r>
                    </a:p>
                  </a:txBody>
                  <a:tcPr anchor="ctr">
                    <a:lnL w="12700" cmpd="sng">
                      <a:noFill/>
                    </a:lnL>
                    <a:lnR w="12700" cmpd="sng">
                      <a:noFill/>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solidFill>
                            <a:schemeClr val="accent4"/>
                          </a:solidFill>
                        </a:rPr>
                        <a:t>Advanced</a:t>
                      </a:r>
                    </a:p>
                  </a:txBody>
                  <a:tcPr anchor="ctr">
                    <a:lnL w="12700" cmpd="sng">
                      <a:noFill/>
                    </a:lnL>
                    <a:lnR w="12700" cmpd="sng">
                      <a:noFill/>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solidFill>
                            <a:schemeClr val="accent4">
                              <a:lumMod val="75000"/>
                            </a:schemeClr>
                          </a:solidFill>
                        </a:rPr>
                        <a:t>Fully Mature</a:t>
                      </a:r>
                    </a:p>
                  </a:txBody>
                  <a:tcPr anchor="ctr">
                    <a:lnL w="12700" cmpd="sng">
                      <a:noFill/>
                    </a:lnL>
                    <a:lnR w="12700" cmpd="sng">
                      <a:noFill/>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92253020"/>
                  </a:ext>
                </a:extLst>
              </a:tr>
              <a:tr h="370840">
                <a:tc>
                  <a:txBody>
                    <a:bodyPr/>
                    <a:lstStyle/>
                    <a:p>
                      <a:pPr algn="r"/>
                      <a:r>
                        <a:rPr lang="en-US" sz="1600" dirty="0">
                          <a:solidFill>
                            <a:schemeClr val="tx2"/>
                          </a:solidFill>
                        </a:rPr>
                        <a:t>Middle East</a:t>
                      </a:r>
                    </a:p>
                  </a:txBody>
                  <a:tcPr anchor="ctr">
                    <a:lnL w="12700" cmpd="sng">
                      <a:noFill/>
                    </a:lnL>
                    <a:lnR w="12700" cmpd="sng">
                      <a:noFill/>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solidFill>
                            <a:schemeClr val="accent1">
                              <a:lumMod val="40000"/>
                              <a:lumOff val="60000"/>
                            </a:schemeClr>
                          </a:solidFill>
                        </a:rPr>
                        <a:t>Early	</a:t>
                      </a:r>
                    </a:p>
                  </a:txBody>
                  <a:tcPr anchor="ctr">
                    <a:lnL w="12700" cmpd="sng">
                      <a:noFill/>
                    </a:lnL>
                    <a:lnR w="12700" cmpd="sng">
                      <a:noFill/>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solidFill>
                            <a:schemeClr val="accent4">
                              <a:lumMod val="60000"/>
                              <a:lumOff val="40000"/>
                            </a:schemeClr>
                          </a:solidFill>
                        </a:rPr>
                        <a:t>Developing</a:t>
                      </a:r>
                    </a:p>
                  </a:txBody>
                  <a:tcPr anchor="ctr">
                    <a:lnL w="12700" cmpd="sng">
                      <a:noFill/>
                    </a:lnL>
                    <a:lnR w="12700" cmpd="sng">
                      <a:noFill/>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solidFill>
                            <a:schemeClr val="accent4"/>
                          </a:solidFill>
                        </a:rPr>
                        <a:t>Advanced</a:t>
                      </a:r>
                    </a:p>
                  </a:txBody>
                  <a:tcPr anchor="ctr">
                    <a:lnL w="12700" cmpd="sng">
                      <a:noFill/>
                    </a:lnL>
                    <a:lnR w="12700" cmpd="sng">
                      <a:noFill/>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5676720"/>
                  </a:ext>
                </a:extLst>
              </a:tr>
              <a:tr h="370840">
                <a:tc>
                  <a:txBody>
                    <a:bodyPr/>
                    <a:lstStyle/>
                    <a:p>
                      <a:pPr algn="r"/>
                      <a:r>
                        <a:rPr lang="en-US" sz="1600" dirty="0">
                          <a:solidFill>
                            <a:schemeClr val="tx2"/>
                          </a:solidFill>
                        </a:rPr>
                        <a:t>South America</a:t>
                      </a:r>
                    </a:p>
                  </a:txBody>
                  <a:tcPr anchor="ctr">
                    <a:lnL w="12700" cmpd="sng">
                      <a:noFill/>
                    </a:lnL>
                    <a:lnR w="12700" cmpd="sng">
                      <a:noFill/>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solidFill>
                            <a:schemeClr val="accent1">
                              <a:lumMod val="40000"/>
                              <a:lumOff val="60000"/>
                            </a:schemeClr>
                          </a:solidFill>
                        </a:rPr>
                        <a:t>Early	</a:t>
                      </a:r>
                    </a:p>
                  </a:txBody>
                  <a:tcPr anchor="ctr">
                    <a:lnL w="12700" cmpd="sng">
                      <a:noFill/>
                    </a:lnL>
                    <a:lnR w="12700" cmpd="sng">
                      <a:noFill/>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solidFill>
                            <a:schemeClr val="accent4">
                              <a:lumMod val="60000"/>
                              <a:lumOff val="40000"/>
                            </a:schemeClr>
                          </a:solidFill>
                        </a:rPr>
                        <a:t>Developing</a:t>
                      </a:r>
                    </a:p>
                  </a:txBody>
                  <a:tcPr anchor="ctr">
                    <a:lnL w="12700" cmpd="sng">
                      <a:noFill/>
                    </a:lnL>
                    <a:lnR w="12700" cmpd="sng">
                      <a:noFill/>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solidFill>
                            <a:schemeClr val="accent4"/>
                          </a:solidFill>
                        </a:rPr>
                        <a:t>Advanced</a:t>
                      </a:r>
                    </a:p>
                  </a:txBody>
                  <a:tcPr anchor="ctr">
                    <a:lnL w="12700" cmpd="sng">
                      <a:noFill/>
                    </a:lnL>
                    <a:lnR w="12700" cmpd="sng">
                      <a:noFill/>
                    </a:lnR>
                    <a:lnT w="12700" cap="flat" cmpd="sng" algn="ctr">
                      <a:solidFill>
                        <a:schemeClr val="accent4">
                          <a:lumMod val="20000"/>
                          <a:lumOff val="80000"/>
                        </a:schemeClr>
                      </a:solidFill>
                      <a:prstDash val="solid"/>
                      <a:round/>
                      <a:headEnd type="none" w="med" len="med"/>
                      <a:tailEnd type="none" w="med" len="med"/>
                    </a:lnT>
                    <a:lnB w="12700" cap="flat" cmpd="sng" algn="ctr">
                      <a:solidFill>
                        <a:schemeClr val="accent4">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13587"/>
                  </a:ext>
                </a:extLst>
              </a:tr>
              <a:tr h="370840">
                <a:tc>
                  <a:txBody>
                    <a:bodyPr/>
                    <a:lstStyle/>
                    <a:p>
                      <a:pPr algn="r"/>
                      <a:r>
                        <a:rPr lang="en-US" sz="1600" dirty="0">
                          <a:solidFill>
                            <a:schemeClr val="tx2"/>
                          </a:solidFill>
                        </a:rPr>
                        <a:t>Southeast Asia</a:t>
                      </a:r>
                    </a:p>
                  </a:txBody>
                  <a:tcPr anchor="ctr">
                    <a:lnL w="12700" cmpd="sng">
                      <a:noFill/>
                    </a:lnL>
                    <a:lnR w="12700" cmpd="sng">
                      <a:noFill/>
                    </a:lnR>
                    <a:lnT w="12700" cap="flat" cmpd="sng" algn="ctr">
                      <a:noFill/>
                      <a:prstDash val="solid"/>
                      <a:round/>
                      <a:headEnd type="none" w="med" len="med"/>
                      <a:tailEnd type="none" w="med" len="med"/>
                    </a:lnT>
                    <a:lnB w="6350" cap="flat" cmpd="sng" algn="ctr">
                      <a:solidFill>
                        <a:schemeClr val="accent4">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solidFill>
                            <a:schemeClr val="accent1">
                              <a:lumMod val="40000"/>
                              <a:lumOff val="60000"/>
                            </a:schemeClr>
                          </a:solidFill>
                        </a:rPr>
                        <a:t>Early	</a:t>
                      </a:r>
                    </a:p>
                  </a:txBody>
                  <a:tcPr anchor="ctr">
                    <a:lnL w="12700" cmpd="sng">
                      <a:noFill/>
                    </a:lnL>
                    <a:lnR w="12700" cmpd="sng">
                      <a:noFill/>
                    </a:lnR>
                    <a:lnT w="12700" cap="flat" cmpd="sng" algn="ctr">
                      <a:solidFill>
                        <a:schemeClr val="accent4">
                          <a:lumMod val="20000"/>
                          <a:lumOff val="80000"/>
                        </a:schemeClr>
                      </a:solidFill>
                      <a:prstDash val="solid"/>
                      <a:round/>
                      <a:headEnd type="none" w="med" len="med"/>
                      <a:tailEnd type="none" w="med" len="med"/>
                    </a:lnT>
                    <a:lnB w="6350" cap="flat" cmpd="sng" algn="ctr">
                      <a:solidFill>
                        <a:schemeClr val="accent4">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solidFill>
                            <a:schemeClr val="accent4">
                              <a:lumMod val="60000"/>
                              <a:lumOff val="40000"/>
                            </a:schemeClr>
                          </a:solidFill>
                        </a:rPr>
                        <a:t>Developing	</a:t>
                      </a:r>
                    </a:p>
                  </a:txBody>
                  <a:tcPr anchor="ctr">
                    <a:lnL w="12700" cmpd="sng">
                      <a:noFill/>
                    </a:lnL>
                    <a:lnR w="12700" cmpd="sng">
                      <a:noFill/>
                    </a:lnR>
                    <a:lnT w="12700" cap="flat" cmpd="sng" algn="ctr">
                      <a:solidFill>
                        <a:schemeClr val="accent4">
                          <a:lumMod val="20000"/>
                          <a:lumOff val="80000"/>
                        </a:schemeClr>
                      </a:solidFill>
                      <a:prstDash val="solid"/>
                      <a:round/>
                      <a:headEnd type="none" w="med" len="med"/>
                      <a:tailEnd type="none" w="med" len="med"/>
                    </a:lnT>
                    <a:lnB w="6350" cap="flat" cmpd="sng" algn="ctr">
                      <a:solidFill>
                        <a:schemeClr val="accent4">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solidFill>
                            <a:schemeClr val="accent4"/>
                          </a:solidFill>
                        </a:rPr>
                        <a:t>Advanced</a:t>
                      </a:r>
                    </a:p>
                  </a:txBody>
                  <a:tcPr anchor="ctr">
                    <a:lnL w="12700" cmpd="sng">
                      <a:noFill/>
                    </a:lnL>
                    <a:lnR w="12700" cmpd="sng">
                      <a:noFill/>
                    </a:lnR>
                    <a:lnT w="12700" cap="flat" cmpd="sng" algn="ctr">
                      <a:solidFill>
                        <a:schemeClr val="accent4">
                          <a:lumMod val="20000"/>
                          <a:lumOff val="80000"/>
                        </a:schemeClr>
                      </a:solidFill>
                      <a:prstDash val="solid"/>
                      <a:round/>
                      <a:headEnd type="none" w="med" len="med"/>
                      <a:tailEnd type="none" w="med" len="med"/>
                    </a:lnT>
                    <a:lnB w="6350" cap="flat" cmpd="sng" algn="ctr">
                      <a:solidFill>
                        <a:schemeClr val="accent4">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6350813"/>
                  </a:ext>
                </a:extLst>
              </a:tr>
            </a:tbl>
          </a:graphicData>
        </a:graphic>
      </p:graphicFrame>
      <p:sp>
        <p:nvSpPr>
          <p:cNvPr id="20" name="Isosceles Triangle 47">
            <a:extLst>
              <a:ext uri="{FF2B5EF4-FFF2-40B4-BE49-F238E27FC236}">
                <a16:creationId xmlns:a16="http://schemas.microsoft.com/office/drawing/2014/main" id="{E5A4E220-11FC-8144-75AF-2F0E2E5EF5D5}"/>
              </a:ext>
            </a:extLst>
          </p:cNvPr>
          <p:cNvSpPr/>
          <p:nvPr/>
        </p:nvSpPr>
        <p:spPr>
          <a:xfrm rot="5400000">
            <a:off x="5276147" y="2333593"/>
            <a:ext cx="193827" cy="87733"/>
          </a:xfrm>
          <a:custGeom>
            <a:avLst/>
            <a:gdLst>
              <a:gd name="connsiteX0" fmla="*/ 0 w 341513"/>
              <a:gd name="connsiteY0" fmla="*/ 294408 h 294408"/>
              <a:gd name="connsiteX1" fmla="*/ 170757 w 341513"/>
              <a:gd name="connsiteY1" fmla="*/ 0 h 294408"/>
              <a:gd name="connsiteX2" fmla="*/ 341513 w 341513"/>
              <a:gd name="connsiteY2" fmla="*/ 294408 h 294408"/>
              <a:gd name="connsiteX3" fmla="*/ 0 w 341513"/>
              <a:gd name="connsiteY3" fmla="*/ 294408 h 294408"/>
              <a:gd name="connsiteX0" fmla="*/ 0 w 341513"/>
              <a:gd name="connsiteY0" fmla="*/ 294408 h 385848"/>
              <a:gd name="connsiteX1" fmla="*/ 170757 w 341513"/>
              <a:gd name="connsiteY1" fmla="*/ 0 h 385848"/>
              <a:gd name="connsiteX2" fmla="*/ 341513 w 341513"/>
              <a:gd name="connsiteY2" fmla="*/ 294408 h 385848"/>
              <a:gd name="connsiteX3" fmla="*/ 91440 w 341513"/>
              <a:gd name="connsiteY3" fmla="*/ 385848 h 385848"/>
              <a:gd name="connsiteX0" fmla="*/ 0 w 341513"/>
              <a:gd name="connsiteY0" fmla="*/ 294408 h 294408"/>
              <a:gd name="connsiteX1" fmla="*/ 170757 w 341513"/>
              <a:gd name="connsiteY1" fmla="*/ 0 h 294408"/>
              <a:gd name="connsiteX2" fmla="*/ 341513 w 341513"/>
              <a:gd name="connsiteY2" fmla="*/ 294408 h 294408"/>
            </a:gdLst>
            <a:ahLst/>
            <a:cxnLst>
              <a:cxn ang="0">
                <a:pos x="connsiteX0" y="connsiteY0"/>
              </a:cxn>
              <a:cxn ang="0">
                <a:pos x="connsiteX1" y="connsiteY1"/>
              </a:cxn>
              <a:cxn ang="0">
                <a:pos x="connsiteX2" y="connsiteY2"/>
              </a:cxn>
            </a:cxnLst>
            <a:rect l="l" t="t" r="r" b="b"/>
            <a:pathLst>
              <a:path w="341513" h="294408">
                <a:moveTo>
                  <a:pt x="0" y="294408"/>
                </a:moveTo>
                <a:lnTo>
                  <a:pt x="170757" y="0"/>
                </a:lnTo>
                <a:lnTo>
                  <a:pt x="341513" y="294408"/>
                </a:lnTo>
              </a:path>
            </a:pathLst>
          </a:custGeom>
          <a:noFill/>
          <a:ln w="25400">
            <a:solidFill>
              <a:schemeClr val="accent4"/>
            </a:solidFill>
            <a:beve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21" name="Isosceles Triangle 47">
            <a:extLst>
              <a:ext uri="{FF2B5EF4-FFF2-40B4-BE49-F238E27FC236}">
                <a16:creationId xmlns:a16="http://schemas.microsoft.com/office/drawing/2014/main" id="{6215E550-05F1-E4E1-FC5C-3527FA60B0B0}"/>
              </a:ext>
            </a:extLst>
          </p:cNvPr>
          <p:cNvSpPr/>
          <p:nvPr/>
        </p:nvSpPr>
        <p:spPr>
          <a:xfrm rot="5400000">
            <a:off x="8346284" y="2333593"/>
            <a:ext cx="193829" cy="87733"/>
          </a:xfrm>
          <a:custGeom>
            <a:avLst/>
            <a:gdLst>
              <a:gd name="connsiteX0" fmla="*/ 0 w 341513"/>
              <a:gd name="connsiteY0" fmla="*/ 294408 h 294408"/>
              <a:gd name="connsiteX1" fmla="*/ 170757 w 341513"/>
              <a:gd name="connsiteY1" fmla="*/ 0 h 294408"/>
              <a:gd name="connsiteX2" fmla="*/ 341513 w 341513"/>
              <a:gd name="connsiteY2" fmla="*/ 294408 h 294408"/>
              <a:gd name="connsiteX3" fmla="*/ 0 w 341513"/>
              <a:gd name="connsiteY3" fmla="*/ 294408 h 294408"/>
              <a:gd name="connsiteX0" fmla="*/ 0 w 341513"/>
              <a:gd name="connsiteY0" fmla="*/ 294408 h 385848"/>
              <a:gd name="connsiteX1" fmla="*/ 170757 w 341513"/>
              <a:gd name="connsiteY1" fmla="*/ 0 h 385848"/>
              <a:gd name="connsiteX2" fmla="*/ 341513 w 341513"/>
              <a:gd name="connsiteY2" fmla="*/ 294408 h 385848"/>
              <a:gd name="connsiteX3" fmla="*/ 91440 w 341513"/>
              <a:gd name="connsiteY3" fmla="*/ 385848 h 385848"/>
              <a:gd name="connsiteX0" fmla="*/ 0 w 341513"/>
              <a:gd name="connsiteY0" fmla="*/ 294408 h 294408"/>
              <a:gd name="connsiteX1" fmla="*/ 170757 w 341513"/>
              <a:gd name="connsiteY1" fmla="*/ 0 h 294408"/>
              <a:gd name="connsiteX2" fmla="*/ 341513 w 341513"/>
              <a:gd name="connsiteY2" fmla="*/ 294408 h 294408"/>
            </a:gdLst>
            <a:ahLst/>
            <a:cxnLst>
              <a:cxn ang="0">
                <a:pos x="connsiteX0" y="connsiteY0"/>
              </a:cxn>
              <a:cxn ang="0">
                <a:pos x="connsiteX1" y="connsiteY1"/>
              </a:cxn>
              <a:cxn ang="0">
                <a:pos x="connsiteX2" y="connsiteY2"/>
              </a:cxn>
            </a:cxnLst>
            <a:rect l="l" t="t" r="r" b="b"/>
            <a:pathLst>
              <a:path w="341513" h="294408">
                <a:moveTo>
                  <a:pt x="0" y="294408"/>
                </a:moveTo>
                <a:lnTo>
                  <a:pt x="170757" y="0"/>
                </a:lnTo>
                <a:lnTo>
                  <a:pt x="341513" y="294408"/>
                </a:lnTo>
              </a:path>
            </a:pathLst>
          </a:custGeom>
          <a:noFill/>
          <a:ln w="25400">
            <a:solidFill>
              <a:schemeClr val="accent4"/>
            </a:solidFill>
            <a:beve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cxnSp>
        <p:nvCxnSpPr>
          <p:cNvPr id="24" name="Straight Connector 23">
            <a:extLst>
              <a:ext uri="{FF2B5EF4-FFF2-40B4-BE49-F238E27FC236}">
                <a16:creationId xmlns:a16="http://schemas.microsoft.com/office/drawing/2014/main" id="{45412E62-6A30-C5E1-11F5-45B48FC96B55}"/>
              </a:ext>
            </a:extLst>
          </p:cNvPr>
          <p:cNvCxnSpPr>
            <a:cxnSpLocks/>
          </p:cNvCxnSpPr>
          <p:nvPr/>
        </p:nvCxnSpPr>
        <p:spPr>
          <a:xfrm flipH="1">
            <a:off x="3160080" y="2377459"/>
            <a:ext cx="2250120" cy="0"/>
          </a:xfrm>
          <a:prstGeom prst="line">
            <a:avLst/>
          </a:prstGeom>
          <a:ln>
            <a:gradFill flip="none" rotWithShape="1">
              <a:gsLst>
                <a:gs pos="0">
                  <a:schemeClr val="accent4">
                    <a:lumMod val="20000"/>
                    <a:lumOff val="80000"/>
                  </a:schemeClr>
                </a:gs>
                <a:gs pos="100000">
                  <a:schemeClr val="accent4"/>
                </a:gs>
              </a:gsLst>
              <a:lin ang="10800000" scaled="1"/>
              <a:tileRect/>
            </a:gra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6B22FABD-AEC4-5F6F-FF1D-A5B4EE0863BC}"/>
              </a:ext>
            </a:extLst>
          </p:cNvPr>
          <p:cNvCxnSpPr>
            <a:cxnSpLocks/>
          </p:cNvCxnSpPr>
          <p:nvPr/>
        </p:nvCxnSpPr>
        <p:spPr>
          <a:xfrm flipH="1">
            <a:off x="6218274" y="2373068"/>
            <a:ext cx="2250120" cy="8782"/>
          </a:xfrm>
          <a:prstGeom prst="line">
            <a:avLst/>
          </a:prstGeom>
          <a:ln>
            <a:gradFill flip="none" rotWithShape="1">
              <a:gsLst>
                <a:gs pos="0">
                  <a:schemeClr val="accent4">
                    <a:lumMod val="20000"/>
                    <a:lumOff val="80000"/>
                  </a:schemeClr>
                </a:gs>
                <a:gs pos="100000">
                  <a:schemeClr val="accent4"/>
                </a:gs>
              </a:gsLst>
              <a:lin ang="10800000" scaled="1"/>
              <a:tileRect/>
            </a:gra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598AD075-AA71-8D63-C7ED-08B9775E1407}"/>
              </a:ext>
            </a:extLst>
          </p:cNvPr>
          <p:cNvCxnSpPr>
            <a:cxnSpLocks/>
          </p:cNvCxnSpPr>
          <p:nvPr/>
        </p:nvCxnSpPr>
        <p:spPr>
          <a:xfrm flipH="1">
            <a:off x="9332279" y="2373068"/>
            <a:ext cx="2250120" cy="8782"/>
          </a:xfrm>
          <a:prstGeom prst="line">
            <a:avLst/>
          </a:prstGeom>
          <a:ln>
            <a:gradFill flip="none" rotWithShape="1">
              <a:gsLst>
                <a:gs pos="0">
                  <a:schemeClr val="accent4">
                    <a:lumMod val="20000"/>
                    <a:lumOff val="80000"/>
                  </a:schemeClr>
                </a:gs>
                <a:gs pos="100000">
                  <a:schemeClr val="accent4"/>
                </a:gs>
              </a:gsLst>
              <a:lin ang="10800000" scaled="1"/>
              <a:tileRect/>
            </a:gradFill>
          </a:ln>
        </p:spPr>
        <p:style>
          <a:lnRef idx="2">
            <a:schemeClr val="accent1"/>
          </a:lnRef>
          <a:fillRef idx="0">
            <a:schemeClr val="accent1"/>
          </a:fillRef>
          <a:effectRef idx="1">
            <a:schemeClr val="accent1"/>
          </a:effectRef>
          <a:fontRef idx="minor">
            <a:schemeClr val="tx1"/>
          </a:fontRef>
        </p:style>
      </p:cxnSp>
      <p:sp>
        <p:nvSpPr>
          <p:cNvPr id="28" name="Isosceles Triangle 47">
            <a:extLst>
              <a:ext uri="{FF2B5EF4-FFF2-40B4-BE49-F238E27FC236}">
                <a16:creationId xmlns:a16="http://schemas.microsoft.com/office/drawing/2014/main" id="{2C604A6B-BFC7-CEF3-51AF-335CD84C44A0}"/>
              </a:ext>
            </a:extLst>
          </p:cNvPr>
          <p:cNvSpPr/>
          <p:nvPr/>
        </p:nvSpPr>
        <p:spPr>
          <a:xfrm rot="5400000">
            <a:off x="11441619" y="2333593"/>
            <a:ext cx="193827" cy="87733"/>
          </a:xfrm>
          <a:custGeom>
            <a:avLst/>
            <a:gdLst>
              <a:gd name="connsiteX0" fmla="*/ 0 w 341513"/>
              <a:gd name="connsiteY0" fmla="*/ 294408 h 294408"/>
              <a:gd name="connsiteX1" fmla="*/ 170757 w 341513"/>
              <a:gd name="connsiteY1" fmla="*/ 0 h 294408"/>
              <a:gd name="connsiteX2" fmla="*/ 341513 w 341513"/>
              <a:gd name="connsiteY2" fmla="*/ 294408 h 294408"/>
              <a:gd name="connsiteX3" fmla="*/ 0 w 341513"/>
              <a:gd name="connsiteY3" fmla="*/ 294408 h 294408"/>
              <a:gd name="connsiteX0" fmla="*/ 0 w 341513"/>
              <a:gd name="connsiteY0" fmla="*/ 294408 h 385848"/>
              <a:gd name="connsiteX1" fmla="*/ 170757 w 341513"/>
              <a:gd name="connsiteY1" fmla="*/ 0 h 385848"/>
              <a:gd name="connsiteX2" fmla="*/ 341513 w 341513"/>
              <a:gd name="connsiteY2" fmla="*/ 294408 h 385848"/>
              <a:gd name="connsiteX3" fmla="*/ 91440 w 341513"/>
              <a:gd name="connsiteY3" fmla="*/ 385848 h 385848"/>
              <a:gd name="connsiteX0" fmla="*/ 0 w 341513"/>
              <a:gd name="connsiteY0" fmla="*/ 294408 h 294408"/>
              <a:gd name="connsiteX1" fmla="*/ 170757 w 341513"/>
              <a:gd name="connsiteY1" fmla="*/ 0 h 294408"/>
              <a:gd name="connsiteX2" fmla="*/ 341513 w 341513"/>
              <a:gd name="connsiteY2" fmla="*/ 294408 h 294408"/>
            </a:gdLst>
            <a:ahLst/>
            <a:cxnLst>
              <a:cxn ang="0">
                <a:pos x="connsiteX0" y="connsiteY0"/>
              </a:cxn>
              <a:cxn ang="0">
                <a:pos x="connsiteX1" y="connsiteY1"/>
              </a:cxn>
              <a:cxn ang="0">
                <a:pos x="connsiteX2" y="connsiteY2"/>
              </a:cxn>
            </a:cxnLst>
            <a:rect l="l" t="t" r="r" b="b"/>
            <a:pathLst>
              <a:path w="341513" h="294408">
                <a:moveTo>
                  <a:pt x="0" y="294408"/>
                </a:moveTo>
                <a:lnTo>
                  <a:pt x="170757" y="0"/>
                </a:lnTo>
                <a:lnTo>
                  <a:pt x="341513" y="294408"/>
                </a:lnTo>
              </a:path>
            </a:pathLst>
          </a:custGeom>
          <a:noFill/>
          <a:ln w="25400">
            <a:solidFill>
              <a:schemeClr val="accent4"/>
            </a:solidFill>
            <a:beve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31" name="Rectangle: Rounded Corners 30">
            <a:extLst>
              <a:ext uri="{FF2B5EF4-FFF2-40B4-BE49-F238E27FC236}">
                <a16:creationId xmlns:a16="http://schemas.microsoft.com/office/drawing/2014/main" id="{191641D6-C6A8-CD71-4265-7F1BEC59C0D8}"/>
              </a:ext>
            </a:extLst>
          </p:cNvPr>
          <p:cNvSpPr/>
          <p:nvPr/>
        </p:nvSpPr>
        <p:spPr>
          <a:xfrm>
            <a:off x="609599" y="4881771"/>
            <a:ext cx="174880" cy="174880"/>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E47E213E-D716-6BB8-C9BA-9B5CF505408B}"/>
              </a:ext>
            </a:extLst>
          </p:cNvPr>
          <p:cNvSpPr/>
          <p:nvPr/>
        </p:nvSpPr>
        <p:spPr>
          <a:xfrm>
            <a:off x="3407227" y="4881771"/>
            <a:ext cx="174880" cy="174880"/>
          </a:xfrm>
          <a:prstGeom prst="round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Rounded Corners 37">
            <a:extLst>
              <a:ext uri="{FF2B5EF4-FFF2-40B4-BE49-F238E27FC236}">
                <a16:creationId xmlns:a16="http://schemas.microsoft.com/office/drawing/2014/main" id="{D7E9E7DF-3CB8-63A7-4394-7E5F981D0FDC}"/>
              </a:ext>
            </a:extLst>
          </p:cNvPr>
          <p:cNvSpPr/>
          <p:nvPr/>
        </p:nvSpPr>
        <p:spPr>
          <a:xfrm>
            <a:off x="6188671" y="4881771"/>
            <a:ext cx="174880" cy="174880"/>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Rounded Corners 38">
            <a:extLst>
              <a:ext uri="{FF2B5EF4-FFF2-40B4-BE49-F238E27FC236}">
                <a16:creationId xmlns:a16="http://schemas.microsoft.com/office/drawing/2014/main" id="{7C655D52-A990-97D1-C06E-1FA0E391E2F3}"/>
              </a:ext>
            </a:extLst>
          </p:cNvPr>
          <p:cNvSpPr/>
          <p:nvPr/>
        </p:nvSpPr>
        <p:spPr>
          <a:xfrm>
            <a:off x="9002484" y="4881771"/>
            <a:ext cx="174880" cy="174880"/>
          </a:xfrm>
          <a:prstGeom prst="round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E21A86C5-C9A4-0F65-8A34-3FE6E4B241F7}"/>
              </a:ext>
            </a:extLst>
          </p:cNvPr>
          <p:cNvSpPr txBox="1"/>
          <p:nvPr/>
        </p:nvSpPr>
        <p:spPr>
          <a:xfrm>
            <a:off x="3696043" y="4876122"/>
            <a:ext cx="1985884" cy="215444"/>
          </a:xfrm>
          <a:prstGeom prst="rect">
            <a:avLst/>
          </a:prstGeom>
          <a:noFill/>
        </p:spPr>
        <p:txBody>
          <a:bodyPr wrap="square" lIns="0" tIns="0" rIns="0" bIns="0">
            <a:noAutofit/>
          </a:bodyPr>
          <a:lstStyle/>
          <a:p>
            <a:pPr>
              <a:lnSpc>
                <a:spcPct val="114000"/>
              </a:lnSpc>
            </a:pPr>
            <a:r>
              <a:rPr lang="en-US" sz="1400" dirty="0">
                <a:solidFill>
                  <a:schemeClr val="tx2"/>
                </a:solidFill>
                <a:latin typeface="Montserrat SemiBold" pitchFamily="2" charset="0"/>
              </a:rPr>
              <a:t>Developing Regions</a:t>
            </a:r>
          </a:p>
        </p:txBody>
      </p:sp>
      <p:sp>
        <p:nvSpPr>
          <p:cNvPr id="42" name="TextBox 41">
            <a:extLst>
              <a:ext uri="{FF2B5EF4-FFF2-40B4-BE49-F238E27FC236}">
                <a16:creationId xmlns:a16="http://schemas.microsoft.com/office/drawing/2014/main" id="{FD42AE56-A104-B305-A13F-4FEFBA38CE21}"/>
              </a:ext>
            </a:extLst>
          </p:cNvPr>
          <p:cNvSpPr txBox="1"/>
          <p:nvPr/>
        </p:nvSpPr>
        <p:spPr>
          <a:xfrm>
            <a:off x="896213" y="4876122"/>
            <a:ext cx="1985884" cy="215444"/>
          </a:xfrm>
          <a:prstGeom prst="rect">
            <a:avLst/>
          </a:prstGeom>
          <a:noFill/>
        </p:spPr>
        <p:txBody>
          <a:bodyPr wrap="square" lIns="0" tIns="0" rIns="0" bIns="0">
            <a:noAutofit/>
          </a:bodyPr>
          <a:lstStyle/>
          <a:p>
            <a:pPr>
              <a:lnSpc>
                <a:spcPct val="114000"/>
              </a:lnSpc>
            </a:pPr>
            <a:r>
              <a:rPr lang="en-US" sz="1400" dirty="0">
                <a:solidFill>
                  <a:schemeClr val="tx2"/>
                </a:solidFill>
                <a:latin typeface="Montserrat SemiBold" pitchFamily="2" charset="0"/>
              </a:rPr>
              <a:t>Early Regions</a:t>
            </a:r>
          </a:p>
        </p:txBody>
      </p:sp>
      <p:sp>
        <p:nvSpPr>
          <p:cNvPr id="43" name="TextBox 42">
            <a:extLst>
              <a:ext uri="{FF2B5EF4-FFF2-40B4-BE49-F238E27FC236}">
                <a16:creationId xmlns:a16="http://schemas.microsoft.com/office/drawing/2014/main" id="{64F329D4-B464-90F0-1A78-C5374393E8EA}"/>
              </a:ext>
            </a:extLst>
          </p:cNvPr>
          <p:cNvSpPr txBox="1"/>
          <p:nvPr/>
        </p:nvSpPr>
        <p:spPr>
          <a:xfrm>
            <a:off x="6477487" y="4876122"/>
            <a:ext cx="1985884" cy="215444"/>
          </a:xfrm>
          <a:prstGeom prst="rect">
            <a:avLst/>
          </a:prstGeom>
          <a:noFill/>
        </p:spPr>
        <p:txBody>
          <a:bodyPr wrap="square" lIns="0" tIns="0" rIns="0" bIns="0">
            <a:noAutofit/>
          </a:bodyPr>
          <a:lstStyle/>
          <a:p>
            <a:pPr>
              <a:lnSpc>
                <a:spcPct val="114000"/>
              </a:lnSpc>
            </a:pPr>
            <a:r>
              <a:rPr lang="en-US" sz="1400" dirty="0">
                <a:solidFill>
                  <a:schemeClr val="tx2"/>
                </a:solidFill>
                <a:latin typeface="Montserrat SemiBold" pitchFamily="2" charset="0"/>
              </a:rPr>
              <a:t>Advanced Regions</a:t>
            </a:r>
          </a:p>
        </p:txBody>
      </p:sp>
      <p:sp>
        <p:nvSpPr>
          <p:cNvPr id="44" name="TextBox 43">
            <a:extLst>
              <a:ext uri="{FF2B5EF4-FFF2-40B4-BE49-F238E27FC236}">
                <a16:creationId xmlns:a16="http://schemas.microsoft.com/office/drawing/2014/main" id="{5BF167DA-5301-C1ED-AB39-58BB8D5FAEB4}"/>
              </a:ext>
            </a:extLst>
          </p:cNvPr>
          <p:cNvSpPr txBox="1"/>
          <p:nvPr/>
        </p:nvSpPr>
        <p:spPr>
          <a:xfrm>
            <a:off x="9299391" y="4876122"/>
            <a:ext cx="1985884" cy="215444"/>
          </a:xfrm>
          <a:prstGeom prst="rect">
            <a:avLst/>
          </a:prstGeom>
          <a:noFill/>
        </p:spPr>
        <p:txBody>
          <a:bodyPr wrap="square" lIns="0" tIns="0" rIns="0" bIns="0">
            <a:noAutofit/>
          </a:bodyPr>
          <a:lstStyle/>
          <a:p>
            <a:pPr>
              <a:lnSpc>
                <a:spcPct val="114000"/>
              </a:lnSpc>
            </a:pPr>
            <a:r>
              <a:rPr lang="en-US" sz="1400" dirty="0">
                <a:solidFill>
                  <a:schemeClr val="tx2"/>
                </a:solidFill>
                <a:latin typeface="Montserrat SemiBold" pitchFamily="2" charset="0"/>
              </a:rPr>
              <a:t>Fully Mature Regions</a:t>
            </a:r>
          </a:p>
        </p:txBody>
      </p:sp>
      <p:sp>
        <p:nvSpPr>
          <p:cNvPr id="45" name="TextBox 44">
            <a:extLst>
              <a:ext uri="{FF2B5EF4-FFF2-40B4-BE49-F238E27FC236}">
                <a16:creationId xmlns:a16="http://schemas.microsoft.com/office/drawing/2014/main" id="{EF645538-961D-89D2-01A1-B775E0B71D7E}"/>
              </a:ext>
            </a:extLst>
          </p:cNvPr>
          <p:cNvSpPr txBox="1"/>
          <p:nvPr/>
        </p:nvSpPr>
        <p:spPr>
          <a:xfrm>
            <a:off x="609599" y="5160665"/>
            <a:ext cx="2579915" cy="406458"/>
          </a:xfrm>
          <a:prstGeom prst="rect">
            <a:avLst/>
          </a:prstGeom>
          <a:noFill/>
        </p:spPr>
        <p:txBody>
          <a:bodyPr wrap="square" lIns="0" tIns="0" rIns="0" bIns="0" rtlCol="0">
            <a:noAutofit/>
          </a:bodyPr>
          <a:lstStyle/>
          <a:p>
            <a:pPr>
              <a:lnSpc>
                <a:spcPct val="114000"/>
              </a:lnSpc>
            </a:pPr>
            <a:r>
              <a:rPr lang="en-US" sz="1200" dirty="0"/>
              <a:t>Early organizations adopt basic digital tools with little integration.</a:t>
            </a:r>
          </a:p>
        </p:txBody>
      </p:sp>
      <p:sp>
        <p:nvSpPr>
          <p:cNvPr id="46" name="TextBox 45">
            <a:extLst>
              <a:ext uri="{FF2B5EF4-FFF2-40B4-BE49-F238E27FC236}">
                <a16:creationId xmlns:a16="http://schemas.microsoft.com/office/drawing/2014/main" id="{9FF44D70-A6B7-781E-EDD2-99CAE4A73191}"/>
              </a:ext>
            </a:extLst>
          </p:cNvPr>
          <p:cNvSpPr txBox="1"/>
          <p:nvPr/>
        </p:nvSpPr>
        <p:spPr>
          <a:xfrm>
            <a:off x="3407227" y="5160665"/>
            <a:ext cx="2579915" cy="616964"/>
          </a:xfrm>
          <a:prstGeom prst="rect">
            <a:avLst/>
          </a:prstGeom>
          <a:noFill/>
        </p:spPr>
        <p:txBody>
          <a:bodyPr wrap="square" lIns="0" tIns="0" rIns="0" bIns="0" rtlCol="0">
            <a:noAutofit/>
          </a:bodyPr>
          <a:lstStyle/>
          <a:p>
            <a:pPr>
              <a:lnSpc>
                <a:spcPct val="114000"/>
              </a:lnSpc>
            </a:pPr>
            <a:r>
              <a:rPr lang="en-US" sz="1200" dirty="0"/>
              <a:t>Developing businesses expand capabilities and infrastructure across key areas.</a:t>
            </a:r>
          </a:p>
        </p:txBody>
      </p:sp>
      <p:sp>
        <p:nvSpPr>
          <p:cNvPr id="47" name="TextBox 46">
            <a:extLst>
              <a:ext uri="{FF2B5EF4-FFF2-40B4-BE49-F238E27FC236}">
                <a16:creationId xmlns:a16="http://schemas.microsoft.com/office/drawing/2014/main" id="{F5FC9C67-2C8B-E41E-CBFB-C1753EEBCCE0}"/>
              </a:ext>
            </a:extLst>
          </p:cNvPr>
          <p:cNvSpPr txBox="1"/>
          <p:nvPr/>
        </p:nvSpPr>
        <p:spPr>
          <a:xfrm>
            <a:off x="6188671" y="5160665"/>
            <a:ext cx="2579915" cy="827471"/>
          </a:xfrm>
          <a:prstGeom prst="rect">
            <a:avLst/>
          </a:prstGeom>
          <a:noFill/>
        </p:spPr>
        <p:txBody>
          <a:bodyPr wrap="square" lIns="0" tIns="0" rIns="0" bIns="0" rtlCol="0">
            <a:noAutofit/>
          </a:bodyPr>
          <a:lstStyle/>
          <a:p>
            <a:pPr>
              <a:lnSpc>
                <a:spcPct val="114000"/>
              </a:lnSpc>
            </a:pPr>
            <a:r>
              <a:rPr lang="en-US" sz="1200" dirty="0"/>
              <a:t>Advanced companies embrace modern technology to drive operations and customer experience.</a:t>
            </a:r>
          </a:p>
        </p:txBody>
      </p:sp>
      <p:sp>
        <p:nvSpPr>
          <p:cNvPr id="48" name="TextBox 47">
            <a:extLst>
              <a:ext uri="{FF2B5EF4-FFF2-40B4-BE49-F238E27FC236}">
                <a16:creationId xmlns:a16="http://schemas.microsoft.com/office/drawing/2014/main" id="{94BCD1A5-802B-7110-0898-AB5884F912EC}"/>
              </a:ext>
            </a:extLst>
          </p:cNvPr>
          <p:cNvSpPr txBox="1"/>
          <p:nvPr/>
        </p:nvSpPr>
        <p:spPr>
          <a:xfrm>
            <a:off x="9002484" y="5160665"/>
            <a:ext cx="2579915" cy="827471"/>
          </a:xfrm>
          <a:prstGeom prst="rect">
            <a:avLst/>
          </a:prstGeom>
          <a:noFill/>
        </p:spPr>
        <p:txBody>
          <a:bodyPr wrap="square" lIns="0" tIns="0" rIns="0" bIns="0" rtlCol="0">
            <a:noAutofit/>
          </a:bodyPr>
          <a:lstStyle/>
          <a:p>
            <a:pPr>
              <a:lnSpc>
                <a:spcPct val="114000"/>
              </a:lnSpc>
            </a:pPr>
            <a:r>
              <a:rPr lang="en-US" sz="1200" dirty="0"/>
              <a:t>Fully mature organizations operate as digital-first enterprises, with fully integrated, data-driven, and agile models.</a:t>
            </a:r>
          </a:p>
        </p:txBody>
      </p:sp>
      <p:sp>
        <p:nvSpPr>
          <p:cNvPr id="13" name="Text Placeholder 44">
            <a:extLst>
              <a:ext uri="{FF2B5EF4-FFF2-40B4-BE49-F238E27FC236}">
                <a16:creationId xmlns:a16="http://schemas.microsoft.com/office/drawing/2014/main" id="{B81E1326-F7C4-23EA-62BB-E52ADB1523BD}"/>
              </a:ext>
            </a:extLst>
          </p:cNvPr>
          <p:cNvSpPr txBox="1">
            <a:spLocks/>
          </p:cNvSpPr>
          <p:nvPr/>
        </p:nvSpPr>
        <p:spPr>
          <a:xfrm>
            <a:off x="1283479" y="1541977"/>
            <a:ext cx="10104814" cy="249299"/>
          </a:xfrm>
          <a:prstGeom prst="rect">
            <a:avLst/>
          </a:prstGeom>
        </p:spPr>
        <p:txBody>
          <a:bodyPr lIns="0" tIns="0" rIns="0" bIns="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14000"/>
              </a:lnSpc>
              <a:buNone/>
              <a:defRPr/>
            </a:pPr>
            <a:r>
              <a:rPr lang="en-US" sz="1800" dirty="0">
                <a:latin typeface="Montserrat SemiBold" pitchFamily="2" charset="0"/>
              </a:rPr>
              <a:t>Breakdown of Enterprise Spending Across Core Digital Transformation Domains</a:t>
            </a:r>
          </a:p>
        </p:txBody>
      </p:sp>
      <p:grpSp>
        <p:nvGrpSpPr>
          <p:cNvPr id="14" name="Group 13">
            <a:extLst>
              <a:ext uri="{FF2B5EF4-FFF2-40B4-BE49-F238E27FC236}">
                <a16:creationId xmlns:a16="http://schemas.microsoft.com/office/drawing/2014/main" id="{7F079C13-E39C-7335-31B9-C48E635A0C7B}"/>
              </a:ext>
            </a:extLst>
          </p:cNvPr>
          <p:cNvGrpSpPr/>
          <p:nvPr/>
        </p:nvGrpSpPr>
        <p:grpSpPr>
          <a:xfrm>
            <a:off x="609601" y="1561908"/>
            <a:ext cx="571759" cy="209438"/>
            <a:chOff x="612215" y="3436053"/>
            <a:chExt cx="954475" cy="344047"/>
          </a:xfrm>
        </p:grpSpPr>
        <p:sp>
          <p:nvSpPr>
            <p:cNvPr id="22" name="Parallelogram 21">
              <a:extLst>
                <a:ext uri="{FF2B5EF4-FFF2-40B4-BE49-F238E27FC236}">
                  <a16:creationId xmlns:a16="http://schemas.microsoft.com/office/drawing/2014/main" id="{E2E3D51A-F0F9-3444-B597-82F126484712}"/>
                </a:ext>
              </a:extLst>
            </p:cNvPr>
            <p:cNvSpPr/>
            <p:nvPr/>
          </p:nvSpPr>
          <p:spPr>
            <a:xfrm>
              <a:off x="1133302" y="3436053"/>
              <a:ext cx="433388" cy="344047"/>
            </a:xfrm>
            <a:prstGeom prst="parallelogram">
              <a:avLst>
                <a:gd name="adj" fmla="val 7812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23" name="Parallelogram 22">
              <a:extLst>
                <a:ext uri="{FF2B5EF4-FFF2-40B4-BE49-F238E27FC236}">
                  <a16:creationId xmlns:a16="http://schemas.microsoft.com/office/drawing/2014/main" id="{494AB719-7727-E0F7-D3E1-915EA1F3DD20}"/>
                </a:ext>
              </a:extLst>
            </p:cNvPr>
            <p:cNvSpPr/>
            <p:nvPr/>
          </p:nvSpPr>
          <p:spPr>
            <a:xfrm>
              <a:off x="858906" y="3436053"/>
              <a:ext cx="378317" cy="344047"/>
            </a:xfrm>
            <a:prstGeom prst="parallelogram">
              <a:avLst>
                <a:gd name="adj" fmla="val 78127"/>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ontserrat"/>
                <a:ea typeface="+mn-ea"/>
                <a:cs typeface="+mn-cs"/>
              </a:endParaRPr>
            </a:p>
          </p:txBody>
        </p:sp>
        <p:sp>
          <p:nvSpPr>
            <p:cNvPr id="27" name="Parallelogram 26">
              <a:extLst>
                <a:ext uri="{FF2B5EF4-FFF2-40B4-BE49-F238E27FC236}">
                  <a16:creationId xmlns:a16="http://schemas.microsoft.com/office/drawing/2014/main" id="{08617723-565C-980E-CB23-133C4342DE34}"/>
                </a:ext>
              </a:extLst>
            </p:cNvPr>
            <p:cNvSpPr/>
            <p:nvPr/>
          </p:nvSpPr>
          <p:spPr>
            <a:xfrm>
              <a:off x="612215" y="3436053"/>
              <a:ext cx="350612" cy="344047"/>
            </a:xfrm>
            <a:prstGeom prst="parallelogram">
              <a:avLst>
                <a:gd name="adj" fmla="val 78127"/>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ontserrat"/>
                <a:ea typeface="+mn-ea"/>
                <a:cs typeface="+mn-cs"/>
              </a:endParaRPr>
            </a:p>
          </p:txBody>
        </p:sp>
      </p:grpSp>
    </p:spTree>
    <p:extLst>
      <p:ext uri="{BB962C8B-B14F-4D97-AF65-F5344CB8AC3E}">
        <p14:creationId xmlns:p14="http://schemas.microsoft.com/office/powerpoint/2010/main" val="2685200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72AFF933-54BE-B970-3728-8BFE09195A77}"/>
              </a:ext>
            </a:extLst>
          </p:cNvPr>
          <p:cNvSpPr>
            <a:spLocks noGrp="1"/>
          </p:cNvSpPr>
          <p:nvPr>
            <p:ph type="body" sz="quarter" idx="18"/>
          </p:nvPr>
        </p:nvSpPr>
        <p:spPr>
          <a:xfrm>
            <a:off x="3197860" y="6279450"/>
            <a:ext cx="5796280" cy="166199"/>
          </a:xfrm>
        </p:spPr>
        <p:txBody>
          <a:bodyPr>
            <a:normAutofit/>
          </a:bodyPr>
          <a:lstStyle/>
          <a:p>
            <a:r>
              <a:rPr lang="en-US" dirty="0"/>
              <a:t>Overcoming Digital Challenges Through Strategic Solutions</a:t>
            </a:r>
          </a:p>
        </p:txBody>
      </p:sp>
      <p:sp>
        <p:nvSpPr>
          <p:cNvPr id="7" name="Text Placeholder 6">
            <a:extLst>
              <a:ext uri="{FF2B5EF4-FFF2-40B4-BE49-F238E27FC236}">
                <a16:creationId xmlns:a16="http://schemas.microsoft.com/office/drawing/2014/main" id="{1B6471DD-BA47-940B-8D96-AB01FFF16A17}"/>
              </a:ext>
            </a:extLst>
          </p:cNvPr>
          <p:cNvSpPr>
            <a:spLocks noGrp="1"/>
          </p:cNvSpPr>
          <p:nvPr>
            <p:ph type="body" sz="quarter" idx="19"/>
          </p:nvPr>
        </p:nvSpPr>
        <p:spPr>
          <a:xfrm>
            <a:off x="609599" y="6251750"/>
            <a:ext cx="286613" cy="221599"/>
          </a:xfrm>
        </p:spPr>
        <p:txBody>
          <a:bodyPr>
            <a:normAutofit/>
          </a:bodyPr>
          <a:lstStyle/>
          <a:p>
            <a:r>
              <a:rPr lang="en-US" dirty="0"/>
              <a:t>01</a:t>
            </a:r>
          </a:p>
        </p:txBody>
      </p:sp>
      <p:sp>
        <p:nvSpPr>
          <p:cNvPr id="6" name="Text Placeholder 5">
            <a:extLst>
              <a:ext uri="{FF2B5EF4-FFF2-40B4-BE49-F238E27FC236}">
                <a16:creationId xmlns:a16="http://schemas.microsoft.com/office/drawing/2014/main" id="{A8034040-249B-3B56-16C3-9016800214E8}"/>
              </a:ext>
            </a:extLst>
          </p:cNvPr>
          <p:cNvSpPr>
            <a:spLocks noGrp="1"/>
          </p:cNvSpPr>
          <p:nvPr>
            <p:ph type="body" sz="quarter" idx="16"/>
          </p:nvPr>
        </p:nvSpPr>
        <p:spPr>
          <a:xfrm>
            <a:off x="946152" y="6279450"/>
            <a:ext cx="2203446" cy="166199"/>
          </a:xfrm>
        </p:spPr>
        <p:txBody>
          <a:bodyPr>
            <a:normAutofit/>
          </a:bodyPr>
          <a:lstStyle/>
          <a:p>
            <a:r>
              <a:rPr lang="en-US" dirty="0"/>
              <a:t>Introduction</a:t>
            </a:r>
          </a:p>
        </p:txBody>
      </p:sp>
      <p:sp>
        <p:nvSpPr>
          <p:cNvPr id="5" name="Slide Number Placeholder 4">
            <a:extLst>
              <a:ext uri="{FF2B5EF4-FFF2-40B4-BE49-F238E27FC236}">
                <a16:creationId xmlns:a16="http://schemas.microsoft.com/office/drawing/2014/main" id="{9744B52C-7805-5E93-7904-C3EA0C61FB40}"/>
              </a:ext>
            </a:extLst>
          </p:cNvPr>
          <p:cNvSpPr>
            <a:spLocks noGrp="1"/>
          </p:cNvSpPr>
          <p:nvPr>
            <p:ph type="sldNum" sz="quarter" idx="4"/>
          </p:nvPr>
        </p:nvSpPr>
        <p:spPr>
          <a:xfrm>
            <a:off x="11295787" y="6251750"/>
            <a:ext cx="286611" cy="189270"/>
          </a:xfrm>
        </p:spPr>
        <p:txBody>
          <a:bodyPr/>
          <a:lstStyle/>
          <a:p>
            <a:fld id="{E494F7E3-3625-40F1-897C-DFFB67D50095}" type="slidenum">
              <a:rPr lang="en-US" smtClean="0"/>
              <a:pPr/>
              <a:t>42</a:t>
            </a:fld>
            <a:endParaRPr lang="en-US"/>
          </a:p>
        </p:txBody>
      </p:sp>
      <p:sp>
        <p:nvSpPr>
          <p:cNvPr id="4" name="Text Placeholder 3">
            <a:extLst>
              <a:ext uri="{FF2B5EF4-FFF2-40B4-BE49-F238E27FC236}">
                <a16:creationId xmlns:a16="http://schemas.microsoft.com/office/drawing/2014/main" id="{D28FFE17-9249-F5FF-1B19-F438173CD325}"/>
              </a:ext>
            </a:extLst>
          </p:cNvPr>
          <p:cNvSpPr>
            <a:spLocks noGrp="1"/>
          </p:cNvSpPr>
          <p:nvPr>
            <p:ph type="body" sz="quarter" idx="20"/>
          </p:nvPr>
        </p:nvSpPr>
        <p:spPr>
          <a:xfrm>
            <a:off x="609600" y="393700"/>
            <a:ext cx="10972800" cy="757238"/>
          </a:xfrm>
        </p:spPr>
        <p:txBody>
          <a:bodyPr>
            <a:normAutofit/>
          </a:bodyPr>
          <a:lstStyle/>
          <a:p>
            <a:r>
              <a:rPr lang="en-US" dirty="0"/>
              <a:t>Overcoming Digital Challenges Through Strategic Solutions</a:t>
            </a:r>
          </a:p>
        </p:txBody>
      </p:sp>
      <p:graphicFrame>
        <p:nvGraphicFramePr>
          <p:cNvPr id="9" name="Table 8">
            <a:extLst>
              <a:ext uri="{FF2B5EF4-FFF2-40B4-BE49-F238E27FC236}">
                <a16:creationId xmlns:a16="http://schemas.microsoft.com/office/drawing/2014/main" id="{3EB1A18A-D363-801F-5497-86A6A39633D9}"/>
              </a:ext>
            </a:extLst>
          </p:cNvPr>
          <p:cNvGraphicFramePr>
            <a:graphicFrameLocks noGrp="1"/>
          </p:cNvGraphicFramePr>
          <p:nvPr>
            <p:extLst>
              <p:ext uri="{D42A27DB-BD31-4B8C-83A1-F6EECF244321}">
                <p14:modId xmlns:p14="http://schemas.microsoft.com/office/powerpoint/2010/main" val="3132006864"/>
              </p:ext>
            </p:extLst>
          </p:nvPr>
        </p:nvGraphicFramePr>
        <p:xfrm>
          <a:off x="609598" y="2061948"/>
          <a:ext cx="10972800" cy="2665926"/>
        </p:xfrm>
        <a:graphic>
          <a:graphicData uri="http://schemas.openxmlformats.org/drawingml/2006/table">
            <a:tbl>
              <a:tblPr firstRow="1" bandRow="1"/>
              <a:tblGrid>
                <a:gridCol w="5486400">
                  <a:extLst>
                    <a:ext uri="{9D8B030D-6E8A-4147-A177-3AD203B41FA5}">
                      <a16:colId xmlns:a16="http://schemas.microsoft.com/office/drawing/2014/main" val="2908752078"/>
                    </a:ext>
                  </a:extLst>
                </a:gridCol>
                <a:gridCol w="5486400">
                  <a:extLst>
                    <a:ext uri="{9D8B030D-6E8A-4147-A177-3AD203B41FA5}">
                      <a16:colId xmlns:a16="http://schemas.microsoft.com/office/drawing/2014/main" val="683587158"/>
                    </a:ext>
                  </a:extLst>
                </a:gridCol>
              </a:tblGrid>
              <a:tr h="444321">
                <a:tc>
                  <a:txBody>
                    <a:bodyPr/>
                    <a:lstStyle>
                      <a:lvl1pPr marL="0" algn="l" defTabSz="914400" rtl="0" eaLnBrk="1" latinLnBrk="0" hangingPunct="1">
                        <a:defRPr sz="1800" b="1" kern="1200">
                          <a:solidFill>
                            <a:schemeClr val="lt1"/>
                          </a:solidFill>
                          <a:latin typeface="Montserrat"/>
                        </a:defRPr>
                      </a:lvl1pPr>
                      <a:lvl2pPr marL="457200" algn="l" defTabSz="914400" rtl="0" eaLnBrk="1" latinLnBrk="0" hangingPunct="1">
                        <a:defRPr sz="1800" b="1" kern="1200">
                          <a:solidFill>
                            <a:schemeClr val="lt1"/>
                          </a:solidFill>
                          <a:latin typeface="Montserrat"/>
                        </a:defRPr>
                      </a:lvl2pPr>
                      <a:lvl3pPr marL="914400" algn="l" defTabSz="914400" rtl="0" eaLnBrk="1" latinLnBrk="0" hangingPunct="1">
                        <a:defRPr sz="1800" b="1" kern="1200">
                          <a:solidFill>
                            <a:schemeClr val="lt1"/>
                          </a:solidFill>
                          <a:latin typeface="Montserrat"/>
                        </a:defRPr>
                      </a:lvl3pPr>
                      <a:lvl4pPr marL="1371600" algn="l" defTabSz="914400" rtl="0" eaLnBrk="1" latinLnBrk="0" hangingPunct="1">
                        <a:defRPr sz="1800" b="1" kern="1200">
                          <a:solidFill>
                            <a:schemeClr val="lt1"/>
                          </a:solidFill>
                          <a:latin typeface="Montserrat"/>
                        </a:defRPr>
                      </a:lvl4pPr>
                      <a:lvl5pPr marL="1828800" algn="l" defTabSz="914400" rtl="0" eaLnBrk="1" latinLnBrk="0" hangingPunct="1">
                        <a:defRPr sz="1800" b="1" kern="1200">
                          <a:solidFill>
                            <a:schemeClr val="lt1"/>
                          </a:solidFill>
                          <a:latin typeface="Montserrat"/>
                        </a:defRPr>
                      </a:lvl5pPr>
                      <a:lvl6pPr marL="2286000" algn="l" defTabSz="914400" rtl="0" eaLnBrk="1" latinLnBrk="0" hangingPunct="1">
                        <a:defRPr sz="1800" b="1" kern="1200">
                          <a:solidFill>
                            <a:schemeClr val="lt1"/>
                          </a:solidFill>
                          <a:latin typeface="Montserrat"/>
                        </a:defRPr>
                      </a:lvl6pPr>
                      <a:lvl7pPr marL="2743200" algn="l" defTabSz="914400" rtl="0" eaLnBrk="1" latinLnBrk="0" hangingPunct="1">
                        <a:defRPr sz="1800" b="1" kern="1200">
                          <a:solidFill>
                            <a:schemeClr val="lt1"/>
                          </a:solidFill>
                          <a:latin typeface="Montserrat"/>
                        </a:defRPr>
                      </a:lvl7pPr>
                      <a:lvl8pPr marL="3200400" algn="l" defTabSz="914400" rtl="0" eaLnBrk="1" latinLnBrk="0" hangingPunct="1">
                        <a:defRPr sz="1800" b="1" kern="1200">
                          <a:solidFill>
                            <a:schemeClr val="lt1"/>
                          </a:solidFill>
                          <a:latin typeface="Montserrat"/>
                        </a:defRPr>
                      </a:lvl8pPr>
                      <a:lvl9pPr marL="3657600" algn="l" defTabSz="914400" rtl="0" eaLnBrk="1" latinLnBrk="0" hangingPunct="1">
                        <a:defRPr sz="1800" b="1" kern="1200">
                          <a:solidFill>
                            <a:schemeClr val="lt1"/>
                          </a:solidFill>
                          <a:latin typeface="Montserrat"/>
                        </a:defRPr>
                      </a:lvl9pPr>
                    </a:lstStyle>
                    <a:p>
                      <a:pPr>
                        <a:lnSpc>
                          <a:spcPct val="114000"/>
                        </a:lnSpc>
                      </a:pPr>
                      <a:r>
                        <a:rPr lang="en-US" sz="1600" b="0" dirty="0">
                          <a:solidFill>
                            <a:schemeClr val="tx2"/>
                          </a:solidFill>
                          <a:latin typeface="Montserrat SemiBold" pitchFamily="2" charset="0"/>
                        </a:rPr>
                        <a:t>Challenge</a:t>
                      </a:r>
                    </a:p>
                  </a:txBody>
                  <a:tcPr anchor="ctr">
                    <a:lnL w="12700" cmpd="sng">
                      <a:noFill/>
                    </a:lnL>
                    <a:lnR w="12700" cmpd="sng">
                      <a:noFill/>
                    </a:lnR>
                    <a:lnT w="12700" cmpd="sng">
                      <a:noFill/>
                    </a:lnT>
                    <a:lnB w="12700" cap="flat" cmpd="sng" algn="ctr">
                      <a:solidFill>
                        <a:schemeClr val="accent4">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50000"/>
                        <a:alpha val="20000"/>
                      </a:schemeClr>
                    </a:solidFill>
                  </a:tcPr>
                </a:tc>
                <a:tc>
                  <a:txBody>
                    <a:bodyPr/>
                    <a:lstStyle>
                      <a:lvl1pPr marL="0" algn="l" defTabSz="914400" rtl="0" eaLnBrk="1" latinLnBrk="0" hangingPunct="1">
                        <a:defRPr sz="1800" b="1" kern="1200">
                          <a:solidFill>
                            <a:schemeClr val="lt1"/>
                          </a:solidFill>
                          <a:latin typeface="Montserrat"/>
                        </a:defRPr>
                      </a:lvl1pPr>
                      <a:lvl2pPr marL="457200" algn="l" defTabSz="914400" rtl="0" eaLnBrk="1" latinLnBrk="0" hangingPunct="1">
                        <a:defRPr sz="1800" b="1" kern="1200">
                          <a:solidFill>
                            <a:schemeClr val="lt1"/>
                          </a:solidFill>
                          <a:latin typeface="Montserrat"/>
                        </a:defRPr>
                      </a:lvl2pPr>
                      <a:lvl3pPr marL="914400" algn="l" defTabSz="914400" rtl="0" eaLnBrk="1" latinLnBrk="0" hangingPunct="1">
                        <a:defRPr sz="1800" b="1" kern="1200">
                          <a:solidFill>
                            <a:schemeClr val="lt1"/>
                          </a:solidFill>
                          <a:latin typeface="Montserrat"/>
                        </a:defRPr>
                      </a:lvl3pPr>
                      <a:lvl4pPr marL="1371600" algn="l" defTabSz="914400" rtl="0" eaLnBrk="1" latinLnBrk="0" hangingPunct="1">
                        <a:defRPr sz="1800" b="1" kern="1200">
                          <a:solidFill>
                            <a:schemeClr val="lt1"/>
                          </a:solidFill>
                          <a:latin typeface="Montserrat"/>
                        </a:defRPr>
                      </a:lvl4pPr>
                      <a:lvl5pPr marL="1828800" algn="l" defTabSz="914400" rtl="0" eaLnBrk="1" latinLnBrk="0" hangingPunct="1">
                        <a:defRPr sz="1800" b="1" kern="1200">
                          <a:solidFill>
                            <a:schemeClr val="lt1"/>
                          </a:solidFill>
                          <a:latin typeface="Montserrat"/>
                        </a:defRPr>
                      </a:lvl5pPr>
                      <a:lvl6pPr marL="2286000" algn="l" defTabSz="914400" rtl="0" eaLnBrk="1" latinLnBrk="0" hangingPunct="1">
                        <a:defRPr sz="1800" b="1" kern="1200">
                          <a:solidFill>
                            <a:schemeClr val="lt1"/>
                          </a:solidFill>
                          <a:latin typeface="Montserrat"/>
                        </a:defRPr>
                      </a:lvl6pPr>
                      <a:lvl7pPr marL="2743200" algn="l" defTabSz="914400" rtl="0" eaLnBrk="1" latinLnBrk="0" hangingPunct="1">
                        <a:defRPr sz="1800" b="1" kern="1200">
                          <a:solidFill>
                            <a:schemeClr val="lt1"/>
                          </a:solidFill>
                          <a:latin typeface="Montserrat"/>
                        </a:defRPr>
                      </a:lvl7pPr>
                      <a:lvl8pPr marL="3200400" algn="l" defTabSz="914400" rtl="0" eaLnBrk="1" latinLnBrk="0" hangingPunct="1">
                        <a:defRPr sz="1800" b="1" kern="1200">
                          <a:solidFill>
                            <a:schemeClr val="lt1"/>
                          </a:solidFill>
                          <a:latin typeface="Montserrat"/>
                        </a:defRPr>
                      </a:lvl8pPr>
                      <a:lvl9pPr marL="3657600" algn="l" defTabSz="914400" rtl="0" eaLnBrk="1" latinLnBrk="0" hangingPunct="1">
                        <a:defRPr sz="1800" b="1" kern="1200">
                          <a:solidFill>
                            <a:schemeClr val="lt1"/>
                          </a:solidFill>
                          <a:latin typeface="Montserrat"/>
                        </a:defRPr>
                      </a:lvl9pPr>
                    </a:lstStyle>
                    <a:p>
                      <a:pPr>
                        <a:lnSpc>
                          <a:spcPct val="114000"/>
                        </a:lnSpc>
                      </a:pPr>
                      <a:r>
                        <a:rPr lang="en-US" sz="1600" b="0" dirty="0">
                          <a:solidFill>
                            <a:schemeClr val="tx2"/>
                          </a:solidFill>
                          <a:latin typeface="Montserrat SemiBold" pitchFamily="2" charset="0"/>
                        </a:rPr>
                        <a:t>Digital Solution</a:t>
                      </a:r>
                    </a:p>
                  </a:txBody>
                  <a:tcPr anchor="ctr">
                    <a:lnL w="12700" cmpd="sng">
                      <a:noFill/>
                    </a:lnL>
                    <a:lnR w="12700" cmpd="sng">
                      <a:noFill/>
                    </a:lnR>
                    <a:lnT w="12700" cmpd="sng">
                      <a:noFill/>
                    </a:lnT>
                    <a:lnB w="12700" cap="flat" cmpd="sng" algn="ctr">
                      <a:solidFill>
                        <a:schemeClr val="accent4">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50000"/>
                        <a:alpha val="20000"/>
                      </a:schemeClr>
                    </a:solidFill>
                  </a:tcPr>
                </a:tc>
                <a:extLst>
                  <a:ext uri="{0D108BD9-81ED-4DB2-BD59-A6C34878D82A}">
                    <a16:rowId xmlns:a16="http://schemas.microsoft.com/office/drawing/2014/main" val="3150256675"/>
                  </a:ext>
                </a:extLst>
              </a:tr>
              <a:tr h="444321">
                <a:tc>
                  <a:txBody>
                    <a:bodyPr/>
                    <a:lstStyle>
                      <a:lvl1pPr marL="0" algn="l" defTabSz="914400" rtl="0" eaLnBrk="1" latinLnBrk="0" hangingPunct="1">
                        <a:defRPr sz="1800" kern="1200">
                          <a:solidFill>
                            <a:schemeClr val="dk1"/>
                          </a:solidFill>
                          <a:latin typeface="Montserrat"/>
                        </a:defRPr>
                      </a:lvl1pPr>
                      <a:lvl2pPr marL="457200" algn="l" defTabSz="914400" rtl="0" eaLnBrk="1" latinLnBrk="0" hangingPunct="1">
                        <a:defRPr sz="1800" kern="1200">
                          <a:solidFill>
                            <a:schemeClr val="dk1"/>
                          </a:solidFill>
                          <a:latin typeface="Montserrat"/>
                        </a:defRPr>
                      </a:lvl2pPr>
                      <a:lvl3pPr marL="914400" algn="l" defTabSz="914400" rtl="0" eaLnBrk="1" latinLnBrk="0" hangingPunct="1">
                        <a:defRPr sz="1800" kern="1200">
                          <a:solidFill>
                            <a:schemeClr val="dk1"/>
                          </a:solidFill>
                          <a:latin typeface="Montserrat"/>
                        </a:defRPr>
                      </a:lvl3pPr>
                      <a:lvl4pPr marL="1371600" algn="l" defTabSz="914400" rtl="0" eaLnBrk="1" latinLnBrk="0" hangingPunct="1">
                        <a:defRPr sz="1800" kern="1200">
                          <a:solidFill>
                            <a:schemeClr val="dk1"/>
                          </a:solidFill>
                          <a:latin typeface="Montserrat"/>
                        </a:defRPr>
                      </a:lvl4pPr>
                      <a:lvl5pPr marL="1828800" algn="l" defTabSz="914400" rtl="0" eaLnBrk="1" latinLnBrk="0" hangingPunct="1">
                        <a:defRPr sz="1800" kern="1200">
                          <a:solidFill>
                            <a:schemeClr val="dk1"/>
                          </a:solidFill>
                          <a:latin typeface="Montserrat"/>
                        </a:defRPr>
                      </a:lvl5pPr>
                      <a:lvl6pPr marL="2286000" algn="l" defTabSz="914400" rtl="0" eaLnBrk="1" latinLnBrk="0" hangingPunct="1">
                        <a:defRPr sz="1800" kern="1200">
                          <a:solidFill>
                            <a:schemeClr val="dk1"/>
                          </a:solidFill>
                          <a:latin typeface="Montserrat"/>
                        </a:defRPr>
                      </a:lvl6pPr>
                      <a:lvl7pPr marL="2743200" algn="l" defTabSz="914400" rtl="0" eaLnBrk="1" latinLnBrk="0" hangingPunct="1">
                        <a:defRPr sz="1800" kern="1200">
                          <a:solidFill>
                            <a:schemeClr val="dk1"/>
                          </a:solidFill>
                          <a:latin typeface="Montserrat"/>
                        </a:defRPr>
                      </a:lvl7pPr>
                      <a:lvl8pPr marL="3200400" algn="l" defTabSz="914400" rtl="0" eaLnBrk="1" latinLnBrk="0" hangingPunct="1">
                        <a:defRPr sz="1800" kern="1200">
                          <a:solidFill>
                            <a:schemeClr val="dk1"/>
                          </a:solidFill>
                          <a:latin typeface="Montserrat"/>
                        </a:defRPr>
                      </a:lvl8pPr>
                      <a:lvl9pPr marL="3657600" algn="l" defTabSz="914400" rtl="0" eaLnBrk="1" latinLnBrk="0" hangingPunct="1">
                        <a:defRPr sz="1800" kern="1200">
                          <a:solidFill>
                            <a:schemeClr val="dk1"/>
                          </a:solidFill>
                          <a:latin typeface="Montserrat"/>
                        </a:defRPr>
                      </a:lvl9pPr>
                    </a:lstStyle>
                    <a:p>
                      <a:pPr>
                        <a:lnSpc>
                          <a:spcPct val="114000"/>
                        </a:lnSpc>
                      </a:pPr>
                      <a:r>
                        <a:rPr lang="en-US" sz="1400" dirty="0">
                          <a:solidFill>
                            <a:schemeClr val="tx2"/>
                          </a:solidFill>
                        </a:rPr>
                        <a:t>Legacy Infrastructure	</a:t>
                      </a:r>
                    </a:p>
                  </a:txBody>
                  <a:tcPr anchor="ctr">
                    <a:lnL w="12700" cmpd="sng">
                      <a:noFill/>
                    </a:lnL>
                    <a:lnR w="12700" cmpd="sng">
                      <a:noFill/>
                    </a:lnR>
                    <a:lnT w="12700" cap="flat" cmpd="sng" algn="ctr">
                      <a:solidFill>
                        <a:schemeClr val="accent4">
                          <a:lumMod val="20000"/>
                          <a:lumOff val="80000"/>
                        </a:schemeClr>
                      </a:solidFill>
                      <a:prstDash val="solid"/>
                      <a:round/>
                      <a:headEnd type="none" w="med" len="med"/>
                      <a:tailEnd type="none" w="med" len="med"/>
                    </a:lnT>
                    <a:lnB w="6350" cap="flat" cmpd="sng" algn="ctr">
                      <a:solidFill>
                        <a:schemeClr val="accent4">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50000"/>
                        <a:alpha val="20000"/>
                      </a:schemeClr>
                    </a:solidFill>
                  </a:tcPr>
                </a:tc>
                <a:tc>
                  <a:txBody>
                    <a:bodyPr/>
                    <a:lstStyle>
                      <a:lvl1pPr marL="0" algn="l" defTabSz="914400" rtl="0" eaLnBrk="1" latinLnBrk="0" hangingPunct="1">
                        <a:defRPr sz="1800" kern="1200">
                          <a:solidFill>
                            <a:schemeClr val="dk1"/>
                          </a:solidFill>
                          <a:latin typeface="Montserrat"/>
                        </a:defRPr>
                      </a:lvl1pPr>
                      <a:lvl2pPr marL="457200" algn="l" defTabSz="914400" rtl="0" eaLnBrk="1" latinLnBrk="0" hangingPunct="1">
                        <a:defRPr sz="1800" kern="1200">
                          <a:solidFill>
                            <a:schemeClr val="dk1"/>
                          </a:solidFill>
                          <a:latin typeface="Montserrat"/>
                        </a:defRPr>
                      </a:lvl2pPr>
                      <a:lvl3pPr marL="914400" algn="l" defTabSz="914400" rtl="0" eaLnBrk="1" latinLnBrk="0" hangingPunct="1">
                        <a:defRPr sz="1800" kern="1200">
                          <a:solidFill>
                            <a:schemeClr val="dk1"/>
                          </a:solidFill>
                          <a:latin typeface="Montserrat"/>
                        </a:defRPr>
                      </a:lvl3pPr>
                      <a:lvl4pPr marL="1371600" algn="l" defTabSz="914400" rtl="0" eaLnBrk="1" latinLnBrk="0" hangingPunct="1">
                        <a:defRPr sz="1800" kern="1200">
                          <a:solidFill>
                            <a:schemeClr val="dk1"/>
                          </a:solidFill>
                          <a:latin typeface="Montserrat"/>
                        </a:defRPr>
                      </a:lvl4pPr>
                      <a:lvl5pPr marL="1828800" algn="l" defTabSz="914400" rtl="0" eaLnBrk="1" latinLnBrk="0" hangingPunct="1">
                        <a:defRPr sz="1800" kern="1200">
                          <a:solidFill>
                            <a:schemeClr val="dk1"/>
                          </a:solidFill>
                          <a:latin typeface="Montserrat"/>
                        </a:defRPr>
                      </a:lvl5pPr>
                      <a:lvl6pPr marL="2286000" algn="l" defTabSz="914400" rtl="0" eaLnBrk="1" latinLnBrk="0" hangingPunct="1">
                        <a:defRPr sz="1800" kern="1200">
                          <a:solidFill>
                            <a:schemeClr val="dk1"/>
                          </a:solidFill>
                          <a:latin typeface="Montserrat"/>
                        </a:defRPr>
                      </a:lvl6pPr>
                      <a:lvl7pPr marL="2743200" algn="l" defTabSz="914400" rtl="0" eaLnBrk="1" latinLnBrk="0" hangingPunct="1">
                        <a:defRPr sz="1800" kern="1200">
                          <a:solidFill>
                            <a:schemeClr val="dk1"/>
                          </a:solidFill>
                          <a:latin typeface="Montserrat"/>
                        </a:defRPr>
                      </a:lvl7pPr>
                      <a:lvl8pPr marL="3200400" algn="l" defTabSz="914400" rtl="0" eaLnBrk="1" latinLnBrk="0" hangingPunct="1">
                        <a:defRPr sz="1800" kern="1200">
                          <a:solidFill>
                            <a:schemeClr val="dk1"/>
                          </a:solidFill>
                          <a:latin typeface="Montserrat"/>
                        </a:defRPr>
                      </a:lvl8pPr>
                      <a:lvl9pPr marL="3657600" algn="l" defTabSz="914400" rtl="0" eaLnBrk="1" latinLnBrk="0" hangingPunct="1">
                        <a:defRPr sz="1800" kern="1200">
                          <a:solidFill>
                            <a:schemeClr val="dk1"/>
                          </a:solidFill>
                          <a:latin typeface="Montserrat"/>
                        </a:defRPr>
                      </a:lvl9pPr>
                    </a:lstStyle>
                    <a:p>
                      <a:pPr>
                        <a:lnSpc>
                          <a:spcPct val="114000"/>
                        </a:lnSpc>
                      </a:pPr>
                      <a:r>
                        <a:rPr lang="en-US" sz="1400" dirty="0">
                          <a:solidFill>
                            <a:schemeClr val="tx2"/>
                          </a:solidFill>
                          <a:latin typeface="Montserrat SemiBold" pitchFamily="2" charset="0"/>
                        </a:rPr>
                        <a:t>Cloud Migration &amp; Modernization</a:t>
                      </a:r>
                    </a:p>
                  </a:txBody>
                  <a:tcPr marL="457200" anchor="ctr">
                    <a:lnL w="12700" cmpd="sng">
                      <a:noFill/>
                    </a:lnL>
                    <a:lnR w="12700" cmpd="sng">
                      <a:noFill/>
                    </a:lnR>
                    <a:lnT w="12700" cap="flat" cmpd="sng" algn="ctr">
                      <a:solidFill>
                        <a:schemeClr val="accent4">
                          <a:lumMod val="20000"/>
                          <a:lumOff val="80000"/>
                        </a:schemeClr>
                      </a:solidFill>
                      <a:prstDash val="solid"/>
                      <a:round/>
                      <a:headEnd type="none" w="med" len="med"/>
                      <a:tailEnd type="none" w="med" len="med"/>
                    </a:lnT>
                    <a:lnB w="6350" cap="flat" cmpd="sng" algn="ctr">
                      <a:solidFill>
                        <a:schemeClr val="accent4">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50000"/>
                        <a:alpha val="20000"/>
                      </a:schemeClr>
                    </a:solidFill>
                  </a:tcPr>
                </a:tc>
                <a:extLst>
                  <a:ext uri="{0D108BD9-81ED-4DB2-BD59-A6C34878D82A}">
                    <a16:rowId xmlns:a16="http://schemas.microsoft.com/office/drawing/2014/main" val="1262143991"/>
                  </a:ext>
                </a:extLst>
              </a:tr>
              <a:tr h="444321">
                <a:tc>
                  <a:txBody>
                    <a:bodyPr/>
                    <a:lstStyle>
                      <a:lvl1pPr marL="0" algn="l" defTabSz="914400" rtl="0" eaLnBrk="1" latinLnBrk="0" hangingPunct="1">
                        <a:defRPr sz="1800" kern="1200">
                          <a:solidFill>
                            <a:schemeClr val="dk1"/>
                          </a:solidFill>
                          <a:latin typeface="Montserrat"/>
                        </a:defRPr>
                      </a:lvl1pPr>
                      <a:lvl2pPr marL="457200" algn="l" defTabSz="914400" rtl="0" eaLnBrk="1" latinLnBrk="0" hangingPunct="1">
                        <a:defRPr sz="1800" kern="1200">
                          <a:solidFill>
                            <a:schemeClr val="dk1"/>
                          </a:solidFill>
                          <a:latin typeface="Montserrat"/>
                        </a:defRPr>
                      </a:lvl2pPr>
                      <a:lvl3pPr marL="914400" algn="l" defTabSz="914400" rtl="0" eaLnBrk="1" latinLnBrk="0" hangingPunct="1">
                        <a:defRPr sz="1800" kern="1200">
                          <a:solidFill>
                            <a:schemeClr val="dk1"/>
                          </a:solidFill>
                          <a:latin typeface="Montserrat"/>
                        </a:defRPr>
                      </a:lvl3pPr>
                      <a:lvl4pPr marL="1371600" algn="l" defTabSz="914400" rtl="0" eaLnBrk="1" latinLnBrk="0" hangingPunct="1">
                        <a:defRPr sz="1800" kern="1200">
                          <a:solidFill>
                            <a:schemeClr val="dk1"/>
                          </a:solidFill>
                          <a:latin typeface="Montserrat"/>
                        </a:defRPr>
                      </a:lvl4pPr>
                      <a:lvl5pPr marL="1828800" algn="l" defTabSz="914400" rtl="0" eaLnBrk="1" latinLnBrk="0" hangingPunct="1">
                        <a:defRPr sz="1800" kern="1200">
                          <a:solidFill>
                            <a:schemeClr val="dk1"/>
                          </a:solidFill>
                          <a:latin typeface="Montserrat"/>
                        </a:defRPr>
                      </a:lvl5pPr>
                      <a:lvl6pPr marL="2286000" algn="l" defTabSz="914400" rtl="0" eaLnBrk="1" latinLnBrk="0" hangingPunct="1">
                        <a:defRPr sz="1800" kern="1200">
                          <a:solidFill>
                            <a:schemeClr val="dk1"/>
                          </a:solidFill>
                          <a:latin typeface="Montserrat"/>
                        </a:defRPr>
                      </a:lvl6pPr>
                      <a:lvl7pPr marL="2743200" algn="l" defTabSz="914400" rtl="0" eaLnBrk="1" latinLnBrk="0" hangingPunct="1">
                        <a:defRPr sz="1800" kern="1200">
                          <a:solidFill>
                            <a:schemeClr val="dk1"/>
                          </a:solidFill>
                          <a:latin typeface="Montserrat"/>
                        </a:defRPr>
                      </a:lvl7pPr>
                      <a:lvl8pPr marL="3200400" algn="l" defTabSz="914400" rtl="0" eaLnBrk="1" latinLnBrk="0" hangingPunct="1">
                        <a:defRPr sz="1800" kern="1200">
                          <a:solidFill>
                            <a:schemeClr val="dk1"/>
                          </a:solidFill>
                          <a:latin typeface="Montserrat"/>
                        </a:defRPr>
                      </a:lvl8pPr>
                      <a:lvl9pPr marL="3657600" algn="l" defTabSz="914400" rtl="0" eaLnBrk="1" latinLnBrk="0" hangingPunct="1">
                        <a:defRPr sz="1800" kern="1200">
                          <a:solidFill>
                            <a:schemeClr val="dk1"/>
                          </a:solidFill>
                          <a:latin typeface="Montserrat"/>
                        </a:defRPr>
                      </a:lvl9pPr>
                    </a:lstStyle>
                    <a:p>
                      <a:pPr>
                        <a:lnSpc>
                          <a:spcPct val="114000"/>
                        </a:lnSpc>
                      </a:pPr>
                      <a:r>
                        <a:rPr lang="en-US" sz="1400" dirty="0">
                          <a:solidFill>
                            <a:schemeClr val="tx2"/>
                          </a:solidFill>
                        </a:rPr>
                        <a:t>Data Silos	</a:t>
                      </a:r>
                    </a:p>
                  </a:txBody>
                  <a:tcPr anchor="ctr">
                    <a:lnL w="12700" cmpd="sng">
                      <a:noFill/>
                    </a:lnL>
                    <a:lnR w="12700" cmpd="sng">
                      <a:noFill/>
                    </a:lnR>
                    <a:lnT w="6350" cap="flat" cmpd="sng" algn="ctr">
                      <a:solidFill>
                        <a:schemeClr val="accent4">
                          <a:lumMod val="20000"/>
                          <a:lumOff val="80000"/>
                        </a:schemeClr>
                      </a:solidFill>
                      <a:prstDash val="solid"/>
                      <a:round/>
                      <a:headEnd type="none" w="med" len="med"/>
                      <a:tailEnd type="none" w="med" len="med"/>
                    </a:lnT>
                    <a:lnB w="6350" cap="flat" cmpd="sng" algn="ctr">
                      <a:solidFill>
                        <a:schemeClr val="accent4">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50000"/>
                        <a:alpha val="20000"/>
                      </a:schemeClr>
                    </a:solidFill>
                  </a:tcPr>
                </a:tc>
                <a:tc>
                  <a:txBody>
                    <a:bodyPr/>
                    <a:lstStyle>
                      <a:lvl1pPr marL="0" algn="l" defTabSz="914400" rtl="0" eaLnBrk="1" latinLnBrk="0" hangingPunct="1">
                        <a:defRPr sz="1800" kern="1200">
                          <a:solidFill>
                            <a:schemeClr val="dk1"/>
                          </a:solidFill>
                          <a:latin typeface="Montserrat"/>
                        </a:defRPr>
                      </a:lvl1pPr>
                      <a:lvl2pPr marL="457200" algn="l" defTabSz="914400" rtl="0" eaLnBrk="1" latinLnBrk="0" hangingPunct="1">
                        <a:defRPr sz="1800" kern="1200">
                          <a:solidFill>
                            <a:schemeClr val="dk1"/>
                          </a:solidFill>
                          <a:latin typeface="Montserrat"/>
                        </a:defRPr>
                      </a:lvl2pPr>
                      <a:lvl3pPr marL="914400" algn="l" defTabSz="914400" rtl="0" eaLnBrk="1" latinLnBrk="0" hangingPunct="1">
                        <a:defRPr sz="1800" kern="1200">
                          <a:solidFill>
                            <a:schemeClr val="dk1"/>
                          </a:solidFill>
                          <a:latin typeface="Montserrat"/>
                        </a:defRPr>
                      </a:lvl3pPr>
                      <a:lvl4pPr marL="1371600" algn="l" defTabSz="914400" rtl="0" eaLnBrk="1" latinLnBrk="0" hangingPunct="1">
                        <a:defRPr sz="1800" kern="1200">
                          <a:solidFill>
                            <a:schemeClr val="dk1"/>
                          </a:solidFill>
                          <a:latin typeface="Montserrat"/>
                        </a:defRPr>
                      </a:lvl4pPr>
                      <a:lvl5pPr marL="1828800" algn="l" defTabSz="914400" rtl="0" eaLnBrk="1" latinLnBrk="0" hangingPunct="1">
                        <a:defRPr sz="1800" kern="1200">
                          <a:solidFill>
                            <a:schemeClr val="dk1"/>
                          </a:solidFill>
                          <a:latin typeface="Montserrat"/>
                        </a:defRPr>
                      </a:lvl5pPr>
                      <a:lvl6pPr marL="2286000" algn="l" defTabSz="914400" rtl="0" eaLnBrk="1" latinLnBrk="0" hangingPunct="1">
                        <a:defRPr sz="1800" kern="1200">
                          <a:solidFill>
                            <a:schemeClr val="dk1"/>
                          </a:solidFill>
                          <a:latin typeface="Montserrat"/>
                        </a:defRPr>
                      </a:lvl6pPr>
                      <a:lvl7pPr marL="2743200" algn="l" defTabSz="914400" rtl="0" eaLnBrk="1" latinLnBrk="0" hangingPunct="1">
                        <a:defRPr sz="1800" kern="1200">
                          <a:solidFill>
                            <a:schemeClr val="dk1"/>
                          </a:solidFill>
                          <a:latin typeface="Montserrat"/>
                        </a:defRPr>
                      </a:lvl7pPr>
                      <a:lvl8pPr marL="3200400" algn="l" defTabSz="914400" rtl="0" eaLnBrk="1" latinLnBrk="0" hangingPunct="1">
                        <a:defRPr sz="1800" kern="1200">
                          <a:solidFill>
                            <a:schemeClr val="dk1"/>
                          </a:solidFill>
                          <a:latin typeface="Montserrat"/>
                        </a:defRPr>
                      </a:lvl8pPr>
                      <a:lvl9pPr marL="3657600" algn="l" defTabSz="914400" rtl="0" eaLnBrk="1" latinLnBrk="0" hangingPunct="1">
                        <a:defRPr sz="1800" kern="1200">
                          <a:solidFill>
                            <a:schemeClr val="dk1"/>
                          </a:solidFill>
                          <a:latin typeface="Montserrat"/>
                        </a:defRPr>
                      </a:lvl9pPr>
                    </a:lstStyle>
                    <a:p>
                      <a:pPr>
                        <a:lnSpc>
                          <a:spcPct val="114000"/>
                        </a:lnSpc>
                      </a:pPr>
                      <a:r>
                        <a:rPr lang="en-US" sz="1400" dirty="0">
                          <a:solidFill>
                            <a:schemeClr val="tx2"/>
                          </a:solidFill>
                          <a:latin typeface="Montserrat SemiBold" pitchFamily="2" charset="0"/>
                        </a:rPr>
                        <a:t>Centralized Data Platforms</a:t>
                      </a:r>
                    </a:p>
                  </a:txBody>
                  <a:tcPr marL="457200" anchor="ctr">
                    <a:lnL w="12700" cmpd="sng">
                      <a:noFill/>
                    </a:lnL>
                    <a:lnR w="12700" cmpd="sng">
                      <a:noFill/>
                    </a:lnR>
                    <a:lnT w="6350" cap="flat" cmpd="sng" algn="ctr">
                      <a:solidFill>
                        <a:schemeClr val="accent4">
                          <a:lumMod val="20000"/>
                          <a:lumOff val="80000"/>
                        </a:schemeClr>
                      </a:solidFill>
                      <a:prstDash val="solid"/>
                      <a:round/>
                      <a:headEnd type="none" w="med" len="med"/>
                      <a:tailEnd type="none" w="med" len="med"/>
                    </a:lnT>
                    <a:lnB w="6350" cap="flat" cmpd="sng" algn="ctr">
                      <a:solidFill>
                        <a:schemeClr val="accent4">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50000"/>
                        <a:alpha val="20000"/>
                      </a:schemeClr>
                    </a:solidFill>
                  </a:tcPr>
                </a:tc>
                <a:extLst>
                  <a:ext uri="{0D108BD9-81ED-4DB2-BD59-A6C34878D82A}">
                    <a16:rowId xmlns:a16="http://schemas.microsoft.com/office/drawing/2014/main" val="4192253020"/>
                  </a:ext>
                </a:extLst>
              </a:tr>
              <a:tr h="444321">
                <a:tc>
                  <a:txBody>
                    <a:bodyPr/>
                    <a:lstStyle>
                      <a:lvl1pPr marL="0" algn="l" defTabSz="914400" rtl="0" eaLnBrk="1" latinLnBrk="0" hangingPunct="1">
                        <a:defRPr sz="1800" kern="1200">
                          <a:solidFill>
                            <a:schemeClr val="dk1"/>
                          </a:solidFill>
                          <a:latin typeface="Montserrat"/>
                        </a:defRPr>
                      </a:lvl1pPr>
                      <a:lvl2pPr marL="457200" algn="l" defTabSz="914400" rtl="0" eaLnBrk="1" latinLnBrk="0" hangingPunct="1">
                        <a:defRPr sz="1800" kern="1200">
                          <a:solidFill>
                            <a:schemeClr val="dk1"/>
                          </a:solidFill>
                          <a:latin typeface="Montserrat"/>
                        </a:defRPr>
                      </a:lvl2pPr>
                      <a:lvl3pPr marL="914400" algn="l" defTabSz="914400" rtl="0" eaLnBrk="1" latinLnBrk="0" hangingPunct="1">
                        <a:defRPr sz="1800" kern="1200">
                          <a:solidFill>
                            <a:schemeClr val="dk1"/>
                          </a:solidFill>
                          <a:latin typeface="Montserrat"/>
                        </a:defRPr>
                      </a:lvl3pPr>
                      <a:lvl4pPr marL="1371600" algn="l" defTabSz="914400" rtl="0" eaLnBrk="1" latinLnBrk="0" hangingPunct="1">
                        <a:defRPr sz="1800" kern="1200">
                          <a:solidFill>
                            <a:schemeClr val="dk1"/>
                          </a:solidFill>
                          <a:latin typeface="Montserrat"/>
                        </a:defRPr>
                      </a:lvl4pPr>
                      <a:lvl5pPr marL="1828800" algn="l" defTabSz="914400" rtl="0" eaLnBrk="1" latinLnBrk="0" hangingPunct="1">
                        <a:defRPr sz="1800" kern="1200">
                          <a:solidFill>
                            <a:schemeClr val="dk1"/>
                          </a:solidFill>
                          <a:latin typeface="Montserrat"/>
                        </a:defRPr>
                      </a:lvl5pPr>
                      <a:lvl6pPr marL="2286000" algn="l" defTabSz="914400" rtl="0" eaLnBrk="1" latinLnBrk="0" hangingPunct="1">
                        <a:defRPr sz="1800" kern="1200">
                          <a:solidFill>
                            <a:schemeClr val="dk1"/>
                          </a:solidFill>
                          <a:latin typeface="Montserrat"/>
                        </a:defRPr>
                      </a:lvl6pPr>
                      <a:lvl7pPr marL="2743200" algn="l" defTabSz="914400" rtl="0" eaLnBrk="1" latinLnBrk="0" hangingPunct="1">
                        <a:defRPr sz="1800" kern="1200">
                          <a:solidFill>
                            <a:schemeClr val="dk1"/>
                          </a:solidFill>
                          <a:latin typeface="Montserrat"/>
                        </a:defRPr>
                      </a:lvl7pPr>
                      <a:lvl8pPr marL="3200400" algn="l" defTabSz="914400" rtl="0" eaLnBrk="1" latinLnBrk="0" hangingPunct="1">
                        <a:defRPr sz="1800" kern="1200">
                          <a:solidFill>
                            <a:schemeClr val="dk1"/>
                          </a:solidFill>
                          <a:latin typeface="Montserrat"/>
                        </a:defRPr>
                      </a:lvl8pPr>
                      <a:lvl9pPr marL="3657600" algn="l" defTabSz="914400" rtl="0" eaLnBrk="1" latinLnBrk="0" hangingPunct="1">
                        <a:defRPr sz="1800" kern="1200">
                          <a:solidFill>
                            <a:schemeClr val="dk1"/>
                          </a:solidFill>
                          <a:latin typeface="Montserrat"/>
                        </a:defRPr>
                      </a:lvl9pPr>
                    </a:lstStyle>
                    <a:p>
                      <a:pPr>
                        <a:lnSpc>
                          <a:spcPct val="114000"/>
                        </a:lnSpc>
                      </a:pPr>
                      <a:r>
                        <a:rPr lang="en-US" sz="1400" dirty="0">
                          <a:solidFill>
                            <a:schemeClr val="tx2"/>
                          </a:solidFill>
                        </a:rPr>
                        <a:t>Customer Friction	</a:t>
                      </a:r>
                    </a:p>
                  </a:txBody>
                  <a:tcPr anchor="ctr">
                    <a:lnL w="12700" cmpd="sng">
                      <a:noFill/>
                    </a:lnL>
                    <a:lnR w="12700" cmpd="sng">
                      <a:noFill/>
                    </a:lnR>
                    <a:lnT w="6350" cap="flat" cmpd="sng" algn="ctr">
                      <a:solidFill>
                        <a:schemeClr val="accent4">
                          <a:lumMod val="20000"/>
                          <a:lumOff val="80000"/>
                        </a:schemeClr>
                      </a:solidFill>
                      <a:prstDash val="solid"/>
                      <a:round/>
                      <a:headEnd type="none" w="med" len="med"/>
                      <a:tailEnd type="none" w="med" len="med"/>
                    </a:lnT>
                    <a:lnB w="6350" cap="flat" cmpd="sng" algn="ctr">
                      <a:solidFill>
                        <a:schemeClr val="accent4">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50000"/>
                        <a:alpha val="20000"/>
                      </a:schemeClr>
                    </a:solidFill>
                  </a:tcPr>
                </a:tc>
                <a:tc>
                  <a:txBody>
                    <a:bodyPr/>
                    <a:lstStyle>
                      <a:lvl1pPr marL="0" algn="l" defTabSz="914400" rtl="0" eaLnBrk="1" latinLnBrk="0" hangingPunct="1">
                        <a:defRPr sz="1800" kern="1200">
                          <a:solidFill>
                            <a:schemeClr val="dk1"/>
                          </a:solidFill>
                          <a:latin typeface="Montserrat"/>
                        </a:defRPr>
                      </a:lvl1pPr>
                      <a:lvl2pPr marL="457200" algn="l" defTabSz="914400" rtl="0" eaLnBrk="1" latinLnBrk="0" hangingPunct="1">
                        <a:defRPr sz="1800" kern="1200">
                          <a:solidFill>
                            <a:schemeClr val="dk1"/>
                          </a:solidFill>
                          <a:latin typeface="Montserrat"/>
                        </a:defRPr>
                      </a:lvl2pPr>
                      <a:lvl3pPr marL="914400" algn="l" defTabSz="914400" rtl="0" eaLnBrk="1" latinLnBrk="0" hangingPunct="1">
                        <a:defRPr sz="1800" kern="1200">
                          <a:solidFill>
                            <a:schemeClr val="dk1"/>
                          </a:solidFill>
                          <a:latin typeface="Montserrat"/>
                        </a:defRPr>
                      </a:lvl3pPr>
                      <a:lvl4pPr marL="1371600" algn="l" defTabSz="914400" rtl="0" eaLnBrk="1" latinLnBrk="0" hangingPunct="1">
                        <a:defRPr sz="1800" kern="1200">
                          <a:solidFill>
                            <a:schemeClr val="dk1"/>
                          </a:solidFill>
                          <a:latin typeface="Montserrat"/>
                        </a:defRPr>
                      </a:lvl4pPr>
                      <a:lvl5pPr marL="1828800" algn="l" defTabSz="914400" rtl="0" eaLnBrk="1" latinLnBrk="0" hangingPunct="1">
                        <a:defRPr sz="1800" kern="1200">
                          <a:solidFill>
                            <a:schemeClr val="dk1"/>
                          </a:solidFill>
                          <a:latin typeface="Montserrat"/>
                        </a:defRPr>
                      </a:lvl5pPr>
                      <a:lvl6pPr marL="2286000" algn="l" defTabSz="914400" rtl="0" eaLnBrk="1" latinLnBrk="0" hangingPunct="1">
                        <a:defRPr sz="1800" kern="1200">
                          <a:solidFill>
                            <a:schemeClr val="dk1"/>
                          </a:solidFill>
                          <a:latin typeface="Montserrat"/>
                        </a:defRPr>
                      </a:lvl6pPr>
                      <a:lvl7pPr marL="2743200" algn="l" defTabSz="914400" rtl="0" eaLnBrk="1" latinLnBrk="0" hangingPunct="1">
                        <a:defRPr sz="1800" kern="1200">
                          <a:solidFill>
                            <a:schemeClr val="dk1"/>
                          </a:solidFill>
                          <a:latin typeface="Montserrat"/>
                        </a:defRPr>
                      </a:lvl7pPr>
                      <a:lvl8pPr marL="3200400" algn="l" defTabSz="914400" rtl="0" eaLnBrk="1" latinLnBrk="0" hangingPunct="1">
                        <a:defRPr sz="1800" kern="1200">
                          <a:solidFill>
                            <a:schemeClr val="dk1"/>
                          </a:solidFill>
                          <a:latin typeface="Montserrat"/>
                        </a:defRPr>
                      </a:lvl8pPr>
                      <a:lvl9pPr marL="3657600" algn="l" defTabSz="914400" rtl="0" eaLnBrk="1" latinLnBrk="0" hangingPunct="1">
                        <a:defRPr sz="1800" kern="1200">
                          <a:solidFill>
                            <a:schemeClr val="dk1"/>
                          </a:solidFill>
                          <a:latin typeface="Montserrat"/>
                        </a:defRPr>
                      </a:lvl9pPr>
                    </a:lstStyle>
                    <a:p>
                      <a:pPr>
                        <a:lnSpc>
                          <a:spcPct val="114000"/>
                        </a:lnSpc>
                      </a:pPr>
                      <a:r>
                        <a:rPr lang="en-US" sz="1400" dirty="0">
                          <a:solidFill>
                            <a:schemeClr val="tx2"/>
                          </a:solidFill>
                          <a:latin typeface="Montserrat SemiBold" pitchFamily="2" charset="0"/>
                        </a:rPr>
                        <a:t>Omnichannel Digital CX</a:t>
                      </a:r>
                    </a:p>
                  </a:txBody>
                  <a:tcPr marL="457200" anchor="ctr">
                    <a:lnL w="12700" cmpd="sng">
                      <a:noFill/>
                    </a:lnL>
                    <a:lnR w="12700" cmpd="sng">
                      <a:noFill/>
                    </a:lnR>
                    <a:lnT w="6350" cap="flat" cmpd="sng" algn="ctr">
                      <a:solidFill>
                        <a:schemeClr val="accent4">
                          <a:lumMod val="20000"/>
                          <a:lumOff val="80000"/>
                        </a:schemeClr>
                      </a:solidFill>
                      <a:prstDash val="solid"/>
                      <a:round/>
                      <a:headEnd type="none" w="med" len="med"/>
                      <a:tailEnd type="none" w="med" len="med"/>
                    </a:lnT>
                    <a:lnB w="6350" cap="flat" cmpd="sng" algn="ctr">
                      <a:solidFill>
                        <a:schemeClr val="accent4">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50000"/>
                        <a:alpha val="20000"/>
                      </a:schemeClr>
                    </a:solidFill>
                  </a:tcPr>
                </a:tc>
                <a:extLst>
                  <a:ext uri="{0D108BD9-81ED-4DB2-BD59-A6C34878D82A}">
                    <a16:rowId xmlns:a16="http://schemas.microsoft.com/office/drawing/2014/main" val="385676720"/>
                  </a:ext>
                </a:extLst>
              </a:tr>
              <a:tr h="444321">
                <a:tc>
                  <a:txBody>
                    <a:bodyPr/>
                    <a:lstStyle>
                      <a:lvl1pPr marL="0" algn="l" defTabSz="914400" rtl="0" eaLnBrk="1" latinLnBrk="0" hangingPunct="1">
                        <a:defRPr sz="1800" kern="1200">
                          <a:solidFill>
                            <a:schemeClr val="dk1"/>
                          </a:solidFill>
                          <a:latin typeface="Montserrat"/>
                        </a:defRPr>
                      </a:lvl1pPr>
                      <a:lvl2pPr marL="457200" algn="l" defTabSz="914400" rtl="0" eaLnBrk="1" latinLnBrk="0" hangingPunct="1">
                        <a:defRPr sz="1800" kern="1200">
                          <a:solidFill>
                            <a:schemeClr val="dk1"/>
                          </a:solidFill>
                          <a:latin typeface="Montserrat"/>
                        </a:defRPr>
                      </a:lvl2pPr>
                      <a:lvl3pPr marL="914400" algn="l" defTabSz="914400" rtl="0" eaLnBrk="1" latinLnBrk="0" hangingPunct="1">
                        <a:defRPr sz="1800" kern="1200">
                          <a:solidFill>
                            <a:schemeClr val="dk1"/>
                          </a:solidFill>
                          <a:latin typeface="Montserrat"/>
                        </a:defRPr>
                      </a:lvl3pPr>
                      <a:lvl4pPr marL="1371600" algn="l" defTabSz="914400" rtl="0" eaLnBrk="1" latinLnBrk="0" hangingPunct="1">
                        <a:defRPr sz="1800" kern="1200">
                          <a:solidFill>
                            <a:schemeClr val="dk1"/>
                          </a:solidFill>
                          <a:latin typeface="Montserrat"/>
                        </a:defRPr>
                      </a:lvl4pPr>
                      <a:lvl5pPr marL="1828800" algn="l" defTabSz="914400" rtl="0" eaLnBrk="1" latinLnBrk="0" hangingPunct="1">
                        <a:defRPr sz="1800" kern="1200">
                          <a:solidFill>
                            <a:schemeClr val="dk1"/>
                          </a:solidFill>
                          <a:latin typeface="Montserrat"/>
                        </a:defRPr>
                      </a:lvl5pPr>
                      <a:lvl6pPr marL="2286000" algn="l" defTabSz="914400" rtl="0" eaLnBrk="1" latinLnBrk="0" hangingPunct="1">
                        <a:defRPr sz="1800" kern="1200">
                          <a:solidFill>
                            <a:schemeClr val="dk1"/>
                          </a:solidFill>
                          <a:latin typeface="Montserrat"/>
                        </a:defRPr>
                      </a:lvl6pPr>
                      <a:lvl7pPr marL="2743200" algn="l" defTabSz="914400" rtl="0" eaLnBrk="1" latinLnBrk="0" hangingPunct="1">
                        <a:defRPr sz="1800" kern="1200">
                          <a:solidFill>
                            <a:schemeClr val="dk1"/>
                          </a:solidFill>
                          <a:latin typeface="Montserrat"/>
                        </a:defRPr>
                      </a:lvl7pPr>
                      <a:lvl8pPr marL="3200400" algn="l" defTabSz="914400" rtl="0" eaLnBrk="1" latinLnBrk="0" hangingPunct="1">
                        <a:defRPr sz="1800" kern="1200">
                          <a:solidFill>
                            <a:schemeClr val="dk1"/>
                          </a:solidFill>
                          <a:latin typeface="Montserrat"/>
                        </a:defRPr>
                      </a:lvl8pPr>
                      <a:lvl9pPr marL="3657600" algn="l" defTabSz="914400" rtl="0" eaLnBrk="1" latinLnBrk="0" hangingPunct="1">
                        <a:defRPr sz="1800" kern="1200">
                          <a:solidFill>
                            <a:schemeClr val="dk1"/>
                          </a:solidFill>
                          <a:latin typeface="Montserrat"/>
                        </a:defRPr>
                      </a:lvl9pPr>
                    </a:lstStyle>
                    <a:p>
                      <a:pPr>
                        <a:lnSpc>
                          <a:spcPct val="114000"/>
                        </a:lnSpc>
                      </a:pPr>
                      <a:r>
                        <a:rPr lang="en-US" sz="1400" dirty="0">
                          <a:solidFill>
                            <a:schemeClr val="tx2"/>
                          </a:solidFill>
                        </a:rPr>
                        <a:t>Cybersecurity Threats	</a:t>
                      </a:r>
                    </a:p>
                  </a:txBody>
                  <a:tcPr anchor="ctr">
                    <a:lnL w="12700" cmpd="sng">
                      <a:noFill/>
                    </a:lnL>
                    <a:lnR w="12700" cmpd="sng">
                      <a:noFill/>
                    </a:lnR>
                    <a:lnT w="6350" cap="flat" cmpd="sng" algn="ctr">
                      <a:solidFill>
                        <a:schemeClr val="accent4">
                          <a:lumMod val="20000"/>
                          <a:lumOff val="80000"/>
                        </a:schemeClr>
                      </a:solidFill>
                      <a:prstDash val="solid"/>
                      <a:round/>
                      <a:headEnd type="none" w="med" len="med"/>
                      <a:tailEnd type="none" w="med" len="med"/>
                    </a:lnT>
                    <a:lnB w="6350" cap="flat" cmpd="sng" algn="ctr">
                      <a:solidFill>
                        <a:schemeClr val="accent4">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50000"/>
                        <a:alpha val="20000"/>
                      </a:schemeClr>
                    </a:solidFill>
                  </a:tcPr>
                </a:tc>
                <a:tc>
                  <a:txBody>
                    <a:bodyPr/>
                    <a:lstStyle>
                      <a:lvl1pPr marL="0" algn="l" defTabSz="914400" rtl="0" eaLnBrk="1" latinLnBrk="0" hangingPunct="1">
                        <a:defRPr sz="1800" kern="1200">
                          <a:solidFill>
                            <a:schemeClr val="dk1"/>
                          </a:solidFill>
                          <a:latin typeface="Montserrat"/>
                        </a:defRPr>
                      </a:lvl1pPr>
                      <a:lvl2pPr marL="457200" algn="l" defTabSz="914400" rtl="0" eaLnBrk="1" latinLnBrk="0" hangingPunct="1">
                        <a:defRPr sz="1800" kern="1200">
                          <a:solidFill>
                            <a:schemeClr val="dk1"/>
                          </a:solidFill>
                          <a:latin typeface="Montserrat"/>
                        </a:defRPr>
                      </a:lvl2pPr>
                      <a:lvl3pPr marL="914400" algn="l" defTabSz="914400" rtl="0" eaLnBrk="1" latinLnBrk="0" hangingPunct="1">
                        <a:defRPr sz="1800" kern="1200">
                          <a:solidFill>
                            <a:schemeClr val="dk1"/>
                          </a:solidFill>
                          <a:latin typeface="Montserrat"/>
                        </a:defRPr>
                      </a:lvl3pPr>
                      <a:lvl4pPr marL="1371600" algn="l" defTabSz="914400" rtl="0" eaLnBrk="1" latinLnBrk="0" hangingPunct="1">
                        <a:defRPr sz="1800" kern="1200">
                          <a:solidFill>
                            <a:schemeClr val="dk1"/>
                          </a:solidFill>
                          <a:latin typeface="Montserrat"/>
                        </a:defRPr>
                      </a:lvl4pPr>
                      <a:lvl5pPr marL="1828800" algn="l" defTabSz="914400" rtl="0" eaLnBrk="1" latinLnBrk="0" hangingPunct="1">
                        <a:defRPr sz="1800" kern="1200">
                          <a:solidFill>
                            <a:schemeClr val="dk1"/>
                          </a:solidFill>
                          <a:latin typeface="Montserrat"/>
                        </a:defRPr>
                      </a:lvl5pPr>
                      <a:lvl6pPr marL="2286000" algn="l" defTabSz="914400" rtl="0" eaLnBrk="1" latinLnBrk="0" hangingPunct="1">
                        <a:defRPr sz="1800" kern="1200">
                          <a:solidFill>
                            <a:schemeClr val="dk1"/>
                          </a:solidFill>
                          <a:latin typeface="Montserrat"/>
                        </a:defRPr>
                      </a:lvl6pPr>
                      <a:lvl7pPr marL="2743200" algn="l" defTabSz="914400" rtl="0" eaLnBrk="1" latinLnBrk="0" hangingPunct="1">
                        <a:defRPr sz="1800" kern="1200">
                          <a:solidFill>
                            <a:schemeClr val="dk1"/>
                          </a:solidFill>
                          <a:latin typeface="Montserrat"/>
                        </a:defRPr>
                      </a:lvl7pPr>
                      <a:lvl8pPr marL="3200400" algn="l" defTabSz="914400" rtl="0" eaLnBrk="1" latinLnBrk="0" hangingPunct="1">
                        <a:defRPr sz="1800" kern="1200">
                          <a:solidFill>
                            <a:schemeClr val="dk1"/>
                          </a:solidFill>
                          <a:latin typeface="Montserrat"/>
                        </a:defRPr>
                      </a:lvl8pPr>
                      <a:lvl9pPr marL="3657600" algn="l" defTabSz="914400" rtl="0" eaLnBrk="1" latinLnBrk="0" hangingPunct="1">
                        <a:defRPr sz="1800" kern="1200">
                          <a:solidFill>
                            <a:schemeClr val="dk1"/>
                          </a:solidFill>
                          <a:latin typeface="Montserrat"/>
                        </a:defRPr>
                      </a:lvl9pPr>
                    </a:lstStyle>
                    <a:p>
                      <a:pPr>
                        <a:lnSpc>
                          <a:spcPct val="114000"/>
                        </a:lnSpc>
                      </a:pPr>
                      <a:r>
                        <a:rPr lang="en-US" sz="1400" dirty="0">
                          <a:solidFill>
                            <a:schemeClr val="tx2"/>
                          </a:solidFill>
                          <a:latin typeface="Montserrat SemiBold" pitchFamily="2" charset="0"/>
                        </a:rPr>
                        <a:t>AI-Powered Security Systems</a:t>
                      </a:r>
                    </a:p>
                  </a:txBody>
                  <a:tcPr marL="457200" anchor="ctr">
                    <a:lnL w="12700" cmpd="sng">
                      <a:noFill/>
                    </a:lnL>
                    <a:lnR w="12700" cmpd="sng">
                      <a:noFill/>
                    </a:lnR>
                    <a:lnT w="6350" cap="flat" cmpd="sng" algn="ctr">
                      <a:solidFill>
                        <a:schemeClr val="accent4">
                          <a:lumMod val="20000"/>
                          <a:lumOff val="80000"/>
                        </a:schemeClr>
                      </a:solidFill>
                      <a:prstDash val="solid"/>
                      <a:round/>
                      <a:headEnd type="none" w="med" len="med"/>
                      <a:tailEnd type="none" w="med" len="med"/>
                    </a:lnT>
                    <a:lnB w="6350" cap="flat" cmpd="sng" algn="ctr">
                      <a:solidFill>
                        <a:schemeClr val="accent4">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50000"/>
                        <a:alpha val="20000"/>
                      </a:schemeClr>
                    </a:solidFill>
                  </a:tcPr>
                </a:tc>
                <a:extLst>
                  <a:ext uri="{0D108BD9-81ED-4DB2-BD59-A6C34878D82A}">
                    <a16:rowId xmlns:a16="http://schemas.microsoft.com/office/drawing/2014/main" val="17213587"/>
                  </a:ext>
                </a:extLst>
              </a:tr>
              <a:tr h="444321">
                <a:tc>
                  <a:txBody>
                    <a:bodyPr/>
                    <a:lstStyle>
                      <a:lvl1pPr marL="0" algn="l" defTabSz="914400" rtl="0" eaLnBrk="1" latinLnBrk="0" hangingPunct="1">
                        <a:defRPr sz="1800" kern="1200">
                          <a:solidFill>
                            <a:schemeClr val="dk1"/>
                          </a:solidFill>
                          <a:latin typeface="Montserrat"/>
                        </a:defRPr>
                      </a:lvl1pPr>
                      <a:lvl2pPr marL="457200" algn="l" defTabSz="914400" rtl="0" eaLnBrk="1" latinLnBrk="0" hangingPunct="1">
                        <a:defRPr sz="1800" kern="1200">
                          <a:solidFill>
                            <a:schemeClr val="dk1"/>
                          </a:solidFill>
                          <a:latin typeface="Montserrat"/>
                        </a:defRPr>
                      </a:lvl2pPr>
                      <a:lvl3pPr marL="914400" algn="l" defTabSz="914400" rtl="0" eaLnBrk="1" latinLnBrk="0" hangingPunct="1">
                        <a:defRPr sz="1800" kern="1200">
                          <a:solidFill>
                            <a:schemeClr val="dk1"/>
                          </a:solidFill>
                          <a:latin typeface="Montserrat"/>
                        </a:defRPr>
                      </a:lvl3pPr>
                      <a:lvl4pPr marL="1371600" algn="l" defTabSz="914400" rtl="0" eaLnBrk="1" latinLnBrk="0" hangingPunct="1">
                        <a:defRPr sz="1800" kern="1200">
                          <a:solidFill>
                            <a:schemeClr val="dk1"/>
                          </a:solidFill>
                          <a:latin typeface="Montserrat"/>
                        </a:defRPr>
                      </a:lvl4pPr>
                      <a:lvl5pPr marL="1828800" algn="l" defTabSz="914400" rtl="0" eaLnBrk="1" latinLnBrk="0" hangingPunct="1">
                        <a:defRPr sz="1800" kern="1200">
                          <a:solidFill>
                            <a:schemeClr val="dk1"/>
                          </a:solidFill>
                          <a:latin typeface="Montserrat"/>
                        </a:defRPr>
                      </a:lvl5pPr>
                      <a:lvl6pPr marL="2286000" algn="l" defTabSz="914400" rtl="0" eaLnBrk="1" latinLnBrk="0" hangingPunct="1">
                        <a:defRPr sz="1800" kern="1200">
                          <a:solidFill>
                            <a:schemeClr val="dk1"/>
                          </a:solidFill>
                          <a:latin typeface="Montserrat"/>
                        </a:defRPr>
                      </a:lvl6pPr>
                      <a:lvl7pPr marL="2743200" algn="l" defTabSz="914400" rtl="0" eaLnBrk="1" latinLnBrk="0" hangingPunct="1">
                        <a:defRPr sz="1800" kern="1200">
                          <a:solidFill>
                            <a:schemeClr val="dk1"/>
                          </a:solidFill>
                          <a:latin typeface="Montserrat"/>
                        </a:defRPr>
                      </a:lvl7pPr>
                      <a:lvl8pPr marL="3200400" algn="l" defTabSz="914400" rtl="0" eaLnBrk="1" latinLnBrk="0" hangingPunct="1">
                        <a:defRPr sz="1800" kern="1200">
                          <a:solidFill>
                            <a:schemeClr val="dk1"/>
                          </a:solidFill>
                          <a:latin typeface="Montserrat"/>
                        </a:defRPr>
                      </a:lvl8pPr>
                      <a:lvl9pPr marL="3657600" algn="l" defTabSz="914400" rtl="0" eaLnBrk="1" latinLnBrk="0" hangingPunct="1">
                        <a:defRPr sz="1800" kern="1200">
                          <a:solidFill>
                            <a:schemeClr val="dk1"/>
                          </a:solidFill>
                          <a:latin typeface="Montserrat"/>
                        </a:defRPr>
                      </a:lvl9pPr>
                    </a:lstStyle>
                    <a:p>
                      <a:pPr>
                        <a:lnSpc>
                          <a:spcPct val="114000"/>
                        </a:lnSpc>
                      </a:pPr>
                      <a:r>
                        <a:rPr lang="en-US" sz="1400" dirty="0">
                          <a:solidFill>
                            <a:schemeClr val="tx2"/>
                          </a:solidFill>
                        </a:rPr>
                        <a:t>Slow Decision-Making	</a:t>
                      </a:r>
                    </a:p>
                  </a:txBody>
                  <a:tcPr anchor="ctr">
                    <a:lnL w="12700" cmpd="sng">
                      <a:noFill/>
                    </a:lnL>
                    <a:lnR w="12700" cmpd="sng">
                      <a:noFill/>
                    </a:lnR>
                    <a:lnT w="6350" cap="flat" cmpd="sng" algn="ctr">
                      <a:solidFill>
                        <a:schemeClr val="accent4">
                          <a:lumMod val="20000"/>
                          <a:lumOff val="80000"/>
                        </a:schemeClr>
                      </a:solidFill>
                      <a:prstDash val="solid"/>
                      <a:round/>
                      <a:headEnd type="none" w="med" len="med"/>
                      <a:tailEnd type="none" w="med" len="med"/>
                    </a:lnT>
                    <a:lnB w="6350" cap="flat" cmpd="sng" algn="ctr">
                      <a:solidFill>
                        <a:schemeClr val="accent4">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50000"/>
                        <a:alpha val="20000"/>
                      </a:schemeClr>
                    </a:solidFill>
                  </a:tcPr>
                </a:tc>
                <a:tc>
                  <a:txBody>
                    <a:bodyPr/>
                    <a:lstStyle>
                      <a:lvl1pPr marL="0" algn="l" defTabSz="914400" rtl="0" eaLnBrk="1" latinLnBrk="0" hangingPunct="1">
                        <a:defRPr sz="1800" kern="1200">
                          <a:solidFill>
                            <a:schemeClr val="dk1"/>
                          </a:solidFill>
                          <a:latin typeface="Montserrat"/>
                        </a:defRPr>
                      </a:lvl1pPr>
                      <a:lvl2pPr marL="457200" algn="l" defTabSz="914400" rtl="0" eaLnBrk="1" latinLnBrk="0" hangingPunct="1">
                        <a:defRPr sz="1800" kern="1200">
                          <a:solidFill>
                            <a:schemeClr val="dk1"/>
                          </a:solidFill>
                          <a:latin typeface="Montserrat"/>
                        </a:defRPr>
                      </a:lvl2pPr>
                      <a:lvl3pPr marL="914400" algn="l" defTabSz="914400" rtl="0" eaLnBrk="1" latinLnBrk="0" hangingPunct="1">
                        <a:defRPr sz="1800" kern="1200">
                          <a:solidFill>
                            <a:schemeClr val="dk1"/>
                          </a:solidFill>
                          <a:latin typeface="Montserrat"/>
                        </a:defRPr>
                      </a:lvl3pPr>
                      <a:lvl4pPr marL="1371600" algn="l" defTabSz="914400" rtl="0" eaLnBrk="1" latinLnBrk="0" hangingPunct="1">
                        <a:defRPr sz="1800" kern="1200">
                          <a:solidFill>
                            <a:schemeClr val="dk1"/>
                          </a:solidFill>
                          <a:latin typeface="Montserrat"/>
                        </a:defRPr>
                      </a:lvl4pPr>
                      <a:lvl5pPr marL="1828800" algn="l" defTabSz="914400" rtl="0" eaLnBrk="1" latinLnBrk="0" hangingPunct="1">
                        <a:defRPr sz="1800" kern="1200">
                          <a:solidFill>
                            <a:schemeClr val="dk1"/>
                          </a:solidFill>
                          <a:latin typeface="Montserrat"/>
                        </a:defRPr>
                      </a:lvl5pPr>
                      <a:lvl6pPr marL="2286000" algn="l" defTabSz="914400" rtl="0" eaLnBrk="1" latinLnBrk="0" hangingPunct="1">
                        <a:defRPr sz="1800" kern="1200">
                          <a:solidFill>
                            <a:schemeClr val="dk1"/>
                          </a:solidFill>
                          <a:latin typeface="Montserrat"/>
                        </a:defRPr>
                      </a:lvl6pPr>
                      <a:lvl7pPr marL="2743200" algn="l" defTabSz="914400" rtl="0" eaLnBrk="1" latinLnBrk="0" hangingPunct="1">
                        <a:defRPr sz="1800" kern="1200">
                          <a:solidFill>
                            <a:schemeClr val="dk1"/>
                          </a:solidFill>
                          <a:latin typeface="Montserrat"/>
                        </a:defRPr>
                      </a:lvl7pPr>
                      <a:lvl8pPr marL="3200400" algn="l" defTabSz="914400" rtl="0" eaLnBrk="1" latinLnBrk="0" hangingPunct="1">
                        <a:defRPr sz="1800" kern="1200">
                          <a:solidFill>
                            <a:schemeClr val="dk1"/>
                          </a:solidFill>
                          <a:latin typeface="Montserrat"/>
                        </a:defRPr>
                      </a:lvl8pPr>
                      <a:lvl9pPr marL="3657600" algn="l" defTabSz="914400" rtl="0" eaLnBrk="1" latinLnBrk="0" hangingPunct="1">
                        <a:defRPr sz="1800" kern="1200">
                          <a:solidFill>
                            <a:schemeClr val="dk1"/>
                          </a:solidFill>
                          <a:latin typeface="Montserrat"/>
                        </a:defRPr>
                      </a:lvl9pPr>
                    </a:lstStyle>
                    <a:p>
                      <a:pPr>
                        <a:lnSpc>
                          <a:spcPct val="114000"/>
                        </a:lnSpc>
                      </a:pPr>
                      <a:r>
                        <a:rPr lang="en-US" sz="1400" dirty="0">
                          <a:solidFill>
                            <a:schemeClr val="tx2"/>
                          </a:solidFill>
                          <a:latin typeface="Montserrat SemiBold" pitchFamily="2" charset="0"/>
                        </a:rPr>
                        <a:t>Real-Time Analytics Dashboards</a:t>
                      </a:r>
                    </a:p>
                  </a:txBody>
                  <a:tcPr marL="457200" anchor="ctr">
                    <a:lnL w="12700" cmpd="sng">
                      <a:noFill/>
                    </a:lnL>
                    <a:lnR w="12700" cmpd="sng">
                      <a:noFill/>
                    </a:lnR>
                    <a:lnT w="6350" cap="flat" cmpd="sng" algn="ctr">
                      <a:solidFill>
                        <a:schemeClr val="accent4">
                          <a:lumMod val="20000"/>
                          <a:lumOff val="80000"/>
                        </a:schemeClr>
                      </a:solidFill>
                      <a:prstDash val="solid"/>
                      <a:round/>
                      <a:headEnd type="none" w="med" len="med"/>
                      <a:tailEnd type="none" w="med" len="med"/>
                    </a:lnT>
                    <a:lnB w="6350" cap="flat" cmpd="sng" algn="ctr">
                      <a:solidFill>
                        <a:schemeClr val="accent4">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50000"/>
                        <a:alpha val="20000"/>
                      </a:schemeClr>
                    </a:solidFill>
                  </a:tcPr>
                </a:tc>
                <a:extLst>
                  <a:ext uri="{0D108BD9-81ED-4DB2-BD59-A6C34878D82A}">
                    <a16:rowId xmlns:a16="http://schemas.microsoft.com/office/drawing/2014/main" val="1176350813"/>
                  </a:ext>
                </a:extLst>
              </a:tr>
            </a:tbl>
          </a:graphicData>
        </a:graphic>
      </p:graphicFrame>
      <p:pic>
        <p:nvPicPr>
          <p:cNvPr id="21" name="Graphic 20">
            <a:extLst>
              <a:ext uri="{FF2B5EF4-FFF2-40B4-BE49-F238E27FC236}">
                <a16:creationId xmlns:a16="http://schemas.microsoft.com/office/drawing/2014/main" id="{CC41B106-10D9-760E-80BE-A55793B0DA3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90665" y="2142562"/>
            <a:ext cx="228600" cy="228600"/>
          </a:xfrm>
          <a:prstGeom prst="rect">
            <a:avLst/>
          </a:prstGeom>
        </p:spPr>
      </p:pic>
      <p:pic>
        <p:nvPicPr>
          <p:cNvPr id="22" name="Graphic 21">
            <a:extLst>
              <a:ext uri="{FF2B5EF4-FFF2-40B4-BE49-F238E27FC236}">
                <a16:creationId xmlns:a16="http://schemas.microsoft.com/office/drawing/2014/main" id="{CF24AAF1-725B-9BCE-141B-7DD60481BD13}"/>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907482" y="2142562"/>
            <a:ext cx="228600" cy="228600"/>
          </a:xfrm>
          <a:prstGeom prst="rect">
            <a:avLst/>
          </a:prstGeom>
        </p:spPr>
      </p:pic>
      <p:sp>
        <p:nvSpPr>
          <p:cNvPr id="23" name="Isosceles Triangle 47">
            <a:extLst>
              <a:ext uri="{FF2B5EF4-FFF2-40B4-BE49-F238E27FC236}">
                <a16:creationId xmlns:a16="http://schemas.microsoft.com/office/drawing/2014/main" id="{695BBF10-BF62-CEC2-FFFA-68376D8725BB}"/>
              </a:ext>
            </a:extLst>
          </p:cNvPr>
          <p:cNvSpPr/>
          <p:nvPr/>
        </p:nvSpPr>
        <p:spPr>
          <a:xfrm rot="5400000">
            <a:off x="5840920" y="2684351"/>
            <a:ext cx="193827" cy="87733"/>
          </a:xfrm>
          <a:custGeom>
            <a:avLst/>
            <a:gdLst>
              <a:gd name="connsiteX0" fmla="*/ 0 w 341513"/>
              <a:gd name="connsiteY0" fmla="*/ 294408 h 294408"/>
              <a:gd name="connsiteX1" fmla="*/ 170757 w 341513"/>
              <a:gd name="connsiteY1" fmla="*/ 0 h 294408"/>
              <a:gd name="connsiteX2" fmla="*/ 341513 w 341513"/>
              <a:gd name="connsiteY2" fmla="*/ 294408 h 294408"/>
              <a:gd name="connsiteX3" fmla="*/ 0 w 341513"/>
              <a:gd name="connsiteY3" fmla="*/ 294408 h 294408"/>
              <a:gd name="connsiteX0" fmla="*/ 0 w 341513"/>
              <a:gd name="connsiteY0" fmla="*/ 294408 h 385848"/>
              <a:gd name="connsiteX1" fmla="*/ 170757 w 341513"/>
              <a:gd name="connsiteY1" fmla="*/ 0 h 385848"/>
              <a:gd name="connsiteX2" fmla="*/ 341513 w 341513"/>
              <a:gd name="connsiteY2" fmla="*/ 294408 h 385848"/>
              <a:gd name="connsiteX3" fmla="*/ 91440 w 341513"/>
              <a:gd name="connsiteY3" fmla="*/ 385848 h 385848"/>
              <a:gd name="connsiteX0" fmla="*/ 0 w 341513"/>
              <a:gd name="connsiteY0" fmla="*/ 294408 h 294408"/>
              <a:gd name="connsiteX1" fmla="*/ 170757 w 341513"/>
              <a:gd name="connsiteY1" fmla="*/ 0 h 294408"/>
              <a:gd name="connsiteX2" fmla="*/ 341513 w 341513"/>
              <a:gd name="connsiteY2" fmla="*/ 294408 h 294408"/>
            </a:gdLst>
            <a:ahLst/>
            <a:cxnLst>
              <a:cxn ang="0">
                <a:pos x="connsiteX0" y="connsiteY0"/>
              </a:cxn>
              <a:cxn ang="0">
                <a:pos x="connsiteX1" y="connsiteY1"/>
              </a:cxn>
              <a:cxn ang="0">
                <a:pos x="connsiteX2" y="connsiteY2"/>
              </a:cxn>
            </a:cxnLst>
            <a:rect l="l" t="t" r="r" b="b"/>
            <a:pathLst>
              <a:path w="341513" h="294408">
                <a:moveTo>
                  <a:pt x="0" y="294408"/>
                </a:moveTo>
                <a:lnTo>
                  <a:pt x="170757" y="0"/>
                </a:lnTo>
                <a:lnTo>
                  <a:pt x="341513" y="294408"/>
                </a:lnTo>
              </a:path>
            </a:pathLst>
          </a:custGeom>
          <a:noFill/>
          <a:ln w="25400">
            <a:solidFill>
              <a:schemeClr val="accent4"/>
            </a:solidFill>
            <a:beve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24" name="Isosceles Triangle 47">
            <a:extLst>
              <a:ext uri="{FF2B5EF4-FFF2-40B4-BE49-F238E27FC236}">
                <a16:creationId xmlns:a16="http://schemas.microsoft.com/office/drawing/2014/main" id="{2E90CEE7-B4EC-9599-4C8C-68C35A4BCD90}"/>
              </a:ext>
            </a:extLst>
          </p:cNvPr>
          <p:cNvSpPr/>
          <p:nvPr/>
        </p:nvSpPr>
        <p:spPr>
          <a:xfrm rot="5400000">
            <a:off x="5840920" y="3126177"/>
            <a:ext cx="193827" cy="87733"/>
          </a:xfrm>
          <a:custGeom>
            <a:avLst/>
            <a:gdLst>
              <a:gd name="connsiteX0" fmla="*/ 0 w 341513"/>
              <a:gd name="connsiteY0" fmla="*/ 294408 h 294408"/>
              <a:gd name="connsiteX1" fmla="*/ 170757 w 341513"/>
              <a:gd name="connsiteY1" fmla="*/ 0 h 294408"/>
              <a:gd name="connsiteX2" fmla="*/ 341513 w 341513"/>
              <a:gd name="connsiteY2" fmla="*/ 294408 h 294408"/>
              <a:gd name="connsiteX3" fmla="*/ 0 w 341513"/>
              <a:gd name="connsiteY3" fmla="*/ 294408 h 294408"/>
              <a:gd name="connsiteX0" fmla="*/ 0 w 341513"/>
              <a:gd name="connsiteY0" fmla="*/ 294408 h 385848"/>
              <a:gd name="connsiteX1" fmla="*/ 170757 w 341513"/>
              <a:gd name="connsiteY1" fmla="*/ 0 h 385848"/>
              <a:gd name="connsiteX2" fmla="*/ 341513 w 341513"/>
              <a:gd name="connsiteY2" fmla="*/ 294408 h 385848"/>
              <a:gd name="connsiteX3" fmla="*/ 91440 w 341513"/>
              <a:gd name="connsiteY3" fmla="*/ 385848 h 385848"/>
              <a:gd name="connsiteX0" fmla="*/ 0 w 341513"/>
              <a:gd name="connsiteY0" fmla="*/ 294408 h 294408"/>
              <a:gd name="connsiteX1" fmla="*/ 170757 w 341513"/>
              <a:gd name="connsiteY1" fmla="*/ 0 h 294408"/>
              <a:gd name="connsiteX2" fmla="*/ 341513 w 341513"/>
              <a:gd name="connsiteY2" fmla="*/ 294408 h 294408"/>
            </a:gdLst>
            <a:ahLst/>
            <a:cxnLst>
              <a:cxn ang="0">
                <a:pos x="connsiteX0" y="connsiteY0"/>
              </a:cxn>
              <a:cxn ang="0">
                <a:pos x="connsiteX1" y="connsiteY1"/>
              </a:cxn>
              <a:cxn ang="0">
                <a:pos x="connsiteX2" y="connsiteY2"/>
              </a:cxn>
            </a:cxnLst>
            <a:rect l="l" t="t" r="r" b="b"/>
            <a:pathLst>
              <a:path w="341513" h="294408">
                <a:moveTo>
                  <a:pt x="0" y="294408"/>
                </a:moveTo>
                <a:lnTo>
                  <a:pt x="170757" y="0"/>
                </a:lnTo>
                <a:lnTo>
                  <a:pt x="341513" y="294408"/>
                </a:lnTo>
              </a:path>
            </a:pathLst>
          </a:custGeom>
          <a:noFill/>
          <a:ln w="25400">
            <a:solidFill>
              <a:schemeClr val="accent4"/>
            </a:solidFill>
            <a:beve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25" name="Isosceles Triangle 47">
            <a:extLst>
              <a:ext uri="{FF2B5EF4-FFF2-40B4-BE49-F238E27FC236}">
                <a16:creationId xmlns:a16="http://schemas.microsoft.com/office/drawing/2014/main" id="{CAB2A47D-B8EE-E22F-58E5-9B601EB41856}"/>
              </a:ext>
            </a:extLst>
          </p:cNvPr>
          <p:cNvSpPr/>
          <p:nvPr/>
        </p:nvSpPr>
        <p:spPr>
          <a:xfrm rot="5400000">
            <a:off x="5840920" y="3568003"/>
            <a:ext cx="193827" cy="87733"/>
          </a:xfrm>
          <a:custGeom>
            <a:avLst/>
            <a:gdLst>
              <a:gd name="connsiteX0" fmla="*/ 0 w 341513"/>
              <a:gd name="connsiteY0" fmla="*/ 294408 h 294408"/>
              <a:gd name="connsiteX1" fmla="*/ 170757 w 341513"/>
              <a:gd name="connsiteY1" fmla="*/ 0 h 294408"/>
              <a:gd name="connsiteX2" fmla="*/ 341513 w 341513"/>
              <a:gd name="connsiteY2" fmla="*/ 294408 h 294408"/>
              <a:gd name="connsiteX3" fmla="*/ 0 w 341513"/>
              <a:gd name="connsiteY3" fmla="*/ 294408 h 294408"/>
              <a:gd name="connsiteX0" fmla="*/ 0 w 341513"/>
              <a:gd name="connsiteY0" fmla="*/ 294408 h 385848"/>
              <a:gd name="connsiteX1" fmla="*/ 170757 w 341513"/>
              <a:gd name="connsiteY1" fmla="*/ 0 h 385848"/>
              <a:gd name="connsiteX2" fmla="*/ 341513 w 341513"/>
              <a:gd name="connsiteY2" fmla="*/ 294408 h 385848"/>
              <a:gd name="connsiteX3" fmla="*/ 91440 w 341513"/>
              <a:gd name="connsiteY3" fmla="*/ 385848 h 385848"/>
              <a:gd name="connsiteX0" fmla="*/ 0 w 341513"/>
              <a:gd name="connsiteY0" fmla="*/ 294408 h 294408"/>
              <a:gd name="connsiteX1" fmla="*/ 170757 w 341513"/>
              <a:gd name="connsiteY1" fmla="*/ 0 h 294408"/>
              <a:gd name="connsiteX2" fmla="*/ 341513 w 341513"/>
              <a:gd name="connsiteY2" fmla="*/ 294408 h 294408"/>
            </a:gdLst>
            <a:ahLst/>
            <a:cxnLst>
              <a:cxn ang="0">
                <a:pos x="connsiteX0" y="connsiteY0"/>
              </a:cxn>
              <a:cxn ang="0">
                <a:pos x="connsiteX1" y="connsiteY1"/>
              </a:cxn>
              <a:cxn ang="0">
                <a:pos x="connsiteX2" y="connsiteY2"/>
              </a:cxn>
            </a:cxnLst>
            <a:rect l="l" t="t" r="r" b="b"/>
            <a:pathLst>
              <a:path w="341513" h="294408">
                <a:moveTo>
                  <a:pt x="0" y="294408"/>
                </a:moveTo>
                <a:lnTo>
                  <a:pt x="170757" y="0"/>
                </a:lnTo>
                <a:lnTo>
                  <a:pt x="341513" y="294408"/>
                </a:lnTo>
              </a:path>
            </a:pathLst>
          </a:custGeom>
          <a:noFill/>
          <a:ln w="25400">
            <a:solidFill>
              <a:schemeClr val="accent4"/>
            </a:solidFill>
            <a:beve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26" name="Isosceles Triangle 47">
            <a:extLst>
              <a:ext uri="{FF2B5EF4-FFF2-40B4-BE49-F238E27FC236}">
                <a16:creationId xmlns:a16="http://schemas.microsoft.com/office/drawing/2014/main" id="{D4829C2C-0C10-C051-C4BA-2FC0028BA030}"/>
              </a:ext>
            </a:extLst>
          </p:cNvPr>
          <p:cNvSpPr/>
          <p:nvPr/>
        </p:nvSpPr>
        <p:spPr>
          <a:xfrm rot="5400000">
            <a:off x="5840920" y="4009829"/>
            <a:ext cx="193827" cy="87733"/>
          </a:xfrm>
          <a:custGeom>
            <a:avLst/>
            <a:gdLst>
              <a:gd name="connsiteX0" fmla="*/ 0 w 341513"/>
              <a:gd name="connsiteY0" fmla="*/ 294408 h 294408"/>
              <a:gd name="connsiteX1" fmla="*/ 170757 w 341513"/>
              <a:gd name="connsiteY1" fmla="*/ 0 h 294408"/>
              <a:gd name="connsiteX2" fmla="*/ 341513 w 341513"/>
              <a:gd name="connsiteY2" fmla="*/ 294408 h 294408"/>
              <a:gd name="connsiteX3" fmla="*/ 0 w 341513"/>
              <a:gd name="connsiteY3" fmla="*/ 294408 h 294408"/>
              <a:gd name="connsiteX0" fmla="*/ 0 w 341513"/>
              <a:gd name="connsiteY0" fmla="*/ 294408 h 385848"/>
              <a:gd name="connsiteX1" fmla="*/ 170757 w 341513"/>
              <a:gd name="connsiteY1" fmla="*/ 0 h 385848"/>
              <a:gd name="connsiteX2" fmla="*/ 341513 w 341513"/>
              <a:gd name="connsiteY2" fmla="*/ 294408 h 385848"/>
              <a:gd name="connsiteX3" fmla="*/ 91440 w 341513"/>
              <a:gd name="connsiteY3" fmla="*/ 385848 h 385848"/>
              <a:gd name="connsiteX0" fmla="*/ 0 w 341513"/>
              <a:gd name="connsiteY0" fmla="*/ 294408 h 294408"/>
              <a:gd name="connsiteX1" fmla="*/ 170757 w 341513"/>
              <a:gd name="connsiteY1" fmla="*/ 0 h 294408"/>
              <a:gd name="connsiteX2" fmla="*/ 341513 w 341513"/>
              <a:gd name="connsiteY2" fmla="*/ 294408 h 294408"/>
            </a:gdLst>
            <a:ahLst/>
            <a:cxnLst>
              <a:cxn ang="0">
                <a:pos x="connsiteX0" y="connsiteY0"/>
              </a:cxn>
              <a:cxn ang="0">
                <a:pos x="connsiteX1" y="connsiteY1"/>
              </a:cxn>
              <a:cxn ang="0">
                <a:pos x="connsiteX2" y="connsiteY2"/>
              </a:cxn>
            </a:cxnLst>
            <a:rect l="l" t="t" r="r" b="b"/>
            <a:pathLst>
              <a:path w="341513" h="294408">
                <a:moveTo>
                  <a:pt x="0" y="294408"/>
                </a:moveTo>
                <a:lnTo>
                  <a:pt x="170757" y="0"/>
                </a:lnTo>
                <a:lnTo>
                  <a:pt x="341513" y="294408"/>
                </a:lnTo>
              </a:path>
            </a:pathLst>
          </a:custGeom>
          <a:noFill/>
          <a:ln w="25400">
            <a:solidFill>
              <a:schemeClr val="accent4"/>
            </a:solidFill>
            <a:beve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27" name="Isosceles Triangle 47">
            <a:extLst>
              <a:ext uri="{FF2B5EF4-FFF2-40B4-BE49-F238E27FC236}">
                <a16:creationId xmlns:a16="http://schemas.microsoft.com/office/drawing/2014/main" id="{327BBB07-702E-B273-0916-D00BCEA1AEB5}"/>
              </a:ext>
            </a:extLst>
          </p:cNvPr>
          <p:cNvSpPr/>
          <p:nvPr/>
        </p:nvSpPr>
        <p:spPr>
          <a:xfrm rot="5400000">
            <a:off x="5840920" y="4451655"/>
            <a:ext cx="193827" cy="87733"/>
          </a:xfrm>
          <a:custGeom>
            <a:avLst/>
            <a:gdLst>
              <a:gd name="connsiteX0" fmla="*/ 0 w 341513"/>
              <a:gd name="connsiteY0" fmla="*/ 294408 h 294408"/>
              <a:gd name="connsiteX1" fmla="*/ 170757 w 341513"/>
              <a:gd name="connsiteY1" fmla="*/ 0 h 294408"/>
              <a:gd name="connsiteX2" fmla="*/ 341513 w 341513"/>
              <a:gd name="connsiteY2" fmla="*/ 294408 h 294408"/>
              <a:gd name="connsiteX3" fmla="*/ 0 w 341513"/>
              <a:gd name="connsiteY3" fmla="*/ 294408 h 294408"/>
              <a:gd name="connsiteX0" fmla="*/ 0 w 341513"/>
              <a:gd name="connsiteY0" fmla="*/ 294408 h 385848"/>
              <a:gd name="connsiteX1" fmla="*/ 170757 w 341513"/>
              <a:gd name="connsiteY1" fmla="*/ 0 h 385848"/>
              <a:gd name="connsiteX2" fmla="*/ 341513 w 341513"/>
              <a:gd name="connsiteY2" fmla="*/ 294408 h 385848"/>
              <a:gd name="connsiteX3" fmla="*/ 91440 w 341513"/>
              <a:gd name="connsiteY3" fmla="*/ 385848 h 385848"/>
              <a:gd name="connsiteX0" fmla="*/ 0 w 341513"/>
              <a:gd name="connsiteY0" fmla="*/ 294408 h 294408"/>
              <a:gd name="connsiteX1" fmla="*/ 170757 w 341513"/>
              <a:gd name="connsiteY1" fmla="*/ 0 h 294408"/>
              <a:gd name="connsiteX2" fmla="*/ 341513 w 341513"/>
              <a:gd name="connsiteY2" fmla="*/ 294408 h 294408"/>
            </a:gdLst>
            <a:ahLst/>
            <a:cxnLst>
              <a:cxn ang="0">
                <a:pos x="connsiteX0" y="connsiteY0"/>
              </a:cxn>
              <a:cxn ang="0">
                <a:pos x="connsiteX1" y="connsiteY1"/>
              </a:cxn>
              <a:cxn ang="0">
                <a:pos x="connsiteX2" y="connsiteY2"/>
              </a:cxn>
            </a:cxnLst>
            <a:rect l="l" t="t" r="r" b="b"/>
            <a:pathLst>
              <a:path w="341513" h="294408">
                <a:moveTo>
                  <a:pt x="0" y="294408"/>
                </a:moveTo>
                <a:lnTo>
                  <a:pt x="170757" y="0"/>
                </a:lnTo>
                <a:lnTo>
                  <a:pt x="341513" y="294408"/>
                </a:lnTo>
              </a:path>
            </a:pathLst>
          </a:custGeom>
          <a:noFill/>
          <a:ln w="25400">
            <a:solidFill>
              <a:schemeClr val="accent4"/>
            </a:solidFill>
            <a:beve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29" name="TextBox 28">
            <a:extLst>
              <a:ext uri="{FF2B5EF4-FFF2-40B4-BE49-F238E27FC236}">
                <a16:creationId xmlns:a16="http://schemas.microsoft.com/office/drawing/2014/main" id="{C235CA6C-5AC6-6C6A-98E9-88BFA683D192}"/>
              </a:ext>
            </a:extLst>
          </p:cNvPr>
          <p:cNvSpPr txBox="1"/>
          <p:nvPr/>
        </p:nvSpPr>
        <p:spPr>
          <a:xfrm>
            <a:off x="609598" y="5049072"/>
            <a:ext cx="10972802" cy="616964"/>
          </a:xfrm>
          <a:prstGeom prst="rect">
            <a:avLst/>
          </a:prstGeom>
          <a:noFill/>
        </p:spPr>
        <p:txBody>
          <a:bodyPr wrap="square" lIns="0" tIns="0" rIns="0" bIns="0">
            <a:noAutofit/>
          </a:bodyPr>
          <a:lstStyle/>
          <a:p>
            <a:pPr>
              <a:lnSpc>
                <a:spcPct val="114000"/>
              </a:lnSpc>
            </a:pPr>
            <a:r>
              <a:rPr lang="en-US" sz="1200" dirty="0"/>
              <a:t>This performance metrics table compares business outcomes before and after digital transformation initiatives. Notable improvements include a 25% increase in operational efficiency, a 22% boost in customer satisfaction, a dramatic reduction in IT downtime, and a 30% surge in revenue from digital channels.</a:t>
            </a:r>
          </a:p>
        </p:txBody>
      </p:sp>
      <p:pic>
        <p:nvPicPr>
          <p:cNvPr id="31" name="Graphic 30">
            <a:extLst>
              <a:ext uri="{FF2B5EF4-FFF2-40B4-BE49-F238E27FC236}">
                <a16:creationId xmlns:a16="http://schemas.microsoft.com/office/drawing/2014/main" id="{84C06EFD-5B99-DE1B-9408-BA564E80A104}"/>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6210302" y="2613918"/>
            <a:ext cx="228600" cy="228600"/>
          </a:xfrm>
          <a:prstGeom prst="rect">
            <a:avLst/>
          </a:prstGeom>
        </p:spPr>
      </p:pic>
      <p:pic>
        <p:nvPicPr>
          <p:cNvPr id="32" name="Graphic 31">
            <a:extLst>
              <a:ext uri="{FF2B5EF4-FFF2-40B4-BE49-F238E27FC236}">
                <a16:creationId xmlns:a16="http://schemas.microsoft.com/office/drawing/2014/main" id="{78E49E09-4B74-A860-1A11-7281F2C6E7FE}"/>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6210302" y="3055743"/>
            <a:ext cx="228600" cy="228600"/>
          </a:xfrm>
          <a:prstGeom prst="rect">
            <a:avLst/>
          </a:prstGeom>
        </p:spPr>
      </p:pic>
      <p:pic>
        <p:nvPicPr>
          <p:cNvPr id="35" name="Graphic 34">
            <a:extLst>
              <a:ext uri="{FF2B5EF4-FFF2-40B4-BE49-F238E27FC236}">
                <a16:creationId xmlns:a16="http://schemas.microsoft.com/office/drawing/2014/main" id="{65D19DDD-CA57-FDDB-1DDB-0CB64FB666AC}"/>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6210302" y="4381221"/>
            <a:ext cx="228600" cy="228600"/>
          </a:xfrm>
          <a:prstGeom prst="rect">
            <a:avLst/>
          </a:prstGeom>
        </p:spPr>
      </p:pic>
      <p:pic>
        <p:nvPicPr>
          <p:cNvPr id="36" name="Graphic 35">
            <a:extLst>
              <a:ext uri="{FF2B5EF4-FFF2-40B4-BE49-F238E27FC236}">
                <a16:creationId xmlns:a16="http://schemas.microsoft.com/office/drawing/2014/main" id="{4D66223C-1805-B5BC-7088-2547E47B89EF}"/>
              </a:ext>
            </a:extLst>
          </p:cNvPr>
          <p:cNvPicPr>
            <a:picLocks noChangeAspect="1"/>
          </p:cNvPicPr>
          <p:nvPr/>
        </p:nvPicPr>
        <p:blipFill rotWithShape="1">
          <a:blip r:embed="rId12">
            <a:extLst>
              <a:ext uri="{96DAC541-7B7A-43D3-8B79-37D633B846F1}">
                <asvg:svgBlip xmlns:asvg="http://schemas.microsoft.com/office/drawing/2016/SVG/main" r:embed="rId13"/>
              </a:ext>
            </a:extLst>
          </a:blip>
          <a:srcRect t="-12793" b="-12793"/>
          <a:stretch/>
        </p:blipFill>
        <p:spPr>
          <a:xfrm>
            <a:off x="6213385" y="3914022"/>
            <a:ext cx="222433" cy="279345"/>
          </a:xfrm>
          <a:prstGeom prst="rect">
            <a:avLst/>
          </a:prstGeom>
        </p:spPr>
      </p:pic>
      <p:pic>
        <p:nvPicPr>
          <p:cNvPr id="37" name="Graphic 36">
            <a:extLst>
              <a:ext uri="{FF2B5EF4-FFF2-40B4-BE49-F238E27FC236}">
                <a16:creationId xmlns:a16="http://schemas.microsoft.com/office/drawing/2014/main" id="{AE3508EF-D6C1-082B-6CF5-759989895F52}"/>
              </a:ext>
            </a:extLst>
          </p:cNvPr>
          <p:cNvPicPr>
            <a:picLocks noChangeAspect="1"/>
          </p:cNvPicPr>
          <p:nvPr/>
        </p:nvPicPr>
        <p:blipFill rotWithShape="1">
          <a:blip r:embed="rId14">
            <a:extLst>
              <a:ext uri="{96DAC541-7B7A-43D3-8B79-37D633B846F1}">
                <asvg:svgBlip xmlns:asvg="http://schemas.microsoft.com/office/drawing/2016/SVG/main" r:embed="rId15"/>
              </a:ext>
            </a:extLst>
          </a:blip>
          <a:srcRect t="-12793" b="-12793"/>
          <a:stretch/>
        </p:blipFill>
        <p:spPr>
          <a:xfrm>
            <a:off x="6213385" y="3472196"/>
            <a:ext cx="222433" cy="279345"/>
          </a:xfrm>
          <a:prstGeom prst="rect">
            <a:avLst/>
          </a:prstGeom>
        </p:spPr>
      </p:pic>
      <p:sp>
        <p:nvSpPr>
          <p:cNvPr id="13" name="Text Placeholder 44">
            <a:extLst>
              <a:ext uri="{FF2B5EF4-FFF2-40B4-BE49-F238E27FC236}">
                <a16:creationId xmlns:a16="http://schemas.microsoft.com/office/drawing/2014/main" id="{0A6118FC-DC88-C780-CF5F-7B68202F5342}"/>
              </a:ext>
            </a:extLst>
          </p:cNvPr>
          <p:cNvSpPr txBox="1">
            <a:spLocks/>
          </p:cNvSpPr>
          <p:nvPr/>
        </p:nvSpPr>
        <p:spPr>
          <a:xfrm>
            <a:off x="1283479" y="1541977"/>
            <a:ext cx="10104814" cy="249299"/>
          </a:xfrm>
          <a:prstGeom prst="rect">
            <a:avLst/>
          </a:prstGeom>
        </p:spPr>
        <p:txBody>
          <a:bodyPr lIns="0" tIns="0" rIns="0" bIns="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defRPr/>
            </a:pPr>
            <a:r>
              <a:rPr lang="en-US" sz="1800" dirty="0">
                <a:solidFill>
                  <a:srgbClr val="E8E8E8"/>
                </a:solidFill>
                <a:latin typeface="Montserrat SemiBold" pitchFamily="2" charset="0"/>
              </a:rPr>
              <a:t>Addressing Common Barriers with Proven Digital Strategies</a:t>
            </a:r>
          </a:p>
        </p:txBody>
      </p:sp>
      <p:grpSp>
        <p:nvGrpSpPr>
          <p:cNvPr id="14" name="Group 13">
            <a:extLst>
              <a:ext uri="{FF2B5EF4-FFF2-40B4-BE49-F238E27FC236}">
                <a16:creationId xmlns:a16="http://schemas.microsoft.com/office/drawing/2014/main" id="{F452628F-4139-299D-0149-9FB819ECE71A}"/>
              </a:ext>
            </a:extLst>
          </p:cNvPr>
          <p:cNvGrpSpPr/>
          <p:nvPr/>
        </p:nvGrpSpPr>
        <p:grpSpPr>
          <a:xfrm>
            <a:off x="609601" y="1561908"/>
            <a:ext cx="571759" cy="209438"/>
            <a:chOff x="612215" y="3436053"/>
            <a:chExt cx="954475" cy="344047"/>
          </a:xfrm>
        </p:grpSpPr>
        <p:sp>
          <p:nvSpPr>
            <p:cNvPr id="20" name="Parallelogram 19">
              <a:extLst>
                <a:ext uri="{FF2B5EF4-FFF2-40B4-BE49-F238E27FC236}">
                  <a16:creationId xmlns:a16="http://schemas.microsoft.com/office/drawing/2014/main" id="{6C956455-1AF0-58CE-BA23-7AE17821A032}"/>
                </a:ext>
              </a:extLst>
            </p:cNvPr>
            <p:cNvSpPr/>
            <p:nvPr/>
          </p:nvSpPr>
          <p:spPr>
            <a:xfrm>
              <a:off x="1133302" y="3436053"/>
              <a:ext cx="433388" cy="344047"/>
            </a:xfrm>
            <a:prstGeom prst="parallelogram">
              <a:avLst>
                <a:gd name="adj" fmla="val 7812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28" name="Parallelogram 27">
              <a:extLst>
                <a:ext uri="{FF2B5EF4-FFF2-40B4-BE49-F238E27FC236}">
                  <a16:creationId xmlns:a16="http://schemas.microsoft.com/office/drawing/2014/main" id="{F7E2E95A-D118-DB5F-DE22-5E5C9346B0A4}"/>
                </a:ext>
              </a:extLst>
            </p:cNvPr>
            <p:cNvSpPr/>
            <p:nvPr/>
          </p:nvSpPr>
          <p:spPr>
            <a:xfrm>
              <a:off x="858906" y="3436053"/>
              <a:ext cx="378317" cy="344047"/>
            </a:xfrm>
            <a:prstGeom prst="parallelogram">
              <a:avLst>
                <a:gd name="adj" fmla="val 78127"/>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ontserrat"/>
                <a:ea typeface="+mn-ea"/>
                <a:cs typeface="+mn-cs"/>
              </a:endParaRPr>
            </a:p>
          </p:txBody>
        </p:sp>
        <p:sp>
          <p:nvSpPr>
            <p:cNvPr id="30" name="Parallelogram 29">
              <a:extLst>
                <a:ext uri="{FF2B5EF4-FFF2-40B4-BE49-F238E27FC236}">
                  <a16:creationId xmlns:a16="http://schemas.microsoft.com/office/drawing/2014/main" id="{ED2F5B15-33A4-B218-D433-48C7C24B36CF}"/>
                </a:ext>
              </a:extLst>
            </p:cNvPr>
            <p:cNvSpPr/>
            <p:nvPr/>
          </p:nvSpPr>
          <p:spPr>
            <a:xfrm>
              <a:off x="612215" y="3436053"/>
              <a:ext cx="350612" cy="344047"/>
            </a:xfrm>
            <a:prstGeom prst="parallelogram">
              <a:avLst>
                <a:gd name="adj" fmla="val 78127"/>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ontserrat"/>
                <a:ea typeface="+mn-ea"/>
                <a:cs typeface="+mn-cs"/>
              </a:endParaRPr>
            </a:p>
          </p:txBody>
        </p:sp>
      </p:grpSp>
    </p:spTree>
    <p:extLst>
      <p:ext uri="{BB962C8B-B14F-4D97-AF65-F5344CB8AC3E}">
        <p14:creationId xmlns:p14="http://schemas.microsoft.com/office/powerpoint/2010/main" val="14912577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7A3FBD16-89CC-26EC-4F2A-952F25321575}"/>
              </a:ext>
            </a:extLst>
          </p:cNvPr>
          <p:cNvSpPr/>
          <p:nvPr/>
        </p:nvSpPr>
        <p:spPr>
          <a:xfrm>
            <a:off x="591425" y="1600200"/>
            <a:ext cx="5301218" cy="415598"/>
          </a:xfrm>
          <a:prstGeom prst="rect">
            <a:avLst/>
          </a:prstGeom>
          <a:solidFill>
            <a:srgbClr val="F8F9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78D2B6CD-A843-AF52-3823-2BCACBDB728B}"/>
              </a:ext>
            </a:extLst>
          </p:cNvPr>
          <p:cNvSpPr/>
          <p:nvPr/>
        </p:nvSpPr>
        <p:spPr>
          <a:xfrm>
            <a:off x="6281181" y="1600200"/>
            <a:ext cx="5301218" cy="415598"/>
          </a:xfrm>
          <a:prstGeom prst="rect">
            <a:avLst/>
          </a:prstGeom>
          <a:solidFill>
            <a:srgbClr val="F8F9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18">
            <a:extLst>
              <a:ext uri="{FF2B5EF4-FFF2-40B4-BE49-F238E27FC236}">
                <a16:creationId xmlns:a16="http://schemas.microsoft.com/office/drawing/2014/main" id="{5632917B-6190-C190-4EE2-149F0837847F}"/>
              </a:ext>
            </a:extLst>
          </p:cNvPr>
          <p:cNvSpPr>
            <a:spLocks noGrp="1"/>
          </p:cNvSpPr>
          <p:nvPr>
            <p:ph type="body" sz="quarter" idx="18"/>
          </p:nvPr>
        </p:nvSpPr>
        <p:spPr>
          <a:xfrm>
            <a:off x="3197860" y="6279450"/>
            <a:ext cx="5796280" cy="166199"/>
          </a:xfrm>
        </p:spPr>
        <p:txBody>
          <a:bodyPr>
            <a:normAutofit/>
          </a:bodyPr>
          <a:lstStyle/>
          <a:p>
            <a:r>
              <a:rPr lang="en-US" dirty="0"/>
              <a:t>Measuring the Business Impact of Digital Transformation Initiatives</a:t>
            </a:r>
          </a:p>
        </p:txBody>
      </p:sp>
      <p:sp>
        <p:nvSpPr>
          <p:cNvPr id="7" name="Text Placeholder 6">
            <a:extLst>
              <a:ext uri="{FF2B5EF4-FFF2-40B4-BE49-F238E27FC236}">
                <a16:creationId xmlns:a16="http://schemas.microsoft.com/office/drawing/2014/main" id="{86632257-BB06-3642-19A1-DBF96F3BC1C5}"/>
              </a:ext>
            </a:extLst>
          </p:cNvPr>
          <p:cNvSpPr>
            <a:spLocks noGrp="1"/>
          </p:cNvSpPr>
          <p:nvPr>
            <p:ph type="body" sz="quarter" idx="19"/>
          </p:nvPr>
        </p:nvSpPr>
        <p:spPr>
          <a:xfrm>
            <a:off x="609599" y="6251750"/>
            <a:ext cx="286613" cy="221599"/>
          </a:xfrm>
        </p:spPr>
        <p:txBody>
          <a:bodyPr>
            <a:normAutofit/>
          </a:bodyPr>
          <a:lstStyle/>
          <a:p>
            <a:r>
              <a:rPr lang="en-US" dirty="0"/>
              <a:t>01</a:t>
            </a:r>
          </a:p>
        </p:txBody>
      </p:sp>
      <p:sp>
        <p:nvSpPr>
          <p:cNvPr id="4" name="Text Placeholder 3">
            <a:extLst>
              <a:ext uri="{FF2B5EF4-FFF2-40B4-BE49-F238E27FC236}">
                <a16:creationId xmlns:a16="http://schemas.microsoft.com/office/drawing/2014/main" id="{E48B8D92-101B-010A-0069-76A0182EB322}"/>
              </a:ext>
            </a:extLst>
          </p:cNvPr>
          <p:cNvSpPr>
            <a:spLocks noGrp="1"/>
          </p:cNvSpPr>
          <p:nvPr>
            <p:ph type="body" sz="quarter" idx="16"/>
          </p:nvPr>
        </p:nvSpPr>
        <p:spPr>
          <a:xfrm>
            <a:off x="946152" y="6279450"/>
            <a:ext cx="2203446" cy="166199"/>
          </a:xfrm>
        </p:spPr>
        <p:txBody>
          <a:bodyPr>
            <a:normAutofit/>
          </a:bodyPr>
          <a:lstStyle/>
          <a:p>
            <a:r>
              <a:rPr lang="en-US" dirty="0"/>
              <a:t>Introduction</a:t>
            </a:r>
          </a:p>
        </p:txBody>
      </p:sp>
      <p:sp>
        <p:nvSpPr>
          <p:cNvPr id="5" name="Slide Number Placeholder 4">
            <a:extLst>
              <a:ext uri="{FF2B5EF4-FFF2-40B4-BE49-F238E27FC236}">
                <a16:creationId xmlns:a16="http://schemas.microsoft.com/office/drawing/2014/main" id="{A3FF1608-23A9-E593-5B2D-002276FE3286}"/>
              </a:ext>
            </a:extLst>
          </p:cNvPr>
          <p:cNvSpPr>
            <a:spLocks noGrp="1"/>
          </p:cNvSpPr>
          <p:nvPr>
            <p:ph type="sldNum" sz="quarter" idx="4"/>
          </p:nvPr>
        </p:nvSpPr>
        <p:spPr>
          <a:xfrm>
            <a:off x="11295787" y="6251750"/>
            <a:ext cx="286611" cy="189270"/>
          </a:xfrm>
        </p:spPr>
        <p:txBody>
          <a:bodyPr/>
          <a:lstStyle/>
          <a:p>
            <a:fld id="{E494F7E3-3625-40F1-897C-DFFB67D50095}" type="slidenum">
              <a:rPr lang="en-US" smtClean="0"/>
              <a:pPr/>
              <a:t>43</a:t>
            </a:fld>
            <a:endParaRPr lang="en-US"/>
          </a:p>
        </p:txBody>
      </p:sp>
      <p:sp>
        <p:nvSpPr>
          <p:cNvPr id="6" name="Text Placeholder 5">
            <a:extLst>
              <a:ext uri="{FF2B5EF4-FFF2-40B4-BE49-F238E27FC236}">
                <a16:creationId xmlns:a16="http://schemas.microsoft.com/office/drawing/2014/main" id="{6A515CC6-238B-81D7-239F-5BA19EA9DE22}"/>
              </a:ext>
            </a:extLst>
          </p:cNvPr>
          <p:cNvSpPr>
            <a:spLocks noGrp="1"/>
          </p:cNvSpPr>
          <p:nvPr>
            <p:ph type="body" sz="quarter" idx="15"/>
          </p:nvPr>
        </p:nvSpPr>
        <p:spPr>
          <a:xfrm>
            <a:off x="609600" y="393700"/>
            <a:ext cx="10972800" cy="757238"/>
          </a:xfrm>
        </p:spPr>
        <p:txBody>
          <a:bodyPr/>
          <a:lstStyle/>
          <a:p>
            <a:r>
              <a:rPr lang="en-US" dirty="0"/>
              <a:t>Measuring the Business Impact of Digital Transformation Initiatives</a:t>
            </a:r>
          </a:p>
        </p:txBody>
      </p:sp>
      <p:graphicFrame>
        <p:nvGraphicFramePr>
          <p:cNvPr id="9" name="Table 8">
            <a:extLst>
              <a:ext uri="{FF2B5EF4-FFF2-40B4-BE49-F238E27FC236}">
                <a16:creationId xmlns:a16="http://schemas.microsoft.com/office/drawing/2014/main" id="{6CFC5A6B-9E28-8FA6-FAE9-FE6B5609F3D9}"/>
              </a:ext>
            </a:extLst>
          </p:cNvPr>
          <p:cNvGraphicFramePr>
            <a:graphicFrameLocks noGrp="1"/>
          </p:cNvGraphicFramePr>
          <p:nvPr>
            <p:extLst>
              <p:ext uri="{D42A27DB-BD31-4B8C-83A1-F6EECF244321}">
                <p14:modId xmlns:p14="http://schemas.microsoft.com/office/powerpoint/2010/main" val="3219133888"/>
              </p:ext>
            </p:extLst>
          </p:nvPr>
        </p:nvGraphicFramePr>
        <p:xfrm>
          <a:off x="609601" y="2101095"/>
          <a:ext cx="5283042" cy="2957149"/>
        </p:xfrm>
        <a:graphic>
          <a:graphicData uri="http://schemas.openxmlformats.org/drawingml/2006/table">
            <a:tbl>
              <a:tblPr firstRow="1" bandRow="1"/>
              <a:tblGrid>
                <a:gridCol w="1761014">
                  <a:extLst>
                    <a:ext uri="{9D8B030D-6E8A-4147-A177-3AD203B41FA5}">
                      <a16:colId xmlns:a16="http://schemas.microsoft.com/office/drawing/2014/main" val="2908752078"/>
                    </a:ext>
                  </a:extLst>
                </a:gridCol>
                <a:gridCol w="1761014">
                  <a:extLst>
                    <a:ext uri="{9D8B030D-6E8A-4147-A177-3AD203B41FA5}">
                      <a16:colId xmlns:a16="http://schemas.microsoft.com/office/drawing/2014/main" val="683587158"/>
                    </a:ext>
                  </a:extLst>
                </a:gridCol>
                <a:gridCol w="1761014">
                  <a:extLst>
                    <a:ext uri="{9D8B030D-6E8A-4147-A177-3AD203B41FA5}">
                      <a16:colId xmlns:a16="http://schemas.microsoft.com/office/drawing/2014/main" val="266922135"/>
                    </a:ext>
                  </a:extLst>
                </a:gridCol>
              </a:tblGrid>
              <a:tr h="522580">
                <a:tc>
                  <a:txBody>
                    <a:bodyPr/>
                    <a:lstStyle>
                      <a:lvl1pPr marL="0" algn="l" defTabSz="914400" rtl="0" eaLnBrk="1" latinLnBrk="0" hangingPunct="1">
                        <a:defRPr sz="1800" b="1" kern="1200">
                          <a:solidFill>
                            <a:schemeClr val="lt1"/>
                          </a:solidFill>
                          <a:latin typeface="Montserrat"/>
                        </a:defRPr>
                      </a:lvl1pPr>
                      <a:lvl2pPr marL="457200" algn="l" defTabSz="914400" rtl="0" eaLnBrk="1" latinLnBrk="0" hangingPunct="1">
                        <a:defRPr sz="1800" b="1" kern="1200">
                          <a:solidFill>
                            <a:schemeClr val="lt1"/>
                          </a:solidFill>
                          <a:latin typeface="Montserrat"/>
                        </a:defRPr>
                      </a:lvl2pPr>
                      <a:lvl3pPr marL="914400" algn="l" defTabSz="914400" rtl="0" eaLnBrk="1" latinLnBrk="0" hangingPunct="1">
                        <a:defRPr sz="1800" b="1" kern="1200">
                          <a:solidFill>
                            <a:schemeClr val="lt1"/>
                          </a:solidFill>
                          <a:latin typeface="Montserrat"/>
                        </a:defRPr>
                      </a:lvl3pPr>
                      <a:lvl4pPr marL="1371600" algn="l" defTabSz="914400" rtl="0" eaLnBrk="1" latinLnBrk="0" hangingPunct="1">
                        <a:defRPr sz="1800" b="1" kern="1200">
                          <a:solidFill>
                            <a:schemeClr val="lt1"/>
                          </a:solidFill>
                          <a:latin typeface="Montserrat"/>
                        </a:defRPr>
                      </a:lvl4pPr>
                      <a:lvl5pPr marL="1828800" algn="l" defTabSz="914400" rtl="0" eaLnBrk="1" latinLnBrk="0" hangingPunct="1">
                        <a:defRPr sz="1800" b="1" kern="1200">
                          <a:solidFill>
                            <a:schemeClr val="lt1"/>
                          </a:solidFill>
                          <a:latin typeface="Montserrat"/>
                        </a:defRPr>
                      </a:lvl5pPr>
                      <a:lvl6pPr marL="2286000" algn="l" defTabSz="914400" rtl="0" eaLnBrk="1" latinLnBrk="0" hangingPunct="1">
                        <a:defRPr sz="1800" b="1" kern="1200">
                          <a:solidFill>
                            <a:schemeClr val="lt1"/>
                          </a:solidFill>
                          <a:latin typeface="Montserrat"/>
                        </a:defRPr>
                      </a:lvl6pPr>
                      <a:lvl7pPr marL="2743200" algn="l" defTabSz="914400" rtl="0" eaLnBrk="1" latinLnBrk="0" hangingPunct="1">
                        <a:defRPr sz="1800" b="1" kern="1200">
                          <a:solidFill>
                            <a:schemeClr val="lt1"/>
                          </a:solidFill>
                          <a:latin typeface="Montserrat"/>
                        </a:defRPr>
                      </a:lvl7pPr>
                      <a:lvl8pPr marL="3200400" algn="l" defTabSz="914400" rtl="0" eaLnBrk="1" latinLnBrk="0" hangingPunct="1">
                        <a:defRPr sz="1800" b="1" kern="1200">
                          <a:solidFill>
                            <a:schemeClr val="lt1"/>
                          </a:solidFill>
                          <a:latin typeface="Montserrat"/>
                        </a:defRPr>
                      </a:lvl8pPr>
                      <a:lvl9pPr marL="3657600" algn="l" defTabSz="914400" rtl="0" eaLnBrk="1" latinLnBrk="0" hangingPunct="1">
                        <a:defRPr sz="1800" b="1" kern="1200">
                          <a:solidFill>
                            <a:schemeClr val="lt1"/>
                          </a:solidFill>
                          <a:latin typeface="Montserrat"/>
                        </a:defRPr>
                      </a:lvl9pPr>
                    </a:lstStyle>
                    <a:p>
                      <a:pPr>
                        <a:lnSpc>
                          <a:spcPct val="114000"/>
                        </a:lnSpc>
                      </a:pPr>
                      <a:r>
                        <a:rPr lang="en-US" sz="1400" b="0" dirty="0">
                          <a:solidFill>
                            <a:schemeClr val="tx2"/>
                          </a:solidFill>
                          <a:latin typeface="Montserrat SemiBold" pitchFamily="2" charset="0"/>
                        </a:rPr>
                        <a:t>Metric</a:t>
                      </a:r>
                    </a:p>
                  </a:txBody>
                  <a:tcPr anchor="ctr">
                    <a:lnL w="12700" cap="flat" cmpd="sng" algn="ctr">
                      <a:solidFill>
                        <a:schemeClr val="accent5">
                          <a:lumMod val="90000"/>
                        </a:schemeClr>
                      </a:solidFill>
                      <a:prstDash val="solid"/>
                      <a:round/>
                      <a:headEnd type="none" w="med" len="med"/>
                      <a:tailEnd type="none" w="med" len="med"/>
                    </a:lnL>
                    <a:lnR w="12700" cap="flat" cmpd="sng" algn="ctr">
                      <a:solidFill>
                        <a:schemeClr val="accent5">
                          <a:lumMod val="90000"/>
                        </a:schemeClr>
                      </a:solidFill>
                      <a:prstDash val="solid"/>
                      <a:round/>
                      <a:headEnd type="none" w="med" len="med"/>
                      <a:tailEnd type="none" w="med" len="med"/>
                    </a:lnR>
                    <a:lnT w="12700" cap="flat" cmpd="sng" algn="ctr">
                      <a:solidFill>
                        <a:schemeClr val="accent5">
                          <a:lumMod val="90000"/>
                        </a:schemeClr>
                      </a:solidFill>
                      <a:prstDash val="solid"/>
                      <a:round/>
                      <a:headEnd type="none" w="med" len="med"/>
                      <a:tailEnd type="none" w="med" len="med"/>
                    </a:lnT>
                    <a:lnB w="12700" cap="flat" cmpd="sng" algn="ctr">
                      <a:solidFill>
                        <a:schemeClr val="accent5">
                          <a:lumMod val="90000"/>
                        </a:schemeClr>
                      </a:solidFill>
                      <a:prstDash val="solid"/>
                      <a:round/>
                      <a:headEnd type="none" w="med" len="med"/>
                      <a:tailEnd type="none" w="med" len="med"/>
                    </a:lnB>
                    <a:lnTlToBr w="12700" cmpd="sng">
                      <a:noFill/>
                      <a:prstDash val="solid"/>
                    </a:lnTlToBr>
                    <a:lnBlToTr w="12700" cmpd="sng">
                      <a:noFill/>
                      <a:prstDash val="solid"/>
                    </a:lnBlToTr>
                    <a:solidFill>
                      <a:srgbClr val="F8F9FE"/>
                    </a:solidFill>
                  </a:tcPr>
                </a:tc>
                <a:tc>
                  <a:txBody>
                    <a:bodyPr/>
                    <a:lstStyle>
                      <a:lvl1pPr marL="0" algn="l" defTabSz="914400" rtl="0" eaLnBrk="1" latinLnBrk="0" hangingPunct="1">
                        <a:defRPr sz="1800" b="1" kern="1200">
                          <a:solidFill>
                            <a:schemeClr val="lt1"/>
                          </a:solidFill>
                          <a:latin typeface="Montserrat"/>
                        </a:defRPr>
                      </a:lvl1pPr>
                      <a:lvl2pPr marL="457200" algn="l" defTabSz="914400" rtl="0" eaLnBrk="1" latinLnBrk="0" hangingPunct="1">
                        <a:defRPr sz="1800" b="1" kern="1200">
                          <a:solidFill>
                            <a:schemeClr val="lt1"/>
                          </a:solidFill>
                          <a:latin typeface="Montserrat"/>
                        </a:defRPr>
                      </a:lvl2pPr>
                      <a:lvl3pPr marL="914400" algn="l" defTabSz="914400" rtl="0" eaLnBrk="1" latinLnBrk="0" hangingPunct="1">
                        <a:defRPr sz="1800" b="1" kern="1200">
                          <a:solidFill>
                            <a:schemeClr val="lt1"/>
                          </a:solidFill>
                          <a:latin typeface="Montserrat"/>
                        </a:defRPr>
                      </a:lvl3pPr>
                      <a:lvl4pPr marL="1371600" algn="l" defTabSz="914400" rtl="0" eaLnBrk="1" latinLnBrk="0" hangingPunct="1">
                        <a:defRPr sz="1800" b="1" kern="1200">
                          <a:solidFill>
                            <a:schemeClr val="lt1"/>
                          </a:solidFill>
                          <a:latin typeface="Montserrat"/>
                        </a:defRPr>
                      </a:lvl4pPr>
                      <a:lvl5pPr marL="1828800" algn="l" defTabSz="914400" rtl="0" eaLnBrk="1" latinLnBrk="0" hangingPunct="1">
                        <a:defRPr sz="1800" b="1" kern="1200">
                          <a:solidFill>
                            <a:schemeClr val="lt1"/>
                          </a:solidFill>
                          <a:latin typeface="Montserrat"/>
                        </a:defRPr>
                      </a:lvl5pPr>
                      <a:lvl6pPr marL="2286000" algn="l" defTabSz="914400" rtl="0" eaLnBrk="1" latinLnBrk="0" hangingPunct="1">
                        <a:defRPr sz="1800" b="1" kern="1200">
                          <a:solidFill>
                            <a:schemeClr val="lt1"/>
                          </a:solidFill>
                          <a:latin typeface="Montserrat"/>
                        </a:defRPr>
                      </a:lvl6pPr>
                      <a:lvl7pPr marL="2743200" algn="l" defTabSz="914400" rtl="0" eaLnBrk="1" latinLnBrk="0" hangingPunct="1">
                        <a:defRPr sz="1800" b="1" kern="1200">
                          <a:solidFill>
                            <a:schemeClr val="lt1"/>
                          </a:solidFill>
                          <a:latin typeface="Montserrat"/>
                        </a:defRPr>
                      </a:lvl7pPr>
                      <a:lvl8pPr marL="3200400" algn="l" defTabSz="914400" rtl="0" eaLnBrk="1" latinLnBrk="0" hangingPunct="1">
                        <a:defRPr sz="1800" b="1" kern="1200">
                          <a:solidFill>
                            <a:schemeClr val="lt1"/>
                          </a:solidFill>
                          <a:latin typeface="Montserrat"/>
                        </a:defRPr>
                      </a:lvl8pPr>
                      <a:lvl9pPr marL="3657600" algn="l" defTabSz="914400" rtl="0" eaLnBrk="1" latinLnBrk="0" hangingPunct="1">
                        <a:defRPr sz="1800" b="1" kern="1200">
                          <a:solidFill>
                            <a:schemeClr val="lt1"/>
                          </a:solidFill>
                          <a:latin typeface="Montserrat"/>
                        </a:defRPr>
                      </a:lvl9pPr>
                    </a:lstStyle>
                    <a:p>
                      <a:pPr>
                        <a:lnSpc>
                          <a:spcPct val="114000"/>
                        </a:lnSpc>
                      </a:pPr>
                      <a:r>
                        <a:rPr lang="en-US" sz="1400" b="0" dirty="0">
                          <a:solidFill>
                            <a:schemeClr val="tx2"/>
                          </a:solidFill>
                          <a:latin typeface="Montserrat SemiBold" pitchFamily="2" charset="0"/>
                        </a:rPr>
                        <a:t>Before Transformation</a:t>
                      </a:r>
                    </a:p>
                  </a:txBody>
                  <a:tcPr anchor="ctr">
                    <a:lnL w="12700" cap="flat" cmpd="sng" algn="ctr">
                      <a:solidFill>
                        <a:schemeClr val="accent5">
                          <a:lumMod val="90000"/>
                        </a:schemeClr>
                      </a:solidFill>
                      <a:prstDash val="solid"/>
                      <a:round/>
                      <a:headEnd type="none" w="med" len="med"/>
                      <a:tailEnd type="none" w="med" len="med"/>
                    </a:lnL>
                    <a:lnR w="12700" cap="flat" cmpd="sng" algn="ctr">
                      <a:solidFill>
                        <a:schemeClr val="accent5">
                          <a:lumMod val="90000"/>
                        </a:schemeClr>
                      </a:solidFill>
                      <a:prstDash val="solid"/>
                      <a:round/>
                      <a:headEnd type="none" w="med" len="med"/>
                      <a:tailEnd type="none" w="med" len="med"/>
                    </a:lnR>
                    <a:lnT w="12700" cap="flat" cmpd="sng" algn="ctr">
                      <a:solidFill>
                        <a:schemeClr val="accent5">
                          <a:lumMod val="90000"/>
                        </a:schemeClr>
                      </a:solidFill>
                      <a:prstDash val="solid"/>
                      <a:round/>
                      <a:headEnd type="none" w="med" len="med"/>
                      <a:tailEnd type="none" w="med" len="med"/>
                    </a:lnT>
                    <a:lnB w="12700" cap="flat" cmpd="sng" algn="ctr">
                      <a:solidFill>
                        <a:schemeClr val="accent5">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Montserrat"/>
                        </a:defRPr>
                      </a:lvl1pPr>
                      <a:lvl2pPr marL="457200" algn="l" defTabSz="914400" rtl="0" eaLnBrk="1" latinLnBrk="0" hangingPunct="1">
                        <a:defRPr sz="1800" b="1" kern="1200">
                          <a:solidFill>
                            <a:schemeClr val="lt1"/>
                          </a:solidFill>
                          <a:latin typeface="Montserrat"/>
                        </a:defRPr>
                      </a:lvl2pPr>
                      <a:lvl3pPr marL="914400" algn="l" defTabSz="914400" rtl="0" eaLnBrk="1" latinLnBrk="0" hangingPunct="1">
                        <a:defRPr sz="1800" b="1" kern="1200">
                          <a:solidFill>
                            <a:schemeClr val="lt1"/>
                          </a:solidFill>
                          <a:latin typeface="Montserrat"/>
                        </a:defRPr>
                      </a:lvl3pPr>
                      <a:lvl4pPr marL="1371600" algn="l" defTabSz="914400" rtl="0" eaLnBrk="1" latinLnBrk="0" hangingPunct="1">
                        <a:defRPr sz="1800" b="1" kern="1200">
                          <a:solidFill>
                            <a:schemeClr val="lt1"/>
                          </a:solidFill>
                          <a:latin typeface="Montserrat"/>
                        </a:defRPr>
                      </a:lvl4pPr>
                      <a:lvl5pPr marL="1828800" algn="l" defTabSz="914400" rtl="0" eaLnBrk="1" latinLnBrk="0" hangingPunct="1">
                        <a:defRPr sz="1800" b="1" kern="1200">
                          <a:solidFill>
                            <a:schemeClr val="lt1"/>
                          </a:solidFill>
                          <a:latin typeface="Montserrat"/>
                        </a:defRPr>
                      </a:lvl5pPr>
                      <a:lvl6pPr marL="2286000" algn="l" defTabSz="914400" rtl="0" eaLnBrk="1" latinLnBrk="0" hangingPunct="1">
                        <a:defRPr sz="1800" b="1" kern="1200">
                          <a:solidFill>
                            <a:schemeClr val="lt1"/>
                          </a:solidFill>
                          <a:latin typeface="Montserrat"/>
                        </a:defRPr>
                      </a:lvl6pPr>
                      <a:lvl7pPr marL="2743200" algn="l" defTabSz="914400" rtl="0" eaLnBrk="1" latinLnBrk="0" hangingPunct="1">
                        <a:defRPr sz="1800" b="1" kern="1200">
                          <a:solidFill>
                            <a:schemeClr val="lt1"/>
                          </a:solidFill>
                          <a:latin typeface="Montserrat"/>
                        </a:defRPr>
                      </a:lvl7pPr>
                      <a:lvl8pPr marL="3200400" algn="l" defTabSz="914400" rtl="0" eaLnBrk="1" latinLnBrk="0" hangingPunct="1">
                        <a:defRPr sz="1800" b="1" kern="1200">
                          <a:solidFill>
                            <a:schemeClr val="lt1"/>
                          </a:solidFill>
                          <a:latin typeface="Montserrat"/>
                        </a:defRPr>
                      </a:lvl8pPr>
                      <a:lvl9pPr marL="3657600" algn="l" defTabSz="914400" rtl="0" eaLnBrk="1" latinLnBrk="0" hangingPunct="1">
                        <a:defRPr sz="1800" b="1" kern="1200">
                          <a:solidFill>
                            <a:schemeClr val="lt1"/>
                          </a:solidFill>
                          <a:latin typeface="Montserrat"/>
                        </a:defRPr>
                      </a:lvl9pPr>
                    </a:lstStyle>
                    <a:p>
                      <a:pPr>
                        <a:lnSpc>
                          <a:spcPct val="114000"/>
                        </a:lnSpc>
                      </a:pPr>
                      <a:r>
                        <a:rPr lang="en-US" sz="1400" b="0" dirty="0">
                          <a:solidFill>
                            <a:schemeClr val="tx2"/>
                          </a:solidFill>
                          <a:latin typeface="Montserrat SemiBold" pitchFamily="2" charset="0"/>
                        </a:rPr>
                        <a:t>After Transformation</a:t>
                      </a:r>
                    </a:p>
                  </a:txBody>
                  <a:tcPr anchor="ctr">
                    <a:lnL w="12700" cap="flat" cmpd="sng" algn="ctr">
                      <a:solidFill>
                        <a:schemeClr val="accent5">
                          <a:lumMod val="90000"/>
                        </a:schemeClr>
                      </a:solidFill>
                      <a:prstDash val="solid"/>
                      <a:round/>
                      <a:headEnd type="none" w="med" len="med"/>
                      <a:tailEnd type="none" w="med" len="med"/>
                    </a:lnL>
                    <a:lnR w="12700" cap="flat" cmpd="sng" algn="ctr">
                      <a:solidFill>
                        <a:schemeClr val="accent5">
                          <a:lumMod val="90000"/>
                        </a:schemeClr>
                      </a:solidFill>
                      <a:prstDash val="solid"/>
                      <a:round/>
                      <a:headEnd type="none" w="med" len="med"/>
                      <a:tailEnd type="none" w="med" len="med"/>
                    </a:lnR>
                    <a:lnT w="12700" cap="flat" cmpd="sng" algn="ctr">
                      <a:solidFill>
                        <a:schemeClr val="accent5">
                          <a:lumMod val="90000"/>
                        </a:schemeClr>
                      </a:solidFill>
                      <a:prstDash val="solid"/>
                      <a:round/>
                      <a:headEnd type="none" w="med" len="med"/>
                      <a:tailEnd type="none" w="med" len="med"/>
                    </a:lnT>
                    <a:lnB w="12700" cap="flat" cmpd="sng" algn="ctr">
                      <a:solidFill>
                        <a:schemeClr val="accent5">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50256675"/>
                  </a:ext>
                </a:extLst>
              </a:tr>
              <a:tr h="611701">
                <a:tc>
                  <a:txBody>
                    <a:bodyPr/>
                    <a:lstStyle>
                      <a:lvl1pPr marL="0" algn="l" defTabSz="914400" rtl="0" eaLnBrk="1" latinLnBrk="0" hangingPunct="1">
                        <a:defRPr sz="1800" kern="1200">
                          <a:solidFill>
                            <a:schemeClr val="dk1"/>
                          </a:solidFill>
                          <a:latin typeface="Montserrat"/>
                        </a:defRPr>
                      </a:lvl1pPr>
                      <a:lvl2pPr marL="457200" algn="l" defTabSz="914400" rtl="0" eaLnBrk="1" latinLnBrk="0" hangingPunct="1">
                        <a:defRPr sz="1800" kern="1200">
                          <a:solidFill>
                            <a:schemeClr val="dk1"/>
                          </a:solidFill>
                          <a:latin typeface="Montserrat"/>
                        </a:defRPr>
                      </a:lvl2pPr>
                      <a:lvl3pPr marL="914400" algn="l" defTabSz="914400" rtl="0" eaLnBrk="1" latinLnBrk="0" hangingPunct="1">
                        <a:defRPr sz="1800" kern="1200">
                          <a:solidFill>
                            <a:schemeClr val="dk1"/>
                          </a:solidFill>
                          <a:latin typeface="Montserrat"/>
                        </a:defRPr>
                      </a:lvl3pPr>
                      <a:lvl4pPr marL="1371600" algn="l" defTabSz="914400" rtl="0" eaLnBrk="1" latinLnBrk="0" hangingPunct="1">
                        <a:defRPr sz="1800" kern="1200">
                          <a:solidFill>
                            <a:schemeClr val="dk1"/>
                          </a:solidFill>
                          <a:latin typeface="Montserrat"/>
                        </a:defRPr>
                      </a:lvl4pPr>
                      <a:lvl5pPr marL="1828800" algn="l" defTabSz="914400" rtl="0" eaLnBrk="1" latinLnBrk="0" hangingPunct="1">
                        <a:defRPr sz="1800" kern="1200">
                          <a:solidFill>
                            <a:schemeClr val="dk1"/>
                          </a:solidFill>
                          <a:latin typeface="Montserrat"/>
                        </a:defRPr>
                      </a:lvl5pPr>
                      <a:lvl6pPr marL="2286000" algn="l" defTabSz="914400" rtl="0" eaLnBrk="1" latinLnBrk="0" hangingPunct="1">
                        <a:defRPr sz="1800" kern="1200">
                          <a:solidFill>
                            <a:schemeClr val="dk1"/>
                          </a:solidFill>
                          <a:latin typeface="Montserrat"/>
                        </a:defRPr>
                      </a:lvl6pPr>
                      <a:lvl7pPr marL="2743200" algn="l" defTabSz="914400" rtl="0" eaLnBrk="1" latinLnBrk="0" hangingPunct="1">
                        <a:defRPr sz="1800" kern="1200">
                          <a:solidFill>
                            <a:schemeClr val="dk1"/>
                          </a:solidFill>
                          <a:latin typeface="Montserrat"/>
                        </a:defRPr>
                      </a:lvl7pPr>
                      <a:lvl8pPr marL="3200400" algn="l" defTabSz="914400" rtl="0" eaLnBrk="1" latinLnBrk="0" hangingPunct="1">
                        <a:defRPr sz="1800" kern="1200">
                          <a:solidFill>
                            <a:schemeClr val="dk1"/>
                          </a:solidFill>
                          <a:latin typeface="Montserrat"/>
                        </a:defRPr>
                      </a:lvl8pPr>
                      <a:lvl9pPr marL="3657600" algn="l" defTabSz="914400" rtl="0" eaLnBrk="1" latinLnBrk="0" hangingPunct="1">
                        <a:defRPr sz="1800" kern="1200">
                          <a:solidFill>
                            <a:schemeClr val="dk1"/>
                          </a:solidFill>
                          <a:latin typeface="Montserrat"/>
                        </a:defRPr>
                      </a:lvl9pPr>
                    </a:lstStyle>
                    <a:p>
                      <a:pPr>
                        <a:lnSpc>
                          <a:spcPct val="114000"/>
                        </a:lnSpc>
                      </a:pPr>
                      <a:r>
                        <a:rPr lang="en-US" sz="1400" dirty="0">
                          <a:solidFill>
                            <a:schemeClr val="tx2"/>
                          </a:solidFill>
                          <a:latin typeface="Montserrat SemiBold" pitchFamily="2" charset="0"/>
                        </a:rPr>
                        <a:t>Operational Efficiency</a:t>
                      </a:r>
                    </a:p>
                  </a:txBody>
                  <a:tcPr anchor="ctr">
                    <a:lnL w="12700" cap="flat" cmpd="sng" algn="ctr">
                      <a:solidFill>
                        <a:schemeClr val="accent5">
                          <a:lumMod val="90000"/>
                        </a:schemeClr>
                      </a:solidFill>
                      <a:prstDash val="solid"/>
                      <a:round/>
                      <a:headEnd type="none" w="med" len="med"/>
                      <a:tailEnd type="none" w="med" len="med"/>
                    </a:lnL>
                    <a:lnR w="12700" cap="flat" cmpd="sng" algn="ctr">
                      <a:solidFill>
                        <a:schemeClr val="accent5">
                          <a:lumMod val="90000"/>
                        </a:schemeClr>
                      </a:solidFill>
                      <a:prstDash val="solid"/>
                      <a:round/>
                      <a:headEnd type="none" w="med" len="med"/>
                      <a:tailEnd type="none" w="med" len="med"/>
                    </a:lnR>
                    <a:lnT w="12700" cap="flat" cmpd="sng" algn="ctr">
                      <a:solidFill>
                        <a:schemeClr val="accent5">
                          <a:lumMod val="90000"/>
                        </a:schemeClr>
                      </a:solidFill>
                      <a:prstDash val="solid"/>
                      <a:round/>
                      <a:headEnd type="none" w="med" len="med"/>
                      <a:tailEnd type="none" w="med" len="med"/>
                    </a:lnT>
                    <a:lnB w="12700" cap="flat" cmpd="sng" algn="ctr">
                      <a:solidFill>
                        <a:schemeClr val="accent5">
                          <a:lumMod val="90000"/>
                        </a:schemeClr>
                      </a:solidFill>
                      <a:prstDash val="solid"/>
                      <a:round/>
                      <a:headEnd type="none" w="med" len="med"/>
                      <a:tailEnd type="none" w="med" len="med"/>
                    </a:lnB>
                    <a:lnTlToBr w="12700" cmpd="sng">
                      <a:noFill/>
                      <a:prstDash val="solid"/>
                    </a:lnTlToBr>
                    <a:lnBlToTr w="12700" cmpd="sng">
                      <a:noFill/>
                      <a:prstDash val="solid"/>
                    </a:lnBlToTr>
                    <a:solidFill>
                      <a:srgbClr val="F8F9FE"/>
                    </a:solidFill>
                  </a:tcPr>
                </a:tc>
                <a:tc>
                  <a:txBody>
                    <a:bodyPr/>
                    <a:lstStyle>
                      <a:lvl1pPr marL="0" algn="l" defTabSz="914400" rtl="0" eaLnBrk="1" latinLnBrk="0" hangingPunct="1">
                        <a:defRPr sz="1800" kern="1200">
                          <a:solidFill>
                            <a:schemeClr val="dk1"/>
                          </a:solidFill>
                          <a:latin typeface="Montserrat"/>
                        </a:defRPr>
                      </a:lvl1pPr>
                      <a:lvl2pPr marL="457200" algn="l" defTabSz="914400" rtl="0" eaLnBrk="1" latinLnBrk="0" hangingPunct="1">
                        <a:defRPr sz="1800" kern="1200">
                          <a:solidFill>
                            <a:schemeClr val="dk1"/>
                          </a:solidFill>
                          <a:latin typeface="Montserrat"/>
                        </a:defRPr>
                      </a:lvl2pPr>
                      <a:lvl3pPr marL="914400" algn="l" defTabSz="914400" rtl="0" eaLnBrk="1" latinLnBrk="0" hangingPunct="1">
                        <a:defRPr sz="1800" kern="1200">
                          <a:solidFill>
                            <a:schemeClr val="dk1"/>
                          </a:solidFill>
                          <a:latin typeface="Montserrat"/>
                        </a:defRPr>
                      </a:lvl3pPr>
                      <a:lvl4pPr marL="1371600" algn="l" defTabSz="914400" rtl="0" eaLnBrk="1" latinLnBrk="0" hangingPunct="1">
                        <a:defRPr sz="1800" kern="1200">
                          <a:solidFill>
                            <a:schemeClr val="dk1"/>
                          </a:solidFill>
                          <a:latin typeface="Montserrat"/>
                        </a:defRPr>
                      </a:lvl4pPr>
                      <a:lvl5pPr marL="1828800" algn="l" defTabSz="914400" rtl="0" eaLnBrk="1" latinLnBrk="0" hangingPunct="1">
                        <a:defRPr sz="1800" kern="1200">
                          <a:solidFill>
                            <a:schemeClr val="dk1"/>
                          </a:solidFill>
                          <a:latin typeface="Montserrat"/>
                        </a:defRPr>
                      </a:lvl5pPr>
                      <a:lvl6pPr marL="2286000" algn="l" defTabSz="914400" rtl="0" eaLnBrk="1" latinLnBrk="0" hangingPunct="1">
                        <a:defRPr sz="1800" kern="1200">
                          <a:solidFill>
                            <a:schemeClr val="dk1"/>
                          </a:solidFill>
                          <a:latin typeface="Montserrat"/>
                        </a:defRPr>
                      </a:lvl6pPr>
                      <a:lvl7pPr marL="2743200" algn="l" defTabSz="914400" rtl="0" eaLnBrk="1" latinLnBrk="0" hangingPunct="1">
                        <a:defRPr sz="1800" kern="1200">
                          <a:solidFill>
                            <a:schemeClr val="dk1"/>
                          </a:solidFill>
                          <a:latin typeface="Montserrat"/>
                        </a:defRPr>
                      </a:lvl7pPr>
                      <a:lvl8pPr marL="3200400" algn="l" defTabSz="914400" rtl="0" eaLnBrk="1" latinLnBrk="0" hangingPunct="1">
                        <a:defRPr sz="1800" kern="1200">
                          <a:solidFill>
                            <a:schemeClr val="dk1"/>
                          </a:solidFill>
                          <a:latin typeface="Montserrat"/>
                        </a:defRPr>
                      </a:lvl8pPr>
                      <a:lvl9pPr marL="3657600" algn="l" defTabSz="914400" rtl="0" eaLnBrk="1" latinLnBrk="0" hangingPunct="1">
                        <a:defRPr sz="1800" kern="1200">
                          <a:solidFill>
                            <a:schemeClr val="dk1"/>
                          </a:solidFill>
                          <a:latin typeface="Montserrat"/>
                        </a:defRPr>
                      </a:lvl9pPr>
                    </a:lstStyle>
                    <a:p>
                      <a:pPr>
                        <a:lnSpc>
                          <a:spcPct val="114000"/>
                        </a:lnSpc>
                      </a:pPr>
                      <a:r>
                        <a:rPr lang="en-US" sz="1200" dirty="0">
                          <a:solidFill>
                            <a:schemeClr val="tx2"/>
                          </a:solidFill>
                        </a:rPr>
                        <a:t>60%</a:t>
                      </a:r>
                    </a:p>
                  </a:txBody>
                  <a:tcPr anchor="ctr">
                    <a:lnL w="12700" cap="flat" cmpd="sng" algn="ctr">
                      <a:solidFill>
                        <a:schemeClr val="accent5">
                          <a:lumMod val="90000"/>
                        </a:schemeClr>
                      </a:solidFill>
                      <a:prstDash val="solid"/>
                      <a:round/>
                      <a:headEnd type="none" w="med" len="med"/>
                      <a:tailEnd type="none" w="med" len="med"/>
                    </a:lnL>
                    <a:lnR w="12700" cap="flat" cmpd="sng" algn="ctr">
                      <a:solidFill>
                        <a:schemeClr val="accent5">
                          <a:lumMod val="90000"/>
                        </a:schemeClr>
                      </a:solidFill>
                      <a:prstDash val="solid"/>
                      <a:round/>
                      <a:headEnd type="none" w="med" len="med"/>
                      <a:tailEnd type="none" w="med" len="med"/>
                    </a:lnR>
                    <a:lnT w="12700" cap="flat" cmpd="sng" algn="ctr">
                      <a:solidFill>
                        <a:schemeClr val="accent5">
                          <a:lumMod val="90000"/>
                        </a:schemeClr>
                      </a:solidFill>
                      <a:prstDash val="solid"/>
                      <a:round/>
                      <a:headEnd type="none" w="med" len="med"/>
                      <a:tailEnd type="none" w="med" len="med"/>
                    </a:lnT>
                    <a:lnB w="12700" cap="flat" cmpd="sng" algn="ctr">
                      <a:solidFill>
                        <a:schemeClr val="accent5">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Montserrat"/>
                        </a:defRPr>
                      </a:lvl1pPr>
                      <a:lvl2pPr marL="457200" algn="l" defTabSz="914400" rtl="0" eaLnBrk="1" latinLnBrk="0" hangingPunct="1">
                        <a:defRPr sz="1800" kern="1200">
                          <a:solidFill>
                            <a:schemeClr val="dk1"/>
                          </a:solidFill>
                          <a:latin typeface="Montserrat"/>
                        </a:defRPr>
                      </a:lvl2pPr>
                      <a:lvl3pPr marL="914400" algn="l" defTabSz="914400" rtl="0" eaLnBrk="1" latinLnBrk="0" hangingPunct="1">
                        <a:defRPr sz="1800" kern="1200">
                          <a:solidFill>
                            <a:schemeClr val="dk1"/>
                          </a:solidFill>
                          <a:latin typeface="Montserrat"/>
                        </a:defRPr>
                      </a:lvl3pPr>
                      <a:lvl4pPr marL="1371600" algn="l" defTabSz="914400" rtl="0" eaLnBrk="1" latinLnBrk="0" hangingPunct="1">
                        <a:defRPr sz="1800" kern="1200">
                          <a:solidFill>
                            <a:schemeClr val="dk1"/>
                          </a:solidFill>
                          <a:latin typeface="Montserrat"/>
                        </a:defRPr>
                      </a:lvl4pPr>
                      <a:lvl5pPr marL="1828800" algn="l" defTabSz="914400" rtl="0" eaLnBrk="1" latinLnBrk="0" hangingPunct="1">
                        <a:defRPr sz="1800" kern="1200">
                          <a:solidFill>
                            <a:schemeClr val="dk1"/>
                          </a:solidFill>
                          <a:latin typeface="Montserrat"/>
                        </a:defRPr>
                      </a:lvl5pPr>
                      <a:lvl6pPr marL="2286000" algn="l" defTabSz="914400" rtl="0" eaLnBrk="1" latinLnBrk="0" hangingPunct="1">
                        <a:defRPr sz="1800" kern="1200">
                          <a:solidFill>
                            <a:schemeClr val="dk1"/>
                          </a:solidFill>
                          <a:latin typeface="Montserrat"/>
                        </a:defRPr>
                      </a:lvl6pPr>
                      <a:lvl7pPr marL="2743200" algn="l" defTabSz="914400" rtl="0" eaLnBrk="1" latinLnBrk="0" hangingPunct="1">
                        <a:defRPr sz="1800" kern="1200">
                          <a:solidFill>
                            <a:schemeClr val="dk1"/>
                          </a:solidFill>
                          <a:latin typeface="Montserrat"/>
                        </a:defRPr>
                      </a:lvl7pPr>
                      <a:lvl8pPr marL="3200400" algn="l" defTabSz="914400" rtl="0" eaLnBrk="1" latinLnBrk="0" hangingPunct="1">
                        <a:defRPr sz="1800" kern="1200">
                          <a:solidFill>
                            <a:schemeClr val="dk1"/>
                          </a:solidFill>
                          <a:latin typeface="Montserrat"/>
                        </a:defRPr>
                      </a:lvl8pPr>
                      <a:lvl9pPr marL="3657600" algn="l" defTabSz="914400" rtl="0" eaLnBrk="1" latinLnBrk="0" hangingPunct="1">
                        <a:defRPr sz="1800" kern="1200">
                          <a:solidFill>
                            <a:schemeClr val="dk1"/>
                          </a:solidFill>
                          <a:latin typeface="Montserrat"/>
                        </a:defRPr>
                      </a:lvl9pPr>
                    </a:lstStyle>
                    <a:p>
                      <a:pPr>
                        <a:lnSpc>
                          <a:spcPct val="114000"/>
                        </a:lnSpc>
                      </a:pPr>
                      <a:r>
                        <a:rPr lang="en-US" sz="1200" dirty="0">
                          <a:solidFill>
                            <a:schemeClr val="tx2"/>
                          </a:solidFill>
                        </a:rPr>
                        <a:t>85%</a:t>
                      </a:r>
                    </a:p>
                  </a:txBody>
                  <a:tcPr anchor="ctr">
                    <a:lnL w="12700" cap="flat" cmpd="sng" algn="ctr">
                      <a:solidFill>
                        <a:schemeClr val="accent5">
                          <a:lumMod val="90000"/>
                        </a:schemeClr>
                      </a:solidFill>
                      <a:prstDash val="solid"/>
                      <a:round/>
                      <a:headEnd type="none" w="med" len="med"/>
                      <a:tailEnd type="none" w="med" len="med"/>
                    </a:lnL>
                    <a:lnR w="12700" cap="flat" cmpd="sng" algn="ctr">
                      <a:solidFill>
                        <a:schemeClr val="accent5">
                          <a:lumMod val="90000"/>
                        </a:schemeClr>
                      </a:solidFill>
                      <a:prstDash val="solid"/>
                      <a:round/>
                      <a:headEnd type="none" w="med" len="med"/>
                      <a:tailEnd type="none" w="med" len="med"/>
                    </a:lnR>
                    <a:lnT w="12700" cap="flat" cmpd="sng" algn="ctr">
                      <a:solidFill>
                        <a:schemeClr val="accent5">
                          <a:lumMod val="90000"/>
                        </a:schemeClr>
                      </a:solidFill>
                      <a:prstDash val="solid"/>
                      <a:round/>
                      <a:headEnd type="none" w="med" len="med"/>
                      <a:tailEnd type="none" w="med" len="med"/>
                    </a:lnT>
                    <a:lnB w="12700" cap="flat" cmpd="sng" algn="ctr">
                      <a:solidFill>
                        <a:schemeClr val="accent5">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2143991"/>
                  </a:ext>
                </a:extLst>
              </a:tr>
              <a:tr h="611701">
                <a:tc>
                  <a:txBody>
                    <a:bodyPr/>
                    <a:lstStyle>
                      <a:lvl1pPr marL="0" algn="l" defTabSz="914400" rtl="0" eaLnBrk="1" latinLnBrk="0" hangingPunct="1">
                        <a:defRPr sz="1800" kern="1200">
                          <a:solidFill>
                            <a:schemeClr val="dk1"/>
                          </a:solidFill>
                          <a:latin typeface="Montserrat"/>
                        </a:defRPr>
                      </a:lvl1pPr>
                      <a:lvl2pPr marL="457200" algn="l" defTabSz="914400" rtl="0" eaLnBrk="1" latinLnBrk="0" hangingPunct="1">
                        <a:defRPr sz="1800" kern="1200">
                          <a:solidFill>
                            <a:schemeClr val="dk1"/>
                          </a:solidFill>
                          <a:latin typeface="Montserrat"/>
                        </a:defRPr>
                      </a:lvl2pPr>
                      <a:lvl3pPr marL="914400" algn="l" defTabSz="914400" rtl="0" eaLnBrk="1" latinLnBrk="0" hangingPunct="1">
                        <a:defRPr sz="1800" kern="1200">
                          <a:solidFill>
                            <a:schemeClr val="dk1"/>
                          </a:solidFill>
                          <a:latin typeface="Montserrat"/>
                        </a:defRPr>
                      </a:lvl3pPr>
                      <a:lvl4pPr marL="1371600" algn="l" defTabSz="914400" rtl="0" eaLnBrk="1" latinLnBrk="0" hangingPunct="1">
                        <a:defRPr sz="1800" kern="1200">
                          <a:solidFill>
                            <a:schemeClr val="dk1"/>
                          </a:solidFill>
                          <a:latin typeface="Montserrat"/>
                        </a:defRPr>
                      </a:lvl4pPr>
                      <a:lvl5pPr marL="1828800" algn="l" defTabSz="914400" rtl="0" eaLnBrk="1" latinLnBrk="0" hangingPunct="1">
                        <a:defRPr sz="1800" kern="1200">
                          <a:solidFill>
                            <a:schemeClr val="dk1"/>
                          </a:solidFill>
                          <a:latin typeface="Montserrat"/>
                        </a:defRPr>
                      </a:lvl5pPr>
                      <a:lvl6pPr marL="2286000" algn="l" defTabSz="914400" rtl="0" eaLnBrk="1" latinLnBrk="0" hangingPunct="1">
                        <a:defRPr sz="1800" kern="1200">
                          <a:solidFill>
                            <a:schemeClr val="dk1"/>
                          </a:solidFill>
                          <a:latin typeface="Montserrat"/>
                        </a:defRPr>
                      </a:lvl6pPr>
                      <a:lvl7pPr marL="2743200" algn="l" defTabSz="914400" rtl="0" eaLnBrk="1" latinLnBrk="0" hangingPunct="1">
                        <a:defRPr sz="1800" kern="1200">
                          <a:solidFill>
                            <a:schemeClr val="dk1"/>
                          </a:solidFill>
                          <a:latin typeface="Montserrat"/>
                        </a:defRPr>
                      </a:lvl7pPr>
                      <a:lvl8pPr marL="3200400" algn="l" defTabSz="914400" rtl="0" eaLnBrk="1" latinLnBrk="0" hangingPunct="1">
                        <a:defRPr sz="1800" kern="1200">
                          <a:solidFill>
                            <a:schemeClr val="dk1"/>
                          </a:solidFill>
                          <a:latin typeface="Montserrat"/>
                        </a:defRPr>
                      </a:lvl8pPr>
                      <a:lvl9pPr marL="3657600" algn="l" defTabSz="914400" rtl="0" eaLnBrk="1" latinLnBrk="0" hangingPunct="1">
                        <a:defRPr sz="1800" kern="1200">
                          <a:solidFill>
                            <a:schemeClr val="dk1"/>
                          </a:solidFill>
                          <a:latin typeface="Montserrat"/>
                        </a:defRPr>
                      </a:lvl9pPr>
                    </a:lstStyle>
                    <a:p>
                      <a:pPr>
                        <a:lnSpc>
                          <a:spcPct val="114000"/>
                        </a:lnSpc>
                      </a:pPr>
                      <a:r>
                        <a:rPr lang="en-US" sz="1400" dirty="0">
                          <a:solidFill>
                            <a:schemeClr val="tx2"/>
                          </a:solidFill>
                          <a:latin typeface="Montserrat SemiBold" pitchFamily="2" charset="0"/>
                        </a:rPr>
                        <a:t>Cost </a:t>
                      </a:r>
                      <a:br>
                        <a:rPr lang="en-US" sz="1400" dirty="0">
                          <a:solidFill>
                            <a:schemeClr val="tx2"/>
                          </a:solidFill>
                          <a:latin typeface="Montserrat SemiBold" pitchFamily="2" charset="0"/>
                        </a:rPr>
                      </a:br>
                      <a:r>
                        <a:rPr lang="en-US" sz="1400" dirty="0">
                          <a:solidFill>
                            <a:schemeClr val="tx2"/>
                          </a:solidFill>
                          <a:latin typeface="Montserrat SemiBold" pitchFamily="2" charset="0"/>
                        </a:rPr>
                        <a:t>Reduction</a:t>
                      </a:r>
                    </a:p>
                  </a:txBody>
                  <a:tcPr anchor="ctr">
                    <a:lnL w="12700" cap="flat" cmpd="sng" algn="ctr">
                      <a:solidFill>
                        <a:schemeClr val="accent5">
                          <a:lumMod val="90000"/>
                        </a:schemeClr>
                      </a:solidFill>
                      <a:prstDash val="solid"/>
                      <a:round/>
                      <a:headEnd type="none" w="med" len="med"/>
                      <a:tailEnd type="none" w="med" len="med"/>
                    </a:lnL>
                    <a:lnR w="12700" cap="flat" cmpd="sng" algn="ctr">
                      <a:solidFill>
                        <a:schemeClr val="accent5">
                          <a:lumMod val="90000"/>
                        </a:schemeClr>
                      </a:solidFill>
                      <a:prstDash val="solid"/>
                      <a:round/>
                      <a:headEnd type="none" w="med" len="med"/>
                      <a:tailEnd type="none" w="med" len="med"/>
                    </a:lnR>
                    <a:lnT w="12700" cap="flat" cmpd="sng" algn="ctr">
                      <a:solidFill>
                        <a:schemeClr val="accent5">
                          <a:lumMod val="90000"/>
                        </a:schemeClr>
                      </a:solidFill>
                      <a:prstDash val="solid"/>
                      <a:round/>
                      <a:headEnd type="none" w="med" len="med"/>
                      <a:tailEnd type="none" w="med" len="med"/>
                    </a:lnT>
                    <a:lnB w="12700" cap="flat" cmpd="sng" algn="ctr">
                      <a:solidFill>
                        <a:schemeClr val="accent5">
                          <a:lumMod val="90000"/>
                        </a:schemeClr>
                      </a:solidFill>
                      <a:prstDash val="solid"/>
                      <a:round/>
                      <a:headEnd type="none" w="med" len="med"/>
                      <a:tailEnd type="none" w="med" len="med"/>
                    </a:lnB>
                    <a:lnTlToBr w="12700" cmpd="sng">
                      <a:noFill/>
                      <a:prstDash val="solid"/>
                    </a:lnTlToBr>
                    <a:lnBlToTr w="12700" cmpd="sng">
                      <a:noFill/>
                      <a:prstDash val="solid"/>
                    </a:lnBlToTr>
                    <a:solidFill>
                      <a:srgbClr val="F8F9FE"/>
                    </a:solidFill>
                  </a:tcPr>
                </a:tc>
                <a:tc>
                  <a:txBody>
                    <a:bodyPr/>
                    <a:lstStyle>
                      <a:lvl1pPr marL="0" algn="l" defTabSz="914400" rtl="0" eaLnBrk="1" latinLnBrk="0" hangingPunct="1">
                        <a:defRPr sz="1800" kern="1200">
                          <a:solidFill>
                            <a:schemeClr val="dk1"/>
                          </a:solidFill>
                          <a:latin typeface="Montserrat"/>
                        </a:defRPr>
                      </a:lvl1pPr>
                      <a:lvl2pPr marL="457200" algn="l" defTabSz="914400" rtl="0" eaLnBrk="1" latinLnBrk="0" hangingPunct="1">
                        <a:defRPr sz="1800" kern="1200">
                          <a:solidFill>
                            <a:schemeClr val="dk1"/>
                          </a:solidFill>
                          <a:latin typeface="Montserrat"/>
                        </a:defRPr>
                      </a:lvl2pPr>
                      <a:lvl3pPr marL="914400" algn="l" defTabSz="914400" rtl="0" eaLnBrk="1" latinLnBrk="0" hangingPunct="1">
                        <a:defRPr sz="1800" kern="1200">
                          <a:solidFill>
                            <a:schemeClr val="dk1"/>
                          </a:solidFill>
                          <a:latin typeface="Montserrat"/>
                        </a:defRPr>
                      </a:lvl3pPr>
                      <a:lvl4pPr marL="1371600" algn="l" defTabSz="914400" rtl="0" eaLnBrk="1" latinLnBrk="0" hangingPunct="1">
                        <a:defRPr sz="1800" kern="1200">
                          <a:solidFill>
                            <a:schemeClr val="dk1"/>
                          </a:solidFill>
                          <a:latin typeface="Montserrat"/>
                        </a:defRPr>
                      </a:lvl4pPr>
                      <a:lvl5pPr marL="1828800" algn="l" defTabSz="914400" rtl="0" eaLnBrk="1" latinLnBrk="0" hangingPunct="1">
                        <a:defRPr sz="1800" kern="1200">
                          <a:solidFill>
                            <a:schemeClr val="dk1"/>
                          </a:solidFill>
                          <a:latin typeface="Montserrat"/>
                        </a:defRPr>
                      </a:lvl5pPr>
                      <a:lvl6pPr marL="2286000" algn="l" defTabSz="914400" rtl="0" eaLnBrk="1" latinLnBrk="0" hangingPunct="1">
                        <a:defRPr sz="1800" kern="1200">
                          <a:solidFill>
                            <a:schemeClr val="dk1"/>
                          </a:solidFill>
                          <a:latin typeface="Montserrat"/>
                        </a:defRPr>
                      </a:lvl6pPr>
                      <a:lvl7pPr marL="2743200" algn="l" defTabSz="914400" rtl="0" eaLnBrk="1" latinLnBrk="0" hangingPunct="1">
                        <a:defRPr sz="1800" kern="1200">
                          <a:solidFill>
                            <a:schemeClr val="dk1"/>
                          </a:solidFill>
                          <a:latin typeface="Montserrat"/>
                        </a:defRPr>
                      </a:lvl7pPr>
                      <a:lvl8pPr marL="3200400" algn="l" defTabSz="914400" rtl="0" eaLnBrk="1" latinLnBrk="0" hangingPunct="1">
                        <a:defRPr sz="1800" kern="1200">
                          <a:solidFill>
                            <a:schemeClr val="dk1"/>
                          </a:solidFill>
                          <a:latin typeface="Montserrat"/>
                        </a:defRPr>
                      </a:lvl8pPr>
                      <a:lvl9pPr marL="3657600" algn="l" defTabSz="914400" rtl="0" eaLnBrk="1" latinLnBrk="0" hangingPunct="1">
                        <a:defRPr sz="1800" kern="1200">
                          <a:solidFill>
                            <a:schemeClr val="dk1"/>
                          </a:solidFill>
                          <a:latin typeface="Montserrat"/>
                        </a:defRPr>
                      </a:lvl9pPr>
                    </a:lstStyle>
                    <a:p>
                      <a:pPr>
                        <a:lnSpc>
                          <a:spcPct val="114000"/>
                        </a:lnSpc>
                      </a:pPr>
                      <a:r>
                        <a:rPr lang="en-US" sz="1200" dirty="0">
                          <a:solidFill>
                            <a:schemeClr val="tx2"/>
                          </a:solidFill>
                        </a:rPr>
                        <a:t>10%</a:t>
                      </a:r>
                    </a:p>
                  </a:txBody>
                  <a:tcPr anchor="ctr">
                    <a:lnL w="12700" cap="flat" cmpd="sng" algn="ctr">
                      <a:solidFill>
                        <a:schemeClr val="accent5">
                          <a:lumMod val="90000"/>
                        </a:schemeClr>
                      </a:solidFill>
                      <a:prstDash val="solid"/>
                      <a:round/>
                      <a:headEnd type="none" w="med" len="med"/>
                      <a:tailEnd type="none" w="med" len="med"/>
                    </a:lnL>
                    <a:lnR w="12700" cap="flat" cmpd="sng" algn="ctr">
                      <a:solidFill>
                        <a:schemeClr val="accent5">
                          <a:lumMod val="90000"/>
                        </a:schemeClr>
                      </a:solidFill>
                      <a:prstDash val="solid"/>
                      <a:round/>
                      <a:headEnd type="none" w="med" len="med"/>
                      <a:tailEnd type="none" w="med" len="med"/>
                    </a:lnR>
                    <a:lnT w="12700" cap="flat" cmpd="sng" algn="ctr">
                      <a:solidFill>
                        <a:schemeClr val="accent5">
                          <a:lumMod val="90000"/>
                        </a:schemeClr>
                      </a:solidFill>
                      <a:prstDash val="solid"/>
                      <a:round/>
                      <a:headEnd type="none" w="med" len="med"/>
                      <a:tailEnd type="none" w="med" len="med"/>
                    </a:lnT>
                    <a:lnB w="12700" cap="flat" cmpd="sng" algn="ctr">
                      <a:solidFill>
                        <a:schemeClr val="accent5">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Montserrat"/>
                        </a:defRPr>
                      </a:lvl1pPr>
                      <a:lvl2pPr marL="457200" algn="l" defTabSz="914400" rtl="0" eaLnBrk="1" latinLnBrk="0" hangingPunct="1">
                        <a:defRPr sz="1800" kern="1200">
                          <a:solidFill>
                            <a:schemeClr val="dk1"/>
                          </a:solidFill>
                          <a:latin typeface="Montserrat"/>
                        </a:defRPr>
                      </a:lvl2pPr>
                      <a:lvl3pPr marL="914400" algn="l" defTabSz="914400" rtl="0" eaLnBrk="1" latinLnBrk="0" hangingPunct="1">
                        <a:defRPr sz="1800" kern="1200">
                          <a:solidFill>
                            <a:schemeClr val="dk1"/>
                          </a:solidFill>
                          <a:latin typeface="Montserrat"/>
                        </a:defRPr>
                      </a:lvl3pPr>
                      <a:lvl4pPr marL="1371600" algn="l" defTabSz="914400" rtl="0" eaLnBrk="1" latinLnBrk="0" hangingPunct="1">
                        <a:defRPr sz="1800" kern="1200">
                          <a:solidFill>
                            <a:schemeClr val="dk1"/>
                          </a:solidFill>
                          <a:latin typeface="Montserrat"/>
                        </a:defRPr>
                      </a:lvl4pPr>
                      <a:lvl5pPr marL="1828800" algn="l" defTabSz="914400" rtl="0" eaLnBrk="1" latinLnBrk="0" hangingPunct="1">
                        <a:defRPr sz="1800" kern="1200">
                          <a:solidFill>
                            <a:schemeClr val="dk1"/>
                          </a:solidFill>
                          <a:latin typeface="Montserrat"/>
                        </a:defRPr>
                      </a:lvl5pPr>
                      <a:lvl6pPr marL="2286000" algn="l" defTabSz="914400" rtl="0" eaLnBrk="1" latinLnBrk="0" hangingPunct="1">
                        <a:defRPr sz="1800" kern="1200">
                          <a:solidFill>
                            <a:schemeClr val="dk1"/>
                          </a:solidFill>
                          <a:latin typeface="Montserrat"/>
                        </a:defRPr>
                      </a:lvl6pPr>
                      <a:lvl7pPr marL="2743200" algn="l" defTabSz="914400" rtl="0" eaLnBrk="1" latinLnBrk="0" hangingPunct="1">
                        <a:defRPr sz="1800" kern="1200">
                          <a:solidFill>
                            <a:schemeClr val="dk1"/>
                          </a:solidFill>
                          <a:latin typeface="Montserrat"/>
                        </a:defRPr>
                      </a:lvl7pPr>
                      <a:lvl8pPr marL="3200400" algn="l" defTabSz="914400" rtl="0" eaLnBrk="1" latinLnBrk="0" hangingPunct="1">
                        <a:defRPr sz="1800" kern="1200">
                          <a:solidFill>
                            <a:schemeClr val="dk1"/>
                          </a:solidFill>
                          <a:latin typeface="Montserrat"/>
                        </a:defRPr>
                      </a:lvl8pPr>
                      <a:lvl9pPr marL="3657600" algn="l" defTabSz="914400" rtl="0" eaLnBrk="1" latinLnBrk="0" hangingPunct="1">
                        <a:defRPr sz="1800" kern="1200">
                          <a:solidFill>
                            <a:schemeClr val="dk1"/>
                          </a:solidFill>
                          <a:latin typeface="Montserrat"/>
                        </a:defRPr>
                      </a:lvl9pPr>
                    </a:lstStyle>
                    <a:p>
                      <a:pPr>
                        <a:lnSpc>
                          <a:spcPct val="114000"/>
                        </a:lnSpc>
                      </a:pPr>
                      <a:r>
                        <a:rPr lang="en-US" sz="1200" dirty="0">
                          <a:solidFill>
                            <a:schemeClr val="tx2"/>
                          </a:solidFill>
                        </a:rPr>
                        <a:t>28%</a:t>
                      </a:r>
                    </a:p>
                  </a:txBody>
                  <a:tcPr anchor="ctr">
                    <a:lnL w="12700" cap="flat" cmpd="sng" algn="ctr">
                      <a:solidFill>
                        <a:schemeClr val="accent5">
                          <a:lumMod val="90000"/>
                        </a:schemeClr>
                      </a:solidFill>
                      <a:prstDash val="solid"/>
                      <a:round/>
                      <a:headEnd type="none" w="med" len="med"/>
                      <a:tailEnd type="none" w="med" len="med"/>
                    </a:lnL>
                    <a:lnR w="12700" cap="flat" cmpd="sng" algn="ctr">
                      <a:solidFill>
                        <a:schemeClr val="accent5">
                          <a:lumMod val="90000"/>
                        </a:schemeClr>
                      </a:solidFill>
                      <a:prstDash val="solid"/>
                      <a:round/>
                      <a:headEnd type="none" w="med" len="med"/>
                      <a:tailEnd type="none" w="med" len="med"/>
                    </a:lnR>
                    <a:lnT w="12700" cap="flat" cmpd="sng" algn="ctr">
                      <a:solidFill>
                        <a:schemeClr val="accent5">
                          <a:lumMod val="90000"/>
                        </a:schemeClr>
                      </a:solidFill>
                      <a:prstDash val="solid"/>
                      <a:round/>
                      <a:headEnd type="none" w="med" len="med"/>
                      <a:tailEnd type="none" w="med" len="med"/>
                    </a:lnT>
                    <a:lnB w="12700" cap="flat" cmpd="sng" algn="ctr">
                      <a:solidFill>
                        <a:schemeClr val="accent5">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92253020"/>
                  </a:ext>
                </a:extLst>
              </a:tr>
              <a:tr h="437786">
                <a:tc>
                  <a:txBody>
                    <a:bodyPr/>
                    <a:lstStyle>
                      <a:lvl1pPr marL="0" algn="l" defTabSz="914400" rtl="0" eaLnBrk="1" latinLnBrk="0" hangingPunct="1">
                        <a:defRPr sz="1800" kern="1200">
                          <a:solidFill>
                            <a:schemeClr val="dk1"/>
                          </a:solidFill>
                          <a:latin typeface="Montserrat"/>
                        </a:defRPr>
                      </a:lvl1pPr>
                      <a:lvl2pPr marL="457200" algn="l" defTabSz="914400" rtl="0" eaLnBrk="1" latinLnBrk="0" hangingPunct="1">
                        <a:defRPr sz="1800" kern="1200">
                          <a:solidFill>
                            <a:schemeClr val="dk1"/>
                          </a:solidFill>
                          <a:latin typeface="Montserrat"/>
                        </a:defRPr>
                      </a:lvl2pPr>
                      <a:lvl3pPr marL="914400" algn="l" defTabSz="914400" rtl="0" eaLnBrk="1" latinLnBrk="0" hangingPunct="1">
                        <a:defRPr sz="1800" kern="1200">
                          <a:solidFill>
                            <a:schemeClr val="dk1"/>
                          </a:solidFill>
                          <a:latin typeface="Montserrat"/>
                        </a:defRPr>
                      </a:lvl3pPr>
                      <a:lvl4pPr marL="1371600" algn="l" defTabSz="914400" rtl="0" eaLnBrk="1" latinLnBrk="0" hangingPunct="1">
                        <a:defRPr sz="1800" kern="1200">
                          <a:solidFill>
                            <a:schemeClr val="dk1"/>
                          </a:solidFill>
                          <a:latin typeface="Montserrat"/>
                        </a:defRPr>
                      </a:lvl4pPr>
                      <a:lvl5pPr marL="1828800" algn="l" defTabSz="914400" rtl="0" eaLnBrk="1" latinLnBrk="0" hangingPunct="1">
                        <a:defRPr sz="1800" kern="1200">
                          <a:solidFill>
                            <a:schemeClr val="dk1"/>
                          </a:solidFill>
                          <a:latin typeface="Montserrat"/>
                        </a:defRPr>
                      </a:lvl5pPr>
                      <a:lvl6pPr marL="2286000" algn="l" defTabSz="914400" rtl="0" eaLnBrk="1" latinLnBrk="0" hangingPunct="1">
                        <a:defRPr sz="1800" kern="1200">
                          <a:solidFill>
                            <a:schemeClr val="dk1"/>
                          </a:solidFill>
                          <a:latin typeface="Montserrat"/>
                        </a:defRPr>
                      </a:lvl6pPr>
                      <a:lvl7pPr marL="2743200" algn="l" defTabSz="914400" rtl="0" eaLnBrk="1" latinLnBrk="0" hangingPunct="1">
                        <a:defRPr sz="1800" kern="1200">
                          <a:solidFill>
                            <a:schemeClr val="dk1"/>
                          </a:solidFill>
                          <a:latin typeface="Montserrat"/>
                        </a:defRPr>
                      </a:lvl7pPr>
                      <a:lvl8pPr marL="3200400" algn="l" defTabSz="914400" rtl="0" eaLnBrk="1" latinLnBrk="0" hangingPunct="1">
                        <a:defRPr sz="1800" kern="1200">
                          <a:solidFill>
                            <a:schemeClr val="dk1"/>
                          </a:solidFill>
                          <a:latin typeface="Montserrat"/>
                        </a:defRPr>
                      </a:lvl8pPr>
                      <a:lvl9pPr marL="3657600" algn="l" defTabSz="914400" rtl="0" eaLnBrk="1" latinLnBrk="0" hangingPunct="1">
                        <a:defRPr sz="1800" kern="1200">
                          <a:solidFill>
                            <a:schemeClr val="dk1"/>
                          </a:solidFill>
                          <a:latin typeface="Montserrat"/>
                        </a:defRPr>
                      </a:lvl9pPr>
                    </a:lstStyle>
                    <a:p>
                      <a:pPr algn="l">
                        <a:lnSpc>
                          <a:spcPct val="114000"/>
                        </a:lnSpc>
                      </a:pPr>
                      <a:r>
                        <a:rPr lang="en-US" sz="1400" dirty="0">
                          <a:solidFill>
                            <a:schemeClr val="tx2"/>
                          </a:solidFill>
                          <a:latin typeface="Montserrat SemiBold" pitchFamily="2" charset="0"/>
                        </a:rPr>
                        <a:t>IT </a:t>
                      </a:r>
                      <a:br>
                        <a:rPr lang="en-US" sz="1400" dirty="0">
                          <a:solidFill>
                            <a:schemeClr val="tx2"/>
                          </a:solidFill>
                          <a:latin typeface="Montserrat SemiBold" pitchFamily="2" charset="0"/>
                        </a:rPr>
                      </a:br>
                      <a:r>
                        <a:rPr lang="en-US" sz="1400" dirty="0">
                          <a:solidFill>
                            <a:schemeClr val="tx2"/>
                          </a:solidFill>
                          <a:latin typeface="Montserrat SemiBold" pitchFamily="2" charset="0"/>
                        </a:rPr>
                        <a:t>Downtime</a:t>
                      </a:r>
                    </a:p>
                  </a:txBody>
                  <a:tcPr anchor="ctr">
                    <a:lnL w="12700" cap="flat" cmpd="sng" algn="ctr">
                      <a:solidFill>
                        <a:schemeClr val="accent5">
                          <a:lumMod val="90000"/>
                        </a:schemeClr>
                      </a:solidFill>
                      <a:prstDash val="solid"/>
                      <a:round/>
                      <a:headEnd type="none" w="med" len="med"/>
                      <a:tailEnd type="none" w="med" len="med"/>
                    </a:lnL>
                    <a:lnR w="12700" cap="flat" cmpd="sng" algn="ctr">
                      <a:solidFill>
                        <a:schemeClr val="accent5">
                          <a:lumMod val="90000"/>
                        </a:schemeClr>
                      </a:solidFill>
                      <a:prstDash val="solid"/>
                      <a:round/>
                      <a:headEnd type="none" w="med" len="med"/>
                      <a:tailEnd type="none" w="med" len="med"/>
                    </a:lnR>
                    <a:lnT w="12700" cap="flat" cmpd="sng" algn="ctr">
                      <a:solidFill>
                        <a:schemeClr val="accent5">
                          <a:lumMod val="90000"/>
                        </a:schemeClr>
                      </a:solidFill>
                      <a:prstDash val="solid"/>
                      <a:round/>
                      <a:headEnd type="none" w="med" len="med"/>
                      <a:tailEnd type="none" w="med" len="med"/>
                    </a:lnT>
                    <a:lnB w="12700" cap="flat" cmpd="sng" algn="ctr">
                      <a:solidFill>
                        <a:schemeClr val="accent5">
                          <a:lumMod val="90000"/>
                        </a:schemeClr>
                      </a:solidFill>
                      <a:prstDash val="solid"/>
                      <a:round/>
                      <a:headEnd type="none" w="med" len="med"/>
                      <a:tailEnd type="none" w="med" len="med"/>
                    </a:lnB>
                    <a:lnTlToBr w="12700" cmpd="sng">
                      <a:noFill/>
                      <a:prstDash val="solid"/>
                    </a:lnTlToBr>
                    <a:lnBlToTr w="12700" cmpd="sng">
                      <a:noFill/>
                      <a:prstDash val="solid"/>
                    </a:lnBlToTr>
                    <a:solidFill>
                      <a:srgbClr val="F8F9FE"/>
                    </a:solidFill>
                  </a:tcPr>
                </a:tc>
                <a:tc>
                  <a:txBody>
                    <a:bodyPr/>
                    <a:lstStyle>
                      <a:lvl1pPr marL="0" algn="l" defTabSz="914400" rtl="0" eaLnBrk="1" latinLnBrk="0" hangingPunct="1">
                        <a:defRPr sz="1800" kern="1200">
                          <a:solidFill>
                            <a:schemeClr val="dk1"/>
                          </a:solidFill>
                          <a:latin typeface="Montserrat"/>
                        </a:defRPr>
                      </a:lvl1pPr>
                      <a:lvl2pPr marL="457200" algn="l" defTabSz="914400" rtl="0" eaLnBrk="1" latinLnBrk="0" hangingPunct="1">
                        <a:defRPr sz="1800" kern="1200">
                          <a:solidFill>
                            <a:schemeClr val="dk1"/>
                          </a:solidFill>
                          <a:latin typeface="Montserrat"/>
                        </a:defRPr>
                      </a:lvl2pPr>
                      <a:lvl3pPr marL="914400" algn="l" defTabSz="914400" rtl="0" eaLnBrk="1" latinLnBrk="0" hangingPunct="1">
                        <a:defRPr sz="1800" kern="1200">
                          <a:solidFill>
                            <a:schemeClr val="dk1"/>
                          </a:solidFill>
                          <a:latin typeface="Montserrat"/>
                        </a:defRPr>
                      </a:lvl3pPr>
                      <a:lvl4pPr marL="1371600" algn="l" defTabSz="914400" rtl="0" eaLnBrk="1" latinLnBrk="0" hangingPunct="1">
                        <a:defRPr sz="1800" kern="1200">
                          <a:solidFill>
                            <a:schemeClr val="dk1"/>
                          </a:solidFill>
                          <a:latin typeface="Montserrat"/>
                        </a:defRPr>
                      </a:lvl4pPr>
                      <a:lvl5pPr marL="1828800" algn="l" defTabSz="914400" rtl="0" eaLnBrk="1" latinLnBrk="0" hangingPunct="1">
                        <a:defRPr sz="1800" kern="1200">
                          <a:solidFill>
                            <a:schemeClr val="dk1"/>
                          </a:solidFill>
                          <a:latin typeface="Montserrat"/>
                        </a:defRPr>
                      </a:lvl5pPr>
                      <a:lvl6pPr marL="2286000" algn="l" defTabSz="914400" rtl="0" eaLnBrk="1" latinLnBrk="0" hangingPunct="1">
                        <a:defRPr sz="1800" kern="1200">
                          <a:solidFill>
                            <a:schemeClr val="dk1"/>
                          </a:solidFill>
                          <a:latin typeface="Montserrat"/>
                        </a:defRPr>
                      </a:lvl6pPr>
                      <a:lvl7pPr marL="2743200" algn="l" defTabSz="914400" rtl="0" eaLnBrk="1" latinLnBrk="0" hangingPunct="1">
                        <a:defRPr sz="1800" kern="1200">
                          <a:solidFill>
                            <a:schemeClr val="dk1"/>
                          </a:solidFill>
                          <a:latin typeface="Montserrat"/>
                        </a:defRPr>
                      </a:lvl7pPr>
                      <a:lvl8pPr marL="3200400" algn="l" defTabSz="914400" rtl="0" eaLnBrk="1" latinLnBrk="0" hangingPunct="1">
                        <a:defRPr sz="1800" kern="1200">
                          <a:solidFill>
                            <a:schemeClr val="dk1"/>
                          </a:solidFill>
                          <a:latin typeface="Montserrat"/>
                        </a:defRPr>
                      </a:lvl8pPr>
                      <a:lvl9pPr marL="3657600" algn="l" defTabSz="914400" rtl="0" eaLnBrk="1" latinLnBrk="0" hangingPunct="1">
                        <a:defRPr sz="1800" kern="1200">
                          <a:solidFill>
                            <a:schemeClr val="dk1"/>
                          </a:solidFill>
                          <a:latin typeface="Montserrat"/>
                        </a:defRPr>
                      </a:lvl9pPr>
                    </a:lstStyle>
                    <a:p>
                      <a:pPr>
                        <a:lnSpc>
                          <a:spcPct val="114000"/>
                        </a:lnSpc>
                      </a:pPr>
                      <a:r>
                        <a:rPr lang="en-US" sz="1200" dirty="0">
                          <a:solidFill>
                            <a:schemeClr val="tx2"/>
                          </a:solidFill>
                        </a:rPr>
                        <a:t>5 </a:t>
                      </a:r>
                      <a:r>
                        <a:rPr lang="en-US" sz="1200" dirty="0" err="1">
                          <a:solidFill>
                            <a:schemeClr val="tx2"/>
                          </a:solidFill>
                        </a:rPr>
                        <a:t>hrs</a:t>
                      </a:r>
                      <a:r>
                        <a:rPr lang="en-US" sz="1200" dirty="0">
                          <a:solidFill>
                            <a:schemeClr val="tx2"/>
                          </a:solidFill>
                        </a:rPr>
                        <a:t>/month</a:t>
                      </a:r>
                    </a:p>
                  </a:txBody>
                  <a:tcPr anchor="ctr">
                    <a:lnL w="12700" cap="flat" cmpd="sng" algn="ctr">
                      <a:solidFill>
                        <a:schemeClr val="accent5">
                          <a:lumMod val="90000"/>
                        </a:schemeClr>
                      </a:solidFill>
                      <a:prstDash val="solid"/>
                      <a:round/>
                      <a:headEnd type="none" w="med" len="med"/>
                      <a:tailEnd type="none" w="med" len="med"/>
                    </a:lnL>
                    <a:lnR w="12700" cap="flat" cmpd="sng" algn="ctr">
                      <a:solidFill>
                        <a:schemeClr val="accent5">
                          <a:lumMod val="90000"/>
                        </a:schemeClr>
                      </a:solidFill>
                      <a:prstDash val="solid"/>
                      <a:round/>
                      <a:headEnd type="none" w="med" len="med"/>
                      <a:tailEnd type="none" w="med" len="med"/>
                    </a:lnR>
                    <a:lnT w="12700" cap="flat" cmpd="sng" algn="ctr">
                      <a:solidFill>
                        <a:schemeClr val="accent5">
                          <a:lumMod val="90000"/>
                        </a:schemeClr>
                      </a:solidFill>
                      <a:prstDash val="solid"/>
                      <a:round/>
                      <a:headEnd type="none" w="med" len="med"/>
                      <a:tailEnd type="none" w="med" len="med"/>
                    </a:lnT>
                    <a:lnB w="12700" cap="flat" cmpd="sng" algn="ctr">
                      <a:solidFill>
                        <a:schemeClr val="accent5">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Montserrat"/>
                        </a:defRPr>
                      </a:lvl1pPr>
                      <a:lvl2pPr marL="457200" algn="l" defTabSz="914400" rtl="0" eaLnBrk="1" latinLnBrk="0" hangingPunct="1">
                        <a:defRPr sz="1800" kern="1200">
                          <a:solidFill>
                            <a:schemeClr val="dk1"/>
                          </a:solidFill>
                          <a:latin typeface="Montserrat"/>
                        </a:defRPr>
                      </a:lvl2pPr>
                      <a:lvl3pPr marL="914400" algn="l" defTabSz="914400" rtl="0" eaLnBrk="1" latinLnBrk="0" hangingPunct="1">
                        <a:defRPr sz="1800" kern="1200">
                          <a:solidFill>
                            <a:schemeClr val="dk1"/>
                          </a:solidFill>
                          <a:latin typeface="Montserrat"/>
                        </a:defRPr>
                      </a:lvl3pPr>
                      <a:lvl4pPr marL="1371600" algn="l" defTabSz="914400" rtl="0" eaLnBrk="1" latinLnBrk="0" hangingPunct="1">
                        <a:defRPr sz="1800" kern="1200">
                          <a:solidFill>
                            <a:schemeClr val="dk1"/>
                          </a:solidFill>
                          <a:latin typeface="Montserrat"/>
                        </a:defRPr>
                      </a:lvl4pPr>
                      <a:lvl5pPr marL="1828800" algn="l" defTabSz="914400" rtl="0" eaLnBrk="1" latinLnBrk="0" hangingPunct="1">
                        <a:defRPr sz="1800" kern="1200">
                          <a:solidFill>
                            <a:schemeClr val="dk1"/>
                          </a:solidFill>
                          <a:latin typeface="Montserrat"/>
                        </a:defRPr>
                      </a:lvl5pPr>
                      <a:lvl6pPr marL="2286000" algn="l" defTabSz="914400" rtl="0" eaLnBrk="1" latinLnBrk="0" hangingPunct="1">
                        <a:defRPr sz="1800" kern="1200">
                          <a:solidFill>
                            <a:schemeClr val="dk1"/>
                          </a:solidFill>
                          <a:latin typeface="Montserrat"/>
                        </a:defRPr>
                      </a:lvl6pPr>
                      <a:lvl7pPr marL="2743200" algn="l" defTabSz="914400" rtl="0" eaLnBrk="1" latinLnBrk="0" hangingPunct="1">
                        <a:defRPr sz="1800" kern="1200">
                          <a:solidFill>
                            <a:schemeClr val="dk1"/>
                          </a:solidFill>
                          <a:latin typeface="Montserrat"/>
                        </a:defRPr>
                      </a:lvl7pPr>
                      <a:lvl8pPr marL="3200400" algn="l" defTabSz="914400" rtl="0" eaLnBrk="1" latinLnBrk="0" hangingPunct="1">
                        <a:defRPr sz="1800" kern="1200">
                          <a:solidFill>
                            <a:schemeClr val="dk1"/>
                          </a:solidFill>
                          <a:latin typeface="Montserrat"/>
                        </a:defRPr>
                      </a:lvl8pPr>
                      <a:lvl9pPr marL="3657600" algn="l" defTabSz="914400" rtl="0" eaLnBrk="1" latinLnBrk="0" hangingPunct="1">
                        <a:defRPr sz="1800" kern="1200">
                          <a:solidFill>
                            <a:schemeClr val="dk1"/>
                          </a:solidFill>
                          <a:latin typeface="Montserrat"/>
                        </a:defRPr>
                      </a:lvl9pPr>
                    </a:lstStyle>
                    <a:p>
                      <a:pPr>
                        <a:lnSpc>
                          <a:spcPct val="114000"/>
                        </a:lnSpc>
                      </a:pPr>
                      <a:r>
                        <a:rPr lang="en-US" sz="1200" dirty="0">
                          <a:solidFill>
                            <a:schemeClr val="tx2"/>
                          </a:solidFill>
                        </a:rPr>
                        <a:t>30 mins/month</a:t>
                      </a:r>
                    </a:p>
                  </a:txBody>
                  <a:tcPr anchor="ctr">
                    <a:lnL w="12700" cap="flat" cmpd="sng" algn="ctr">
                      <a:solidFill>
                        <a:schemeClr val="accent5">
                          <a:lumMod val="90000"/>
                        </a:schemeClr>
                      </a:solidFill>
                      <a:prstDash val="solid"/>
                      <a:round/>
                      <a:headEnd type="none" w="med" len="med"/>
                      <a:tailEnd type="none" w="med" len="med"/>
                    </a:lnL>
                    <a:lnR w="12700" cap="flat" cmpd="sng" algn="ctr">
                      <a:solidFill>
                        <a:schemeClr val="accent5">
                          <a:lumMod val="90000"/>
                        </a:schemeClr>
                      </a:solidFill>
                      <a:prstDash val="solid"/>
                      <a:round/>
                      <a:headEnd type="none" w="med" len="med"/>
                      <a:tailEnd type="none" w="med" len="med"/>
                    </a:lnR>
                    <a:lnT w="12700" cap="flat" cmpd="sng" algn="ctr">
                      <a:solidFill>
                        <a:schemeClr val="accent5">
                          <a:lumMod val="90000"/>
                        </a:schemeClr>
                      </a:solidFill>
                      <a:prstDash val="solid"/>
                      <a:round/>
                      <a:headEnd type="none" w="med" len="med"/>
                      <a:tailEnd type="none" w="med" len="med"/>
                    </a:lnT>
                    <a:lnB w="12700" cap="flat" cmpd="sng" algn="ctr">
                      <a:solidFill>
                        <a:schemeClr val="accent5">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5676720"/>
                  </a:ext>
                </a:extLst>
              </a:tr>
              <a:tr h="611701">
                <a:tc>
                  <a:txBody>
                    <a:bodyPr/>
                    <a:lstStyle>
                      <a:lvl1pPr marL="0" algn="l" defTabSz="914400" rtl="0" eaLnBrk="1" latinLnBrk="0" hangingPunct="1">
                        <a:defRPr sz="1800" kern="1200">
                          <a:solidFill>
                            <a:schemeClr val="dk1"/>
                          </a:solidFill>
                          <a:latin typeface="Montserrat"/>
                        </a:defRPr>
                      </a:lvl1pPr>
                      <a:lvl2pPr marL="457200" algn="l" defTabSz="914400" rtl="0" eaLnBrk="1" latinLnBrk="0" hangingPunct="1">
                        <a:defRPr sz="1800" kern="1200">
                          <a:solidFill>
                            <a:schemeClr val="dk1"/>
                          </a:solidFill>
                          <a:latin typeface="Montserrat"/>
                        </a:defRPr>
                      </a:lvl2pPr>
                      <a:lvl3pPr marL="914400" algn="l" defTabSz="914400" rtl="0" eaLnBrk="1" latinLnBrk="0" hangingPunct="1">
                        <a:defRPr sz="1800" kern="1200">
                          <a:solidFill>
                            <a:schemeClr val="dk1"/>
                          </a:solidFill>
                          <a:latin typeface="Montserrat"/>
                        </a:defRPr>
                      </a:lvl3pPr>
                      <a:lvl4pPr marL="1371600" algn="l" defTabSz="914400" rtl="0" eaLnBrk="1" latinLnBrk="0" hangingPunct="1">
                        <a:defRPr sz="1800" kern="1200">
                          <a:solidFill>
                            <a:schemeClr val="dk1"/>
                          </a:solidFill>
                          <a:latin typeface="Montserrat"/>
                        </a:defRPr>
                      </a:lvl4pPr>
                      <a:lvl5pPr marL="1828800" algn="l" defTabSz="914400" rtl="0" eaLnBrk="1" latinLnBrk="0" hangingPunct="1">
                        <a:defRPr sz="1800" kern="1200">
                          <a:solidFill>
                            <a:schemeClr val="dk1"/>
                          </a:solidFill>
                          <a:latin typeface="Montserrat"/>
                        </a:defRPr>
                      </a:lvl5pPr>
                      <a:lvl6pPr marL="2286000" algn="l" defTabSz="914400" rtl="0" eaLnBrk="1" latinLnBrk="0" hangingPunct="1">
                        <a:defRPr sz="1800" kern="1200">
                          <a:solidFill>
                            <a:schemeClr val="dk1"/>
                          </a:solidFill>
                          <a:latin typeface="Montserrat"/>
                        </a:defRPr>
                      </a:lvl6pPr>
                      <a:lvl7pPr marL="2743200" algn="l" defTabSz="914400" rtl="0" eaLnBrk="1" latinLnBrk="0" hangingPunct="1">
                        <a:defRPr sz="1800" kern="1200">
                          <a:solidFill>
                            <a:schemeClr val="dk1"/>
                          </a:solidFill>
                          <a:latin typeface="Montserrat"/>
                        </a:defRPr>
                      </a:lvl7pPr>
                      <a:lvl8pPr marL="3200400" algn="l" defTabSz="914400" rtl="0" eaLnBrk="1" latinLnBrk="0" hangingPunct="1">
                        <a:defRPr sz="1800" kern="1200">
                          <a:solidFill>
                            <a:schemeClr val="dk1"/>
                          </a:solidFill>
                          <a:latin typeface="Montserrat"/>
                        </a:defRPr>
                      </a:lvl8pPr>
                      <a:lvl9pPr marL="3657600" algn="l" defTabSz="914400" rtl="0" eaLnBrk="1" latinLnBrk="0" hangingPunct="1">
                        <a:defRPr sz="1800" kern="1200">
                          <a:solidFill>
                            <a:schemeClr val="dk1"/>
                          </a:solidFill>
                          <a:latin typeface="Montserrat"/>
                        </a:defRPr>
                      </a:lvl9pPr>
                    </a:lstStyle>
                    <a:p>
                      <a:pPr>
                        <a:lnSpc>
                          <a:spcPct val="114000"/>
                        </a:lnSpc>
                      </a:pPr>
                      <a:r>
                        <a:rPr lang="en-US" sz="1400" dirty="0">
                          <a:solidFill>
                            <a:schemeClr val="tx2"/>
                          </a:solidFill>
                          <a:latin typeface="Montserrat SemiBold" pitchFamily="2" charset="0"/>
                        </a:rPr>
                        <a:t>Time-to-</a:t>
                      </a:r>
                      <a:br>
                        <a:rPr lang="en-US" sz="1400" dirty="0">
                          <a:solidFill>
                            <a:schemeClr val="tx2"/>
                          </a:solidFill>
                          <a:latin typeface="Montserrat SemiBold" pitchFamily="2" charset="0"/>
                        </a:rPr>
                      </a:br>
                      <a:r>
                        <a:rPr lang="en-US" sz="1400" dirty="0">
                          <a:solidFill>
                            <a:schemeClr val="tx2"/>
                          </a:solidFill>
                          <a:latin typeface="Montserrat SemiBold" pitchFamily="2" charset="0"/>
                        </a:rPr>
                        <a:t>Market (Avg.)</a:t>
                      </a:r>
                    </a:p>
                  </a:txBody>
                  <a:tcPr anchor="ctr">
                    <a:lnL w="12700" cap="flat" cmpd="sng" algn="ctr">
                      <a:solidFill>
                        <a:schemeClr val="accent5">
                          <a:lumMod val="90000"/>
                        </a:schemeClr>
                      </a:solidFill>
                      <a:prstDash val="solid"/>
                      <a:round/>
                      <a:headEnd type="none" w="med" len="med"/>
                      <a:tailEnd type="none" w="med" len="med"/>
                    </a:lnL>
                    <a:lnR w="12700" cap="flat" cmpd="sng" algn="ctr">
                      <a:solidFill>
                        <a:schemeClr val="accent5">
                          <a:lumMod val="90000"/>
                        </a:schemeClr>
                      </a:solidFill>
                      <a:prstDash val="solid"/>
                      <a:round/>
                      <a:headEnd type="none" w="med" len="med"/>
                      <a:tailEnd type="none" w="med" len="med"/>
                    </a:lnR>
                    <a:lnT w="12700" cap="flat" cmpd="sng" algn="ctr">
                      <a:solidFill>
                        <a:schemeClr val="accent5">
                          <a:lumMod val="90000"/>
                        </a:schemeClr>
                      </a:solidFill>
                      <a:prstDash val="solid"/>
                      <a:round/>
                      <a:headEnd type="none" w="med" len="med"/>
                      <a:tailEnd type="none" w="med" len="med"/>
                    </a:lnT>
                    <a:lnB w="12700" cap="flat" cmpd="sng" algn="ctr">
                      <a:solidFill>
                        <a:schemeClr val="accent5">
                          <a:lumMod val="90000"/>
                        </a:schemeClr>
                      </a:solidFill>
                      <a:prstDash val="solid"/>
                      <a:round/>
                      <a:headEnd type="none" w="med" len="med"/>
                      <a:tailEnd type="none" w="med" len="med"/>
                    </a:lnB>
                    <a:lnTlToBr w="12700" cmpd="sng">
                      <a:noFill/>
                      <a:prstDash val="solid"/>
                    </a:lnTlToBr>
                    <a:lnBlToTr w="12700" cmpd="sng">
                      <a:noFill/>
                      <a:prstDash val="solid"/>
                    </a:lnBlToTr>
                    <a:solidFill>
                      <a:srgbClr val="F8F9FE"/>
                    </a:solidFill>
                  </a:tcPr>
                </a:tc>
                <a:tc>
                  <a:txBody>
                    <a:bodyPr/>
                    <a:lstStyle>
                      <a:lvl1pPr marL="0" algn="l" defTabSz="914400" rtl="0" eaLnBrk="1" latinLnBrk="0" hangingPunct="1">
                        <a:defRPr sz="1800" kern="1200">
                          <a:solidFill>
                            <a:schemeClr val="dk1"/>
                          </a:solidFill>
                          <a:latin typeface="Montserrat"/>
                        </a:defRPr>
                      </a:lvl1pPr>
                      <a:lvl2pPr marL="457200" algn="l" defTabSz="914400" rtl="0" eaLnBrk="1" latinLnBrk="0" hangingPunct="1">
                        <a:defRPr sz="1800" kern="1200">
                          <a:solidFill>
                            <a:schemeClr val="dk1"/>
                          </a:solidFill>
                          <a:latin typeface="Montserrat"/>
                        </a:defRPr>
                      </a:lvl2pPr>
                      <a:lvl3pPr marL="914400" algn="l" defTabSz="914400" rtl="0" eaLnBrk="1" latinLnBrk="0" hangingPunct="1">
                        <a:defRPr sz="1800" kern="1200">
                          <a:solidFill>
                            <a:schemeClr val="dk1"/>
                          </a:solidFill>
                          <a:latin typeface="Montserrat"/>
                        </a:defRPr>
                      </a:lvl3pPr>
                      <a:lvl4pPr marL="1371600" algn="l" defTabSz="914400" rtl="0" eaLnBrk="1" latinLnBrk="0" hangingPunct="1">
                        <a:defRPr sz="1800" kern="1200">
                          <a:solidFill>
                            <a:schemeClr val="dk1"/>
                          </a:solidFill>
                          <a:latin typeface="Montserrat"/>
                        </a:defRPr>
                      </a:lvl4pPr>
                      <a:lvl5pPr marL="1828800" algn="l" defTabSz="914400" rtl="0" eaLnBrk="1" latinLnBrk="0" hangingPunct="1">
                        <a:defRPr sz="1800" kern="1200">
                          <a:solidFill>
                            <a:schemeClr val="dk1"/>
                          </a:solidFill>
                          <a:latin typeface="Montserrat"/>
                        </a:defRPr>
                      </a:lvl5pPr>
                      <a:lvl6pPr marL="2286000" algn="l" defTabSz="914400" rtl="0" eaLnBrk="1" latinLnBrk="0" hangingPunct="1">
                        <a:defRPr sz="1800" kern="1200">
                          <a:solidFill>
                            <a:schemeClr val="dk1"/>
                          </a:solidFill>
                          <a:latin typeface="Montserrat"/>
                        </a:defRPr>
                      </a:lvl6pPr>
                      <a:lvl7pPr marL="2743200" algn="l" defTabSz="914400" rtl="0" eaLnBrk="1" latinLnBrk="0" hangingPunct="1">
                        <a:defRPr sz="1800" kern="1200">
                          <a:solidFill>
                            <a:schemeClr val="dk1"/>
                          </a:solidFill>
                          <a:latin typeface="Montserrat"/>
                        </a:defRPr>
                      </a:lvl7pPr>
                      <a:lvl8pPr marL="3200400" algn="l" defTabSz="914400" rtl="0" eaLnBrk="1" latinLnBrk="0" hangingPunct="1">
                        <a:defRPr sz="1800" kern="1200">
                          <a:solidFill>
                            <a:schemeClr val="dk1"/>
                          </a:solidFill>
                          <a:latin typeface="Montserrat"/>
                        </a:defRPr>
                      </a:lvl8pPr>
                      <a:lvl9pPr marL="3657600" algn="l" defTabSz="914400" rtl="0" eaLnBrk="1" latinLnBrk="0" hangingPunct="1">
                        <a:defRPr sz="1800" kern="1200">
                          <a:solidFill>
                            <a:schemeClr val="dk1"/>
                          </a:solidFill>
                          <a:latin typeface="Montserrat"/>
                        </a:defRPr>
                      </a:lvl9pPr>
                    </a:lstStyle>
                    <a:p>
                      <a:pPr>
                        <a:lnSpc>
                          <a:spcPct val="114000"/>
                        </a:lnSpc>
                      </a:pPr>
                      <a:r>
                        <a:rPr lang="en-US" sz="1200" dirty="0">
                          <a:solidFill>
                            <a:schemeClr val="tx2"/>
                          </a:solidFill>
                        </a:rPr>
                        <a:t>8 months</a:t>
                      </a:r>
                    </a:p>
                  </a:txBody>
                  <a:tcPr anchor="ctr">
                    <a:lnL w="12700" cap="flat" cmpd="sng" algn="ctr">
                      <a:solidFill>
                        <a:schemeClr val="accent5">
                          <a:lumMod val="90000"/>
                        </a:schemeClr>
                      </a:solidFill>
                      <a:prstDash val="solid"/>
                      <a:round/>
                      <a:headEnd type="none" w="med" len="med"/>
                      <a:tailEnd type="none" w="med" len="med"/>
                    </a:lnL>
                    <a:lnR w="12700" cap="flat" cmpd="sng" algn="ctr">
                      <a:solidFill>
                        <a:schemeClr val="accent5">
                          <a:lumMod val="90000"/>
                        </a:schemeClr>
                      </a:solidFill>
                      <a:prstDash val="solid"/>
                      <a:round/>
                      <a:headEnd type="none" w="med" len="med"/>
                      <a:tailEnd type="none" w="med" len="med"/>
                    </a:lnR>
                    <a:lnT w="12700" cap="flat" cmpd="sng" algn="ctr">
                      <a:solidFill>
                        <a:schemeClr val="accent5">
                          <a:lumMod val="90000"/>
                        </a:schemeClr>
                      </a:solidFill>
                      <a:prstDash val="solid"/>
                      <a:round/>
                      <a:headEnd type="none" w="med" len="med"/>
                      <a:tailEnd type="none" w="med" len="med"/>
                    </a:lnT>
                    <a:lnB w="12700" cap="flat" cmpd="sng" algn="ctr">
                      <a:solidFill>
                        <a:schemeClr val="accent5">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Montserrat"/>
                        </a:defRPr>
                      </a:lvl1pPr>
                      <a:lvl2pPr marL="457200" algn="l" defTabSz="914400" rtl="0" eaLnBrk="1" latinLnBrk="0" hangingPunct="1">
                        <a:defRPr sz="1800" kern="1200">
                          <a:solidFill>
                            <a:schemeClr val="dk1"/>
                          </a:solidFill>
                          <a:latin typeface="Montserrat"/>
                        </a:defRPr>
                      </a:lvl2pPr>
                      <a:lvl3pPr marL="914400" algn="l" defTabSz="914400" rtl="0" eaLnBrk="1" latinLnBrk="0" hangingPunct="1">
                        <a:defRPr sz="1800" kern="1200">
                          <a:solidFill>
                            <a:schemeClr val="dk1"/>
                          </a:solidFill>
                          <a:latin typeface="Montserrat"/>
                        </a:defRPr>
                      </a:lvl3pPr>
                      <a:lvl4pPr marL="1371600" algn="l" defTabSz="914400" rtl="0" eaLnBrk="1" latinLnBrk="0" hangingPunct="1">
                        <a:defRPr sz="1800" kern="1200">
                          <a:solidFill>
                            <a:schemeClr val="dk1"/>
                          </a:solidFill>
                          <a:latin typeface="Montserrat"/>
                        </a:defRPr>
                      </a:lvl4pPr>
                      <a:lvl5pPr marL="1828800" algn="l" defTabSz="914400" rtl="0" eaLnBrk="1" latinLnBrk="0" hangingPunct="1">
                        <a:defRPr sz="1800" kern="1200">
                          <a:solidFill>
                            <a:schemeClr val="dk1"/>
                          </a:solidFill>
                          <a:latin typeface="Montserrat"/>
                        </a:defRPr>
                      </a:lvl5pPr>
                      <a:lvl6pPr marL="2286000" algn="l" defTabSz="914400" rtl="0" eaLnBrk="1" latinLnBrk="0" hangingPunct="1">
                        <a:defRPr sz="1800" kern="1200">
                          <a:solidFill>
                            <a:schemeClr val="dk1"/>
                          </a:solidFill>
                          <a:latin typeface="Montserrat"/>
                        </a:defRPr>
                      </a:lvl6pPr>
                      <a:lvl7pPr marL="2743200" algn="l" defTabSz="914400" rtl="0" eaLnBrk="1" latinLnBrk="0" hangingPunct="1">
                        <a:defRPr sz="1800" kern="1200">
                          <a:solidFill>
                            <a:schemeClr val="dk1"/>
                          </a:solidFill>
                          <a:latin typeface="Montserrat"/>
                        </a:defRPr>
                      </a:lvl7pPr>
                      <a:lvl8pPr marL="3200400" algn="l" defTabSz="914400" rtl="0" eaLnBrk="1" latinLnBrk="0" hangingPunct="1">
                        <a:defRPr sz="1800" kern="1200">
                          <a:solidFill>
                            <a:schemeClr val="dk1"/>
                          </a:solidFill>
                          <a:latin typeface="Montserrat"/>
                        </a:defRPr>
                      </a:lvl8pPr>
                      <a:lvl9pPr marL="3657600" algn="l" defTabSz="914400" rtl="0" eaLnBrk="1" latinLnBrk="0" hangingPunct="1">
                        <a:defRPr sz="1800" kern="1200">
                          <a:solidFill>
                            <a:schemeClr val="dk1"/>
                          </a:solidFill>
                          <a:latin typeface="Montserrat"/>
                        </a:defRPr>
                      </a:lvl9pPr>
                    </a:lstStyle>
                    <a:p>
                      <a:pPr>
                        <a:lnSpc>
                          <a:spcPct val="114000"/>
                        </a:lnSpc>
                      </a:pPr>
                      <a:r>
                        <a:rPr lang="en-US" sz="1200" dirty="0">
                          <a:solidFill>
                            <a:schemeClr val="tx2"/>
                          </a:solidFill>
                        </a:rPr>
                        <a:t>4 months</a:t>
                      </a:r>
                    </a:p>
                  </a:txBody>
                  <a:tcPr anchor="ctr">
                    <a:lnL w="12700" cap="flat" cmpd="sng" algn="ctr">
                      <a:solidFill>
                        <a:schemeClr val="accent5">
                          <a:lumMod val="90000"/>
                        </a:schemeClr>
                      </a:solidFill>
                      <a:prstDash val="solid"/>
                      <a:round/>
                      <a:headEnd type="none" w="med" len="med"/>
                      <a:tailEnd type="none" w="med" len="med"/>
                    </a:lnL>
                    <a:lnR w="12700" cap="flat" cmpd="sng" algn="ctr">
                      <a:solidFill>
                        <a:schemeClr val="accent5">
                          <a:lumMod val="90000"/>
                        </a:schemeClr>
                      </a:solidFill>
                      <a:prstDash val="solid"/>
                      <a:round/>
                      <a:headEnd type="none" w="med" len="med"/>
                      <a:tailEnd type="none" w="med" len="med"/>
                    </a:lnR>
                    <a:lnT w="12700" cap="flat" cmpd="sng" algn="ctr">
                      <a:solidFill>
                        <a:schemeClr val="accent5">
                          <a:lumMod val="90000"/>
                        </a:schemeClr>
                      </a:solidFill>
                      <a:prstDash val="solid"/>
                      <a:round/>
                      <a:headEnd type="none" w="med" len="med"/>
                      <a:tailEnd type="none" w="med" len="med"/>
                    </a:lnT>
                    <a:lnB w="12700" cap="flat" cmpd="sng" algn="ctr">
                      <a:solidFill>
                        <a:schemeClr val="accent5">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13587"/>
                  </a:ext>
                </a:extLst>
              </a:tr>
            </a:tbl>
          </a:graphicData>
        </a:graphic>
      </p:graphicFrame>
      <p:sp>
        <p:nvSpPr>
          <p:cNvPr id="10" name="Text Placeholder 44">
            <a:extLst>
              <a:ext uri="{FF2B5EF4-FFF2-40B4-BE49-F238E27FC236}">
                <a16:creationId xmlns:a16="http://schemas.microsoft.com/office/drawing/2014/main" id="{3EC14F24-9256-3E11-EC33-09B2CD2FDD8E}"/>
              </a:ext>
            </a:extLst>
          </p:cNvPr>
          <p:cNvSpPr txBox="1">
            <a:spLocks/>
          </p:cNvSpPr>
          <p:nvPr/>
        </p:nvSpPr>
        <p:spPr>
          <a:xfrm>
            <a:off x="1283480" y="1668282"/>
            <a:ext cx="4698220" cy="249299"/>
          </a:xfrm>
          <a:prstGeom prst="rect">
            <a:avLst/>
          </a:prstGeom>
        </p:spPr>
        <p:txBody>
          <a:bodyPr wrap="square" lIns="0" tIns="0" rIns="0" bIns="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4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tx2"/>
                </a:solidFill>
                <a:effectLst/>
                <a:uLnTx/>
                <a:uFillTx/>
                <a:latin typeface="Montserrat SemiBold" pitchFamily="2" charset="0"/>
                <a:ea typeface="+mn-ea"/>
                <a:cs typeface="+mn-cs"/>
              </a:rPr>
              <a:t>Operational Metrics</a:t>
            </a:r>
          </a:p>
        </p:txBody>
      </p:sp>
      <p:sp>
        <p:nvSpPr>
          <p:cNvPr id="20" name="Text Placeholder 44">
            <a:extLst>
              <a:ext uri="{FF2B5EF4-FFF2-40B4-BE49-F238E27FC236}">
                <a16:creationId xmlns:a16="http://schemas.microsoft.com/office/drawing/2014/main" id="{9A682548-5AD8-DA96-EA92-5DBE443E2807}"/>
              </a:ext>
            </a:extLst>
          </p:cNvPr>
          <p:cNvSpPr txBox="1">
            <a:spLocks/>
          </p:cNvSpPr>
          <p:nvPr/>
        </p:nvSpPr>
        <p:spPr>
          <a:xfrm>
            <a:off x="6960379" y="1668282"/>
            <a:ext cx="4622021" cy="249299"/>
          </a:xfrm>
          <a:prstGeom prst="rect">
            <a:avLst/>
          </a:prstGeom>
        </p:spPr>
        <p:txBody>
          <a:bodyPr wrap="square" lIns="0" tIns="0" rIns="0" bIns="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4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tx2"/>
                </a:solidFill>
                <a:effectLst/>
                <a:uLnTx/>
                <a:uFillTx/>
                <a:latin typeface="Montserrat SemiBold" pitchFamily="2" charset="0"/>
                <a:ea typeface="+mn-ea"/>
                <a:cs typeface="+mn-cs"/>
              </a:rPr>
              <a:t>Customer &amp; Revenue Metrics</a:t>
            </a:r>
          </a:p>
        </p:txBody>
      </p:sp>
      <p:graphicFrame>
        <p:nvGraphicFramePr>
          <p:cNvPr id="25" name="Table 24">
            <a:extLst>
              <a:ext uri="{FF2B5EF4-FFF2-40B4-BE49-F238E27FC236}">
                <a16:creationId xmlns:a16="http://schemas.microsoft.com/office/drawing/2014/main" id="{637C13CD-78E5-4160-E3F4-20B74D0AE99C}"/>
              </a:ext>
            </a:extLst>
          </p:cNvPr>
          <p:cNvGraphicFramePr>
            <a:graphicFrameLocks noGrp="1"/>
          </p:cNvGraphicFramePr>
          <p:nvPr>
            <p:extLst>
              <p:ext uri="{D42A27DB-BD31-4B8C-83A1-F6EECF244321}">
                <p14:modId xmlns:p14="http://schemas.microsoft.com/office/powerpoint/2010/main" val="1821749302"/>
              </p:ext>
            </p:extLst>
          </p:nvPr>
        </p:nvGraphicFramePr>
        <p:xfrm>
          <a:off x="6299359" y="2101094"/>
          <a:ext cx="5283042" cy="2938687"/>
        </p:xfrm>
        <a:graphic>
          <a:graphicData uri="http://schemas.openxmlformats.org/drawingml/2006/table">
            <a:tbl>
              <a:tblPr firstRow="1" bandRow="1"/>
              <a:tblGrid>
                <a:gridCol w="1761014">
                  <a:extLst>
                    <a:ext uri="{9D8B030D-6E8A-4147-A177-3AD203B41FA5}">
                      <a16:colId xmlns:a16="http://schemas.microsoft.com/office/drawing/2014/main" val="2908752078"/>
                    </a:ext>
                  </a:extLst>
                </a:gridCol>
                <a:gridCol w="1761014">
                  <a:extLst>
                    <a:ext uri="{9D8B030D-6E8A-4147-A177-3AD203B41FA5}">
                      <a16:colId xmlns:a16="http://schemas.microsoft.com/office/drawing/2014/main" val="683587158"/>
                    </a:ext>
                  </a:extLst>
                </a:gridCol>
                <a:gridCol w="1761014">
                  <a:extLst>
                    <a:ext uri="{9D8B030D-6E8A-4147-A177-3AD203B41FA5}">
                      <a16:colId xmlns:a16="http://schemas.microsoft.com/office/drawing/2014/main" val="266922135"/>
                    </a:ext>
                  </a:extLst>
                </a:gridCol>
              </a:tblGrid>
              <a:tr h="402852">
                <a:tc>
                  <a:txBody>
                    <a:bodyPr/>
                    <a:lstStyle>
                      <a:lvl1pPr marL="0" algn="l" defTabSz="914400" rtl="0" eaLnBrk="1" latinLnBrk="0" hangingPunct="1">
                        <a:defRPr sz="1800" b="1" kern="1200">
                          <a:solidFill>
                            <a:schemeClr val="lt1"/>
                          </a:solidFill>
                          <a:latin typeface="Montserrat"/>
                        </a:defRPr>
                      </a:lvl1pPr>
                      <a:lvl2pPr marL="457200" algn="l" defTabSz="914400" rtl="0" eaLnBrk="1" latinLnBrk="0" hangingPunct="1">
                        <a:defRPr sz="1800" b="1" kern="1200">
                          <a:solidFill>
                            <a:schemeClr val="lt1"/>
                          </a:solidFill>
                          <a:latin typeface="Montserrat"/>
                        </a:defRPr>
                      </a:lvl2pPr>
                      <a:lvl3pPr marL="914400" algn="l" defTabSz="914400" rtl="0" eaLnBrk="1" latinLnBrk="0" hangingPunct="1">
                        <a:defRPr sz="1800" b="1" kern="1200">
                          <a:solidFill>
                            <a:schemeClr val="lt1"/>
                          </a:solidFill>
                          <a:latin typeface="Montserrat"/>
                        </a:defRPr>
                      </a:lvl3pPr>
                      <a:lvl4pPr marL="1371600" algn="l" defTabSz="914400" rtl="0" eaLnBrk="1" latinLnBrk="0" hangingPunct="1">
                        <a:defRPr sz="1800" b="1" kern="1200">
                          <a:solidFill>
                            <a:schemeClr val="lt1"/>
                          </a:solidFill>
                          <a:latin typeface="Montserrat"/>
                        </a:defRPr>
                      </a:lvl4pPr>
                      <a:lvl5pPr marL="1828800" algn="l" defTabSz="914400" rtl="0" eaLnBrk="1" latinLnBrk="0" hangingPunct="1">
                        <a:defRPr sz="1800" b="1" kern="1200">
                          <a:solidFill>
                            <a:schemeClr val="lt1"/>
                          </a:solidFill>
                          <a:latin typeface="Montserrat"/>
                        </a:defRPr>
                      </a:lvl5pPr>
                      <a:lvl6pPr marL="2286000" algn="l" defTabSz="914400" rtl="0" eaLnBrk="1" latinLnBrk="0" hangingPunct="1">
                        <a:defRPr sz="1800" b="1" kern="1200">
                          <a:solidFill>
                            <a:schemeClr val="lt1"/>
                          </a:solidFill>
                          <a:latin typeface="Montserrat"/>
                        </a:defRPr>
                      </a:lvl6pPr>
                      <a:lvl7pPr marL="2743200" algn="l" defTabSz="914400" rtl="0" eaLnBrk="1" latinLnBrk="0" hangingPunct="1">
                        <a:defRPr sz="1800" b="1" kern="1200">
                          <a:solidFill>
                            <a:schemeClr val="lt1"/>
                          </a:solidFill>
                          <a:latin typeface="Montserrat"/>
                        </a:defRPr>
                      </a:lvl7pPr>
                      <a:lvl8pPr marL="3200400" algn="l" defTabSz="914400" rtl="0" eaLnBrk="1" latinLnBrk="0" hangingPunct="1">
                        <a:defRPr sz="1800" b="1" kern="1200">
                          <a:solidFill>
                            <a:schemeClr val="lt1"/>
                          </a:solidFill>
                          <a:latin typeface="Montserrat"/>
                        </a:defRPr>
                      </a:lvl8pPr>
                      <a:lvl9pPr marL="3657600" algn="l" defTabSz="914400" rtl="0" eaLnBrk="1" latinLnBrk="0" hangingPunct="1">
                        <a:defRPr sz="1800" b="1" kern="1200">
                          <a:solidFill>
                            <a:schemeClr val="lt1"/>
                          </a:solidFill>
                          <a:latin typeface="Montserrat"/>
                        </a:defRPr>
                      </a:lvl9pPr>
                    </a:lstStyle>
                    <a:p>
                      <a:pPr>
                        <a:lnSpc>
                          <a:spcPct val="114000"/>
                        </a:lnSpc>
                      </a:pPr>
                      <a:r>
                        <a:rPr lang="en-US" sz="1400" b="0" dirty="0">
                          <a:solidFill>
                            <a:schemeClr val="tx2"/>
                          </a:solidFill>
                          <a:latin typeface="Montserrat SemiBold" pitchFamily="2" charset="0"/>
                        </a:rPr>
                        <a:t>Metric</a:t>
                      </a:r>
                    </a:p>
                  </a:txBody>
                  <a:tcPr anchor="ctr">
                    <a:lnL w="12700" cap="flat" cmpd="sng" algn="ctr">
                      <a:solidFill>
                        <a:schemeClr val="accent5">
                          <a:lumMod val="90000"/>
                        </a:schemeClr>
                      </a:solidFill>
                      <a:prstDash val="solid"/>
                      <a:round/>
                      <a:headEnd type="none" w="med" len="med"/>
                      <a:tailEnd type="none" w="med" len="med"/>
                    </a:lnL>
                    <a:lnR w="12700" cap="flat" cmpd="sng" algn="ctr">
                      <a:solidFill>
                        <a:schemeClr val="accent5">
                          <a:lumMod val="90000"/>
                        </a:schemeClr>
                      </a:solidFill>
                      <a:prstDash val="solid"/>
                      <a:round/>
                      <a:headEnd type="none" w="med" len="med"/>
                      <a:tailEnd type="none" w="med" len="med"/>
                    </a:lnR>
                    <a:lnT w="12700" cap="flat" cmpd="sng" algn="ctr">
                      <a:solidFill>
                        <a:schemeClr val="accent5">
                          <a:lumMod val="90000"/>
                        </a:schemeClr>
                      </a:solidFill>
                      <a:prstDash val="solid"/>
                      <a:round/>
                      <a:headEnd type="none" w="med" len="med"/>
                      <a:tailEnd type="none" w="med" len="med"/>
                    </a:lnT>
                    <a:lnB w="12700" cap="flat" cmpd="sng" algn="ctr">
                      <a:solidFill>
                        <a:schemeClr val="accent5">
                          <a:lumMod val="90000"/>
                        </a:schemeClr>
                      </a:solidFill>
                      <a:prstDash val="solid"/>
                      <a:round/>
                      <a:headEnd type="none" w="med" len="med"/>
                      <a:tailEnd type="none" w="med" len="med"/>
                    </a:lnB>
                    <a:lnTlToBr w="12700" cmpd="sng">
                      <a:noFill/>
                      <a:prstDash val="solid"/>
                    </a:lnTlToBr>
                    <a:lnBlToTr w="12700" cmpd="sng">
                      <a:noFill/>
                      <a:prstDash val="solid"/>
                    </a:lnBlToTr>
                    <a:solidFill>
                      <a:srgbClr val="F8F9FE"/>
                    </a:solidFill>
                  </a:tcPr>
                </a:tc>
                <a:tc>
                  <a:txBody>
                    <a:bodyPr/>
                    <a:lstStyle>
                      <a:lvl1pPr marL="0" algn="l" defTabSz="914400" rtl="0" eaLnBrk="1" latinLnBrk="0" hangingPunct="1">
                        <a:defRPr sz="1800" b="1" kern="1200">
                          <a:solidFill>
                            <a:schemeClr val="lt1"/>
                          </a:solidFill>
                          <a:latin typeface="Montserrat"/>
                        </a:defRPr>
                      </a:lvl1pPr>
                      <a:lvl2pPr marL="457200" algn="l" defTabSz="914400" rtl="0" eaLnBrk="1" latinLnBrk="0" hangingPunct="1">
                        <a:defRPr sz="1800" b="1" kern="1200">
                          <a:solidFill>
                            <a:schemeClr val="lt1"/>
                          </a:solidFill>
                          <a:latin typeface="Montserrat"/>
                        </a:defRPr>
                      </a:lvl2pPr>
                      <a:lvl3pPr marL="914400" algn="l" defTabSz="914400" rtl="0" eaLnBrk="1" latinLnBrk="0" hangingPunct="1">
                        <a:defRPr sz="1800" b="1" kern="1200">
                          <a:solidFill>
                            <a:schemeClr val="lt1"/>
                          </a:solidFill>
                          <a:latin typeface="Montserrat"/>
                        </a:defRPr>
                      </a:lvl3pPr>
                      <a:lvl4pPr marL="1371600" algn="l" defTabSz="914400" rtl="0" eaLnBrk="1" latinLnBrk="0" hangingPunct="1">
                        <a:defRPr sz="1800" b="1" kern="1200">
                          <a:solidFill>
                            <a:schemeClr val="lt1"/>
                          </a:solidFill>
                          <a:latin typeface="Montserrat"/>
                        </a:defRPr>
                      </a:lvl4pPr>
                      <a:lvl5pPr marL="1828800" algn="l" defTabSz="914400" rtl="0" eaLnBrk="1" latinLnBrk="0" hangingPunct="1">
                        <a:defRPr sz="1800" b="1" kern="1200">
                          <a:solidFill>
                            <a:schemeClr val="lt1"/>
                          </a:solidFill>
                          <a:latin typeface="Montserrat"/>
                        </a:defRPr>
                      </a:lvl5pPr>
                      <a:lvl6pPr marL="2286000" algn="l" defTabSz="914400" rtl="0" eaLnBrk="1" latinLnBrk="0" hangingPunct="1">
                        <a:defRPr sz="1800" b="1" kern="1200">
                          <a:solidFill>
                            <a:schemeClr val="lt1"/>
                          </a:solidFill>
                          <a:latin typeface="Montserrat"/>
                        </a:defRPr>
                      </a:lvl6pPr>
                      <a:lvl7pPr marL="2743200" algn="l" defTabSz="914400" rtl="0" eaLnBrk="1" latinLnBrk="0" hangingPunct="1">
                        <a:defRPr sz="1800" b="1" kern="1200">
                          <a:solidFill>
                            <a:schemeClr val="lt1"/>
                          </a:solidFill>
                          <a:latin typeface="Montserrat"/>
                        </a:defRPr>
                      </a:lvl7pPr>
                      <a:lvl8pPr marL="3200400" algn="l" defTabSz="914400" rtl="0" eaLnBrk="1" latinLnBrk="0" hangingPunct="1">
                        <a:defRPr sz="1800" b="1" kern="1200">
                          <a:solidFill>
                            <a:schemeClr val="lt1"/>
                          </a:solidFill>
                          <a:latin typeface="Montserrat"/>
                        </a:defRPr>
                      </a:lvl8pPr>
                      <a:lvl9pPr marL="3657600" algn="l" defTabSz="914400" rtl="0" eaLnBrk="1" latinLnBrk="0" hangingPunct="1">
                        <a:defRPr sz="1800" b="1" kern="1200">
                          <a:solidFill>
                            <a:schemeClr val="lt1"/>
                          </a:solidFill>
                          <a:latin typeface="Montserrat"/>
                        </a:defRPr>
                      </a:lvl9pPr>
                    </a:lstStyle>
                    <a:p>
                      <a:pPr>
                        <a:lnSpc>
                          <a:spcPct val="114000"/>
                        </a:lnSpc>
                      </a:pPr>
                      <a:r>
                        <a:rPr lang="en-US" sz="1400" b="0" dirty="0">
                          <a:solidFill>
                            <a:schemeClr val="tx2"/>
                          </a:solidFill>
                          <a:latin typeface="Montserrat SemiBold" pitchFamily="2" charset="0"/>
                        </a:rPr>
                        <a:t>Before Transformation</a:t>
                      </a:r>
                    </a:p>
                  </a:txBody>
                  <a:tcPr anchor="ctr">
                    <a:lnL w="12700" cap="flat" cmpd="sng" algn="ctr">
                      <a:solidFill>
                        <a:schemeClr val="accent5">
                          <a:lumMod val="90000"/>
                        </a:schemeClr>
                      </a:solidFill>
                      <a:prstDash val="solid"/>
                      <a:round/>
                      <a:headEnd type="none" w="med" len="med"/>
                      <a:tailEnd type="none" w="med" len="med"/>
                    </a:lnL>
                    <a:lnR w="12700" cap="flat" cmpd="sng" algn="ctr">
                      <a:solidFill>
                        <a:schemeClr val="accent5">
                          <a:lumMod val="90000"/>
                        </a:schemeClr>
                      </a:solidFill>
                      <a:prstDash val="solid"/>
                      <a:round/>
                      <a:headEnd type="none" w="med" len="med"/>
                      <a:tailEnd type="none" w="med" len="med"/>
                    </a:lnR>
                    <a:lnT w="12700" cap="flat" cmpd="sng" algn="ctr">
                      <a:solidFill>
                        <a:schemeClr val="accent5">
                          <a:lumMod val="90000"/>
                        </a:schemeClr>
                      </a:solidFill>
                      <a:prstDash val="solid"/>
                      <a:round/>
                      <a:headEnd type="none" w="med" len="med"/>
                      <a:tailEnd type="none" w="med" len="med"/>
                    </a:lnT>
                    <a:lnB w="12700" cap="flat" cmpd="sng" algn="ctr">
                      <a:solidFill>
                        <a:schemeClr val="accent5">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Montserrat"/>
                        </a:defRPr>
                      </a:lvl1pPr>
                      <a:lvl2pPr marL="457200" algn="l" defTabSz="914400" rtl="0" eaLnBrk="1" latinLnBrk="0" hangingPunct="1">
                        <a:defRPr sz="1800" b="1" kern="1200">
                          <a:solidFill>
                            <a:schemeClr val="lt1"/>
                          </a:solidFill>
                          <a:latin typeface="Montserrat"/>
                        </a:defRPr>
                      </a:lvl2pPr>
                      <a:lvl3pPr marL="914400" algn="l" defTabSz="914400" rtl="0" eaLnBrk="1" latinLnBrk="0" hangingPunct="1">
                        <a:defRPr sz="1800" b="1" kern="1200">
                          <a:solidFill>
                            <a:schemeClr val="lt1"/>
                          </a:solidFill>
                          <a:latin typeface="Montserrat"/>
                        </a:defRPr>
                      </a:lvl3pPr>
                      <a:lvl4pPr marL="1371600" algn="l" defTabSz="914400" rtl="0" eaLnBrk="1" latinLnBrk="0" hangingPunct="1">
                        <a:defRPr sz="1800" b="1" kern="1200">
                          <a:solidFill>
                            <a:schemeClr val="lt1"/>
                          </a:solidFill>
                          <a:latin typeface="Montserrat"/>
                        </a:defRPr>
                      </a:lvl4pPr>
                      <a:lvl5pPr marL="1828800" algn="l" defTabSz="914400" rtl="0" eaLnBrk="1" latinLnBrk="0" hangingPunct="1">
                        <a:defRPr sz="1800" b="1" kern="1200">
                          <a:solidFill>
                            <a:schemeClr val="lt1"/>
                          </a:solidFill>
                          <a:latin typeface="Montserrat"/>
                        </a:defRPr>
                      </a:lvl5pPr>
                      <a:lvl6pPr marL="2286000" algn="l" defTabSz="914400" rtl="0" eaLnBrk="1" latinLnBrk="0" hangingPunct="1">
                        <a:defRPr sz="1800" b="1" kern="1200">
                          <a:solidFill>
                            <a:schemeClr val="lt1"/>
                          </a:solidFill>
                          <a:latin typeface="Montserrat"/>
                        </a:defRPr>
                      </a:lvl6pPr>
                      <a:lvl7pPr marL="2743200" algn="l" defTabSz="914400" rtl="0" eaLnBrk="1" latinLnBrk="0" hangingPunct="1">
                        <a:defRPr sz="1800" b="1" kern="1200">
                          <a:solidFill>
                            <a:schemeClr val="lt1"/>
                          </a:solidFill>
                          <a:latin typeface="Montserrat"/>
                        </a:defRPr>
                      </a:lvl7pPr>
                      <a:lvl8pPr marL="3200400" algn="l" defTabSz="914400" rtl="0" eaLnBrk="1" latinLnBrk="0" hangingPunct="1">
                        <a:defRPr sz="1800" b="1" kern="1200">
                          <a:solidFill>
                            <a:schemeClr val="lt1"/>
                          </a:solidFill>
                          <a:latin typeface="Montserrat"/>
                        </a:defRPr>
                      </a:lvl8pPr>
                      <a:lvl9pPr marL="3657600" algn="l" defTabSz="914400" rtl="0" eaLnBrk="1" latinLnBrk="0" hangingPunct="1">
                        <a:defRPr sz="1800" b="1" kern="1200">
                          <a:solidFill>
                            <a:schemeClr val="lt1"/>
                          </a:solidFill>
                          <a:latin typeface="Montserrat"/>
                        </a:defRPr>
                      </a:lvl9pPr>
                    </a:lstStyle>
                    <a:p>
                      <a:pPr>
                        <a:lnSpc>
                          <a:spcPct val="114000"/>
                        </a:lnSpc>
                      </a:pPr>
                      <a:r>
                        <a:rPr lang="en-US" sz="1400" b="0" dirty="0">
                          <a:solidFill>
                            <a:schemeClr val="tx2"/>
                          </a:solidFill>
                          <a:latin typeface="Montserrat SemiBold" pitchFamily="2" charset="0"/>
                        </a:rPr>
                        <a:t>After Transformation</a:t>
                      </a:r>
                    </a:p>
                  </a:txBody>
                  <a:tcPr anchor="ctr">
                    <a:lnL w="12700" cap="flat" cmpd="sng" algn="ctr">
                      <a:solidFill>
                        <a:schemeClr val="accent5">
                          <a:lumMod val="90000"/>
                        </a:schemeClr>
                      </a:solidFill>
                      <a:prstDash val="solid"/>
                      <a:round/>
                      <a:headEnd type="none" w="med" len="med"/>
                      <a:tailEnd type="none" w="med" len="med"/>
                    </a:lnL>
                    <a:lnR w="12700" cap="flat" cmpd="sng" algn="ctr">
                      <a:solidFill>
                        <a:schemeClr val="accent5">
                          <a:lumMod val="90000"/>
                        </a:schemeClr>
                      </a:solidFill>
                      <a:prstDash val="solid"/>
                      <a:round/>
                      <a:headEnd type="none" w="med" len="med"/>
                      <a:tailEnd type="none" w="med" len="med"/>
                    </a:lnR>
                    <a:lnT w="12700" cap="flat" cmpd="sng" algn="ctr">
                      <a:solidFill>
                        <a:schemeClr val="accent5">
                          <a:lumMod val="90000"/>
                        </a:schemeClr>
                      </a:solidFill>
                      <a:prstDash val="solid"/>
                      <a:round/>
                      <a:headEnd type="none" w="med" len="med"/>
                      <a:tailEnd type="none" w="med" len="med"/>
                    </a:lnT>
                    <a:lnB w="12700" cap="flat" cmpd="sng" algn="ctr">
                      <a:solidFill>
                        <a:schemeClr val="accent5">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50256675"/>
                  </a:ext>
                </a:extLst>
              </a:tr>
              <a:tr h="594416">
                <a:tc>
                  <a:txBody>
                    <a:bodyPr/>
                    <a:lstStyle>
                      <a:lvl1pPr marL="0" algn="l" defTabSz="914400" rtl="0" eaLnBrk="1" latinLnBrk="0" hangingPunct="1">
                        <a:defRPr sz="1800" kern="1200">
                          <a:solidFill>
                            <a:schemeClr val="dk1"/>
                          </a:solidFill>
                          <a:latin typeface="Montserrat"/>
                        </a:defRPr>
                      </a:lvl1pPr>
                      <a:lvl2pPr marL="457200" algn="l" defTabSz="914400" rtl="0" eaLnBrk="1" latinLnBrk="0" hangingPunct="1">
                        <a:defRPr sz="1800" kern="1200">
                          <a:solidFill>
                            <a:schemeClr val="dk1"/>
                          </a:solidFill>
                          <a:latin typeface="Montserrat"/>
                        </a:defRPr>
                      </a:lvl2pPr>
                      <a:lvl3pPr marL="914400" algn="l" defTabSz="914400" rtl="0" eaLnBrk="1" latinLnBrk="0" hangingPunct="1">
                        <a:defRPr sz="1800" kern="1200">
                          <a:solidFill>
                            <a:schemeClr val="dk1"/>
                          </a:solidFill>
                          <a:latin typeface="Montserrat"/>
                        </a:defRPr>
                      </a:lvl3pPr>
                      <a:lvl4pPr marL="1371600" algn="l" defTabSz="914400" rtl="0" eaLnBrk="1" latinLnBrk="0" hangingPunct="1">
                        <a:defRPr sz="1800" kern="1200">
                          <a:solidFill>
                            <a:schemeClr val="dk1"/>
                          </a:solidFill>
                          <a:latin typeface="Montserrat"/>
                        </a:defRPr>
                      </a:lvl4pPr>
                      <a:lvl5pPr marL="1828800" algn="l" defTabSz="914400" rtl="0" eaLnBrk="1" latinLnBrk="0" hangingPunct="1">
                        <a:defRPr sz="1800" kern="1200">
                          <a:solidFill>
                            <a:schemeClr val="dk1"/>
                          </a:solidFill>
                          <a:latin typeface="Montserrat"/>
                        </a:defRPr>
                      </a:lvl5pPr>
                      <a:lvl6pPr marL="2286000" algn="l" defTabSz="914400" rtl="0" eaLnBrk="1" latinLnBrk="0" hangingPunct="1">
                        <a:defRPr sz="1800" kern="1200">
                          <a:solidFill>
                            <a:schemeClr val="dk1"/>
                          </a:solidFill>
                          <a:latin typeface="Montserrat"/>
                        </a:defRPr>
                      </a:lvl6pPr>
                      <a:lvl7pPr marL="2743200" algn="l" defTabSz="914400" rtl="0" eaLnBrk="1" latinLnBrk="0" hangingPunct="1">
                        <a:defRPr sz="1800" kern="1200">
                          <a:solidFill>
                            <a:schemeClr val="dk1"/>
                          </a:solidFill>
                          <a:latin typeface="Montserrat"/>
                        </a:defRPr>
                      </a:lvl7pPr>
                      <a:lvl8pPr marL="3200400" algn="l" defTabSz="914400" rtl="0" eaLnBrk="1" latinLnBrk="0" hangingPunct="1">
                        <a:defRPr sz="1800" kern="1200">
                          <a:solidFill>
                            <a:schemeClr val="dk1"/>
                          </a:solidFill>
                          <a:latin typeface="Montserrat"/>
                        </a:defRPr>
                      </a:lvl8pPr>
                      <a:lvl9pPr marL="3657600" algn="l" defTabSz="914400" rtl="0" eaLnBrk="1" latinLnBrk="0" hangingPunct="1">
                        <a:defRPr sz="1800" kern="1200">
                          <a:solidFill>
                            <a:schemeClr val="dk1"/>
                          </a:solidFill>
                          <a:latin typeface="Montserrat"/>
                        </a:defRPr>
                      </a:lvl9pPr>
                    </a:lstStyle>
                    <a:p>
                      <a:pPr>
                        <a:lnSpc>
                          <a:spcPct val="114000"/>
                        </a:lnSpc>
                      </a:pPr>
                      <a:r>
                        <a:rPr lang="en-US" sz="1400" dirty="0">
                          <a:solidFill>
                            <a:schemeClr val="tx2"/>
                          </a:solidFill>
                          <a:latin typeface="Montserrat SemiBold" pitchFamily="2" charset="0"/>
                        </a:rPr>
                        <a:t>Customer Satisfaction</a:t>
                      </a:r>
                    </a:p>
                  </a:txBody>
                  <a:tcPr anchor="ctr">
                    <a:lnL w="12700" cap="flat" cmpd="sng" algn="ctr">
                      <a:solidFill>
                        <a:schemeClr val="accent5">
                          <a:lumMod val="90000"/>
                        </a:schemeClr>
                      </a:solidFill>
                      <a:prstDash val="solid"/>
                      <a:round/>
                      <a:headEnd type="none" w="med" len="med"/>
                      <a:tailEnd type="none" w="med" len="med"/>
                    </a:lnL>
                    <a:lnR w="12700" cap="flat" cmpd="sng" algn="ctr">
                      <a:solidFill>
                        <a:schemeClr val="accent5">
                          <a:lumMod val="90000"/>
                        </a:schemeClr>
                      </a:solidFill>
                      <a:prstDash val="solid"/>
                      <a:round/>
                      <a:headEnd type="none" w="med" len="med"/>
                      <a:tailEnd type="none" w="med" len="med"/>
                    </a:lnR>
                    <a:lnT w="12700" cap="flat" cmpd="sng" algn="ctr">
                      <a:solidFill>
                        <a:schemeClr val="accent5">
                          <a:lumMod val="90000"/>
                        </a:schemeClr>
                      </a:solidFill>
                      <a:prstDash val="solid"/>
                      <a:round/>
                      <a:headEnd type="none" w="med" len="med"/>
                      <a:tailEnd type="none" w="med" len="med"/>
                    </a:lnT>
                    <a:lnB w="12700" cap="flat" cmpd="sng" algn="ctr">
                      <a:solidFill>
                        <a:schemeClr val="accent5">
                          <a:lumMod val="90000"/>
                        </a:schemeClr>
                      </a:solidFill>
                      <a:prstDash val="solid"/>
                      <a:round/>
                      <a:headEnd type="none" w="med" len="med"/>
                      <a:tailEnd type="none" w="med" len="med"/>
                    </a:lnB>
                    <a:lnTlToBr w="12700" cmpd="sng">
                      <a:noFill/>
                      <a:prstDash val="solid"/>
                    </a:lnTlToBr>
                    <a:lnBlToTr w="12700" cmpd="sng">
                      <a:noFill/>
                      <a:prstDash val="solid"/>
                    </a:lnBlToTr>
                    <a:solidFill>
                      <a:srgbClr val="F8F9FE"/>
                    </a:solidFill>
                  </a:tcPr>
                </a:tc>
                <a:tc>
                  <a:txBody>
                    <a:bodyPr/>
                    <a:lstStyle>
                      <a:lvl1pPr marL="0" algn="l" defTabSz="914400" rtl="0" eaLnBrk="1" latinLnBrk="0" hangingPunct="1">
                        <a:defRPr sz="1800" kern="1200">
                          <a:solidFill>
                            <a:schemeClr val="dk1"/>
                          </a:solidFill>
                          <a:latin typeface="Montserrat"/>
                        </a:defRPr>
                      </a:lvl1pPr>
                      <a:lvl2pPr marL="457200" algn="l" defTabSz="914400" rtl="0" eaLnBrk="1" latinLnBrk="0" hangingPunct="1">
                        <a:defRPr sz="1800" kern="1200">
                          <a:solidFill>
                            <a:schemeClr val="dk1"/>
                          </a:solidFill>
                          <a:latin typeface="Montserrat"/>
                        </a:defRPr>
                      </a:lvl2pPr>
                      <a:lvl3pPr marL="914400" algn="l" defTabSz="914400" rtl="0" eaLnBrk="1" latinLnBrk="0" hangingPunct="1">
                        <a:defRPr sz="1800" kern="1200">
                          <a:solidFill>
                            <a:schemeClr val="dk1"/>
                          </a:solidFill>
                          <a:latin typeface="Montserrat"/>
                        </a:defRPr>
                      </a:lvl3pPr>
                      <a:lvl4pPr marL="1371600" algn="l" defTabSz="914400" rtl="0" eaLnBrk="1" latinLnBrk="0" hangingPunct="1">
                        <a:defRPr sz="1800" kern="1200">
                          <a:solidFill>
                            <a:schemeClr val="dk1"/>
                          </a:solidFill>
                          <a:latin typeface="Montserrat"/>
                        </a:defRPr>
                      </a:lvl4pPr>
                      <a:lvl5pPr marL="1828800" algn="l" defTabSz="914400" rtl="0" eaLnBrk="1" latinLnBrk="0" hangingPunct="1">
                        <a:defRPr sz="1800" kern="1200">
                          <a:solidFill>
                            <a:schemeClr val="dk1"/>
                          </a:solidFill>
                          <a:latin typeface="Montserrat"/>
                        </a:defRPr>
                      </a:lvl5pPr>
                      <a:lvl6pPr marL="2286000" algn="l" defTabSz="914400" rtl="0" eaLnBrk="1" latinLnBrk="0" hangingPunct="1">
                        <a:defRPr sz="1800" kern="1200">
                          <a:solidFill>
                            <a:schemeClr val="dk1"/>
                          </a:solidFill>
                          <a:latin typeface="Montserrat"/>
                        </a:defRPr>
                      </a:lvl6pPr>
                      <a:lvl7pPr marL="2743200" algn="l" defTabSz="914400" rtl="0" eaLnBrk="1" latinLnBrk="0" hangingPunct="1">
                        <a:defRPr sz="1800" kern="1200">
                          <a:solidFill>
                            <a:schemeClr val="dk1"/>
                          </a:solidFill>
                          <a:latin typeface="Montserrat"/>
                        </a:defRPr>
                      </a:lvl7pPr>
                      <a:lvl8pPr marL="3200400" algn="l" defTabSz="914400" rtl="0" eaLnBrk="1" latinLnBrk="0" hangingPunct="1">
                        <a:defRPr sz="1800" kern="1200">
                          <a:solidFill>
                            <a:schemeClr val="dk1"/>
                          </a:solidFill>
                          <a:latin typeface="Montserrat"/>
                        </a:defRPr>
                      </a:lvl8pPr>
                      <a:lvl9pPr marL="3657600" algn="l" defTabSz="914400" rtl="0" eaLnBrk="1" latinLnBrk="0" hangingPunct="1">
                        <a:defRPr sz="1800" kern="1200">
                          <a:solidFill>
                            <a:schemeClr val="dk1"/>
                          </a:solidFill>
                          <a:latin typeface="Montserrat"/>
                        </a:defRPr>
                      </a:lvl9pPr>
                    </a:lstStyle>
                    <a:p>
                      <a:pPr>
                        <a:lnSpc>
                          <a:spcPct val="114000"/>
                        </a:lnSpc>
                      </a:pPr>
                      <a:r>
                        <a:rPr lang="en-US" sz="1200" dirty="0">
                          <a:solidFill>
                            <a:schemeClr val="tx2"/>
                          </a:solidFill>
                        </a:rPr>
                        <a:t>70%</a:t>
                      </a:r>
                    </a:p>
                  </a:txBody>
                  <a:tcPr anchor="ctr">
                    <a:lnL w="12700" cap="flat" cmpd="sng" algn="ctr">
                      <a:solidFill>
                        <a:schemeClr val="accent5">
                          <a:lumMod val="90000"/>
                        </a:schemeClr>
                      </a:solidFill>
                      <a:prstDash val="solid"/>
                      <a:round/>
                      <a:headEnd type="none" w="med" len="med"/>
                      <a:tailEnd type="none" w="med" len="med"/>
                    </a:lnL>
                    <a:lnR w="12700" cap="flat" cmpd="sng" algn="ctr">
                      <a:solidFill>
                        <a:schemeClr val="accent5">
                          <a:lumMod val="90000"/>
                        </a:schemeClr>
                      </a:solidFill>
                      <a:prstDash val="solid"/>
                      <a:round/>
                      <a:headEnd type="none" w="med" len="med"/>
                      <a:tailEnd type="none" w="med" len="med"/>
                    </a:lnR>
                    <a:lnT w="12700" cap="flat" cmpd="sng" algn="ctr">
                      <a:solidFill>
                        <a:schemeClr val="accent5">
                          <a:lumMod val="90000"/>
                        </a:schemeClr>
                      </a:solidFill>
                      <a:prstDash val="solid"/>
                      <a:round/>
                      <a:headEnd type="none" w="med" len="med"/>
                      <a:tailEnd type="none" w="med" len="med"/>
                    </a:lnT>
                    <a:lnB w="12700" cap="flat" cmpd="sng" algn="ctr">
                      <a:solidFill>
                        <a:schemeClr val="accent5">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Montserrat"/>
                        </a:defRPr>
                      </a:lvl1pPr>
                      <a:lvl2pPr marL="457200" algn="l" defTabSz="914400" rtl="0" eaLnBrk="1" latinLnBrk="0" hangingPunct="1">
                        <a:defRPr sz="1800" kern="1200">
                          <a:solidFill>
                            <a:schemeClr val="dk1"/>
                          </a:solidFill>
                          <a:latin typeface="Montserrat"/>
                        </a:defRPr>
                      </a:lvl2pPr>
                      <a:lvl3pPr marL="914400" algn="l" defTabSz="914400" rtl="0" eaLnBrk="1" latinLnBrk="0" hangingPunct="1">
                        <a:defRPr sz="1800" kern="1200">
                          <a:solidFill>
                            <a:schemeClr val="dk1"/>
                          </a:solidFill>
                          <a:latin typeface="Montserrat"/>
                        </a:defRPr>
                      </a:lvl3pPr>
                      <a:lvl4pPr marL="1371600" algn="l" defTabSz="914400" rtl="0" eaLnBrk="1" latinLnBrk="0" hangingPunct="1">
                        <a:defRPr sz="1800" kern="1200">
                          <a:solidFill>
                            <a:schemeClr val="dk1"/>
                          </a:solidFill>
                          <a:latin typeface="Montserrat"/>
                        </a:defRPr>
                      </a:lvl4pPr>
                      <a:lvl5pPr marL="1828800" algn="l" defTabSz="914400" rtl="0" eaLnBrk="1" latinLnBrk="0" hangingPunct="1">
                        <a:defRPr sz="1800" kern="1200">
                          <a:solidFill>
                            <a:schemeClr val="dk1"/>
                          </a:solidFill>
                          <a:latin typeface="Montserrat"/>
                        </a:defRPr>
                      </a:lvl5pPr>
                      <a:lvl6pPr marL="2286000" algn="l" defTabSz="914400" rtl="0" eaLnBrk="1" latinLnBrk="0" hangingPunct="1">
                        <a:defRPr sz="1800" kern="1200">
                          <a:solidFill>
                            <a:schemeClr val="dk1"/>
                          </a:solidFill>
                          <a:latin typeface="Montserrat"/>
                        </a:defRPr>
                      </a:lvl6pPr>
                      <a:lvl7pPr marL="2743200" algn="l" defTabSz="914400" rtl="0" eaLnBrk="1" latinLnBrk="0" hangingPunct="1">
                        <a:defRPr sz="1800" kern="1200">
                          <a:solidFill>
                            <a:schemeClr val="dk1"/>
                          </a:solidFill>
                          <a:latin typeface="Montserrat"/>
                        </a:defRPr>
                      </a:lvl7pPr>
                      <a:lvl8pPr marL="3200400" algn="l" defTabSz="914400" rtl="0" eaLnBrk="1" latinLnBrk="0" hangingPunct="1">
                        <a:defRPr sz="1800" kern="1200">
                          <a:solidFill>
                            <a:schemeClr val="dk1"/>
                          </a:solidFill>
                          <a:latin typeface="Montserrat"/>
                        </a:defRPr>
                      </a:lvl8pPr>
                      <a:lvl9pPr marL="3657600" algn="l" defTabSz="914400" rtl="0" eaLnBrk="1" latinLnBrk="0" hangingPunct="1">
                        <a:defRPr sz="1800" kern="1200">
                          <a:solidFill>
                            <a:schemeClr val="dk1"/>
                          </a:solidFill>
                          <a:latin typeface="Montserrat"/>
                        </a:defRPr>
                      </a:lvl9pPr>
                    </a:lstStyle>
                    <a:p>
                      <a:pPr>
                        <a:lnSpc>
                          <a:spcPct val="114000"/>
                        </a:lnSpc>
                      </a:pPr>
                      <a:r>
                        <a:rPr lang="en-US" sz="1200" dirty="0">
                          <a:solidFill>
                            <a:schemeClr val="tx2"/>
                          </a:solidFill>
                        </a:rPr>
                        <a:t>92%</a:t>
                      </a:r>
                    </a:p>
                  </a:txBody>
                  <a:tcPr anchor="ctr">
                    <a:lnL w="12700" cap="flat" cmpd="sng" algn="ctr">
                      <a:solidFill>
                        <a:schemeClr val="accent5">
                          <a:lumMod val="90000"/>
                        </a:schemeClr>
                      </a:solidFill>
                      <a:prstDash val="solid"/>
                      <a:round/>
                      <a:headEnd type="none" w="med" len="med"/>
                      <a:tailEnd type="none" w="med" len="med"/>
                    </a:lnL>
                    <a:lnR w="12700" cap="flat" cmpd="sng" algn="ctr">
                      <a:solidFill>
                        <a:schemeClr val="accent5">
                          <a:lumMod val="90000"/>
                        </a:schemeClr>
                      </a:solidFill>
                      <a:prstDash val="solid"/>
                      <a:round/>
                      <a:headEnd type="none" w="med" len="med"/>
                      <a:tailEnd type="none" w="med" len="med"/>
                    </a:lnR>
                    <a:lnT w="12700" cap="flat" cmpd="sng" algn="ctr">
                      <a:solidFill>
                        <a:schemeClr val="accent5">
                          <a:lumMod val="90000"/>
                        </a:schemeClr>
                      </a:solidFill>
                      <a:prstDash val="solid"/>
                      <a:round/>
                      <a:headEnd type="none" w="med" len="med"/>
                      <a:tailEnd type="none" w="med" len="med"/>
                    </a:lnT>
                    <a:lnB w="12700" cap="flat" cmpd="sng" algn="ctr">
                      <a:solidFill>
                        <a:schemeClr val="accent5">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2143991"/>
                  </a:ext>
                </a:extLst>
              </a:tr>
              <a:tr h="594416">
                <a:tc>
                  <a:txBody>
                    <a:bodyPr/>
                    <a:lstStyle>
                      <a:lvl1pPr marL="0" algn="l" defTabSz="914400" rtl="0" eaLnBrk="1" latinLnBrk="0" hangingPunct="1">
                        <a:defRPr sz="1800" kern="1200">
                          <a:solidFill>
                            <a:schemeClr val="dk1"/>
                          </a:solidFill>
                          <a:latin typeface="Montserrat"/>
                        </a:defRPr>
                      </a:lvl1pPr>
                      <a:lvl2pPr marL="457200" algn="l" defTabSz="914400" rtl="0" eaLnBrk="1" latinLnBrk="0" hangingPunct="1">
                        <a:defRPr sz="1800" kern="1200">
                          <a:solidFill>
                            <a:schemeClr val="dk1"/>
                          </a:solidFill>
                          <a:latin typeface="Montserrat"/>
                        </a:defRPr>
                      </a:lvl2pPr>
                      <a:lvl3pPr marL="914400" algn="l" defTabSz="914400" rtl="0" eaLnBrk="1" latinLnBrk="0" hangingPunct="1">
                        <a:defRPr sz="1800" kern="1200">
                          <a:solidFill>
                            <a:schemeClr val="dk1"/>
                          </a:solidFill>
                          <a:latin typeface="Montserrat"/>
                        </a:defRPr>
                      </a:lvl3pPr>
                      <a:lvl4pPr marL="1371600" algn="l" defTabSz="914400" rtl="0" eaLnBrk="1" latinLnBrk="0" hangingPunct="1">
                        <a:defRPr sz="1800" kern="1200">
                          <a:solidFill>
                            <a:schemeClr val="dk1"/>
                          </a:solidFill>
                          <a:latin typeface="Montserrat"/>
                        </a:defRPr>
                      </a:lvl4pPr>
                      <a:lvl5pPr marL="1828800" algn="l" defTabSz="914400" rtl="0" eaLnBrk="1" latinLnBrk="0" hangingPunct="1">
                        <a:defRPr sz="1800" kern="1200">
                          <a:solidFill>
                            <a:schemeClr val="dk1"/>
                          </a:solidFill>
                          <a:latin typeface="Montserrat"/>
                        </a:defRPr>
                      </a:lvl5pPr>
                      <a:lvl6pPr marL="2286000" algn="l" defTabSz="914400" rtl="0" eaLnBrk="1" latinLnBrk="0" hangingPunct="1">
                        <a:defRPr sz="1800" kern="1200">
                          <a:solidFill>
                            <a:schemeClr val="dk1"/>
                          </a:solidFill>
                          <a:latin typeface="Montserrat"/>
                        </a:defRPr>
                      </a:lvl6pPr>
                      <a:lvl7pPr marL="2743200" algn="l" defTabSz="914400" rtl="0" eaLnBrk="1" latinLnBrk="0" hangingPunct="1">
                        <a:defRPr sz="1800" kern="1200">
                          <a:solidFill>
                            <a:schemeClr val="dk1"/>
                          </a:solidFill>
                          <a:latin typeface="Montserrat"/>
                        </a:defRPr>
                      </a:lvl7pPr>
                      <a:lvl8pPr marL="3200400" algn="l" defTabSz="914400" rtl="0" eaLnBrk="1" latinLnBrk="0" hangingPunct="1">
                        <a:defRPr sz="1800" kern="1200">
                          <a:solidFill>
                            <a:schemeClr val="dk1"/>
                          </a:solidFill>
                          <a:latin typeface="Montserrat"/>
                        </a:defRPr>
                      </a:lvl8pPr>
                      <a:lvl9pPr marL="3657600" algn="l" defTabSz="914400" rtl="0" eaLnBrk="1" latinLnBrk="0" hangingPunct="1">
                        <a:defRPr sz="1800" kern="1200">
                          <a:solidFill>
                            <a:schemeClr val="dk1"/>
                          </a:solidFill>
                          <a:latin typeface="Montserrat"/>
                        </a:defRPr>
                      </a:lvl9pPr>
                    </a:lstStyle>
                    <a:p>
                      <a:pPr>
                        <a:lnSpc>
                          <a:spcPct val="114000"/>
                        </a:lnSpc>
                      </a:pPr>
                      <a:r>
                        <a:rPr lang="en-US" sz="1400" dirty="0">
                          <a:solidFill>
                            <a:schemeClr val="tx2"/>
                          </a:solidFill>
                          <a:latin typeface="Montserrat SemiBold" pitchFamily="2" charset="0"/>
                        </a:rPr>
                        <a:t>Revenue from Digital	</a:t>
                      </a:r>
                    </a:p>
                  </a:txBody>
                  <a:tcPr anchor="ctr">
                    <a:lnL w="12700" cap="flat" cmpd="sng" algn="ctr">
                      <a:solidFill>
                        <a:schemeClr val="accent5">
                          <a:lumMod val="90000"/>
                        </a:schemeClr>
                      </a:solidFill>
                      <a:prstDash val="solid"/>
                      <a:round/>
                      <a:headEnd type="none" w="med" len="med"/>
                      <a:tailEnd type="none" w="med" len="med"/>
                    </a:lnL>
                    <a:lnR w="12700" cap="flat" cmpd="sng" algn="ctr">
                      <a:solidFill>
                        <a:schemeClr val="accent5">
                          <a:lumMod val="90000"/>
                        </a:schemeClr>
                      </a:solidFill>
                      <a:prstDash val="solid"/>
                      <a:round/>
                      <a:headEnd type="none" w="med" len="med"/>
                      <a:tailEnd type="none" w="med" len="med"/>
                    </a:lnR>
                    <a:lnT w="12700" cap="flat" cmpd="sng" algn="ctr">
                      <a:solidFill>
                        <a:schemeClr val="accent5">
                          <a:lumMod val="90000"/>
                        </a:schemeClr>
                      </a:solidFill>
                      <a:prstDash val="solid"/>
                      <a:round/>
                      <a:headEnd type="none" w="med" len="med"/>
                      <a:tailEnd type="none" w="med" len="med"/>
                    </a:lnT>
                    <a:lnB w="12700" cap="flat" cmpd="sng" algn="ctr">
                      <a:solidFill>
                        <a:schemeClr val="accent5">
                          <a:lumMod val="90000"/>
                        </a:schemeClr>
                      </a:solidFill>
                      <a:prstDash val="solid"/>
                      <a:round/>
                      <a:headEnd type="none" w="med" len="med"/>
                      <a:tailEnd type="none" w="med" len="med"/>
                    </a:lnB>
                    <a:lnTlToBr w="12700" cmpd="sng">
                      <a:noFill/>
                      <a:prstDash val="solid"/>
                    </a:lnTlToBr>
                    <a:lnBlToTr w="12700" cmpd="sng">
                      <a:noFill/>
                      <a:prstDash val="solid"/>
                    </a:lnBlToTr>
                    <a:solidFill>
                      <a:srgbClr val="F8F9FE"/>
                    </a:solidFill>
                  </a:tcPr>
                </a:tc>
                <a:tc>
                  <a:txBody>
                    <a:bodyPr/>
                    <a:lstStyle>
                      <a:lvl1pPr marL="0" algn="l" defTabSz="914400" rtl="0" eaLnBrk="1" latinLnBrk="0" hangingPunct="1">
                        <a:defRPr sz="1800" kern="1200">
                          <a:solidFill>
                            <a:schemeClr val="dk1"/>
                          </a:solidFill>
                          <a:latin typeface="Montserrat"/>
                        </a:defRPr>
                      </a:lvl1pPr>
                      <a:lvl2pPr marL="457200" algn="l" defTabSz="914400" rtl="0" eaLnBrk="1" latinLnBrk="0" hangingPunct="1">
                        <a:defRPr sz="1800" kern="1200">
                          <a:solidFill>
                            <a:schemeClr val="dk1"/>
                          </a:solidFill>
                          <a:latin typeface="Montserrat"/>
                        </a:defRPr>
                      </a:lvl2pPr>
                      <a:lvl3pPr marL="914400" algn="l" defTabSz="914400" rtl="0" eaLnBrk="1" latinLnBrk="0" hangingPunct="1">
                        <a:defRPr sz="1800" kern="1200">
                          <a:solidFill>
                            <a:schemeClr val="dk1"/>
                          </a:solidFill>
                          <a:latin typeface="Montserrat"/>
                        </a:defRPr>
                      </a:lvl3pPr>
                      <a:lvl4pPr marL="1371600" algn="l" defTabSz="914400" rtl="0" eaLnBrk="1" latinLnBrk="0" hangingPunct="1">
                        <a:defRPr sz="1800" kern="1200">
                          <a:solidFill>
                            <a:schemeClr val="dk1"/>
                          </a:solidFill>
                          <a:latin typeface="Montserrat"/>
                        </a:defRPr>
                      </a:lvl4pPr>
                      <a:lvl5pPr marL="1828800" algn="l" defTabSz="914400" rtl="0" eaLnBrk="1" latinLnBrk="0" hangingPunct="1">
                        <a:defRPr sz="1800" kern="1200">
                          <a:solidFill>
                            <a:schemeClr val="dk1"/>
                          </a:solidFill>
                          <a:latin typeface="Montserrat"/>
                        </a:defRPr>
                      </a:lvl5pPr>
                      <a:lvl6pPr marL="2286000" algn="l" defTabSz="914400" rtl="0" eaLnBrk="1" latinLnBrk="0" hangingPunct="1">
                        <a:defRPr sz="1800" kern="1200">
                          <a:solidFill>
                            <a:schemeClr val="dk1"/>
                          </a:solidFill>
                          <a:latin typeface="Montserrat"/>
                        </a:defRPr>
                      </a:lvl6pPr>
                      <a:lvl7pPr marL="2743200" algn="l" defTabSz="914400" rtl="0" eaLnBrk="1" latinLnBrk="0" hangingPunct="1">
                        <a:defRPr sz="1800" kern="1200">
                          <a:solidFill>
                            <a:schemeClr val="dk1"/>
                          </a:solidFill>
                          <a:latin typeface="Montserrat"/>
                        </a:defRPr>
                      </a:lvl7pPr>
                      <a:lvl8pPr marL="3200400" algn="l" defTabSz="914400" rtl="0" eaLnBrk="1" latinLnBrk="0" hangingPunct="1">
                        <a:defRPr sz="1800" kern="1200">
                          <a:solidFill>
                            <a:schemeClr val="dk1"/>
                          </a:solidFill>
                          <a:latin typeface="Montserrat"/>
                        </a:defRPr>
                      </a:lvl8pPr>
                      <a:lvl9pPr marL="3657600" algn="l" defTabSz="914400" rtl="0" eaLnBrk="1" latinLnBrk="0" hangingPunct="1">
                        <a:defRPr sz="1800" kern="1200">
                          <a:solidFill>
                            <a:schemeClr val="dk1"/>
                          </a:solidFill>
                          <a:latin typeface="Montserrat"/>
                        </a:defRPr>
                      </a:lvl9pPr>
                    </a:lstStyle>
                    <a:p>
                      <a:pPr>
                        <a:lnSpc>
                          <a:spcPct val="114000"/>
                        </a:lnSpc>
                      </a:pPr>
                      <a:r>
                        <a:rPr lang="en-US" sz="1200" dirty="0">
                          <a:solidFill>
                            <a:schemeClr val="tx2"/>
                          </a:solidFill>
                        </a:rPr>
                        <a:t>20%</a:t>
                      </a:r>
                    </a:p>
                  </a:txBody>
                  <a:tcPr anchor="ctr">
                    <a:lnL w="12700" cap="flat" cmpd="sng" algn="ctr">
                      <a:solidFill>
                        <a:schemeClr val="accent5">
                          <a:lumMod val="90000"/>
                        </a:schemeClr>
                      </a:solidFill>
                      <a:prstDash val="solid"/>
                      <a:round/>
                      <a:headEnd type="none" w="med" len="med"/>
                      <a:tailEnd type="none" w="med" len="med"/>
                    </a:lnL>
                    <a:lnR w="12700" cap="flat" cmpd="sng" algn="ctr">
                      <a:solidFill>
                        <a:schemeClr val="accent5">
                          <a:lumMod val="90000"/>
                        </a:schemeClr>
                      </a:solidFill>
                      <a:prstDash val="solid"/>
                      <a:round/>
                      <a:headEnd type="none" w="med" len="med"/>
                      <a:tailEnd type="none" w="med" len="med"/>
                    </a:lnR>
                    <a:lnT w="12700" cap="flat" cmpd="sng" algn="ctr">
                      <a:solidFill>
                        <a:schemeClr val="accent5">
                          <a:lumMod val="90000"/>
                        </a:schemeClr>
                      </a:solidFill>
                      <a:prstDash val="solid"/>
                      <a:round/>
                      <a:headEnd type="none" w="med" len="med"/>
                      <a:tailEnd type="none" w="med" len="med"/>
                    </a:lnT>
                    <a:lnB w="12700" cap="flat" cmpd="sng" algn="ctr">
                      <a:solidFill>
                        <a:schemeClr val="accent5">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Montserrat"/>
                        </a:defRPr>
                      </a:lvl1pPr>
                      <a:lvl2pPr marL="457200" algn="l" defTabSz="914400" rtl="0" eaLnBrk="1" latinLnBrk="0" hangingPunct="1">
                        <a:defRPr sz="1800" kern="1200">
                          <a:solidFill>
                            <a:schemeClr val="dk1"/>
                          </a:solidFill>
                          <a:latin typeface="Montserrat"/>
                        </a:defRPr>
                      </a:lvl2pPr>
                      <a:lvl3pPr marL="914400" algn="l" defTabSz="914400" rtl="0" eaLnBrk="1" latinLnBrk="0" hangingPunct="1">
                        <a:defRPr sz="1800" kern="1200">
                          <a:solidFill>
                            <a:schemeClr val="dk1"/>
                          </a:solidFill>
                          <a:latin typeface="Montserrat"/>
                        </a:defRPr>
                      </a:lvl3pPr>
                      <a:lvl4pPr marL="1371600" algn="l" defTabSz="914400" rtl="0" eaLnBrk="1" latinLnBrk="0" hangingPunct="1">
                        <a:defRPr sz="1800" kern="1200">
                          <a:solidFill>
                            <a:schemeClr val="dk1"/>
                          </a:solidFill>
                          <a:latin typeface="Montserrat"/>
                        </a:defRPr>
                      </a:lvl4pPr>
                      <a:lvl5pPr marL="1828800" algn="l" defTabSz="914400" rtl="0" eaLnBrk="1" latinLnBrk="0" hangingPunct="1">
                        <a:defRPr sz="1800" kern="1200">
                          <a:solidFill>
                            <a:schemeClr val="dk1"/>
                          </a:solidFill>
                          <a:latin typeface="Montserrat"/>
                        </a:defRPr>
                      </a:lvl5pPr>
                      <a:lvl6pPr marL="2286000" algn="l" defTabSz="914400" rtl="0" eaLnBrk="1" latinLnBrk="0" hangingPunct="1">
                        <a:defRPr sz="1800" kern="1200">
                          <a:solidFill>
                            <a:schemeClr val="dk1"/>
                          </a:solidFill>
                          <a:latin typeface="Montserrat"/>
                        </a:defRPr>
                      </a:lvl6pPr>
                      <a:lvl7pPr marL="2743200" algn="l" defTabSz="914400" rtl="0" eaLnBrk="1" latinLnBrk="0" hangingPunct="1">
                        <a:defRPr sz="1800" kern="1200">
                          <a:solidFill>
                            <a:schemeClr val="dk1"/>
                          </a:solidFill>
                          <a:latin typeface="Montserrat"/>
                        </a:defRPr>
                      </a:lvl7pPr>
                      <a:lvl8pPr marL="3200400" algn="l" defTabSz="914400" rtl="0" eaLnBrk="1" latinLnBrk="0" hangingPunct="1">
                        <a:defRPr sz="1800" kern="1200">
                          <a:solidFill>
                            <a:schemeClr val="dk1"/>
                          </a:solidFill>
                          <a:latin typeface="Montserrat"/>
                        </a:defRPr>
                      </a:lvl8pPr>
                      <a:lvl9pPr marL="3657600" algn="l" defTabSz="914400" rtl="0" eaLnBrk="1" latinLnBrk="0" hangingPunct="1">
                        <a:defRPr sz="1800" kern="1200">
                          <a:solidFill>
                            <a:schemeClr val="dk1"/>
                          </a:solidFill>
                          <a:latin typeface="Montserrat"/>
                        </a:defRPr>
                      </a:lvl9pPr>
                    </a:lstStyle>
                    <a:p>
                      <a:pPr>
                        <a:lnSpc>
                          <a:spcPct val="114000"/>
                        </a:lnSpc>
                      </a:pPr>
                      <a:r>
                        <a:rPr lang="en-US" sz="1200" dirty="0">
                          <a:solidFill>
                            <a:schemeClr val="tx2"/>
                          </a:solidFill>
                        </a:rPr>
                        <a:t>50%</a:t>
                      </a:r>
                    </a:p>
                  </a:txBody>
                  <a:tcPr anchor="ctr">
                    <a:lnL w="12700" cap="flat" cmpd="sng" algn="ctr">
                      <a:solidFill>
                        <a:schemeClr val="accent5">
                          <a:lumMod val="90000"/>
                        </a:schemeClr>
                      </a:solidFill>
                      <a:prstDash val="solid"/>
                      <a:round/>
                      <a:headEnd type="none" w="med" len="med"/>
                      <a:tailEnd type="none" w="med" len="med"/>
                    </a:lnL>
                    <a:lnR w="12700" cap="flat" cmpd="sng" algn="ctr">
                      <a:solidFill>
                        <a:schemeClr val="accent5">
                          <a:lumMod val="90000"/>
                        </a:schemeClr>
                      </a:solidFill>
                      <a:prstDash val="solid"/>
                      <a:round/>
                      <a:headEnd type="none" w="med" len="med"/>
                      <a:tailEnd type="none" w="med" len="med"/>
                    </a:lnR>
                    <a:lnT w="12700" cap="flat" cmpd="sng" algn="ctr">
                      <a:solidFill>
                        <a:schemeClr val="accent5">
                          <a:lumMod val="90000"/>
                        </a:schemeClr>
                      </a:solidFill>
                      <a:prstDash val="solid"/>
                      <a:round/>
                      <a:headEnd type="none" w="med" len="med"/>
                      <a:tailEnd type="none" w="med" len="med"/>
                    </a:lnT>
                    <a:lnB w="12700" cap="flat" cmpd="sng" algn="ctr">
                      <a:solidFill>
                        <a:schemeClr val="accent5">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92253020"/>
                  </a:ext>
                </a:extLst>
              </a:tr>
              <a:tr h="594416">
                <a:tc>
                  <a:txBody>
                    <a:bodyPr/>
                    <a:lstStyle>
                      <a:lvl1pPr marL="0" algn="l" defTabSz="914400" rtl="0" eaLnBrk="1" latinLnBrk="0" hangingPunct="1">
                        <a:defRPr sz="1800" kern="1200">
                          <a:solidFill>
                            <a:schemeClr val="dk1"/>
                          </a:solidFill>
                          <a:latin typeface="Montserrat"/>
                        </a:defRPr>
                      </a:lvl1pPr>
                      <a:lvl2pPr marL="457200" algn="l" defTabSz="914400" rtl="0" eaLnBrk="1" latinLnBrk="0" hangingPunct="1">
                        <a:defRPr sz="1800" kern="1200">
                          <a:solidFill>
                            <a:schemeClr val="dk1"/>
                          </a:solidFill>
                          <a:latin typeface="Montserrat"/>
                        </a:defRPr>
                      </a:lvl2pPr>
                      <a:lvl3pPr marL="914400" algn="l" defTabSz="914400" rtl="0" eaLnBrk="1" latinLnBrk="0" hangingPunct="1">
                        <a:defRPr sz="1800" kern="1200">
                          <a:solidFill>
                            <a:schemeClr val="dk1"/>
                          </a:solidFill>
                          <a:latin typeface="Montserrat"/>
                        </a:defRPr>
                      </a:lvl3pPr>
                      <a:lvl4pPr marL="1371600" algn="l" defTabSz="914400" rtl="0" eaLnBrk="1" latinLnBrk="0" hangingPunct="1">
                        <a:defRPr sz="1800" kern="1200">
                          <a:solidFill>
                            <a:schemeClr val="dk1"/>
                          </a:solidFill>
                          <a:latin typeface="Montserrat"/>
                        </a:defRPr>
                      </a:lvl4pPr>
                      <a:lvl5pPr marL="1828800" algn="l" defTabSz="914400" rtl="0" eaLnBrk="1" latinLnBrk="0" hangingPunct="1">
                        <a:defRPr sz="1800" kern="1200">
                          <a:solidFill>
                            <a:schemeClr val="dk1"/>
                          </a:solidFill>
                          <a:latin typeface="Montserrat"/>
                        </a:defRPr>
                      </a:lvl5pPr>
                      <a:lvl6pPr marL="2286000" algn="l" defTabSz="914400" rtl="0" eaLnBrk="1" latinLnBrk="0" hangingPunct="1">
                        <a:defRPr sz="1800" kern="1200">
                          <a:solidFill>
                            <a:schemeClr val="dk1"/>
                          </a:solidFill>
                          <a:latin typeface="Montserrat"/>
                        </a:defRPr>
                      </a:lvl6pPr>
                      <a:lvl7pPr marL="2743200" algn="l" defTabSz="914400" rtl="0" eaLnBrk="1" latinLnBrk="0" hangingPunct="1">
                        <a:defRPr sz="1800" kern="1200">
                          <a:solidFill>
                            <a:schemeClr val="dk1"/>
                          </a:solidFill>
                          <a:latin typeface="Montserrat"/>
                        </a:defRPr>
                      </a:lvl7pPr>
                      <a:lvl8pPr marL="3200400" algn="l" defTabSz="914400" rtl="0" eaLnBrk="1" latinLnBrk="0" hangingPunct="1">
                        <a:defRPr sz="1800" kern="1200">
                          <a:solidFill>
                            <a:schemeClr val="dk1"/>
                          </a:solidFill>
                          <a:latin typeface="Montserrat"/>
                        </a:defRPr>
                      </a:lvl8pPr>
                      <a:lvl9pPr marL="3657600" algn="l" defTabSz="914400" rtl="0" eaLnBrk="1" latinLnBrk="0" hangingPunct="1">
                        <a:defRPr sz="1800" kern="1200">
                          <a:solidFill>
                            <a:schemeClr val="dk1"/>
                          </a:solidFill>
                          <a:latin typeface="Montserrat"/>
                        </a:defRPr>
                      </a:lvl9pPr>
                    </a:lstStyle>
                    <a:p>
                      <a:pPr>
                        <a:lnSpc>
                          <a:spcPct val="114000"/>
                        </a:lnSpc>
                      </a:pPr>
                      <a:r>
                        <a:rPr lang="en-US" sz="1400" dirty="0">
                          <a:solidFill>
                            <a:schemeClr val="tx2"/>
                          </a:solidFill>
                          <a:latin typeface="Montserrat SemiBold" pitchFamily="2" charset="0"/>
                        </a:rPr>
                        <a:t>Customer Retention Rate</a:t>
                      </a:r>
                    </a:p>
                  </a:txBody>
                  <a:tcPr anchor="ctr">
                    <a:lnL w="12700" cap="flat" cmpd="sng" algn="ctr">
                      <a:solidFill>
                        <a:schemeClr val="accent5">
                          <a:lumMod val="90000"/>
                        </a:schemeClr>
                      </a:solidFill>
                      <a:prstDash val="solid"/>
                      <a:round/>
                      <a:headEnd type="none" w="med" len="med"/>
                      <a:tailEnd type="none" w="med" len="med"/>
                    </a:lnL>
                    <a:lnR w="12700" cap="flat" cmpd="sng" algn="ctr">
                      <a:solidFill>
                        <a:schemeClr val="accent5">
                          <a:lumMod val="90000"/>
                        </a:schemeClr>
                      </a:solidFill>
                      <a:prstDash val="solid"/>
                      <a:round/>
                      <a:headEnd type="none" w="med" len="med"/>
                      <a:tailEnd type="none" w="med" len="med"/>
                    </a:lnR>
                    <a:lnT w="12700" cap="flat" cmpd="sng" algn="ctr">
                      <a:solidFill>
                        <a:schemeClr val="accent5">
                          <a:lumMod val="90000"/>
                        </a:schemeClr>
                      </a:solidFill>
                      <a:prstDash val="solid"/>
                      <a:round/>
                      <a:headEnd type="none" w="med" len="med"/>
                      <a:tailEnd type="none" w="med" len="med"/>
                    </a:lnT>
                    <a:lnB w="12700" cap="flat" cmpd="sng" algn="ctr">
                      <a:solidFill>
                        <a:schemeClr val="accent5">
                          <a:lumMod val="90000"/>
                        </a:schemeClr>
                      </a:solidFill>
                      <a:prstDash val="solid"/>
                      <a:round/>
                      <a:headEnd type="none" w="med" len="med"/>
                      <a:tailEnd type="none" w="med" len="med"/>
                    </a:lnB>
                    <a:lnTlToBr w="12700" cmpd="sng">
                      <a:noFill/>
                      <a:prstDash val="solid"/>
                    </a:lnTlToBr>
                    <a:lnBlToTr w="12700" cmpd="sng">
                      <a:noFill/>
                      <a:prstDash val="solid"/>
                    </a:lnBlToTr>
                    <a:solidFill>
                      <a:srgbClr val="F8F9FE"/>
                    </a:solidFill>
                  </a:tcPr>
                </a:tc>
                <a:tc>
                  <a:txBody>
                    <a:bodyPr/>
                    <a:lstStyle>
                      <a:lvl1pPr marL="0" algn="l" defTabSz="914400" rtl="0" eaLnBrk="1" latinLnBrk="0" hangingPunct="1">
                        <a:defRPr sz="1800" kern="1200">
                          <a:solidFill>
                            <a:schemeClr val="dk1"/>
                          </a:solidFill>
                          <a:latin typeface="Montserrat"/>
                        </a:defRPr>
                      </a:lvl1pPr>
                      <a:lvl2pPr marL="457200" algn="l" defTabSz="914400" rtl="0" eaLnBrk="1" latinLnBrk="0" hangingPunct="1">
                        <a:defRPr sz="1800" kern="1200">
                          <a:solidFill>
                            <a:schemeClr val="dk1"/>
                          </a:solidFill>
                          <a:latin typeface="Montserrat"/>
                        </a:defRPr>
                      </a:lvl2pPr>
                      <a:lvl3pPr marL="914400" algn="l" defTabSz="914400" rtl="0" eaLnBrk="1" latinLnBrk="0" hangingPunct="1">
                        <a:defRPr sz="1800" kern="1200">
                          <a:solidFill>
                            <a:schemeClr val="dk1"/>
                          </a:solidFill>
                          <a:latin typeface="Montserrat"/>
                        </a:defRPr>
                      </a:lvl3pPr>
                      <a:lvl4pPr marL="1371600" algn="l" defTabSz="914400" rtl="0" eaLnBrk="1" latinLnBrk="0" hangingPunct="1">
                        <a:defRPr sz="1800" kern="1200">
                          <a:solidFill>
                            <a:schemeClr val="dk1"/>
                          </a:solidFill>
                          <a:latin typeface="Montserrat"/>
                        </a:defRPr>
                      </a:lvl4pPr>
                      <a:lvl5pPr marL="1828800" algn="l" defTabSz="914400" rtl="0" eaLnBrk="1" latinLnBrk="0" hangingPunct="1">
                        <a:defRPr sz="1800" kern="1200">
                          <a:solidFill>
                            <a:schemeClr val="dk1"/>
                          </a:solidFill>
                          <a:latin typeface="Montserrat"/>
                        </a:defRPr>
                      </a:lvl5pPr>
                      <a:lvl6pPr marL="2286000" algn="l" defTabSz="914400" rtl="0" eaLnBrk="1" latinLnBrk="0" hangingPunct="1">
                        <a:defRPr sz="1800" kern="1200">
                          <a:solidFill>
                            <a:schemeClr val="dk1"/>
                          </a:solidFill>
                          <a:latin typeface="Montserrat"/>
                        </a:defRPr>
                      </a:lvl6pPr>
                      <a:lvl7pPr marL="2743200" algn="l" defTabSz="914400" rtl="0" eaLnBrk="1" latinLnBrk="0" hangingPunct="1">
                        <a:defRPr sz="1800" kern="1200">
                          <a:solidFill>
                            <a:schemeClr val="dk1"/>
                          </a:solidFill>
                          <a:latin typeface="Montserrat"/>
                        </a:defRPr>
                      </a:lvl7pPr>
                      <a:lvl8pPr marL="3200400" algn="l" defTabSz="914400" rtl="0" eaLnBrk="1" latinLnBrk="0" hangingPunct="1">
                        <a:defRPr sz="1800" kern="1200">
                          <a:solidFill>
                            <a:schemeClr val="dk1"/>
                          </a:solidFill>
                          <a:latin typeface="Montserrat"/>
                        </a:defRPr>
                      </a:lvl8pPr>
                      <a:lvl9pPr marL="3657600" algn="l" defTabSz="914400" rtl="0" eaLnBrk="1" latinLnBrk="0" hangingPunct="1">
                        <a:defRPr sz="1800" kern="1200">
                          <a:solidFill>
                            <a:schemeClr val="dk1"/>
                          </a:solidFill>
                          <a:latin typeface="Montserrat"/>
                        </a:defRPr>
                      </a:lvl9pPr>
                    </a:lstStyle>
                    <a:p>
                      <a:pPr>
                        <a:lnSpc>
                          <a:spcPct val="114000"/>
                        </a:lnSpc>
                      </a:pPr>
                      <a:r>
                        <a:rPr lang="en-US" sz="1200" dirty="0">
                          <a:solidFill>
                            <a:schemeClr val="tx2"/>
                          </a:solidFill>
                        </a:rPr>
                        <a:t>65%</a:t>
                      </a:r>
                    </a:p>
                  </a:txBody>
                  <a:tcPr anchor="ctr">
                    <a:lnL w="12700" cap="flat" cmpd="sng" algn="ctr">
                      <a:solidFill>
                        <a:schemeClr val="accent5">
                          <a:lumMod val="90000"/>
                        </a:schemeClr>
                      </a:solidFill>
                      <a:prstDash val="solid"/>
                      <a:round/>
                      <a:headEnd type="none" w="med" len="med"/>
                      <a:tailEnd type="none" w="med" len="med"/>
                    </a:lnL>
                    <a:lnR w="12700" cap="flat" cmpd="sng" algn="ctr">
                      <a:solidFill>
                        <a:schemeClr val="accent5">
                          <a:lumMod val="90000"/>
                        </a:schemeClr>
                      </a:solidFill>
                      <a:prstDash val="solid"/>
                      <a:round/>
                      <a:headEnd type="none" w="med" len="med"/>
                      <a:tailEnd type="none" w="med" len="med"/>
                    </a:lnR>
                    <a:lnT w="12700" cap="flat" cmpd="sng" algn="ctr">
                      <a:solidFill>
                        <a:schemeClr val="accent5">
                          <a:lumMod val="90000"/>
                        </a:schemeClr>
                      </a:solidFill>
                      <a:prstDash val="solid"/>
                      <a:round/>
                      <a:headEnd type="none" w="med" len="med"/>
                      <a:tailEnd type="none" w="med" len="med"/>
                    </a:lnT>
                    <a:lnB w="12700" cap="flat" cmpd="sng" algn="ctr">
                      <a:solidFill>
                        <a:schemeClr val="accent5">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Montserrat"/>
                        </a:defRPr>
                      </a:lvl1pPr>
                      <a:lvl2pPr marL="457200" algn="l" defTabSz="914400" rtl="0" eaLnBrk="1" latinLnBrk="0" hangingPunct="1">
                        <a:defRPr sz="1800" kern="1200">
                          <a:solidFill>
                            <a:schemeClr val="dk1"/>
                          </a:solidFill>
                          <a:latin typeface="Montserrat"/>
                        </a:defRPr>
                      </a:lvl2pPr>
                      <a:lvl3pPr marL="914400" algn="l" defTabSz="914400" rtl="0" eaLnBrk="1" latinLnBrk="0" hangingPunct="1">
                        <a:defRPr sz="1800" kern="1200">
                          <a:solidFill>
                            <a:schemeClr val="dk1"/>
                          </a:solidFill>
                          <a:latin typeface="Montserrat"/>
                        </a:defRPr>
                      </a:lvl3pPr>
                      <a:lvl4pPr marL="1371600" algn="l" defTabSz="914400" rtl="0" eaLnBrk="1" latinLnBrk="0" hangingPunct="1">
                        <a:defRPr sz="1800" kern="1200">
                          <a:solidFill>
                            <a:schemeClr val="dk1"/>
                          </a:solidFill>
                          <a:latin typeface="Montserrat"/>
                        </a:defRPr>
                      </a:lvl4pPr>
                      <a:lvl5pPr marL="1828800" algn="l" defTabSz="914400" rtl="0" eaLnBrk="1" latinLnBrk="0" hangingPunct="1">
                        <a:defRPr sz="1800" kern="1200">
                          <a:solidFill>
                            <a:schemeClr val="dk1"/>
                          </a:solidFill>
                          <a:latin typeface="Montserrat"/>
                        </a:defRPr>
                      </a:lvl5pPr>
                      <a:lvl6pPr marL="2286000" algn="l" defTabSz="914400" rtl="0" eaLnBrk="1" latinLnBrk="0" hangingPunct="1">
                        <a:defRPr sz="1800" kern="1200">
                          <a:solidFill>
                            <a:schemeClr val="dk1"/>
                          </a:solidFill>
                          <a:latin typeface="Montserrat"/>
                        </a:defRPr>
                      </a:lvl6pPr>
                      <a:lvl7pPr marL="2743200" algn="l" defTabSz="914400" rtl="0" eaLnBrk="1" latinLnBrk="0" hangingPunct="1">
                        <a:defRPr sz="1800" kern="1200">
                          <a:solidFill>
                            <a:schemeClr val="dk1"/>
                          </a:solidFill>
                          <a:latin typeface="Montserrat"/>
                        </a:defRPr>
                      </a:lvl7pPr>
                      <a:lvl8pPr marL="3200400" algn="l" defTabSz="914400" rtl="0" eaLnBrk="1" latinLnBrk="0" hangingPunct="1">
                        <a:defRPr sz="1800" kern="1200">
                          <a:solidFill>
                            <a:schemeClr val="dk1"/>
                          </a:solidFill>
                          <a:latin typeface="Montserrat"/>
                        </a:defRPr>
                      </a:lvl8pPr>
                      <a:lvl9pPr marL="3657600" algn="l" defTabSz="914400" rtl="0" eaLnBrk="1" latinLnBrk="0" hangingPunct="1">
                        <a:defRPr sz="1800" kern="1200">
                          <a:solidFill>
                            <a:schemeClr val="dk1"/>
                          </a:solidFill>
                          <a:latin typeface="Montserrat"/>
                        </a:defRPr>
                      </a:lvl9pPr>
                    </a:lstStyle>
                    <a:p>
                      <a:pPr>
                        <a:lnSpc>
                          <a:spcPct val="114000"/>
                        </a:lnSpc>
                      </a:pPr>
                      <a:r>
                        <a:rPr lang="en-US" sz="1200" dirty="0">
                          <a:solidFill>
                            <a:schemeClr val="tx2"/>
                          </a:solidFill>
                        </a:rPr>
                        <a:t>85%</a:t>
                      </a:r>
                    </a:p>
                  </a:txBody>
                  <a:tcPr anchor="ctr">
                    <a:lnL w="12700" cap="flat" cmpd="sng" algn="ctr">
                      <a:solidFill>
                        <a:schemeClr val="accent5">
                          <a:lumMod val="90000"/>
                        </a:schemeClr>
                      </a:solidFill>
                      <a:prstDash val="solid"/>
                      <a:round/>
                      <a:headEnd type="none" w="med" len="med"/>
                      <a:tailEnd type="none" w="med" len="med"/>
                    </a:lnL>
                    <a:lnR w="12700" cap="flat" cmpd="sng" algn="ctr">
                      <a:solidFill>
                        <a:schemeClr val="accent5">
                          <a:lumMod val="90000"/>
                        </a:schemeClr>
                      </a:solidFill>
                      <a:prstDash val="solid"/>
                      <a:round/>
                      <a:headEnd type="none" w="med" len="med"/>
                      <a:tailEnd type="none" w="med" len="med"/>
                    </a:lnR>
                    <a:lnT w="12700" cap="flat" cmpd="sng" algn="ctr">
                      <a:solidFill>
                        <a:schemeClr val="accent5">
                          <a:lumMod val="90000"/>
                        </a:schemeClr>
                      </a:solidFill>
                      <a:prstDash val="solid"/>
                      <a:round/>
                      <a:headEnd type="none" w="med" len="med"/>
                      <a:tailEnd type="none" w="med" len="med"/>
                    </a:lnT>
                    <a:lnB w="12700" cap="flat" cmpd="sng" algn="ctr">
                      <a:solidFill>
                        <a:schemeClr val="accent5">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5676720"/>
                  </a:ext>
                </a:extLst>
              </a:tr>
              <a:tr h="594416">
                <a:tc>
                  <a:txBody>
                    <a:bodyPr/>
                    <a:lstStyle>
                      <a:lvl1pPr marL="0" algn="l" defTabSz="914400" rtl="0" eaLnBrk="1" latinLnBrk="0" hangingPunct="1">
                        <a:defRPr sz="1800" kern="1200">
                          <a:solidFill>
                            <a:schemeClr val="dk1"/>
                          </a:solidFill>
                          <a:latin typeface="Montserrat"/>
                        </a:defRPr>
                      </a:lvl1pPr>
                      <a:lvl2pPr marL="457200" algn="l" defTabSz="914400" rtl="0" eaLnBrk="1" latinLnBrk="0" hangingPunct="1">
                        <a:defRPr sz="1800" kern="1200">
                          <a:solidFill>
                            <a:schemeClr val="dk1"/>
                          </a:solidFill>
                          <a:latin typeface="Montserrat"/>
                        </a:defRPr>
                      </a:lvl2pPr>
                      <a:lvl3pPr marL="914400" algn="l" defTabSz="914400" rtl="0" eaLnBrk="1" latinLnBrk="0" hangingPunct="1">
                        <a:defRPr sz="1800" kern="1200">
                          <a:solidFill>
                            <a:schemeClr val="dk1"/>
                          </a:solidFill>
                          <a:latin typeface="Montserrat"/>
                        </a:defRPr>
                      </a:lvl3pPr>
                      <a:lvl4pPr marL="1371600" algn="l" defTabSz="914400" rtl="0" eaLnBrk="1" latinLnBrk="0" hangingPunct="1">
                        <a:defRPr sz="1800" kern="1200">
                          <a:solidFill>
                            <a:schemeClr val="dk1"/>
                          </a:solidFill>
                          <a:latin typeface="Montserrat"/>
                        </a:defRPr>
                      </a:lvl4pPr>
                      <a:lvl5pPr marL="1828800" algn="l" defTabSz="914400" rtl="0" eaLnBrk="1" latinLnBrk="0" hangingPunct="1">
                        <a:defRPr sz="1800" kern="1200">
                          <a:solidFill>
                            <a:schemeClr val="dk1"/>
                          </a:solidFill>
                          <a:latin typeface="Montserrat"/>
                        </a:defRPr>
                      </a:lvl5pPr>
                      <a:lvl6pPr marL="2286000" algn="l" defTabSz="914400" rtl="0" eaLnBrk="1" latinLnBrk="0" hangingPunct="1">
                        <a:defRPr sz="1800" kern="1200">
                          <a:solidFill>
                            <a:schemeClr val="dk1"/>
                          </a:solidFill>
                          <a:latin typeface="Montserrat"/>
                        </a:defRPr>
                      </a:lvl6pPr>
                      <a:lvl7pPr marL="2743200" algn="l" defTabSz="914400" rtl="0" eaLnBrk="1" latinLnBrk="0" hangingPunct="1">
                        <a:defRPr sz="1800" kern="1200">
                          <a:solidFill>
                            <a:schemeClr val="dk1"/>
                          </a:solidFill>
                          <a:latin typeface="Montserrat"/>
                        </a:defRPr>
                      </a:lvl7pPr>
                      <a:lvl8pPr marL="3200400" algn="l" defTabSz="914400" rtl="0" eaLnBrk="1" latinLnBrk="0" hangingPunct="1">
                        <a:defRPr sz="1800" kern="1200">
                          <a:solidFill>
                            <a:schemeClr val="dk1"/>
                          </a:solidFill>
                          <a:latin typeface="Montserrat"/>
                        </a:defRPr>
                      </a:lvl8pPr>
                      <a:lvl9pPr marL="3657600" algn="l" defTabSz="914400" rtl="0" eaLnBrk="1" latinLnBrk="0" hangingPunct="1">
                        <a:defRPr sz="1800" kern="1200">
                          <a:solidFill>
                            <a:schemeClr val="dk1"/>
                          </a:solidFill>
                          <a:latin typeface="Montserrat"/>
                        </a:defRPr>
                      </a:lvl9pPr>
                    </a:lstStyle>
                    <a:p>
                      <a:pPr>
                        <a:lnSpc>
                          <a:spcPct val="114000"/>
                        </a:lnSpc>
                      </a:pPr>
                      <a:r>
                        <a:rPr lang="en-US" sz="1400" dirty="0">
                          <a:solidFill>
                            <a:schemeClr val="tx2"/>
                          </a:solidFill>
                          <a:latin typeface="Montserrat SemiBold" pitchFamily="2" charset="0"/>
                        </a:rPr>
                        <a:t>New Digital Customers</a:t>
                      </a:r>
                    </a:p>
                  </a:txBody>
                  <a:tcPr anchor="ctr">
                    <a:lnL w="12700" cap="flat" cmpd="sng" algn="ctr">
                      <a:solidFill>
                        <a:schemeClr val="accent5">
                          <a:lumMod val="90000"/>
                        </a:schemeClr>
                      </a:solidFill>
                      <a:prstDash val="solid"/>
                      <a:round/>
                      <a:headEnd type="none" w="med" len="med"/>
                      <a:tailEnd type="none" w="med" len="med"/>
                    </a:lnL>
                    <a:lnR w="12700" cap="flat" cmpd="sng" algn="ctr">
                      <a:solidFill>
                        <a:schemeClr val="accent5">
                          <a:lumMod val="90000"/>
                        </a:schemeClr>
                      </a:solidFill>
                      <a:prstDash val="solid"/>
                      <a:round/>
                      <a:headEnd type="none" w="med" len="med"/>
                      <a:tailEnd type="none" w="med" len="med"/>
                    </a:lnR>
                    <a:lnT w="12700" cap="flat" cmpd="sng" algn="ctr">
                      <a:solidFill>
                        <a:schemeClr val="accent5">
                          <a:lumMod val="90000"/>
                        </a:schemeClr>
                      </a:solidFill>
                      <a:prstDash val="solid"/>
                      <a:round/>
                      <a:headEnd type="none" w="med" len="med"/>
                      <a:tailEnd type="none" w="med" len="med"/>
                    </a:lnT>
                    <a:lnB w="12700" cap="flat" cmpd="sng" algn="ctr">
                      <a:solidFill>
                        <a:schemeClr val="accent5">
                          <a:lumMod val="90000"/>
                        </a:schemeClr>
                      </a:solidFill>
                      <a:prstDash val="solid"/>
                      <a:round/>
                      <a:headEnd type="none" w="med" len="med"/>
                      <a:tailEnd type="none" w="med" len="med"/>
                    </a:lnB>
                    <a:lnTlToBr w="12700" cmpd="sng">
                      <a:noFill/>
                      <a:prstDash val="solid"/>
                    </a:lnTlToBr>
                    <a:lnBlToTr w="12700" cmpd="sng">
                      <a:noFill/>
                      <a:prstDash val="solid"/>
                    </a:lnBlToTr>
                    <a:solidFill>
                      <a:srgbClr val="F8F9FE"/>
                    </a:solidFill>
                  </a:tcPr>
                </a:tc>
                <a:tc>
                  <a:txBody>
                    <a:bodyPr/>
                    <a:lstStyle>
                      <a:lvl1pPr marL="0" algn="l" defTabSz="914400" rtl="0" eaLnBrk="1" latinLnBrk="0" hangingPunct="1">
                        <a:defRPr sz="1800" kern="1200">
                          <a:solidFill>
                            <a:schemeClr val="dk1"/>
                          </a:solidFill>
                          <a:latin typeface="Montserrat"/>
                        </a:defRPr>
                      </a:lvl1pPr>
                      <a:lvl2pPr marL="457200" algn="l" defTabSz="914400" rtl="0" eaLnBrk="1" latinLnBrk="0" hangingPunct="1">
                        <a:defRPr sz="1800" kern="1200">
                          <a:solidFill>
                            <a:schemeClr val="dk1"/>
                          </a:solidFill>
                          <a:latin typeface="Montserrat"/>
                        </a:defRPr>
                      </a:lvl2pPr>
                      <a:lvl3pPr marL="914400" algn="l" defTabSz="914400" rtl="0" eaLnBrk="1" latinLnBrk="0" hangingPunct="1">
                        <a:defRPr sz="1800" kern="1200">
                          <a:solidFill>
                            <a:schemeClr val="dk1"/>
                          </a:solidFill>
                          <a:latin typeface="Montserrat"/>
                        </a:defRPr>
                      </a:lvl3pPr>
                      <a:lvl4pPr marL="1371600" algn="l" defTabSz="914400" rtl="0" eaLnBrk="1" latinLnBrk="0" hangingPunct="1">
                        <a:defRPr sz="1800" kern="1200">
                          <a:solidFill>
                            <a:schemeClr val="dk1"/>
                          </a:solidFill>
                          <a:latin typeface="Montserrat"/>
                        </a:defRPr>
                      </a:lvl4pPr>
                      <a:lvl5pPr marL="1828800" algn="l" defTabSz="914400" rtl="0" eaLnBrk="1" latinLnBrk="0" hangingPunct="1">
                        <a:defRPr sz="1800" kern="1200">
                          <a:solidFill>
                            <a:schemeClr val="dk1"/>
                          </a:solidFill>
                          <a:latin typeface="Montserrat"/>
                        </a:defRPr>
                      </a:lvl5pPr>
                      <a:lvl6pPr marL="2286000" algn="l" defTabSz="914400" rtl="0" eaLnBrk="1" latinLnBrk="0" hangingPunct="1">
                        <a:defRPr sz="1800" kern="1200">
                          <a:solidFill>
                            <a:schemeClr val="dk1"/>
                          </a:solidFill>
                          <a:latin typeface="Montserrat"/>
                        </a:defRPr>
                      </a:lvl6pPr>
                      <a:lvl7pPr marL="2743200" algn="l" defTabSz="914400" rtl="0" eaLnBrk="1" latinLnBrk="0" hangingPunct="1">
                        <a:defRPr sz="1800" kern="1200">
                          <a:solidFill>
                            <a:schemeClr val="dk1"/>
                          </a:solidFill>
                          <a:latin typeface="Montserrat"/>
                        </a:defRPr>
                      </a:lvl7pPr>
                      <a:lvl8pPr marL="3200400" algn="l" defTabSz="914400" rtl="0" eaLnBrk="1" latinLnBrk="0" hangingPunct="1">
                        <a:defRPr sz="1800" kern="1200">
                          <a:solidFill>
                            <a:schemeClr val="dk1"/>
                          </a:solidFill>
                          <a:latin typeface="Montserrat"/>
                        </a:defRPr>
                      </a:lvl8pPr>
                      <a:lvl9pPr marL="3657600" algn="l" defTabSz="914400" rtl="0" eaLnBrk="1" latinLnBrk="0" hangingPunct="1">
                        <a:defRPr sz="1800" kern="1200">
                          <a:solidFill>
                            <a:schemeClr val="dk1"/>
                          </a:solidFill>
                          <a:latin typeface="Montserrat"/>
                        </a:defRPr>
                      </a:lvl9pPr>
                    </a:lstStyle>
                    <a:p>
                      <a:pPr>
                        <a:lnSpc>
                          <a:spcPct val="114000"/>
                        </a:lnSpc>
                      </a:pPr>
                      <a:r>
                        <a:rPr lang="en-US" sz="1200" dirty="0">
                          <a:solidFill>
                            <a:schemeClr val="tx2"/>
                          </a:solidFill>
                        </a:rPr>
                        <a:t>5%</a:t>
                      </a:r>
                    </a:p>
                  </a:txBody>
                  <a:tcPr anchor="ctr">
                    <a:lnL w="12700" cap="flat" cmpd="sng" algn="ctr">
                      <a:solidFill>
                        <a:schemeClr val="accent5">
                          <a:lumMod val="90000"/>
                        </a:schemeClr>
                      </a:solidFill>
                      <a:prstDash val="solid"/>
                      <a:round/>
                      <a:headEnd type="none" w="med" len="med"/>
                      <a:tailEnd type="none" w="med" len="med"/>
                    </a:lnL>
                    <a:lnR w="12700" cap="flat" cmpd="sng" algn="ctr">
                      <a:solidFill>
                        <a:schemeClr val="accent5">
                          <a:lumMod val="90000"/>
                        </a:schemeClr>
                      </a:solidFill>
                      <a:prstDash val="solid"/>
                      <a:round/>
                      <a:headEnd type="none" w="med" len="med"/>
                      <a:tailEnd type="none" w="med" len="med"/>
                    </a:lnR>
                    <a:lnT w="12700" cap="flat" cmpd="sng" algn="ctr">
                      <a:solidFill>
                        <a:schemeClr val="accent5">
                          <a:lumMod val="90000"/>
                        </a:schemeClr>
                      </a:solidFill>
                      <a:prstDash val="solid"/>
                      <a:round/>
                      <a:headEnd type="none" w="med" len="med"/>
                      <a:tailEnd type="none" w="med" len="med"/>
                    </a:lnT>
                    <a:lnB w="12700" cap="flat" cmpd="sng" algn="ctr">
                      <a:solidFill>
                        <a:schemeClr val="accent5">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Montserrat"/>
                        </a:defRPr>
                      </a:lvl1pPr>
                      <a:lvl2pPr marL="457200" algn="l" defTabSz="914400" rtl="0" eaLnBrk="1" latinLnBrk="0" hangingPunct="1">
                        <a:defRPr sz="1800" kern="1200">
                          <a:solidFill>
                            <a:schemeClr val="dk1"/>
                          </a:solidFill>
                          <a:latin typeface="Montserrat"/>
                        </a:defRPr>
                      </a:lvl2pPr>
                      <a:lvl3pPr marL="914400" algn="l" defTabSz="914400" rtl="0" eaLnBrk="1" latinLnBrk="0" hangingPunct="1">
                        <a:defRPr sz="1800" kern="1200">
                          <a:solidFill>
                            <a:schemeClr val="dk1"/>
                          </a:solidFill>
                          <a:latin typeface="Montserrat"/>
                        </a:defRPr>
                      </a:lvl3pPr>
                      <a:lvl4pPr marL="1371600" algn="l" defTabSz="914400" rtl="0" eaLnBrk="1" latinLnBrk="0" hangingPunct="1">
                        <a:defRPr sz="1800" kern="1200">
                          <a:solidFill>
                            <a:schemeClr val="dk1"/>
                          </a:solidFill>
                          <a:latin typeface="Montserrat"/>
                        </a:defRPr>
                      </a:lvl4pPr>
                      <a:lvl5pPr marL="1828800" algn="l" defTabSz="914400" rtl="0" eaLnBrk="1" latinLnBrk="0" hangingPunct="1">
                        <a:defRPr sz="1800" kern="1200">
                          <a:solidFill>
                            <a:schemeClr val="dk1"/>
                          </a:solidFill>
                          <a:latin typeface="Montserrat"/>
                        </a:defRPr>
                      </a:lvl5pPr>
                      <a:lvl6pPr marL="2286000" algn="l" defTabSz="914400" rtl="0" eaLnBrk="1" latinLnBrk="0" hangingPunct="1">
                        <a:defRPr sz="1800" kern="1200">
                          <a:solidFill>
                            <a:schemeClr val="dk1"/>
                          </a:solidFill>
                          <a:latin typeface="Montserrat"/>
                        </a:defRPr>
                      </a:lvl6pPr>
                      <a:lvl7pPr marL="2743200" algn="l" defTabSz="914400" rtl="0" eaLnBrk="1" latinLnBrk="0" hangingPunct="1">
                        <a:defRPr sz="1800" kern="1200">
                          <a:solidFill>
                            <a:schemeClr val="dk1"/>
                          </a:solidFill>
                          <a:latin typeface="Montserrat"/>
                        </a:defRPr>
                      </a:lvl7pPr>
                      <a:lvl8pPr marL="3200400" algn="l" defTabSz="914400" rtl="0" eaLnBrk="1" latinLnBrk="0" hangingPunct="1">
                        <a:defRPr sz="1800" kern="1200">
                          <a:solidFill>
                            <a:schemeClr val="dk1"/>
                          </a:solidFill>
                          <a:latin typeface="Montserrat"/>
                        </a:defRPr>
                      </a:lvl8pPr>
                      <a:lvl9pPr marL="3657600" algn="l" defTabSz="914400" rtl="0" eaLnBrk="1" latinLnBrk="0" hangingPunct="1">
                        <a:defRPr sz="1800" kern="1200">
                          <a:solidFill>
                            <a:schemeClr val="dk1"/>
                          </a:solidFill>
                          <a:latin typeface="Montserrat"/>
                        </a:defRPr>
                      </a:lvl9pPr>
                    </a:lstStyle>
                    <a:p>
                      <a:pPr>
                        <a:lnSpc>
                          <a:spcPct val="114000"/>
                        </a:lnSpc>
                      </a:pPr>
                      <a:r>
                        <a:rPr lang="en-US" sz="1200" dirty="0">
                          <a:solidFill>
                            <a:schemeClr val="tx2"/>
                          </a:solidFill>
                        </a:rPr>
                        <a:t>22%</a:t>
                      </a:r>
                    </a:p>
                  </a:txBody>
                  <a:tcPr anchor="ctr">
                    <a:lnL w="12700" cap="flat" cmpd="sng" algn="ctr">
                      <a:solidFill>
                        <a:schemeClr val="accent5">
                          <a:lumMod val="90000"/>
                        </a:schemeClr>
                      </a:solidFill>
                      <a:prstDash val="solid"/>
                      <a:round/>
                      <a:headEnd type="none" w="med" len="med"/>
                      <a:tailEnd type="none" w="med" len="med"/>
                    </a:lnL>
                    <a:lnR w="12700" cap="flat" cmpd="sng" algn="ctr">
                      <a:solidFill>
                        <a:schemeClr val="accent5">
                          <a:lumMod val="90000"/>
                        </a:schemeClr>
                      </a:solidFill>
                      <a:prstDash val="solid"/>
                      <a:round/>
                      <a:headEnd type="none" w="med" len="med"/>
                      <a:tailEnd type="none" w="med" len="med"/>
                    </a:lnR>
                    <a:lnT w="12700" cap="flat" cmpd="sng" algn="ctr">
                      <a:solidFill>
                        <a:schemeClr val="accent5">
                          <a:lumMod val="90000"/>
                        </a:schemeClr>
                      </a:solidFill>
                      <a:prstDash val="solid"/>
                      <a:round/>
                      <a:headEnd type="none" w="med" len="med"/>
                      <a:tailEnd type="none" w="med" len="med"/>
                    </a:lnT>
                    <a:lnB w="12700" cap="flat" cmpd="sng" algn="ctr">
                      <a:solidFill>
                        <a:schemeClr val="accent5">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13587"/>
                  </a:ext>
                </a:extLst>
              </a:tr>
            </a:tbl>
          </a:graphicData>
        </a:graphic>
      </p:graphicFrame>
      <p:sp>
        <p:nvSpPr>
          <p:cNvPr id="27" name="TextBox 26">
            <a:extLst>
              <a:ext uri="{FF2B5EF4-FFF2-40B4-BE49-F238E27FC236}">
                <a16:creationId xmlns:a16="http://schemas.microsoft.com/office/drawing/2014/main" id="{68F13DCF-9930-5590-F60B-D8DDCA91802C}"/>
              </a:ext>
            </a:extLst>
          </p:cNvPr>
          <p:cNvSpPr txBox="1"/>
          <p:nvPr/>
        </p:nvSpPr>
        <p:spPr>
          <a:xfrm>
            <a:off x="609600" y="5209444"/>
            <a:ext cx="5283043" cy="616964"/>
          </a:xfrm>
          <a:prstGeom prst="rect">
            <a:avLst/>
          </a:prstGeom>
          <a:noFill/>
        </p:spPr>
        <p:txBody>
          <a:bodyPr wrap="square" lIns="0" tIns="0" rIns="0" bIns="0">
            <a:noAutofit/>
          </a:bodyPr>
          <a:lstStyle/>
          <a:p>
            <a:pPr>
              <a:lnSpc>
                <a:spcPct val="114000"/>
              </a:lnSpc>
            </a:pPr>
            <a:r>
              <a:rPr lang="en-US" sz="1200" dirty="0"/>
              <a:t>This table highlights significant operational gains post-transformation, including improved efficiency, reduced downtime, accelerated time-to-market, and notable cost savings.</a:t>
            </a:r>
          </a:p>
        </p:txBody>
      </p:sp>
      <p:sp>
        <p:nvSpPr>
          <p:cNvPr id="28" name="TextBox 27">
            <a:extLst>
              <a:ext uri="{FF2B5EF4-FFF2-40B4-BE49-F238E27FC236}">
                <a16:creationId xmlns:a16="http://schemas.microsoft.com/office/drawing/2014/main" id="{41D24572-9316-67B2-8556-B1A080DEC30B}"/>
              </a:ext>
            </a:extLst>
          </p:cNvPr>
          <p:cNvSpPr txBox="1"/>
          <p:nvPr/>
        </p:nvSpPr>
        <p:spPr>
          <a:xfrm>
            <a:off x="6299359" y="5209444"/>
            <a:ext cx="5283043" cy="616964"/>
          </a:xfrm>
          <a:prstGeom prst="rect">
            <a:avLst/>
          </a:prstGeom>
          <a:noFill/>
        </p:spPr>
        <p:txBody>
          <a:bodyPr wrap="square" lIns="0" tIns="0" rIns="0" bIns="0">
            <a:noAutofit/>
          </a:bodyPr>
          <a:lstStyle/>
          <a:p>
            <a:pPr>
              <a:lnSpc>
                <a:spcPct val="114000"/>
              </a:lnSpc>
            </a:pPr>
            <a:r>
              <a:rPr lang="en-US" sz="1200" dirty="0"/>
              <a:t>This table showcases how digital initiatives directly impact customer satisfaction, retention, and digital revenue growth, confirming the value of investing in customer-centric, data-driven strategies.</a:t>
            </a:r>
          </a:p>
        </p:txBody>
      </p:sp>
      <p:pic>
        <p:nvPicPr>
          <p:cNvPr id="29" name="Graphic 28">
            <a:extLst>
              <a:ext uri="{FF2B5EF4-FFF2-40B4-BE49-F238E27FC236}">
                <a16:creationId xmlns:a16="http://schemas.microsoft.com/office/drawing/2014/main" id="{0ECA1CD7-813D-A2D1-35B1-4B8AAF68608E}"/>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12793" b="-12793"/>
          <a:stretch/>
        </p:blipFill>
        <p:spPr>
          <a:xfrm>
            <a:off x="11299810" y="1667108"/>
            <a:ext cx="222433" cy="279345"/>
          </a:xfrm>
          <a:prstGeom prst="rect">
            <a:avLst/>
          </a:prstGeom>
        </p:spPr>
      </p:pic>
      <p:pic>
        <p:nvPicPr>
          <p:cNvPr id="42" name="Graphic 41">
            <a:extLst>
              <a:ext uri="{FF2B5EF4-FFF2-40B4-BE49-F238E27FC236}">
                <a16:creationId xmlns:a16="http://schemas.microsoft.com/office/drawing/2014/main" id="{FFDF4A83-BDB6-2E5D-94E7-8CC1B8DE834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04826" y="1682132"/>
            <a:ext cx="228600" cy="228600"/>
          </a:xfrm>
          <a:prstGeom prst="rect">
            <a:avLst/>
          </a:prstGeom>
        </p:spPr>
      </p:pic>
      <p:grpSp>
        <p:nvGrpSpPr>
          <p:cNvPr id="38" name="Group 37">
            <a:extLst>
              <a:ext uri="{FF2B5EF4-FFF2-40B4-BE49-F238E27FC236}">
                <a16:creationId xmlns:a16="http://schemas.microsoft.com/office/drawing/2014/main" id="{7AEBBD74-93E1-3194-89A7-AE27E8606356}"/>
              </a:ext>
            </a:extLst>
          </p:cNvPr>
          <p:cNvGrpSpPr/>
          <p:nvPr/>
        </p:nvGrpSpPr>
        <p:grpSpPr>
          <a:xfrm>
            <a:off x="684861" y="1688213"/>
            <a:ext cx="571759" cy="209438"/>
            <a:chOff x="612215" y="3436053"/>
            <a:chExt cx="954475" cy="344047"/>
          </a:xfrm>
        </p:grpSpPr>
        <p:sp>
          <p:nvSpPr>
            <p:cNvPr id="39" name="Parallelogram 38">
              <a:extLst>
                <a:ext uri="{FF2B5EF4-FFF2-40B4-BE49-F238E27FC236}">
                  <a16:creationId xmlns:a16="http://schemas.microsoft.com/office/drawing/2014/main" id="{3780CE9B-7FB4-781B-0BFE-5B7CF469DD19}"/>
                </a:ext>
              </a:extLst>
            </p:cNvPr>
            <p:cNvSpPr/>
            <p:nvPr/>
          </p:nvSpPr>
          <p:spPr>
            <a:xfrm>
              <a:off x="1133302" y="3436053"/>
              <a:ext cx="433388" cy="344047"/>
            </a:xfrm>
            <a:prstGeom prst="parallelogram">
              <a:avLst>
                <a:gd name="adj" fmla="val 7812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40" name="Parallelogram 39">
              <a:extLst>
                <a:ext uri="{FF2B5EF4-FFF2-40B4-BE49-F238E27FC236}">
                  <a16:creationId xmlns:a16="http://schemas.microsoft.com/office/drawing/2014/main" id="{D9AEF3A2-1310-DFF1-FC70-C1130EDB4384}"/>
                </a:ext>
              </a:extLst>
            </p:cNvPr>
            <p:cNvSpPr/>
            <p:nvPr/>
          </p:nvSpPr>
          <p:spPr>
            <a:xfrm>
              <a:off x="858906" y="3436053"/>
              <a:ext cx="378317" cy="344047"/>
            </a:xfrm>
            <a:prstGeom prst="parallelogram">
              <a:avLst>
                <a:gd name="adj" fmla="val 78127"/>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ontserrat"/>
                <a:ea typeface="+mn-ea"/>
                <a:cs typeface="+mn-cs"/>
              </a:endParaRPr>
            </a:p>
          </p:txBody>
        </p:sp>
        <p:sp>
          <p:nvSpPr>
            <p:cNvPr id="41" name="Parallelogram 40">
              <a:extLst>
                <a:ext uri="{FF2B5EF4-FFF2-40B4-BE49-F238E27FC236}">
                  <a16:creationId xmlns:a16="http://schemas.microsoft.com/office/drawing/2014/main" id="{99B703AA-32B7-E67D-A82A-38894B4A8F74}"/>
                </a:ext>
              </a:extLst>
            </p:cNvPr>
            <p:cNvSpPr/>
            <p:nvPr/>
          </p:nvSpPr>
          <p:spPr>
            <a:xfrm>
              <a:off x="612215" y="3436053"/>
              <a:ext cx="350612" cy="344047"/>
            </a:xfrm>
            <a:prstGeom prst="parallelogram">
              <a:avLst>
                <a:gd name="adj" fmla="val 78127"/>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ontserrat"/>
                <a:ea typeface="+mn-ea"/>
                <a:cs typeface="+mn-cs"/>
              </a:endParaRPr>
            </a:p>
          </p:txBody>
        </p:sp>
      </p:grpSp>
      <p:grpSp>
        <p:nvGrpSpPr>
          <p:cNvPr id="49" name="Group 48">
            <a:extLst>
              <a:ext uri="{FF2B5EF4-FFF2-40B4-BE49-F238E27FC236}">
                <a16:creationId xmlns:a16="http://schemas.microsoft.com/office/drawing/2014/main" id="{ED30C571-D6A8-4898-ABB5-303F5A7DCFC5}"/>
              </a:ext>
            </a:extLst>
          </p:cNvPr>
          <p:cNvGrpSpPr/>
          <p:nvPr/>
        </p:nvGrpSpPr>
        <p:grpSpPr>
          <a:xfrm>
            <a:off x="6334901" y="1688213"/>
            <a:ext cx="571759" cy="209438"/>
            <a:chOff x="612215" y="3436053"/>
            <a:chExt cx="954475" cy="344047"/>
          </a:xfrm>
        </p:grpSpPr>
        <p:sp>
          <p:nvSpPr>
            <p:cNvPr id="50" name="Parallelogram 49">
              <a:extLst>
                <a:ext uri="{FF2B5EF4-FFF2-40B4-BE49-F238E27FC236}">
                  <a16:creationId xmlns:a16="http://schemas.microsoft.com/office/drawing/2014/main" id="{3FE6202C-8397-B41C-7EC9-90925990392B}"/>
                </a:ext>
              </a:extLst>
            </p:cNvPr>
            <p:cNvSpPr/>
            <p:nvPr/>
          </p:nvSpPr>
          <p:spPr>
            <a:xfrm>
              <a:off x="1133302" y="3436053"/>
              <a:ext cx="433388" cy="344047"/>
            </a:xfrm>
            <a:prstGeom prst="parallelogram">
              <a:avLst>
                <a:gd name="adj" fmla="val 7812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51" name="Parallelogram 50">
              <a:extLst>
                <a:ext uri="{FF2B5EF4-FFF2-40B4-BE49-F238E27FC236}">
                  <a16:creationId xmlns:a16="http://schemas.microsoft.com/office/drawing/2014/main" id="{69A3AED8-AE13-13BD-80C4-9E0F3A842758}"/>
                </a:ext>
              </a:extLst>
            </p:cNvPr>
            <p:cNvSpPr/>
            <p:nvPr/>
          </p:nvSpPr>
          <p:spPr>
            <a:xfrm>
              <a:off x="858906" y="3436053"/>
              <a:ext cx="378317" cy="344047"/>
            </a:xfrm>
            <a:prstGeom prst="parallelogram">
              <a:avLst>
                <a:gd name="adj" fmla="val 78127"/>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ontserrat"/>
                <a:ea typeface="+mn-ea"/>
                <a:cs typeface="+mn-cs"/>
              </a:endParaRPr>
            </a:p>
          </p:txBody>
        </p:sp>
        <p:sp>
          <p:nvSpPr>
            <p:cNvPr id="52" name="Parallelogram 51">
              <a:extLst>
                <a:ext uri="{FF2B5EF4-FFF2-40B4-BE49-F238E27FC236}">
                  <a16:creationId xmlns:a16="http://schemas.microsoft.com/office/drawing/2014/main" id="{5FE47E69-7EE0-F0DF-22B6-E1042082C29A}"/>
                </a:ext>
              </a:extLst>
            </p:cNvPr>
            <p:cNvSpPr/>
            <p:nvPr/>
          </p:nvSpPr>
          <p:spPr>
            <a:xfrm>
              <a:off x="612215" y="3436053"/>
              <a:ext cx="350612" cy="344047"/>
            </a:xfrm>
            <a:prstGeom prst="parallelogram">
              <a:avLst>
                <a:gd name="adj" fmla="val 78127"/>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ontserrat"/>
                <a:ea typeface="+mn-ea"/>
                <a:cs typeface="+mn-cs"/>
              </a:endParaRPr>
            </a:p>
          </p:txBody>
        </p:sp>
      </p:grpSp>
    </p:spTree>
    <p:extLst>
      <p:ext uri="{BB962C8B-B14F-4D97-AF65-F5344CB8AC3E}">
        <p14:creationId xmlns:p14="http://schemas.microsoft.com/office/powerpoint/2010/main" val="3271111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Placeholder 24">
            <a:extLst>
              <a:ext uri="{FF2B5EF4-FFF2-40B4-BE49-F238E27FC236}">
                <a16:creationId xmlns:a16="http://schemas.microsoft.com/office/drawing/2014/main" id="{641D9718-4D56-CF15-068B-BA5F6C4CD868}"/>
              </a:ext>
            </a:extLst>
          </p:cNvPr>
          <p:cNvSpPr>
            <a:spLocks noGrp="1"/>
          </p:cNvSpPr>
          <p:nvPr>
            <p:ph type="body" sz="quarter" idx="18"/>
          </p:nvPr>
        </p:nvSpPr>
        <p:spPr>
          <a:xfrm>
            <a:off x="3197860" y="6279450"/>
            <a:ext cx="5796280" cy="166199"/>
          </a:xfrm>
        </p:spPr>
        <p:txBody>
          <a:bodyPr>
            <a:normAutofit/>
          </a:bodyPr>
          <a:lstStyle/>
          <a:p>
            <a:r>
              <a:rPr lang="en-US" dirty="0"/>
              <a:t>Key Business Focus Areas</a:t>
            </a:r>
          </a:p>
        </p:txBody>
      </p:sp>
      <p:sp>
        <p:nvSpPr>
          <p:cNvPr id="24" name="Text Placeholder 23">
            <a:extLst>
              <a:ext uri="{FF2B5EF4-FFF2-40B4-BE49-F238E27FC236}">
                <a16:creationId xmlns:a16="http://schemas.microsoft.com/office/drawing/2014/main" id="{A4EFDD92-A6A3-FC4C-4826-D45433A281CC}"/>
              </a:ext>
            </a:extLst>
          </p:cNvPr>
          <p:cNvSpPr>
            <a:spLocks noGrp="1"/>
          </p:cNvSpPr>
          <p:nvPr>
            <p:ph type="body" sz="quarter" idx="19"/>
          </p:nvPr>
        </p:nvSpPr>
        <p:spPr>
          <a:xfrm>
            <a:off x="609599" y="6251750"/>
            <a:ext cx="286613" cy="221599"/>
          </a:xfrm>
        </p:spPr>
        <p:txBody>
          <a:bodyPr>
            <a:normAutofit/>
          </a:bodyPr>
          <a:lstStyle/>
          <a:p>
            <a:r>
              <a:rPr lang="en-US" dirty="0"/>
              <a:t>01</a:t>
            </a:r>
          </a:p>
        </p:txBody>
      </p:sp>
      <p:sp>
        <p:nvSpPr>
          <p:cNvPr id="26" name="Text Placeholder 25">
            <a:extLst>
              <a:ext uri="{FF2B5EF4-FFF2-40B4-BE49-F238E27FC236}">
                <a16:creationId xmlns:a16="http://schemas.microsoft.com/office/drawing/2014/main" id="{20B0D7C9-D630-E23A-2D9A-DE27EB925F9B}"/>
              </a:ext>
            </a:extLst>
          </p:cNvPr>
          <p:cNvSpPr>
            <a:spLocks noGrp="1"/>
          </p:cNvSpPr>
          <p:nvPr>
            <p:ph type="body" sz="quarter" idx="16"/>
          </p:nvPr>
        </p:nvSpPr>
        <p:spPr>
          <a:xfrm>
            <a:off x="946152" y="6279450"/>
            <a:ext cx="2203446" cy="166199"/>
          </a:xfrm>
        </p:spPr>
        <p:txBody>
          <a:bodyPr>
            <a:normAutofit/>
          </a:bodyPr>
          <a:lstStyle/>
          <a:p>
            <a:r>
              <a:rPr lang="en-US" dirty="0"/>
              <a:t>Introduction</a:t>
            </a:r>
          </a:p>
        </p:txBody>
      </p:sp>
      <p:sp>
        <p:nvSpPr>
          <p:cNvPr id="2" name="Slide Number Placeholder 1">
            <a:extLst>
              <a:ext uri="{FF2B5EF4-FFF2-40B4-BE49-F238E27FC236}">
                <a16:creationId xmlns:a16="http://schemas.microsoft.com/office/drawing/2014/main" id="{2A05959C-B7F9-15E2-157B-A0A5FCD5D257}"/>
              </a:ext>
            </a:extLst>
          </p:cNvPr>
          <p:cNvSpPr>
            <a:spLocks noGrp="1"/>
          </p:cNvSpPr>
          <p:nvPr>
            <p:ph type="sldNum" sz="quarter" idx="4"/>
          </p:nvPr>
        </p:nvSpPr>
        <p:spPr>
          <a:xfrm>
            <a:off x="11295787" y="6251750"/>
            <a:ext cx="286611" cy="189270"/>
          </a:xfrm>
        </p:spPr>
        <p:txBody>
          <a:bodyPr/>
          <a:lstStyle/>
          <a:p>
            <a:pPr lvl="0"/>
            <a:fld id="{E494F7E3-3625-40F1-897C-DFFB67D50095}" type="slidenum">
              <a:rPr lang="en-US" noProof="0" smtClean="0"/>
              <a:pPr lvl="0"/>
              <a:t>44</a:t>
            </a:fld>
            <a:endParaRPr lang="en-US" noProof="0"/>
          </a:p>
        </p:txBody>
      </p:sp>
      <p:sp>
        <p:nvSpPr>
          <p:cNvPr id="23" name="Text Placeholder 22">
            <a:extLst>
              <a:ext uri="{FF2B5EF4-FFF2-40B4-BE49-F238E27FC236}">
                <a16:creationId xmlns:a16="http://schemas.microsoft.com/office/drawing/2014/main" id="{BD1C4A4C-0997-743E-CD51-5803C777EF24}"/>
              </a:ext>
            </a:extLst>
          </p:cNvPr>
          <p:cNvSpPr>
            <a:spLocks noGrp="1"/>
          </p:cNvSpPr>
          <p:nvPr>
            <p:ph type="body" sz="quarter" idx="15"/>
          </p:nvPr>
        </p:nvSpPr>
        <p:spPr>
          <a:xfrm>
            <a:off x="609600" y="393700"/>
            <a:ext cx="10972800" cy="757238"/>
          </a:xfrm>
        </p:spPr>
        <p:txBody>
          <a:bodyPr/>
          <a:lstStyle/>
          <a:p>
            <a:r>
              <a:rPr lang="en-US" dirty="0"/>
              <a:t>Digital Transformation in Action: Key Business Focus Areas</a:t>
            </a:r>
          </a:p>
        </p:txBody>
      </p:sp>
      <p:sp>
        <p:nvSpPr>
          <p:cNvPr id="12" name="TextBox 11">
            <a:extLst>
              <a:ext uri="{FF2B5EF4-FFF2-40B4-BE49-F238E27FC236}">
                <a16:creationId xmlns:a16="http://schemas.microsoft.com/office/drawing/2014/main" id="{A6937C0C-8717-EFC8-59AD-0CA1B98CED6C}"/>
              </a:ext>
            </a:extLst>
          </p:cNvPr>
          <p:cNvSpPr txBox="1">
            <a:spLocks/>
          </p:cNvSpPr>
          <p:nvPr/>
        </p:nvSpPr>
        <p:spPr>
          <a:xfrm>
            <a:off x="6148891" y="2154620"/>
            <a:ext cx="2663864" cy="474169"/>
          </a:xfrm>
          <a:prstGeom prst="rect">
            <a:avLst/>
          </a:prstGeom>
          <a:noFill/>
        </p:spPr>
        <p:txBody>
          <a:bodyPr wrap="square" lIns="0" tIns="0" rIns="0" bIns="0">
            <a:no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accent4"/>
                </a:solidFill>
                <a:effectLst/>
                <a:uLnTx/>
                <a:uFillTx/>
                <a:latin typeface="Montserrat SemiBold" pitchFamily="2" charset="0"/>
              </a:rPr>
              <a:t>Leadership </a:t>
            </a:r>
            <a:br>
              <a:rPr kumimoji="0" lang="en-US" sz="1400" b="0" i="0" u="none" strike="noStrike" kern="1200" cap="none" spc="0" normalizeH="0" baseline="0" noProof="0" dirty="0">
                <a:ln>
                  <a:noFill/>
                </a:ln>
                <a:solidFill>
                  <a:schemeClr val="accent4"/>
                </a:solidFill>
                <a:effectLst/>
                <a:uLnTx/>
                <a:uFillTx/>
                <a:latin typeface="Montserrat SemiBold" pitchFamily="2" charset="0"/>
              </a:rPr>
            </a:br>
            <a:r>
              <a:rPr kumimoji="0" lang="en-US" sz="1400" b="0" i="0" u="none" strike="noStrike" kern="1200" cap="none" spc="0" normalizeH="0" baseline="0" noProof="0" dirty="0">
                <a:ln>
                  <a:noFill/>
                </a:ln>
                <a:solidFill>
                  <a:schemeClr val="accent4"/>
                </a:solidFill>
                <a:effectLst/>
                <a:uLnTx/>
                <a:uFillTx/>
                <a:latin typeface="Montserrat SemiBold" pitchFamily="2" charset="0"/>
              </a:rPr>
              <a:t>in Action</a:t>
            </a:r>
          </a:p>
        </p:txBody>
      </p:sp>
      <p:sp>
        <p:nvSpPr>
          <p:cNvPr id="13" name="TextBox 12">
            <a:extLst>
              <a:ext uri="{FF2B5EF4-FFF2-40B4-BE49-F238E27FC236}">
                <a16:creationId xmlns:a16="http://schemas.microsoft.com/office/drawing/2014/main" id="{89514931-E8CA-B697-8825-05FB2187285A}"/>
              </a:ext>
            </a:extLst>
          </p:cNvPr>
          <p:cNvSpPr txBox="1">
            <a:spLocks/>
          </p:cNvSpPr>
          <p:nvPr/>
        </p:nvSpPr>
        <p:spPr>
          <a:xfrm>
            <a:off x="609601" y="2154620"/>
            <a:ext cx="2663862" cy="474169"/>
          </a:xfrm>
          <a:prstGeom prst="rect">
            <a:avLst/>
          </a:prstGeom>
          <a:noFill/>
        </p:spPr>
        <p:txBody>
          <a:bodyPr wrap="square" lIns="0" tIns="0" rIns="0" bIns="0">
            <a:no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accent4"/>
                </a:solidFill>
                <a:effectLst/>
                <a:uLnTx/>
                <a:uFillTx/>
                <a:latin typeface="Montserrat SemiBold" pitchFamily="2" charset="0"/>
              </a:rPr>
              <a:t>Enhanced Customer Experiences</a:t>
            </a:r>
          </a:p>
        </p:txBody>
      </p:sp>
      <p:sp>
        <p:nvSpPr>
          <p:cNvPr id="14" name="TextBox 13">
            <a:extLst>
              <a:ext uri="{FF2B5EF4-FFF2-40B4-BE49-F238E27FC236}">
                <a16:creationId xmlns:a16="http://schemas.microsoft.com/office/drawing/2014/main" id="{64885A71-ED37-EB29-431A-417C6A86CA84}"/>
              </a:ext>
            </a:extLst>
          </p:cNvPr>
          <p:cNvSpPr txBox="1">
            <a:spLocks/>
          </p:cNvSpPr>
          <p:nvPr/>
        </p:nvSpPr>
        <p:spPr>
          <a:xfrm>
            <a:off x="3379246" y="2154620"/>
            <a:ext cx="2663864" cy="474169"/>
          </a:xfrm>
          <a:prstGeom prst="rect">
            <a:avLst/>
          </a:prstGeom>
          <a:noFill/>
        </p:spPr>
        <p:txBody>
          <a:bodyPr wrap="square" lIns="0" tIns="0" rIns="0" bIns="0">
            <a:no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accent4"/>
                </a:solidFill>
                <a:effectLst/>
                <a:uLnTx/>
                <a:uFillTx/>
                <a:latin typeface="Montserrat SemiBold" pitchFamily="2" charset="0"/>
              </a:rPr>
              <a:t>Data-Driven </a:t>
            </a:r>
            <a:br>
              <a:rPr kumimoji="0" lang="en-US" sz="1400" b="0" i="0" u="none" strike="noStrike" kern="1200" cap="none" spc="0" normalizeH="0" baseline="0" noProof="0" dirty="0">
                <a:ln>
                  <a:noFill/>
                </a:ln>
                <a:solidFill>
                  <a:schemeClr val="accent4"/>
                </a:solidFill>
                <a:effectLst/>
                <a:uLnTx/>
                <a:uFillTx/>
                <a:latin typeface="Montserrat SemiBold" pitchFamily="2" charset="0"/>
              </a:rPr>
            </a:br>
            <a:r>
              <a:rPr kumimoji="0" lang="en-US" sz="1400" b="0" i="0" u="none" strike="noStrike" kern="1200" cap="none" spc="0" normalizeH="0" baseline="0" noProof="0" dirty="0">
                <a:ln>
                  <a:noFill/>
                </a:ln>
                <a:solidFill>
                  <a:schemeClr val="accent4"/>
                </a:solidFill>
                <a:effectLst/>
                <a:uLnTx/>
                <a:uFillTx/>
                <a:latin typeface="Montserrat SemiBold" pitchFamily="2" charset="0"/>
              </a:rPr>
              <a:t>Insights</a:t>
            </a:r>
          </a:p>
        </p:txBody>
      </p:sp>
      <p:sp>
        <p:nvSpPr>
          <p:cNvPr id="15" name="TextBox 14">
            <a:extLst>
              <a:ext uri="{FF2B5EF4-FFF2-40B4-BE49-F238E27FC236}">
                <a16:creationId xmlns:a16="http://schemas.microsoft.com/office/drawing/2014/main" id="{9BEEFD9F-AF06-DC24-47E2-CB3683DF911D}"/>
              </a:ext>
            </a:extLst>
          </p:cNvPr>
          <p:cNvSpPr txBox="1"/>
          <p:nvPr/>
        </p:nvSpPr>
        <p:spPr>
          <a:xfrm>
            <a:off x="8918537" y="2141824"/>
            <a:ext cx="2663864" cy="474169"/>
          </a:xfrm>
          <a:prstGeom prst="rect">
            <a:avLst/>
          </a:prstGeom>
          <a:noFill/>
        </p:spPr>
        <p:txBody>
          <a:bodyPr wrap="square" lIns="0" tIns="0" rIns="0" bIns="0">
            <a:no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accent4"/>
                </a:solidFill>
                <a:effectLst/>
                <a:uLnTx/>
                <a:uFillTx/>
                <a:latin typeface="Montserrat SemiBold" pitchFamily="2" charset="0"/>
              </a:rPr>
              <a:t>Operational </a:t>
            </a:r>
            <a:br>
              <a:rPr kumimoji="0" lang="en-US" sz="1400" b="0" i="0" u="none" strike="noStrike" kern="1200" cap="none" spc="0" normalizeH="0" baseline="0" noProof="0" dirty="0">
                <a:ln>
                  <a:noFill/>
                </a:ln>
                <a:solidFill>
                  <a:schemeClr val="accent4"/>
                </a:solidFill>
                <a:effectLst/>
                <a:uLnTx/>
                <a:uFillTx/>
                <a:latin typeface="Montserrat SemiBold" pitchFamily="2" charset="0"/>
              </a:rPr>
            </a:br>
            <a:r>
              <a:rPr kumimoji="0" lang="en-US" sz="1400" b="0" i="0" u="none" strike="noStrike" kern="1200" cap="none" spc="0" normalizeH="0" baseline="0" noProof="0" dirty="0">
                <a:ln>
                  <a:noFill/>
                </a:ln>
                <a:solidFill>
                  <a:schemeClr val="accent4"/>
                </a:solidFill>
                <a:effectLst/>
                <a:uLnTx/>
                <a:uFillTx/>
                <a:latin typeface="Montserrat SemiBold" pitchFamily="2" charset="0"/>
              </a:rPr>
              <a:t>Automation</a:t>
            </a:r>
          </a:p>
        </p:txBody>
      </p:sp>
      <p:sp>
        <p:nvSpPr>
          <p:cNvPr id="17" name="TextBox 16">
            <a:extLst>
              <a:ext uri="{FF2B5EF4-FFF2-40B4-BE49-F238E27FC236}">
                <a16:creationId xmlns:a16="http://schemas.microsoft.com/office/drawing/2014/main" id="{0DD16B5F-1635-F6C7-26D8-B0323EE06A35}"/>
              </a:ext>
            </a:extLst>
          </p:cNvPr>
          <p:cNvSpPr txBox="1">
            <a:spLocks/>
          </p:cNvSpPr>
          <p:nvPr/>
        </p:nvSpPr>
        <p:spPr>
          <a:xfrm>
            <a:off x="6148892" y="4755613"/>
            <a:ext cx="2663862" cy="719749"/>
          </a:xfrm>
          <a:prstGeom prst="rect">
            <a:avLst/>
          </a:prstGeom>
          <a:noFill/>
        </p:spPr>
        <p:txBody>
          <a:bodyPr wrap="square" lIns="0" tIns="0" rIns="0" bIns="0">
            <a:no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2"/>
                </a:solidFill>
                <a:effectLst/>
                <a:uLnTx/>
                <a:uFillTx/>
                <a:latin typeface="Montserrat"/>
                <a:ea typeface="+mn-ea"/>
                <a:cs typeface="+mn-cs"/>
              </a:rPr>
              <a:t>Executive teams driving strategy through digital transformation roadmaps.</a:t>
            </a:r>
          </a:p>
        </p:txBody>
      </p:sp>
      <p:sp>
        <p:nvSpPr>
          <p:cNvPr id="20" name="TextBox 19">
            <a:extLst>
              <a:ext uri="{FF2B5EF4-FFF2-40B4-BE49-F238E27FC236}">
                <a16:creationId xmlns:a16="http://schemas.microsoft.com/office/drawing/2014/main" id="{DED6F0E6-EB44-0C34-B6F1-1EC33E73C2DD}"/>
              </a:ext>
            </a:extLst>
          </p:cNvPr>
          <p:cNvSpPr txBox="1">
            <a:spLocks/>
          </p:cNvSpPr>
          <p:nvPr/>
        </p:nvSpPr>
        <p:spPr>
          <a:xfrm>
            <a:off x="609601" y="4755613"/>
            <a:ext cx="2663862" cy="719749"/>
          </a:xfrm>
          <a:prstGeom prst="rect">
            <a:avLst/>
          </a:prstGeom>
          <a:noFill/>
        </p:spPr>
        <p:txBody>
          <a:bodyPr wrap="square" lIns="0" tIns="0" rIns="0" bIns="0">
            <a:no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2"/>
                </a:solidFill>
                <a:effectLst/>
                <a:uLnTx/>
                <a:uFillTx/>
                <a:latin typeface="Montserrat"/>
                <a:ea typeface="+mn-ea"/>
                <a:cs typeface="+mn-cs"/>
              </a:rPr>
              <a:t>Seamless, mobile-first services that meet evolving customer expectations.</a:t>
            </a:r>
          </a:p>
        </p:txBody>
      </p:sp>
      <p:sp>
        <p:nvSpPr>
          <p:cNvPr id="21" name="TextBox 20">
            <a:extLst>
              <a:ext uri="{FF2B5EF4-FFF2-40B4-BE49-F238E27FC236}">
                <a16:creationId xmlns:a16="http://schemas.microsoft.com/office/drawing/2014/main" id="{C89BFEA1-3701-9529-D87F-CC2F3E01E407}"/>
              </a:ext>
            </a:extLst>
          </p:cNvPr>
          <p:cNvSpPr txBox="1">
            <a:spLocks/>
          </p:cNvSpPr>
          <p:nvPr/>
        </p:nvSpPr>
        <p:spPr>
          <a:xfrm>
            <a:off x="3379246" y="4755613"/>
            <a:ext cx="2663862" cy="719749"/>
          </a:xfrm>
          <a:prstGeom prst="rect">
            <a:avLst/>
          </a:prstGeom>
          <a:noFill/>
        </p:spPr>
        <p:txBody>
          <a:bodyPr wrap="square" lIns="0" tIns="0" rIns="0" bIns="0">
            <a:no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2"/>
                </a:solidFill>
                <a:effectLst/>
                <a:uLnTx/>
                <a:uFillTx/>
                <a:latin typeface="Montserrat"/>
                <a:ea typeface="+mn-ea"/>
                <a:cs typeface="+mn-cs"/>
              </a:rPr>
              <a:t>Real-time dashboards enabling smarter, faster business decisions.</a:t>
            </a:r>
          </a:p>
        </p:txBody>
      </p:sp>
      <p:sp>
        <p:nvSpPr>
          <p:cNvPr id="22" name="TextBox 21">
            <a:extLst>
              <a:ext uri="{FF2B5EF4-FFF2-40B4-BE49-F238E27FC236}">
                <a16:creationId xmlns:a16="http://schemas.microsoft.com/office/drawing/2014/main" id="{DBEDBB11-D77A-C4B4-4118-1336D13A016E}"/>
              </a:ext>
            </a:extLst>
          </p:cNvPr>
          <p:cNvSpPr txBox="1"/>
          <p:nvPr/>
        </p:nvSpPr>
        <p:spPr>
          <a:xfrm>
            <a:off x="8918537" y="4755612"/>
            <a:ext cx="2663862" cy="719749"/>
          </a:xfrm>
          <a:prstGeom prst="rect">
            <a:avLst/>
          </a:prstGeom>
          <a:noFill/>
        </p:spPr>
        <p:txBody>
          <a:bodyPr wrap="square" lIns="0" tIns="0" rIns="0" bIns="0">
            <a:no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2"/>
                </a:solidFill>
                <a:effectLst/>
                <a:uLnTx/>
                <a:uFillTx/>
                <a:latin typeface="Montserrat"/>
                <a:ea typeface="+mn-ea"/>
                <a:cs typeface="+mn-cs"/>
              </a:rPr>
              <a:t>AI and robotics improving speed, accuracy, and efficiency in operations.</a:t>
            </a:r>
          </a:p>
        </p:txBody>
      </p:sp>
      <p:sp>
        <p:nvSpPr>
          <p:cNvPr id="40" name="Rectangle: Rounded Corners 39">
            <a:extLst>
              <a:ext uri="{FF2B5EF4-FFF2-40B4-BE49-F238E27FC236}">
                <a16:creationId xmlns:a16="http://schemas.microsoft.com/office/drawing/2014/main" id="{0F198498-A1FA-1EB8-5204-1F4D15BE0663}"/>
              </a:ext>
            </a:extLst>
          </p:cNvPr>
          <p:cNvSpPr/>
          <p:nvPr/>
        </p:nvSpPr>
        <p:spPr>
          <a:xfrm>
            <a:off x="609599" y="2739655"/>
            <a:ext cx="2663862" cy="1799116"/>
          </a:xfrm>
          <a:prstGeom prst="roundRect">
            <a:avLst>
              <a:gd name="adj" fmla="val 4469"/>
            </a:avLst>
          </a:prstGeom>
          <a:blipFill dpi="0" rotWithShape="1">
            <a:blip r:embed="rId2">
              <a:extLst>
                <a:ext uri="{28A0092B-C50C-407E-A947-70E740481C1C}">
                  <a14:useLocalDpi xmlns:a14="http://schemas.microsoft.com/office/drawing/2010/main" val="0"/>
                </a:ext>
              </a:extLst>
            </a:blip>
            <a:srcRect/>
            <a:stretch>
              <a:fillRect t="-468" b="-468"/>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41" name="Rectangle: Rounded Corners 40">
            <a:extLst>
              <a:ext uri="{FF2B5EF4-FFF2-40B4-BE49-F238E27FC236}">
                <a16:creationId xmlns:a16="http://schemas.microsoft.com/office/drawing/2014/main" id="{7C12AA53-CD66-F231-74A5-BBDA2EFA6ABF}"/>
              </a:ext>
            </a:extLst>
          </p:cNvPr>
          <p:cNvSpPr/>
          <p:nvPr/>
        </p:nvSpPr>
        <p:spPr>
          <a:xfrm>
            <a:off x="3379242" y="2739655"/>
            <a:ext cx="2663862" cy="1799116"/>
          </a:xfrm>
          <a:prstGeom prst="roundRect">
            <a:avLst>
              <a:gd name="adj" fmla="val 4469"/>
            </a:avLst>
          </a:prstGeom>
          <a:blipFill dpi="0" rotWithShape="1">
            <a:blip r:embed="rId3">
              <a:extLst>
                <a:ext uri="{28A0092B-C50C-407E-A947-70E740481C1C}">
                  <a14:useLocalDpi xmlns:a14="http://schemas.microsoft.com/office/drawing/2010/main" val="0"/>
                </a:ext>
              </a:extLst>
            </a:blip>
            <a:srcRect/>
            <a:stretch>
              <a:fillRect l="-17538" r="-17538"/>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42" name="Rectangle: Rounded Corners 41">
            <a:extLst>
              <a:ext uri="{FF2B5EF4-FFF2-40B4-BE49-F238E27FC236}">
                <a16:creationId xmlns:a16="http://schemas.microsoft.com/office/drawing/2014/main" id="{7535B9E3-4703-1CC5-29CC-4FA53892CC04}"/>
              </a:ext>
            </a:extLst>
          </p:cNvPr>
          <p:cNvSpPr/>
          <p:nvPr/>
        </p:nvSpPr>
        <p:spPr>
          <a:xfrm>
            <a:off x="6148881" y="2739655"/>
            <a:ext cx="2663862" cy="1799116"/>
          </a:xfrm>
          <a:prstGeom prst="roundRect">
            <a:avLst>
              <a:gd name="adj" fmla="val 4469"/>
            </a:avLst>
          </a:prstGeom>
          <a:blipFill>
            <a:blip r:embed="rId4">
              <a:extLst>
                <a:ext uri="{28A0092B-C50C-407E-A947-70E740481C1C}">
                  <a14:useLocalDpi xmlns:a14="http://schemas.microsoft.com/office/drawing/2010/main" val="0"/>
                </a:ext>
              </a:extLst>
            </a:blip>
            <a:srcRect/>
            <a:stretch>
              <a:fillRect l="-10033" r="-10033"/>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43" name="Rectangle: Rounded Corners 42">
            <a:extLst>
              <a:ext uri="{FF2B5EF4-FFF2-40B4-BE49-F238E27FC236}">
                <a16:creationId xmlns:a16="http://schemas.microsoft.com/office/drawing/2014/main" id="{BCA78211-4B34-62D1-4FDA-8ED3CFE75F14}"/>
              </a:ext>
            </a:extLst>
          </p:cNvPr>
          <p:cNvSpPr/>
          <p:nvPr/>
        </p:nvSpPr>
        <p:spPr>
          <a:xfrm>
            <a:off x="8918514" y="2739655"/>
            <a:ext cx="2663862" cy="1799116"/>
          </a:xfrm>
          <a:prstGeom prst="roundRect">
            <a:avLst>
              <a:gd name="adj" fmla="val 4469"/>
            </a:avLst>
          </a:prstGeom>
          <a:blipFill dpi="0" rotWithShape="1">
            <a:blip r:embed="rId5">
              <a:extLst>
                <a:ext uri="{28A0092B-C50C-407E-A947-70E740481C1C}">
                  <a14:useLocalDpi xmlns:a14="http://schemas.microsoft.com/office/drawing/2010/main" val="0"/>
                </a:ext>
              </a:extLst>
            </a:blip>
            <a:srcRect/>
            <a:stretch>
              <a:fillRect l="-10033" r="-10033"/>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16" name="Text Placeholder 44">
            <a:extLst>
              <a:ext uri="{FF2B5EF4-FFF2-40B4-BE49-F238E27FC236}">
                <a16:creationId xmlns:a16="http://schemas.microsoft.com/office/drawing/2014/main" id="{6E3167D6-66E7-211C-12F3-7CC1DB5EE096}"/>
              </a:ext>
            </a:extLst>
          </p:cNvPr>
          <p:cNvSpPr txBox="1">
            <a:spLocks/>
          </p:cNvSpPr>
          <p:nvPr/>
        </p:nvSpPr>
        <p:spPr>
          <a:xfrm>
            <a:off x="1283479" y="1541977"/>
            <a:ext cx="10104814" cy="249299"/>
          </a:xfrm>
          <a:prstGeom prst="rect">
            <a:avLst/>
          </a:prstGeom>
        </p:spPr>
        <p:txBody>
          <a:bodyPr lIns="0" tIns="0" rIns="0" bIns="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14000"/>
              </a:lnSpc>
              <a:buNone/>
              <a:defRPr/>
            </a:pPr>
            <a:r>
              <a:rPr lang="en-US" sz="1800" dirty="0">
                <a:latin typeface="Montserrat SemiBold" pitchFamily="2" charset="0"/>
              </a:rPr>
              <a:t>Real-World Digital Transformation in Action</a:t>
            </a:r>
          </a:p>
        </p:txBody>
      </p:sp>
      <p:grpSp>
        <p:nvGrpSpPr>
          <p:cNvPr id="18" name="Group 17">
            <a:extLst>
              <a:ext uri="{FF2B5EF4-FFF2-40B4-BE49-F238E27FC236}">
                <a16:creationId xmlns:a16="http://schemas.microsoft.com/office/drawing/2014/main" id="{76193F11-BFB6-670F-2869-CD4C2ADA414F}"/>
              </a:ext>
            </a:extLst>
          </p:cNvPr>
          <p:cNvGrpSpPr/>
          <p:nvPr/>
        </p:nvGrpSpPr>
        <p:grpSpPr>
          <a:xfrm>
            <a:off x="609601" y="1561908"/>
            <a:ext cx="571759" cy="209438"/>
            <a:chOff x="612215" y="3436053"/>
            <a:chExt cx="954475" cy="344047"/>
          </a:xfrm>
        </p:grpSpPr>
        <p:sp>
          <p:nvSpPr>
            <p:cNvPr id="19" name="Parallelogram 18">
              <a:extLst>
                <a:ext uri="{FF2B5EF4-FFF2-40B4-BE49-F238E27FC236}">
                  <a16:creationId xmlns:a16="http://schemas.microsoft.com/office/drawing/2014/main" id="{F464045C-7142-D9FF-0A97-F22536190794}"/>
                </a:ext>
              </a:extLst>
            </p:cNvPr>
            <p:cNvSpPr/>
            <p:nvPr/>
          </p:nvSpPr>
          <p:spPr>
            <a:xfrm>
              <a:off x="1133302" y="3436053"/>
              <a:ext cx="433388" cy="344047"/>
            </a:xfrm>
            <a:prstGeom prst="parallelogram">
              <a:avLst>
                <a:gd name="adj" fmla="val 7812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27" name="Parallelogram 26">
              <a:extLst>
                <a:ext uri="{FF2B5EF4-FFF2-40B4-BE49-F238E27FC236}">
                  <a16:creationId xmlns:a16="http://schemas.microsoft.com/office/drawing/2014/main" id="{1BAF6E72-83FB-48FF-A66D-7B9E24AD0A7F}"/>
                </a:ext>
              </a:extLst>
            </p:cNvPr>
            <p:cNvSpPr/>
            <p:nvPr/>
          </p:nvSpPr>
          <p:spPr>
            <a:xfrm>
              <a:off x="858906" y="3436053"/>
              <a:ext cx="378317" cy="344047"/>
            </a:xfrm>
            <a:prstGeom prst="parallelogram">
              <a:avLst>
                <a:gd name="adj" fmla="val 78127"/>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ontserrat"/>
                <a:ea typeface="+mn-ea"/>
                <a:cs typeface="+mn-cs"/>
              </a:endParaRPr>
            </a:p>
          </p:txBody>
        </p:sp>
        <p:sp>
          <p:nvSpPr>
            <p:cNvPr id="29" name="Parallelogram 28">
              <a:extLst>
                <a:ext uri="{FF2B5EF4-FFF2-40B4-BE49-F238E27FC236}">
                  <a16:creationId xmlns:a16="http://schemas.microsoft.com/office/drawing/2014/main" id="{67EABFF9-EBD4-3DB7-A2FB-B694A33E1926}"/>
                </a:ext>
              </a:extLst>
            </p:cNvPr>
            <p:cNvSpPr/>
            <p:nvPr/>
          </p:nvSpPr>
          <p:spPr>
            <a:xfrm>
              <a:off x="612215" y="3436053"/>
              <a:ext cx="350612" cy="344047"/>
            </a:xfrm>
            <a:prstGeom prst="parallelogram">
              <a:avLst>
                <a:gd name="adj" fmla="val 78127"/>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ontserrat"/>
                <a:ea typeface="+mn-ea"/>
                <a:cs typeface="+mn-cs"/>
              </a:endParaRPr>
            </a:p>
          </p:txBody>
        </p:sp>
      </p:grpSp>
    </p:spTree>
    <p:extLst>
      <p:ext uri="{BB962C8B-B14F-4D97-AF65-F5344CB8AC3E}">
        <p14:creationId xmlns:p14="http://schemas.microsoft.com/office/powerpoint/2010/main" val="42124484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F9F735E-E010-04DB-DBCD-B712606FB00D}"/>
              </a:ext>
            </a:extLst>
          </p:cNvPr>
          <p:cNvSpPr>
            <a:spLocks noGrp="1"/>
          </p:cNvSpPr>
          <p:nvPr>
            <p:ph type="body" sz="quarter" idx="18"/>
          </p:nvPr>
        </p:nvSpPr>
        <p:spPr>
          <a:xfrm>
            <a:off x="3197860" y="6279450"/>
            <a:ext cx="5796280" cy="166199"/>
          </a:xfrm>
        </p:spPr>
        <p:txBody>
          <a:bodyPr>
            <a:normAutofit/>
          </a:bodyPr>
          <a:lstStyle/>
          <a:p>
            <a:r>
              <a:rPr lang="en-US" dirty="0"/>
              <a:t>Digital Transformation in Action: Key Business Focus Areas</a:t>
            </a:r>
          </a:p>
        </p:txBody>
      </p:sp>
      <p:sp>
        <p:nvSpPr>
          <p:cNvPr id="4" name="Text Placeholder 3">
            <a:extLst>
              <a:ext uri="{FF2B5EF4-FFF2-40B4-BE49-F238E27FC236}">
                <a16:creationId xmlns:a16="http://schemas.microsoft.com/office/drawing/2014/main" id="{69F9FB49-D3C9-103C-3964-DDCEADE07F9A}"/>
              </a:ext>
            </a:extLst>
          </p:cNvPr>
          <p:cNvSpPr>
            <a:spLocks noGrp="1"/>
          </p:cNvSpPr>
          <p:nvPr>
            <p:ph type="body" sz="quarter" idx="19"/>
          </p:nvPr>
        </p:nvSpPr>
        <p:spPr>
          <a:xfrm>
            <a:off x="609599" y="6251750"/>
            <a:ext cx="286613" cy="221599"/>
          </a:xfrm>
        </p:spPr>
        <p:txBody>
          <a:bodyPr>
            <a:normAutofit/>
          </a:bodyPr>
          <a:lstStyle/>
          <a:p>
            <a:r>
              <a:rPr lang="en-US" dirty="0"/>
              <a:t>01</a:t>
            </a:r>
          </a:p>
        </p:txBody>
      </p:sp>
      <p:sp>
        <p:nvSpPr>
          <p:cNvPr id="3" name="Text Placeholder 2">
            <a:extLst>
              <a:ext uri="{FF2B5EF4-FFF2-40B4-BE49-F238E27FC236}">
                <a16:creationId xmlns:a16="http://schemas.microsoft.com/office/drawing/2014/main" id="{87E14197-D501-7203-2C62-D3056E066502}"/>
              </a:ext>
            </a:extLst>
          </p:cNvPr>
          <p:cNvSpPr>
            <a:spLocks noGrp="1"/>
          </p:cNvSpPr>
          <p:nvPr>
            <p:ph type="body" sz="quarter" idx="16"/>
          </p:nvPr>
        </p:nvSpPr>
        <p:spPr>
          <a:xfrm>
            <a:off x="946152" y="6279450"/>
            <a:ext cx="2203446" cy="166199"/>
          </a:xfrm>
        </p:spPr>
        <p:txBody>
          <a:bodyPr/>
          <a:lstStyle/>
          <a:p>
            <a:r>
              <a:rPr lang="en-US" dirty="0"/>
              <a:t>Introduction</a:t>
            </a:r>
          </a:p>
        </p:txBody>
      </p:sp>
      <p:sp>
        <p:nvSpPr>
          <p:cNvPr id="6" name="Slide Number Placeholder 5">
            <a:extLst>
              <a:ext uri="{FF2B5EF4-FFF2-40B4-BE49-F238E27FC236}">
                <a16:creationId xmlns:a16="http://schemas.microsoft.com/office/drawing/2014/main" id="{2A03A552-92D3-8B25-3592-18A38131B2DA}"/>
              </a:ext>
            </a:extLst>
          </p:cNvPr>
          <p:cNvSpPr>
            <a:spLocks noGrp="1"/>
          </p:cNvSpPr>
          <p:nvPr>
            <p:ph type="sldNum" sz="quarter" idx="4"/>
          </p:nvPr>
        </p:nvSpPr>
        <p:spPr>
          <a:xfrm>
            <a:off x="11295787" y="6251750"/>
            <a:ext cx="286611" cy="189270"/>
          </a:xfrm>
        </p:spPr>
        <p:txBody>
          <a:bodyPr/>
          <a:lstStyle/>
          <a:p>
            <a:fld id="{E494F7E3-3625-40F1-897C-DFFB67D50095}" type="slidenum">
              <a:rPr lang="en-US" smtClean="0"/>
              <a:pPr/>
              <a:t>45</a:t>
            </a:fld>
            <a:endParaRPr lang="en-US"/>
          </a:p>
        </p:txBody>
      </p:sp>
      <p:sp>
        <p:nvSpPr>
          <p:cNvPr id="5" name="Text Placeholder 4">
            <a:extLst>
              <a:ext uri="{FF2B5EF4-FFF2-40B4-BE49-F238E27FC236}">
                <a16:creationId xmlns:a16="http://schemas.microsoft.com/office/drawing/2014/main" id="{FC38080D-2B77-CBC9-AE0A-4E7D6980BE2A}"/>
              </a:ext>
            </a:extLst>
          </p:cNvPr>
          <p:cNvSpPr>
            <a:spLocks noGrp="1"/>
          </p:cNvSpPr>
          <p:nvPr>
            <p:ph type="body" sz="quarter" idx="20"/>
          </p:nvPr>
        </p:nvSpPr>
        <p:spPr>
          <a:xfrm>
            <a:off x="609600" y="393700"/>
            <a:ext cx="10972800" cy="757238"/>
          </a:xfrm>
        </p:spPr>
        <p:txBody>
          <a:bodyPr>
            <a:noAutofit/>
          </a:bodyPr>
          <a:lstStyle/>
          <a:p>
            <a:r>
              <a:rPr lang="en-US" dirty="0"/>
              <a:t>Digital Transformation in Action: Key Business Focus Areas</a:t>
            </a:r>
          </a:p>
        </p:txBody>
      </p:sp>
      <p:sp>
        <p:nvSpPr>
          <p:cNvPr id="13" name="TextBox 12">
            <a:extLst>
              <a:ext uri="{FF2B5EF4-FFF2-40B4-BE49-F238E27FC236}">
                <a16:creationId xmlns:a16="http://schemas.microsoft.com/office/drawing/2014/main" id="{016871ED-2C7B-CBF7-AFE0-1F3BDF3EFA16}"/>
              </a:ext>
            </a:extLst>
          </p:cNvPr>
          <p:cNvSpPr txBox="1">
            <a:spLocks/>
          </p:cNvSpPr>
          <p:nvPr/>
        </p:nvSpPr>
        <p:spPr>
          <a:xfrm>
            <a:off x="7804675" y="4866196"/>
            <a:ext cx="3777722" cy="246221"/>
          </a:xfrm>
          <a:prstGeom prst="rect">
            <a:avLst/>
          </a:prstGeom>
          <a:noFill/>
        </p:spPr>
        <p:txBody>
          <a:bodyPr wrap="square" lIns="0" tIns="0" rIns="0" bIns="0">
            <a:noAutofit/>
          </a:bodyPr>
          <a:lstStyle/>
          <a:p>
            <a:pPr marL="0" marR="0" lvl="0" indent="0" defTabSz="914400" rtl="0" eaLnBrk="1" fontAlgn="auto" latinLnBrk="0" hangingPunct="1">
              <a:lnSpc>
                <a:spcPct val="114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Montserrat ExtraBold" pitchFamily="2" charset="0"/>
              </a:rPr>
              <a:t>Enhanced Customer Experiences</a:t>
            </a:r>
          </a:p>
        </p:txBody>
      </p:sp>
      <p:sp>
        <p:nvSpPr>
          <p:cNvPr id="17" name="TextBox 16">
            <a:extLst>
              <a:ext uri="{FF2B5EF4-FFF2-40B4-BE49-F238E27FC236}">
                <a16:creationId xmlns:a16="http://schemas.microsoft.com/office/drawing/2014/main" id="{40E42489-CD5A-EB93-D821-161F096C4C39}"/>
              </a:ext>
            </a:extLst>
          </p:cNvPr>
          <p:cNvSpPr txBox="1">
            <a:spLocks/>
          </p:cNvSpPr>
          <p:nvPr/>
        </p:nvSpPr>
        <p:spPr>
          <a:xfrm>
            <a:off x="7804675" y="5160921"/>
            <a:ext cx="3777722" cy="474169"/>
          </a:xfrm>
          <a:prstGeom prst="rect">
            <a:avLst/>
          </a:prstGeom>
          <a:noFill/>
        </p:spPr>
        <p:txBody>
          <a:bodyPr wrap="square" lIns="0" tIns="0" rIns="0" bIns="0">
            <a:noAutofit/>
          </a:bodyPr>
          <a:lstStyle/>
          <a:p>
            <a:pPr marL="0" marR="0" lvl="0" indent="0" defTabSz="914400" rtl="0" eaLnBrk="1" fontAlgn="auto" latinLnBrk="0" hangingPunct="1">
              <a:lnSpc>
                <a:spcPct val="114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Montserrat"/>
                <a:ea typeface="+mn-ea"/>
                <a:cs typeface="+mn-cs"/>
              </a:rPr>
              <a:t>Seamless, mobile-first services that meet evolving customer expectations.</a:t>
            </a:r>
          </a:p>
        </p:txBody>
      </p:sp>
      <p:sp>
        <p:nvSpPr>
          <p:cNvPr id="14" name="TextBox 13">
            <a:extLst>
              <a:ext uri="{FF2B5EF4-FFF2-40B4-BE49-F238E27FC236}">
                <a16:creationId xmlns:a16="http://schemas.microsoft.com/office/drawing/2014/main" id="{B052AE62-9CB7-B235-DEFE-920177BAE4A8}"/>
              </a:ext>
            </a:extLst>
          </p:cNvPr>
          <p:cNvSpPr txBox="1">
            <a:spLocks/>
          </p:cNvSpPr>
          <p:nvPr/>
        </p:nvSpPr>
        <p:spPr>
          <a:xfrm>
            <a:off x="7804676" y="2398368"/>
            <a:ext cx="3777724" cy="246221"/>
          </a:xfrm>
          <a:prstGeom prst="rect">
            <a:avLst/>
          </a:prstGeom>
          <a:noFill/>
        </p:spPr>
        <p:txBody>
          <a:bodyPr wrap="square" lIns="0" tIns="0" rIns="0" bIns="0">
            <a:noAutofit/>
          </a:bodyPr>
          <a:lstStyle/>
          <a:p>
            <a:pPr marL="0" marR="0" lvl="0" indent="0" defTabSz="914400" rtl="0" eaLnBrk="1" fontAlgn="auto" latinLnBrk="0" hangingPunct="1">
              <a:lnSpc>
                <a:spcPct val="114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Montserrat ExtraBold" pitchFamily="2" charset="0"/>
              </a:rPr>
              <a:t>Data-Driven Insights</a:t>
            </a:r>
          </a:p>
        </p:txBody>
      </p:sp>
      <p:sp>
        <p:nvSpPr>
          <p:cNvPr id="18" name="TextBox 17">
            <a:extLst>
              <a:ext uri="{FF2B5EF4-FFF2-40B4-BE49-F238E27FC236}">
                <a16:creationId xmlns:a16="http://schemas.microsoft.com/office/drawing/2014/main" id="{B1D9F603-9D31-C4A8-F6BC-A7DA9514A01B}"/>
              </a:ext>
            </a:extLst>
          </p:cNvPr>
          <p:cNvSpPr txBox="1">
            <a:spLocks/>
          </p:cNvSpPr>
          <p:nvPr/>
        </p:nvSpPr>
        <p:spPr>
          <a:xfrm>
            <a:off x="7804676" y="2676992"/>
            <a:ext cx="3777723" cy="474169"/>
          </a:xfrm>
          <a:prstGeom prst="rect">
            <a:avLst/>
          </a:prstGeom>
          <a:noFill/>
        </p:spPr>
        <p:txBody>
          <a:bodyPr wrap="square" lIns="0" tIns="0" rIns="0" bIns="0">
            <a:noAutofit/>
          </a:bodyPr>
          <a:lstStyle/>
          <a:p>
            <a:pPr marL="0" marR="0" lvl="0" indent="0" defTabSz="914400" rtl="0" eaLnBrk="1" fontAlgn="auto" latinLnBrk="0" hangingPunct="1">
              <a:lnSpc>
                <a:spcPct val="114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Montserrat"/>
                <a:ea typeface="+mn-ea"/>
                <a:cs typeface="+mn-cs"/>
              </a:rPr>
              <a:t>Real-time dashboards enabling smarter, faster business decisions.</a:t>
            </a:r>
          </a:p>
        </p:txBody>
      </p:sp>
      <p:sp>
        <p:nvSpPr>
          <p:cNvPr id="24" name="TextBox 23">
            <a:extLst>
              <a:ext uri="{FF2B5EF4-FFF2-40B4-BE49-F238E27FC236}">
                <a16:creationId xmlns:a16="http://schemas.microsoft.com/office/drawing/2014/main" id="{322E7223-476F-FF03-5F86-8F944875DD7E}"/>
              </a:ext>
            </a:extLst>
          </p:cNvPr>
          <p:cNvSpPr txBox="1">
            <a:spLocks/>
          </p:cNvSpPr>
          <p:nvPr/>
        </p:nvSpPr>
        <p:spPr>
          <a:xfrm>
            <a:off x="7804676" y="3605317"/>
            <a:ext cx="3777724" cy="246221"/>
          </a:xfrm>
          <a:prstGeom prst="rect">
            <a:avLst/>
          </a:prstGeom>
          <a:noFill/>
        </p:spPr>
        <p:txBody>
          <a:bodyPr wrap="square" lIns="0" tIns="0" rIns="0" bIns="0">
            <a:noAutofit/>
          </a:bodyPr>
          <a:lstStyle/>
          <a:p>
            <a:pPr marL="0" marR="0" lvl="0" indent="0" defTabSz="914400" rtl="0" eaLnBrk="1" fontAlgn="auto" latinLnBrk="0" hangingPunct="1">
              <a:lnSpc>
                <a:spcPct val="114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Montserrat ExtraBold" pitchFamily="2" charset="0"/>
              </a:rPr>
              <a:t>Leadership in Action</a:t>
            </a:r>
          </a:p>
        </p:txBody>
      </p:sp>
      <p:sp>
        <p:nvSpPr>
          <p:cNvPr id="25" name="TextBox 24">
            <a:extLst>
              <a:ext uri="{FF2B5EF4-FFF2-40B4-BE49-F238E27FC236}">
                <a16:creationId xmlns:a16="http://schemas.microsoft.com/office/drawing/2014/main" id="{D7126381-1CE0-11B9-BFEF-F331C0B73B7D}"/>
              </a:ext>
            </a:extLst>
          </p:cNvPr>
          <p:cNvSpPr txBox="1">
            <a:spLocks/>
          </p:cNvSpPr>
          <p:nvPr/>
        </p:nvSpPr>
        <p:spPr>
          <a:xfrm>
            <a:off x="7804676" y="3877776"/>
            <a:ext cx="3777722" cy="474169"/>
          </a:xfrm>
          <a:prstGeom prst="rect">
            <a:avLst/>
          </a:prstGeom>
          <a:noFill/>
        </p:spPr>
        <p:txBody>
          <a:bodyPr wrap="square" lIns="0" tIns="0" rIns="0" bIns="0">
            <a:noAutofit/>
          </a:bodyPr>
          <a:lstStyle/>
          <a:p>
            <a:pPr marL="0" marR="0" lvl="0" indent="0" defTabSz="914400" rtl="0" eaLnBrk="1" fontAlgn="auto" latinLnBrk="0" hangingPunct="1">
              <a:lnSpc>
                <a:spcPct val="114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Montserrat"/>
                <a:ea typeface="+mn-ea"/>
                <a:cs typeface="+mn-cs"/>
              </a:rPr>
              <a:t>Executive teams driving strategy through digital transformation roadmaps.</a:t>
            </a:r>
          </a:p>
        </p:txBody>
      </p:sp>
      <p:sp>
        <p:nvSpPr>
          <p:cNvPr id="20" name="Rectangle: Rounded Corners 19">
            <a:extLst>
              <a:ext uri="{FF2B5EF4-FFF2-40B4-BE49-F238E27FC236}">
                <a16:creationId xmlns:a16="http://schemas.microsoft.com/office/drawing/2014/main" id="{DF7A1EB7-5A0B-FFB3-E7C5-A4CC0BAC9CB3}"/>
              </a:ext>
            </a:extLst>
          </p:cNvPr>
          <p:cNvSpPr>
            <a:spLocks/>
          </p:cNvSpPr>
          <p:nvPr/>
        </p:nvSpPr>
        <p:spPr>
          <a:xfrm>
            <a:off x="5339458" y="4460439"/>
            <a:ext cx="2263415" cy="1128061"/>
          </a:xfrm>
          <a:prstGeom prst="roundRect">
            <a:avLst>
              <a:gd name="adj" fmla="val 4469"/>
            </a:avLst>
          </a:prstGeom>
          <a:blipFill dpi="0" rotWithShape="1">
            <a:blip r:embed="rId3">
              <a:extLst>
                <a:ext uri="{28A0092B-C50C-407E-A947-70E740481C1C}">
                  <a14:useLocalDpi xmlns:a14="http://schemas.microsoft.com/office/drawing/2010/main" val="0"/>
                </a:ext>
              </a:extLst>
            </a:blip>
            <a:srcRect/>
            <a:stretch>
              <a:fillRect t="-12306" b="-12306"/>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21" name="Rectangle: Rounded Corners 20">
            <a:extLst>
              <a:ext uri="{FF2B5EF4-FFF2-40B4-BE49-F238E27FC236}">
                <a16:creationId xmlns:a16="http://schemas.microsoft.com/office/drawing/2014/main" id="{DB914549-32A8-1014-C7CC-7E061E356A0E}"/>
              </a:ext>
            </a:extLst>
          </p:cNvPr>
          <p:cNvSpPr/>
          <p:nvPr/>
        </p:nvSpPr>
        <p:spPr>
          <a:xfrm>
            <a:off x="5339458" y="2028697"/>
            <a:ext cx="2263415" cy="1128061"/>
          </a:xfrm>
          <a:prstGeom prst="roundRect">
            <a:avLst>
              <a:gd name="adj" fmla="val 4469"/>
            </a:avLst>
          </a:prstGeom>
          <a:blipFill dpi="0" rotWithShape="1">
            <a:blip r:embed="rId4">
              <a:extLst>
                <a:ext uri="{28A0092B-C50C-407E-A947-70E740481C1C}">
                  <a14:useLocalDpi xmlns:a14="http://schemas.microsoft.com/office/drawing/2010/main" val="0"/>
                </a:ext>
              </a:extLst>
            </a:blip>
            <a:srcRect/>
            <a:stretch>
              <a:fillRect l="-4743" r="-4743"/>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26" name="Rectangle: Rounded Corners 25">
            <a:extLst>
              <a:ext uri="{FF2B5EF4-FFF2-40B4-BE49-F238E27FC236}">
                <a16:creationId xmlns:a16="http://schemas.microsoft.com/office/drawing/2014/main" id="{CB4074E4-CAE1-5F48-54C3-2802858D2AA4}"/>
              </a:ext>
            </a:extLst>
          </p:cNvPr>
          <p:cNvSpPr>
            <a:spLocks/>
          </p:cNvSpPr>
          <p:nvPr/>
        </p:nvSpPr>
        <p:spPr>
          <a:xfrm>
            <a:off x="5339458" y="3244568"/>
            <a:ext cx="2263415" cy="1128061"/>
          </a:xfrm>
          <a:prstGeom prst="roundRect">
            <a:avLst>
              <a:gd name="adj" fmla="val 4469"/>
            </a:avLst>
          </a:prstGeom>
          <a:blipFill>
            <a:blip r:embed="rId5">
              <a:extLst>
                <a:ext uri="{28A0092B-C50C-407E-A947-70E740481C1C}">
                  <a14:useLocalDpi xmlns:a14="http://schemas.microsoft.com/office/drawing/2010/main" val="0"/>
                </a:ext>
              </a:extLst>
            </a:blip>
            <a:srcRect/>
            <a:stretch>
              <a:fillRect t="-1388" b="-1388"/>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33" name="TextBox 32">
            <a:extLst>
              <a:ext uri="{FF2B5EF4-FFF2-40B4-BE49-F238E27FC236}">
                <a16:creationId xmlns:a16="http://schemas.microsoft.com/office/drawing/2014/main" id="{4E5BFE9D-991D-90CE-C44A-273F1DA6F123}"/>
              </a:ext>
            </a:extLst>
          </p:cNvPr>
          <p:cNvSpPr txBox="1"/>
          <p:nvPr/>
        </p:nvSpPr>
        <p:spPr>
          <a:xfrm>
            <a:off x="609598" y="2484193"/>
            <a:ext cx="4402239" cy="3175549"/>
          </a:xfrm>
          <a:prstGeom prst="rect">
            <a:avLst/>
          </a:prstGeom>
          <a:noFill/>
        </p:spPr>
        <p:txBody>
          <a:bodyPr wrap="square" lIns="0" tIns="0" rIns="0" bIns="0">
            <a:noAutofit/>
          </a:bodyPr>
          <a:lstStyle/>
          <a:p>
            <a:pPr>
              <a:lnSpc>
                <a:spcPct val="114000"/>
              </a:lnSpc>
            </a:pPr>
            <a:r>
              <a:rPr lang="en-US" sz="1400" dirty="0"/>
              <a:t>This carefully selected image grid illustrates the dynamic and multifaceted nature of our digital transformation journey. From agile collaboration spaces where cross-functional teams ideate and innovate, to automated smart factories optimizing production, to real-time analytics dashboards guiding decision-making, these images capture the tangible shifts in our organization. </a:t>
            </a:r>
          </a:p>
          <a:p>
            <a:pPr>
              <a:lnSpc>
                <a:spcPct val="114000"/>
              </a:lnSpc>
            </a:pPr>
            <a:endParaRPr lang="en-US" sz="1400" dirty="0"/>
          </a:p>
          <a:p>
            <a:pPr>
              <a:lnSpc>
                <a:spcPct val="114000"/>
              </a:lnSpc>
            </a:pPr>
            <a:r>
              <a:rPr lang="en-US" sz="1400" dirty="0"/>
              <a:t>They highlight not just technology upgrades, but the cultural and operational evolution driving meaningful business outcomes. </a:t>
            </a:r>
          </a:p>
        </p:txBody>
      </p:sp>
      <p:sp>
        <p:nvSpPr>
          <p:cNvPr id="39" name="Text Placeholder 44">
            <a:extLst>
              <a:ext uri="{FF2B5EF4-FFF2-40B4-BE49-F238E27FC236}">
                <a16:creationId xmlns:a16="http://schemas.microsoft.com/office/drawing/2014/main" id="{B20EC3EC-12C4-5ABD-5E24-5C29282A0801}"/>
              </a:ext>
            </a:extLst>
          </p:cNvPr>
          <p:cNvSpPr txBox="1">
            <a:spLocks/>
          </p:cNvSpPr>
          <p:nvPr/>
        </p:nvSpPr>
        <p:spPr>
          <a:xfrm>
            <a:off x="609600" y="2089071"/>
            <a:ext cx="4645306" cy="221599"/>
          </a:xfrm>
          <a:prstGeom prst="rect">
            <a:avLst/>
          </a:prstGeom>
        </p:spPr>
        <p:txBody>
          <a:bodyPr wrap="square" lIns="0" tIns="0" rIns="0" b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4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E8E8E8"/>
                </a:solidFill>
                <a:effectLst/>
                <a:uLnTx/>
                <a:uFillTx/>
                <a:latin typeface="Montserrat SemiBold" pitchFamily="2" charset="0"/>
                <a:ea typeface="+mn-ea"/>
                <a:cs typeface="+mn-cs"/>
              </a:rPr>
              <a:t>Visualizing Our Digital Transformation</a:t>
            </a:r>
          </a:p>
        </p:txBody>
      </p:sp>
      <p:cxnSp>
        <p:nvCxnSpPr>
          <p:cNvPr id="45" name="Straight Connector 44">
            <a:extLst>
              <a:ext uri="{FF2B5EF4-FFF2-40B4-BE49-F238E27FC236}">
                <a16:creationId xmlns:a16="http://schemas.microsoft.com/office/drawing/2014/main" id="{D00FD2F5-1C26-D9F9-1B2A-CE234898C625}"/>
              </a:ext>
            </a:extLst>
          </p:cNvPr>
          <p:cNvCxnSpPr>
            <a:cxnSpLocks/>
          </p:cNvCxnSpPr>
          <p:nvPr/>
        </p:nvCxnSpPr>
        <p:spPr>
          <a:xfrm>
            <a:off x="609599" y="2395807"/>
            <a:ext cx="4402239" cy="0"/>
          </a:xfrm>
          <a:prstGeom prst="line">
            <a:avLst/>
          </a:prstGeom>
          <a:ln w="22225">
            <a:solidFill>
              <a:schemeClr val="accent4">
                <a:alpha val="59000"/>
              </a:schemeClr>
            </a:solidFill>
          </a:ln>
        </p:spPr>
        <p:style>
          <a:lnRef idx="2">
            <a:schemeClr val="accent1"/>
          </a:lnRef>
          <a:fillRef idx="0">
            <a:schemeClr val="accent1"/>
          </a:fillRef>
          <a:effectRef idx="1">
            <a:schemeClr val="accent1"/>
          </a:effectRef>
          <a:fontRef idx="minor">
            <a:schemeClr val="tx1"/>
          </a:fontRef>
        </p:style>
      </p:cxnSp>
      <p:pic>
        <p:nvPicPr>
          <p:cNvPr id="47" name="Graphic 46">
            <a:extLst>
              <a:ext uri="{FF2B5EF4-FFF2-40B4-BE49-F238E27FC236}">
                <a16:creationId xmlns:a16="http://schemas.microsoft.com/office/drawing/2014/main" id="{21835949-05D2-157D-7FEB-E875E6E3C8CE}"/>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804675" y="2159171"/>
            <a:ext cx="218084" cy="218084"/>
          </a:xfrm>
          <a:prstGeom prst="rect">
            <a:avLst/>
          </a:prstGeom>
        </p:spPr>
      </p:pic>
      <p:pic>
        <p:nvPicPr>
          <p:cNvPr id="48" name="Graphic 47">
            <a:extLst>
              <a:ext uri="{FF2B5EF4-FFF2-40B4-BE49-F238E27FC236}">
                <a16:creationId xmlns:a16="http://schemas.microsoft.com/office/drawing/2014/main" id="{7314463A-E5BD-99EF-489E-9CF90D3CF102}"/>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7804676" y="4576823"/>
            <a:ext cx="215871" cy="215871"/>
          </a:xfrm>
          <a:prstGeom prst="rect">
            <a:avLst/>
          </a:prstGeom>
        </p:spPr>
      </p:pic>
      <p:pic>
        <p:nvPicPr>
          <p:cNvPr id="49" name="Graphic 48">
            <a:extLst>
              <a:ext uri="{FF2B5EF4-FFF2-40B4-BE49-F238E27FC236}">
                <a16:creationId xmlns:a16="http://schemas.microsoft.com/office/drawing/2014/main" id="{C01AAC65-7239-79C4-3ABF-CA0D1E59C53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804675" y="3347763"/>
            <a:ext cx="218084" cy="218084"/>
          </a:xfrm>
          <a:prstGeom prst="rect">
            <a:avLst/>
          </a:prstGeom>
        </p:spPr>
      </p:pic>
      <p:sp>
        <p:nvSpPr>
          <p:cNvPr id="23" name="Text Placeholder 44">
            <a:extLst>
              <a:ext uri="{FF2B5EF4-FFF2-40B4-BE49-F238E27FC236}">
                <a16:creationId xmlns:a16="http://schemas.microsoft.com/office/drawing/2014/main" id="{2D04486B-7819-38DB-98D9-EF313B22796C}"/>
              </a:ext>
            </a:extLst>
          </p:cNvPr>
          <p:cNvSpPr txBox="1">
            <a:spLocks/>
          </p:cNvSpPr>
          <p:nvPr/>
        </p:nvSpPr>
        <p:spPr>
          <a:xfrm>
            <a:off x="1283479" y="1541977"/>
            <a:ext cx="10104814" cy="249299"/>
          </a:xfrm>
          <a:prstGeom prst="rect">
            <a:avLst/>
          </a:prstGeom>
        </p:spPr>
        <p:txBody>
          <a:bodyPr lIns="0" tIns="0" rIns="0" bIns="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14000"/>
              </a:lnSpc>
              <a:buNone/>
              <a:defRPr/>
            </a:pPr>
            <a:r>
              <a:rPr lang="en-US" sz="1800" dirty="0">
                <a:latin typeface="Montserrat SemiBold" pitchFamily="2" charset="0"/>
              </a:rPr>
              <a:t>Real-World Digital Transformation in Action</a:t>
            </a:r>
          </a:p>
        </p:txBody>
      </p:sp>
      <p:grpSp>
        <p:nvGrpSpPr>
          <p:cNvPr id="27" name="Group 26">
            <a:extLst>
              <a:ext uri="{FF2B5EF4-FFF2-40B4-BE49-F238E27FC236}">
                <a16:creationId xmlns:a16="http://schemas.microsoft.com/office/drawing/2014/main" id="{B49D4AA4-A0C5-E4B8-C306-6A6B15283E3D}"/>
              </a:ext>
            </a:extLst>
          </p:cNvPr>
          <p:cNvGrpSpPr/>
          <p:nvPr/>
        </p:nvGrpSpPr>
        <p:grpSpPr>
          <a:xfrm>
            <a:off x="609601" y="1561908"/>
            <a:ext cx="571759" cy="209438"/>
            <a:chOff x="612215" y="3436053"/>
            <a:chExt cx="954475" cy="344047"/>
          </a:xfrm>
        </p:grpSpPr>
        <p:sp>
          <p:nvSpPr>
            <p:cNvPr id="28" name="Parallelogram 27">
              <a:extLst>
                <a:ext uri="{FF2B5EF4-FFF2-40B4-BE49-F238E27FC236}">
                  <a16:creationId xmlns:a16="http://schemas.microsoft.com/office/drawing/2014/main" id="{17A12AB4-1E6C-9050-9B99-E9C58AB5C799}"/>
                </a:ext>
              </a:extLst>
            </p:cNvPr>
            <p:cNvSpPr/>
            <p:nvPr/>
          </p:nvSpPr>
          <p:spPr>
            <a:xfrm>
              <a:off x="1133302" y="3436053"/>
              <a:ext cx="433388" cy="344047"/>
            </a:xfrm>
            <a:prstGeom prst="parallelogram">
              <a:avLst>
                <a:gd name="adj" fmla="val 7812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29" name="Parallelogram 28">
              <a:extLst>
                <a:ext uri="{FF2B5EF4-FFF2-40B4-BE49-F238E27FC236}">
                  <a16:creationId xmlns:a16="http://schemas.microsoft.com/office/drawing/2014/main" id="{F5F7C425-63C5-38FF-38DC-6B35771BB814}"/>
                </a:ext>
              </a:extLst>
            </p:cNvPr>
            <p:cNvSpPr/>
            <p:nvPr/>
          </p:nvSpPr>
          <p:spPr>
            <a:xfrm>
              <a:off x="858906" y="3436053"/>
              <a:ext cx="378317" cy="344047"/>
            </a:xfrm>
            <a:prstGeom prst="parallelogram">
              <a:avLst>
                <a:gd name="adj" fmla="val 78127"/>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ontserrat"/>
                <a:ea typeface="+mn-ea"/>
                <a:cs typeface="+mn-cs"/>
              </a:endParaRPr>
            </a:p>
          </p:txBody>
        </p:sp>
        <p:sp>
          <p:nvSpPr>
            <p:cNvPr id="30" name="Parallelogram 29">
              <a:extLst>
                <a:ext uri="{FF2B5EF4-FFF2-40B4-BE49-F238E27FC236}">
                  <a16:creationId xmlns:a16="http://schemas.microsoft.com/office/drawing/2014/main" id="{94362D48-2E90-375A-1CFB-5C62E2A3A994}"/>
                </a:ext>
              </a:extLst>
            </p:cNvPr>
            <p:cNvSpPr/>
            <p:nvPr/>
          </p:nvSpPr>
          <p:spPr>
            <a:xfrm>
              <a:off x="612215" y="3436053"/>
              <a:ext cx="350612" cy="344047"/>
            </a:xfrm>
            <a:prstGeom prst="parallelogram">
              <a:avLst>
                <a:gd name="adj" fmla="val 78127"/>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ontserrat"/>
                <a:ea typeface="+mn-ea"/>
                <a:cs typeface="+mn-cs"/>
              </a:endParaRPr>
            </a:p>
          </p:txBody>
        </p:sp>
      </p:grpSp>
    </p:spTree>
    <p:extLst>
      <p:ext uri="{BB962C8B-B14F-4D97-AF65-F5344CB8AC3E}">
        <p14:creationId xmlns:p14="http://schemas.microsoft.com/office/powerpoint/2010/main" val="15676580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40D926-CF65-1C5C-7A7F-EAEE7F33F5DC}"/>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727BCA1-F5A6-18A9-C01B-C744BB5731D2}"/>
              </a:ext>
            </a:extLst>
          </p:cNvPr>
          <p:cNvSpPr/>
          <p:nvPr/>
        </p:nvSpPr>
        <p:spPr>
          <a:xfrm>
            <a:off x="2651759" y="1600200"/>
            <a:ext cx="4846321" cy="3273103"/>
          </a:xfrm>
          <a:prstGeom prst="roundRect">
            <a:avLst>
              <a:gd name="adj" fmla="val 4469"/>
            </a:avLst>
          </a:prstGeom>
          <a:blipFill dpi="0" rotWithShape="1">
            <a:blip r:embed="rId2">
              <a:extLst>
                <a:ext uri="{28A0092B-C50C-407E-A947-70E740481C1C}">
                  <a14:useLocalDpi xmlns:a14="http://schemas.microsoft.com/office/drawing/2010/main" val="0"/>
                </a:ext>
              </a:extLst>
            </a:blip>
            <a:srcRect/>
            <a:stretch>
              <a:fillRect t="-468" b="-468"/>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5" name="Rectangle: Rounded Corners 4">
            <a:extLst>
              <a:ext uri="{FF2B5EF4-FFF2-40B4-BE49-F238E27FC236}">
                <a16:creationId xmlns:a16="http://schemas.microsoft.com/office/drawing/2014/main" id="{C66150B3-9297-EE05-3B5E-74506BE07DA2}"/>
              </a:ext>
            </a:extLst>
          </p:cNvPr>
          <p:cNvSpPr/>
          <p:nvPr/>
        </p:nvSpPr>
        <p:spPr>
          <a:xfrm>
            <a:off x="609600" y="2684459"/>
            <a:ext cx="1943304" cy="1312467"/>
          </a:xfrm>
          <a:prstGeom prst="roundRect">
            <a:avLst>
              <a:gd name="adj" fmla="val 4469"/>
            </a:avLst>
          </a:prstGeom>
          <a:blipFill dpi="0" rotWithShape="1">
            <a:blip r:embed="rId3">
              <a:alphaModFix amt="50000"/>
              <a:extLst>
                <a:ext uri="{28A0092B-C50C-407E-A947-70E740481C1C}">
                  <a14:useLocalDpi xmlns:a14="http://schemas.microsoft.com/office/drawing/2010/main" val="0"/>
                </a:ext>
              </a:extLst>
            </a:blip>
            <a:srcRect/>
            <a:stretch>
              <a:fillRect l="-17538" r="-17538"/>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7" name="Rectangle: Rounded Corners 6">
            <a:extLst>
              <a:ext uri="{FF2B5EF4-FFF2-40B4-BE49-F238E27FC236}">
                <a16:creationId xmlns:a16="http://schemas.microsoft.com/office/drawing/2014/main" id="{2438B272-B708-6304-2564-171D5693FAA2}"/>
              </a:ext>
            </a:extLst>
          </p:cNvPr>
          <p:cNvSpPr/>
          <p:nvPr/>
        </p:nvSpPr>
        <p:spPr>
          <a:xfrm>
            <a:off x="7596935" y="2684459"/>
            <a:ext cx="1943304" cy="1312467"/>
          </a:xfrm>
          <a:prstGeom prst="roundRect">
            <a:avLst>
              <a:gd name="adj" fmla="val 4469"/>
            </a:avLst>
          </a:prstGeom>
          <a:blipFill dpi="0" rotWithShape="1">
            <a:blip r:embed="rId4">
              <a:alphaModFix amt="50000"/>
              <a:extLst>
                <a:ext uri="{28A0092B-C50C-407E-A947-70E740481C1C}">
                  <a14:useLocalDpi xmlns:a14="http://schemas.microsoft.com/office/drawing/2010/main" val="0"/>
                </a:ext>
              </a:extLst>
            </a:blip>
            <a:srcRect/>
            <a:stretch>
              <a:fillRect l="-10033" r="-10033"/>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9" name="Rectangle: Rounded Corners 8">
            <a:extLst>
              <a:ext uri="{FF2B5EF4-FFF2-40B4-BE49-F238E27FC236}">
                <a16:creationId xmlns:a16="http://schemas.microsoft.com/office/drawing/2014/main" id="{CCBFD368-2325-1356-D353-4203641E7EB3}"/>
              </a:ext>
            </a:extLst>
          </p:cNvPr>
          <p:cNvSpPr/>
          <p:nvPr/>
        </p:nvSpPr>
        <p:spPr>
          <a:xfrm>
            <a:off x="9639094" y="2684459"/>
            <a:ext cx="1943304" cy="1312467"/>
          </a:xfrm>
          <a:prstGeom prst="roundRect">
            <a:avLst>
              <a:gd name="adj" fmla="val 4469"/>
            </a:avLst>
          </a:prstGeom>
          <a:blipFill dpi="0" rotWithShape="1">
            <a:blip r:embed="rId5">
              <a:alphaModFix amt="50000"/>
              <a:extLst>
                <a:ext uri="{28A0092B-C50C-407E-A947-70E740481C1C}">
                  <a14:useLocalDpi xmlns:a14="http://schemas.microsoft.com/office/drawing/2010/main" val="0"/>
                </a:ext>
              </a:extLst>
            </a:blip>
            <a:srcRect/>
            <a:stretch>
              <a:fillRect l="-10033" r="-10033"/>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25" name="Text Placeholder 24">
            <a:extLst>
              <a:ext uri="{FF2B5EF4-FFF2-40B4-BE49-F238E27FC236}">
                <a16:creationId xmlns:a16="http://schemas.microsoft.com/office/drawing/2014/main" id="{D1754CAA-F037-E500-C81A-0EE1594043FF}"/>
              </a:ext>
            </a:extLst>
          </p:cNvPr>
          <p:cNvSpPr>
            <a:spLocks noGrp="1"/>
          </p:cNvSpPr>
          <p:nvPr>
            <p:ph type="body" sz="quarter" idx="18"/>
          </p:nvPr>
        </p:nvSpPr>
        <p:spPr>
          <a:xfrm>
            <a:off x="3197860" y="6279450"/>
            <a:ext cx="5796280" cy="166199"/>
          </a:xfrm>
        </p:spPr>
        <p:txBody>
          <a:bodyPr/>
          <a:lstStyle/>
          <a:p>
            <a:r>
              <a:rPr lang="en-US" dirty="0"/>
              <a:t>Key Business Focus Areas</a:t>
            </a:r>
          </a:p>
        </p:txBody>
      </p:sp>
      <p:sp>
        <p:nvSpPr>
          <p:cNvPr id="26" name="Text Placeholder 25">
            <a:extLst>
              <a:ext uri="{FF2B5EF4-FFF2-40B4-BE49-F238E27FC236}">
                <a16:creationId xmlns:a16="http://schemas.microsoft.com/office/drawing/2014/main" id="{FF4AC694-C4FA-8A7D-808F-E5E3D41B3474}"/>
              </a:ext>
            </a:extLst>
          </p:cNvPr>
          <p:cNvSpPr>
            <a:spLocks noGrp="1"/>
          </p:cNvSpPr>
          <p:nvPr>
            <p:ph type="body" sz="quarter" idx="19"/>
          </p:nvPr>
        </p:nvSpPr>
        <p:spPr>
          <a:xfrm>
            <a:off x="609599" y="6251750"/>
            <a:ext cx="286613" cy="221599"/>
          </a:xfrm>
        </p:spPr>
        <p:txBody>
          <a:bodyPr/>
          <a:lstStyle/>
          <a:p>
            <a:r>
              <a:rPr lang="en-US" dirty="0"/>
              <a:t>01</a:t>
            </a:r>
          </a:p>
        </p:txBody>
      </p:sp>
      <p:sp>
        <p:nvSpPr>
          <p:cNvPr id="24" name="Text Placeholder 23">
            <a:extLst>
              <a:ext uri="{FF2B5EF4-FFF2-40B4-BE49-F238E27FC236}">
                <a16:creationId xmlns:a16="http://schemas.microsoft.com/office/drawing/2014/main" id="{B0A08D91-6D08-1A5A-AC04-D3658AF75DF3}"/>
              </a:ext>
            </a:extLst>
          </p:cNvPr>
          <p:cNvSpPr>
            <a:spLocks noGrp="1"/>
          </p:cNvSpPr>
          <p:nvPr>
            <p:ph type="body" sz="quarter" idx="16"/>
          </p:nvPr>
        </p:nvSpPr>
        <p:spPr>
          <a:xfrm>
            <a:off x="946152" y="6279450"/>
            <a:ext cx="2203446" cy="166199"/>
          </a:xfrm>
        </p:spPr>
        <p:txBody>
          <a:bodyPr>
            <a:normAutofit/>
          </a:bodyPr>
          <a:lstStyle/>
          <a:p>
            <a:r>
              <a:rPr lang="en-US" dirty="0"/>
              <a:t>Introduction</a:t>
            </a:r>
          </a:p>
        </p:txBody>
      </p:sp>
      <p:sp>
        <p:nvSpPr>
          <p:cNvPr id="2" name="Slide Number Placeholder 1">
            <a:extLst>
              <a:ext uri="{FF2B5EF4-FFF2-40B4-BE49-F238E27FC236}">
                <a16:creationId xmlns:a16="http://schemas.microsoft.com/office/drawing/2014/main" id="{10ABCD67-30EA-9D48-4D2D-1BDF5E5864BA}"/>
              </a:ext>
            </a:extLst>
          </p:cNvPr>
          <p:cNvSpPr>
            <a:spLocks noGrp="1"/>
          </p:cNvSpPr>
          <p:nvPr>
            <p:ph type="sldNum" sz="quarter" idx="4"/>
          </p:nvPr>
        </p:nvSpPr>
        <p:spPr>
          <a:xfrm>
            <a:off x="11295787" y="6251750"/>
            <a:ext cx="286611" cy="189270"/>
          </a:xfrm>
        </p:spPr>
        <p:txBody>
          <a:bodyPr/>
          <a:lstStyle/>
          <a:p>
            <a:pPr lvl="0"/>
            <a:fld id="{E494F7E3-3625-40F1-897C-DFFB67D50095}" type="slidenum">
              <a:rPr lang="en-US" noProof="0" smtClean="0"/>
              <a:pPr lvl="0"/>
              <a:t>46</a:t>
            </a:fld>
            <a:endParaRPr lang="en-US" noProof="0" dirty="0"/>
          </a:p>
        </p:txBody>
      </p:sp>
      <p:sp>
        <p:nvSpPr>
          <p:cNvPr id="23" name="Text Placeholder 22">
            <a:extLst>
              <a:ext uri="{FF2B5EF4-FFF2-40B4-BE49-F238E27FC236}">
                <a16:creationId xmlns:a16="http://schemas.microsoft.com/office/drawing/2014/main" id="{C67F0BFA-1F17-5CD8-DD49-7CF8C7B87B0B}"/>
              </a:ext>
            </a:extLst>
          </p:cNvPr>
          <p:cNvSpPr>
            <a:spLocks noGrp="1"/>
          </p:cNvSpPr>
          <p:nvPr>
            <p:ph type="body" sz="quarter" idx="15"/>
          </p:nvPr>
        </p:nvSpPr>
        <p:spPr>
          <a:xfrm>
            <a:off x="609600" y="393700"/>
            <a:ext cx="10972800" cy="757238"/>
          </a:xfrm>
        </p:spPr>
        <p:txBody>
          <a:bodyPr/>
          <a:lstStyle/>
          <a:p>
            <a:r>
              <a:rPr lang="en-US" dirty="0"/>
              <a:t>Digital Transformation in Action: Key Business Focus Areas</a:t>
            </a:r>
          </a:p>
        </p:txBody>
      </p:sp>
      <p:sp>
        <p:nvSpPr>
          <p:cNvPr id="12" name="TextBox 11">
            <a:extLst>
              <a:ext uri="{FF2B5EF4-FFF2-40B4-BE49-F238E27FC236}">
                <a16:creationId xmlns:a16="http://schemas.microsoft.com/office/drawing/2014/main" id="{F8CCEE8B-B321-AB04-1098-BFAEF6BE73B2}"/>
              </a:ext>
            </a:extLst>
          </p:cNvPr>
          <p:cNvSpPr txBox="1">
            <a:spLocks/>
          </p:cNvSpPr>
          <p:nvPr/>
        </p:nvSpPr>
        <p:spPr>
          <a:xfrm>
            <a:off x="7618628" y="4133244"/>
            <a:ext cx="1943304" cy="430887"/>
          </a:xfrm>
          <a:prstGeom prst="rect">
            <a:avLst/>
          </a:prstGeom>
          <a:noFill/>
        </p:spPr>
        <p:txBody>
          <a:bodyPr wrap="square" lIns="0" tIns="0" rIns="0" bIns="0">
            <a:no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978CF">
                    <a:lumMod val="40000"/>
                    <a:lumOff val="60000"/>
                  </a:srgbClr>
                </a:solidFill>
                <a:effectLst/>
                <a:uLnTx/>
                <a:uFillTx/>
                <a:latin typeface="Montserrat ExtraBold" pitchFamily="2" charset="0"/>
                <a:ea typeface="+mn-ea"/>
                <a:cs typeface="+mn-cs"/>
              </a:rPr>
              <a:t>Leadership </a:t>
            </a:r>
            <a:br>
              <a:rPr kumimoji="0" lang="en-US" sz="1400" b="0" i="0" u="none" strike="noStrike" kern="1200" cap="none" spc="0" normalizeH="0" baseline="0" noProof="0" dirty="0">
                <a:ln>
                  <a:noFill/>
                </a:ln>
                <a:solidFill>
                  <a:srgbClr val="6978CF">
                    <a:lumMod val="40000"/>
                    <a:lumOff val="60000"/>
                  </a:srgbClr>
                </a:solidFill>
                <a:effectLst/>
                <a:uLnTx/>
                <a:uFillTx/>
                <a:latin typeface="Montserrat ExtraBold" pitchFamily="2" charset="0"/>
                <a:ea typeface="+mn-ea"/>
                <a:cs typeface="+mn-cs"/>
              </a:rPr>
            </a:br>
            <a:r>
              <a:rPr kumimoji="0" lang="en-US" sz="1400" b="0" i="0" u="none" strike="noStrike" kern="1200" cap="none" spc="0" normalizeH="0" baseline="0" noProof="0" dirty="0">
                <a:ln>
                  <a:noFill/>
                </a:ln>
                <a:solidFill>
                  <a:srgbClr val="6978CF">
                    <a:lumMod val="40000"/>
                    <a:lumOff val="60000"/>
                  </a:srgbClr>
                </a:solidFill>
                <a:effectLst/>
                <a:uLnTx/>
                <a:uFillTx/>
                <a:latin typeface="Montserrat ExtraBold" pitchFamily="2" charset="0"/>
                <a:ea typeface="+mn-ea"/>
                <a:cs typeface="+mn-cs"/>
              </a:rPr>
              <a:t>in Action</a:t>
            </a:r>
          </a:p>
        </p:txBody>
      </p:sp>
      <p:sp>
        <p:nvSpPr>
          <p:cNvPr id="13" name="TextBox 12">
            <a:extLst>
              <a:ext uri="{FF2B5EF4-FFF2-40B4-BE49-F238E27FC236}">
                <a16:creationId xmlns:a16="http://schemas.microsoft.com/office/drawing/2014/main" id="{8C200AAD-9A42-BF05-70C3-57D7BAF7E51E}"/>
              </a:ext>
            </a:extLst>
          </p:cNvPr>
          <p:cNvSpPr txBox="1">
            <a:spLocks/>
          </p:cNvSpPr>
          <p:nvPr/>
        </p:nvSpPr>
        <p:spPr>
          <a:xfrm>
            <a:off x="2829560" y="4995374"/>
            <a:ext cx="4490719" cy="246221"/>
          </a:xfrm>
          <a:prstGeom prst="rect">
            <a:avLst/>
          </a:prstGeom>
          <a:noFill/>
        </p:spPr>
        <p:txBody>
          <a:bodyPr wrap="square" lIns="0" tIns="0" rIns="0" bIns="0">
            <a:no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E64EA"/>
                </a:solidFill>
                <a:effectLst/>
                <a:uLnTx/>
                <a:uFillTx/>
                <a:latin typeface="Montserrat ExtraBold" pitchFamily="2" charset="0"/>
                <a:ea typeface="+mn-ea"/>
                <a:cs typeface="+mn-cs"/>
              </a:rPr>
              <a:t>Enhanced Customer Experiences</a:t>
            </a:r>
          </a:p>
        </p:txBody>
      </p:sp>
      <p:sp>
        <p:nvSpPr>
          <p:cNvPr id="14" name="TextBox 13">
            <a:extLst>
              <a:ext uri="{FF2B5EF4-FFF2-40B4-BE49-F238E27FC236}">
                <a16:creationId xmlns:a16="http://schemas.microsoft.com/office/drawing/2014/main" id="{3A86C7BD-99A1-1F6C-1CFC-A8046FAB8370}"/>
              </a:ext>
            </a:extLst>
          </p:cNvPr>
          <p:cNvSpPr txBox="1">
            <a:spLocks/>
          </p:cNvSpPr>
          <p:nvPr/>
        </p:nvSpPr>
        <p:spPr>
          <a:xfrm>
            <a:off x="609600" y="4133244"/>
            <a:ext cx="1943304" cy="430887"/>
          </a:xfrm>
          <a:prstGeom prst="rect">
            <a:avLst/>
          </a:prstGeom>
          <a:noFill/>
        </p:spPr>
        <p:txBody>
          <a:bodyPr wrap="square" lIns="0" tIns="0" rIns="0" bIns="0">
            <a:no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978CF">
                    <a:lumMod val="40000"/>
                    <a:lumOff val="60000"/>
                  </a:srgbClr>
                </a:solidFill>
                <a:effectLst/>
                <a:uLnTx/>
                <a:uFillTx/>
                <a:latin typeface="Montserrat ExtraBold" pitchFamily="2" charset="0"/>
                <a:ea typeface="+mn-ea"/>
                <a:cs typeface="+mn-cs"/>
              </a:rPr>
              <a:t>Data-Driven </a:t>
            </a:r>
            <a:br>
              <a:rPr kumimoji="0" lang="en-US" sz="1400" b="0" i="0" u="none" strike="noStrike" kern="1200" cap="none" spc="0" normalizeH="0" baseline="0" noProof="0" dirty="0">
                <a:ln>
                  <a:noFill/>
                </a:ln>
                <a:solidFill>
                  <a:srgbClr val="6978CF">
                    <a:lumMod val="40000"/>
                    <a:lumOff val="60000"/>
                  </a:srgbClr>
                </a:solidFill>
                <a:effectLst/>
                <a:uLnTx/>
                <a:uFillTx/>
                <a:latin typeface="Montserrat ExtraBold" pitchFamily="2" charset="0"/>
                <a:ea typeface="+mn-ea"/>
                <a:cs typeface="+mn-cs"/>
              </a:rPr>
            </a:br>
            <a:r>
              <a:rPr kumimoji="0" lang="en-US" sz="1400" b="0" i="0" u="none" strike="noStrike" kern="1200" cap="none" spc="0" normalizeH="0" baseline="0" noProof="0" dirty="0">
                <a:ln>
                  <a:noFill/>
                </a:ln>
                <a:solidFill>
                  <a:srgbClr val="6978CF">
                    <a:lumMod val="40000"/>
                    <a:lumOff val="60000"/>
                  </a:srgbClr>
                </a:solidFill>
                <a:effectLst/>
                <a:uLnTx/>
                <a:uFillTx/>
                <a:latin typeface="Montserrat ExtraBold" pitchFamily="2" charset="0"/>
                <a:ea typeface="+mn-ea"/>
                <a:cs typeface="+mn-cs"/>
              </a:rPr>
              <a:t>Insights</a:t>
            </a:r>
          </a:p>
        </p:txBody>
      </p:sp>
      <p:sp>
        <p:nvSpPr>
          <p:cNvPr id="15" name="TextBox 14">
            <a:extLst>
              <a:ext uri="{FF2B5EF4-FFF2-40B4-BE49-F238E27FC236}">
                <a16:creationId xmlns:a16="http://schemas.microsoft.com/office/drawing/2014/main" id="{8AE9456B-37F1-28FC-B0BA-F274A118D31D}"/>
              </a:ext>
            </a:extLst>
          </p:cNvPr>
          <p:cNvSpPr txBox="1">
            <a:spLocks/>
          </p:cNvSpPr>
          <p:nvPr/>
        </p:nvSpPr>
        <p:spPr>
          <a:xfrm>
            <a:off x="9639094" y="4133244"/>
            <a:ext cx="1943304" cy="430887"/>
          </a:xfrm>
          <a:prstGeom prst="rect">
            <a:avLst/>
          </a:prstGeom>
          <a:noFill/>
        </p:spPr>
        <p:txBody>
          <a:bodyPr wrap="square" lIns="0" tIns="0" rIns="0" bIns="0">
            <a:no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978CF">
                    <a:lumMod val="40000"/>
                    <a:lumOff val="60000"/>
                  </a:srgbClr>
                </a:solidFill>
                <a:effectLst/>
                <a:uLnTx/>
                <a:uFillTx/>
                <a:latin typeface="Montserrat ExtraBold" pitchFamily="2" charset="0"/>
                <a:ea typeface="+mn-ea"/>
                <a:cs typeface="+mn-cs"/>
              </a:rPr>
              <a:t>Operational </a:t>
            </a:r>
            <a:br>
              <a:rPr kumimoji="0" lang="en-US" sz="1400" b="0" i="0" u="none" strike="noStrike" kern="1200" cap="none" spc="0" normalizeH="0" baseline="0" noProof="0" dirty="0">
                <a:ln>
                  <a:noFill/>
                </a:ln>
                <a:solidFill>
                  <a:srgbClr val="6978CF">
                    <a:lumMod val="40000"/>
                    <a:lumOff val="60000"/>
                  </a:srgbClr>
                </a:solidFill>
                <a:effectLst/>
                <a:uLnTx/>
                <a:uFillTx/>
                <a:latin typeface="Montserrat ExtraBold" pitchFamily="2" charset="0"/>
                <a:ea typeface="+mn-ea"/>
                <a:cs typeface="+mn-cs"/>
              </a:rPr>
            </a:br>
            <a:r>
              <a:rPr kumimoji="0" lang="en-US" sz="1400" b="0" i="0" u="none" strike="noStrike" kern="1200" cap="none" spc="0" normalizeH="0" baseline="0" noProof="0" dirty="0">
                <a:ln>
                  <a:noFill/>
                </a:ln>
                <a:solidFill>
                  <a:srgbClr val="6978CF">
                    <a:lumMod val="40000"/>
                    <a:lumOff val="60000"/>
                  </a:srgbClr>
                </a:solidFill>
                <a:effectLst/>
                <a:uLnTx/>
                <a:uFillTx/>
                <a:latin typeface="Montserrat ExtraBold" pitchFamily="2" charset="0"/>
                <a:ea typeface="+mn-ea"/>
                <a:cs typeface="+mn-cs"/>
              </a:rPr>
              <a:t>Automation</a:t>
            </a:r>
          </a:p>
        </p:txBody>
      </p:sp>
      <p:sp>
        <p:nvSpPr>
          <p:cNvPr id="20" name="TextBox 19">
            <a:extLst>
              <a:ext uri="{FF2B5EF4-FFF2-40B4-BE49-F238E27FC236}">
                <a16:creationId xmlns:a16="http://schemas.microsoft.com/office/drawing/2014/main" id="{B8485D15-6CD8-ABC1-E586-F3A972AB17CA}"/>
              </a:ext>
            </a:extLst>
          </p:cNvPr>
          <p:cNvSpPr txBox="1">
            <a:spLocks/>
          </p:cNvSpPr>
          <p:nvPr/>
        </p:nvSpPr>
        <p:spPr>
          <a:xfrm>
            <a:off x="2651758" y="5311231"/>
            <a:ext cx="4846321" cy="430887"/>
          </a:xfrm>
          <a:prstGeom prst="rect">
            <a:avLst/>
          </a:prstGeom>
          <a:noFill/>
        </p:spPr>
        <p:txBody>
          <a:bodyPr wrap="square" lIns="0" tIns="0" rIns="0" bIns="0">
            <a:no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ontserrat"/>
                <a:ea typeface="+mn-ea"/>
                <a:cs typeface="+mn-cs"/>
              </a:rPr>
              <a:t>Seamless, mobile-first services that meet evolving customer expectations.</a:t>
            </a:r>
          </a:p>
        </p:txBody>
      </p:sp>
    </p:spTree>
    <p:extLst>
      <p:ext uri="{BB962C8B-B14F-4D97-AF65-F5344CB8AC3E}">
        <p14:creationId xmlns:p14="http://schemas.microsoft.com/office/powerpoint/2010/main" val="27683031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28ABA44-F081-868E-41F8-CE2567815089}"/>
              </a:ext>
            </a:extLst>
          </p:cNvPr>
          <p:cNvSpPr>
            <a:spLocks noGrp="1"/>
          </p:cNvSpPr>
          <p:nvPr>
            <p:ph type="body" sz="quarter" idx="18"/>
          </p:nvPr>
        </p:nvSpPr>
        <p:spPr>
          <a:xfrm>
            <a:off x="3197860" y="6279450"/>
            <a:ext cx="5796280" cy="166199"/>
          </a:xfrm>
        </p:spPr>
        <p:txBody>
          <a:bodyPr>
            <a:normAutofit/>
          </a:bodyPr>
          <a:lstStyle/>
          <a:p>
            <a:r>
              <a:rPr lang="en-US" dirty="0"/>
              <a:t>Key Business Focus Areas</a:t>
            </a:r>
          </a:p>
        </p:txBody>
      </p:sp>
      <p:sp>
        <p:nvSpPr>
          <p:cNvPr id="6" name="Text Placeholder 5">
            <a:extLst>
              <a:ext uri="{FF2B5EF4-FFF2-40B4-BE49-F238E27FC236}">
                <a16:creationId xmlns:a16="http://schemas.microsoft.com/office/drawing/2014/main" id="{C9C510A4-22CF-AC05-CE4F-37661EE2CD96}"/>
              </a:ext>
            </a:extLst>
          </p:cNvPr>
          <p:cNvSpPr>
            <a:spLocks noGrp="1"/>
          </p:cNvSpPr>
          <p:nvPr>
            <p:ph type="body" sz="quarter" idx="19"/>
          </p:nvPr>
        </p:nvSpPr>
        <p:spPr>
          <a:xfrm>
            <a:off x="609599" y="6251750"/>
            <a:ext cx="286613" cy="221599"/>
          </a:xfrm>
        </p:spPr>
        <p:txBody>
          <a:bodyPr>
            <a:normAutofit/>
          </a:bodyPr>
          <a:lstStyle/>
          <a:p>
            <a:r>
              <a:rPr lang="en-US" dirty="0"/>
              <a:t>01</a:t>
            </a:r>
          </a:p>
        </p:txBody>
      </p:sp>
      <p:sp>
        <p:nvSpPr>
          <p:cNvPr id="2" name="Text Placeholder 1">
            <a:extLst>
              <a:ext uri="{FF2B5EF4-FFF2-40B4-BE49-F238E27FC236}">
                <a16:creationId xmlns:a16="http://schemas.microsoft.com/office/drawing/2014/main" id="{09CBB056-C635-C324-FC7D-1BD67FE49300}"/>
              </a:ext>
            </a:extLst>
          </p:cNvPr>
          <p:cNvSpPr>
            <a:spLocks noGrp="1"/>
          </p:cNvSpPr>
          <p:nvPr>
            <p:ph type="body" sz="quarter" idx="16"/>
          </p:nvPr>
        </p:nvSpPr>
        <p:spPr>
          <a:xfrm>
            <a:off x="946152" y="6279450"/>
            <a:ext cx="2203446" cy="166199"/>
          </a:xfrm>
        </p:spPr>
        <p:txBody>
          <a:bodyPr>
            <a:normAutofit/>
          </a:bodyPr>
          <a:lstStyle/>
          <a:p>
            <a:r>
              <a:rPr lang="en-US" dirty="0"/>
              <a:t>Introduction</a:t>
            </a:r>
          </a:p>
        </p:txBody>
      </p:sp>
      <p:sp>
        <p:nvSpPr>
          <p:cNvPr id="4" name="Slide Number Placeholder 3">
            <a:extLst>
              <a:ext uri="{FF2B5EF4-FFF2-40B4-BE49-F238E27FC236}">
                <a16:creationId xmlns:a16="http://schemas.microsoft.com/office/drawing/2014/main" id="{EDD8EECF-886F-1395-D4A0-0ED447AA9D42}"/>
              </a:ext>
            </a:extLst>
          </p:cNvPr>
          <p:cNvSpPr>
            <a:spLocks noGrp="1"/>
          </p:cNvSpPr>
          <p:nvPr>
            <p:ph type="sldNum" sz="quarter" idx="4"/>
          </p:nvPr>
        </p:nvSpPr>
        <p:spPr>
          <a:xfrm>
            <a:off x="11295787" y="6251750"/>
            <a:ext cx="286611" cy="189270"/>
          </a:xfrm>
        </p:spPr>
        <p:txBody>
          <a:bodyPr/>
          <a:lstStyle/>
          <a:p>
            <a:fld id="{E494F7E3-3625-40F1-897C-DFFB67D50095}" type="slidenum">
              <a:rPr lang="en-US" smtClean="0"/>
              <a:pPr/>
              <a:t>47</a:t>
            </a:fld>
            <a:endParaRPr lang="en-US"/>
          </a:p>
        </p:txBody>
      </p:sp>
      <p:sp>
        <p:nvSpPr>
          <p:cNvPr id="5" name="Text Placeholder 4">
            <a:extLst>
              <a:ext uri="{FF2B5EF4-FFF2-40B4-BE49-F238E27FC236}">
                <a16:creationId xmlns:a16="http://schemas.microsoft.com/office/drawing/2014/main" id="{0EAF409F-8E09-DAB1-8A78-109411B3ABA7}"/>
              </a:ext>
            </a:extLst>
          </p:cNvPr>
          <p:cNvSpPr>
            <a:spLocks noGrp="1"/>
          </p:cNvSpPr>
          <p:nvPr>
            <p:ph type="body" sz="quarter" idx="20"/>
          </p:nvPr>
        </p:nvSpPr>
        <p:spPr>
          <a:xfrm>
            <a:off x="609600" y="393700"/>
            <a:ext cx="10972800" cy="757238"/>
          </a:xfrm>
        </p:spPr>
        <p:txBody>
          <a:bodyPr>
            <a:noAutofit/>
          </a:bodyPr>
          <a:lstStyle/>
          <a:p>
            <a:r>
              <a:rPr lang="en-US" dirty="0"/>
              <a:t>Digital Transformation in Action: Key Business Focus Areas</a:t>
            </a:r>
          </a:p>
        </p:txBody>
      </p:sp>
      <p:sp>
        <p:nvSpPr>
          <p:cNvPr id="7" name="Rectangle 6">
            <a:extLst>
              <a:ext uri="{FF2B5EF4-FFF2-40B4-BE49-F238E27FC236}">
                <a16:creationId xmlns:a16="http://schemas.microsoft.com/office/drawing/2014/main" id="{0B87D201-FBE4-16E7-7A9B-9AB3AC1DB2E9}"/>
              </a:ext>
            </a:extLst>
          </p:cNvPr>
          <p:cNvSpPr/>
          <p:nvPr/>
        </p:nvSpPr>
        <p:spPr>
          <a:xfrm>
            <a:off x="3282049" y="2182315"/>
            <a:ext cx="2735767" cy="1586026"/>
          </a:xfrm>
          <a:prstGeom prst="rect">
            <a:avLst/>
          </a:prstGeom>
          <a:blipFill dpi="0" rotWithShape="1">
            <a:blip r:embed="rId2">
              <a:extLst>
                <a:ext uri="{28A0092B-C50C-407E-A947-70E740481C1C}">
                  <a14:useLocalDpi xmlns:a14="http://schemas.microsoft.com/office/drawing/2010/main" val="0"/>
                </a:ext>
              </a:extLst>
            </a:blip>
            <a:srcRect/>
            <a:stretch>
              <a:fillRect t="-8793" b="-8793"/>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77AC4EB-646D-D423-5844-32A4638ECEAC}"/>
              </a:ext>
            </a:extLst>
          </p:cNvPr>
          <p:cNvSpPr/>
          <p:nvPr/>
        </p:nvSpPr>
        <p:spPr>
          <a:xfrm>
            <a:off x="3282049" y="3963959"/>
            <a:ext cx="2735767" cy="1586026"/>
          </a:xfrm>
          <a:prstGeom prst="rect">
            <a:avLst/>
          </a:prstGeom>
          <a:blipFill dpi="0" rotWithShape="1">
            <a:blip r:embed="rId3">
              <a:extLst>
                <a:ext uri="{28A0092B-C50C-407E-A947-70E740481C1C}">
                  <a14:useLocalDpi xmlns:a14="http://schemas.microsoft.com/office/drawing/2010/main" val="0"/>
                </a:ext>
              </a:extLst>
            </a:blip>
            <a:srcRect/>
            <a:stretch>
              <a:fillRect l="-1532" r="-153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CD29D52-1651-F0E3-647E-5BB923DD4B5E}"/>
              </a:ext>
            </a:extLst>
          </p:cNvPr>
          <p:cNvSpPr/>
          <p:nvPr/>
        </p:nvSpPr>
        <p:spPr>
          <a:xfrm>
            <a:off x="6174179" y="2182315"/>
            <a:ext cx="2735767" cy="1586026"/>
          </a:xfrm>
          <a:prstGeom prst="rect">
            <a:avLst/>
          </a:prstGeom>
          <a:blipFill dpi="0" rotWithShape="1">
            <a:blip r:embed="rId4">
              <a:extLst>
                <a:ext uri="{28A0092B-C50C-407E-A947-70E740481C1C}">
                  <a14:useLocalDpi xmlns:a14="http://schemas.microsoft.com/office/drawing/2010/main" val="0"/>
                </a:ext>
              </a:extLst>
            </a:blip>
            <a:srcRect/>
            <a:stretch>
              <a:fillRect l="-7974" r="-7974"/>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EC5CEE9-B17C-2679-AA13-2E0E981BEFC7}"/>
              </a:ext>
            </a:extLst>
          </p:cNvPr>
          <p:cNvSpPr/>
          <p:nvPr/>
        </p:nvSpPr>
        <p:spPr>
          <a:xfrm>
            <a:off x="6174179" y="3963959"/>
            <a:ext cx="2735767" cy="1586026"/>
          </a:xfrm>
          <a:prstGeom prst="rect">
            <a:avLst/>
          </a:prstGeom>
          <a:blipFill dpi="0" rotWithShape="1">
            <a:blip r:embed="rId5">
              <a:extLst>
                <a:ext uri="{28A0092B-C50C-407E-A947-70E740481C1C}">
                  <a14:useLocalDpi xmlns:a14="http://schemas.microsoft.com/office/drawing/2010/main" val="0"/>
                </a:ext>
              </a:extLst>
            </a:blip>
            <a:srcRect/>
            <a:stretch>
              <a:fillRect l="-1532" r="-153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4B396CE-81E6-69B0-F686-75983C9E2FA3}"/>
              </a:ext>
            </a:extLst>
          </p:cNvPr>
          <p:cNvSpPr txBox="1">
            <a:spLocks/>
          </p:cNvSpPr>
          <p:nvPr/>
        </p:nvSpPr>
        <p:spPr>
          <a:xfrm>
            <a:off x="609597" y="4441681"/>
            <a:ext cx="2516089" cy="474169"/>
          </a:xfrm>
          <a:prstGeom prst="rect">
            <a:avLst/>
          </a:prstGeom>
          <a:noFill/>
        </p:spPr>
        <p:txBody>
          <a:bodyPr wrap="square" lIns="0" tIns="0" rIns="0" bIns="0">
            <a:noAutofit/>
          </a:bodyPr>
          <a:lstStyle/>
          <a:p>
            <a:pPr marL="0" marR="0" lvl="0" indent="0" algn="r" defTabSz="914400" rtl="0" eaLnBrk="1" fontAlgn="auto" latinLnBrk="0" hangingPunct="1">
              <a:lnSpc>
                <a:spcPct val="114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Montserrat SemiBold" pitchFamily="2" charset="0"/>
              </a:rPr>
              <a:t>Leadership </a:t>
            </a:r>
            <a:br>
              <a:rPr kumimoji="0" lang="en-US" sz="1400" b="0" i="0" u="none" strike="noStrike" kern="1200" cap="none" spc="0" normalizeH="0" baseline="0" noProof="0" dirty="0">
                <a:ln>
                  <a:noFill/>
                </a:ln>
                <a:solidFill>
                  <a:prstClr val="white"/>
                </a:solidFill>
                <a:effectLst/>
                <a:uLnTx/>
                <a:uFillTx/>
                <a:latin typeface="Montserrat SemiBold" pitchFamily="2" charset="0"/>
              </a:rPr>
            </a:br>
            <a:r>
              <a:rPr kumimoji="0" lang="en-US" sz="1400" b="0" i="0" u="none" strike="noStrike" kern="1200" cap="none" spc="0" normalizeH="0" baseline="0" noProof="0" dirty="0">
                <a:ln>
                  <a:noFill/>
                </a:ln>
                <a:solidFill>
                  <a:prstClr val="white"/>
                </a:solidFill>
                <a:effectLst/>
                <a:uLnTx/>
                <a:uFillTx/>
                <a:latin typeface="Montserrat SemiBold" pitchFamily="2" charset="0"/>
              </a:rPr>
              <a:t>in Action</a:t>
            </a:r>
          </a:p>
        </p:txBody>
      </p:sp>
      <p:sp>
        <p:nvSpPr>
          <p:cNvPr id="13" name="TextBox 12">
            <a:extLst>
              <a:ext uri="{FF2B5EF4-FFF2-40B4-BE49-F238E27FC236}">
                <a16:creationId xmlns:a16="http://schemas.microsoft.com/office/drawing/2014/main" id="{D373ED16-3B29-6ED8-453E-4FB0F35E4284}"/>
              </a:ext>
            </a:extLst>
          </p:cNvPr>
          <p:cNvSpPr txBox="1">
            <a:spLocks/>
          </p:cNvSpPr>
          <p:nvPr/>
        </p:nvSpPr>
        <p:spPr>
          <a:xfrm>
            <a:off x="609599" y="2670725"/>
            <a:ext cx="2516087" cy="474169"/>
          </a:xfrm>
          <a:prstGeom prst="rect">
            <a:avLst/>
          </a:prstGeom>
          <a:noFill/>
        </p:spPr>
        <p:txBody>
          <a:bodyPr wrap="square" lIns="0" tIns="0" rIns="0" bIns="0">
            <a:noAutofit/>
          </a:bodyPr>
          <a:lstStyle/>
          <a:p>
            <a:pPr marL="0" marR="0" lvl="0" indent="0" algn="r" defTabSz="914400" rtl="0" eaLnBrk="1" fontAlgn="auto" latinLnBrk="0" hangingPunct="1">
              <a:lnSpc>
                <a:spcPct val="114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Montserrat SemiBold" pitchFamily="2" charset="0"/>
              </a:rPr>
              <a:t>Enhanced Customer Experiences</a:t>
            </a:r>
          </a:p>
        </p:txBody>
      </p:sp>
      <p:sp>
        <p:nvSpPr>
          <p:cNvPr id="16" name="TextBox 15">
            <a:extLst>
              <a:ext uri="{FF2B5EF4-FFF2-40B4-BE49-F238E27FC236}">
                <a16:creationId xmlns:a16="http://schemas.microsoft.com/office/drawing/2014/main" id="{5F83C058-8EEE-61A6-FE1C-DEAB0E549771}"/>
              </a:ext>
            </a:extLst>
          </p:cNvPr>
          <p:cNvSpPr txBox="1">
            <a:spLocks/>
          </p:cNvSpPr>
          <p:nvPr/>
        </p:nvSpPr>
        <p:spPr>
          <a:xfrm>
            <a:off x="896212" y="4933021"/>
            <a:ext cx="2229474" cy="616964"/>
          </a:xfrm>
          <a:prstGeom prst="rect">
            <a:avLst/>
          </a:prstGeom>
          <a:noFill/>
        </p:spPr>
        <p:txBody>
          <a:bodyPr wrap="square" lIns="0" tIns="0" rIns="0" bIns="0">
            <a:noAutofit/>
          </a:bodyPr>
          <a:lstStyle/>
          <a:p>
            <a:pPr marL="0" marR="0" lvl="0" indent="0" algn="r" defTabSz="914400" rtl="0" eaLnBrk="1" fontAlgn="auto" latinLnBrk="0" hangingPunct="1">
              <a:lnSpc>
                <a:spcPct val="114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Montserrat"/>
                <a:ea typeface="+mn-ea"/>
                <a:cs typeface="+mn-cs"/>
              </a:rPr>
              <a:t>Executive teams driving strategy through digital transformation roadmaps.</a:t>
            </a:r>
          </a:p>
        </p:txBody>
      </p:sp>
      <p:sp>
        <p:nvSpPr>
          <p:cNvPr id="17" name="TextBox 16">
            <a:extLst>
              <a:ext uri="{FF2B5EF4-FFF2-40B4-BE49-F238E27FC236}">
                <a16:creationId xmlns:a16="http://schemas.microsoft.com/office/drawing/2014/main" id="{BB1A89CC-3F36-CB85-4F04-D69CBAE84A66}"/>
              </a:ext>
            </a:extLst>
          </p:cNvPr>
          <p:cNvSpPr txBox="1">
            <a:spLocks/>
          </p:cNvSpPr>
          <p:nvPr/>
        </p:nvSpPr>
        <p:spPr>
          <a:xfrm>
            <a:off x="896212" y="3151377"/>
            <a:ext cx="2229474" cy="616964"/>
          </a:xfrm>
          <a:prstGeom prst="rect">
            <a:avLst/>
          </a:prstGeom>
          <a:noFill/>
        </p:spPr>
        <p:txBody>
          <a:bodyPr wrap="square" lIns="0" tIns="0" rIns="0" bIns="0">
            <a:noAutofit/>
          </a:bodyPr>
          <a:lstStyle/>
          <a:p>
            <a:pPr marL="0" marR="0" lvl="0" indent="0" algn="r" defTabSz="914400" rtl="0" eaLnBrk="1" fontAlgn="auto" latinLnBrk="0" hangingPunct="1">
              <a:lnSpc>
                <a:spcPct val="114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Montserrat"/>
                <a:ea typeface="+mn-ea"/>
                <a:cs typeface="+mn-cs"/>
              </a:rPr>
              <a:t>Seamless, mobile-first services that meet evolving customer expectations.</a:t>
            </a:r>
          </a:p>
        </p:txBody>
      </p:sp>
      <p:sp>
        <p:nvSpPr>
          <p:cNvPr id="14" name="TextBox 13">
            <a:extLst>
              <a:ext uri="{FF2B5EF4-FFF2-40B4-BE49-F238E27FC236}">
                <a16:creationId xmlns:a16="http://schemas.microsoft.com/office/drawing/2014/main" id="{EF985E06-6549-51DD-A0AA-97B913F2BE86}"/>
              </a:ext>
            </a:extLst>
          </p:cNvPr>
          <p:cNvSpPr txBox="1">
            <a:spLocks/>
          </p:cNvSpPr>
          <p:nvPr/>
        </p:nvSpPr>
        <p:spPr>
          <a:xfrm>
            <a:off x="9066310" y="4441681"/>
            <a:ext cx="2516089" cy="474169"/>
          </a:xfrm>
          <a:prstGeom prst="rect">
            <a:avLst/>
          </a:prstGeom>
          <a:noFill/>
        </p:spPr>
        <p:txBody>
          <a:bodyPr wrap="square" lIns="0" tIns="0" rIns="0" bIns="0">
            <a:noAutofit/>
          </a:bodyPr>
          <a:lstStyle/>
          <a:p>
            <a:pPr marL="0" marR="0" lvl="0" indent="0" defTabSz="914400" rtl="0" eaLnBrk="1" fontAlgn="auto" latinLnBrk="0" hangingPunct="1">
              <a:lnSpc>
                <a:spcPct val="114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Montserrat SemiBold" pitchFamily="2" charset="0"/>
              </a:rPr>
              <a:t>Data-Driven </a:t>
            </a:r>
            <a:br>
              <a:rPr kumimoji="0" lang="en-US" sz="1400" b="0" i="0" u="none" strike="noStrike" kern="1200" cap="none" spc="0" normalizeH="0" baseline="0" noProof="0" dirty="0">
                <a:ln>
                  <a:noFill/>
                </a:ln>
                <a:solidFill>
                  <a:prstClr val="white"/>
                </a:solidFill>
                <a:effectLst/>
                <a:uLnTx/>
                <a:uFillTx/>
                <a:latin typeface="Montserrat SemiBold" pitchFamily="2" charset="0"/>
              </a:rPr>
            </a:br>
            <a:r>
              <a:rPr kumimoji="0" lang="en-US" sz="1400" b="0" i="0" u="none" strike="noStrike" kern="1200" cap="none" spc="0" normalizeH="0" baseline="0" noProof="0" dirty="0">
                <a:ln>
                  <a:noFill/>
                </a:ln>
                <a:solidFill>
                  <a:prstClr val="white"/>
                </a:solidFill>
                <a:effectLst/>
                <a:uLnTx/>
                <a:uFillTx/>
                <a:latin typeface="Montserrat SemiBold" pitchFamily="2" charset="0"/>
              </a:rPr>
              <a:t>Insights</a:t>
            </a:r>
          </a:p>
        </p:txBody>
      </p:sp>
      <p:sp>
        <p:nvSpPr>
          <p:cNvPr id="15" name="TextBox 14">
            <a:extLst>
              <a:ext uri="{FF2B5EF4-FFF2-40B4-BE49-F238E27FC236}">
                <a16:creationId xmlns:a16="http://schemas.microsoft.com/office/drawing/2014/main" id="{1DFF3B46-69AD-AEA9-86BA-017CD769C692}"/>
              </a:ext>
            </a:extLst>
          </p:cNvPr>
          <p:cNvSpPr txBox="1"/>
          <p:nvPr/>
        </p:nvSpPr>
        <p:spPr>
          <a:xfrm>
            <a:off x="9066309" y="2657929"/>
            <a:ext cx="2516089" cy="474169"/>
          </a:xfrm>
          <a:prstGeom prst="rect">
            <a:avLst/>
          </a:prstGeom>
          <a:noFill/>
        </p:spPr>
        <p:txBody>
          <a:bodyPr wrap="square" lIns="0" tIns="0" rIns="0" bIns="0">
            <a:noAutofit/>
          </a:bodyPr>
          <a:lstStyle/>
          <a:p>
            <a:pPr marL="0" marR="0" lvl="0" indent="0" defTabSz="914400" rtl="0" eaLnBrk="1" fontAlgn="auto" latinLnBrk="0" hangingPunct="1">
              <a:lnSpc>
                <a:spcPct val="114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Montserrat SemiBold" pitchFamily="2" charset="0"/>
              </a:rPr>
              <a:t>Operational </a:t>
            </a:r>
            <a:br>
              <a:rPr kumimoji="0" lang="en-US" sz="1400" b="0" i="0" u="none" strike="noStrike" kern="1200" cap="none" spc="0" normalizeH="0" baseline="0" noProof="0" dirty="0">
                <a:ln>
                  <a:noFill/>
                </a:ln>
                <a:solidFill>
                  <a:prstClr val="white"/>
                </a:solidFill>
                <a:effectLst/>
                <a:uLnTx/>
                <a:uFillTx/>
                <a:latin typeface="Montserrat SemiBold" pitchFamily="2" charset="0"/>
              </a:rPr>
            </a:br>
            <a:r>
              <a:rPr kumimoji="0" lang="en-US" sz="1400" b="0" i="0" u="none" strike="noStrike" kern="1200" cap="none" spc="0" normalizeH="0" baseline="0" noProof="0" dirty="0">
                <a:ln>
                  <a:noFill/>
                </a:ln>
                <a:solidFill>
                  <a:prstClr val="white"/>
                </a:solidFill>
                <a:effectLst/>
                <a:uLnTx/>
                <a:uFillTx/>
                <a:latin typeface="Montserrat SemiBold" pitchFamily="2" charset="0"/>
              </a:rPr>
              <a:t>Automation</a:t>
            </a:r>
          </a:p>
        </p:txBody>
      </p:sp>
      <p:sp>
        <p:nvSpPr>
          <p:cNvPr id="18" name="TextBox 17">
            <a:extLst>
              <a:ext uri="{FF2B5EF4-FFF2-40B4-BE49-F238E27FC236}">
                <a16:creationId xmlns:a16="http://schemas.microsoft.com/office/drawing/2014/main" id="{13464A78-E1C4-D2A3-2BCD-F886ABBBA969}"/>
              </a:ext>
            </a:extLst>
          </p:cNvPr>
          <p:cNvSpPr txBox="1">
            <a:spLocks/>
          </p:cNvSpPr>
          <p:nvPr/>
        </p:nvSpPr>
        <p:spPr>
          <a:xfrm>
            <a:off x="9066311" y="3151377"/>
            <a:ext cx="2229478" cy="616964"/>
          </a:xfrm>
          <a:prstGeom prst="rect">
            <a:avLst/>
          </a:prstGeom>
          <a:noFill/>
        </p:spPr>
        <p:txBody>
          <a:bodyPr wrap="square" lIns="0" tIns="0" rIns="0" bIns="0">
            <a:noAutofit/>
          </a:bodyPr>
          <a:lstStyle/>
          <a:p>
            <a:pPr marL="0" marR="0" lvl="0" indent="0" defTabSz="914400" rtl="0" eaLnBrk="1" fontAlgn="auto" latinLnBrk="0" hangingPunct="1">
              <a:lnSpc>
                <a:spcPct val="114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Montserrat"/>
                <a:ea typeface="+mn-ea"/>
                <a:cs typeface="+mn-cs"/>
              </a:rPr>
              <a:t>Real-time dashboards enabling smarter, faster business decisions.</a:t>
            </a:r>
          </a:p>
        </p:txBody>
      </p:sp>
      <p:sp>
        <p:nvSpPr>
          <p:cNvPr id="19" name="TextBox 18">
            <a:extLst>
              <a:ext uri="{FF2B5EF4-FFF2-40B4-BE49-F238E27FC236}">
                <a16:creationId xmlns:a16="http://schemas.microsoft.com/office/drawing/2014/main" id="{A95B1021-1289-8CF3-0896-4F7ADAA570CD}"/>
              </a:ext>
            </a:extLst>
          </p:cNvPr>
          <p:cNvSpPr txBox="1"/>
          <p:nvPr/>
        </p:nvSpPr>
        <p:spPr>
          <a:xfrm>
            <a:off x="9066310" y="4933021"/>
            <a:ext cx="2229478" cy="616964"/>
          </a:xfrm>
          <a:prstGeom prst="rect">
            <a:avLst/>
          </a:prstGeom>
          <a:noFill/>
        </p:spPr>
        <p:txBody>
          <a:bodyPr wrap="square" lIns="0" tIns="0" rIns="0" bIns="0">
            <a:noAutofit/>
          </a:bodyPr>
          <a:lstStyle/>
          <a:p>
            <a:pPr marL="0" marR="0" lvl="0" indent="0" defTabSz="914400" rtl="0" eaLnBrk="1" fontAlgn="auto" latinLnBrk="0" hangingPunct="1">
              <a:lnSpc>
                <a:spcPct val="114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Montserrat"/>
                <a:ea typeface="+mn-ea"/>
                <a:cs typeface="+mn-cs"/>
              </a:rPr>
              <a:t>AI and robotics improving speed, accuracy, and efficiency in operations.</a:t>
            </a:r>
          </a:p>
        </p:txBody>
      </p:sp>
      <p:pic>
        <p:nvPicPr>
          <p:cNvPr id="30" name="Graphic 29">
            <a:extLst>
              <a:ext uri="{FF2B5EF4-FFF2-40B4-BE49-F238E27FC236}">
                <a16:creationId xmlns:a16="http://schemas.microsoft.com/office/drawing/2014/main" id="{3D3ADCF8-F255-3D0C-A2C3-4BEC958BA8AB}"/>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9066309" y="4063005"/>
            <a:ext cx="280639" cy="280639"/>
          </a:xfrm>
          <a:prstGeom prst="rect">
            <a:avLst/>
          </a:prstGeom>
        </p:spPr>
      </p:pic>
      <p:pic>
        <p:nvPicPr>
          <p:cNvPr id="31" name="Graphic 30">
            <a:extLst>
              <a:ext uri="{FF2B5EF4-FFF2-40B4-BE49-F238E27FC236}">
                <a16:creationId xmlns:a16="http://schemas.microsoft.com/office/drawing/2014/main" id="{45CAFF69-9BD0-2482-6199-CF4159E6C943}"/>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2847894" y="2257729"/>
            <a:ext cx="277791" cy="277791"/>
          </a:xfrm>
          <a:prstGeom prst="rect">
            <a:avLst/>
          </a:prstGeom>
        </p:spPr>
      </p:pic>
      <p:pic>
        <p:nvPicPr>
          <p:cNvPr id="32" name="Graphic 31">
            <a:extLst>
              <a:ext uri="{FF2B5EF4-FFF2-40B4-BE49-F238E27FC236}">
                <a16:creationId xmlns:a16="http://schemas.microsoft.com/office/drawing/2014/main" id="{FD96C07C-6F85-7A11-10C9-A24EE429A71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845052" y="4063005"/>
            <a:ext cx="280639" cy="280639"/>
          </a:xfrm>
          <a:prstGeom prst="rect">
            <a:avLst/>
          </a:prstGeom>
        </p:spPr>
      </p:pic>
      <p:pic>
        <p:nvPicPr>
          <p:cNvPr id="34" name="Graphic 33">
            <a:extLst>
              <a:ext uri="{FF2B5EF4-FFF2-40B4-BE49-F238E27FC236}">
                <a16:creationId xmlns:a16="http://schemas.microsoft.com/office/drawing/2014/main" id="{929802DD-9EE7-E6DD-7A10-74D2E407099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063467" y="2254881"/>
            <a:ext cx="280639" cy="280639"/>
          </a:xfrm>
          <a:prstGeom prst="rect">
            <a:avLst/>
          </a:prstGeom>
        </p:spPr>
      </p:pic>
      <p:sp>
        <p:nvSpPr>
          <p:cNvPr id="29" name="Text Placeholder 44">
            <a:extLst>
              <a:ext uri="{FF2B5EF4-FFF2-40B4-BE49-F238E27FC236}">
                <a16:creationId xmlns:a16="http://schemas.microsoft.com/office/drawing/2014/main" id="{0E19F60D-44FB-1F6A-907C-EE80EEF21362}"/>
              </a:ext>
            </a:extLst>
          </p:cNvPr>
          <p:cNvSpPr txBox="1">
            <a:spLocks/>
          </p:cNvSpPr>
          <p:nvPr/>
        </p:nvSpPr>
        <p:spPr>
          <a:xfrm>
            <a:off x="1283479" y="1541977"/>
            <a:ext cx="10104814" cy="249299"/>
          </a:xfrm>
          <a:prstGeom prst="rect">
            <a:avLst/>
          </a:prstGeom>
        </p:spPr>
        <p:txBody>
          <a:bodyPr lIns="0" tIns="0" rIns="0" bIns="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14000"/>
              </a:lnSpc>
              <a:buNone/>
              <a:defRPr/>
            </a:pPr>
            <a:r>
              <a:rPr lang="en-US" sz="1800" dirty="0">
                <a:latin typeface="Montserrat SemiBold" pitchFamily="2" charset="0"/>
              </a:rPr>
              <a:t>Real-World Digital Transformation in Action</a:t>
            </a:r>
          </a:p>
        </p:txBody>
      </p:sp>
      <p:grpSp>
        <p:nvGrpSpPr>
          <p:cNvPr id="33" name="Group 32">
            <a:extLst>
              <a:ext uri="{FF2B5EF4-FFF2-40B4-BE49-F238E27FC236}">
                <a16:creationId xmlns:a16="http://schemas.microsoft.com/office/drawing/2014/main" id="{52D0EF85-5089-B07B-A8CD-106FDF5EA19C}"/>
              </a:ext>
            </a:extLst>
          </p:cNvPr>
          <p:cNvGrpSpPr/>
          <p:nvPr/>
        </p:nvGrpSpPr>
        <p:grpSpPr>
          <a:xfrm>
            <a:off x="609601" y="1561908"/>
            <a:ext cx="571759" cy="209438"/>
            <a:chOff x="612215" y="3436053"/>
            <a:chExt cx="954475" cy="344047"/>
          </a:xfrm>
        </p:grpSpPr>
        <p:sp>
          <p:nvSpPr>
            <p:cNvPr id="35" name="Parallelogram 34">
              <a:extLst>
                <a:ext uri="{FF2B5EF4-FFF2-40B4-BE49-F238E27FC236}">
                  <a16:creationId xmlns:a16="http://schemas.microsoft.com/office/drawing/2014/main" id="{A9AAA39D-D047-5607-9D34-F20A3A877C9E}"/>
                </a:ext>
              </a:extLst>
            </p:cNvPr>
            <p:cNvSpPr/>
            <p:nvPr/>
          </p:nvSpPr>
          <p:spPr>
            <a:xfrm>
              <a:off x="1133302" y="3436053"/>
              <a:ext cx="433388" cy="344047"/>
            </a:xfrm>
            <a:prstGeom prst="parallelogram">
              <a:avLst>
                <a:gd name="adj" fmla="val 7812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36" name="Parallelogram 35">
              <a:extLst>
                <a:ext uri="{FF2B5EF4-FFF2-40B4-BE49-F238E27FC236}">
                  <a16:creationId xmlns:a16="http://schemas.microsoft.com/office/drawing/2014/main" id="{87B203B9-2B31-E678-F10B-1BAD38A896D7}"/>
                </a:ext>
              </a:extLst>
            </p:cNvPr>
            <p:cNvSpPr/>
            <p:nvPr/>
          </p:nvSpPr>
          <p:spPr>
            <a:xfrm>
              <a:off x="858906" y="3436053"/>
              <a:ext cx="378317" cy="344047"/>
            </a:xfrm>
            <a:prstGeom prst="parallelogram">
              <a:avLst>
                <a:gd name="adj" fmla="val 78127"/>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ontserrat"/>
                <a:ea typeface="+mn-ea"/>
                <a:cs typeface="+mn-cs"/>
              </a:endParaRPr>
            </a:p>
          </p:txBody>
        </p:sp>
        <p:sp>
          <p:nvSpPr>
            <p:cNvPr id="37" name="Parallelogram 36">
              <a:extLst>
                <a:ext uri="{FF2B5EF4-FFF2-40B4-BE49-F238E27FC236}">
                  <a16:creationId xmlns:a16="http://schemas.microsoft.com/office/drawing/2014/main" id="{E3D68994-32CD-4AD6-21BF-0C8E2858B802}"/>
                </a:ext>
              </a:extLst>
            </p:cNvPr>
            <p:cNvSpPr/>
            <p:nvPr/>
          </p:nvSpPr>
          <p:spPr>
            <a:xfrm>
              <a:off x="612215" y="3436053"/>
              <a:ext cx="350612" cy="344047"/>
            </a:xfrm>
            <a:prstGeom prst="parallelogram">
              <a:avLst>
                <a:gd name="adj" fmla="val 78127"/>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ontserrat"/>
                <a:ea typeface="+mn-ea"/>
                <a:cs typeface="+mn-cs"/>
              </a:endParaRPr>
            </a:p>
          </p:txBody>
        </p:sp>
      </p:grpSp>
    </p:spTree>
    <p:extLst>
      <p:ext uri="{BB962C8B-B14F-4D97-AF65-F5344CB8AC3E}">
        <p14:creationId xmlns:p14="http://schemas.microsoft.com/office/powerpoint/2010/main" val="19207214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3255280A-F835-AE17-4D5E-54E52CE716BA}"/>
              </a:ext>
            </a:extLst>
          </p:cNvPr>
          <p:cNvSpPr>
            <a:spLocks noGrp="1"/>
          </p:cNvSpPr>
          <p:nvPr>
            <p:ph type="body" sz="quarter" idx="18"/>
          </p:nvPr>
        </p:nvSpPr>
        <p:spPr>
          <a:xfrm>
            <a:off x="3197860" y="6279450"/>
            <a:ext cx="5796280" cy="166199"/>
          </a:xfrm>
        </p:spPr>
        <p:txBody>
          <a:bodyPr>
            <a:normAutofit/>
          </a:bodyPr>
          <a:lstStyle/>
          <a:p>
            <a:r>
              <a:rPr lang="en-US" dirty="0"/>
              <a:t>Digital Transformation Maturity vs. Business Value</a:t>
            </a:r>
          </a:p>
        </p:txBody>
      </p:sp>
      <p:sp>
        <p:nvSpPr>
          <p:cNvPr id="3" name="Text Placeholder 2">
            <a:extLst>
              <a:ext uri="{FF2B5EF4-FFF2-40B4-BE49-F238E27FC236}">
                <a16:creationId xmlns:a16="http://schemas.microsoft.com/office/drawing/2014/main" id="{C80F199D-F5C2-0B35-8F33-ED35011DF1FC}"/>
              </a:ext>
            </a:extLst>
          </p:cNvPr>
          <p:cNvSpPr>
            <a:spLocks noGrp="1"/>
          </p:cNvSpPr>
          <p:nvPr>
            <p:ph type="body" sz="quarter" idx="19"/>
          </p:nvPr>
        </p:nvSpPr>
        <p:spPr>
          <a:xfrm>
            <a:off x="609599" y="6251750"/>
            <a:ext cx="286613" cy="221599"/>
          </a:xfrm>
        </p:spPr>
        <p:txBody>
          <a:bodyPr>
            <a:normAutofit/>
          </a:bodyPr>
          <a:lstStyle/>
          <a:p>
            <a:r>
              <a:rPr lang="en-US" dirty="0"/>
              <a:t>01</a:t>
            </a:r>
          </a:p>
        </p:txBody>
      </p:sp>
      <p:sp>
        <p:nvSpPr>
          <p:cNvPr id="2" name="Text Placeholder 1">
            <a:extLst>
              <a:ext uri="{FF2B5EF4-FFF2-40B4-BE49-F238E27FC236}">
                <a16:creationId xmlns:a16="http://schemas.microsoft.com/office/drawing/2014/main" id="{1C98B072-DAD4-D3AB-C612-93AB9EA3E62A}"/>
              </a:ext>
            </a:extLst>
          </p:cNvPr>
          <p:cNvSpPr>
            <a:spLocks noGrp="1"/>
          </p:cNvSpPr>
          <p:nvPr>
            <p:ph type="body" sz="quarter" idx="16"/>
          </p:nvPr>
        </p:nvSpPr>
        <p:spPr>
          <a:xfrm>
            <a:off x="946152" y="6279450"/>
            <a:ext cx="2203446" cy="166199"/>
          </a:xfrm>
        </p:spPr>
        <p:txBody>
          <a:bodyPr>
            <a:normAutofit/>
          </a:bodyPr>
          <a:lstStyle/>
          <a:p>
            <a:r>
              <a:rPr lang="en-US"/>
              <a:t>Introduction</a:t>
            </a:r>
            <a:endParaRPr lang="en-US" dirty="0"/>
          </a:p>
        </p:txBody>
      </p:sp>
      <p:sp>
        <p:nvSpPr>
          <p:cNvPr id="5" name="Slide Number Placeholder 4">
            <a:extLst>
              <a:ext uri="{FF2B5EF4-FFF2-40B4-BE49-F238E27FC236}">
                <a16:creationId xmlns:a16="http://schemas.microsoft.com/office/drawing/2014/main" id="{80F0607F-36D5-8815-3736-8E6E3D41E960}"/>
              </a:ext>
            </a:extLst>
          </p:cNvPr>
          <p:cNvSpPr>
            <a:spLocks noGrp="1"/>
          </p:cNvSpPr>
          <p:nvPr>
            <p:ph type="sldNum" sz="quarter" idx="4"/>
          </p:nvPr>
        </p:nvSpPr>
        <p:spPr>
          <a:xfrm>
            <a:off x="11295787" y="6251750"/>
            <a:ext cx="286611" cy="189270"/>
          </a:xfrm>
        </p:spPr>
        <p:txBody>
          <a:bodyPr/>
          <a:lstStyle/>
          <a:p>
            <a:fld id="{E494F7E3-3625-40F1-897C-DFFB67D50095}" type="slidenum">
              <a:rPr lang="en-US" smtClean="0"/>
              <a:pPr/>
              <a:t>48</a:t>
            </a:fld>
            <a:endParaRPr lang="en-US"/>
          </a:p>
        </p:txBody>
      </p:sp>
      <p:sp>
        <p:nvSpPr>
          <p:cNvPr id="6" name="Text Placeholder 5">
            <a:extLst>
              <a:ext uri="{FF2B5EF4-FFF2-40B4-BE49-F238E27FC236}">
                <a16:creationId xmlns:a16="http://schemas.microsoft.com/office/drawing/2014/main" id="{4E0267FB-9824-B92E-53C2-0C9AFD3EF741}"/>
              </a:ext>
            </a:extLst>
          </p:cNvPr>
          <p:cNvSpPr>
            <a:spLocks noGrp="1"/>
          </p:cNvSpPr>
          <p:nvPr>
            <p:ph type="body" sz="quarter" idx="20"/>
          </p:nvPr>
        </p:nvSpPr>
        <p:spPr>
          <a:xfrm>
            <a:off x="609600" y="393700"/>
            <a:ext cx="10972800" cy="757238"/>
          </a:xfrm>
        </p:spPr>
        <p:txBody>
          <a:bodyPr>
            <a:noAutofit/>
          </a:bodyPr>
          <a:lstStyle/>
          <a:p>
            <a:r>
              <a:rPr lang="en-US" dirty="0"/>
              <a:t>Digital Transformation Maturity vs. Business Value: </a:t>
            </a:r>
            <a:br>
              <a:rPr lang="en-US" dirty="0"/>
            </a:br>
            <a:r>
              <a:rPr lang="en-US" dirty="0"/>
              <a:t>Where Do You Stand?</a:t>
            </a:r>
          </a:p>
        </p:txBody>
      </p:sp>
      <p:sp>
        <p:nvSpPr>
          <p:cNvPr id="31" name="TextBox 30">
            <a:extLst>
              <a:ext uri="{FF2B5EF4-FFF2-40B4-BE49-F238E27FC236}">
                <a16:creationId xmlns:a16="http://schemas.microsoft.com/office/drawing/2014/main" id="{FA55B19F-EC26-8CEB-CD0F-E05F653B7565}"/>
              </a:ext>
            </a:extLst>
          </p:cNvPr>
          <p:cNvSpPr txBox="1"/>
          <p:nvPr/>
        </p:nvSpPr>
        <p:spPr>
          <a:xfrm>
            <a:off x="609598" y="2060315"/>
            <a:ext cx="10972801" cy="492443"/>
          </a:xfrm>
          <a:prstGeom prst="rect">
            <a:avLst/>
          </a:prstGeom>
          <a:noFill/>
        </p:spPr>
        <p:txBody>
          <a:bodyPr wrap="square" lIns="0" tIns="0" rIns="0" bIns="0">
            <a:noAutofit/>
          </a:bodyPr>
          <a:lstStyle/>
          <a:p>
            <a:pPr>
              <a:lnSpc>
                <a:spcPct val="114000"/>
              </a:lnSpc>
            </a:pPr>
            <a:r>
              <a:rPr lang="en-US" sz="1600" dirty="0"/>
              <a:t>Most organizations fall somewhere between Tactical Winners and Potential Players. True value comes when high digital maturity is matched with clear, measurable business outcomes.</a:t>
            </a:r>
          </a:p>
        </p:txBody>
      </p:sp>
      <p:sp>
        <p:nvSpPr>
          <p:cNvPr id="18" name="TextBox 17">
            <a:extLst>
              <a:ext uri="{FF2B5EF4-FFF2-40B4-BE49-F238E27FC236}">
                <a16:creationId xmlns:a16="http://schemas.microsoft.com/office/drawing/2014/main" id="{F27E564F-B4AE-5499-FE62-708BC0DEDF8D}"/>
              </a:ext>
            </a:extLst>
          </p:cNvPr>
          <p:cNvSpPr txBox="1"/>
          <p:nvPr/>
        </p:nvSpPr>
        <p:spPr>
          <a:xfrm>
            <a:off x="1618459" y="3348490"/>
            <a:ext cx="1876823" cy="184666"/>
          </a:xfrm>
          <a:prstGeom prst="rect">
            <a:avLst/>
          </a:prstGeom>
          <a:noFill/>
        </p:spPr>
        <p:txBody>
          <a:bodyPr wrap="square" lIns="0" tIns="0" rIns="0" bIns="0">
            <a:noAutofit/>
          </a:bodyPr>
          <a:lstStyle/>
          <a:p>
            <a:pPr>
              <a:lnSpc>
                <a:spcPct val="114000"/>
              </a:lnSpc>
            </a:pPr>
            <a:r>
              <a:rPr lang="en-US" sz="1200" dirty="0">
                <a:solidFill>
                  <a:schemeClr val="accent4">
                    <a:lumMod val="40000"/>
                    <a:lumOff val="60000"/>
                  </a:schemeClr>
                </a:solidFill>
                <a:latin typeface="Montserrat SemiBold" pitchFamily="2" charset="0"/>
              </a:rPr>
              <a:t>Low Maturity</a:t>
            </a:r>
          </a:p>
        </p:txBody>
      </p:sp>
      <p:sp>
        <p:nvSpPr>
          <p:cNvPr id="19" name="TextBox 18">
            <a:extLst>
              <a:ext uri="{FF2B5EF4-FFF2-40B4-BE49-F238E27FC236}">
                <a16:creationId xmlns:a16="http://schemas.microsoft.com/office/drawing/2014/main" id="{89AE14F2-7FD0-AE0F-C432-62E527BEE61A}"/>
              </a:ext>
            </a:extLst>
          </p:cNvPr>
          <p:cNvSpPr txBox="1"/>
          <p:nvPr/>
        </p:nvSpPr>
        <p:spPr>
          <a:xfrm>
            <a:off x="6822553" y="3348490"/>
            <a:ext cx="2025692" cy="184666"/>
          </a:xfrm>
          <a:prstGeom prst="rect">
            <a:avLst/>
          </a:prstGeom>
          <a:noFill/>
        </p:spPr>
        <p:txBody>
          <a:bodyPr wrap="square" lIns="0" tIns="0" rIns="0" bIns="0">
            <a:noAutofit/>
          </a:bodyPr>
          <a:lstStyle/>
          <a:p>
            <a:pPr>
              <a:lnSpc>
                <a:spcPct val="114000"/>
              </a:lnSpc>
            </a:pPr>
            <a:r>
              <a:rPr lang="en-US" sz="1200" dirty="0">
                <a:solidFill>
                  <a:schemeClr val="accent4">
                    <a:lumMod val="40000"/>
                    <a:lumOff val="60000"/>
                  </a:schemeClr>
                </a:solidFill>
                <a:latin typeface="Montserrat SemiBold" pitchFamily="2" charset="0"/>
              </a:rPr>
              <a:t>High Maturity</a:t>
            </a:r>
          </a:p>
        </p:txBody>
      </p:sp>
      <p:sp>
        <p:nvSpPr>
          <p:cNvPr id="20" name="TextBox 19">
            <a:extLst>
              <a:ext uri="{FF2B5EF4-FFF2-40B4-BE49-F238E27FC236}">
                <a16:creationId xmlns:a16="http://schemas.microsoft.com/office/drawing/2014/main" id="{D114B5BD-D728-29F9-2C3D-A9E6CBEE974C}"/>
              </a:ext>
            </a:extLst>
          </p:cNvPr>
          <p:cNvSpPr txBox="1"/>
          <p:nvPr/>
        </p:nvSpPr>
        <p:spPr>
          <a:xfrm>
            <a:off x="609600" y="3733156"/>
            <a:ext cx="765728" cy="369332"/>
          </a:xfrm>
          <a:prstGeom prst="rect">
            <a:avLst/>
          </a:prstGeom>
          <a:noFill/>
        </p:spPr>
        <p:txBody>
          <a:bodyPr wrap="square" lIns="0" tIns="0" rIns="0" bIns="0">
            <a:noAutofit/>
          </a:bodyPr>
          <a:lstStyle/>
          <a:p>
            <a:pPr algn="r">
              <a:lnSpc>
                <a:spcPct val="114000"/>
              </a:lnSpc>
            </a:pPr>
            <a:r>
              <a:rPr lang="en-US" sz="1200" dirty="0">
                <a:solidFill>
                  <a:schemeClr val="accent4">
                    <a:lumMod val="40000"/>
                    <a:lumOff val="60000"/>
                  </a:schemeClr>
                </a:solidFill>
                <a:latin typeface="Montserrat SemiBold" pitchFamily="2" charset="0"/>
              </a:rPr>
              <a:t>High </a:t>
            </a:r>
            <a:br>
              <a:rPr lang="en-US" sz="1200" dirty="0">
                <a:solidFill>
                  <a:schemeClr val="accent4">
                    <a:lumMod val="40000"/>
                    <a:lumOff val="60000"/>
                  </a:schemeClr>
                </a:solidFill>
                <a:latin typeface="Montserrat SemiBold" pitchFamily="2" charset="0"/>
              </a:rPr>
            </a:br>
            <a:r>
              <a:rPr lang="en-US" sz="1200" dirty="0">
                <a:solidFill>
                  <a:schemeClr val="accent4">
                    <a:lumMod val="40000"/>
                    <a:lumOff val="60000"/>
                  </a:schemeClr>
                </a:solidFill>
                <a:latin typeface="Montserrat SemiBold" pitchFamily="2" charset="0"/>
              </a:rPr>
              <a:t>Value</a:t>
            </a:r>
          </a:p>
        </p:txBody>
      </p:sp>
      <p:sp>
        <p:nvSpPr>
          <p:cNvPr id="21" name="TextBox 20">
            <a:extLst>
              <a:ext uri="{FF2B5EF4-FFF2-40B4-BE49-F238E27FC236}">
                <a16:creationId xmlns:a16="http://schemas.microsoft.com/office/drawing/2014/main" id="{38A27F55-E4EF-BF87-EFA0-C56501DA3793}"/>
              </a:ext>
            </a:extLst>
          </p:cNvPr>
          <p:cNvSpPr txBox="1"/>
          <p:nvPr/>
        </p:nvSpPr>
        <p:spPr>
          <a:xfrm>
            <a:off x="609600" y="4766806"/>
            <a:ext cx="765728" cy="369332"/>
          </a:xfrm>
          <a:prstGeom prst="rect">
            <a:avLst/>
          </a:prstGeom>
          <a:noFill/>
        </p:spPr>
        <p:txBody>
          <a:bodyPr wrap="square" lIns="0" tIns="0" rIns="0" bIns="0">
            <a:noAutofit/>
          </a:bodyPr>
          <a:lstStyle/>
          <a:p>
            <a:pPr algn="r">
              <a:lnSpc>
                <a:spcPct val="114000"/>
              </a:lnSpc>
            </a:pPr>
            <a:r>
              <a:rPr lang="en-US" sz="1200" dirty="0">
                <a:solidFill>
                  <a:schemeClr val="accent4">
                    <a:lumMod val="40000"/>
                    <a:lumOff val="60000"/>
                  </a:schemeClr>
                </a:solidFill>
                <a:latin typeface="Montserrat SemiBold" pitchFamily="2" charset="0"/>
              </a:rPr>
              <a:t>Low Value</a:t>
            </a:r>
          </a:p>
        </p:txBody>
      </p:sp>
      <p:sp>
        <p:nvSpPr>
          <p:cNvPr id="22" name="TextBox 21">
            <a:extLst>
              <a:ext uri="{FF2B5EF4-FFF2-40B4-BE49-F238E27FC236}">
                <a16:creationId xmlns:a16="http://schemas.microsoft.com/office/drawing/2014/main" id="{64DF7030-6809-4730-216E-33BFD34D5E78}"/>
              </a:ext>
            </a:extLst>
          </p:cNvPr>
          <p:cNvSpPr txBox="1"/>
          <p:nvPr/>
        </p:nvSpPr>
        <p:spPr>
          <a:xfrm>
            <a:off x="1618458" y="3733156"/>
            <a:ext cx="2229169" cy="215444"/>
          </a:xfrm>
          <a:prstGeom prst="rect">
            <a:avLst/>
          </a:prstGeom>
          <a:noFill/>
        </p:spPr>
        <p:txBody>
          <a:bodyPr wrap="square" lIns="0" tIns="0" rIns="0" bIns="0">
            <a:noAutofit/>
          </a:bodyPr>
          <a:lstStyle/>
          <a:p>
            <a:pPr>
              <a:lnSpc>
                <a:spcPct val="114000"/>
              </a:lnSpc>
            </a:pPr>
            <a:r>
              <a:rPr lang="en-US" sz="1400" dirty="0">
                <a:solidFill>
                  <a:schemeClr val="tx2"/>
                </a:solidFill>
                <a:latin typeface="Montserrat ExtraBold" pitchFamily="2" charset="0"/>
              </a:rPr>
              <a:t>Tactical Winners</a:t>
            </a:r>
          </a:p>
        </p:txBody>
      </p:sp>
      <p:sp>
        <p:nvSpPr>
          <p:cNvPr id="23" name="TextBox 22">
            <a:extLst>
              <a:ext uri="{FF2B5EF4-FFF2-40B4-BE49-F238E27FC236}">
                <a16:creationId xmlns:a16="http://schemas.microsoft.com/office/drawing/2014/main" id="{431A7FB2-8AF4-5C57-D560-059FF70756ED}"/>
              </a:ext>
            </a:extLst>
          </p:cNvPr>
          <p:cNvSpPr txBox="1">
            <a:spLocks/>
          </p:cNvSpPr>
          <p:nvPr/>
        </p:nvSpPr>
        <p:spPr>
          <a:xfrm>
            <a:off x="1618459" y="3976348"/>
            <a:ext cx="4759847" cy="369332"/>
          </a:xfrm>
          <a:prstGeom prst="rect">
            <a:avLst/>
          </a:prstGeom>
          <a:noFill/>
        </p:spPr>
        <p:txBody>
          <a:bodyPr wrap="square" lIns="0" tIns="0" rIns="0" bIns="0">
            <a:noAutofit/>
          </a:bodyPr>
          <a:lstStyle/>
          <a:p>
            <a:pPr>
              <a:lnSpc>
                <a:spcPct val="114000"/>
              </a:lnSpc>
            </a:pPr>
            <a:r>
              <a:rPr lang="en-US" sz="1200" dirty="0"/>
              <a:t>Isolated successes without a scalable strategy. Quick gains, but fragile.</a:t>
            </a:r>
          </a:p>
        </p:txBody>
      </p:sp>
      <p:sp>
        <p:nvSpPr>
          <p:cNvPr id="24" name="TextBox 23">
            <a:extLst>
              <a:ext uri="{FF2B5EF4-FFF2-40B4-BE49-F238E27FC236}">
                <a16:creationId xmlns:a16="http://schemas.microsoft.com/office/drawing/2014/main" id="{0CB2E78A-F284-EB92-A7E1-7096DE4365FD}"/>
              </a:ext>
            </a:extLst>
          </p:cNvPr>
          <p:cNvSpPr txBox="1"/>
          <p:nvPr/>
        </p:nvSpPr>
        <p:spPr>
          <a:xfrm>
            <a:off x="6822551" y="3733156"/>
            <a:ext cx="2229169" cy="215444"/>
          </a:xfrm>
          <a:prstGeom prst="rect">
            <a:avLst/>
          </a:prstGeom>
          <a:noFill/>
        </p:spPr>
        <p:txBody>
          <a:bodyPr wrap="square" lIns="0" tIns="0" rIns="0" bIns="0">
            <a:noAutofit/>
          </a:bodyPr>
          <a:lstStyle/>
          <a:p>
            <a:pPr>
              <a:lnSpc>
                <a:spcPct val="114000"/>
              </a:lnSpc>
            </a:pPr>
            <a:r>
              <a:rPr lang="en-US" sz="1400" dirty="0">
                <a:solidFill>
                  <a:schemeClr val="tx2"/>
                </a:solidFill>
                <a:latin typeface="Montserrat ExtraBold" pitchFamily="2" charset="0"/>
              </a:rPr>
              <a:t>Value Leaders</a:t>
            </a:r>
          </a:p>
        </p:txBody>
      </p:sp>
      <p:sp>
        <p:nvSpPr>
          <p:cNvPr id="25" name="TextBox 24">
            <a:extLst>
              <a:ext uri="{FF2B5EF4-FFF2-40B4-BE49-F238E27FC236}">
                <a16:creationId xmlns:a16="http://schemas.microsoft.com/office/drawing/2014/main" id="{ED7F561E-F414-A313-2018-52F0D7046E1D}"/>
              </a:ext>
            </a:extLst>
          </p:cNvPr>
          <p:cNvSpPr txBox="1"/>
          <p:nvPr/>
        </p:nvSpPr>
        <p:spPr>
          <a:xfrm>
            <a:off x="6822553" y="3976348"/>
            <a:ext cx="4759847" cy="369332"/>
          </a:xfrm>
          <a:prstGeom prst="rect">
            <a:avLst/>
          </a:prstGeom>
          <a:noFill/>
        </p:spPr>
        <p:txBody>
          <a:bodyPr wrap="square" lIns="0" tIns="0" rIns="0" bIns="0">
            <a:noAutofit/>
          </a:bodyPr>
          <a:lstStyle/>
          <a:p>
            <a:pPr>
              <a:lnSpc>
                <a:spcPct val="114000"/>
              </a:lnSpc>
            </a:pPr>
            <a:r>
              <a:rPr lang="en-US" sz="1200" dirty="0"/>
              <a:t>Fully integrated, data-driven, agile organizations delivering consistent business impact.</a:t>
            </a:r>
          </a:p>
        </p:txBody>
      </p:sp>
      <p:sp>
        <p:nvSpPr>
          <p:cNvPr id="26" name="TextBox 25">
            <a:extLst>
              <a:ext uri="{FF2B5EF4-FFF2-40B4-BE49-F238E27FC236}">
                <a16:creationId xmlns:a16="http://schemas.microsoft.com/office/drawing/2014/main" id="{5C30FD4D-A3E3-17A3-86E7-8BDCE1355400}"/>
              </a:ext>
            </a:extLst>
          </p:cNvPr>
          <p:cNvSpPr txBox="1"/>
          <p:nvPr/>
        </p:nvSpPr>
        <p:spPr>
          <a:xfrm>
            <a:off x="1618458" y="4766806"/>
            <a:ext cx="2229169" cy="215444"/>
          </a:xfrm>
          <a:prstGeom prst="rect">
            <a:avLst/>
          </a:prstGeom>
          <a:noFill/>
        </p:spPr>
        <p:txBody>
          <a:bodyPr wrap="square" lIns="0" tIns="0" rIns="0" bIns="0">
            <a:noAutofit/>
          </a:bodyPr>
          <a:lstStyle/>
          <a:p>
            <a:pPr>
              <a:lnSpc>
                <a:spcPct val="114000"/>
              </a:lnSpc>
            </a:pPr>
            <a:r>
              <a:rPr lang="en-US" sz="1400" dirty="0">
                <a:solidFill>
                  <a:schemeClr val="tx2"/>
                </a:solidFill>
                <a:latin typeface="Montserrat ExtraBold" pitchFamily="2" charset="0"/>
              </a:rPr>
              <a:t>Lagging Adopters</a:t>
            </a:r>
          </a:p>
        </p:txBody>
      </p:sp>
      <p:sp>
        <p:nvSpPr>
          <p:cNvPr id="27" name="TextBox 26">
            <a:extLst>
              <a:ext uri="{FF2B5EF4-FFF2-40B4-BE49-F238E27FC236}">
                <a16:creationId xmlns:a16="http://schemas.microsoft.com/office/drawing/2014/main" id="{23B95480-0B55-0DCC-C616-1F362E1FD0A2}"/>
              </a:ext>
            </a:extLst>
          </p:cNvPr>
          <p:cNvSpPr txBox="1"/>
          <p:nvPr/>
        </p:nvSpPr>
        <p:spPr>
          <a:xfrm>
            <a:off x="1618459" y="4997757"/>
            <a:ext cx="4759847" cy="369332"/>
          </a:xfrm>
          <a:prstGeom prst="rect">
            <a:avLst/>
          </a:prstGeom>
          <a:noFill/>
        </p:spPr>
        <p:txBody>
          <a:bodyPr wrap="square" lIns="0" tIns="0" rIns="0" bIns="0">
            <a:noAutofit/>
          </a:bodyPr>
          <a:lstStyle/>
          <a:p>
            <a:pPr>
              <a:lnSpc>
                <a:spcPct val="114000"/>
              </a:lnSpc>
            </a:pPr>
            <a:r>
              <a:rPr lang="en-US" sz="1200" dirty="0"/>
              <a:t>Minimal digital adoption, reliant on legacy systems, vulnerable to disruption.</a:t>
            </a:r>
          </a:p>
        </p:txBody>
      </p:sp>
      <p:sp>
        <p:nvSpPr>
          <p:cNvPr id="28" name="TextBox 27">
            <a:extLst>
              <a:ext uri="{FF2B5EF4-FFF2-40B4-BE49-F238E27FC236}">
                <a16:creationId xmlns:a16="http://schemas.microsoft.com/office/drawing/2014/main" id="{377B69F4-7FAC-A2EB-9734-8BAE09EFEA2C}"/>
              </a:ext>
            </a:extLst>
          </p:cNvPr>
          <p:cNvSpPr txBox="1"/>
          <p:nvPr/>
        </p:nvSpPr>
        <p:spPr>
          <a:xfrm>
            <a:off x="6822551" y="4766806"/>
            <a:ext cx="2229169" cy="215444"/>
          </a:xfrm>
          <a:prstGeom prst="rect">
            <a:avLst/>
          </a:prstGeom>
          <a:noFill/>
        </p:spPr>
        <p:txBody>
          <a:bodyPr wrap="square" lIns="0" tIns="0" rIns="0" bIns="0">
            <a:noAutofit/>
          </a:bodyPr>
          <a:lstStyle/>
          <a:p>
            <a:pPr>
              <a:lnSpc>
                <a:spcPct val="114000"/>
              </a:lnSpc>
            </a:pPr>
            <a:r>
              <a:rPr lang="en-US" sz="1400" dirty="0">
                <a:solidFill>
                  <a:schemeClr val="tx2"/>
                </a:solidFill>
                <a:latin typeface="Montserrat ExtraBold" pitchFamily="2" charset="0"/>
              </a:rPr>
              <a:t>Potential Players</a:t>
            </a:r>
          </a:p>
        </p:txBody>
      </p:sp>
      <p:sp>
        <p:nvSpPr>
          <p:cNvPr id="29" name="TextBox 28">
            <a:extLst>
              <a:ext uri="{FF2B5EF4-FFF2-40B4-BE49-F238E27FC236}">
                <a16:creationId xmlns:a16="http://schemas.microsoft.com/office/drawing/2014/main" id="{90FC8A4A-B2F0-68E0-0F84-FC4FA96DD2C8}"/>
              </a:ext>
            </a:extLst>
          </p:cNvPr>
          <p:cNvSpPr txBox="1"/>
          <p:nvPr/>
        </p:nvSpPr>
        <p:spPr>
          <a:xfrm>
            <a:off x="6822553" y="4997757"/>
            <a:ext cx="4759847" cy="369332"/>
          </a:xfrm>
          <a:prstGeom prst="rect">
            <a:avLst/>
          </a:prstGeom>
          <a:noFill/>
        </p:spPr>
        <p:txBody>
          <a:bodyPr wrap="square" lIns="0" tIns="0" rIns="0" bIns="0">
            <a:noAutofit/>
          </a:bodyPr>
          <a:lstStyle/>
          <a:p>
            <a:pPr>
              <a:lnSpc>
                <a:spcPct val="114000"/>
              </a:lnSpc>
            </a:pPr>
            <a:r>
              <a:rPr lang="en-US" sz="1200" dirty="0"/>
              <a:t>Invested in digital tools but lack alignment, integration, or a clear value roadmap.</a:t>
            </a:r>
          </a:p>
        </p:txBody>
      </p:sp>
      <p:cxnSp>
        <p:nvCxnSpPr>
          <p:cNvPr id="32" name="Straight Connector 31">
            <a:extLst>
              <a:ext uri="{FF2B5EF4-FFF2-40B4-BE49-F238E27FC236}">
                <a16:creationId xmlns:a16="http://schemas.microsoft.com/office/drawing/2014/main" id="{20C4390D-80BC-713B-6ED4-8CE084EA1874}"/>
              </a:ext>
            </a:extLst>
          </p:cNvPr>
          <p:cNvCxnSpPr>
            <a:cxnSpLocks/>
          </p:cNvCxnSpPr>
          <p:nvPr/>
        </p:nvCxnSpPr>
        <p:spPr>
          <a:xfrm>
            <a:off x="1618458" y="3627423"/>
            <a:ext cx="4759847" cy="0"/>
          </a:xfrm>
          <a:prstGeom prst="line">
            <a:avLst/>
          </a:prstGeom>
          <a:ln w="22225">
            <a:gradFill flip="none" rotWithShape="1">
              <a:gsLst>
                <a:gs pos="72000">
                  <a:schemeClr val="accent4"/>
                </a:gs>
                <a:gs pos="100000">
                  <a:schemeClr val="bg2"/>
                </a:gs>
              </a:gsLst>
              <a:lin ang="0" scaled="1"/>
              <a:tileRect/>
            </a:gra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37DD7BC0-4F35-D7F9-E911-FC6CE2045ED2}"/>
              </a:ext>
            </a:extLst>
          </p:cNvPr>
          <p:cNvCxnSpPr>
            <a:cxnSpLocks/>
          </p:cNvCxnSpPr>
          <p:nvPr/>
        </p:nvCxnSpPr>
        <p:spPr>
          <a:xfrm>
            <a:off x="1618458" y="4654895"/>
            <a:ext cx="4759847" cy="0"/>
          </a:xfrm>
          <a:prstGeom prst="line">
            <a:avLst/>
          </a:prstGeom>
          <a:ln w="22225">
            <a:gradFill flip="none" rotWithShape="1">
              <a:gsLst>
                <a:gs pos="72000">
                  <a:schemeClr val="accent4"/>
                </a:gs>
                <a:gs pos="100000">
                  <a:schemeClr val="bg2"/>
                </a:gs>
              </a:gsLst>
              <a:lin ang="0" scaled="1"/>
              <a:tileRect/>
            </a:gra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9A248664-B2FA-6791-EFFC-53F361EB50DF}"/>
              </a:ext>
            </a:extLst>
          </p:cNvPr>
          <p:cNvCxnSpPr>
            <a:cxnSpLocks/>
          </p:cNvCxnSpPr>
          <p:nvPr/>
        </p:nvCxnSpPr>
        <p:spPr>
          <a:xfrm>
            <a:off x="1618458" y="5652521"/>
            <a:ext cx="4759847" cy="0"/>
          </a:xfrm>
          <a:prstGeom prst="line">
            <a:avLst/>
          </a:prstGeom>
          <a:ln w="22225">
            <a:gradFill flip="none" rotWithShape="1">
              <a:gsLst>
                <a:gs pos="72000">
                  <a:schemeClr val="accent4"/>
                </a:gs>
                <a:gs pos="100000">
                  <a:schemeClr val="bg2"/>
                </a:gs>
              </a:gsLst>
              <a:lin ang="0" scaled="1"/>
              <a:tileRect/>
            </a:gra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637320CE-F2CE-FCFD-C041-A0E21ED2F327}"/>
              </a:ext>
            </a:extLst>
          </p:cNvPr>
          <p:cNvCxnSpPr>
            <a:cxnSpLocks/>
          </p:cNvCxnSpPr>
          <p:nvPr/>
        </p:nvCxnSpPr>
        <p:spPr>
          <a:xfrm>
            <a:off x="609600" y="3627423"/>
            <a:ext cx="765728" cy="0"/>
          </a:xfrm>
          <a:prstGeom prst="line">
            <a:avLst/>
          </a:prstGeom>
          <a:ln w="19050">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E002C640-E4D6-F6A6-2ECD-295D50D68DE8}"/>
              </a:ext>
            </a:extLst>
          </p:cNvPr>
          <p:cNvCxnSpPr>
            <a:cxnSpLocks/>
          </p:cNvCxnSpPr>
          <p:nvPr/>
        </p:nvCxnSpPr>
        <p:spPr>
          <a:xfrm>
            <a:off x="609600" y="4654895"/>
            <a:ext cx="765728" cy="0"/>
          </a:xfrm>
          <a:prstGeom prst="line">
            <a:avLst/>
          </a:prstGeom>
          <a:ln w="19050">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A582DECD-3AD0-98C8-EE04-9DDF10C8901D}"/>
              </a:ext>
            </a:extLst>
          </p:cNvPr>
          <p:cNvCxnSpPr>
            <a:cxnSpLocks/>
          </p:cNvCxnSpPr>
          <p:nvPr/>
        </p:nvCxnSpPr>
        <p:spPr>
          <a:xfrm>
            <a:off x="609600" y="5652521"/>
            <a:ext cx="765728" cy="0"/>
          </a:xfrm>
          <a:prstGeom prst="line">
            <a:avLst/>
          </a:prstGeom>
          <a:ln w="19050">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6C0C14E0-0BB3-43B1-299D-A005B7664F49}"/>
              </a:ext>
            </a:extLst>
          </p:cNvPr>
          <p:cNvCxnSpPr>
            <a:cxnSpLocks/>
          </p:cNvCxnSpPr>
          <p:nvPr/>
        </p:nvCxnSpPr>
        <p:spPr>
          <a:xfrm>
            <a:off x="6822551" y="3627423"/>
            <a:ext cx="4759847" cy="0"/>
          </a:xfrm>
          <a:prstGeom prst="line">
            <a:avLst/>
          </a:prstGeom>
          <a:ln w="22225">
            <a:gradFill flip="none" rotWithShape="1">
              <a:gsLst>
                <a:gs pos="72000">
                  <a:schemeClr val="accent4"/>
                </a:gs>
                <a:gs pos="100000">
                  <a:schemeClr val="bg2"/>
                </a:gs>
              </a:gsLst>
              <a:lin ang="0" scaled="1"/>
              <a:tileRect/>
            </a:gradFill>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3689FC86-18AD-34A8-8BD4-FC17BAA8FE24}"/>
              </a:ext>
            </a:extLst>
          </p:cNvPr>
          <p:cNvCxnSpPr>
            <a:cxnSpLocks/>
          </p:cNvCxnSpPr>
          <p:nvPr/>
        </p:nvCxnSpPr>
        <p:spPr>
          <a:xfrm>
            <a:off x="6822551" y="4654895"/>
            <a:ext cx="4759847" cy="0"/>
          </a:xfrm>
          <a:prstGeom prst="line">
            <a:avLst/>
          </a:prstGeom>
          <a:ln w="22225">
            <a:gradFill flip="none" rotWithShape="1">
              <a:gsLst>
                <a:gs pos="72000">
                  <a:schemeClr val="accent4"/>
                </a:gs>
                <a:gs pos="100000">
                  <a:schemeClr val="bg2"/>
                </a:gs>
              </a:gsLst>
              <a:lin ang="0" scaled="1"/>
              <a:tileRect/>
            </a:gradFill>
          </a:ln>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645328FD-B52F-0535-C978-4284CEDFB96C}"/>
              </a:ext>
            </a:extLst>
          </p:cNvPr>
          <p:cNvCxnSpPr>
            <a:cxnSpLocks/>
          </p:cNvCxnSpPr>
          <p:nvPr/>
        </p:nvCxnSpPr>
        <p:spPr>
          <a:xfrm>
            <a:off x="6822551" y="5652521"/>
            <a:ext cx="4759847" cy="0"/>
          </a:xfrm>
          <a:prstGeom prst="line">
            <a:avLst/>
          </a:prstGeom>
          <a:ln w="22225">
            <a:gradFill flip="none" rotWithShape="1">
              <a:gsLst>
                <a:gs pos="72000">
                  <a:schemeClr val="accent4"/>
                </a:gs>
                <a:gs pos="100000">
                  <a:schemeClr val="bg2"/>
                </a:gs>
              </a:gsLst>
              <a:lin ang="0" scaled="1"/>
              <a:tileRect/>
            </a:gradFill>
          </a:ln>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FA6B6403-E7EB-BE28-B147-D100587379D0}"/>
              </a:ext>
            </a:extLst>
          </p:cNvPr>
          <p:cNvCxnSpPr>
            <a:cxnSpLocks/>
          </p:cNvCxnSpPr>
          <p:nvPr/>
        </p:nvCxnSpPr>
        <p:spPr>
          <a:xfrm>
            <a:off x="609598" y="1925128"/>
            <a:ext cx="2143434" cy="0"/>
          </a:xfrm>
          <a:prstGeom prst="line">
            <a:avLst/>
          </a:prstGeom>
          <a:ln w="25400">
            <a:gradFill flip="none" rotWithShape="1">
              <a:gsLst>
                <a:gs pos="72000">
                  <a:schemeClr val="accent4"/>
                </a:gs>
                <a:gs pos="100000">
                  <a:schemeClr val="bg2"/>
                </a:gs>
              </a:gsLst>
              <a:lin ang="0" scaled="1"/>
              <a:tileRect/>
            </a:gradFill>
          </a:ln>
        </p:spPr>
        <p:style>
          <a:lnRef idx="2">
            <a:schemeClr val="accent1"/>
          </a:lnRef>
          <a:fillRef idx="0">
            <a:schemeClr val="accent1"/>
          </a:fillRef>
          <a:effectRef idx="1">
            <a:schemeClr val="accent1"/>
          </a:effectRef>
          <a:fontRef idx="minor">
            <a:schemeClr val="tx1"/>
          </a:fontRef>
        </p:style>
      </p:cxnSp>
      <p:pic>
        <p:nvPicPr>
          <p:cNvPr id="53" name="Graphic 52">
            <a:extLst>
              <a:ext uri="{FF2B5EF4-FFF2-40B4-BE49-F238E27FC236}">
                <a16:creationId xmlns:a16="http://schemas.microsoft.com/office/drawing/2014/main" id="{5DF0E46C-3C36-08F2-8EA0-56E1C07CF45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1077" y="1538719"/>
            <a:ext cx="285135" cy="285135"/>
          </a:xfrm>
          <a:prstGeom prst="rect">
            <a:avLst/>
          </a:prstGeom>
        </p:spPr>
      </p:pic>
      <p:sp>
        <p:nvSpPr>
          <p:cNvPr id="54" name="TextBox 53">
            <a:extLst>
              <a:ext uri="{FF2B5EF4-FFF2-40B4-BE49-F238E27FC236}">
                <a16:creationId xmlns:a16="http://schemas.microsoft.com/office/drawing/2014/main" id="{33A25D79-BB23-A820-521B-A55C559508B8}"/>
              </a:ext>
            </a:extLst>
          </p:cNvPr>
          <p:cNvSpPr txBox="1"/>
          <p:nvPr/>
        </p:nvSpPr>
        <p:spPr>
          <a:xfrm>
            <a:off x="992464" y="1580716"/>
            <a:ext cx="1760567" cy="276999"/>
          </a:xfrm>
          <a:prstGeom prst="rect">
            <a:avLst/>
          </a:prstGeom>
          <a:noFill/>
        </p:spPr>
        <p:txBody>
          <a:bodyPr wrap="square" lIns="0" tIns="0" rIns="0" bIns="0">
            <a:noAutofit/>
          </a:bodyPr>
          <a:lstStyle/>
          <a:p>
            <a:pPr>
              <a:lnSpc>
                <a:spcPct val="114000"/>
              </a:lnSpc>
            </a:pPr>
            <a:r>
              <a:rPr lang="en-US" dirty="0">
                <a:latin typeface="Montserrat SemiBold" pitchFamily="2" charset="0"/>
              </a:rPr>
              <a:t>Key Takeaway</a:t>
            </a:r>
          </a:p>
        </p:txBody>
      </p:sp>
      <p:sp>
        <p:nvSpPr>
          <p:cNvPr id="55" name="TextBox 54">
            <a:extLst>
              <a:ext uri="{FF2B5EF4-FFF2-40B4-BE49-F238E27FC236}">
                <a16:creationId xmlns:a16="http://schemas.microsoft.com/office/drawing/2014/main" id="{1ADBE435-5AC1-9D71-E436-1D569B0A4289}"/>
              </a:ext>
            </a:extLst>
          </p:cNvPr>
          <p:cNvSpPr txBox="1"/>
          <p:nvPr/>
        </p:nvSpPr>
        <p:spPr>
          <a:xfrm>
            <a:off x="609598" y="2932025"/>
            <a:ext cx="6371896" cy="246221"/>
          </a:xfrm>
          <a:prstGeom prst="rect">
            <a:avLst/>
          </a:prstGeom>
          <a:noFill/>
        </p:spPr>
        <p:txBody>
          <a:bodyPr wrap="square" lIns="0" tIns="0" rIns="0" bIns="0">
            <a:noAutofit/>
          </a:bodyPr>
          <a:lstStyle/>
          <a:p>
            <a:pPr>
              <a:lnSpc>
                <a:spcPct val="114000"/>
              </a:lnSpc>
            </a:pPr>
            <a:r>
              <a:rPr lang="en-US" sz="1600" dirty="0">
                <a:latin typeface="Montserrat SemiBold" pitchFamily="2" charset="0"/>
              </a:rPr>
              <a:t>The Digital Value Matrix: Where Does Your Business Stand?</a:t>
            </a:r>
          </a:p>
        </p:txBody>
      </p:sp>
    </p:spTree>
    <p:extLst>
      <p:ext uri="{BB962C8B-B14F-4D97-AF65-F5344CB8AC3E}">
        <p14:creationId xmlns:p14="http://schemas.microsoft.com/office/powerpoint/2010/main" val="7592819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4BE2835-726D-B990-405B-A178EB3997BE}"/>
              </a:ext>
            </a:extLst>
          </p:cNvPr>
          <p:cNvSpPr>
            <a:spLocks noGrp="1"/>
          </p:cNvSpPr>
          <p:nvPr>
            <p:ph type="body" sz="quarter" idx="18"/>
          </p:nvPr>
        </p:nvSpPr>
        <p:spPr>
          <a:xfrm>
            <a:off x="3197860" y="6279450"/>
            <a:ext cx="5796280" cy="166199"/>
          </a:xfrm>
        </p:spPr>
        <p:txBody>
          <a:bodyPr>
            <a:normAutofit/>
          </a:bodyPr>
          <a:lstStyle/>
          <a:p>
            <a:r>
              <a:rPr lang="en-US" dirty="0"/>
              <a:t>A Porter’s 5 Forces Analysis</a:t>
            </a:r>
          </a:p>
        </p:txBody>
      </p:sp>
      <p:sp>
        <p:nvSpPr>
          <p:cNvPr id="3" name="Text Placeholder 2">
            <a:extLst>
              <a:ext uri="{FF2B5EF4-FFF2-40B4-BE49-F238E27FC236}">
                <a16:creationId xmlns:a16="http://schemas.microsoft.com/office/drawing/2014/main" id="{FE701C6E-F15E-559E-FF47-8FE6C1BE89BF}"/>
              </a:ext>
            </a:extLst>
          </p:cNvPr>
          <p:cNvSpPr>
            <a:spLocks noGrp="1"/>
          </p:cNvSpPr>
          <p:nvPr>
            <p:ph type="body" sz="quarter" idx="19"/>
          </p:nvPr>
        </p:nvSpPr>
        <p:spPr>
          <a:xfrm>
            <a:off x="609599" y="6251750"/>
            <a:ext cx="286613" cy="221599"/>
          </a:xfrm>
        </p:spPr>
        <p:txBody>
          <a:bodyPr>
            <a:normAutofit/>
          </a:bodyPr>
          <a:lstStyle/>
          <a:p>
            <a:r>
              <a:rPr lang="en-US" dirty="0"/>
              <a:t>01</a:t>
            </a:r>
          </a:p>
        </p:txBody>
      </p:sp>
      <p:sp>
        <p:nvSpPr>
          <p:cNvPr id="2" name="Text Placeholder 1">
            <a:extLst>
              <a:ext uri="{FF2B5EF4-FFF2-40B4-BE49-F238E27FC236}">
                <a16:creationId xmlns:a16="http://schemas.microsoft.com/office/drawing/2014/main" id="{257A73B0-19E3-6231-D9ED-4B54628C930F}"/>
              </a:ext>
            </a:extLst>
          </p:cNvPr>
          <p:cNvSpPr>
            <a:spLocks noGrp="1"/>
          </p:cNvSpPr>
          <p:nvPr>
            <p:ph type="body" sz="quarter" idx="16"/>
          </p:nvPr>
        </p:nvSpPr>
        <p:spPr>
          <a:xfrm>
            <a:off x="946152" y="6279450"/>
            <a:ext cx="2203446" cy="166199"/>
          </a:xfrm>
        </p:spPr>
        <p:txBody>
          <a:bodyPr>
            <a:normAutofit/>
          </a:bodyPr>
          <a:lstStyle/>
          <a:p>
            <a:r>
              <a:rPr lang="en-US" dirty="0"/>
              <a:t>Introduction</a:t>
            </a:r>
          </a:p>
        </p:txBody>
      </p:sp>
      <p:sp>
        <p:nvSpPr>
          <p:cNvPr id="5" name="Slide Number Placeholder 4">
            <a:extLst>
              <a:ext uri="{FF2B5EF4-FFF2-40B4-BE49-F238E27FC236}">
                <a16:creationId xmlns:a16="http://schemas.microsoft.com/office/drawing/2014/main" id="{61150955-0F1C-F5A9-69FB-EE59C57FB1D0}"/>
              </a:ext>
            </a:extLst>
          </p:cNvPr>
          <p:cNvSpPr>
            <a:spLocks noGrp="1"/>
          </p:cNvSpPr>
          <p:nvPr>
            <p:ph type="sldNum" sz="quarter" idx="4"/>
          </p:nvPr>
        </p:nvSpPr>
        <p:spPr>
          <a:xfrm>
            <a:off x="11295787" y="6251750"/>
            <a:ext cx="286611" cy="189270"/>
          </a:xfrm>
        </p:spPr>
        <p:txBody>
          <a:bodyPr/>
          <a:lstStyle/>
          <a:p>
            <a:fld id="{E494F7E3-3625-40F1-897C-DFFB67D50095}" type="slidenum">
              <a:rPr lang="en-US" smtClean="0"/>
              <a:pPr/>
              <a:t>49</a:t>
            </a:fld>
            <a:endParaRPr lang="en-US"/>
          </a:p>
        </p:txBody>
      </p:sp>
      <p:sp>
        <p:nvSpPr>
          <p:cNvPr id="6" name="Text Placeholder 5">
            <a:extLst>
              <a:ext uri="{FF2B5EF4-FFF2-40B4-BE49-F238E27FC236}">
                <a16:creationId xmlns:a16="http://schemas.microsoft.com/office/drawing/2014/main" id="{FA7F7043-05D8-3611-9E83-66A7C78F6CA0}"/>
              </a:ext>
            </a:extLst>
          </p:cNvPr>
          <p:cNvSpPr>
            <a:spLocks noGrp="1"/>
          </p:cNvSpPr>
          <p:nvPr>
            <p:ph type="body" sz="quarter" idx="20"/>
          </p:nvPr>
        </p:nvSpPr>
        <p:spPr>
          <a:xfrm>
            <a:off x="609600" y="393700"/>
            <a:ext cx="10972800" cy="757238"/>
          </a:xfrm>
        </p:spPr>
        <p:txBody>
          <a:bodyPr>
            <a:noAutofit/>
          </a:bodyPr>
          <a:lstStyle/>
          <a:p>
            <a:r>
              <a:rPr lang="en-US" dirty="0"/>
              <a:t>How Digital Transformation Reshapes Industry Forces: </a:t>
            </a:r>
            <a:br>
              <a:rPr lang="en-US" dirty="0"/>
            </a:br>
            <a:r>
              <a:rPr lang="en-US" dirty="0"/>
              <a:t>A Porter’s 5 Forces Analysis</a:t>
            </a:r>
          </a:p>
        </p:txBody>
      </p:sp>
      <p:sp>
        <p:nvSpPr>
          <p:cNvPr id="9" name="TextBox 8">
            <a:extLst>
              <a:ext uri="{FF2B5EF4-FFF2-40B4-BE49-F238E27FC236}">
                <a16:creationId xmlns:a16="http://schemas.microsoft.com/office/drawing/2014/main" id="{DACDBB28-020C-9AB6-CA5E-0B0B66F766CC}"/>
              </a:ext>
            </a:extLst>
          </p:cNvPr>
          <p:cNvSpPr txBox="1"/>
          <p:nvPr/>
        </p:nvSpPr>
        <p:spPr>
          <a:xfrm>
            <a:off x="634061" y="1956728"/>
            <a:ext cx="3035943" cy="492443"/>
          </a:xfrm>
          <a:prstGeom prst="rect">
            <a:avLst/>
          </a:prstGeom>
          <a:noFill/>
        </p:spPr>
        <p:txBody>
          <a:bodyPr wrap="square" lIns="0" tIns="0" rIns="0" bIns="0">
            <a:noAutofit/>
          </a:bodyPr>
          <a:lstStyle/>
          <a:p>
            <a:pPr>
              <a:lnSpc>
                <a:spcPct val="114000"/>
              </a:lnSpc>
            </a:pPr>
            <a:r>
              <a:rPr lang="en-US" sz="1600" dirty="0">
                <a:latin typeface="Montserrat ExtraBold" pitchFamily="2" charset="0"/>
              </a:rPr>
              <a:t>Threat of New Entrants </a:t>
            </a:r>
            <a:r>
              <a:rPr lang="en-US" sz="1600" dirty="0">
                <a:solidFill>
                  <a:schemeClr val="accent4"/>
                </a:solidFill>
                <a:latin typeface="Montserrat ExtraBold" pitchFamily="2" charset="0"/>
              </a:rPr>
              <a:t>(Rising)</a:t>
            </a:r>
          </a:p>
        </p:txBody>
      </p:sp>
      <p:sp>
        <p:nvSpPr>
          <p:cNvPr id="10" name="TextBox 9">
            <a:extLst>
              <a:ext uri="{FF2B5EF4-FFF2-40B4-BE49-F238E27FC236}">
                <a16:creationId xmlns:a16="http://schemas.microsoft.com/office/drawing/2014/main" id="{165353F2-E5AF-0377-B36B-67CD3C7E2D5D}"/>
              </a:ext>
            </a:extLst>
          </p:cNvPr>
          <p:cNvSpPr txBox="1"/>
          <p:nvPr/>
        </p:nvSpPr>
        <p:spPr>
          <a:xfrm>
            <a:off x="634061" y="4248082"/>
            <a:ext cx="2746012" cy="492443"/>
          </a:xfrm>
          <a:prstGeom prst="rect">
            <a:avLst/>
          </a:prstGeom>
          <a:noFill/>
        </p:spPr>
        <p:txBody>
          <a:bodyPr wrap="square" lIns="0" tIns="0" rIns="0" bIns="0">
            <a:noAutofit/>
          </a:bodyPr>
          <a:lstStyle/>
          <a:p>
            <a:pPr>
              <a:lnSpc>
                <a:spcPct val="114000"/>
              </a:lnSpc>
            </a:pPr>
            <a:r>
              <a:rPr lang="en-US" sz="1600" dirty="0">
                <a:latin typeface="Montserrat ExtraBold" pitchFamily="2" charset="0"/>
              </a:rPr>
              <a:t>Threat of Substitutes </a:t>
            </a:r>
            <a:r>
              <a:rPr lang="en-US" sz="1600" dirty="0">
                <a:solidFill>
                  <a:schemeClr val="accent4"/>
                </a:solidFill>
                <a:latin typeface="Montserrat ExtraBold" pitchFamily="2" charset="0"/>
              </a:rPr>
              <a:t>(Increasing)</a:t>
            </a:r>
          </a:p>
        </p:txBody>
      </p:sp>
      <p:sp>
        <p:nvSpPr>
          <p:cNvPr id="11" name="TextBox 10">
            <a:extLst>
              <a:ext uri="{FF2B5EF4-FFF2-40B4-BE49-F238E27FC236}">
                <a16:creationId xmlns:a16="http://schemas.microsoft.com/office/drawing/2014/main" id="{3BDE452D-8E87-6B63-395D-D7EF6B43A34A}"/>
              </a:ext>
            </a:extLst>
          </p:cNvPr>
          <p:cNvSpPr txBox="1"/>
          <p:nvPr/>
        </p:nvSpPr>
        <p:spPr>
          <a:xfrm>
            <a:off x="7724219" y="1956728"/>
            <a:ext cx="3523931" cy="492443"/>
          </a:xfrm>
          <a:prstGeom prst="rect">
            <a:avLst/>
          </a:prstGeom>
          <a:noFill/>
        </p:spPr>
        <p:txBody>
          <a:bodyPr wrap="square" lIns="0" tIns="0" rIns="0" bIns="0">
            <a:noAutofit/>
          </a:bodyPr>
          <a:lstStyle/>
          <a:p>
            <a:pPr>
              <a:lnSpc>
                <a:spcPct val="114000"/>
              </a:lnSpc>
            </a:pPr>
            <a:r>
              <a:rPr lang="en-US" sz="1600" dirty="0">
                <a:latin typeface="Montserrat ExtraBold" pitchFamily="2" charset="0"/>
              </a:rPr>
              <a:t>Bargaining Power of Buyers </a:t>
            </a:r>
            <a:r>
              <a:rPr lang="en-US" sz="1600" dirty="0">
                <a:solidFill>
                  <a:schemeClr val="accent4"/>
                </a:solidFill>
                <a:latin typeface="Montserrat ExtraBold" pitchFamily="2" charset="0"/>
              </a:rPr>
              <a:t>(Higher)</a:t>
            </a:r>
          </a:p>
        </p:txBody>
      </p:sp>
      <p:sp>
        <p:nvSpPr>
          <p:cNvPr id="12" name="TextBox 11">
            <a:extLst>
              <a:ext uri="{FF2B5EF4-FFF2-40B4-BE49-F238E27FC236}">
                <a16:creationId xmlns:a16="http://schemas.microsoft.com/office/drawing/2014/main" id="{89D7D3CC-718F-D41D-1BF0-9646CBB42DB5}"/>
              </a:ext>
            </a:extLst>
          </p:cNvPr>
          <p:cNvSpPr txBox="1"/>
          <p:nvPr/>
        </p:nvSpPr>
        <p:spPr>
          <a:xfrm>
            <a:off x="7724219" y="4248082"/>
            <a:ext cx="3861848" cy="492443"/>
          </a:xfrm>
          <a:prstGeom prst="rect">
            <a:avLst/>
          </a:prstGeom>
          <a:noFill/>
        </p:spPr>
        <p:txBody>
          <a:bodyPr wrap="square" lIns="0" tIns="0" rIns="0" bIns="0">
            <a:noAutofit/>
          </a:bodyPr>
          <a:lstStyle/>
          <a:p>
            <a:pPr>
              <a:lnSpc>
                <a:spcPct val="114000"/>
              </a:lnSpc>
            </a:pPr>
            <a:r>
              <a:rPr lang="en-US" sz="1600" dirty="0">
                <a:latin typeface="Montserrat ExtraBold" pitchFamily="2" charset="0"/>
              </a:rPr>
              <a:t>Bargaining Power of Suppliers </a:t>
            </a:r>
            <a:r>
              <a:rPr lang="en-US" sz="1600" dirty="0">
                <a:solidFill>
                  <a:schemeClr val="accent4"/>
                </a:solidFill>
                <a:latin typeface="Montserrat ExtraBold" pitchFamily="2" charset="0"/>
              </a:rPr>
              <a:t>(Mixed Impact)</a:t>
            </a:r>
          </a:p>
        </p:txBody>
      </p:sp>
      <p:sp>
        <p:nvSpPr>
          <p:cNvPr id="14" name="TextBox 13">
            <a:extLst>
              <a:ext uri="{FF2B5EF4-FFF2-40B4-BE49-F238E27FC236}">
                <a16:creationId xmlns:a16="http://schemas.microsoft.com/office/drawing/2014/main" id="{340BF5EF-D9DD-BD8F-473C-96B2ED707FDE}"/>
              </a:ext>
            </a:extLst>
          </p:cNvPr>
          <p:cNvSpPr txBox="1">
            <a:spLocks/>
          </p:cNvSpPr>
          <p:nvPr/>
        </p:nvSpPr>
        <p:spPr>
          <a:xfrm>
            <a:off x="634061" y="2525485"/>
            <a:ext cx="3849267" cy="923330"/>
          </a:xfrm>
          <a:prstGeom prst="rect">
            <a:avLst/>
          </a:prstGeom>
          <a:noFill/>
        </p:spPr>
        <p:txBody>
          <a:bodyPr wrap="square" lIns="0" tIns="0" rIns="0" bIns="0">
            <a:noAutofit/>
          </a:bodyPr>
          <a:lstStyle/>
          <a:p>
            <a:pPr>
              <a:lnSpc>
                <a:spcPct val="114000"/>
              </a:lnSpc>
            </a:pPr>
            <a:r>
              <a:rPr lang="en-US" sz="1200" dirty="0"/>
              <a:t>Lower barriers to entry, driven by scalable digital platforms, cloud services, and e-commerce, enable startups and disruptors to quickly enter markets and challenge established players with leaner, tech-enabled models.</a:t>
            </a:r>
          </a:p>
        </p:txBody>
      </p:sp>
      <p:sp>
        <p:nvSpPr>
          <p:cNvPr id="15" name="TextBox 14">
            <a:extLst>
              <a:ext uri="{FF2B5EF4-FFF2-40B4-BE49-F238E27FC236}">
                <a16:creationId xmlns:a16="http://schemas.microsoft.com/office/drawing/2014/main" id="{6D603851-A9D1-787C-F6B2-597462DBB400}"/>
              </a:ext>
            </a:extLst>
          </p:cNvPr>
          <p:cNvSpPr txBox="1">
            <a:spLocks/>
          </p:cNvSpPr>
          <p:nvPr/>
        </p:nvSpPr>
        <p:spPr>
          <a:xfrm>
            <a:off x="634061" y="4787948"/>
            <a:ext cx="3849267" cy="923330"/>
          </a:xfrm>
          <a:prstGeom prst="rect">
            <a:avLst/>
          </a:prstGeom>
          <a:noFill/>
        </p:spPr>
        <p:txBody>
          <a:bodyPr wrap="square" lIns="0" tIns="0" rIns="0" bIns="0">
            <a:noAutofit/>
          </a:bodyPr>
          <a:lstStyle/>
          <a:p>
            <a:pPr>
              <a:lnSpc>
                <a:spcPct val="114000"/>
              </a:lnSpc>
            </a:pPr>
            <a:r>
              <a:rPr lang="en-US" sz="1200" dirty="0"/>
              <a:t>Digital solutions often replace traditional products and services. From streaming replacing cable TV to fintech apps disrupting banks, new digital alternatives rapidly reshape customer expectations and market norms.</a:t>
            </a:r>
          </a:p>
        </p:txBody>
      </p:sp>
      <p:sp>
        <p:nvSpPr>
          <p:cNvPr id="16" name="TextBox 15">
            <a:extLst>
              <a:ext uri="{FF2B5EF4-FFF2-40B4-BE49-F238E27FC236}">
                <a16:creationId xmlns:a16="http://schemas.microsoft.com/office/drawing/2014/main" id="{D5055F14-7422-A6E2-5144-D234516AA28F}"/>
              </a:ext>
            </a:extLst>
          </p:cNvPr>
          <p:cNvSpPr txBox="1">
            <a:spLocks/>
          </p:cNvSpPr>
          <p:nvPr/>
        </p:nvSpPr>
        <p:spPr>
          <a:xfrm>
            <a:off x="7724219" y="2525485"/>
            <a:ext cx="3849267" cy="923330"/>
          </a:xfrm>
          <a:prstGeom prst="rect">
            <a:avLst/>
          </a:prstGeom>
          <a:noFill/>
        </p:spPr>
        <p:txBody>
          <a:bodyPr wrap="square" lIns="0" tIns="0" rIns="0" bIns="0">
            <a:noAutofit/>
          </a:bodyPr>
          <a:lstStyle/>
          <a:p>
            <a:pPr>
              <a:lnSpc>
                <a:spcPct val="114000"/>
              </a:lnSpc>
            </a:pPr>
            <a:r>
              <a:rPr lang="en-US" sz="1200" dirty="0"/>
              <a:t>Customers now have greater access to information, reviews, and price comparisons. Digital tools empower buyers to demand better value, seamless experiences, and personalized offers — shifting power in their favor.</a:t>
            </a:r>
          </a:p>
        </p:txBody>
      </p:sp>
      <p:sp>
        <p:nvSpPr>
          <p:cNvPr id="17" name="TextBox 16">
            <a:extLst>
              <a:ext uri="{FF2B5EF4-FFF2-40B4-BE49-F238E27FC236}">
                <a16:creationId xmlns:a16="http://schemas.microsoft.com/office/drawing/2014/main" id="{4B72735D-AB96-2C09-4D5D-6E0E83520D28}"/>
              </a:ext>
            </a:extLst>
          </p:cNvPr>
          <p:cNvSpPr txBox="1">
            <a:spLocks/>
          </p:cNvSpPr>
          <p:nvPr/>
        </p:nvSpPr>
        <p:spPr>
          <a:xfrm>
            <a:off x="7724220" y="4787948"/>
            <a:ext cx="3849267" cy="1143357"/>
          </a:xfrm>
          <a:prstGeom prst="rect">
            <a:avLst/>
          </a:prstGeom>
          <a:noFill/>
        </p:spPr>
        <p:txBody>
          <a:bodyPr wrap="square" lIns="0" tIns="0" rIns="0" bIns="0">
            <a:noAutofit/>
          </a:bodyPr>
          <a:lstStyle/>
          <a:p>
            <a:pPr>
              <a:lnSpc>
                <a:spcPct val="114000"/>
              </a:lnSpc>
            </a:pPr>
            <a:r>
              <a:rPr lang="en-US" sz="1200" dirty="0"/>
              <a:t>Digital transformation can both strengthen and weaken supplier influence. Businesses gain access to broader, global supplier bases via digital procurement, but dependence on specialized tech vendors (AI, cloud, cybersecurity) can increase supplier leverage in certain sectors.</a:t>
            </a:r>
          </a:p>
        </p:txBody>
      </p:sp>
      <p:grpSp>
        <p:nvGrpSpPr>
          <p:cNvPr id="64" name="Group 63">
            <a:extLst>
              <a:ext uri="{FF2B5EF4-FFF2-40B4-BE49-F238E27FC236}">
                <a16:creationId xmlns:a16="http://schemas.microsoft.com/office/drawing/2014/main" id="{FF5C028B-F076-2FCE-DC1F-2879F4F77BC7}"/>
              </a:ext>
            </a:extLst>
          </p:cNvPr>
          <p:cNvGrpSpPr/>
          <p:nvPr/>
        </p:nvGrpSpPr>
        <p:grpSpPr>
          <a:xfrm>
            <a:off x="618512" y="2332118"/>
            <a:ext cx="10963888" cy="2961658"/>
            <a:chOff x="792452" y="2260335"/>
            <a:chExt cx="10788712" cy="2961658"/>
          </a:xfrm>
        </p:grpSpPr>
        <p:cxnSp>
          <p:nvCxnSpPr>
            <p:cNvPr id="42" name="Straight Connector 41">
              <a:extLst>
                <a:ext uri="{FF2B5EF4-FFF2-40B4-BE49-F238E27FC236}">
                  <a16:creationId xmlns:a16="http://schemas.microsoft.com/office/drawing/2014/main" id="{551FDEFA-98B4-C43B-C22E-D05EF381B9CE}"/>
                </a:ext>
              </a:extLst>
            </p:cNvPr>
            <p:cNvCxnSpPr>
              <a:cxnSpLocks/>
            </p:cNvCxnSpPr>
            <p:nvPr/>
          </p:nvCxnSpPr>
          <p:spPr>
            <a:xfrm>
              <a:off x="792452" y="3714306"/>
              <a:ext cx="3886228" cy="0"/>
            </a:xfrm>
            <a:prstGeom prst="line">
              <a:avLst/>
            </a:prstGeom>
            <a:ln w="19050">
              <a:solidFill>
                <a:schemeClr val="accent1">
                  <a:lumMod val="60000"/>
                  <a:lumOff val="4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AD018634-D633-7365-5E27-51ECBC28D613}"/>
                </a:ext>
              </a:extLst>
            </p:cNvPr>
            <p:cNvCxnSpPr>
              <a:cxnSpLocks/>
            </p:cNvCxnSpPr>
            <p:nvPr/>
          </p:nvCxnSpPr>
          <p:spPr>
            <a:xfrm>
              <a:off x="7522544" y="3714306"/>
              <a:ext cx="4058620" cy="0"/>
            </a:xfrm>
            <a:prstGeom prst="line">
              <a:avLst/>
            </a:prstGeom>
            <a:ln w="19050">
              <a:solidFill>
                <a:schemeClr val="accent1">
                  <a:lumMod val="60000"/>
                  <a:lumOff val="40000"/>
                  <a:alpha val="40000"/>
                </a:schemeClr>
              </a:solidFill>
            </a:ln>
          </p:spPr>
          <p:style>
            <a:lnRef idx="2">
              <a:schemeClr val="accent1"/>
            </a:lnRef>
            <a:fillRef idx="0">
              <a:schemeClr val="accent1"/>
            </a:fillRef>
            <a:effectRef idx="1">
              <a:schemeClr val="accent1"/>
            </a:effectRef>
            <a:fontRef idx="minor">
              <a:schemeClr val="tx1"/>
            </a:fontRef>
          </p:style>
        </p:cxnSp>
        <p:sp>
          <p:nvSpPr>
            <p:cNvPr id="34" name="Rectangle 33">
              <a:extLst>
                <a:ext uri="{FF2B5EF4-FFF2-40B4-BE49-F238E27FC236}">
                  <a16:creationId xmlns:a16="http://schemas.microsoft.com/office/drawing/2014/main" id="{A2A2861A-24E8-D7FD-47B9-2192D9726461}"/>
                </a:ext>
              </a:extLst>
            </p:cNvPr>
            <p:cNvSpPr/>
            <p:nvPr/>
          </p:nvSpPr>
          <p:spPr>
            <a:xfrm rot="18900000">
              <a:off x="5066339" y="2686835"/>
              <a:ext cx="2059322" cy="2059322"/>
            </a:xfrm>
            <a:prstGeom prst="rect">
              <a:avLst/>
            </a:prstGeom>
            <a:solidFill>
              <a:schemeClr val="accent4">
                <a:alpha val="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5EDCC1AA-B426-75B3-5F7D-44B25119000E}"/>
                </a:ext>
              </a:extLst>
            </p:cNvPr>
            <p:cNvSpPr txBox="1"/>
            <p:nvPr/>
          </p:nvSpPr>
          <p:spPr>
            <a:xfrm>
              <a:off x="5063074" y="3439497"/>
              <a:ext cx="2065852" cy="609719"/>
            </a:xfrm>
            <a:prstGeom prst="rect">
              <a:avLst/>
            </a:prstGeom>
            <a:noFill/>
          </p:spPr>
          <p:txBody>
            <a:bodyPr wrap="square" lIns="0" tIns="0" rIns="0" bIns="0">
              <a:spAutoFit/>
            </a:bodyPr>
            <a:lstStyle/>
            <a:p>
              <a:pPr algn="ctr">
                <a:lnSpc>
                  <a:spcPct val="114000"/>
                </a:lnSpc>
              </a:pPr>
              <a:r>
                <a:rPr lang="en-US" dirty="0">
                  <a:latin typeface="Montserrat ExtraBold" pitchFamily="2" charset="0"/>
                </a:rPr>
                <a:t>Industry Rivalry </a:t>
              </a:r>
              <a:br>
                <a:rPr lang="en-US" dirty="0">
                  <a:latin typeface="Montserrat ExtraBold" pitchFamily="2" charset="0"/>
                </a:rPr>
              </a:br>
              <a:r>
                <a:rPr lang="en-US" dirty="0">
                  <a:solidFill>
                    <a:schemeClr val="accent4"/>
                  </a:solidFill>
                  <a:latin typeface="Montserrat ExtraBold" pitchFamily="2" charset="0"/>
                </a:rPr>
                <a:t>(High)</a:t>
              </a:r>
            </a:p>
          </p:txBody>
        </p:sp>
        <p:cxnSp>
          <p:nvCxnSpPr>
            <p:cNvPr id="25" name="Straight Connector 24">
              <a:extLst>
                <a:ext uri="{FF2B5EF4-FFF2-40B4-BE49-F238E27FC236}">
                  <a16:creationId xmlns:a16="http://schemas.microsoft.com/office/drawing/2014/main" id="{AF2CE6A8-F3C8-202A-C6E8-8A312209F6DC}"/>
                </a:ext>
              </a:extLst>
            </p:cNvPr>
            <p:cNvCxnSpPr>
              <a:cxnSpLocks/>
            </p:cNvCxnSpPr>
            <p:nvPr/>
          </p:nvCxnSpPr>
          <p:spPr>
            <a:xfrm>
              <a:off x="6398260" y="2574319"/>
              <a:ext cx="1133576" cy="1139987"/>
            </a:xfrm>
            <a:prstGeom prst="line">
              <a:avLst/>
            </a:prstGeom>
            <a:ln w="22225">
              <a:gradFill flip="none" rotWithShape="1">
                <a:gsLst>
                  <a:gs pos="38000">
                    <a:schemeClr val="accent4"/>
                  </a:gs>
                  <a:gs pos="100000">
                    <a:schemeClr val="bg2"/>
                  </a:gs>
                </a:gsLst>
                <a:lin ang="16200000" scaled="1"/>
                <a:tileRect/>
              </a:gra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15E67954-7F57-AC94-5C00-6D7361D13759}"/>
                </a:ext>
              </a:extLst>
            </p:cNvPr>
            <p:cNvCxnSpPr>
              <a:cxnSpLocks/>
            </p:cNvCxnSpPr>
            <p:nvPr/>
          </p:nvCxnSpPr>
          <p:spPr>
            <a:xfrm flipH="1">
              <a:off x="5150921" y="2260335"/>
              <a:ext cx="937260" cy="942561"/>
            </a:xfrm>
            <a:prstGeom prst="line">
              <a:avLst/>
            </a:prstGeom>
            <a:ln w="22225">
              <a:gradFill flip="none" rotWithShape="1">
                <a:gsLst>
                  <a:gs pos="39000">
                    <a:schemeClr val="accent4"/>
                  </a:gs>
                  <a:gs pos="100000">
                    <a:schemeClr val="bg2"/>
                  </a:gs>
                </a:gsLst>
                <a:lin ang="16200000" scaled="1"/>
                <a:tileRect/>
              </a:gra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0E41621D-5F4A-5CEB-D4AC-AECC1E1008EB}"/>
                </a:ext>
              </a:extLst>
            </p:cNvPr>
            <p:cNvCxnSpPr>
              <a:cxnSpLocks/>
            </p:cNvCxnSpPr>
            <p:nvPr/>
          </p:nvCxnSpPr>
          <p:spPr>
            <a:xfrm flipH="1">
              <a:off x="6046646" y="4279432"/>
              <a:ext cx="918402" cy="942561"/>
            </a:xfrm>
            <a:prstGeom prst="line">
              <a:avLst/>
            </a:prstGeom>
            <a:ln w="22225">
              <a:gradFill flip="none" rotWithShape="1">
                <a:gsLst>
                  <a:gs pos="100000">
                    <a:schemeClr val="accent4"/>
                  </a:gs>
                  <a:gs pos="1000">
                    <a:schemeClr val="bg2"/>
                  </a:gs>
                </a:gsLst>
                <a:lin ang="16200000" scaled="1"/>
                <a:tileRect/>
              </a:gra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54202CA4-477D-F33C-C547-CAEA6FB4586D}"/>
                </a:ext>
              </a:extLst>
            </p:cNvPr>
            <p:cNvCxnSpPr>
              <a:cxnSpLocks/>
            </p:cNvCxnSpPr>
            <p:nvPr/>
          </p:nvCxnSpPr>
          <p:spPr>
            <a:xfrm>
              <a:off x="4659630" y="3697605"/>
              <a:ext cx="1118471" cy="1182913"/>
            </a:xfrm>
            <a:prstGeom prst="line">
              <a:avLst/>
            </a:prstGeom>
            <a:ln w="22225">
              <a:gradFill flip="none" rotWithShape="1">
                <a:gsLst>
                  <a:gs pos="100000">
                    <a:schemeClr val="accent4"/>
                  </a:gs>
                  <a:gs pos="7000">
                    <a:schemeClr val="bg2"/>
                  </a:gs>
                </a:gsLst>
                <a:lin ang="16200000" scaled="1"/>
                <a:tileRect/>
              </a:gradFill>
            </a:ln>
          </p:spPr>
          <p:style>
            <a:lnRef idx="2">
              <a:schemeClr val="accent1"/>
            </a:lnRef>
            <a:fillRef idx="0">
              <a:schemeClr val="accent1"/>
            </a:fillRef>
            <a:effectRef idx="1">
              <a:schemeClr val="accent1"/>
            </a:effectRef>
            <a:fontRef idx="minor">
              <a:schemeClr val="tx1"/>
            </a:fontRef>
          </p:style>
        </p:cxnSp>
      </p:grpSp>
      <p:pic>
        <p:nvPicPr>
          <p:cNvPr id="58" name="Graphic 57">
            <a:extLst>
              <a:ext uri="{FF2B5EF4-FFF2-40B4-BE49-F238E27FC236}">
                <a16:creationId xmlns:a16="http://schemas.microsoft.com/office/drawing/2014/main" id="{D844A1D8-3ABC-E8DD-9DEA-D355595690FA}"/>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634061" y="3915903"/>
            <a:ext cx="273993" cy="273993"/>
          </a:xfrm>
          <a:prstGeom prst="rect">
            <a:avLst/>
          </a:prstGeom>
        </p:spPr>
      </p:pic>
      <p:pic>
        <p:nvPicPr>
          <p:cNvPr id="61" name="Graphic 60">
            <a:extLst>
              <a:ext uri="{FF2B5EF4-FFF2-40B4-BE49-F238E27FC236}">
                <a16:creationId xmlns:a16="http://schemas.microsoft.com/office/drawing/2014/main" id="{97972A00-7BE9-A9F7-8908-4FD7FFBEC9CD}"/>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724219" y="1620719"/>
            <a:ext cx="273993" cy="273993"/>
          </a:xfrm>
          <a:prstGeom prst="rect">
            <a:avLst/>
          </a:prstGeom>
        </p:spPr>
      </p:pic>
      <p:pic>
        <p:nvPicPr>
          <p:cNvPr id="62" name="Graphic 61">
            <a:extLst>
              <a:ext uri="{FF2B5EF4-FFF2-40B4-BE49-F238E27FC236}">
                <a16:creationId xmlns:a16="http://schemas.microsoft.com/office/drawing/2014/main" id="{4F0AAAB9-9909-1544-1D31-CFFC0AE60C4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724218" y="3915903"/>
            <a:ext cx="273993" cy="273993"/>
          </a:xfrm>
          <a:prstGeom prst="rect">
            <a:avLst/>
          </a:prstGeom>
        </p:spPr>
      </p:pic>
      <p:pic>
        <p:nvPicPr>
          <p:cNvPr id="63" name="Graphic 62">
            <a:extLst>
              <a:ext uri="{FF2B5EF4-FFF2-40B4-BE49-F238E27FC236}">
                <a16:creationId xmlns:a16="http://schemas.microsoft.com/office/drawing/2014/main" id="{60CF599B-FBC5-2E33-2675-21639B91454F}"/>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634061" y="1620719"/>
            <a:ext cx="273993" cy="273993"/>
          </a:xfrm>
          <a:prstGeom prst="rect">
            <a:avLst/>
          </a:prstGeom>
        </p:spPr>
      </p:pic>
    </p:spTree>
    <p:extLst>
      <p:ext uri="{BB962C8B-B14F-4D97-AF65-F5344CB8AC3E}">
        <p14:creationId xmlns:p14="http://schemas.microsoft.com/office/powerpoint/2010/main" val="26543389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D293B711-43CA-32CA-3B05-86E22602984E}"/>
              </a:ext>
            </a:extLst>
          </p:cNvPr>
          <p:cNvSpPr txBox="1">
            <a:spLocks/>
          </p:cNvSpPr>
          <p:nvPr/>
        </p:nvSpPr>
        <p:spPr>
          <a:xfrm>
            <a:off x="4627155" y="629345"/>
            <a:ext cx="6955243" cy="369332"/>
          </a:xfrm>
          <a:prstGeom prst="rect">
            <a:avLst/>
          </a:prstGeom>
          <a:noFill/>
        </p:spPr>
        <p:txBody>
          <a:bodyPr wrap="square" lIns="0" tIns="0" rIns="0" bIns="0" rtlCol="0">
            <a:spAutoFit/>
          </a:bodyPr>
          <a:lstStyle/>
          <a:p>
            <a:r>
              <a:rPr lang="en-US" sz="2400" dirty="0">
                <a:solidFill>
                  <a:schemeClr val="accent4"/>
                </a:solidFill>
                <a:latin typeface="Montserrat ExtraBold" pitchFamily="2" charset="0"/>
              </a:rPr>
              <a:t>1. </a:t>
            </a:r>
            <a:r>
              <a:rPr lang="en-US" dirty="0">
                <a:solidFill>
                  <a:schemeClr val="tx2"/>
                </a:solidFill>
                <a:latin typeface="Montserrat SemiBold" pitchFamily="2" charset="0"/>
              </a:rPr>
              <a:t>Introduction</a:t>
            </a:r>
          </a:p>
        </p:txBody>
      </p:sp>
      <p:sp>
        <p:nvSpPr>
          <p:cNvPr id="3" name="TextBox 2">
            <a:extLst>
              <a:ext uri="{FF2B5EF4-FFF2-40B4-BE49-F238E27FC236}">
                <a16:creationId xmlns:a16="http://schemas.microsoft.com/office/drawing/2014/main" id="{FFAB4F6B-22AA-E6CB-B73E-53ADD6EF50B6}"/>
              </a:ext>
            </a:extLst>
          </p:cNvPr>
          <p:cNvSpPr txBox="1"/>
          <p:nvPr/>
        </p:nvSpPr>
        <p:spPr>
          <a:xfrm>
            <a:off x="4627155" y="1047385"/>
            <a:ext cx="6955245" cy="646331"/>
          </a:xfrm>
          <a:prstGeom prst="rect">
            <a:avLst/>
          </a:prstGeom>
          <a:noFill/>
          <a:ln w="1905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285750" indent="-285750" algn="l">
              <a:buClr>
                <a:schemeClr val="accent4"/>
              </a:buClr>
              <a:buFont typeface="Arial" panose="020B0604020202020204" pitchFamily="34" charset="0"/>
              <a:buChar char="•"/>
            </a:pPr>
            <a:r>
              <a:rPr lang="en-US" sz="1600" dirty="0">
                <a:solidFill>
                  <a:schemeClr val="tx2"/>
                </a:solidFill>
              </a:rPr>
              <a:t>Why Digital Transformation Still Matters</a:t>
            </a:r>
          </a:p>
          <a:p>
            <a:pPr marL="285750" indent="-285750" algn="l">
              <a:buClr>
                <a:schemeClr val="accent4"/>
              </a:buClr>
              <a:buFont typeface="Arial" panose="020B0604020202020204" pitchFamily="34" charset="0"/>
              <a:buChar char="•"/>
            </a:pPr>
            <a:r>
              <a:rPr lang="en-US" sz="1600" dirty="0">
                <a:solidFill>
                  <a:schemeClr val="tx2"/>
                </a:solidFill>
              </a:rPr>
              <a:t>Objectives &amp; Agenda</a:t>
            </a:r>
          </a:p>
        </p:txBody>
      </p:sp>
      <p:sp>
        <p:nvSpPr>
          <p:cNvPr id="14" name="TextBox 13">
            <a:extLst>
              <a:ext uri="{FF2B5EF4-FFF2-40B4-BE49-F238E27FC236}">
                <a16:creationId xmlns:a16="http://schemas.microsoft.com/office/drawing/2014/main" id="{F07CEC7F-8ACA-CA3A-F139-1AFF07319C1B}"/>
              </a:ext>
            </a:extLst>
          </p:cNvPr>
          <p:cNvSpPr txBox="1">
            <a:spLocks/>
          </p:cNvSpPr>
          <p:nvPr/>
        </p:nvSpPr>
        <p:spPr>
          <a:xfrm>
            <a:off x="4627155" y="2186171"/>
            <a:ext cx="6955243" cy="369332"/>
          </a:xfrm>
          <a:prstGeom prst="rect">
            <a:avLst/>
          </a:prstGeom>
          <a:noFill/>
        </p:spPr>
        <p:txBody>
          <a:bodyPr wrap="square" lIns="0" tIns="0" rIns="0" bIns="0" rtlCol="0">
            <a:spAutoFit/>
          </a:bodyPr>
          <a:lstStyle/>
          <a:p>
            <a:r>
              <a:rPr lang="en-US" sz="2400" dirty="0">
                <a:solidFill>
                  <a:schemeClr val="accent4"/>
                </a:solidFill>
                <a:latin typeface="Montserrat ExtraBold" pitchFamily="2" charset="0"/>
              </a:rPr>
              <a:t>2. </a:t>
            </a:r>
            <a:r>
              <a:rPr lang="en-US" dirty="0">
                <a:solidFill>
                  <a:schemeClr val="tx2"/>
                </a:solidFill>
                <a:latin typeface="Montserrat SemiBold" pitchFamily="2" charset="0"/>
              </a:rPr>
              <a:t>The Future of Work</a:t>
            </a:r>
          </a:p>
        </p:txBody>
      </p:sp>
      <p:sp>
        <p:nvSpPr>
          <p:cNvPr id="12" name="Rectangle 3">
            <a:extLst>
              <a:ext uri="{FF2B5EF4-FFF2-40B4-BE49-F238E27FC236}">
                <a16:creationId xmlns:a16="http://schemas.microsoft.com/office/drawing/2014/main" id="{593B6AF1-7804-ACC9-42C2-0FC5E429319E}"/>
              </a:ext>
            </a:extLst>
          </p:cNvPr>
          <p:cNvSpPr>
            <a:spLocks noChangeArrowheads="1"/>
          </p:cNvSpPr>
          <p:nvPr/>
        </p:nvSpPr>
        <p:spPr bwMode="auto">
          <a:xfrm>
            <a:off x="4627155" y="2632604"/>
            <a:ext cx="6955245" cy="563435"/>
          </a:xfrm>
          <a:prstGeom prst="rect">
            <a:avLst/>
          </a:prstGeom>
          <a:noFill/>
          <a:ln w="1905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Clr>
                <a:schemeClr val="accent4"/>
              </a:buClr>
              <a:buFont typeface="Arial" panose="020B0604020202020204" pitchFamily="34" charset="0"/>
              <a:buChar char="•"/>
            </a:pPr>
            <a:r>
              <a:rPr lang="en-US" altLang="en-US" sz="1600" dirty="0">
                <a:solidFill>
                  <a:schemeClr val="tx2"/>
                </a:solidFill>
              </a:rPr>
              <a:t>New Realities in a Post-COVID Economy</a:t>
            </a:r>
          </a:p>
          <a:p>
            <a:pPr marL="285750" indent="-285750">
              <a:buClr>
                <a:schemeClr val="accent4"/>
              </a:buClr>
              <a:buFont typeface="Arial" panose="020B0604020202020204" pitchFamily="34" charset="0"/>
              <a:buChar char="•"/>
            </a:pPr>
            <a:r>
              <a:rPr lang="en-US" altLang="en-US" sz="1600" dirty="0">
                <a:solidFill>
                  <a:schemeClr val="tx2"/>
                </a:solidFill>
              </a:rPr>
              <a:t>Digital’s Role in Enabling Agility</a:t>
            </a:r>
          </a:p>
        </p:txBody>
      </p:sp>
      <p:sp>
        <p:nvSpPr>
          <p:cNvPr id="15" name="TextBox 14">
            <a:extLst>
              <a:ext uri="{FF2B5EF4-FFF2-40B4-BE49-F238E27FC236}">
                <a16:creationId xmlns:a16="http://schemas.microsoft.com/office/drawing/2014/main" id="{F063C67E-E5D2-675E-9D2E-E37E66EB6584}"/>
              </a:ext>
            </a:extLst>
          </p:cNvPr>
          <p:cNvSpPr txBox="1"/>
          <p:nvPr/>
        </p:nvSpPr>
        <p:spPr>
          <a:xfrm>
            <a:off x="4627155" y="3714799"/>
            <a:ext cx="6955244" cy="369332"/>
          </a:xfrm>
          <a:prstGeom prst="rect">
            <a:avLst/>
          </a:prstGeom>
          <a:noFill/>
        </p:spPr>
        <p:txBody>
          <a:bodyPr wrap="square" lIns="0" tIns="0" rIns="0" bIns="0" rtlCol="0">
            <a:spAutoFit/>
          </a:bodyPr>
          <a:lstStyle/>
          <a:p>
            <a:r>
              <a:rPr lang="en-US" sz="2400" dirty="0">
                <a:solidFill>
                  <a:schemeClr val="accent4"/>
                </a:solidFill>
                <a:latin typeface="Montserrat ExtraBold" pitchFamily="2" charset="0"/>
              </a:rPr>
              <a:t>3. </a:t>
            </a:r>
            <a:r>
              <a:rPr lang="en-US" dirty="0">
                <a:solidFill>
                  <a:schemeClr val="tx2"/>
                </a:solidFill>
                <a:latin typeface="Montserrat SemiBold" pitchFamily="2" charset="0"/>
              </a:rPr>
              <a:t>What Digital Transformation Really Means</a:t>
            </a:r>
          </a:p>
        </p:txBody>
      </p:sp>
      <p:sp>
        <p:nvSpPr>
          <p:cNvPr id="17" name="Rectangle 3">
            <a:extLst>
              <a:ext uri="{FF2B5EF4-FFF2-40B4-BE49-F238E27FC236}">
                <a16:creationId xmlns:a16="http://schemas.microsoft.com/office/drawing/2014/main" id="{BB49E853-FF11-973E-ED78-003A46D13BA3}"/>
              </a:ext>
            </a:extLst>
          </p:cNvPr>
          <p:cNvSpPr>
            <a:spLocks noChangeArrowheads="1"/>
          </p:cNvSpPr>
          <p:nvPr/>
        </p:nvSpPr>
        <p:spPr bwMode="auto">
          <a:xfrm>
            <a:off x="4627155" y="4122227"/>
            <a:ext cx="6955245" cy="563435"/>
          </a:xfrm>
          <a:prstGeom prst="rect">
            <a:avLst/>
          </a:prstGeom>
          <a:noFill/>
          <a:ln w="1905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Clr>
                <a:schemeClr val="accent4"/>
              </a:buClr>
              <a:buFont typeface="Arial" panose="020B0604020202020204" pitchFamily="34" charset="0"/>
              <a:buChar char="•"/>
            </a:pPr>
            <a:r>
              <a:rPr lang="en-US" altLang="en-US" sz="1600" dirty="0">
                <a:solidFill>
                  <a:schemeClr val="tx2"/>
                </a:solidFill>
              </a:rPr>
              <a:t>More Than Technology</a:t>
            </a:r>
          </a:p>
          <a:p>
            <a:pPr marL="285750" indent="-285750">
              <a:buClr>
                <a:schemeClr val="accent4"/>
              </a:buClr>
              <a:buFont typeface="Arial" panose="020B0604020202020204" pitchFamily="34" charset="0"/>
              <a:buChar char="•"/>
            </a:pPr>
            <a:r>
              <a:rPr lang="en-US" altLang="en-US" sz="1600" dirty="0">
                <a:solidFill>
                  <a:schemeClr val="tx2"/>
                </a:solidFill>
              </a:rPr>
              <a:t>Culture, Process, and Innovation</a:t>
            </a:r>
          </a:p>
        </p:txBody>
      </p:sp>
      <p:sp>
        <p:nvSpPr>
          <p:cNvPr id="16" name="TextBox 15">
            <a:extLst>
              <a:ext uri="{FF2B5EF4-FFF2-40B4-BE49-F238E27FC236}">
                <a16:creationId xmlns:a16="http://schemas.microsoft.com/office/drawing/2014/main" id="{DE56694A-1673-B87A-6297-FE4C352100A3}"/>
              </a:ext>
            </a:extLst>
          </p:cNvPr>
          <p:cNvSpPr txBox="1">
            <a:spLocks/>
          </p:cNvSpPr>
          <p:nvPr/>
        </p:nvSpPr>
        <p:spPr>
          <a:xfrm>
            <a:off x="4627155" y="5212533"/>
            <a:ext cx="6955243" cy="369332"/>
          </a:xfrm>
          <a:prstGeom prst="rect">
            <a:avLst/>
          </a:prstGeom>
          <a:noFill/>
        </p:spPr>
        <p:txBody>
          <a:bodyPr wrap="square" lIns="0" tIns="0" rIns="0" bIns="0" rtlCol="0">
            <a:spAutoFit/>
          </a:bodyPr>
          <a:lstStyle/>
          <a:p>
            <a:r>
              <a:rPr lang="en-US" sz="2400" dirty="0">
                <a:solidFill>
                  <a:schemeClr val="accent4"/>
                </a:solidFill>
                <a:latin typeface="Montserrat ExtraBold" pitchFamily="2" charset="0"/>
              </a:rPr>
              <a:t>4. </a:t>
            </a:r>
            <a:r>
              <a:rPr lang="en-US" dirty="0">
                <a:solidFill>
                  <a:schemeClr val="tx2"/>
                </a:solidFill>
                <a:latin typeface="Montserrat SemiBold" pitchFamily="2" charset="0"/>
              </a:rPr>
              <a:t>Driving Organizational Agility with Digital Tools</a:t>
            </a:r>
          </a:p>
        </p:txBody>
      </p:sp>
      <p:sp>
        <p:nvSpPr>
          <p:cNvPr id="18" name="Rectangle 3">
            <a:extLst>
              <a:ext uri="{FF2B5EF4-FFF2-40B4-BE49-F238E27FC236}">
                <a16:creationId xmlns:a16="http://schemas.microsoft.com/office/drawing/2014/main" id="{023341B8-BCEE-4BFE-FF23-769963924281}"/>
              </a:ext>
            </a:extLst>
          </p:cNvPr>
          <p:cNvSpPr>
            <a:spLocks noChangeArrowheads="1"/>
          </p:cNvSpPr>
          <p:nvPr/>
        </p:nvSpPr>
        <p:spPr bwMode="auto">
          <a:xfrm>
            <a:off x="4627155" y="5617348"/>
            <a:ext cx="6955245" cy="563435"/>
          </a:xfrm>
          <a:prstGeom prst="rect">
            <a:avLst/>
          </a:prstGeom>
          <a:noFill/>
          <a:ln w="1905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Clr>
                <a:schemeClr val="accent4"/>
              </a:buClr>
              <a:buFont typeface="Arial" panose="020B0604020202020204" pitchFamily="34" charset="0"/>
              <a:buChar char="•"/>
            </a:pPr>
            <a:r>
              <a:rPr lang="en-US" altLang="en-US" sz="1600" dirty="0">
                <a:solidFill>
                  <a:schemeClr val="tx2"/>
                </a:solidFill>
              </a:rPr>
              <a:t>Infrastructure, Automation &amp; Collaboration</a:t>
            </a:r>
          </a:p>
          <a:p>
            <a:pPr marL="285750" indent="-285750">
              <a:buClr>
                <a:schemeClr val="accent4"/>
              </a:buClr>
              <a:buFont typeface="Arial" panose="020B0604020202020204" pitchFamily="34" charset="0"/>
              <a:buChar char="•"/>
            </a:pPr>
            <a:r>
              <a:rPr lang="en-US" altLang="en-US" sz="1600" dirty="0">
                <a:solidFill>
                  <a:schemeClr val="tx2"/>
                </a:solidFill>
              </a:rPr>
              <a:t>Case Study: Agile Transformation in Action</a:t>
            </a:r>
          </a:p>
        </p:txBody>
      </p:sp>
      <p:cxnSp>
        <p:nvCxnSpPr>
          <p:cNvPr id="23" name="Straight Connector 22">
            <a:extLst>
              <a:ext uri="{FF2B5EF4-FFF2-40B4-BE49-F238E27FC236}">
                <a16:creationId xmlns:a16="http://schemas.microsoft.com/office/drawing/2014/main" id="{BB5C0DFF-10C7-A1A9-C4FB-4C021017CBCC}"/>
              </a:ext>
            </a:extLst>
          </p:cNvPr>
          <p:cNvCxnSpPr>
            <a:cxnSpLocks/>
          </p:cNvCxnSpPr>
          <p:nvPr/>
        </p:nvCxnSpPr>
        <p:spPr>
          <a:xfrm>
            <a:off x="4627154" y="1021985"/>
            <a:ext cx="6959374" cy="0"/>
          </a:xfrm>
          <a:prstGeom prst="line">
            <a:avLst/>
          </a:prstGeom>
          <a:ln w="25400">
            <a:gradFill flip="none" rotWithShape="1">
              <a:gsLst>
                <a:gs pos="4000">
                  <a:schemeClr val="accent4"/>
                </a:gs>
                <a:gs pos="100000">
                  <a:schemeClr val="accent1">
                    <a:lumMod val="30000"/>
                    <a:lumOff val="70000"/>
                    <a:alpha val="0"/>
                  </a:schemeClr>
                </a:gs>
              </a:gsLst>
              <a:lin ang="0" scaled="1"/>
              <a:tileRect/>
            </a:gra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BD7D5840-8779-2ED8-42F5-CC66DF0EF1C5}"/>
              </a:ext>
            </a:extLst>
          </p:cNvPr>
          <p:cNvCxnSpPr>
            <a:cxnSpLocks/>
          </p:cNvCxnSpPr>
          <p:nvPr/>
        </p:nvCxnSpPr>
        <p:spPr>
          <a:xfrm>
            <a:off x="4627154" y="2583895"/>
            <a:ext cx="6959374" cy="0"/>
          </a:xfrm>
          <a:prstGeom prst="line">
            <a:avLst/>
          </a:prstGeom>
          <a:ln w="25400">
            <a:gradFill flip="none" rotWithShape="1">
              <a:gsLst>
                <a:gs pos="4000">
                  <a:schemeClr val="accent4"/>
                </a:gs>
                <a:gs pos="100000">
                  <a:schemeClr val="accent1">
                    <a:lumMod val="30000"/>
                    <a:lumOff val="70000"/>
                    <a:alpha val="0"/>
                  </a:schemeClr>
                </a:gs>
              </a:gsLst>
              <a:lin ang="0" scaled="1"/>
              <a:tileRect/>
            </a:gra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09F98925-87F2-6894-F79E-435F6E2E541B}"/>
              </a:ext>
            </a:extLst>
          </p:cNvPr>
          <p:cNvCxnSpPr>
            <a:cxnSpLocks/>
          </p:cNvCxnSpPr>
          <p:nvPr/>
        </p:nvCxnSpPr>
        <p:spPr>
          <a:xfrm>
            <a:off x="4627154" y="4117413"/>
            <a:ext cx="6959374" cy="0"/>
          </a:xfrm>
          <a:prstGeom prst="line">
            <a:avLst/>
          </a:prstGeom>
          <a:ln w="25400">
            <a:gradFill flip="none" rotWithShape="1">
              <a:gsLst>
                <a:gs pos="4000">
                  <a:schemeClr val="accent4"/>
                </a:gs>
                <a:gs pos="100000">
                  <a:schemeClr val="accent1">
                    <a:lumMod val="30000"/>
                    <a:lumOff val="70000"/>
                    <a:alpha val="0"/>
                  </a:schemeClr>
                </a:gs>
              </a:gsLst>
              <a:lin ang="0" scaled="1"/>
              <a:tileRect/>
            </a:gra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A98C3000-BB63-6EC0-63E6-F35429010248}"/>
              </a:ext>
            </a:extLst>
          </p:cNvPr>
          <p:cNvCxnSpPr>
            <a:cxnSpLocks/>
          </p:cNvCxnSpPr>
          <p:nvPr/>
        </p:nvCxnSpPr>
        <p:spPr>
          <a:xfrm>
            <a:off x="4627154" y="5607261"/>
            <a:ext cx="6959374" cy="0"/>
          </a:xfrm>
          <a:prstGeom prst="line">
            <a:avLst/>
          </a:prstGeom>
          <a:ln w="25400">
            <a:gradFill flip="none" rotWithShape="1">
              <a:gsLst>
                <a:gs pos="4000">
                  <a:schemeClr val="accent4"/>
                </a:gs>
                <a:gs pos="100000">
                  <a:schemeClr val="accent1">
                    <a:lumMod val="30000"/>
                    <a:lumOff val="70000"/>
                    <a:alpha val="0"/>
                  </a:schemeClr>
                </a:gs>
              </a:gsLst>
              <a:lin ang="0" scaled="1"/>
              <a:tileRect/>
            </a:gradFill>
          </a:ln>
        </p:spPr>
        <p:style>
          <a:lnRef idx="2">
            <a:schemeClr val="accent1"/>
          </a:lnRef>
          <a:fillRef idx="0">
            <a:schemeClr val="accent1"/>
          </a:fillRef>
          <a:effectRef idx="1">
            <a:schemeClr val="accent1"/>
          </a:effectRef>
          <a:fontRef idx="minor">
            <a:schemeClr val="tx1"/>
          </a:fontRef>
        </p:style>
      </p:cxnSp>
      <p:sp>
        <p:nvSpPr>
          <p:cNvPr id="21" name="Text Placeholder 20">
            <a:extLst>
              <a:ext uri="{FF2B5EF4-FFF2-40B4-BE49-F238E27FC236}">
                <a16:creationId xmlns:a16="http://schemas.microsoft.com/office/drawing/2014/main" id="{F618895A-D771-58FF-F77D-A740447230AB}"/>
              </a:ext>
            </a:extLst>
          </p:cNvPr>
          <p:cNvSpPr>
            <a:spLocks noGrp="1"/>
          </p:cNvSpPr>
          <p:nvPr>
            <p:ph type="body" sz="quarter" idx="15"/>
          </p:nvPr>
        </p:nvSpPr>
        <p:spPr>
          <a:xfrm rot="16200000">
            <a:off x="-1034184" y="3596898"/>
            <a:ext cx="4107543" cy="771557"/>
          </a:xfrm>
        </p:spPr>
        <p:txBody>
          <a:bodyPr/>
          <a:lstStyle/>
          <a:p>
            <a:r>
              <a:rPr lang="en-US" dirty="0"/>
              <a:t>Contents</a:t>
            </a:r>
          </a:p>
        </p:txBody>
      </p:sp>
      <p:sp>
        <p:nvSpPr>
          <p:cNvPr id="4" name="Slide Number Placeholder 3">
            <a:extLst>
              <a:ext uri="{FF2B5EF4-FFF2-40B4-BE49-F238E27FC236}">
                <a16:creationId xmlns:a16="http://schemas.microsoft.com/office/drawing/2014/main" id="{B057C8E8-7BFC-4F86-7D7A-A534BEEBDB53}"/>
              </a:ext>
            </a:extLst>
          </p:cNvPr>
          <p:cNvSpPr>
            <a:spLocks noGrp="1"/>
          </p:cNvSpPr>
          <p:nvPr>
            <p:ph type="sldNum" sz="quarter" idx="4"/>
          </p:nvPr>
        </p:nvSpPr>
        <p:spPr>
          <a:xfrm>
            <a:off x="11295787" y="6251750"/>
            <a:ext cx="286611" cy="189270"/>
          </a:xfrm>
        </p:spPr>
        <p:txBody>
          <a:bodyPr/>
          <a:lstStyle/>
          <a:p>
            <a:fld id="{E494F7E3-3625-40F1-897C-DFFB67D50095}" type="slidenum">
              <a:rPr lang="en-US" smtClean="0"/>
              <a:pPr/>
              <a:t>5</a:t>
            </a:fld>
            <a:endParaRPr lang="en-US"/>
          </a:p>
        </p:txBody>
      </p:sp>
    </p:spTree>
    <p:extLst>
      <p:ext uri="{BB962C8B-B14F-4D97-AF65-F5344CB8AC3E}">
        <p14:creationId xmlns:p14="http://schemas.microsoft.com/office/powerpoint/2010/main" val="28788322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 Placeholder 42">
            <a:extLst>
              <a:ext uri="{FF2B5EF4-FFF2-40B4-BE49-F238E27FC236}">
                <a16:creationId xmlns:a16="http://schemas.microsoft.com/office/drawing/2014/main" id="{734E9201-5674-FDEC-EB5A-31D480345537}"/>
              </a:ext>
            </a:extLst>
          </p:cNvPr>
          <p:cNvSpPr>
            <a:spLocks noGrp="1"/>
          </p:cNvSpPr>
          <p:nvPr>
            <p:ph type="body" sz="quarter" idx="18"/>
          </p:nvPr>
        </p:nvSpPr>
        <p:spPr>
          <a:xfrm>
            <a:off x="3197860" y="6279450"/>
            <a:ext cx="5796280" cy="166199"/>
          </a:xfrm>
        </p:spPr>
        <p:txBody>
          <a:bodyPr>
            <a:normAutofit/>
          </a:bodyPr>
          <a:lstStyle/>
          <a:p>
            <a:r>
              <a:rPr lang="en-US" dirty="0"/>
              <a:t>Enhancing Every Touchpoint</a:t>
            </a:r>
          </a:p>
        </p:txBody>
      </p:sp>
      <p:sp>
        <p:nvSpPr>
          <p:cNvPr id="44" name="Text Placeholder 43">
            <a:extLst>
              <a:ext uri="{FF2B5EF4-FFF2-40B4-BE49-F238E27FC236}">
                <a16:creationId xmlns:a16="http://schemas.microsoft.com/office/drawing/2014/main" id="{5733F1B9-40D4-0803-22B9-6E8F91E46DC8}"/>
              </a:ext>
            </a:extLst>
          </p:cNvPr>
          <p:cNvSpPr>
            <a:spLocks noGrp="1"/>
          </p:cNvSpPr>
          <p:nvPr>
            <p:ph type="body" sz="quarter" idx="19"/>
          </p:nvPr>
        </p:nvSpPr>
        <p:spPr>
          <a:xfrm>
            <a:off x="609599" y="6251750"/>
            <a:ext cx="286613" cy="221599"/>
          </a:xfrm>
        </p:spPr>
        <p:txBody>
          <a:bodyPr>
            <a:noAutofit/>
          </a:bodyPr>
          <a:lstStyle/>
          <a:p>
            <a:r>
              <a:rPr lang="en-US" dirty="0"/>
              <a:t>01</a:t>
            </a:r>
          </a:p>
        </p:txBody>
      </p:sp>
      <p:sp>
        <p:nvSpPr>
          <p:cNvPr id="42" name="Text Placeholder 41">
            <a:extLst>
              <a:ext uri="{FF2B5EF4-FFF2-40B4-BE49-F238E27FC236}">
                <a16:creationId xmlns:a16="http://schemas.microsoft.com/office/drawing/2014/main" id="{1D96AD5A-79C1-25AB-2F79-EE3A426E336F}"/>
              </a:ext>
            </a:extLst>
          </p:cNvPr>
          <p:cNvSpPr>
            <a:spLocks noGrp="1"/>
          </p:cNvSpPr>
          <p:nvPr>
            <p:ph type="body" sz="quarter" idx="16"/>
          </p:nvPr>
        </p:nvSpPr>
        <p:spPr>
          <a:xfrm>
            <a:off x="946152" y="6279450"/>
            <a:ext cx="2203446" cy="166199"/>
          </a:xfrm>
        </p:spPr>
        <p:txBody>
          <a:bodyPr>
            <a:normAutofit/>
          </a:bodyPr>
          <a:lstStyle/>
          <a:p>
            <a:r>
              <a:rPr lang="en-US" dirty="0"/>
              <a:t>Introduction</a:t>
            </a:r>
          </a:p>
        </p:txBody>
      </p:sp>
      <p:sp>
        <p:nvSpPr>
          <p:cNvPr id="5" name="Slide Number Placeholder 4">
            <a:extLst>
              <a:ext uri="{FF2B5EF4-FFF2-40B4-BE49-F238E27FC236}">
                <a16:creationId xmlns:a16="http://schemas.microsoft.com/office/drawing/2014/main" id="{A157CF37-A739-457A-B79D-7CCD16B086D0}"/>
              </a:ext>
            </a:extLst>
          </p:cNvPr>
          <p:cNvSpPr>
            <a:spLocks noGrp="1"/>
          </p:cNvSpPr>
          <p:nvPr>
            <p:ph type="sldNum" sz="quarter" idx="4"/>
          </p:nvPr>
        </p:nvSpPr>
        <p:spPr>
          <a:xfrm>
            <a:off x="11295787" y="6251750"/>
            <a:ext cx="286611" cy="189270"/>
          </a:xfrm>
        </p:spPr>
        <p:txBody>
          <a:bodyPr/>
          <a:lstStyle/>
          <a:p>
            <a:pPr lvl="0"/>
            <a:fld id="{E494F7E3-3625-40F1-897C-DFFB67D50095}" type="slidenum">
              <a:rPr lang="en-US" noProof="0" smtClean="0"/>
              <a:pPr lvl="0"/>
              <a:t>50</a:t>
            </a:fld>
            <a:endParaRPr lang="en-US" noProof="0"/>
          </a:p>
        </p:txBody>
      </p:sp>
      <p:sp>
        <p:nvSpPr>
          <p:cNvPr id="6" name="Text Placeholder 5">
            <a:extLst>
              <a:ext uri="{FF2B5EF4-FFF2-40B4-BE49-F238E27FC236}">
                <a16:creationId xmlns:a16="http://schemas.microsoft.com/office/drawing/2014/main" id="{B023EC0F-9F72-2A06-24F9-E98BC4085C95}"/>
              </a:ext>
            </a:extLst>
          </p:cNvPr>
          <p:cNvSpPr>
            <a:spLocks noGrp="1"/>
          </p:cNvSpPr>
          <p:nvPr>
            <p:ph type="body" sz="quarter" idx="15"/>
          </p:nvPr>
        </p:nvSpPr>
        <p:spPr>
          <a:xfrm>
            <a:off x="609600" y="390525"/>
            <a:ext cx="10972800" cy="760413"/>
          </a:xfrm>
        </p:spPr>
        <p:txBody>
          <a:bodyPr>
            <a:noAutofit/>
          </a:bodyPr>
          <a:lstStyle/>
          <a:p>
            <a:r>
              <a:rPr lang="en-US" dirty="0"/>
              <a:t>Enhancing Every Touchpoint: </a:t>
            </a:r>
            <a:br>
              <a:rPr lang="en-US" dirty="0"/>
            </a:br>
            <a:r>
              <a:rPr lang="en-US" dirty="0"/>
              <a:t>The Customer Journey in a Digitally Transformed Business</a:t>
            </a:r>
          </a:p>
        </p:txBody>
      </p:sp>
      <p:sp>
        <p:nvSpPr>
          <p:cNvPr id="16" name="TextBox 15">
            <a:extLst>
              <a:ext uri="{FF2B5EF4-FFF2-40B4-BE49-F238E27FC236}">
                <a16:creationId xmlns:a16="http://schemas.microsoft.com/office/drawing/2014/main" id="{78D33F04-FE9A-CEE2-3B84-28C2E9331ADC}"/>
              </a:ext>
            </a:extLst>
          </p:cNvPr>
          <p:cNvSpPr txBox="1"/>
          <p:nvPr/>
        </p:nvSpPr>
        <p:spPr>
          <a:xfrm>
            <a:off x="609600" y="2913415"/>
            <a:ext cx="1268813" cy="350807"/>
          </a:xfrm>
          <a:prstGeom prst="rect">
            <a:avLst/>
          </a:prstGeom>
          <a:noFill/>
        </p:spPr>
        <p:txBody>
          <a:bodyPr wrap="square" lIns="0" tIns="0" rIns="0" bIns="0">
            <a:noAutofit/>
          </a:bodyPr>
          <a:lstStyle/>
          <a:p>
            <a:pPr marL="0" marR="0" lvl="0" indent="0" algn="r" defTabSz="914400" rtl="0" eaLnBrk="1" fontAlgn="auto" latinLnBrk="0" hangingPunct="1">
              <a:lnSpc>
                <a:spcPct val="114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E64EA"/>
                </a:solidFill>
                <a:effectLst/>
                <a:uLnTx/>
                <a:uFillTx/>
                <a:latin typeface="Montserrat ExtraBold" pitchFamily="2" charset="0"/>
                <a:ea typeface="+mn-ea"/>
                <a:cs typeface="+mn-cs"/>
              </a:rPr>
              <a:t>Customer Actions</a:t>
            </a:r>
          </a:p>
        </p:txBody>
      </p:sp>
      <p:sp>
        <p:nvSpPr>
          <p:cNvPr id="17" name="TextBox 16">
            <a:extLst>
              <a:ext uri="{FF2B5EF4-FFF2-40B4-BE49-F238E27FC236}">
                <a16:creationId xmlns:a16="http://schemas.microsoft.com/office/drawing/2014/main" id="{54AE6811-5F4D-A1A2-1EEA-0FCA23879CFF}"/>
              </a:ext>
            </a:extLst>
          </p:cNvPr>
          <p:cNvSpPr txBox="1"/>
          <p:nvPr/>
        </p:nvSpPr>
        <p:spPr>
          <a:xfrm>
            <a:off x="609600" y="3972024"/>
            <a:ext cx="1268813" cy="350807"/>
          </a:xfrm>
          <a:prstGeom prst="rect">
            <a:avLst/>
          </a:prstGeom>
          <a:noFill/>
        </p:spPr>
        <p:txBody>
          <a:bodyPr wrap="square" lIns="0" tIns="0" rIns="0" bIns="0">
            <a:noAutofit/>
          </a:bodyPr>
          <a:lstStyle/>
          <a:p>
            <a:pPr marL="0" marR="0" lvl="0" indent="0" algn="r" defTabSz="914400" rtl="0" eaLnBrk="1" fontAlgn="auto" latinLnBrk="0" hangingPunct="1">
              <a:lnSpc>
                <a:spcPct val="114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E64EA"/>
                </a:solidFill>
                <a:effectLst/>
                <a:uLnTx/>
                <a:uFillTx/>
                <a:latin typeface="Montserrat ExtraBold" pitchFamily="2" charset="0"/>
                <a:ea typeface="+mn-ea"/>
                <a:cs typeface="+mn-cs"/>
              </a:rPr>
              <a:t>Business Touchpoints</a:t>
            </a:r>
          </a:p>
        </p:txBody>
      </p:sp>
      <p:sp>
        <p:nvSpPr>
          <p:cNvPr id="18" name="TextBox 17">
            <a:extLst>
              <a:ext uri="{FF2B5EF4-FFF2-40B4-BE49-F238E27FC236}">
                <a16:creationId xmlns:a16="http://schemas.microsoft.com/office/drawing/2014/main" id="{341A50BC-2A6B-816B-03E6-741A37C37015}"/>
              </a:ext>
            </a:extLst>
          </p:cNvPr>
          <p:cNvSpPr txBox="1"/>
          <p:nvPr/>
        </p:nvSpPr>
        <p:spPr>
          <a:xfrm>
            <a:off x="609599" y="5070744"/>
            <a:ext cx="1268814" cy="526210"/>
          </a:xfrm>
          <a:prstGeom prst="rect">
            <a:avLst/>
          </a:prstGeom>
          <a:noFill/>
        </p:spPr>
        <p:txBody>
          <a:bodyPr wrap="square" lIns="0" tIns="0" rIns="0" bIns="0">
            <a:noAutofit/>
          </a:bodyPr>
          <a:lstStyle/>
          <a:p>
            <a:pPr marL="0" marR="0" lvl="0" indent="0" algn="r" defTabSz="914400" rtl="0" eaLnBrk="1" fontAlgn="auto" latinLnBrk="0" hangingPunct="1">
              <a:lnSpc>
                <a:spcPct val="114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E64EA"/>
                </a:solidFill>
                <a:effectLst/>
                <a:uLnTx/>
                <a:uFillTx/>
                <a:latin typeface="Montserrat ExtraBold" pitchFamily="2" charset="0"/>
                <a:ea typeface="+mn-ea"/>
                <a:cs typeface="+mn-cs"/>
              </a:rPr>
              <a:t>Digital Transformation Impact</a:t>
            </a:r>
          </a:p>
        </p:txBody>
      </p:sp>
      <p:sp>
        <p:nvSpPr>
          <p:cNvPr id="21" name="TextBox 20">
            <a:extLst>
              <a:ext uri="{FF2B5EF4-FFF2-40B4-BE49-F238E27FC236}">
                <a16:creationId xmlns:a16="http://schemas.microsoft.com/office/drawing/2014/main" id="{7546F94D-C400-DE12-C593-399E0CA53DD9}"/>
              </a:ext>
            </a:extLst>
          </p:cNvPr>
          <p:cNvSpPr txBox="1"/>
          <p:nvPr/>
        </p:nvSpPr>
        <p:spPr>
          <a:xfrm>
            <a:off x="1979407" y="2645711"/>
            <a:ext cx="1516340" cy="350807"/>
          </a:xfrm>
          <a:prstGeom prst="rect">
            <a:avLst/>
          </a:prstGeom>
          <a:noFill/>
        </p:spPr>
        <p:txBody>
          <a:bodyPr wrap="square" lIns="0" tIns="0" rIns="0" bIns="0">
            <a:no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ontserrat"/>
                <a:ea typeface="+mn-ea"/>
                <a:cs typeface="+mn-cs"/>
              </a:rPr>
              <a:t>Researches solutions online</a:t>
            </a:r>
          </a:p>
        </p:txBody>
      </p:sp>
      <p:sp>
        <p:nvSpPr>
          <p:cNvPr id="22" name="TextBox 21">
            <a:extLst>
              <a:ext uri="{FF2B5EF4-FFF2-40B4-BE49-F238E27FC236}">
                <a16:creationId xmlns:a16="http://schemas.microsoft.com/office/drawing/2014/main" id="{7BDC3CF1-CEF3-F361-0726-9B519ED236DD}"/>
              </a:ext>
            </a:extLst>
          </p:cNvPr>
          <p:cNvSpPr txBox="1"/>
          <p:nvPr/>
        </p:nvSpPr>
        <p:spPr>
          <a:xfrm>
            <a:off x="1979407" y="3695026"/>
            <a:ext cx="1516340" cy="350807"/>
          </a:xfrm>
          <a:prstGeom prst="rect">
            <a:avLst/>
          </a:prstGeom>
          <a:noFill/>
        </p:spPr>
        <p:txBody>
          <a:bodyPr wrap="square" lIns="0" tIns="0" rIns="0" bIns="0">
            <a:no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s-ES" sz="1200" b="0" i="0" u="none" strike="noStrike" kern="1200" cap="none" spc="0" normalizeH="0" baseline="0" noProof="0" dirty="0" err="1">
                <a:ln>
                  <a:noFill/>
                </a:ln>
                <a:solidFill>
                  <a:prstClr val="black"/>
                </a:solidFill>
                <a:effectLst/>
                <a:uLnTx/>
                <a:uFillTx/>
                <a:latin typeface="Montserrat"/>
                <a:ea typeface="+mn-ea"/>
                <a:cs typeface="+mn-cs"/>
              </a:rPr>
              <a:t>Website</a:t>
            </a:r>
            <a:r>
              <a:rPr kumimoji="0" lang="es-ES" sz="1200" b="0" i="0" u="none" strike="noStrike" kern="1200" cap="none" spc="0" normalizeH="0" baseline="0" noProof="0" dirty="0">
                <a:ln>
                  <a:noFill/>
                </a:ln>
                <a:solidFill>
                  <a:prstClr val="black"/>
                </a:solidFill>
                <a:effectLst/>
                <a:uLnTx/>
                <a:uFillTx/>
                <a:latin typeface="Montserrat"/>
                <a:ea typeface="+mn-ea"/>
                <a:cs typeface="+mn-cs"/>
              </a:rPr>
              <a:t>, Social Media, Digital </a:t>
            </a:r>
            <a:r>
              <a:rPr kumimoji="0" lang="es-ES" sz="1200" b="0" i="0" u="none" strike="noStrike" kern="1200" cap="none" spc="0" normalizeH="0" baseline="0" noProof="0" dirty="0" err="1">
                <a:ln>
                  <a:noFill/>
                </a:ln>
                <a:solidFill>
                  <a:prstClr val="black"/>
                </a:solidFill>
                <a:effectLst/>
                <a:uLnTx/>
                <a:uFillTx/>
                <a:latin typeface="Montserrat"/>
                <a:ea typeface="+mn-ea"/>
                <a:cs typeface="+mn-cs"/>
              </a:rPr>
              <a:t>Ads</a:t>
            </a:r>
            <a:endParaRPr kumimoji="0" lang="en-US" sz="1200" b="0" i="0" u="none" strike="noStrike" kern="1200" cap="none" spc="0" normalizeH="0" baseline="0" noProof="0" dirty="0">
              <a:ln>
                <a:noFill/>
              </a:ln>
              <a:solidFill>
                <a:prstClr val="black"/>
              </a:solidFill>
              <a:effectLst/>
              <a:uLnTx/>
              <a:uFillTx/>
              <a:latin typeface="Montserrat"/>
              <a:ea typeface="+mn-ea"/>
              <a:cs typeface="+mn-cs"/>
            </a:endParaRPr>
          </a:p>
        </p:txBody>
      </p:sp>
      <p:sp>
        <p:nvSpPr>
          <p:cNvPr id="23" name="TextBox 22">
            <a:extLst>
              <a:ext uri="{FF2B5EF4-FFF2-40B4-BE49-F238E27FC236}">
                <a16:creationId xmlns:a16="http://schemas.microsoft.com/office/drawing/2014/main" id="{09957562-ECC0-A3AD-2E4A-365DCCFA4535}"/>
              </a:ext>
            </a:extLst>
          </p:cNvPr>
          <p:cNvSpPr txBox="1"/>
          <p:nvPr/>
        </p:nvSpPr>
        <p:spPr>
          <a:xfrm>
            <a:off x="1979407" y="4789813"/>
            <a:ext cx="1516340" cy="1052420"/>
          </a:xfrm>
          <a:prstGeom prst="rect">
            <a:avLst/>
          </a:prstGeom>
          <a:noFill/>
        </p:spPr>
        <p:txBody>
          <a:bodyPr wrap="square" lIns="0" tIns="0" rIns="0" bIns="0">
            <a:no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ontserrat"/>
                <a:ea typeface="+mn-ea"/>
                <a:cs typeface="+mn-cs"/>
              </a:rPr>
              <a:t>Data-driven targeting, personalized content, AI-powered recommendations</a:t>
            </a:r>
          </a:p>
        </p:txBody>
      </p:sp>
      <p:sp>
        <p:nvSpPr>
          <p:cNvPr id="24" name="TextBox 23">
            <a:extLst>
              <a:ext uri="{FF2B5EF4-FFF2-40B4-BE49-F238E27FC236}">
                <a16:creationId xmlns:a16="http://schemas.microsoft.com/office/drawing/2014/main" id="{BB02983D-27CF-4FE6-78CD-1D022FA882DB}"/>
              </a:ext>
            </a:extLst>
          </p:cNvPr>
          <p:cNvSpPr txBox="1"/>
          <p:nvPr/>
        </p:nvSpPr>
        <p:spPr>
          <a:xfrm>
            <a:off x="3596738" y="2645711"/>
            <a:ext cx="1516340" cy="350807"/>
          </a:xfrm>
          <a:prstGeom prst="rect">
            <a:avLst/>
          </a:prstGeom>
          <a:noFill/>
        </p:spPr>
        <p:txBody>
          <a:bodyPr wrap="square" lIns="0" tIns="0" rIns="0" bIns="0">
            <a:no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ontserrat"/>
                <a:ea typeface="+mn-ea"/>
                <a:cs typeface="+mn-cs"/>
              </a:rPr>
              <a:t>Compares options, reads reviews</a:t>
            </a:r>
          </a:p>
        </p:txBody>
      </p:sp>
      <p:sp>
        <p:nvSpPr>
          <p:cNvPr id="25" name="TextBox 24">
            <a:extLst>
              <a:ext uri="{FF2B5EF4-FFF2-40B4-BE49-F238E27FC236}">
                <a16:creationId xmlns:a16="http://schemas.microsoft.com/office/drawing/2014/main" id="{8A13A269-6729-5CAD-0297-18EC0991BB0B}"/>
              </a:ext>
            </a:extLst>
          </p:cNvPr>
          <p:cNvSpPr txBox="1"/>
          <p:nvPr/>
        </p:nvSpPr>
        <p:spPr>
          <a:xfrm>
            <a:off x="3596738" y="3695026"/>
            <a:ext cx="1516340" cy="526210"/>
          </a:xfrm>
          <a:prstGeom prst="rect">
            <a:avLst/>
          </a:prstGeom>
          <a:noFill/>
        </p:spPr>
        <p:txBody>
          <a:bodyPr wrap="square" lIns="0" tIns="0" rIns="0" bIns="0">
            <a:no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ontserrat"/>
                <a:ea typeface="+mn-ea"/>
                <a:cs typeface="+mn-cs"/>
              </a:rPr>
              <a:t>Product pages, </a:t>
            </a:r>
            <a:r>
              <a:rPr kumimoji="0" lang="fr-FR" sz="1200" b="0" i="0" u="none" strike="noStrike" kern="1200" cap="none" spc="0" normalizeH="0" baseline="0" noProof="0" dirty="0" err="1">
                <a:ln>
                  <a:noFill/>
                </a:ln>
                <a:solidFill>
                  <a:prstClr val="black"/>
                </a:solidFill>
                <a:effectLst/>
                <a:uLnTx/>
                <a:uFillTx/>
                <a:latin typeface="Montserrat"/>
                <a:ea typeface="+mn-ea"/>
                <a:cs typeface="+mn-cs"/>
              </a:rPr>
              <a:t>Chatbots</a:t>
            </a:r>
            <a:r>
              <a:rPr kumimoji="0" lang="fr-FR" sz="1200" b="0" i="0" u="none" strike="noStrike" kern="1200" cap="none" spc="0" normalizeH="0" baseline="0" noProof="0" dirty="0">
                <a:ln>
                  <a:noFill/>
                </a:ln>
                <a:solidFill>
                  <a:prstClr val="black"/>
                </a:solidFill>
                <a:effectLst/>
                <a:uLnTx/>
                <a:uFillTx/>
                <a:latin typeface="Montserrat"/>
                <a:ea typeface="+mn-ea"/>
                <a:cs typeface="+mn-cs"/>
              </a:rPr>
              <a:t>, Virtual Consultations</a:t>
            </a:r>
            <a:endParaRPr kumimoji="0" lang="en-US" sz="1200" b="0" i="0" u="none" strike="noStrike" kern="1200" cap="none" spc="0" normalizeH="0" baseline="0" noProof="0" dirty="0">
              <a:ln>
                <a:noFill/>
              </a:ln>
              <a:solidFill>
                <a:prstClr val="black"/>
              </a:solidFill>
              <a:effectLst/>
              <a:uLnTx/>
              <a:uFillTx/>
              <a:latin typeface="Montserrat"/>
              <a:ea typeface="+mn-ea"/>
              <a:cs typeface="+mn-cs"/>
            </a:endParaRPr>
          </a:p>
        </p:txBody>
      </p:sp>
      <p:sp>
        <p:nvSpPr>
          <p:cNvPr id="26" name="TextBox 25">
            <a:extLst>
              <a:ext uri="{FF2B5EF4-FFF2-40B4-BE49-F238E27FC236}">
                <a16:creationId xmlns:a16="http://schemas.microsoft.com/office/drawing/2014/main" id="{4290EF19-8736-FC4A-E513-2D9B19349EFD}"/>
              </a:ext>
            </a:extLst>
          </p:cNvPr>
          <p:cNvSpPr txBox="1"/>
          <p:nvPr/>
        </p:nvSpPr>
        <p:spPr>
          <a:xfrm>
            <a:off x="3596738" y="4789813"/>
            <a:ext cx="1516340" cy="1052420"/>
          </a:xfrm>
          <a:prstGeom prst="rect">
            <a:avLst/>
          </a:prstGeom>
          <a:noFill/>
        </p:spPr>
        <p:txBody>
          <a:bodyPr wrap="square" lIns="0" tIns="0" rIns="0" bIns="0">
            <a:no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ontserrat"/>
                <a:ea typeface="+mn-ea"/>
                <a:cs typeface="+mn-cs"/>
              </a:rPr>
              <a:t>Seamless omnichannel experience, intelligent chat support, personalized offers</a:t>
            </a:r>
          </a:p>
        </p:txBody>
      </p:sp>
      <p:sp>
        <p:nvSpPr>
          <p:cNvPr id="27" name="TextBox 26">
            <a:extLst>
              <a:ext uri="{FF2B5EF4-FFF2-40B4-BE49-F238E27FC236}">
                <a16:creationId xmlns:a16="http://schemas.microsoft.com/office/drawing/2014/main" id="{1C22EA3F-A144-56AA-B6C7-9B1509F5BD00}"/>
              </a:ext>
            </a:extLst>
          </p:cNvPr>
          <p:cNvSpPr txBox="1"/>
          <p:nvPr/>
        </p:nvSpPr>
        <p:spPr>
          <a:xfrm>
            <a:off x="5214067" y="2645711"/>
            <a:ext cx="1516340" cy="526210"/>
          </a:xfrm>
          <a:prstGeom prst="rect">
            <a:avLst/>
          </a:prstGeom>
          <a:noFill/>
        </p:spPr>
        <p:txBody>
          <a:bodyPr wrap="square" lIns="0" tIns="0" rIns="0" bIns="0">
            <a:no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ontserrat"/>
                <a:ea typeface="+mn-ea"/>
                <a:cs typeface="+mn-cs"/>
              </a:rPr>
              <a:t>Places order, subscribes, or signs contract</a:t>
            </a:r>
          </a:p>
        </p:txBody>
      </p:sp>
      <p:sp>
        <p:nvSpPr>
          <p:cNvPr id="28" name="TextBox 27">
            <a:extLst>
              <a:ext uri="{FF2B5EF4-FFF2-40B4-BE49-F238E27FC236}">
                <a16:creationId xmlns:a16="http://schemas.microsoft.com/office/drawing/2014/main" id="{4F9921CA-AEA0-8444-1BD7-F5EC37917FA1}"/>
              </a:ext>
            </a:extLst>
          </p:cNvPr>
          <p:cNvSpPr txBox="1"/>
          <p:nvPr/>
        </p:nvSpPr>
        <p:spPr>
          <a:xfrm>
            <a:off x="5214067" y="3695026"/>
            <a:ext cx="1516340" cy="526210"/>
          </a:xfrm>
          <a:prstGeom prst="rect">
            <a:avLst/>
          </a:prstGeom>
          <a:noFill/>
        </p:spPr>
        <p:txBody>
          <a:bodyPr wrap="square" lIns="0" tIns="0" rIns="0" bIns="0">
            <a:no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ontserrat"/>
                <a:ea typeface="+mn-ea"/>
                <a:cs typeface="+mn-cs"/>
              </a:rPr>
              <a:t>E-commerce platform, Mobile App, Sales Portal</a:t>
            </a:r>
          </a:p>
        </p:txBody>
      </p:sp>
      <p:sp>
        <p:nvSpPr>
          <p:cNvPr id="29" name="TextBox 28">
            <a:extLst>
              <a:ext uri="{FF2B5EF4-FFF2-40B4-BE49-F238E27FC236}">
                <a16:creationId xmlns:a16="http://schemas.microsoft.com/office/drawing/2014/main" id="{E7E9FCD7-196F-8F55-B93E-5BEFCFB390D1}"/>
              </a:ext>
            </a:extLst>
          </p:cNvPr>
          <p:cNvSpPr txBox="1"/>
          <p:nvPr/>
        </p:nvSpPr>
        <p:spPr>
          <a:xfrm>
            <a:off x="5214067" y="4789813"/>
            <a:ext cx="1516340" cy="701613"/>
          </a:xfrm>
          <a:prstGeom prst="rect">
            <a:avLst/>
          </a:prstGeom>
          <a:noFill/>
        </p:spPr>
        <p:txBody>
          <a:bodyPr wrap="square" lIns="0" tIns="0" rIns="0" bIns="0">
            <a:no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ontserrat"/>
                <a:ea typeface="+mn-ea"/>
                <a:cs typeface="+mn-cs"/>
              </a:rPr>
              <a:t>Frictionless checkout, mobile-first design, instant confirmation</a:t>
            </a:r>
          </a:p>
        </p:txBody>
      </p:sp>
      <p:sp>
        <p:nvSpPr>
          <p:cNvPr id="30" name="TextBox 29">
            <a:extLst>
              <a:ext uri="{FF2B5EF4-FFF2-40B4-BE49-F238E27FC236}">
                <a16:creationId xmlns:a16="http://schemas.microsoft.com/office/drawing/2014/main" id="{7E7E2DB7-BFC5-DB7D-11EC-E6505413B2AE}"/>
              </a:ext>
            </a:extLst>
          </p:cNvPr>
          <p:cNvSpPr txBox="1"/>
          <p:nvPr/>
        </p:nvSpPr>
        <p:spPr>
          <a:xfrm>
            <a:off x="6831397" y="2645711"/>
            <a:ext cx="1516340" cy="701613"/>
          </a:xfrm>
          <a:prstGeom prst="rect">
            <a:avLst/>
          </a:prstGeom>
          <a:noFill/>
        </p:spPr>
        <p:txBody>
          <a:bodyPr wrap="square" lIns="0" tIns="0" rIns="0" bIns="0">
            <a:no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ontserrat"/>
                <a:ea typeface="+mn-ea"/>
                <a:cs typeface="+mn-cs"/>
              </a:rPr>
              <a:t>Sets up product/service, seeks help if needed</a:t>
            </a:r>
          </a:p>
        </p:txBody>
      </p:sp>
      <p:sp>
        <p:nvSpPr>
          <p:cNvPr id="31" name="TextBox 30">
            <a:extLst>
              <a:ext uri="{FF2B5EF4-FFF2-40B4-BE49-F238E27FC236}">
                <a16:creationId xmlns:a16="http://schemas.microsoft.com/office/drawing/2014/main" id="{FFE6AFED-1E84-1C8E-8E34-1CD07F35DA3E}"/>
              </a:ext>
            </a:extLst>
          </p:cNvPr>
          <p:cNvSpPr txBox="1"/>
          <p:nvPr/>
        </p:nvSpPr>
        <p:spPr>
          <a:xfrm>
            <a:off x="6831397" y="3695026"/>
            <a:ext cx="1516340" cy="526210"/>
          </a:xfrm>
          <a:prstGeom prst="rect">
            <a:avLst/>
          </a:prstGeom>
          <a:noFill/>
        </p:spPr>
        <p:txBody>
          <a:bodyPr wrap="square" lIns="0" tIns="0" rIns="0" bIns="0">
            <a:no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ontserrat"/>
                <a:ea typeface="+mn-ea"/>
                <a:cs typeface="+mn-cs"/>
              </a:rPr>
              <a:t>Automated Welcome Emails, In-app Tutorials</a:t>
            </a:r>
          </a:p>
        </p:txBody>
      </p:sp>
      <p:sp>
        <p:nvSpPr>
          <p:cNvPr id="32" name="TextBox 31">
            <a:extLst>
              <a:ext uri="{FF2B5EF4-FFF2-40B4-BE49-F238E27FC236}">
                <a16:creationId xmlns:a16="http://schemas.microsoft.com/office/drawing/2014/main" id="{2DE61690-290A-0E5B-E049-DAE06A205221}"/>
              </a:ext>
            </a:extLst>
          </p:cNvPr>
          <p:cNvSpPr txBox="1"/>
          <p:nvPr/>
        </p:nvSpPr>
        <p:spPr>
          <a:xfrm>
            <a:off x="6831397" y="4789813"/>
            <a:ext cx="1516340" cy="877017"/>
          </a:xfrm>
          <a:prstGeom prst="rect">
            <a:avLst/>
          </a:prstGeom>
          <a:noFill/>
        </p:spPr>
        <p:txBody>
          <a:bodyPr wrap="square" lIns="0" tIns="0" rIns="0" bIns="0">
            <a:no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ontserrat"/>
                <a:ea typeface="+mn-ea"/>
                <a:cs typeface="+mn-cs"/>
              </a:rPr>
              <a:t>AI-driven onboarding journeys, self-service knowledge bases</a:t>
            </a:r>
          </a:p>
        </p:txBody>
      </p:sp>
      <p:sp>
        <p:nvSpPr>
          <p:cNvPr id="33" name="TextBox 32">
            <a:extLst>
              <a:ext uri="{FF2B5EF4-FFF2-40B4-BE49-F238E27FC236}">
                <a16:creationId xmlns:a16="http://schemas.microsoft.com/office/drawing/2014/main" id="{12065DC4-332A-9DED-C5F6-124281230F4A}"/>
              </a:ext>
            </a:extLst>
          </p:cNvPr>
          <p:cNvSpPr txBox="1"/>
          <p:nvPr/>
        </p:nvSpPr>
        <p:spPr>
          <a:xfrm>
            <a:off x="8448726" y="2645711"/>
            <a:ext cx="1516340" cy="526210"/>
          </a:xfrm>
          <a:prstGeom prst="rect">
            <a:avLst/>
          </a:prstGeom>
          <a:noFill/>
        </p:spPr>
        <p:txBody>
          <a:bodyPr wrap="square" lIns="0" tIns="0" rIns="0" bIns="0">
            <a:no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ontserrat"/>
                <a:ea typeface="+mn-ea"/>
                <a:cs typeface="+mn-cs"/>
              </a:rPr>
              <a:t>Uses product, seeks support, shares feedback</a:t>
            </a:r>
          </a:p>
        </p:txBody>
      </p:sp>
      <p:sp>
        <p:nvSpPr>
          <p:cNvPr id="34" name="TextBox 33">
            <a:extLst>
              <a:ext uri="{FF2B5EF4-FFF2-40B4-BE49-F238E27FC236}">
                <a16:creationId xmlns:a16="http://schemas.microsoft.com/office/drawing/2014/main" id="{2307E82A-85B7-2330-D407-170ECCE6476C}"/>
              </a:ext>
            </a:extLst>
          </p:cNvPr>
          <p:cNvSpPr txBox="1"/>
          <p:nvPr/>
        </p:nvSpPr>
        <p:spPr>
          <a:xfrm>
            <a:off x="8448726" y="3695025"/>
            <a:ext cx="1516339" cy="738664"/>
          </a:xfrm>
          <a:prstGeom prst="rect">
            <a:avLst/>
          </a:prstGeom>
          <a:noFill/>
        </p:spPr>
        <p:txBody>
          <a:bodyPr wrap="square" lIns="0" tIns="0" rIns="0" bIns="0">
            <a:no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ontserrat"/>
                <a:ea typeface="+mn-ea"/>
                <a:cs typeface="+mn-cs"/>
              </a:rPr>
              <a:t>Mobile App, Support Chat, Community Forums</a:t>
            </a:r>
          </a:p>
        </p:txBody>
      </p:sp>
      <p:sp>
        <p:nvSpPr>
          <p:cNvPr id="35" name="TextBox 34">
            <a:extLst>
              <a:ext uri="{FF2B5EF4-FFF2-40B4-BE49-F238E27FC236}">
                <a16:creationId xmlns:a16="http://schemas.microsoft.com/office/drawing/2014/main" id="{6C175923-12A6-7AF6-51FB-E6103653B9CE}"/>
              </a:ext>
            </a:extLst>
          </p:cNvPr>
          <p:cNvSpPr txBox="1"/>
          <p:nvPr/>
        </p:nvSpPr>
        <p:spPr>
          <a:xfrm>
            <a:off x="8448726" y="4789813"/>
            <a:ext cx="1516340" cy="877017"/>
          </a:xfrm>
          <a:prstGeom prst="rect">
            <a:avLst/>
          </a:prstGeom>
          <a:noFill/>
        </p:spPr>
        <p:txBody>
          <a:bodyPr wrap="square" lIns="0" tIns="0" rIns="0" bIns="0">
            <a:no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ontserrat"/>
                <a:ea typeface="+mn-ea"/>
                <a:cs typeface="+mn-cs"/>
              </a:rPr>
              <a:t>Real-time support, predictive maintenance, proactive engagement alerts</a:t>
            </a:r>
          </a:p>
        </p:txBody>
      </p:sp>
      <p:sp>
        <p:nvSpPr>
          <p:cNvPr id="36" name="TextBox 35">
            <a:extLst>
              <a:ext uri="{FF2B5EF4-FFF2-40B4-BE49-F238E27FC236}">
                <a16:creationId xmlns:a16="http://schemas.microsoft.com/office/drawing/2014/main" id="{E2EF3D56-B888-CB60-83CB-DD94B14B2FF7}"/>
              </a:ext>
            </a:extLst>
          </p:cNvPr>
          <p:cNvSpPr txBox="1"/>
          <p:nvPr/>
        </p:nvSpPr>
        <p:spPr>
          <a:xfrm>
            <a:off x="10066060" y="2645711"/>
            <a:ext cx="1516340" cy="526210"/>
          </a:xfrm>
          <a:prstGeom prst="rect">
            <a:avLst/>
          </a:prstGeom>
          <a:noFill/>
        </p:spPr>
        <p:txBody>
          <a:bodyPr wrap="square" lIns="0" tIns="0" rIns="0" bIns="0">
            <a:no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ontserrat"/>
                <a:ea typeface="+mn-ea"/>
                <a:cs typeface="+mn-cs"/>
              </a:rPr>
              <a:t>Repeats purchase, recommends to others</a:t>
            </a:r>
          </a:p>
        </p:txBody>
      </p:sp>
      <p:sp>
        <p:nvSpPr>
          <p:cNvPr id="37" name="TextBox 36">
            <a:extLst>
              <a:ext uri="{FF2B5EF4-FFF2-40B4-BE49-F238E27FC236}">
                <a16:creationId xmlns:a16="http://schemas.microsoft.com/office/drawing/2014/main" id="{915349F2-9847-EC37-DF59-ACE13BBD173A}"/>
              </a:ext>
            </a:extLst>
          </p:cNvPr>
          <p:cNvSpPr txBox="1"/>
          <p:nvPr/>
        </p:nvSpPr>
        <p:spPr>
          <a:xfrm>
            <a:off x="10066059" y="3695025"/>
            <a:ext cx="1574665" cy="553998"/>
          </a:xfrm>
          <a:prstGeom prst="rect">
            <a:avLst/>
          </a:prstGeom>
          <a:noFill/>
        </p:spPr>
        <p:txBody>
          <a:bodyPr wrap="square" lIns="0" tIns="0" rIns="0" bIns="0">
            <a:no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ontserrat"/>
                <a:ea typeface="+mn-ea"/>
                <a:cs typeface="+mn-cs"/>
              </a:rPr>
              <a:t>Loyalty Programs, Referral Campaigns, Surveys</a:t>
            </a:r>
          </a:p>
        </p:txBody>
      </p:sp>
      <p:sp>
        <p:nvSpPr>
          <p:cNvPr id="38" name="TextBox 37">
            <a:extLst>
              <a:ext uri="{FF2B5EF4-FFF2-40B4-BE49-F238E27FC236}">
                <a16:creationId xmlns:a16="http://schemas.microsoft.com/office/drawing/2014/main" id="{994D3C12-83C8-8863-3C5E-B2846CF8338F}"/>
              </a:ext>
            </a:extLst>
          </p:cNvPr>
          <p:cNvSpPr txBox="1"/>
          <p:nvPr/>
        </p:nvSpPr>
        <p:spPr>
          <a:xfrm>
            <a:off x="10066060" y="4789813"/>
            <a:ext cx="1516340" cy="877017"/>
          </a:xfrm>
          <a:prstGeom prst="rect">
            <a:avLst/>
          </a:prstGeom>
          <a:noFill/>
        </p:spPr>
        <p:txBody>
          <a:bodyPr wrap="square" lIns="0" tIns="0" rIns="0" bIns="0">
            <a:no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ontserrat"/>
                <a:ea typeface="+mn-ea"/>
                <a:cs typeface="+mn-cs"/>
              </a:rPr>
              <a:t>Data-driven loyalty programs, automated follow-ups, personalized rewards</a:t>
            </a:r>
          </a:p>
        </p:txBody>
      </p:sp>
      <p:cxnSp>
        <p:nvCxnSpPr>
          <p:cNvPr id="39" name="Straight Connector 38">
            <a:extLst>
              <a:ext uri="{FF2B5EF4-FFF2-40B4-BE49-F238E27FC236}">
                <a16:creationId xmlns:a16="http://schemas.microsoft.com/office/drawing/2014/main" id="{5DBF1169-9E41-2EF4-8501-19946697A88C}"/>
              </a:ext>
            </a:extLst>
          </p:cNvPr>
          <p:cNvCxnSpPr>
            <a:cxnSpLocks/>
          </p:cNvCxnSpPr>
          <p:nvPr/>
        </p:nvCxnSpPr>
        <p:spPr>
          <a:xfrm>
            <a:off x="1979407" y="2417148"/>
            <a:ext cx="1516340" cy="0"/>
          </a:xfrm>
          <a:prstGeom prst="line">
            <a:avLst/>
          </a:prstGeom>
          <a:ln w="25400">
            <a:solidFill>
              <a:schemeClr val="accent1">
                <a:lumMod val="20000"/>
                <a:lumOff val="80000"/>
              </a:schemeClr>
            </a:solidFill>
          </a:ln>
        </p:spPr>
        <p:style>
          <a:lnRef idx="2">
            <a:schemeClr val="accent1"/>
          </a:lnRef>
          <a:fillRef idx="0">
            <a:schemeClr val="accent1"/>
          </a:fillRef>
          <a:effectRef idx="1">
            <a:schemeClr val="accent1"/>
          </a:effectRef>
          <a:fontRef idx="minor">
            <a:schemeClr val="tx1"/>
          </a:fontRef>
        </p:style>
      </p:cxnSp>
      <p:cxnSp>
        <p:nvCxnSpPr>
          <p:cNvPr id="2" name="Straight Connector 1">
            <a:extLst>
              <a:ext uri="{FF2B5EF4-FFF2-40B4-BE49-F238E27FC236}">
                <a16:creationId xmlns:a16="http://schemas.microsoft.com/office/drawing/2014/main" id="{D3C2E666-E9BE-6D85-6F8B-60C5567B9482}"/>
              </a:ext>
            </a:extLst>
          </p:cNvPr>
          <p:cNvCxnSpPr>
            <a:cxnSpLocks/>
          </p:cNvCxnSpPr>
          <p:nvPr/>
        </p:nvCxnSpPr>
        <p:spPr>
          <a:xfrm>
            <a:off x="3596738" y="2417148"/>
            <a:ext cx="1516340" cy="0"/>
          </a:xfrm>
          <a:prstGeom prst="line">
            <a:avLst/>
          </a:prstGeom>
          <a:ln w="25400">
            <a:solidFill>
              <a:schemeClr val="accent1">
                <a:lumMod val="20000"/>
                <a:lumOff val="80000"/>
              </a:schemeClr>
            </a:solidFill>
          </a:ln>
        </p:spPr>
        <p:style>
          <a:lnRef idx="2">
            <a:schemeClr val="accent1"/>
          </a:lnRef>
          <a:fillRef idx="0">
            <a:schemeClr val="accent1"/>
          </a:fillRef>
          <a:effectRef idx="1">
            <a:schemeClr val="accent1"/>
          </a:effectRef>
          <a:fontRef idx="minor">
            <a:schemeClr val="tx1"/>
          </a:fontRef>
        </p:style>
      </p:cxnSp>
      <p:cxnSp>
        <p:nvCxnSpPr>
          <p:cNvPr id="3" name="Straight Connector 2">
            <a:extLst>
              <a:ext uri="{FF2B5EF4-FFF2-40B4-BE49-F238E27FC236}">
                <a16:creationId xmlns:a16="http://schemas.microsoft.com/office/drawing/2014/main" id="{0FEBAD4A-A8FA-D216-47E6-C377DA02953F}"/>
              </a:ext>
            </a:extLst>
          </p:cNvPr>
          <p:cNvCxnSpPr>
            <a:cxnSpLocks/>
          </p:cNvCxnSpPr>
          <p:nvPr/>
        </p:nvCxnSpPr>
        <p:spPr>
          <a:xfrm>
            <a:off x="5214067" y="2417148"/>
            <a:ext cx="1516340" cy="0"/>
          </a:xfrm>
          <a:prstGeom prst="line">
            <a:avLst/>
          </a:prstGeom>
          <a:ln w="25400">
            <a:solidFill>
              <a:schemeClr val="accent1">
                <a:lumMod val="20000"/>
                <a:lumOff val="80000"/>
              </a:schemeClr>
            </a:solidFill>
          </a:ln>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EE580F5E-F45C-23DF-1348-7CC45FB4CED8}"/>
              </a:ext>
            </a:extLst>
          </p:cNvPr>
          <p:cNvCxnSpPr>
            <a:cxnSpLocks/>
          </p:cNvCxnSpPr>
          <p:nvPr/>
        </p:nvCxnSpPr>
        <p:spPr>
          <a:xfrm>
            <a:off x="6831397" y="2417148"/>
            <a:ext cx="1516340" cy="0"/>
          </a:xfrm>
          <a:prstGeom prst="line">
            <a:avLst/>
          </a:prstGeom>
          <a:ln w="25400">
            <a:solidFill>
              <a:schemeClr val="accent1">
                <a:lumMod val="20000"/>
                <a:lumOff val="80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67889A41-8EC4-B4B4-8956-D881861B8F27}"/>
              </a:ext>
            </a:extLst>
          </p:cNvPr>
          <p:cNvCxnSpPr>
            <a:cxnSpLocks/>
          </p:cNvCxnSpPr>
          <p:nvPr/>
        </p:nvCxnSpPr>
        <p:spPr>
          <a:xfrm>
            <a:off x="8448729" y="2417148"/>
            <a:ext cx="1516340" cy="0"/>
          </a:xfrm>
          <a:prstGeom prst="line">
            <a:avLst/>
          </a:prstGeom>
          <a:ln w="25400">
            <a:solidFill>
              <a:schemeClr val="accent1">
                <a:lumMod val="20000"/>
                <a:lumOff val="80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4535486C-55E6-D642-A9FA-6D466DAC5036}"/>
              </a:ext>
            </a:extLst>
          </p:cNvPr>
          <p:cNvCxnSpPr>
            <a:cxnSpLocks/>
          </p:cNvCxnSpPr>
          <p:nvPr/>
        </p:nvCxnSpPr>
        <p:spPr>
          <a:xfrm>
            <a:off x="10066059" y="2417148"/>
            <a:ext cx="1516340" cy="0"/>
          </a:xfrm>
          <a:prstGeom prst="line">
            <a:avLst/>
          </a:prstGeom>
          <a:ln w="25400">
            <a:solidFill>
              <a:schemeClr val="accent1">
                <a:lumMod val="20000"/>
                <a:lumOff val="80000"/>
              </a:schemeClr>
            </a:solidFill>
          </a:ln>
        </p:spPr>
        <p:style>
          <a:lnRef idx="2">
            <a:schemeClr val="accent1"/>
          </a:lnRef>
          <a:fillRef idx="0">
            <a:schemeClr val="accent1"/>
          </a:fillRef>
          <a:effectRef idx="1">
            <a:schemeClr val="accent1"/>
          </a:effectRef>
          <a:fontRef idx="minor">
            <a:schemeClr val="tx1"/>
          </a:fontRef>
        </p:style>
      </p:cxnSp>
      <p:grpSp>
        <p:nvGrpSpPr>
          <p:cNvPr id="72" name="Group 71">
            <a:extLst>
              <a:ext uri="{FF2B5EF4-FFF2-40B4-BE49-F238E27FC236}">
                <a16:creationId xmlns:a16="http://schemas.microsoft.com/office/drawing/2014/main" id="{8A8027E7-BD8B-75C9-D00A-499B706608D9}"/>
              </a:ext>
            </a:extLst>
          </p:cNvPr>
          <p:cNvGrpSpPr/>
          <p:nvPr/>
        </p:nvGrpSpPr>
        <p:grpSpPr>
          <a:xfrm>
            <a:off x="1979407" y="2019698"/>
            <a:ext cx="1573418" cy="326868"/>
            <a:chOff x="1979407" y="2173045"/>
            <a:chExt cx="1573418" cy="326868"/>
          </a:xfrm>
        </p:grpSpPr>
        <p:sp>
          <p:nvSpPr>
            <p:cNvPr id="7" name="Rectangle 6">
              <a:extLst>
                <a:ext uri="{FF2B5EF4-FFF2-40B4-BE49-F238E27FC236}">
                  <a16:creationId xmlns:a16="http://schemas.microsoft.com/office/drawing/2014/main" id="{2133A469-42C2-8E2D-A529-3296B88755F8}"/>
                </a:ext>
              </a:extLst>
            </p:cNvPr>
            <p:cNvSpPr/>
            <p:nvPr/>
          </p:nvSpPr>
          <p:spPr>
            <a:xfrm>
              <a:off x="1979407" y="2173045"/>
              <a:ext cx="1516340" cy="32686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Montserrat ExtraBold" pitchFamily="2" charset="0"/>
                  <a:ea typeface="+mn-ea"/>
                  <a:cs typeface="+mn-cs"/>
                </a:rPr>
                <a:t>Awareness</a:t>
              </a:r>
            </a:p>
          </p:txBody>
        </p:sp>
        <p:sp>
          <p:nvSpPr>
            <p:cNvPr id="20" name="Isosceles Triangle 19">
              <a:extLst>
                <a:ext uri="{FF2B5EF4-FFF2-40B4-BE49-F238E27FC236}">
                  <a16:creationId xmlns:a16="http://schemas.microsoft.com/office/drawing/2014/main" id="{1468B54C-F5A0-1BB0-9395-2DA83E41EF1B}"/>
                </a:ext>
              </a:extLst>
            </p:cNvPr>
            <p:cNvSpPr/>
            <p:nvPr/>
          </p:nvSpPr>
          <p:spPr>
            <a:xfrm rot="5400000">
              <a:off x="3441585" y="2307315"/>
              <a:ext cx="164153" cy="58327"/>
            </a:xfrm>
            <a:prstGeom prst="triangl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ontserrat"/>
                <a:ea typeface="+mn-ea"/>
                <a:cs typeface="+mn-cs"/>
              </a:endParaRPr>
            </a:p>
          </p:txBody>
        </p:sp>
      </p:grpSp>
      <p:grpSp>
        <p:nvGrpSpPr>
          <p:cNvPr id="73" name="Group 72">
            <a:extLst>
              <a:ext uri="{FF2B5EF4-FFF2-40B4-BE49-F238E27FC236}">
                <a16:creationId xmlns:a16="http://schemas.microsoft.com/office/drawing/2014/main" id="{FBC997E3-8FB5-80F1-0716-5E7C68B62145}"/>
              </a:ext>
            </a:extLst>
          </p:cNvPr>
          <p:cNvGrpSpPr/>
          <p:nvPr/>
        </p:nvGrpSpPr>
        <p:grpSpPr>
          <a:xfrm>
            <a:off x="3596738" y="2019698"/>
            <a:ext cx="1574664" cy="326868"/>
            <a:chOff x="3596738" y="2173045"/>
            <a:chExt cx="1574664" cy="326868"/>
          </a:xfrm>
        </p:grpSpPr>
        <p:sp>
          <p:nvSpPr>
            <p:cNvPr id="8" name="Rectangle 7">
              <a:extLst>
                <a:ext uri="{FF2B5EF4-FFF2-40B4-BE49-F238E27FC236}">
                  <a16:creationId xmlns:a16="http://schemas.microsoft.com/office/drawing/2014/main" id="{0BCF53FC-CA9E-E38C-0648-E0FDEB143F56}"/>
                </a:ext>
              </a:extLst>
            </p:cNvPr>
            <p:cNvSpPr/>
            <p:nvPr/>
          </p:nvSpPr>
          <p:spPr>
            <a:xfrm>
              <a:off x="3596738" y="2173045"/>
              <a:ext cx="1516340" cy="32686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Montserrat ExtraBold" pitchFamily="2" charset="0"/>
                  <a:ea typeface="+mn-ea"/>
                  <a:cs typeface="+mn-cs"/>
                </a:rPr>
                <a:t>Consideration</a:t>
              </a:r>
            </a:p>
          </p:txBody>
        </p:sp>
        <p:sp>
          <p:nvSpPr>
            <p:cNvPr id="40" name="Isosceles Triangle 39">
              <a:extLst>
                <a:ext uri="{FF2B5EF4-FFF2-40B4-BE49-F238E27FC236}">
                  <a16:creationId xmlns:a16="http://schemas.microsoft.com/office/drawing/2014/main" id="{7586966B-B218-707C-4695-EC63DC80F041}"/>
                </a:ext>
              </a:extLst>
            </p:cNvPr>
            <p:cNvSpPr/>
            <p:nvPr/>
          </p:nvSpPr>
          <p:spPr>
            <a:xfrm rot="5400000">
              <a:off x="5060162" y="2315201"/>
              <a:ext cx="164153" cy="58327"/>
            </a:xfrm>
            <a:prstGeom prst="triangl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ontserrat"/>
                <a:ea typeface="+mn-ea"/>
                <a:cs typeface="+mn-cs"/>
              </a:endParaRPr>
            </a:p>
          </p:txBody>
        </p:sp>
      </p:grpSp>
      <p:grpSp>
        <p:nvGrpSpPr>
          <p:cNvPr id="74" name="Group 73">
            <a:extLst>
              <a:ext uri="{FF2B5EF4-FFF2-40B4-BE49-F238E27FC236}">
                <a16:creationId xmlns:a16="http://schemas.microsoft.com/office/drawing/2014/main" id="{B3C9BDCA-D40E-412F-C44F-B807D3143DF0}"/>
              </a:ext>
            </a:extLst>
          </p:cNvPr>
          <p:cNvGrpSpPr/>
          <p:nvPr/>
        </p:nvGrpSpPr>
        <p:grpSpPr>
          <a:xfrm>
            <a:off x="5214067" y="2019698"/>
            <a:ext cx="1574666" cy="326868"/>
            <a:chOff x="5214067" y="2173045"/>
            <a:chExt cx="1574666" cy="326868"/>
          </a:xfrm>
        </p:grpSpPr>
        <p:sp>
          <p:nvSpPr>
            <p:cNvPr id="9" name="Rectangle 8">
              <a:extLst>
                <a:ext uri="{FF2B5EF4-FFF2-40B4-BE49-F238E27FC236}">
                  <a16:creationId xmlns:a16="http://schemas.microsoft.com/office/drawing/2014/main" id="{20871528-515B-DCA6-17A7-243FFD65E7CA}"/>
                </a:ext>
              </a:extLst>
            </p:cNvPr>
            <p:cNvSpPr/>
            <p:nvPr/>
          </p:nvSpPr>
          <p:spPr>
            <a:xfrm>
              <a:off x="5214067" y="2173045"/>
              <a:ext cx="1516340" cy="32686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Montserrat ExtraBold" pitchFamily="2" charset="0"/>
                  <a:ea typeface="+mn-ea"/>
                  <a:cs typeface="+mn-cs"/>
                </a:rPr>
                <a:t>Purchase</a:t>
              </a:r>
            </a:p>
          </p:txBody>
        </p:sp>
        <p:sp>
          <p:nvSpPr>
            <p:cNvPr id="41" name="Isosceles Triangle 40">
              <a:extLst>
                <a:ext uri="{FF2B5EF4-FFF2-40B4-BE49-F238E27FC236}">
                  <a16:creationId xmlns:a16="http://schemas.microsoft.com/office/drawing/2014/main" id="{3B948D6B-DE9A-8B97-FF48-50A4B53453AB}"/>
                </a:ext>
              </a:extLst>
            </p:cNvPr>
            <p:cNvSpPr/>
            <p:nvPr/>
          </p:nvSpPr>
          <p:spPr>
            <a:xfrm rot="5400000">
              <a:off x="6677493" y="2315202"/>
              <a:ext cx="164153" cy="58327"/>
            </a:xfrm>
            <a:prstGeom prst="triangl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ontserrat"/>
                <a:ea typeface="+mn-ea"/>
                <a:cs typeface="+mn-cs"/>
              </a:endParaRPr>
            </a:p>
          </p:txBody>
        </p:sp>
      </p:grpSp>
      <p:grpSp>
        <p:nvGrpSpPr>
          <p:cNvPr id="75" name="Group 74">
            <a:extLst>
              <a:ext uri="{FF2B5EF4-FFF2-40B4-BE49-F238E27FC236}">
                <a16:creationId xmlns:a16="http://schemas.microsoft.com/office/drawing/2014/main" id="{C5BB09A5-B149-1555-C891-9576B90BE66A}"/>
              </a:ext>
            </a:extLst>
          </p:cNvPr>
          <p:cNvGrpSpPr/>
          <p:nvPr/>
        </p:nvGrpSpPr>
        <p:grpSpPr>
          <a:xfrm>
            <a:off x="6831398" y="2019698"/>
            <a:ext cx="1573137" cy="326868"/>
            <a:chOff x="6831398" y="2173045"/>
            <a:chExt cx="1573137" cy="326868"/>
          </a:xfrm>
        </p:grpSpPr>
        <p:sp>
          <p:nvSpPr>
            <p:cNvPr id="10" name="Rectangle 9">
              <a:extLst>
                <a:ext uri="{FF2B5EF4-FFF2-40B4-BE49-F238E27FC236}">
                  <a16:creationId xmlns:a16="http://schemas.microsoft.com/office/drawing/2014/main" id="{F9ACC0F9-AB4C-9307-339E-F855B438A0F6}"/>
                </a:ext>
              </a:extLst>
            </p:cNvPr>
            <p:cNvSpPr/>
            <p:nvPr/>
          </p:nvSpPr>
          <p:spPr>
            <a:xfrm>
              <a:off x="6831398" y="2173045"/>
              <a:ext cx="1516340" cy="32686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Montserrat ExtraBold" pitchFamily="2" charset="0"/>
                  <a:ea typeface="+mn-ea"/>
                  <a:cs typeface="+mn-cs"/>
                </a:rPr>
                <a:t>Onboarding</a:t>
              </a:r>
            </a:p>
          </p:txBody>
        </p:sp>
        <p:sp>
          <p:nvSpPr>
            <p:cNvPr id="45" name="Isosceles Triangle 44">
              <a:extLst>
                <a:ext uri="{FF2B5EF4-FFF2-40B4-BE49-F238E27FC236}">
                  <a16:creationId xmlns:a16="http://schemas.microsoft.com/office/drawing/2014/main" id="{3E5758BC-CFD3-750C-933E-139A0A151DED}"/>
                </a:ext>
              </a:extLst>
            </p:cNvPr>
            <p:cNvSpPr/>
            <p:nvPr/>
          </p:nvSpPr>
          <p:spPr>
            <a:xfrm rot="5400000">
              <a:off x="8293295" y="2315203"/>
              <a:ext cx="164153" cy="58327"/>
            </a:xfrm>
            <a:prstGeom prst="triangl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ontserrat"/>
                <a:ea typeface="+mn-ea"/>
                <a:cs typeface="+mn-cs"/>
              </a:endParaRPr>
            </a:p>
          </p:txBody>
        </p:sp>
      </p:grpSp>
      <p:grpSp>
        <p:nvGrpSpPr>
          <p:cNvPr id="76" name="Group 75">
            <a:extLst>
              <a:ext uri="{FF2B5EF4-FFF2-40B4-BE49-F238E27FC236}">
                <a16:creationId xmlns:a16="http://schemas.microsoft.com/office/drawing/2014/main" id="{9B44CA73-CDE6-CED0-B7F6-5A3C42633136}"/>
              </a:ext>
            </a:extLst>
          </p:cNvPr>
          <p:cNvGrpSpPr/>
          <p:nvPr/>
        </p:nvGrpSpPr>
        <p:grpSpPr>
          <a:xfrm>
            <a:off x="8448729" y="2019698"/>
            <a:ext cx="1574663" cy="326868"/>
            <a:chOff x="8448729" y="2173045"/>
            <a:chExt cx="1574663" cy="326868"/>
          </a:xfrm>
        </p:grpSpPr>
        <p:sp>
          <p:nvSpPr>
            <p:cNvPr id="11" name="Rectangle 10">
              <a:extLst>
                <a:ext uri="{FF2B5EF4-FFF2-40B4-BE49-F238E27FC236}">
                  <a16:creationId xmlns:a16="http://schemas.microsoft.com/office/drawing/2014/main" id="{E3A3102C-E374-60FE-BB9C-FFD199107713}"/>
                </a:ext>
              </a:extLst>
            </p:cNvPr>
            <p:cNvSpPr/>
            <p:nvPr/>
          </p:nvSpPr>
          <p:spPr>
            <a:xfrm>
              <a:off x="8448729" y="2173045"/>
              <a:ext cx="1516340" cy="32686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Montserrat ExtraBold" pitchFamily="2" charset="0"/>
                  <a:ea typeface="+mn-ea"/>
                  <a:cs typeface="+mn-cs"/>
                </a:rPr>
                <a:t>Engagement</a:t>
              </a:r>
            </a:p>
          </p:txBody>
        </p:sp>
        <p:sp>
          <p:nvSpPr>
            <p:cNvPr id="46" name="Isosceles Triangle 45">
              <a:extLst>
                <a:ext uri="{FF2B5EF4-FFF2-40B4-BE49-F238E27FC236}">
                  <a16:creationId xmlns:a16="http://schemas.microsoft.com/office/drawing/2014/main" id="{FFC08DCC-3F79-195A-2997-C7B47FBBC55C}"/>
                </a:ext>
              </a:extLst>
            </p:cNvPr>
            <p:cNvSpPr/>
            <p:nvPr/>
          </p:nvSpPr>
          <p:spPr>
            <a:xfrm rot="5400000">
              <a:off x="9912152" y="2315205"/>
              <a:ext cx="164153" cy="58327"/>
            </a:xfrm>
            <a:prstGeom prst="triangl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ontserrat"/>
                <a:ea typeface="+mn-ea"/>
                <a:cs typeface="+mn-cs"/>
              </a:endParaRPr>
            </a:p>
          </p:txBody>
        </p:sp>
      </p:grpSp>
      <p:grpSp>
        <p:nvGrpSpPr>
          <p:cNvPr id="71" name="Group 70">
            <a:extLst>
              <a:ext uri="{FF2B5EF4-FFF2-40B4-BE49-F238E27FC236}">
                <a16:creationId xmlns:a16="http://schemas.microsoft.com/office/drawing/2014/main" id="{EA845627-0A37-08E4-0DEF-036FDD7820CD}"/>
              </a:ext>
            </a:extLst>
          </p:cNvPr>
          <p:cNvGrpSpPr/>
          <p:nvPr/>
        </p:nvGrpSpPr>
        <p:grpSpPr>
          <a:xfrm>
            <a:off x="10066059" y="2019698"/>
            <a:ext cx="1574666" cy="326868"/>
            <a:chOff x="10066059" y="2173045"/>
            <a:chExt cx="1574666" cy="326868"/>
          </a:xfrm>
        </p:grpSpPr>
        <p:sp>
          <p:nvSpPr>
            <p:cNvPr id="12" name="Rectangle 11">
              <a:extLst>
                <a:ext uri="{FF2B5EF4-FFF2-40B4-BE49-F238E27FC236}">
                  <a16:creationId xmlns:a16="http://schemas.microsoft.com/office/drawing/2014/main" id="{7F0C5208-1C64-F5BA-2F03-B7F95370D9DA}"/>
                </a:ext>
              </a:extLst>
            </p:cNvPr>
            <p:cNvSpPr/>
            <p:nvPr/>
          </p:nvSpPr>
          <p:spPr>
            <a:xfrm>
              <a:off x="10066059" y="2173045"/>
              <a:ext cx="1516340" cy="32686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Montserrat ExtraBold" pitchFamily="2" charset="0"/>
                  <a:ea typeface="+mn-ea"/>
                  <a:cs typeface="+mn-cs"/>
                </a:rPr>
                <a:t>Loyalty</a:t>
              </a:r>
            </a:p>
          </p:txBody>
        </p:sp>
        <p:sp>
          <p:nvSpPr>
            <p:cNvPr id="47" name="Isosceles Triangle 46">
              <a:extLst>
                <a:ext uri="{FF2B5EF4-FFF2-40B4-BE49-F238E27FC236}">
                  <a16:creationId xmlns:a16="http://schemas.microsoft.com/office/drawing/2014/main" id="{F131DF50-65EA-359A-D91E-F994C71BEE44}"/>
                </a:ext>
              </a:extLst>
            </p:cNvPr>
            <p:cNvSpPr/>
            <p:nvPr/>
          </p:nvSpPr>
          <p:spPr>
            <a:xfrm rot="5400000">
              <a:off x="11529485" y="2315206"/>
              <a:ext cx="164153" cy="58327"/>
            </a:xfrm>
            <a:prstGeom prst="triangl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ontserrat"/>
                <a:ea typeface="+mn-ea"/>
                <a:cs typeface="+mn-cs"/>
              </a:endParaRPr>
            </a:p>
          </p:txBody>
        </p:sp>
      </p:grpSp>
      <p:cxnSp>
        <p:nvCxnSpPr>
          <p:cNvPr id="49" name="Straight Connector 48">
            <a:extLst>
              <a:ext uri="{FF2B5EF4-FFF2-40B4-BE49-F238E27FC236}">
                <a16:creationId xmlns:a16="http://schemas.microsoft.com/office/drawing/2014/main" id="{9F48BE9E-DDF8-708B-8BA7-1024F1AE09F0}"/>
              </a:ext>
            </a:extLst>
          </p:cNvPr>
          <p:cNvCxnSpPr>
            <a:cxnSpLocks/>
          </p:cNvCxnSpPr>
          <p:nvPr/>
        </p:nvCxnSpPr>
        <p:spPr>
          <a:xfrm>
            <a:off x="609600" y="2417148"/>
            <a:ext cx="1268813" cy="0"/>
          </a:xfrm>
          <a:prstGeom prst="line">
            <a:avLst/>
          </a:prstGeom>
          <a:ln w="2540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EF2438B5-A1CC-B4E0-C97C-E4D480701F72}"/>
              </a:ext>
            </a:extLst>
          </p:cNvPr>
          <p:cNvCxnSpPr>
            <a:cxnSpLocks/>
          </p:cNvCxnSpPr>
          <p:nvPr/>
        </p:nvCxnSpPr>
        <p:spPr>
          <a:xfrm>
            <a:off x="609600" y="3537842"/>
            <a:ext cx="1268813" cy="0"/>
          </a:xfrm>
          <a:prstGeom prst="line">
            <a:avLst/>
          </a:prstGeom>
          <a:ln w="2540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E8AA2ED8-3FE1-61C4-C028-89906C12AE55}"/>
              </a:ext>
            </a:extLst>
          </p:cNvPr>
          <p:cNvCxnSpPr>
            <a:cxnSpLocks/>
          </p:cNvCxnSpPr>
          <p:nvPr/>
        </p:nvCxnSpPr>
        <p:spPr>
          <a:xfrm>
            <a:off x="609600" y="4658536"/>
            <a:ext cx="1268813" cy="0"/>
          </a:xfrm>
          <a:prstGeom prst="line">
            <a:avLst/>
          </a:prstGeom>
          <a:ln w="2540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A760E676-6CFF-C1C5-2AD6-59A046A60F4F}"/>
              </a:ext>
            </a:extLst>
          </p:cNvPr>
          <p:cNvCxnSpPr>
            <a:cxnSpLocks/>
          </p:cNvCxnSpPr>
          <p:nvPr/>
        </p:nvCxnSpPr>
        <p:spPr>
          <a:xfrm>
            <a:off x="1979407" y="3537842"/>
            <a:ext cx="1268813" cy="0"/>
          </a:xfrm>
          <a:prstGeom prst="line">
            <a:avLst/>
          </a:prstGeom>
          <a:ln w="25400">
            <a:solidFill>
              <a:schemeClr val="accent1">
                <a:lumMod val="20000"/>
                <a:lumOff val="80000"/>
              </a:schemeClr>
            </a:solidFill>
          </a:ln>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2403FC00-EE3C-D464-E4B9-781434FE54F6}"/>
              </a:ext>
            </a:extLst>
          </p:cNvPr>
          <p:cNvCxnSpPr>
            <a:cxnSpLocks/>
          </p:cNvCxnSpPr>
          <p:nvPr/>
        </p:nvCxnSpPr>
        <p:spPr>
          <a:xfrm>
            <a:off x="1979407" y="4658536"/>
            <a:ext cx="1268813" cy="0"/>
          </a:xfrm>
          <a:prstGeom prst="line">
            <a:avLst/>
          </a:prstGeom>
          <a:ln w="25400">
            <a:solidFill>
              <a:schemeClr val="accent1">
                <a:lumMod val="20000"/>
                <a:lumOff val="80000"/>
              </a:schemeClr>
            </a:solidFill>
          </a:ln>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09AA4147-AEEC-E9B1-DBCA-86DC8C17A173}"/>
              </a:ext>
            </a:extLst>
          </p:cNvPr>
          <p:cNvCxnSpPr>
            <a:cxnSpLocks/>
          </p:cNvCxnSpPr>
          <p:nvPr/>
        </p:nvCxnSpPr>
        <p:spPr>
          <a:xfrm>
            <a:off x="3596738" y="3537842"/>
            <a:ext cx="1268813" cy="0"/>
          </a:xfrm>
          <a:prstGeom prst="line">
            <a:avLst/>
          </a:prstGeom>
          <a:ln w="25400">
            <a:solidFill>
              <a:schemeClr val="accent1">
                <a:lumMod val="20000"/>
                <a:lumOff val="80000"/>
              </a:schemeClr>
            </a:solidFill>
          </a:ln>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122DE689-766D-DAE4-CFEE-F6573D4787AC}"/>
              </a:ext>
            </a:extLst>
          </p:cNvPr>
          <p:cNvCxnSpPr>
            <a:cxnSpLocks/>
          </p:cNvCxnSpPr>
          <p:nvPr/>
        </p:nvCxnSpPr>
        <p:spPr>
          <a:xfrm>
            <a:off x="3596738" y="4658536"/>
            <a:ext cx="1268813" cy="0"/>
          </a:xfrm>
          <a:prstGeom prst="line">
            <a:avLst/>
          </a:prstGeom>
          <a:ln w="25400">
            <a:solidFill>
              <a:schemeClr val="accent1">
                <a:lumMod val="20000"/>
                <a:lumOff val="80000"/>
              </a:schemeClr>
            </a:solidFill>
          </a:ln>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7B66B83C-58ED-F704-630D-C6C4D38A5161}"/>
              </a:ext>
            </a:extLst>
          </p:cNvPr>
          <p:cNvCxnSpPr>
            <a:cxnSpLocks/>
          </p:cNvCxnSpPr>
          <p:nvPr/>
        </p:nvCxnSpPr>
        <p:spPr>
          <a:xfrm>
            <a:off x="5214067" y="3537842"/>
            <a:ext cx="1268813" cy="0"/>
          </a:xfrm>
          <a:prstGeom prst="line">
            <a:avLst/>
          </a:prstGeom>
          <a:ln w="25400">
            <a:solidFill>
              <a:schemeClr val="accent1">
                <a:lumMod val="20000"/>
                <a:lumOff val="80000"/>
              </a:schemeClr>
            </a:solidFill>
          </a:ln>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7303912D-1C97-BCC3-F1AA-284DF6E0C80D}"/>
              </a:ext>
            </a:extLst>
          </p:cNvPr>
          <p:cNvCxnSpPr>
            <a:cxnSpLocks/>
          </p:cNvCxnSpPr>
          <p:nvPr/>
        </p:nvCxnSpPr>
        <p:spPr>
          <a:xfrm>
            <a:off x="5214067" y="4658536"/>
            <a:ext cx="1268813" cy="0"/>
          </a:xfrm>
          <a:prstGeom prst="line">
            <a:avLst/>
          </a:prstGeom>
          <a:ln w="25400">
            <a:solidFill>
              <a:schemeClr val="accent1">
                <a:lumMod val="20000"/>
                <a:lumOff val="80000"/>
              </a:schemeClr>
            </a:solidFill>
          </a:ln>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21B869A2-4424-0B71-CBE5-BA81C5F54782}"/>
              </a:ext>
            </a:extLst>
          </p:cNvPr>
          <p:cNvCxnSpPr>
            <a:cxnSpLocks/>
          </p:cNvCxnSpPr>
          <p:nvPr/>
        </p:nvCxnSpPr>
        <p:spPr>
          <a:xfrm>
            <a:off x="6831396" y="3537842"/>
            <a:ext cx="1268813" cy="0"/>
          </a:xfrm>
          <a:prstGeom prst="line">
            <a:avLst/>
          </a:prstGeom>
          <a:ln w="25400">
            <a:solidFill>
              <a:schemeClr val="accent1">
                <a:lumMod val="20000"/>
                <a:lumOff val="80000"/>
              </a:schemeClr>
            </a:solidFill>
          </a:ln>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29FDBAD8-3FA3-B54D-D5A1-BD1583E8E5DF}"/>
              </a:ext>
            </a:extLst>
          </p:cNvPr>
          <p:cNvCxnSpPr>
            <a:cxnSpLocks/>
          </p:cNvCxnSpPr>
          <p:nvPr/>
        </p:nvCxnSpPr>
        <p:spPr>
          <a:xfrm>
            <a:off x="6831396" y="4658536"/>
            <a:ext cx="1268813" cy="0"/>
          </a:xfrm>
          <a:prstGeom prst="line">
            <a:avLst/>
          </a:prstGeom>
          <a:ln w="25400">
            <a:solidFill>
              <a:schemeClr val="accent1">
                <a:lumMod val="20000"/>
                <a:lumOff val="80000"/>
              </a:schemeClr>
            </a:solidFill>
          </a:ln>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DA7BC856-4C4A-0A7F-F523-FDA99BFF06F1}"/>
              </a:ext>
            </a:extLst>
          </p:cNvPr>
          <p:cNvCxnSpPr>
            <a:cxnSpLocks/>
          </p:cNvCxnSpPr>
          <p:nvPr/>
        </p:nvCxnSpPr>
        <p:spPr>
          <a:xfrm>
            <a:off x="8448726" y="3537842"/>
            <a:ext cx="1268813" cy="0"/>
          </a:xfrm>
          <a:prstGeom prst="line">
            <a:avLst/>
          </a:prstGeom>
          <a:ln w="25400">
            <a:solidFill>
              <a:schemeClr val="accent1">
                <a:lumMod val="20000"/>
                <a:lumOff val="80000"/>
              </a:schemeClr>
            </a:solidFill>
          </a:ln>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1892B322-4DBE-A005-9A5B-02879DFBA4CD}"/>
              </a:ext>
            </a:extLst>
          </p:cNvPr>
          <p:cNvCxnSpPr>
            <a:cxnSpLocks/>
          </p:cNvCxnSpPr>
          <p:nvPr/>
        </p:nvCxnSpPr>
        <p:spPr>
          <a:xfrm>
            <a:off x="8448726" y="4658536"/>
            <a:ext cx="1268813" cy="0"/>
          </a:xfrm>
          <a:prstGeom prst="line">
            <a:avLst/>
          </a:prstGeom>
          <a:ln w="25400">
            <a:solidFill>
              <a:schemeClr val="accent1">
                <a:lumMod val="20000"/>
                <a:lumOff val="80000"/>
              </a:schemeClr>
            </a:solidFill>
          </a:ln>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D93572B8-1300-4FD0-8E1D-7994D7814B3B}"/>
              </a:ext>
            </a:extLst>
          </p:cNvPr>
          <p:cNvCxnSpPr>
            <a:cxnSpLocks/>
          </p:cNvCxnSpPr>
          <p:nvPr/>
        </p:nvCxnSpPr>
        <p:spPr>
          <a:xfrm>
            <a:off x="10066061" y="3537842"/>
            <a:ext cx="1268813" cy="0"/>
          </a:xfrm>
          <a:prstGeom prst="line">
            <a:avLst/>
          </a:prstGeom>
          <a:ln w="25400">
            <a:solidFill>
              <a:schemeClr val="accent1">
                <a:lumMod val="20000"/>
                <a:lumOff val="80000"/>
              </a:schemeClr>
            </a:solidFill>
          </a:ln>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D90AD008-C730-FD10-D341-03E5E3184526}"/>
              </a:ext>
            </a:extLst>
          </p:cNvPr>
          <p:cNvCxnSpPr>
            <a:cxnSpLocks/>
          </p:cNvCxnSpPr>
          <p:nvPr/>
        </p:nvCxnSpPr>
        <p:spPr>
          <a:xfrm>
            <a:off x="10066061" y="4658536"/>
            <a:ext cx="1268813" cy="0"/>
          </a:xfrm>
          <a:prstGeom prst="line">
            <a:avLst/>
          </a:prstGeom>
          <a:ln w="25400">
            <a:solidFill>
              <a:schemeClr val="accent1">
                <a:lumMod val="20000"/>
                <a:lumOff val="80000"/>
              </a:schemeClr>
            </a:solidFill>
          </a:ln>
        </p:spPr>
        <p:style>
          <a:lnRef idx="2">
            <a:schemeClr val="accent1"/>
          </a:lnRef>
          <a:fillRef idx="0">
            <a:schemeClr val="accent1"/>
          </a:fillRef>
          <a:effectRef idx="1">
            <a:schemeClr val="accent1"/>
          </a:effectRef>
          <a:fontRef idx="minor">
            <a:schemeClr val="tx1"/>
          </a:fontRef>
        </p:style>
      </p:cxnSp>
      <p:pic>
        <p:nvPicPr>
          <p:cNvPr id="98" name="Graphic 97">
            <a:extLst>
              <a:ext uri="{FF2B5EF4-FFF2-40B4-BE49-F238E27FC236}">
                <a16:creationId xmlns:a16="http://schemas.microsoft.com/office/drawing/2014/main" id="{9C1E16C6-8540-57A9-94AA-5960425331B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76546" y="2645711"/>
            <a:ext cx="228600" cy="228600"/>
          </a:xfrm>
          <a:prstGeom prst="rect">
            <a:avLst/>
          </a:prstGeom>
        </p:spPr>
      </p:pic>
      <p:pic>
        <p:nvPicPr>
          <p:cNvPr id="99" name="Graphic 98">
            <a:extLst>
              <a:ext uri="{FF2B5EF4-FFF2-40B4-BE49-F238E27FC236}">
                <a16:creationId xmlns:a16="http://schemas.microsoft.com/office/drawing/2014/main" id="{4274AC94-0757-3D8F-70DD-C1169AB344ED}"/>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576546" y="3695026"/>
            <a:ext cx="228600" cy="228600"/>
          </a:xfrm>
          <a:prstGeom prst="rect">
            <a:avLst/>
          </a:prstGeom>
        </p:spPr>
      </p:pic>
      <p:pic>
        <p:nvPicPr>
          <p:cNvPr id="100" name="Graphic 99">
            <a:extLst>
              <a:ext uri="{FF2B5EF4-FFF2-40B4-BE49-F238E27FC236}">
                <a16:creationId xmlns:a16="http://schemas.microsoft.com/office/drawing/2014/main" id="{DA07E6D7-CD6A-8EF0-EE62-F0797B2E9A92}"/>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576546" y="4806712"/>
            <a:ext cx="228600" cy="228600"/>
          </a:xfrm>
          <a:prstGeom prst="rect">
            <a:avLst/>
          </a:prstGeom>
        </p:spPr>
      </p:pic>
      <p:sp>
        <p:nvSpPr>
          <p:cNvPr id="66" name="Text Placeholder 44">
            <a:extLst>
              <a:ext uri="{FF2B5EF4-FFF2-40B4-BE49-F238E27FC236}">
                <a16:creationId xmlns:a16="http://schemas.microsoft.com/office/drawing/2014/main" id="{0C7C5EA0-FBA6-5E0E-E143-E863360807E2}"/>
              </a:ext>
            </a:extLst>
          </p:cNvPr>
          <p:cNvSpPr txBox="1">
            <a:spLocks/>
          </p:cNvSpPr>
          <p:nvPr/>
        </p:nvSpPr>
        <p:spPr>
          <a:xfrm>
            <a:off x="1283479" y="1541977"/>
            <a:ext cx="10104814" cy="249299"/>
          </a:xfrm>
          <a:prstGeom prst="rect">
            <a:avLst/>
          </a:prstGeom>
        </p:spPr>
        <p:txBody>
          <a:bodyPr lIns="0" tIns="0" rIns="0" bIns="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14000"/>
              </a:lnSpc>
              <a:buNone/>
              <a:defRPr/>
            </a:pPr>
            <a:r>
              <a:rPr lang="en-US" sz="1600" dirty="0">
                <a:solidFill>
                  <a:schemeClr val="tx2"/>
                </a:solidFill>
                <a:latin typeface="Montserrat SemiBold" pitchFamily="2" charset="0"/>
              </a:rPr>
              <a:t>Enhancing Customer Experience Across Every Touchpoint Through Digital Transformation</a:t>
            </a:r>
          </a:p>
        </p:txBody>
      </p:sp>
      <p:grpSp>
        <p:nvGrpSpPr>
          <p:cNvPr id="67" name="Group 66">
            <a:extLst>
              <a:ext uri="{FF2B5EF4-FFF2-40B4-BE49-F238E27FC236}">
                <a16:creationId xmlns:a16="http://schemas.microsoft.com/office/drawing/2014/main" id="{560F5813-A228-D1CC-280F-03C1001DF68B}"/>
              </a:ext>
            </a:extLst>
          </p:cNvPr>
          <p:cNvGrpSpPr/>
          <p:nvPr/>
        </p:nvGrpSpPr>
        <p:grpSpPr>
          <a:xfrm>
            <a:off x="609601" y="1561908"/>
            <a:ext cx="571759" cy="209438"/>
            <a:chOff x="612215" y="3436053"/>
            <a:chExt cx="954475" cy="344047"/>
          </a:xfrm>
        </p:grpSpPr>
        <p:sp>
          <p:nvSpPr>
            <p:cNvPr id="68" name="Parallelogram 67">
              <a:extLst>
                <a:ext uri="{FF2B5EF4-FFF2-40B4-BE49-F238E27FC236}">
                  <a16:creationId xmlns:a16="http://schemas.microsoft.com/office/drawing/2014/main" id="{411C5CA8-82BA-BD8A-48AA-0CA254FE562E}"/>
                </a:ext>
              </a:extLst>
            </p:cNvPr>
            <p:cNvSpPr/>
            <p:nvPr/>
          </p:nvSpPr>
          <p:spPr>
            <a:xfrm>
              <a:off x="1133302" y="3436053"/>
              <a:ext cx="433388" cy="344047"/>
            </a:xfrm>
            <a:prstGeom prst="parallelogram">
              <a:avLst>
                <a:gd name="adj" fmla="val 7812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69" name="Parallelogram 68">
              <a:extLst>
                <a:ext uri="{FF2B5EF4-FFF2-40B4-BE49-F238E27FC236}">
                  <a16:creationId xmlns:a16="http://schemas.microsoft.com/office/drawing/2014/main" id="{77713E9F-F024-BC09-9D6E-2B21639B3DC4}"/>
                </a:ext>
              </a:extLst>
            </p:cNvPr>
            <p:cNvSpPr/>
            <p:nvPr/>
          </p:nvSpPr>
          <p:spPr>
            <a:xfrm>
              <a:off x="858906" y="3436053"/>
              <a:ext cx="378317" cy="344047"/>
            </a:xfrm>
            <a:prstGeom prst="parallelogram">
              <a:avLst>
                <a:gd name="adj" fmla="val 78127"/>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ontserrat"/>
                <a:ea typeface="+mn-ea"/>
                <a:cs typeface="+mn-cs"/>
              </a:endParaRPr>
            </a:p>
          </p:txBody>
        </p:sp>
        <p:sp>
          <p:nvSpPr>
            <p:cNvPr id="70" name="Parallelogram 69">
              <a:extLst>
                <a:ext uri="{FF2B5EF4-FFF2-40B4-BE49-F238E27FC236}">
                  <a16:creationId xmlns:a16="http://schemas.microsoft.com/office/drawing/2014/main" id="{22B1EF7E-2A7A-C23A-569C-F6DD9CF15478}"/>
                </a:ext>
              </a:extLst>
            </p:cNvPr>
            <p:cNvSpPr/>
            <p:nvPr/>
          </p:nvSpPr>
          <p:spPr>
            <a:xfrm>
              <a:off x="612215" y="3436053"/>
              <a:ext cx="350612" cy="344047"/>
            </a:xfrm>
            <a:prstGeom prst="parallelogram">
              <a:avLst>
                <a:gd name="adj" fmla="val 78127"/>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ontserrat"/>
                <a:ea typeface="+mn-ea"/>
                <a:cs typeface="+mn-cs"/>
              </a:endParaRPr>
            </a:p>
          </p:txBody>
        </p:sp>
      </p:grpSp>
    </p:spTree>
    <p:extLst>
      <p:ext uri="{BB962C8B-B14F-4D97-AF65-F5344CB8AC3E}">
        <p14:creationId xmlns:p14="http://schemas.microsoft.com/office/powerpoint/2010/main" val="37311813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43">
            <a:extLst>
              <a:ext uri="{FF2B5EF4-FFF2-40B4-BE49-F238E27FC236}">
                <a16:creationId xmlns:a16="http://schemas.microsoft.com/office/drawing/2014/main" id="{285C67A3-8439-6700-2944-8D2591521730}"/>
              </a:ext>
            </a:extLst>
          </p:cNvPr>
          <p:cNvSpPr txBox="1">
            <a:spLocks/>
          </p:cNvSpPr>
          <p:nvPr/>
        </p:nvSpPr>
        <p:spPr>
          <a:xfrm>
            <a:off x="609600" y="6251575"/>
            <a:ext cx="287338" cy="22225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accent4"/>
                </a:solidFill>
                <a:latin typeface="Montserrat SemiBold"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01</a:t>
            </a:r>
          </a:p>
        </p:txBody>
      </p:sp>
      <p:sp>
        <p:nvSpPr>
          <p:cNvPr id="26" name="Rectangle 25">
            <a:extLst>
              <a:ext uri="{FF2B5EF4-FFF2-40B4-BE49-F238E27FC236}">
                <a16:creationId xmlns:a16="http://schemas.microsoft.com/office/drawing/2014/main" id="{BAD075E7-37E8-C738-95B2-8B636C1C50FA}"/>
              </a:ext>
            </a:extLst>
          </p:cNvPr>
          <p:cNvSpPr/>
          <p:nvPr/>
        </p:nvSpPr>
        <p:spPr>
          <a:xfrm>
            <a:off x="609597" y="3212571"/>
            <a:ext cx="3483286" cy="1877830"/>
          </a:xfrm>
          <a:prstGeom prst="rect">
            <a:avLst/>
          </a:prstGeom>
          <a:solidFill>
            <a:srgbClr val="F8F9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nSpc>
                <a:spcPct val="114000"/>
              </a:lnSpc>
            </a:pPr>
            <a:r>
              <a:rPr lang="en-US" sz="1400" dirty="0">
                <a:solidFill>
                  <a:schemeClr val="tx2"/>
                </a:solidFill>
              </a:rPr>
              <a:t>Enabling agility, scalability, and cost-efficiency through cloud-native platforms.</a:t>
            </a:r>
          </a:p>
          <a:p>
            <a:pPr>
              <a:lnSpc>
                <a:spcPct val="114000"/>
              </a:lnSpc>
            </a:pPr>
            <a:endParaRPr lang="en-US" sz="1400" dirty="0">
              <a:solidFill>
                <a:schemeClr val="tx2"/>
              </a:solidFill>
            </a:endParaRPr>
          </a:p>
        </p:txBody>
      </p:sp>
      <p:sp>
        <p:nvSpPr>
          <p:cNvPr id="47" name="Rectangle 46">
            <a:extLst>
              <a:ext uri="{FF2B5EF4-FFF2-40B4-BE49-F238E27FC236}">
                <a16:creationId xmlns:a16="http://schemas.microsoft.com/office/drawing/2014/main" id="{766F442D-8EEE-B2BA-81F5-2DC0BAAF05E2}"/>
              </a:ext>
            </a:extLst>
          </p:cNvPr>
          <p:cNvSpPr/>
          <p:nvPr/>
        </p:nvSpPr>
        <p:spPr>
          <a:xfrm>
            <a:off x="4354354" y="3212571"/>
            <a:ext cx="3483286" cy="1877830"/>
          </a:xfrm>
          <a:prstGeom prst="rect">
            <a:avLst/>
          </a:prstGeom>
          <a:solidFill>
            <a:srgbClr val="F8F9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nSpc>
                <a:spcPct val="114000"/>
              </a:lnSpc>
            </a:pPr>
            <a:r>
              <a:rPr lang="en-US" sz="1400" dirty="0">
                <a:solidFill>
                  <a:schemeClr val="tx2"/>
                </a:solidFill>
              </a:rPr>
              <a:t>Leveraging data-driven insights to automate decisions and personalize customer experiences.</a:t>
            </a:r>
          </a:p>
          <a:p>
            <a:pPr>
              <a:lnSpc>
                <a:spcPct val="114000"/>
              </a:lnSpc>
            </a:pPr>
            <a:endParaRPr lang="en-US" sz="1400" dirty="0">
              <a:solidFill>
                <a:schemeClr val="tx2"/>
              </a:solidFill>
            </a:endParaRPr>
          </a:p>
        </p:txBody>
      </p:sp>
      <p:sp>
        <p:nvSpPr>
          <p:cNvPr id="52" name="Rectangle 51">
            <a:extLst>
              <a:ext uri="{FF2B5EF4-FFF2-40B4-BE49-F238E27FC236}">
                <a16:creationId xmlns:a16="http://schemas.microsoft.com/office/drawing/2014/main" id="{8FFAA401-E12A-6075-070D-7C01C1759747}"/>
              </a:ext>
            </a:extLst>
          </p:cNvPr>
          <p:cNvSpPr/>
          <p:nvPr/>
        </p:nvSpPr>
        <p:spPr>
          <a:xfrm>
            <a:off x="8099111" y="3212571"/>
            <a:ext cx="3483286" cy="1877830"/>
          </a:xfrm>
          <a:prstGeom prst="rect">
            <a:avLst/>
          </a:prstGeom>
          <a:solidFill>
            <a:srgbClr val="F8F9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nSpc>
                <a:spcPct val="114000"/>
              </a:lnSpc>
            </a:pPr>
            <a:r>
              <a:rPr lang="en-US" sz="1400" dirty="0">
                <a:solidFill>
                  <a:schemeClr val="tx2"/>
                </a:solidFill>
              </a:rPr>
              <a:t>Prioritizing data protection and risk management in a hyperconnected environment.</a:t>
            </a:r>
          </a:p>
          <a:p>
            <a:pPr>
              <a:lnSpc>
                <a:spcPct val="114000"/>
              </a:lnSpc>
            </a:pPr>
            <a:endParaRPr lang="en-US" sz="1400" dirty="0">
              <a:solidFill>
                <a:schemeClr val="tx2"/>
              </a:solidFill>
            </a:endParaRPr>
          </a:p>
        </p:txBody>
      </p:sp>
      <p:sp>
        <p:nvSpPr>
          <p:cNvPr id="5" name="Text Placeholder 4">
            <a:extLst>
              <a:ext uri="{FF2B5EF4-FFF2-40B4-BE49-F238E27FC236}">
                <a16:creationId xmlns:a16="http://schemas.microsoft.com/office/drawing/2014/main" id="{67942906-60CC-C170-B80A-939562C409C8}"/>
              </a:ext>
            </a:extLst>
          </p:cNvPr>
          <p:cNvSpPr>
            <a:spLocks noGrp="1"/>
          </p:cNvSpPr>
          <p:nvPr>
            <p:ph type="body" sz="quarter" idx="18"/>
          </p:nvPr>
        </p:nvSpPr>
        <p:spPr>
          <a:xfrm>
            <a:off x="3197860" y="6279450"/>
            <a:ext cx="5796280" cy="166199"/>
          </a:xfrm>
        </p:spPr>
        <p:txBody>
          <a:bodyPr>
            <a:normAutofit/>
          </a:bodyPr>
          <a:lstStyle/>
          <a:p>
            <a:r>
              <a:rPr lang="en-US" dirty="0"/>
              <a:t>Key Pillars of Successful Digital Transformation in 2025</a:t>
            </a:r>
          </a:p>
        </p:txBody>
      </p:sp>
      <p:sp>
        <p:nvSpPr>
          <p:cNvPr id="12" name="Text Placeholder 11">
            <a:extLst>
              <a:ext uri="{FF2B5EF4-FFF2-40B4-BE49-F238E27FC236}">
                <a16:creationId xmlns:a16="http://schemas.microsoft.com/office/drawing/2014/main" id="{66DFB04F-37EA-C8C1-6C79-C97399B45E87}"/>
              </a:ext>
            </a:extLst>
          </p:cNvPr>
          <p:cNvSpPr>
            <a:spLocks noGrp="1"/>
          </p:cNvSpPr>
          <p:nvPr>
            <p:ph type="body" sz="quarter" idx="19"/>
          </p:nvPr>
        </p:nvSpPr>
        <p:spPr/>
        <p:txBody>
          <a:bodyPr/>
          <a:lstStyle/>
          <a:p>
            <a:endParaRPr lang="en-US"/>
          </a:p>
        </p:txBody>
      </p:sp>
      <p:sp>
        <p:nvSpPr>
          <p:cNvPr id="6" name="Text Placeholder 5">
            <a:extLst>
              <a:ext uri="{FF2B5EF4-FFF2-40B4-BE49-F238E27FC236}">
                <a16:creationId xmlns:a16="http://schemas.microsoft.com/office/drawing/2014/main" id="{0351022F-5224-A2B5-B72B-AFCEFE23F59A}"/>
              </a:ext>
            </a:extLst>
          </p:cNvPr>
          <p:cNvSpPr>
            <a:spLocks noGrp="1"/>
          </p:cNvSpPr>
          <p:nvPr>
            <p:ph type="body" sz="quarter" idx="16"/>
          </p:nvPr>
        </p:nvSpPr>
        <p:spPr>
          <a:xfrm>
            <a:off x="946152" y="6279450"/>
            <a:ext cx="2203446" cy="166199"/>
          </a:xfrm>
        </p:spPr>
        <p:txBody>
          <a:bodyPr>
            <a:normAutofit/>
          </a:bodyPr>
          <a:lstStyle/>
          <a:p>
            <a:r>
              <a:rPr lang="en-US" dirty="0"/>
              <a:t>Introduction</a:t>
            </a:r>
          </a:p>
        </p:txBody>
      </p:sp>
      <p:sp>
        <p:nvSpPr>
          <p:cNvPr id="2" name="Slide Number Placeholder 1">
            <a:extLst>
              <a:ext uri="{FF2B5EF4-FFF2-40B4-BE49-F238E27FC236}">
                <a16:creationId xmlns:a16="http://schemas.microsoft.com/office/drawing/2014/main" id="{1AF098EE-9ABF-E155-23CC-1DED3DA0F311}"/>
              </a:ext>
            </a:extLst>
          </p:cNvPr>
          <p:cNvSpPr>
            <a:spLocks noGrp="1"/>
          </p:cNvSpPr>
          <p:nvPr>
            <p:ph type="sldNum" sz="quarter" idx="4"/>
          </p:nvPr>
        </p:nvSpPr>
        <p:spPr>
          <a:xfrm>
            <a:off x="11295787" y="6251750"/>
            <a:ext cx="286611" cy="189270"/>
          </a:xfrm>
        </p:spPr>
        <p:txBody>
          <a:bodyPr/>
          <a:lstStyle/>
          <a:p>
            <a:fld id="{E494F7E3-3625-40F1-897C-DFFB67D50095}" type="slidenum">
              <a:rPr lang="en-US" smtClean="0"/>
              <a:pPr/>
              <a:t>51</a:t>
            </a:fld>
            <a:endParaRPr lang="en-US"/>
          </a:p>
        </p:txBody>
      </p:sp>
      <p:sp>
        <p:nvSpPr>
          <p:cNvPr id="3" name="Text Placeholder 2">
            <a:extLst>
              <a:ext uri="{FF2B5EF4-FFF2-40B4-BE49-F238E27FC236}">
                <a16:creationId xmlns:a16="http://schemas.microsoft.com/office/drawing/2014/main" id="{0283DE61-A596-3C71-7674-C2242E330351}"/>
              </a:ext>
            </a:extLst>
          </p:cNvPr>
          <p:cNvSpPr>
            <a:spLocks noGrp="1"/>
          </p:cNvSpPr>
          <p:nvPr>
            <p:ph type="body" sz="quarter" idx="15"/>
          </p:nvPr>
        </p:nvSpPr>
        <p:spPr>
          <a:xfrm>
            <a:off x="609600" y="393700"/>
            <a:ext cx="10972800" cy="757238"/>
          </a:xfrm>
        </p:spPr>
        <p:txBody>
          <a:bodyPr/>
          <a:lstStyle/>
          <a:p>
            <a:r>
              <a:rPr lang="en-US" dirty="0"/>
              <a:t>Three Essential Pillars Powering Successful and Scalable Digital Transformation Strategies in 2025</a:t>
            </a:r>
          </a:p>
        </p:txBody>
      </p:sp>
      <p:sp>
        <p:nvSpPr>
          <p:cNvPr id="13" name="TextBox 12">
            <a:extLst>
              <a:ext uri="{FF2B5EF4-FFF2-40B4-BE49-F238E27FC236}">
                <a16:creationId xmlns:a16="http://schemas.microsoft.com/office/drawing/2014/main" id="{DAE31DF9-9912-2CA3-F731-F7B782AE64DC}"/>
              </a:ext>
            </a:extLst>
          </p:cNvPr>
          <p:cNvSpPr txBox="1">
            <a:spLocks/>
          </p:cNvSpPr>
          <p:nvPr/>
        </p:nvSpPr>
        <p:spPr>
          <a:xfrm>
            <a:off x="701483" y="3740567"/>
            <a:ext cx="3306491" cy="276999"/>
          </a:xfrm>
          <a:prstGeom prst="rect">
            <a:avLst/>
          </a:prstGeom>
          <a:noFill/>
        </p:spPr>
        <p:txBody>
          <a:bodyPr wrap="square" lIns="0" tIns="0" rIns="0" bIns="0">
            <a:noAutofit/>
          </a:bodyPr>
          <a:lstStyle/>
          <a:p>
            <a:r>
              <a:rPr lang="en-US" dirty="0">
                <a:solidFill>
                  <a:schemeClr val="tx2"/>
                </a:solidFill>
                <a:latin typeface="Montserrat ExtraBold" pitchFamily="2" charset="0"/>
              </a:rPr>
              <a:t>Cloud Infrastructure</a:t>
            </a:r>
          </a:p>
        </p:txBody>
      </p:sp>
      <p:pic>
        <p:nvPicPr>
          <p:cNvPr id="39" name="Graphic 38">
            <a:extLst>
              <a:ext uri="{FF2B5EF4-FFF2-40B4-BE49-F238E27FC236}">
                <a16:creationId xmlns:a16="http://schemas.microsoft.com/office/drawing/2014/main" id="{AB9DEED5-5DF6-E185-1705-7A579B149912}"/>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3627084" y="3336897"/>
            <a:ext cx="298817" cy="279345"/>
          </a:xfrm>
          <a:prstGeom prst="rect">
            <a:avLst/>
          </a:prstGeom>
        </p:spPr>
      </p:pic>
      <p:sp>
        <p:nvSpPr>
          <p:cNvPr id="17" name="TextBox 16">
            <a:extLst>
              <a:ext uri="{FF2B5EF4-FFF2-40B4-BE49-F238E27FC236}">
                <a16:creationId xmlns:a16="http://schemas.microsoft.com/office/drawing/2014/main" id="{4E3FEDA5-6B9A-A489-5B0F-638F46A87E2B}"/>
              </a:ext>
            </a:extLst>
          </p:cNvPr>
          <p:cNvSpPr txBox="1"/>
          <p:nvPr/>
        </p:nvSpPr>
        <p:spPr>
          <a:xfrm>
            <a:off x="609599" y="2840050"/>
            <a:ext cx="471636" cy="553998"/>
          </a:xfrm>
          <a:prstGeom prst="rect">
            <a:avLst/>
          </a:prstGeom>
          <a:noFill/>
        </p:spPr>
        <p:txBody>
          <a:bodyPr wrap="square" lIns="0" tIns="0" rIns="0" bIns="0" rtlCol="0">
            <a:noAutofit/>
          </a:bodyPr>
          <a:lstStyle/>
          <a:p>
            <a:r>
              <a:rPr lang="en-US" sz="3600" dirty="0">
                <a:solidFill>
                  <a:schemeClr val="accent4"/>
                </a:solidFill>
                <a:latin typeface="+mj-lt"/>
              </a:rPr>
              <a:t>1.</a:t>
            </a:r>
          </a:p>
        </p:txBody>
      </p:sp>
      <p:cxnSp>
        <p:nvCxnSpPr>
          <p:cNvPr id="25" name="Straight Connector 24">
            <a:extLst>
              <a:ext uri="{FF2B5EF4-FFF2-40B4-BE49-F238E27FC236}">
                <a16:creationId xmlns:a16="http://schemas.microsoft.com/office/drawing/2014/main" id="{50C0C9FB-9AC5-F914-B55D-8EAD37BF1E7E}"/>
              </a:ext>
            </a:extLst>
          </p:cNvPr>
          <p:cNvCxnSpPr>
            <a:cxnSpLocks/>
          </p:cNvCxnSpPr>
          <p:nvPr/>
        </p:nvCxnSpPr>
        <p:spPr>
          <a:xfrm>
            <a:off x="896212" y="3212571"/>
            <a:ext cx="3196671" cy="0"/>
          </a:xfrm>
          <a:prstGeom prst="line">
            <a:avLst/>
          </a:prstGeom>
          <a:ln>
            <a:gradFill flip="none" rotWithShape="1">
              <a:gsLst>
                <a:gs pos="19000">
                  <a:schemeClr val="accent4"/>
                </a:gs>
                <a:gs pos="100000">
                  <a:schemeClr val="bg1">
                    <a:alpha val="0"/>
                  </a:schemeClr>
                </a:gs>
              </a:gsLst>
              <a:lin ang="0" scaled="1"/>
              <a:tileRect/>
            </a:gradFill>
          </a:ln>
        </p:spPr>
        <p:style>
          <a:lnRef idx="2">
            <a:schemeClr val="accent1"/>
          </a:lnRef>
          <a:fillRef idx="0">
            <a:schemeClr val="accent1"/>
          </a:fillRef>
          <a:effectRef idx="1">
            <a:schemeClr val="accent1"/>
          </a:effectRef>
          <a:fontRef idx="minor">
            <a:schemeClr val="tx1"/>
          </a:fontRef>
        </p:style>
      </p:cxnSp>
      <p:pic>
        <p:nvPicPr>
          <p:cNvPr id="40" name="Graphic 39">
            <a:extLst>
              <a:ext uri="{FF2B5EF4-FFF2-40B4-BE49-F238E27FC236}">
                <a16:creationId xmlns:a16="http://schemas.microsoft.com/office/drawing/2014/main" id="{45A538E3-BCD5-3B86-4435-A3767BA5160F}"/>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371841" y="3336897"/>
            <a:ext cx="298817" cy="279345"/>
          </a:xfrm>
          <a:prstGeom prst="rect">
            <a:avLst/>
          </a:prstGeom>
        </p:spPr>
      </p:pic>
      <p:sp>
        <p:nvSpPr>
          <p:cNvPr id="48" name="TextBox 47">
            <a:extLst>
              <a:ext uri="{FF2B5EF4-FFF2-40B4-BE49-F238E27FC236}">
                <a16:creationId xmlns:a16="http://schemas.microsoft.com/office/drawing/2014/main" id="{DB7A2031-D7A8-78DB-FE9D-484ECFF90F0A}"/>
              </a:ext>
            </a:extLst>
          </p:cNvPr>
          <p:cNvSpPr txBox="1">
            <a:spLocks/>
          </p:cNvSpPr>
          <p:nvPr/>
        </p:nvSpPr>
        <p:spPr>
          <a:xfrm>
            <a:off x="4446240" y="3740567"/>
            <a:ext cx="3306491" cy="276999"/>
          </a:xfrm>
          <a:prstGeom prst="rect">
            <a:avLst/>
          </a:prstGeom>
          <a:noFill/>
        </p:spPr>
        <p:txBody>
          <a:bodyPr wrap="square" lIns="0" tIns="0" rIns="0" bIns="0">
            <a:noAutofit/>
          </a:bodyPr>
          <a:lstStyle/>
          <a:p>
            <a:r>
              <a:rPr lang="en-US" dirty="0">
                <a:solidFill>
                  <a:schemeClr val="tx2"/>
                </a:solidFill>
                <a:latin typeface="Montserrat ExtraBold" pitchFamily="2" charset="0"/>
              </a:rPr>
              <a:t>AI &amp; Machine Learning</a:t>
            </a:r>
          </a:p>
        </p:txBody>
      </p:sp>
      <p:sp>
        <p:nvSpPr>
          <p:cNvPr id="50" name="TextBox 49">
            <a:extLst>
              <a:ext uri="{FF2B5EF4-FFF2-40B4-BE49-F238E27FC236}">
                <a16:creationId xmlns:a16="http://schemas.microsoft.com/office/drawing/2014/main" id="{8B552D09-DD28-658E-DD7B-6404F3619884}"/>
              </a:ext>
            </a:extLst>
          </p:cNvPr>
          <p:cNvSpPr txBox="1"/>
          <p:nvPr/>
        </p:nvSpPr>
        <p:spPr>
          <a:xfrm>
            <a:off x="4354356" y="2840050"/>
            <a:ext cx="471636" cy="553998"/>
          </a:xfrm>
          <a:prstGeom prst="rect">
            <a:avLst/>
          </a:prstGeom>
          <a:noFill/>
        </p:spPr>
        <p:txBody>
          <a:bodyPr wrap="square" lIns="0" tIns="0" rIns="0" bIns="0" rtlCol="0">
            <a:noAutofit/>
          </a:bodyPr>
          <a:lstStyle/>
          <a:p>
            <a:r>
              <a:rPr lang="en-US" sz="3600" dirty="0">
                <a:solidFill>
                  <a:schemeClr val="accent4"/>
                </a:solidFill>
                <a:latin typeface="+mj-lt"/>
              </a:rPr>
              <a:t>2.</a:t>
            </a:r>
          </a:p>
        </p:txBody>
      </p:sp>
      <p:cxnSp>
        <p:nvCxnSpPr>
          <p:cNvPr id="51" name="Straight Connector 50">
            <a:extLst>
              <a:ext uri="{FF2B5EF4-FFF2-40B4-BE49-F238E27FC236}">
                <a16:creationId xmlns:a16="http://schemas.microsoft.com/office/drawing/2014/main" id="{6849DF96-379B-D343-2EAF-77F2E5B91B83}"/>
              </a:ext>
            </a:extLst>
          </p:cNvPr>
          <p:cNvCxnSpPr>
            <a:cxnSpLocks/>
          </p:cNvCxnSpPr>
          <p:nvPr/>
        </p:nvCxnSpPr>
        <p:spPr>
          <a:xfrm>
            <a:off x="4708653" y="3212571"/>
            <a:ext cx="3128987" cy="0"/>
          </a:xfrm>
          <a:prstGeom prst="line">
            <a:avLst/>
          </a:prstGeom>
          <a:ln>
            <a:gradFill flip="none" rotWithShape="1">
              <a:gsLst>
                <a:gs pos="19000">
                  <a:schemeClr val="accent4"/>
                </a:gs>
                <a:gs pos="100000">
                  <a:schemeClr val="bg1">
                    <a:alpha val="0"/>
                  </a:schemeClr>
                </a:gs>
              </a:gsLst>
              <a:lin ang="0" scaled="1"/>
              <a:tileRect/>
            </a:gradFill>
          </a:ln>
        </p:spPr>
        <p:style>
          <a:lnRef idx="2">
            <a:schemeClr val="accent1"/>
          </a:lnRef>
          <a:fillRef idx="0">
            <a:schemeClr val="accent1"/>
          </a:fillRef>
          <a:effectRef idx="1">
            <a:schemeClr val="accent1"/>
          </a:effectRef>
          <a:fontRef idx="minor">
            <a:schemeClr val="tx1"/>
          </a:fontRef>
        </p:style>
      </p:cxnSp>
      <p:pic>
        <p:nvPicPr>
          <p:cNvPr id="41" name="Graphic 40">
            <a:extLst>
              <a:ext uri="{FF2B5EF4-FFF2-40B4-BE49-F238E27FC236}">
                <a16:creationId xmlns:a16="http://schemas.microsoft.com/office/drawing/2014/main" id="{7BBFA74C-674F-3B41-8C3C-C2C170568468}"/>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1116598" y="3336897"/>
            <a:ext cx="298817" cy="279345"/>
          </a:xfrm>
          <a:prstGeom prst="rect">
            <a:avLst/>
          </a:prstGeom>
        </p:spPr>
      </p:pic>
      <p:sp>
        <p:nvSpPr>
          <p:cNvPr id="53" name="TextBox 52">
            <a:extLst>
              <a:ext uri="{FF2B5EF4-FFF2-40B4-BE49-F238E27FC236}">
                <a16:creationId xmlns:a16="http://schemas.microsoft.com/office/drawing/2014/main" id="{B48E3E60-2804-9BA9-6324-86DEF2447AA6}"/>
              </a:ext>
            </a:extLst>
          </p:cNvPr>
          <p:cNvSpPr txBox="1">
            <a:spLocks/>
          </p:cNvSpPr>
          <p:nvPr/>
        </p:nvSpPr>
        <p:spPr>
          <a:xfrm>
            <a:off x="8190997" y="3740567"/>
            <a:ext cx="3306491" cy="276999"/>
          </a:xfrm>
          <a:prstGeom prst="rect">
            <a:avLst/>
          </a:prstGeom>
          <a:noFill/>
        </p:spPr>
        <p:txBody>
          <a:bodyPr wrap="square" lIns="0" tIns="0" rIns="0" bIns="0">
            <a:noAutofit/>
          </a:bodyPr>
          <a:lstStyle/>
          <a:p>
            <a:r>
              <a:rPr lang="en-US" dirty="0">
                <a:solidFill>
                  <a:schemeClr val="tx2"/>
                </a:solidFill>
                <a:latin typeface="Montserrat ExtraBold" pitchFamily="2" charset="0"/>
              </a:rPr>
              <a:t>Cybersecurity Resilience</a:t>
            </a:r>
          </a:p>
        </p:txBody>
      </p:sp>
      <p:sp>
        <p:nvSpPr>
          <p:cNvPr id="55" name="TextBox 54">
            <a:extLst>
              <a:ext uri="{FF2B5EF4-FFF2-40B4-BE49-F238E27FC236}">
                <a16:creationId xmlns:a16="http://schemas.microsoft.com/office/drawing/2014/main" id="{7BFFD311-EBCF-714B-C19F-5A71F19E0283}"/>
              </a:ext>
            </a:extLst>
          </p:cNvPr>
          <p:cNvSpPr txBox="1"/>
          <p:nvPr/>
        </p:nvSpPr>
        <p:spPr>
          <a:xfrm>
            <a:off x="8099113" y="2840050"/>
            <a:ext cx="471636" cy="553998"/>
          </a:xfrm>
          <a:prstGeom prst="rect">
            <a:avLst/>
          </a:prstGeom>
          <a:noFill/>
        </p:spPr>
        <p:txBody>
          <a:bodyPr wrap="square" lIns="0" tIns="0" rIns="0" bIns="0" rtlCol="0">
            <a:noAutofit/>
          </a:bodyPr>
          <a:lstStyle/>
          <a:p>
            <a:r>
              <a:rPr lang="en-US" sz="3600" dirty="0">
                <a:solidFill>
                  <a:schemeClr val="accent4"/>
                </a:solidFill>
                <a:latin typeface="+mj-lt"/>
              </a:rPr>
              <a:t>3.</a:t>
            </a:r>
          </a:p>
        </p:txBody>
      </p:sp>
      <p:cxnSp>
        <p:nvCxnSpPr>
          <p:cNvPr id="56" name="Straight Connector 55">
            <a:extLst>
              <a:ext uri="{FF2B5EF4-FFF2-40B4-BE49-F238E27FC236}">
                <a16:creationId xmlns:a16="http://schemas.microsoft.com/office/drawing/2014/main" id="{54A412E4-EE0F-2172-DB8A-1DCD69167519}"/>
              </a:ext>
            </a:extLst>
          </p:cNvPr>
          <p:cNvCxnSpPr>
            <a:cxnSpLocks/>
          </p:cNvCxnSpPr>
          <p:nvPr/>
        </p:nvCxnSpPr>
        <p:spPr>
          <a:xfrm>
            <a:off x="8453410" y="3212571"/>
            <a:ext cx="3128987" cy="0"/>
          </a:xfrm>
          <a:prstGeom prst="line">
            <a:avLst/>
          </a:prstGeom>
          <a:ln>
            <a:gradFill flip="none" rotWithShape="1">
              <a:gsLst>
                <a:gs pos="19000">
                  <a:schemeClr val="accent4"/>
                </a:gs>
                <a:gs pos="100000">
                  <a:schemeClr val="bg1">
                    <a:alpha val="0"/>
                  </a:schemeClr>
                </a:gs>
              </a:gsLst>
              <a:lin ang="0" scaled="1"/>
              <a:tileRect/>
            </a:gradFill>
          </a:ln>
        </p:spPr>
        <p:style>
          <a:lnRef idx="2">
            <a:schemeClr val="accent1"/>
          </a:lnRef>
          <a:fillRef idx="0">
            <a:schemeClr val="accent1"/>
          </a:fillRef>
          <a:effectRef idx="1">
            <a:schemeClr val="accent1"/>
          </a:effectRef>
          <a:fontRef idx="minor">
            <a:schemeClr val="tx1"/>
          </a:fontRef>
        </p:style>
      </p:cxnSp>
      <p:sp>
        <p:nvSpPr>
          <p:cNvPr id="20" name="Text Placeholder 44">
            <a:extLst>
              <a:ext uri="{FF2B5EF4-FFF2-40B4-BE49-F238E27FC236}">
                <a16:creationId xmlns:a16="http://schemas.microsoft.com/office/drawing/2014/main" id="{552ECDE0-C642-1130-0028-1506349F14B4}"/>
              </a:ext>
            </a:extLst>
          </p:cNvPr>
          <p:cNvSpPr txBox="1">
            <a:spLocks/>
          </p:cNvSpPr>
          <p:nvPr/>
        </p:nvSpPr>
        <p:spPr>
          <a:xfrm>
            <a:off x="1283479" y="1541977"/>
            <a:ext cx="10104814" cy="249299"/>
          </a:xfrm>
          <a:prstGeom prst="rect">
            <a:avLst/>
          </a:prstGeom>
        </p:spPr>
        <p:txBody>
          <a:bodyPr lIns="0" tIns="0" rIns="0" bIns="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14000"/>
              </a:lnSpc>
              <a:buNone/>
              <a:defRPr/>
            </a:pPr>
            <a:r>
              <a:rPr lang="en-US" sz="1800" dirty="0">
                <a:solidFill>
                  <a:srgbClr val="002546"/>
                </a:solidFill>
                <a:latin typeface="Montserrat SemiBold" pitchFamily="2" charset="0"/>
              </a:rPr>
              <a:t>Real-World Digital Transformation in Action</a:t>
            </a:r>
          </a:p>
        </p:txBody>
      </p:sp>
      <p:grpSp>
        <p:nvGrpSpPr>
          <p:cNvPr id="21" name="Group 20">
            <a:extLst>
              <a:ext uri="{FF2B5EF4-FFF2-40B4-BE49-F238E27FC236}">
                <a16:creationId xmlns:a16="http://schemas.microsoft.com/office/drawing/2014/main" id="{D137E990-BEB0-9D62-C134-2EBAB420EDAD}"/>
              </a:ext>
            </a:extLst>
          </p:cNvPr>
          <p:cNvGrpSpPr/>
          <p:nvPr/>
        </p:nvGrpSpPr>
        <p:grpSpPr>
          <a:xfrm>
            <a:off x="609601" y="1561908"/>
            <a:ext cx="571759" cy="209438"/>
            <a:chOff x="612215" y="3436053"/>
            <a:chExt cx="954475" cy="344047"/>
          </a:xfrm>
        </p:grpSpPr>
        <p:sp>
          <p:nvSpPr>
            <p:cNvPr id="22" name="Parallelogram 21">
              <a:extLst>
                <a:ext uri="{FF2B5EF4-FFF2-40B4-BE49-F238E27FC236}">
                  <a16:creationId xmlns:a16="http://schemas.microsoft.com/office/drawing/2014/main" id="{6EC31059-2C84-2919-C71D-1835EA95F39B}"/>
                </a:ext>
              </a:extLst>
            </p:cNvPr>
            <p:cNvSpPr/>
            <p:nvPr/>
          </p:nvSpPr>
          <p:spPr>
            <a:xfrm>
              <a:off x="1133302" y="3436053"/>
              <a:ext cx="433388" cy="344047"/>
            </a:xfrm>
            <a:prstGeom prst="parallelogram">
              <a:avLst>
                <a:gd name="adj" fmla="val 7812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23" name="Parallelogram 22">
              <a:extLst>
                <a:ext uri="{FF2B5EF4-FFF2-40B4-BE49-F238E27FC236}">
                  <a16:creationId xmlns:a16="http://schemas.microsoft.com/office/drawing/2014/main" id="{88538FFF-348C-C580-7052-E0920B191772}"/>
                </a:ext>
              </a:extLst>
            </p:cNvPr>
            <p:cNvSpPr/>
            <p:nvPr/>
          </p:nvSpPr>
          <p:spPr>
            <a:xfrm>
              <a:off x="858906" y="3436053"/>
              <a:ext cx="378317" cy="344047"/>
            </a:xfrm>
            <a:prstGeom prst="parallelogram">
              <a:avLst>
                <a:gd name="adj" fmla="val 78127"/>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ontserrat"/>
                <a:ea typeface="+mn-ea"/>
                <a:cs typeface="+mn-cs"/>
              </a:endParaRPr>
            </a:p>
          </p:txBody>
        </p:sp>
        <p:sp>
          <p:nvSpPr>
            <p:cNvPr id="24" name="Parallelogram 23">
              <a:extLst>
                <a:ext uri="{FF2B5EF4-FFF2-40B4-BE49-F238E27FC236}">
                  <a16:creationId xmlns:a16="http://schemas.microsoft.com/office/drawing/2014/main" id="{78E43526-A4D9-AFFC-08AA-02157AE73383}"/>
                </a:ext>
              </a:extLst>
            </p:cNvPr>
            <p:cNvSpPr/>
            <p:nvPr/>
          </p:nvSpPr>
          <p:spPr>
            <a:xfrm>
              <a:off x="612215" y="3436053"/>
              <a:ext cx="350612" cy="344047"/>
            </a:xfrm>
            <a:prstGeom prst="parallelogram">
              <a:avLst>
                <a:gd name="adj" fmla="val 78127"/>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ontserrat"/>
                <a:ea typeface="+mn-ea"/>
                <a:cs typeface="+mn-cs"/>
              </a:endParaRPr>
            </a:p>
          </p:txBody>
        </p:sp>
      </p:grpSp>
    </p:spTree>
    <p:extLst>
      <p:ext uri="{BB962C8B-B14F-4D97-AF65-F5344CB8AC3E}">
        <p14:creationId xmlns:p14="http://schemas.microsoft.com/office/powerpoint/2010/main" val="35846946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76556-100E-4D2C-4EDA-C2C1C0C0966F}"/>
            </a:ext>
          </a:extLst>
        </p:cNvPr>
        <p:cNvGrpSpPr/>
        <p:nvPr/>
      </p:nvGrpSpPr>
      <p:grpSpPr>
        <a:xfrm>
          <a:off x="0" y="0"/>
          <a:ext cx="0" cy="0"/>
          <a:chOff x="0" y="0"/>
          <a:chExt cx="0" cy="0"/>
        </a:xfrm>
      </p:grpSpPr>
      <p:sp>
        <p:nvSpPr>
          <p:cNvPr id="9" name="Text Placeholder 43">
            <a:extLst>
              <a:ext uri="{FF2B5EF4-FFF2-40B4-BE49-F238E27FC236}">
                <a16:creationId xmlns:a16="http://schemas.microsoft.com/office/drawing/2014/main" id="{D39D9339-2D7A-5139-B56A-7B7E7A1C5CBE}"/>
              </a:ext>
            </a:extLst>
          </p:cNvPr>
          <p:cNvSpPr txBox="1">
            <a:spLocks/>
          </p:cNvSpPr>
          <p:nvPr/>
        </p:nvSpPr>
        <p:spPr>
          <a:xfrm>
            <a:off x="609600" y="6251575"/>
            <a:ext cx="287338" cy="22225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accent4"/>
                </a:solidFill>
                <a:latin typeface="Montserrat SemiBold"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01</a:t>
            </a:r>
          </a:p>
        </p:txBody>
      </p:sp>
      <p:sp>
        <p:nvSpPr>
          <p:cNvPr id="16" name="Text Placeholder 15">
            <a:extLst>
              <a:ext uri="{FF2B5EF4-FFF2-40B4-BE49-F238E27FC236}">
                <a16:creationId xmlns:a16="http://schemas.microsoft.com/office/drawing/2014/main" id="{41A2DBCA-08F6-C1A1-FBD3-6CB6712D6AA0}"/>
              </a:ext>
            </a:extLst>
          </p:cNvPr>
          <p:cNvSpPr>
            <a:spLocks noGrp="1"/>
          </p:cNvSpPr>
          <p:nvPr>
            <p:ph type="body" sz="quarter" idx="18"/>
          </p:nvPr>
        </p:nvSpPr>
        <p:spPr>
          <a:xfrm>
            <a:off x="3197860" y="6279450"/>
            <a:ext cx="5796280" cy="166199"/>
          </a:xfrm>
        </p:spPr>
        <p:txBody>
          <a:bodyPr>
            <a:normAutofit/>
          </a:bodyPr>
          <a:lstStyle/>
          <a:p>
            <a:r>
              <a:rPr lang="en-US" dirty="0"/>
              <a:t>Key Pillars of Successful Digital Transformation in 2025</a:t>
            </a:r>
          </a:p>
        </p:txBody>
      </p:sp>
      <p:sp>
        <p:nvSpPr>
          <p:cNvPr id="19" name="Text Placeholder 18">
            <a:extLst>
              <a:ext uri="{FF2B5EF4-FFF2-40B4-BE49-F238E27FC236}">
                <a16:creationId xmlns:a16="http://schemas.microsoft.com/office/drawing/2014/main" id="{6BF77BA6-F74F-BC47-85AC-93054BEB1204}"/>
              </a:ext>
            </a:extLst>
          </p:cNvPr>
          <p:cNvSpPr>
            <a:spLocks noGrp="1"/>
          </p:cNvSpPr>
          <p:nvPr>
            <p:ph type="body" sz="quarter" idx="19"/>
          </p:nvPr>
        </p:nvSpPr>
        <p:spPr/>
        <p:txBody>
          <a:bodyPr/>
          <a:lstStyle/>
          <a:p>
            <a:endParaRPr lang="en-US"/>
          </a:p>
        </p:txBody>
      </p:sp>
      <p:sp>
        <p:nvSpPr>
          <p:cNvPr id="6" name="Text Placeholder 5">
            <a:extLst>
              <a:ext uri="{FF2B5EF4-FFF2-40B4-BE49-F238E27FC236}">
                <a16:creationId xmlns:a16="http://schemas.microsoft.com/office/drawing/2014/main" id="{4DF0C621-1697-19A0-C3B5-7D85E07CA1F3}"/>
              </a:ext>
            </a:extLst>
          </p:cNvPr>
          <p:cNvSpPr>
            <a:spLocks noGrp="1"/>
          </p:cNvSpPr>
          <p:nvPr>
            <p:ph type="body" sz="quarter" idx="16"/>
          </p:nvPr>
        </p:nvSpPr>
        <p:spPr>
          <a:xfrm>
            <a:off x="946152" y="6279450"/>
            <a:ext cx="2203446" cy="166199"/>
          </a:xfrm>
        </p:spPr>
        <p:txBody>
          <a:bodyPr>
            <a:normAutofit/>
          </a:bodyPr>
          <a:lstStyle/>
          <a:p>
            <a:r>
              <a:rPr lang="en-US" dirty="0"/>
              <a:t>Introduction</a:t>
            </a:r>
          </a:p>
        </p:txBody>
      </p:sp>
      <p:sp>
        <p:nvSpPr>
          <p:cNvPr id="2" name="Slide Number Placeholder 1">
            <a:extLst>
              <a:ext uri="{FF2B5EF4-FFF2-40B4-BE49-F238E27FC236}">
                <a16:creationId xmlns:a16="http://schemas.microsoft.com/office/drawing/2014/main" id="{A316EB97-789D-3177-B926-96A62A047165}"/>
              </a:ext>
            </a:extLst>
          </p:cNvPr>
          <p:cNvSpPr>
            <a:spLocks noGrp="1"/>
          </p:cNvSpPr>
          <p:nvPr>
            <p:ph type="sldNum" sz="quarter" idx="4"/>
          </p:nvPr>
        </p:nvSpPr>
        <p:spPr>
          <a:xfrm>
            <a:off x="11295787" y="6251750"/>
            <a:ext cx="286611" cy="189270"/>
          </a:xfrm>
        </p:spPr>
        <p:txBody>
          <a:bodyPr/>
          <a:lstStyle/>
          <a:p>
            <a:fld id="{E494F7E3-3625-40F1-897C-DFFB67D50095}" type="slidenum">
              <a:rPr lang="en-US" smtClean="0"/>
              <a:pPr/>
              <a:t>52</a:t>
            </a:fld>
            <a:endParaRPr lang="en-US"/>
          </a:p>
        </p:txBody>
      </p:sp>
      <p:sp>
        <p:nvSpPr>
          <p:cNvPr id="3" name="Text Placeholder 2">
            <a:extLst>
              <a:ext uri="{FF2B5EF4-FFF2-40B4-BE49-F238E27FC236}">
                <a16:creationId xmlns:a16="http://schemas.microsoft.com/office/drawing/2014/main" id="{6655EAA3-C144-F982-EAAC-A80DB2BC667C}"/>
              </a:ext>
            </a:extLst>
          </p:cNvPr>
          <p:cNvSpPr>
            <a:spLocks noGrp="1"/>
          </p:cNvSpPr>
          <p:nvPr>
            <p:ph type="body" sz="quarter" idx="15"/>
          </p:nvPr>
        </p:nvSpPr>
        <p:spPr>
          <a:xfrm>
            <a:off x="609600" y="393700"/>
            <a:ext cx="10972800" cy="757238"/>
          </a:xfrm>
        </p:spPr>
        <p:txBody>
          <a:bodyPr/>
          <a:lstStyle/>
          <a:p>
            <a:r>
              <a:rPr lang="en-US" dirty="0"/>
              <a:t>Four Essential Pillars Powering Successful and Scalable Digital Transformation Strategies in 2025</a:t>
            </a:r>
          </a:p>
        </p:txBody>
      </p:sp>
      <p:sp>
        <p:nvSpPr>
          <p:cNvPr id="21" name="Rectangle 20">
            <a:extLst>
              <a:ext uri="{FF2B5EF4-FFF2-40B4-BE49-F238E27FC236}">
                <a16:creationId xmlns:a16="http://schemas.microsoft.com/office/drawing/2014/main" id="{B2B7FCD9-D301-299D-1DB6-4E9433C2EEED}"/>
              </a:ext>
            </a:extLst>
          </p:cNvPr>
          <p:cNvSpPr/>
          <p:nvPr/>
        </p:nvSpPr>
        <p:spPr>
          <a:xfrm>
            <a:off x="609597" y="2492807"/>
            <a:ext cx="3483286" cy="1554480"/>
          </a:xfrm>
          <a:prstGeom prst="rect">
            <a:avLst/>
          </a:prstGeom>
          <a:solidFill>
            <a:srgbClr val="F8F9FE"/>
          </a:solidFill>
          <a:ln>
            <a:noFill/>
          </a:ln>
        </p:spPr>
        <p:style>
          <a:lnRef idx="2">
            <a:schemeClr val="accent1">
              <a:shade val="15000"/>
            </a:schemeClr>
          </a:lnRef>
          <a:fillRef idx="1">
            <a:schemeClr val="accent1"/>
          </a:fillRef>
          <a:effectRef idx="0">
            <a:schemeClr val="accent1"/>
          </a:effectRef>
          <a:fontRef idx="minor">
            <a:schemeClr val="lt1"/>
          </a:fontRef>
        </p:style>
        <p:txBody>
          <a:bodyPr tIns="548640" bIns="91440" rtlCol="0" anchor="ctr"/>
          <a:lstStyle/>
          <a:p>
            <a:pPr>
              <a:lnSpc>
                <a:spcPct val="114000"/>
              </a:lnSpc>
            </a:pPr>
            <a:r>
              <a:rPr lang="en-US" sz="1200" dirty="0">
                <a:solidFill>
                  <a:schemeClr val="tx2"/>
                </a:solidFill>
              </a:rPr>
              <a:t>Enabling agility, scalability, and cost-efficiency through cloud-native platforms.</a:t>
            </a:r>
          </a:p>
        </p:txBody>
      </p:sp>
      <p:sp>
        <p:nvSpPr>
          <p:cNvPr id="25" name="TextBox 24">
            <a:extLst>
              <a:ext uri="{FF2B5EF4-FFF2-40B4-BE49-F238E27FC236}">
                <a16:creationId xmlns:a16="http://schemas.microsoft.com/office/drawing/2014/main" id="{28F50D97-8FEE-5846-D85B-B00FB164E78E}"/>
              </a:ext>
            </a:extLst>
          </p:cNvPr>
          <p:cNvSpPr txBox="1">
            <a:spLocks/>
          </p:cNvSpPr>
          <p:nvPr/>
        </p:nvSpPr>
        <p:spPr>
          <a:xfrm>
            <a:off x="701483" y="2967892"/>
            <a:ext cx="3306491" cy="246221"/>
          </a:xfrm>
          <a:prstGeom prst="rect">
            <a:avLst/>
          </a:prstGeom>
          <a:noFill/>
        </p:spPr>
        <p:txBody>
          <a:bodyPr wrap="square" lIns="0" tIns="0" rIns="0" bIns="0">
            <a:noAutofit/>
          </a:bodyPr>
          <a:lstStyle/>
          <a:p>
            <a:pPr>
              <a:lnSpc>
                <a:spcPct val="114000"/>
              </a:lnSpc>
            </a:pPr>
            <a:r>
              <a:rPr lang="en-US" sz="1600" dirty="0">
                <a:solidFill>
                  <a:schemeClr val="tx2"/>
                </a:solidFill>
                <a:latin typeface="Montserrat ExtraBold" pitchFamily="2" charset="0"/>
              </a:rPr>
              <a:t>Cloud Infrastructure</a:t>
            </a:r>
          </a:p>
        </p:txBody>
      </p:sp>
      <p:pic>
        <p:nvPicPr>
          <p:cNvPr id="26" name="Graphic 25">
            <a:extLst>
              <a:ext uri="{FF2B5EF4-FFF2-40B4-BE49-F238E27FC236}">
                <a16:creationId xmlns:a16="http://schemas.microsoft.com/office/drawing/2014/main" id="{2090B13A-A15C-C865-F481-AE846A56775D}"/>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3627084" y="2617133"/>
            <a:ext cx="298817" cy="279345"/>
          </a:xfrm>
          <a:prstGeom prst="rect">
            <a:avLst/>
          </a:prstGeom>
        </p:spPr>
      </p:pic>
      <p:cxnSp>
        <p:nvCxnSpPr>
          <p:cNvPr id="30" name="Straight Connector 29">
            <a:extLst>
              <a:ext uri="{FF2B5EF4-FFF2-40B4-BE49-F238E27FC236}">
                <a16:creationId xmlns:a16="http://schemas.microsoft.com/office/drawing/2014/main" id="{5D7977D6-643D-22CC-C732-E27CE41B1701}"/>
              </a:ext>
            </a:extLst>
          </p:cNvPr>
          <p:cNvCxnSpPr>
            <a:cxnSpLocks/>
          </p:cNvCxnSpPr>
          <p:nvPr/>
        </p:nvCxnSpPr>
        <p:spPr>
          <a:xfrm>
            <a:off x="896212" y="2492807"/>
            <a:ext cx="3196671" cy="0"/>
          </a:xfrm>
          <a:prstGeom prst="line">
            <a:avLst/>
          </a:prstGeom>
          <a:ln>
            <a:gradFill flip="none" rotWithShape="1">
              <a:gsLst>
                <a:gs pos="19000">
                  <a:schemeClr val="accent4"/>
                </a:gs>
                <a:gs pos="100000">
                  <a:schemeClr val="bg1">
                    <a:alpha val="0"/>
                  </a:schemeClr>
                </a:gs>
              </a:gsLst>
              <a:lin ang="0" scaled="1"/>
              <a:tileRect/>
            </a:gradFill>
          </a:ln>
        </p:spPr>
        <p:style>
          <a:lnRef idx="2">
            <a:schemeClr val="accent1"/>
          </a:lnRef>
          <a:fillRef idx="0">
            <a:schemeClr val="accent1"/>
          </a:fillRef>
          <a:effectRef idx="1">
            <a:schemeClr val="accent1"/>
          </a:effectRef>
          <a:fontRef idx="minor">
            <a:schemeClr val="tx1"/>
          </a:fontRef>
        </p:style>
      </p:cxnSp>
      <p:sp>
        <p:nvSpPr>
          <p:cNvPr id="22" name="Rectangle 21">
            <a:extLst>
              <a:ext uri="{FF2B5EF4-FFF2-40B4-BE49-F238E27FC236}">
                <a16:creationId xmlns:a16="http://schemas.microsoft.com/office/drawing/2014/main" id="{DC7843B0-F4A2-0022-F89D-291B712F3EBC}"/>
              </a:ext>
            </a:extLst>
          </p:cNvPr>
          <p:cNvSpPr/>
          <p:nvPr/>
        </p:nvSpPr>
        <p:spPr>
          <a:xfrm>
            <a:off x="4359023" y="2492807"/>
            <a:ext cx="3483286" cy="1554480"/>
          </a:xfrm>
          <a:prstGeom prst="rect">
            <a:avLst/>
          </a:prstGeom>
          <a:solidFill>
            <a:srgbClr val="F8F9FE"/>
          </a:solidFill>
          <a:ln>
            <a:noFill/>
          </a:ln>
        </p:spPr>
        <p:style>
          <a:lnRef idx="2">
            <a:schemeClr val="accent1">
              <a:shade val="15000"/>
            </a:schemeClr>
          </a:lnRef>
          <a:fillRef idx="1">
            <a:schemeClr val="accent1"/>
          </a:fillRef>
          <a:effectRef idx="0">
            <a:schemeClr val="accent1"/>
          </a:effectRef>
          <a:fontRef idx="minor">
            <a:schemeClr val="lt1"/>
          </a:fontRef>
        </p:style>
        <p:txBody>
          <a:bodyPr tIns="914400" bIns="91440" rtlCol="0" anchor="ctr"/>
          <a:lstStyle/>
          <a:p>
            <a:pPr>
              <a:lnSpc>
                <a:spcPct val="114000"/>
              </a:lnSpc>
            </a:pPr>
            <a:r>
              <a:rPr lang="en-US" sz="1200" dirty="0">
                <a:solidFill>
                  <a:schemeClr val="tx2"/>
                </a:solidFill>
              </a:rPr>
              <a:t>Leveraging data-driven insights to automate decisions and personalize customer experiences.</a:t>
            </a:r>
          </a:p>
          <a:p>
            <a:pPr>
              <a:lnSpc>
                <a:spcPct val="114000"/>
              </a:lnSpc>
            </a:pPr>
            <a:endParaRPr lang="en-US" sz="1200" dirty="0">
              <a:solidFill>
                <a:schemeClr val="tx2"/>
              </a:solidFill>
            </a:endParaRPr>
          </a:p>
        </p:txBody>
      </p:sp>
      <p:pic>
        <p:nvPicPr>
          <p:cNvPr id="31" name="Graphic 30">
            <a:extLst>
              <a:ext uri="{FF2B5EF4-FFF2-40B4-BE49-F238E27FC236}">
                <a16:creationId xmlns:a16="http://schemas.microsoft.com/office/drawing/2014/main" id="{D3788C6F-1523-547D-1AE5-D95807A71B5F}"/>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376510" y="2617133"/>
            <a:ext cx="298817" cy="279345"/>
          </a:xfrm>
          <a:prstGeom prst="rect">
            <a:avLst/>
          </a:prstGeom>
        </p:spPr>
      </p:pic>
      <p:sp>
        <p:nvSpPr>
          <p:cNvPr id="36" name="TextBox 35">
            <a:extLst>
              <a:ext uri="{FF2B5EF4-FFF2-40B4-BE49-F238E27FC236}">
                <a16:creationId xmlns:a16="http://schemas.microsoft.com/office/drawing/2014/main" id="{18A530A5-825D-AD39-A9E6-3724E0AC1D43}"/>
              </a:ext>
            </a:extLst>
          </p:cNvPr>
          <p:cNvSpPr txBox="1">
            <a:spLocks/>
          </p:cNvSpPr>
          <p:nvPr/>
        </p:nvSpPr>
        <p:spPr>
          <a:xfrm>
            <a:off x="4450909" y="2967892"/>
            <a:ext cx="3306491" cy="246221"/>
          </a:xfrm>
          <a:prstGeom prst="rect">
            <a:avLst/>
          </a:prstGeom>
          <a:noFill/>
        </p:spPr>
        <p:txBody>
          <a:bodyPr wrap="square" lIns="0" tIns="0" rIns="0" bIns="0">
            <a:noAutofit/>
          </a:bodyPr>
          <a:lstStyle/>
          <a:p>
            <a:pPr>
              <a:lnSpc>
                <a:spcPct val="114000"/>
              </a:lnSpc>
            </a:pPr>
            <a:r>
              <a:rPr lang="en-US" sz="1600" dirty="0">
                <a:solidFill>
                  <a:schemeClr val="tx2"/>
                </a:solidFill>
                <a:latin typeface="Montserrat ExtraBold" pitchFamily="2" charset="0"/>
              </a:rPr>
              <a:t>AI &amp; Machine Learning</a:t>
            </a:r>
          </a:p>
        </p:txBody>
      </p:sp>
      <p:cxnSp>
        <p:nvCxnSpPr>
          <p:cNvPr id="38" name="Straight Connector 37">
            <a:extLst>
              <a:ext uri="{FF2B5EF4-FFF2-40B4-BE49-F238E27FC236}">
                <a16:creationId xmlns:a16="http://schemas.microsoft.com/office/drawing/2014/main" id="{95F4DD9D-438D-67FD-0900-F87FE62DE8A2}"/>
              </a:ext>
            </a:extLst>
          </p:cNvPr>
          <p:cNvCxnSpPr>
            <a:cxnSpLocks/>
          </p:cNvCxnSpPr>
          <p:nvPr/>
        </p:nvCxnSpPr>
        <p:spPr>
          <a:xfrm>
            <a:off x="4713322" y="2492807"/>
            <a:ext cx="3128987" cy="0"/>
          </a:xfrm>
          <a:prstGeom prst="line">
            <a:avLst/>
          </a:prstGeom>
          <a:ln>
            <a:gradFill flip="none" rotWithShape="1">
              <a:gsLst>
                <a:gs pos="19000">
                  <a:schemeClr val="accent4"/>
                </a:gs>
                <a:gs pos="100000">
                  <a:schemeClr val="bg1">
                    <a:alpha val="0"/>
                  </a:schemeClr>
                </a:gs>
              </a:gsLst>
              <a:lin ang="0" scaled="1"/>
              <a:tileRect/>
            </a:gradFill>
          </a:ln>
        </p:spPr>
        <p:style>
          <a:lnRef idx="2">
            <a:schemeClr val="accent1"/>
          </a:lnRef>
          <a:fillRef idx="0">
            <a:schemeClr val="accent1"/>
          </a:fillRef>
          <a:effectRef idx="1">
            <a:schemeClr val="accent1"/>
          </a:effectRef>
          <a:fontRef idx="minor">
            <a:schemeClr val="tx1"/>
          </a:fontRef>
        </p:style>
      </p:cxnSp>
      <p:sp>
        <p:nvSpPr>
          <p:cNvPr id="23" name="Rectangle 22">
            <a:extLst>
              <a:ext uri="{FF2B5EF4-FFF2-40B4-BE49-F238E27FC236}">
                <a16:creationId xmlns:a16="http://schemas.microsoft.com/office/drawing/2014/main" id="{78645B9E-60E8-BB75-0A86-C9A5AFD61252}"/>
              </a:ext>
            </a:extLst>
          </p:cNvPr>
          <p:cNvSpPr/>
          <p:nvPr/>
        </p:nvSpPr>
        <p:spPr>
          <a:xfrm>
            <a:off x="4359023" y="4319581"/>
            <a:ext cx="3483286" cy="1554480"/>
          </a:xfrm>
          <a:prstGeom prst="rect">
            <a:avLst/>
          </a:prstGeom>
          <a:solidFill>
            <a:srgbClr val="F8F9FE"/>
          </a:solidFill>
          <a:ln>
            <a:noFill/>
          </a:ln>
        </p:spPr>
        <p:style>
          <a:lnRef idx="2">
            <a:schemeClr val="accent1">
              <a:shade val="15000"/>
            </a:schemeClr>
          </a:lnRef>
          <a:fillRef idx="1">
            <a:schemeClr val="accent1"/>
          </a:fillRef>
          <a:effectRef idx="0">
            <a:schemeClr val="accent1"/>
          </a:effectRef>
          <a:fontRef idx="minor">
            <a:schemeClr val="lt1"/>
          </a:fontRef>
        </p:style>
        <p:txBody>
          <a:bodyPr tIns="914400" bIns="91440" rtlCol="0" anchor="ctr"/>
          <a:lstStyle/>
          <a:p>
            <a:pPr>
              <a:lnSpc>
                <a:spcPct val="114000"/>
              </a:lnSpc>
            </a:pPr>
            <a:r>
              <a:rPr lang="en-US" sz="1200" dirty="0">
                <a:solidFill>
                  <a:schemeClr val="tx2"/>
                </a:solidFill>
              </a:rPr>
              <a:t>Prioritizing data protection and risk management in a hyperconnected environment.</a:t>
            </a:r>
          </a:p>
          <a:p>
            <a:pPr>
              <a:lnSpc>
                <a:spcPct val="114000"/>
              </a:lnSpc>
            </a:pPr>
            <a:endParaRPr lang="en-US" sz="1200" dirty="0">
              <a:solidFill>
                <a:schemeClr val="tx2"/>
              </a:solidFill>
            </a:endParaRPr>
          </a:p>
        </p:txBody>
      </p:sp>
      <p:pic>
        <p:nvPicPr>
          <p:cNvPr id="43" name="Graphic 42">
            <a:extLst>
              <a:ext uri="{FF2B5EF4-FFF2-40B4-BE49-F238E27FC236}">
                <a16:creationId xmlns:a16="http://schemas.microsoft.com/office/drawing/2014/main" id="{0A02B014-27AA-7212-0326-51FD86D3630D}"/>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376510" y="4473188"/>
            <a:ext cx="298817" cy="279345"/>
          </a:xfrm>
          <a:prstGeom prst="rect">
            <a:avLst/>
          </a:prstGeom>
        </p:spPr>
      </p:pic>
      <p:sp>
        <p:nvSpPr>
          <p:cNvPr id="44" name="TextBox 43">
            <a:extLst>
              <a:ext uri="{FF2B5EF4-FFF2-40B4-BE49-F238E27FC236}">
                <a16:creationId xmlns:a16="http://schemas.microsoft.com/office/drawing/2014/main" id="{08A68FAB-1002-A2A7-6A20-A862021BA6B9}"/>
              </a:ext>
            </a:extLst>
          </p:cNvPr>
          <p:cNvSpPr txBox="1">
            <a:spLocks/>
          </p:cNvSpPr>
          <p:nvPr/>
        </p:nvSpPr>
        <p:spPr>
          <a:xfrm>
            <a:off x="4450909" y="4827454"/>
            <a:ext cx="3306491" cy="246221"/>
          </a:xfrm>
          <a:prstGeom prst="rect">
            <a:avLst/>
          </a:prstGeom>
          <a:noFill/>
        </p:spPr>
        <p:txBody>
          <a:bodyPr wrap="square" lIns="0" tIns="0" rIns="0" bIns="0">
            <a:noAutofit/>
          </a:bodyPr>
          <a:lstStyle/>
          <a:p>
            <a:pPr>
              <a:lnSpc>
                <a:spcPct val="114000"/>
              </a:lnSpc>
            </a:pPr>
            <a:r>
              <a:rPr lang="en-US" sz="1600" dirty="0">
                <a:solidFill>
                  <a:schemeClr val="tx2"/>
                </a:solidFill>
                <a:latin typeface="Montserrat ExtraBold" pitchFamily="2" charset="0"/>
              </a:rPr>
              <a:t>Cybersecurity Resilience</a:t>
            </a:r>
          </a:p>
        </p:txBody>
      </p:sp>
      <p:sp>
        <p:nvSpPr>
          <p:cNvPr id="45" name="TextBox 44">
            <a:extLst>
              <a:ext uri="{FF2B5EF4-FFF2-40B4-BE49-F238E27FC236}">
                <a16:creationId xmlns:a16="http://schemas.microsoft.com/office/drawing/2014/main" id="{6F5D382C-3F0C-EEC8-A040-9EE51865F05E}"/>
              </a:ext>
            </a:extLst>
          </p:cNvPr>
          <p:cNvSpPr txBox="1"/>
          <p:nvPr/>
        </p:nvSpPr>
        <p:spPr>
          <a:xfrm>
            <a:off x="4359025" y="3976812"/>
            <a:ext cx="471636" cy="492443"/>
          </a:xfrm>
          <a:prstGeom prst="rect">
            <a:avLst/>
          </a:prstGeom>
          <a:noFill/>
        </p:spPr>
        <p:txBody>
          <a:bodyPr wrap="square" lIns="0" tIns="0" rIns="0" bIns="0" rtlCol="0">
            <a:noAutofit/>
          </a:bodyPr>
          <a:lstStyle/>
          <a:p>
            <a:pPr>
              <a:lnSpc>
                <a:spcPct val="114000"/>
              </a:lnSpc>
            </a:pPr>
            <a:r>
              <a:rPr lang="en-US" sz="3200" dirty="0">
                <a:solidFill>
                  <a:schemeClr val="accent4"/>
                </a:solidFill>
                <a:latin typeface="+mj-lt"/>
              </a:rPr>
              <a:t>3.</a:t>
            </a:r>
          </a:p>
        </p:txBody>
      </p:sp>
      <p:cxnSp>
        <p:nvCxnSpPr>
          <p:cNvPr id="46" name="Straight Connector 45">
            <a:extLst>
              <a:ext uri="{FF2B5EF4-FFF2-40B4-BE49-F238E27FC236}">
                <a16:creationId xmlns:a16="http://schemas.microsoft.com/office/drawing/2014/main" id="{CC772621-EAE9-AD77-AD70-E21F59EAE932}"/>
              </a:ext>
            </a:extLst>
          </p:cNvPr>
          <p:cNvCxnSpPr>
            <a:cxnSpLocks/>
          </p:cNvCxnSpPr>
          <p:nvPr/>
        </p:nvCxnSpPr>
        <p:spPr>
          <a:xfrm>
            <a:off x="4713322" y="4319581"/>
            <a:ext cx="3128987" cy="0"/>
          </a:xfrm>
          <a:prstGeom prst="line">
            <a:avLst/>
          </a:prstGeom>
          <a:ln>
            <a:gradFill flip="none" rotWithShape="1">
              <a:gsLst>
                <a:gs pos="19000">
                  <a:schemeClr val="accent4"/>
                </a:gs>
                <a:gs pos="100000">
                  <a:schemeClr val="bg1">
                    <a:alpha val="0"/>
                  </a:schemeClr>
                </a:gs>
              </a:gsLst>
              <a:lin ang="0" scaled="1"/>
              <a:tileRect/>
            </a:gradFill>
          </a:ln>
        </p:spPr>
        <p:style>
          <a:lnRef idx="2">
            <a:schemeClr val="accent1"/>
          </a:lnRef>
          <a:fillRef idx="0">
            <a:schemeClr val="accent1"/>
          </a:fillRef>
          <a:effectRef idx="1">
            <a:schemeClr val="accent1"/>
          </a:effectRef>
          <a:fontRef idx="minor">
            <a:schemeClr val="tx1"/>
          </a:fontRef>
        </p:style>
      </p:cxnSp>
      <p:sp>
        <p:nvSpPr>
          <p:cNvPr id="47" name="Rectangle 46">
            <a:extLst>
              <a:ext uri="{FF2B5EF4-FFF2-40B4-BE49-F238E27FC236}">
                <a16:creationId xmlns:a16="http://schemas.microsoft.com/office/drawing/2014/main" id="{F319E9BA-C3B3-07DE-564E-44D314AC4D47}"/>
              </a:ext>
            </a:extLst>
          </p:cNvPr>
          <p:cNvSpPr/>
          <p:nvPr/>
        </p:nvSpPr>
        <p:spPr>
          <a:xfrm>
            <a:off x="8108450" y="4319581"/>
            <a:ext cx="3483286" cy="1554480"/>
          </a:xfrm>
          <a:prstGeom prst="rect">
            <a:avLst/>
          </a:prstGeom>
          <a:solidFill>
            <a:srgbClr val="F8F9FE"/>
          </a:solidFill>
          <a:ln>
            <a:noFill/>
          </a:ln>
        </p:spPr>
        <p:style>
          <a:lnRef idx="2">
            <a:schemeClr val="accent1">
              <a:shade val="15000"/>
            </a:schemeClr>
          </a:lnRef>
          <a:fillRef idx="1">
            <a:schemeClr val="accent1"/>
          </a:fillRef>
          <a:effectRef idx="0">
            <a:schemeClr val="accent1"/>
          </a:effectRef>
          <a:fontRef idx="minor">
            <a:schemeClr val="lt1"/>
          </a:fontRef>
        </p:style>
        <p:txBody>
          <a:bodyPr tIns="548640" bIns="91440" rtlCol="0" anchor="ctr"/>
          <a:lstStyle/>
          <a:p>
            <a:pPr>
              <a:lnSpc>
                <a:spcPct val="114000"/>
              </a:lnSpc>
            </a:pPr>
            <a:r>
              <a:rPr lang="en-US" sz="1200" dirty="0">
                <a:solidFill>
                  <a:schemeClr val="tx2"/>
                </a:solidFill>
              </a:rPr>
              <a:t>Turning raw data into actionable strategies that power business growth.</a:t>
            </a:r>
          </a:p>
        </p:txBody>
      </p:sp>
      <p:sp>
        <p:nvSpPr>
          <p:cNvPr id="49" name="TextBox 48">
            <a:extLst>
              <a:ext uri="{FF2B5EF4-FFF2-40B4-BE49-F238E27FC236}">
                <a16:creationId xmlns:a16="http://schemas.microsoft.com/office/drawing/2014/main" id="{F9274408-32A7-2E88-EAC3-F939D176D4B1}"/>
              </a:ext>
            </a:extLst>
          </p:cNvPr>
          <p:cNvSpPr txBox="1">
            <a:spLocks/>
          </p:cNvSpPr>
          <p:nvPr/>
        </p:nvSpPr>
        <p:spPr>
          <a:xfrm>
            <a:off x="8200336" y="4827454"/>
            <a:ext cx="3306491" cy="246221"/>
          </a:xfrm>
          <a:prstGeom prst="rect">
            <a:avLst/>
          </a:prstGeom>
          <a:noFill/>
        </p:spPr>
        <p:txBody>
          <a:bodyPr wrap="square" lIns="0" tIns="0" rIns="0" bIns="0">
            <a:noAutofit/>
          </a:bodyPr>
          <a:lstStyle/>
          <a:p>
            <a:pPr>
              <a:lnSpc>
                <a:spcPct val="114000"/>
              </a:lnSpc>
            </a:pPr>
            <a:r>
              <a:rPr lang="en-US" sz="1600" dirty="0">
                <a:solidFill>
                  <a:schemeClr val="tx2"/>
                </a:solidFill>
                <a:latin typeface="Montserrat ExtraBold" pitchFamily="2" charset="0"/>
              </a:rPr>
              <a:t>Data Analytics &amp; Insights</a:t>
            </a:r>
          </a:p>
        </p:txBody>
      </p:sp>
      <p:sp>
        <p:nvSpPr>
          <p:cNvPr id="50" name="TextBox 49">
            <a:extLst>
              <a:ext uri="{FF2B5EF4-FFF2-40B4-BE49-F238E27FC236}">
                <a16:creationId xmlns:a16="http://schemas.microsoft.com/office/drawing/2014/main" id="{79DF8308-1146-F9E6-9989-A89C7C2A789B}"/>
              </a:ext>
            </a:extLst>
          </p:cNvPr>
          <p:cNvSpPr txBox="1"/>
          <p:nvPr/>
        </p:nvSpPr>
        <p:spPr>
          <a:xfrm>
            <a:off x="8108452" y="3976812"/>
            <a:ext cx="471636" cy="492443"/>
          </a:xfrm>
          <a:prstGeom prst="rect">
            <a:avLst/>
          </a:prstGeom>
          <a:noFill/>
        </p:spPr>
        <p:txBody>
          <a:bodyPr wrap="square" lIns="0" tIns="0" rIns="0" bIns="0" rtlCol="0">
            <a:noAutofit/>
          </a:bodyPr>
          <a:lstStyle/>
          <a:p>
            <a:pPr>
              <a:lnSpc>
                <a:spcPct val="114000"/>
              </a:lnSpc>
            </a:pPr>
            <a:r>
              <a:rPr lang="en-US" sz="3200" dirty="0">
                <a:solidFill>
                  <a:schemeClr val="accent4"/>
                </a:solidFill>
                <a:latin typeface="+mj-lt"/>
              </a:rPr>
              <a:t>4.</a:t>
            </a:r>
          </a:p>
        </p:txBody>
      </p:sp>
      <p:cxnSp>
        <p:nvCxnSpPr>
          <p:cNvPr id="51" name="Straight Connector 50">
            <a:extLst>
              <a:ext uri="{FF2B5EF4-FFF2-40B4-BE49-F238E27FC236}">
                <a16:creationId xmlns:a16="http://schemas.microsoft.com/office/drawing/2014/main" id="{01A4B53F-8A80-1BE3-F392-7AD8595D1087}"/>
              </a:ext>
            </a:extLst>
          </p:cNvPr>
          <p:cNvCxnSpPr>
            <a:cxnSpLocks/>
          </p:cNvCxnSpPr>
          <p:nvPr/>
        </p:nvCxnSpPr>
        <p:spPr>
          <a:xfrm>
            <a:off x="8462749" y="4319581"/>
            <a:ext cx="3128987" cy="0"/>
          </a:xfrm>
          <a:prstGeom prst="line">
            <a:avLst/>
          </a:prstGeom>
          <a:ln>
            <a:gradFill flip="none" rotWithShape="1">
              <a:gsLst>
                <a:gs pos="19000">
                  <a:schemeClr val="accent4"/>
                </a:gs>
                <a:gs pos="100000">
                  <a:schemeClr val="bg1">
                    <a:alpha val="0"/>
                  </a:schemeClr>
                </a:gs>
              </a:gsLst>
              <a:lin ang="0" scaled="1"/>
              <a:tileRect/>
            </a:gradFill>
          </a:ln>
        </p:spPr>
        <p:style>
          <a:lnRef idx="2">
            <a:schemeClr val="accent1"/>
          </a:lnRef>
          <a:fillRef idx="0">
            <a:schemeClr val="accent1"/>
          </a:fillRef>
          <a:effectRef idx="1">
            <a:schemeClr val="accent1"/>
          </a:effectRef>
          <a:fontRef idx="minor">
            <a:schemeClr val="tx1"/>
          </a:fontRef>
        </p:style>
      </p:cxnSp>
      <p:pic>
        <p:nvPicPr>
          <p:cNvPr id="42" name="Graphic 41">
            <a:extLst>
              <a:ext uri="{FF2B5EF4-FFF2-40B4-BE49-F238E27FC236}">
                <a16:creationId xmlns:a16="http://schemas.microsoft.com/office/drawing/2014/main" id="{8314C376-4602-5B49-44FE-B3F801237633}"/>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1161045" y="4443444"/>
            <a:ext cx="298817" cy="279345"/>
          </a:xfrm>
          <a:prstGeom prst="rect">
            <a:avLst/>
          </a:prstGeom>
        </p:spPr>
      </p:pic>
      <p:sp>
        <p:nvSpPr>
          <p:cNvPr id="17" name="TextBox 16">
            <a:extLst>
              <a:ext uri="{FF2B5EF4-FFF2-40B4-BE49-F238E27FC236}">
                <a16:creationId xmlns:a16="http://schemas.microsoft.com/office/drawing/2014/main" id="{576F3B18-7CD9-A471-2785-BAF23B97C025}"/>
              </a:ext>
            </a:extLst>
          </p:cNvPr>
          <p:cNvSpPr txBox="1"/>
          <p:nvPr/>
        </p:nvSpPr>
        <p:spPr>
          <a:xfrm>
            <a:off x="609599" y="2120286"/>
            <a:ext cx="471636" cy="553998"/>
          </a:xfrm>
          <a:prstGeom prst="rect">
            <a:avLst/>
          </a:prstGeom>
          <a:noFill/>
        </p:spPr>
        <p:txBody>
          <a:bodyPr wrap="square" lIns="0" tIns="0" rIns="0" bIns="0" rtlCol="0">
            <a:noAutofit/>
          </a:bodyPr>
          <a:lstStyle/>
          <a:p>
            <a:pPr>
              <a:lnSpc>
                <a:spcPct val="114000"/>
              </a:lnSpc>
            </a:pPr>
            <a:r>
              <a:rPr lang="en-US" sz="3600" dirty="0">
                <a:solidFill>
                  <a:schemeClr val="accent4"/>
                </a:solidFill>
                <a:latin typeface="+mj-lt"/>
              </a:rPr>
              <a:t>1.</a:t>
            </a:r>
          </a:p>
        </p:txBody>
      </p:sp>
      <p:sp>
        <p:nvSpPr>
          <p:cNvPr id="18" name="TextBox 17">
            <a:extLst>
              <a:ext uri="{FF2B5EF4-FFF2-40B4-BE49-F238E27FC236}">
                <a16:creationId xmlns:a16="http://schemas.microsoft.com/office/drawing/2014/main" id="{90ACDC3A-5021-ED83-72AC-8DA5C13C7C05}"/>
              </a:ext>
            </a:extLst>
          </p:cNvPr>
          <p:cNvSpPr txBox="1"/>
          <p:nvPr/>
        </p:nvSpPr>
        <p:spPr>
          <a:xfrm>
            <a:off x="4359025" y="2120286"/>
            <a:ext cx="471636" cy="553998"/>
          </a:xfrm>
          <a:prstGeom prst="rect">
            <a:avLst/>
          </a:prstGeom>
          <a:noFill/>
        </p:spPr>
        <p:txBody>
          <a:bodyPr wrap="square" lIns="0" tIns="0" rIns="0" bIns="0" rtlCol="0">
            <a:noAutofit/>
          </a:bodyPr>
          <a:lstStyle/>
          <a:p>
            <a:pPr>
              <a:lnSpc>
                <a:spcPct val="114000"/>
              </a:lnSpc>
            </a:pPr>
            <a:r>
              <a:rPr lang="en-US" sz="3600" dirty="0">
                <a:solidFill>
                  <a:schemeClr val="accent4"/>
                </a:solidFill>
                <a:latin typeface="+mj-lt"/>
              </a:rPr>
              <a:t>2.</a:t>
            </a:r>
          </a:p>
        </p:txBody>
      </p:sp>
      <p:sp>
        <p:nvSpPr>
          <p:cNvPr id="20" name="Text Placeholder 44">
            <a:extLst>
              <a:ext uri="{FF2B5EF4-FFF2-40B4-BE49-F238E27FC236}">
                <a16:creationId xmlns:a16="http://schemas.microsoft.com/office/drawing/2014/main" id="{25C78FBB-F66E-7B27-DAED-9D5E01C913D0}"/>
              </a:ext>
            </a:extLst>
          </p:cNvPr>
          <p:cNvSpPr txBox="1">
            <a:spLocks/>
          </p:cNvSpPr>
          <p:nvPr/>
        </p:nvSpPr>
        <p:spPr>
          <a:xfrm>
            <a:off x="1283479" y="1541977"/>
            <a:ext cx="10104814" cy="249299"/>
          </a:xfrm>
          <a:prstGeom prst="rect">
            <a:avLst/>
          </a:prstGeom>
        </p:spPr>
        <p:txBody>
          <a:bodyPr lIns="0" tIns="0" rIns="0" bIns="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14000"/>
              </a:lnSpc>
              <a:buNone/>
              <a:defRPr/>
            </a:pPr>
            <a:r>
              <a:rPr lang="en-US" sz="1800" dirty="0">
                <a:solidFill>
                  <a:srgbClr val="002546"/>
                </a:solidFill>
                <a:latin typeface="Montserrat SemiBold" pitchFamily="2" charset="0"/>
              </a:rPr>
              <a:t>Real-World Digital Transformation in Action</a:t>
            </a:r>
          </a:p>
        </p:txBody>
      </p:sp>
      <p:grpSp>
        <p:nvGrpSpPr>
          <p:cNvPr id="24" name="Group 23">
            <a:extLst>
              <a:ext uri="{FF2B5EF4-FFF2-40B4-BE49-F238E27FC236}">
                <a16:creationId xmlns:a16="http://schemas.microsoft.com/office/drawing/2014/main" id="{231C246A-98DF-AEDE-94C8-80145E4547EB}"/>
              </a:ext>
            </a:extLst>
          </p:cNvPr>
          <p:cNvGrpSpPr/>
          <p:nvPr/>
        </p:nvGrpSpPr>
        <p:grpSpPr>
          <a:xfrm>
            <a:off x="609601" y="1561908"/>
            <a:ext cx="571759" cy="209438"/>
            <a:chOff x="612215" y="3436053"/>
            <a:chExt cx="954475" cy="344047"/>
          </a:xfrm>
        </p:grpSpPr>
        <p:sp>
          <p:nvSpPr>
            <p:cNvPr id="27" name="Parallelogram 26">
              <a:extLst>
                <a:ext uri="{FF2B5EF4-FFF2-40B4-BE49-F238E27FC236}">
                  <a16:creationId xmlns:a16="http://schemas.microsoft.com/office/drawing/2014/main" id="{2881540A-CC3F-1EC6-7566-CF2DA3D3D13E}"/>
                </a:ext>
              </a:extLst>
            </p:cNvPr>
            <p:cNvSpPr/>
            <p:nvPr/>
          </p:nvSpPr>
          <p:spPr>
            <a:xfrm>
              <a:off x="1133302" y="3436053"/>
              <a:ext cx="433388" cy="344047"/>
            </a:xfrm>
            <a:prstGeom prst="parallelogram">
              <a:avLst>
                <a:gd name="adj" fmla="val 7812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28" name="Parallelogram 27">
              <a:extLst>
                <a:ext uri="{FF2B5EF4-FFF2-40B4-BE49-F238E27FC236}">
                  <a16:creationId xmlns:a16="http://schemas.microsoft.com/office/drawing/2014/main" id="{01FB8DA5-26D5-9CE9-AC0E-BC98389470CA}"/>
                </a:ext>
              </a:extLst>
            </p:cNvPr>
            <p:cNvSpPr/>
            <p:nvPr/>
          </p:nvSpPr>
          <p:spPr>
            <a:xfrm>
              <a:off x="858906" y="3436053"/>
              <a:ext cx="378317" cy="344047"/>
            </a:xfrm>
            <a:prstGeom prst="parallelogram">
              <a:avLst>
                <a:gd name="adj" fmla="val 78127"/>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ontserrat"/>
                <a:ea typeface="+mn-ea"/>
                <a:cs typeface="+mn-cs"/>
              </a:endParaRPr>
            </a:p>
          </p:txBody>
        </p:sp>
        <p:sp>
          <p:nvSpPr>
            <p:cNvPr id="29" name="Parallelogram 28">
              <a:extLst>
                <a:ext uri="{FF2B5EF4-FFF2-40B4-BE49-F238E27FC236}">
                  <a16:creationId xmlns:a16="http://schemas.microsoft.com/office/drawing/2014/main" id="{BF09723D-81DA-586F-643A-505C3827EEC5}"/>
                </a:ext>
              </a:extLst>
            </p:cNvPr>
            <p:cNvSpPr/>
            <p:nvPr/>
          </p:nvSpPr>
          <p:spPr>
            <a:xfrm>
              <a:off x="612215" y="3436053"/>
              <a:ext cx="350612" cy="344047"/>
            </a:xfrm>
            <a:prstGeom prst="parallelogram">
              <a:avLst>
                <a:gd name="adj" fmla="val 78127"/>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ontserrat"/>
                <a:ea typeface="+mn-ea"/>
                <a:cs typeface="+mn-cs"/>
              </a:endParaRPr>
            </a:p>
          </p:txBody>
        </p:sp>
      </p:grpSp>
    </p:spTree>
    <p:extLst>
      <p:ext uri="{BB962C8B-B14F-4D97-AF65-F5344CB8AC3E}">
        <p14:creationId xmlns:p14="http://schemas.microsoft.com/office/powerpoint/2010/main" val="29354802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1EA70A-810D-113C-71C0-5C65F1FB84E6}"/>
            </a:ext>
          </a:extLst>
        </p:cNvPr>
        <p:cNvGrpSpPr/>
        <p:nvPr/>
      </p:nvGrpSpPr>
      <p:grpSpPr>
        <a:xfrm>
          <a:off x="0" y="0"/>
          <a:ext cx="0" cy="0"/>
          <a:chOff x="0" y="0"/>
          <a:chExt cx="0" cy="0"/>
        </a:xfrm>
      </p:grpSpPr>
      <p:sp>
        <p:nvSpPr>
          <p:cNvPr id="7" name="Text Placeholder 43">
            <a:extLst>
              <a:ext uri="{FF2B5EF4-FFF2-40B4-BE49-F238E27FC236}">
                <a16:creationId xmlns:a16="http://schemas.microsoft.com/office/drawing/2014/main" id="{125AD065-AE54-DB90-FCDB-EFF49CEF7159}"/>
              </a:ext>
            </a:extLst>
          </p:cNvPr>
          <p:cNvSpPr txBox="1">
            <a:spLocks/>
          </p:cNvSpPr>
          <p:nvPr/>
        </p:nvSpPr>
        <p:spPr>
          <a:xfrm>
            <a:off x="609600" y="6251575"/>
            <a:ext cx="287338" cy="22225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accent4"/>
                </a:solidFill>
                <a:latin typeface="Montserrat SemiBold"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01</a:t>
            </a:r>
          </a:p>
        </p:txBody>
      </p:sp>
      <p:sp>
        <p:nvSpPr>
          <p:cNvPr id="5" name="Text Placeholder 4">
            <a:extLst>
              <a:ext uri="{FF2B5EF4-FFF2-40B4-BE49-F238E27FC236}">
                <a16:creationId xmlns:a16="http://schemas.microsoft.com/office/drawing/2014/main" id="{B00D6596-2C46-7AFE-1F56-A90EA549364A}"/>
              </a:ext>
            </a:extLst>
          </p:cNvPr>
          <p:cNvSpPr>
            <a:spLocks noGrp="1"/>
          </p:cNvSpPr>
          <p:nvPr>
            <p:ph type="body" sz="quarter" idx="18"/>
          </p:nvPr>
        </p:nvSpPr>
        <p:spPr>
          <a:xfrm>
            <a:off x="3197860" y="6279450"/>
            <a:ext cx="5796280" cy="166199"/>
          </a:xfrm>
        </p:spPr>
        <p:txBody>
          <a:bodyPr>
            <a:normAutofit/>
          </a:bodyPr>
          <a:lstStyle/>
          <a:p>
            <a:r>
              <a:rPr lang="en-US" dirty="0"/>
              <a:t>Key Pillars of Successful Digital Transformation in 2025</a:t>
            </a:r>
          </a:p>
        </p:txBody>
      </p:sp>
      <p:sp>
        <p:nvSpPr>
          <p:cNvPr id="35" name="Text Placeholder 34">
            <a:extLst>
              <a:ext uri="{FF2B5EF4-FFF2-40B4-BE49-F238E27FC236}">
                <a16:creationId xmlns:a16="http://schemas.microsoft.com/office/drawing/2014/main" id="{6BCE89C0-89E4-3554-EA06-314CB622A157}"/>
              </a:ext>
            </a:extLst>
          </p:cNvPr>
          <p:cNvSpPr>
            <a:spLocks noGrp="1"/>
          </p:cNvSpPr>
          <p:nvPr>
            <p:ph type="body" sz="quarter" idx="19"/>
          </p:nvPr>
        </p:nvSpPr>
        <p:spPr/>
        <p:txBody>
          <a:bodyPr/>
          <a:lstStyle/>
          <a:p>
            <a:endParaRPr lang="en-US"/>
          </a:p>
        </p:txBody>
      </p:sp>
      <p:sp>
        <p:nvSpPr>
          <p:cNvPr id="6" name="Text Placeholder 5">
            <a:extLst>
              <a:ext uri="{FF2B5EF4-FFF2-40B4-BE49-F238E27FC236}">
                <a16:creationId xmlns:a16="http://schemas.microsoft.com/office/drawing/2014/main" id="{43DA1D58-43BD-29D0-B416-00111735BB52}"/>
              </a:ext>
            </a:extLst>
          </p:cNvPr>
          <p:cNvSpPr>
            <a:spLocks noGrp="1"/>
          </p:cNvSpPr>
          <p:nvPr>
            <p:ph type="body" sz="quarter" idx="16"/>
          </p:nvPr>
        </p:nvSpPr>
        <p:spPr>
          <a:xfrm>
            <a:off x="946152" y="6279450"/>
            <a:ext cx="2203446" cy="166199"/>
          </a:xfrm>
        </p:spPr>
        <p:txBody>
          <a:bodyPr>
            <a:normAutofit/>
          </a:bodyPr>
          <a:lstStyle/>
          <a:p>
            <a:r>
              <a:rPr lang="en-US" dirty="0"/>
              <a:t>Introduction</a:t>
            </a:r>
          </a:p>
        </p:txBody>
      </p:sp>
      <p:sp>
        <p:nvSpPr>
          <p:cNvPr id="2" name="Slide Number Placeholder 1">
            <a:extLst>
              <a:ext uri="{FF2B5EF4-FFF2-40B4-BE49-F238E27FC236}">
                <a16:creationId xmlns:a16="http://schemas.microsoft.com/office/drawing/2014/main" id="{59C126B1-9113-B826-EA53-283E401D126E}"/>
              </a:ext>
            </a:extLst>
          </p:cNvPr>
          <p:cNvSpPr>
            <a:spLocks noGrp="1"/>
          </p:cNvSpPr>
          <p:nvPr>
            <p:ph type="sldNum" sz="quarter" idx="4"/>
          </p:nvPr>
        </p:nvSpPr>
        <p:spPr>
          <a:xfrm>
            <a:off x="11295787" y="6251750"/>
            <a:ext cx="286611" cy="189270"/>
          </a:xfrm>
        </p:spPr>
        <p:txBody>
          <a:bodyPr/>
          <a:lstStyle/>
          <a:p>
            <a:fld id="{E494F7E3-3625-40F1-897C-DFFB67D50095}" type="slidenum">
              <a:rPr lang="en-US" smtClean="0"/>
              <a:pPr/>
              <a:t>53</a:t>
            </a:fld>
            <a:endParaRPr lang="en-US"/>
          </a:p>
        </p:txBody>
      </p:sp>
      <p:sp>
        <p:nvSpPr>
          <p:cNvPr id="3" name="Text Placeholder 2">
            <a:extLst>
              <a:ext uri="{FF2B5EF4-FFF2-40B4-BE49-F238E27FC236}">
                <a16:creationId xmlns:a16="http://schemas.microsoft.com/office/drawing/2014/main" id="{7987B369-8D2B-186F-DE69-19991D146317}"/>
              </a:ext>
            </a:extLst>
          </p:cNvPr>
          <p:cNvSpPr>
            <a:spLocks noGrp="1"/>
          </p:cNvSpPr>
          <p:nvPr>
            <p:ph type="body" sz="quarter" idx="15"/>
          </p:nvPr>
        </p:nvSpPr>
        <p:spPr>
          <a:xfrm>
            <a:off x="609600" y="393301"/>
            <a:ext cx="10972800" cy="757599"/>
          </a:xfrm>
        </p:spPr>
        <p:txBody>
          <a:bodyPr/>
          <a:lstStyle/>
          <a:p>
            <a:r>
              <a:rPr lang="en-US" dirty="0"/>
              <a:t>Five Essential Pillars Powering Successful and Scalable Digital Transformation Strategies in 2025</a:t>
            </a:r>
          </a:p>
        </p:txBody>
      </p:sp>
      <p:sp>
        <p:nvSpPr>
          <p:cNvPr id="39" name="Text Placeholder 44">
            <a:extLst>
              <a:ext uri="{FF2B5EF4-FFF2-40B4-BE49-F238E27FC236}">
                <a16:creationId xmlns:a16="http://schemas.microsoft.com/office/drawing/2014/main" id="{748248BF-9C6F-C944-E9ED-12D2A92AA516}"/>
              </a:ext>
            </a:extLst>
          </p:cNvPr>
          <p:cNvSpPr txBox="1">
            <a:spLocks/>
          </p:cNvSpPr>
          <p:nvPr/>
        </p:nvSpPr>
        <p:spPr>
          <a:xfrm>
            <a:off x="1283479" y="1541977"/>
            <a:ext cx="10104814" cy="249299"/>
          </a:xfrm>
          <a:prstGeom prst="rect">
            <a:avLst/>
          </a:prstGeom>
        </p:spPr>
        <p:txBody>
          <a:bodyPr lIns="0" tIns="0" rIns="0" bIns="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14000"/>
              </a:lnSpc>
              <a:buNone/>
              <a:defRPr/>
            </a:pPr>
            <a:r>
              <a:rPr lang="en-US" sz="1800" dirty="0">
                <a:solidFill>
                  <a:srgbClr val="002546"/>
                </a:solidFill>
                <a:latin typeface="Montserrat SemiBold" pitchFamily="2" charset="0"/>
              </a:rPr>
              <a:t>Real-World Digital Transformation in Action</a:t>
            </a:r>
          </a:p>
        </p:txBody>
      </p:sp>
      <p:grpSp>
        <p:nvGrpSpPr>
          <p:cNvPr id="40" name="Group 39">
            <a:extLst>
              <a:ext uri="{FF2B5EF4-FFF2-40B4-BE49-F238E27FC236}">
                <a16:creationId xmlns:a16="http://schemas.microsoft.com/office/drawing/2014/main" id="{D8BCDBEA-3D7E-1E84-7AEC-383678AF1C23}"/>
              </a:ext>
            </a:extLst>
          </p:cNvPr>
          <p:cNvGrpSpPr/>
          <p:nvPr/>
        </p:nvGrpSpPr>
        <p:grpSpPr>
          <a:xfrm>
            <a:off x="609601" y="1561908"/>
            <a:ext cx="571759" cy="209438"/>
            <a:chOff x="612215" y="3436053"/>
            <a:chExt cx="954475" cy="344047"/>
          </a:xfrm>
        </p:grpSpPr>
        <p:sp>
          <p:nvSpPr>
            <p:cNvPr id="41" name="Parallelogram 40">
              <a:extLst>
                <a:ext uri="{FF2B5EF4-FFF2-40B4-BE49-F238E27FC236}">
                  <a16:creationId xmlns:a16="http://schemas.microsoft.com/office/drawing/2014/main" id="{F2A82483-2012-E5C9-7F5F-E6E4CC2D3FE3}"/>
                </a:ext>
              </a:extLst>
            </p:cNvPr>
            <p:cNvSpPr/>
            <p:nvPr/>
          </p:nvSpPr>
          <p:spPr>
            <a:xfrm>
              <a:off x="1133302" y="3436053"/>
              <a:ext cx="433388" cy="344047"/>
            </a:xfrm>
            <a:prstGeom prst="parallelogram">
              <a:avLst>
                <a:gd name="adj" fmla="val 7812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48" name="Parallelogram 47">
              <a:extLst>
                <a:ext uri="{FF2B5EF4-FFF2-40B4-BE49-F238E27FC236}">
                  <a16:creationId xmlns:a16="http://schemas.microsoft.com/office/drawing/2014/main" id="{827E11AC-5891-2287-A07A-E52F07CBB863}"/>
                </a:ext>
              </a:extLst>
            </p:cNvPr>
            <p:cNvSpPr/>
            <p:nvPr/>
          </p:nvSpPr>
          <p:spPr>
            <a:xfrm>
              <a:off x="858906" y="3436053"/>
              <a:ext cx="378317" cy="344047"/>
            </a:xfrm>
            <a:prstGeom prst="parallelogram">
              <a:avLst>
                <a:gd name="adj" fmla="val 78127"/>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ontserrat"/>
                <a:ea typeface="+mn-ea"/>
                <a:cs typeface="+mn-cs"/>
              </a:endParaRPr>
            </a:p>
          </p:txBody>
        </p:sp>
        <p:sp>
          <p:nvSpPr>
            <p:cNvPr id="52" name="Parallelogram 51">
              <a:extLst>
                <a:ext uri="{FF2B5EF4-FFF2-40B4-BE49-F238E27FC236}">
                  <a16:creationId xmlns:a16="http://schemas.microsoft.com/office/drawing/2014/main" id="{0DF0A13C-D1A4-67F4-F3DA-8FBABAFB5F87}"/>
                </a:ext>
              </a:extLst>
            </p:cNvPr>
            <p:cNvSpPr/>
            <p:nvPr/>
          </p:nvSpPr>
          <p:spPr>
            <a:xfrm>
              <a:off x="612215" y="3436053"/>
              <a:ext cx="350612" cy="344047"/>
            </a:xfrm>
            <a:prstGeom prst="parallelogram">
              <a:avLst>
                <a:gd name="adj" fmla="val 78127"/>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ontserrat"/>
                <a:ea typeface="+mn-ea"/>
                <a:cs typeface="+mn-cs"/>
              </a:endParaRPr>
            </a:p>
          </p:txBody>
        </p:sp>
      </p:grpSp>
      <p:sp>
        <p:nvSpPr>
          <p:cNvPr id="81" name="Rectangle 80">
            <a:extLst>
              <a:ext uri="{FF2B5EF4-FFF2-40B4-BE49-F238E27FC236}">
                <a16:creationId xmlns:a16="http://schemas.microsoft.com/office/drawing/2014/main" id="{77B5037A-8502-662B-964F-2385E716B4A9}"/>
              </a:ext>
            </a:extLst>
          </p:cNvPr>
          <p:cNvSpPr/>
          <p:nvPr/>
        </p:nvSpPr>
        <p:spPr>
          <a:xfrm>
            <a:off x="609597" y="2371826"/>
            <a:ext cx="3483286" cy="1554480"/>
          </a:xfrm>
          <a:prstGeom prst="rect">
            <a:avLst/>
          </a:prstGeom>
          <a:solidFill>
            <a:srgbClr val="F8F9FE"/>
          </a:solidFill>
          <a:ln>
            <a:noFill/>
          </a:ln>
        </p:spPr>
        <p:style>
          <a:lnRef idx="2">
            <a:schemeClr val="accent1">
              <a:shade val="15000"/>
            </a:schemeClr>
          </a:lnRef>
          <a:fillRef idx="1">
            <a:schemeClr val="accent1"/>
          </a:fillRef>
          <a:effectRef idx="0">
            <a:schemeClr val="accent1"/>
          </a:effectRef>
          <a:fontRef idx="minor">
            <a:schemeClr val="lt1"/>
          </a:fontRef>
        </p:style>
        <p:txBody>
          <a:bodyPr tIns="548640" bIns="91440" rtlCol="0" anchor="ctr"/>
          <a:lstStyle/>
          <a:p>
            <a:pPr>
              <a:lnSpc>
                <a:spcPct val="114000"/>
              </a:lnSpc>
            </a:pPr>
            <a:r>
              <a:rPr lang="en-US" sz="1200" dirty="0">
                <a:solidFill>
                  <a:schemeClr val="tx2"/>
                </a:solidFill>
              </a:rPr>
              <a:t>Enabling agility, scalability, and cost-efficiency through cloud-native platforms.</a:t>
            </a:r>
          </a:p>
        </p:txBody>
      </p:sp>
      <p:sp>
        <p:nvSpPr>
          <p:cNvPr id="82" name="TextBox 81">
            <a:extLst>
              <a:ext uri="{FF2B5EF4-FFF2-40B4-BE49-F238E27FC236}">
                <a16:creationId xmlns:a16="http://schemas.microsoft.com/office/drawing/2014/main" id="{E029C77A-0645-9973-0DED-D00F09001597}"/>
              </a:ext>
            </a:extLst>
          </p:cNvPr>
          <p:cNvSpPr txBox="1">
            <a:spLocks/>
          </p:cNvSpPr>
          <p:nvPr/>
        </p:nvSpPr>
        <p:spPr>
          <a:xfrm>
            <a:off x="701483" y="2846911"/>
            <a:ext cx="3306491" cy="246221"/>
          </a:xfrm>
          <a:prstGeom prst="rect">
            <a:avLst/>
          </a:prstGeom>
          <a:noFill/>
        </p:spPr>
        <p:txBody>
          <a:bodyPr wrap="square" lIns="0" tIns="0" rIns="0" bIns="0">
            <a:noAutofit/>
          </a:bodyPr>
          <a:lstStyle/>
          <a:p>
            <a:pPr>
              <a:lnSpc>
                <a:spcPct val="114000"/>
              </a:lnSpc>
            </a:pPr>
            <a:r>
              <a:rPr lang="en-US" sz="1600" dirty="0">
                <a:solidFill>
                  <a:schemeClr val="tx2"/>
                </a:solidFill>
                <a:latin typeface="Montserrat ExtraBold" pitchFamily="2" charset="0"/>
              </a:rPr>
              <a:t>Cloud Infrastructure</a:t>
            </a:r>
          </a:p>
        </p:txBody>
      </p:sp>
      <p:pic>
        <p:nvPicPr>
          <p:cNvPr id="83" name="Graphic 82">
            <a:extLst>
              <a:ext uri="{FF2B5EF4-FFF2-40B4-BE49-F238E27FC236}">
                <a16:creationId xmlns:a16="http://schemas.microsoft.com/office/drawing/2014/main" id="{BCC5E81D-B6BA-0FEC-ED7B-D478CA08391A}"/>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3627084" y="2496152"/>
            <a:ext cx="298817" cy="279345"/>
          </a:xfrm>
          <a:prstGeom prst="rect">
            <a:avLst/>
          </a:prstGeom>
        </p:spPr>
      </p:pic>
      <p:cxnSp>
        <p:nvCxnSpPr>
          <p:cNvPr id="84" name="Straight Connector 83">
            <a:extLst>
              <a:ext uri="{FF2B5EF4-FFF2-40B4-BE49-F238E27FC236}">
                <a16:creationId xmlns:a16="http://schemas.microsoft.com/office/drawing/2014/main" id="{51E0B8D5-1C5C-69FB-899A-E08BEEC83BAA}"/>
              </a:ext>
            </a:extLst>
          </p:cNvPr>
          <p:cNvCxnSpPr>
            <a:cxnSpLocks/>
          </p:cNvCxnSpPr>
          <p:nvPr/>
        </p:nvCxnSpPr>
        <p:spPr>
          <a:xfrm>
            <a:off x="878681" y="2371826"/>
            <a:ext cx="3214202" cy="0"/>
          </a:xfrm>
          <a:prstGeom prst="line">
            <a:avLst/>
          </a:prstGeom>
          <a:ln>
            <a:gradFill flip="none" rotWithShape="1">
              <a:gsLst>
                <a:gs pos="19000">
                  <a:schemeClr val="accent4"/>
                </a:gs>
                <a:gs pos="100000">
                  <a:schemeClr val="bg1">
                    <a:alpha val="0"/>
                  </a:schemeClr>
                </a:gs>
              </a:gsLst>
              <a:lin ang="0" scaled="1"/>
              <a:tileRect/>
            </a:gradFill>
          </a:ln>
        </p:spPr>
        <p:style>
          <a:lnRef idx="2">
            <a:schemeClr val="accent1"/>
          </a:lnRef>
          <a:fillRef idx="0">
            <a:schemeClr val="accent1"/>
          </a:fillRef>
          <a:effectRef idx="1">
            <a:schemeClr val="accent1"/>
          </a:effectRef>
          <a:fontRef idx="minor">
            <a:schemeClr val="tx1"/>
          </a:fontRef>
        </p:style>
      </p:cxnSp>
      <p:sp>
        <p:nvSpPr>
          <p:cNvPr id="85" name="Rectangle 84">
            <a:extLst>
              <a:ext uri="{FF2B5EF4-FFF2-40B4-BE49-F238E27FC236}">
                <a16:creationId xmlns:a16="http://schemas.microsoft.com/office/drawing/2014/main" id="{FF7EAAC9-20D8-62C7-D004-CC8BBEED8889}"/>
              </a:ext>
            </a:extLst>
          </p:cNvPr>
          <p:cNvSpPr/>
          <p:nvPr/>
        </p:nvSpPr>
        <p:spPr>
          <a:xfrm>
            <a:off x="4359023" y="2371826"/>
            <a:ext cx="3483286" cy="1554480"/>
          </a:xfrm>
          <a:prstGeom prst="rect">
            <a:avLst/>
          </a:prstGeom>
          <a:solidFill>
            <a:srgbClr val="F8F9FE"/>
          </a:solidFill>
          <a:ln>
            <a:noFill/>
          </a:ln>
        </p:spPr>
        <p:style>
          <a:lnRef idx="2">
            <a:schemeClr val="accent1">
              <a:shade val="15000"/>
            </a:schemeClr>
          </a:lnRef>
          <a:fillRef idx="1">
            <a:schemeClr val="accent1"/>
          </a:fillRef>
          <a:effectRef idx="0">
            <a:schemeClr val="accent1"/>
          </a:effectRef>
          <a:fontRef idx="minor">
            <a:schemeClr val="lt1"/>
          </a:fontRef>
        </p:style>
        <p:txBody>
          <a:bodyPr tIns="914400" bIns="91440" rtlCol="0" anchor="ctr"/>
          <a:lstStyle/>
          <a:p>
            <a:pPr>
              <a:lnSpc>
                <a:spcPct val="114000"/>
              </a:lnSpc>
            </a:pPr>
            <a:r>
              <a:rPr lang="en-US" sz="1200" dirty="0">
                <a:solidFill>
                  <a:schemeClr val="tx2"/>
                </a:solidFill>
              </a:rPr>
              <a:t>Leveraging data-driven insights to automate decisions and personalize customer experiences.</a:t>
            </a:r>
          </a:p>
          <a:p>
            <a:pPr>
              <a:lnSpc>
                <a:spcPct val="114000"/>
              </a:lnSpc>
            </a:pPr>
            <a:endParaRPr lang="en-US" sz="1200" dirty="0">
              <a:solidFill>
                <a:schemeClr val="tx2"/>
              </a:solidFill>
            </a:endParaRPr>
          </a:p>
        </p:txBody>
      </p:sp>
      <p:pic>
        <p:nvPicPr>
          <p:cNvPr id="86" name="Graphic 85">
            <a:extLst>
              <a:ext uri="{FF2B5EF4-FFF2-40B4-BE49-F238E27FC236}">
                <a16:creationId xmlns:a16="http://schemas.microsoft.com/office/drawing/2014/main" id="{9DD04EF7-7F69-6B29-66E2-A9239CB1D1F6}"/>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376510" y="2496152"/>
            <a:ext cx="298817" cy="279345"/>
          </a:xfrm>
          <a:prstGeom prst="rect">
            <a:avLst/>
          </a:prstGeom>
        </p:spPr>
      </p:pic>
      <p:sp>
        <p:nvSpPr>
          <p:cNvPr id="87" name="TextBox 86">
            <a:extLst>
              <a:ext uri="{FF2B5EF4-FFF2-40B4-BE49-F238E27FC236}">
                <a16:creationId xmlns:a16="http://schemas.microsoft.com/office/drawing/2014/main" id="{22524D61-3EDF-CFCC-6FE6-47913323C234}"/>
              </a:ext>
            </a:extLst>
          </p:cNvPr>
          <p:cNvSpPr txBox="1">
            <a:spLocks/>
          </p:cNvSpPr>
          <p:nvPr/>
        </p:nvSpPr>
        <p:spPr>
          <a:xfrm>
            <a:off x="4450909" y="2846911"/>
            <a:ext cx="3306491" cy="246221"/>
          </a:xfrm>
          <a:prstGeom prst="rect">
            <a:avLst/>
          </a:prstGeom>
          <a:noFill/>
        </p:spPr>
        <p:txBody>
          <a:bodyPr wrap="square" lIns="0" tIns="0" rIns="0" bIns="0">
            <a:noAutofit/>
          </a:bodyPr>
          <a:lstStyle/>
          <a:p>
            <a:pPr>
              <a:lnSpc>
                <a:spcPct val="114000"/>
              </a:lnSpc>
            </a:pPr>
            <a:r>
              <a:rPr lang="en-US" sz="1600" dirty="0">
                <a:solidFill>
                  <a:schemeClr val="tx2"/>
                </a:solidFill>
                <a:latin typeface="Montserrat ExtraBold" pitchFamily="2" charset="0"/>
              </a:rPr>
              <a:t>AI &amp; Machine Learning</a:t>
            </a:r>
          </a:p>
        </p:txBody>
      </p:sp>
      <p:cxnSp>
        <p:nvCxnSpPr>
          <p:cNvPr id="88" name="Straight Connector 87">
            <a:extLst>
              <a:ext uri="{FF2B5EF4-FFF2-40B4-BE49-F238E27FC236}">
                <a16:creationId xmlns:a16="http://schemas.microsoft.com/office/drawing/2014/main" id="{8BD47B60-41FE-CC70-D913-AFE61188B7C6}"/>
              </a:ext>
            </a:extLst>
          </p:cNvPr>
          <p:cNvCxnSpPr>
            <a:cxnSpLocks/>
          </p:cNvCxnSpPr>
          <p:nvPr/>
        </p:nvCxnSpPr>
        <p:spPr>
          <a:xfrm>
            <a:off x="4713322" y="2371826"/>
            <a:ext cx="3128987" cy="0"/>
          </a:xfrm>
          <a:prstGeom prst="line">
            <a:avLst/>
          </a:prstGeom>
          <a:ln>
            <a:gradFill flip="none" rotWithShape="1">
              <a:gsLst>
                <a:gs pos="19000">
                  <a:schemeClr val="accent4"/>
                </a:gs>
                <a:gs pos="100000">
                  <a:schemeClr val="bg1">
                    <a:alpha val="0"/>
                  </a:schemeClr>
                </a:gs>
              </a:gsLst>
              <a:lin ang="0" scaled="1"/>
              <a:tileRect/>
            </a:gradFill>
          </a:ln>
        </p:spPr>
        <p:style>
          <a:lnRef idx="2">
            <a:schemeClr val="accent1"/>
          </a:lnRef>
          <a:fillRef idx="0">
            <a:schemeClr val="accent1"/>
          </a:fillRef>
          <a:effectRef idx="1">
            <a:schemeClr val="accent1"/>
          </a:effectRef>
          <a:fontRef idx="minor">
            <a:schemeClr val="tx1"/>
          </a:fontRef>
        </p:style>
      </p:cxnSp>
      <p:sp>
        <p:nvSpPr>
          <p:cNvPr id="89" name="Rectangle 88">
            <a:extLst>
              <a:ext uri="{FF2B5EF4-FFF2-40B4-BE49-F238E27FC236}">
                <a16:creationId xmlns:a16="http://schemas.microsoft.com/office/drawing/2014/main" id="{C0FF0376-3743-7612-8B54-4D271C860692}"/>
              </a:ext>
            </a:extLst>
          </p:cNvPr>
          <p:cNvSpPr/>
          <p:nvPr/>
        </p:nvSpPr>
        <p:spPr>
          <a:xfrm>
            <a:off x="609597" y="4198600"/>
            <a:ext cx="3483286" cy="1554480"/>
          </a:xfrm>
          <a:prstGeom prst="rect">
            <a:avLst/>
          </a:prstGeom>
          <a:solidFill>
            <a:srgbClr val="F8F9FE"/>
          </a:solidFill>
          <a:ln>
            <a:noFill/>
          </a:ln>
        </p:spPr>
        <p:style>
          <a:lnRef idx="2">
            <a:schemeClr val="accent1">
              <a:shade val="15000"/>
            </a:schemeClr>
          </a:lnRef>
          <a:fillRef idx="1">
            <a:schemeClr val="accent1"/>
          </a:fillRef>
          <a:effectRef idx="0">
            <a:schemeClr val="accent1"/>
          </a:effectRef>
          <a:fontRef idx="minor">
            <a:schemeClr val="lt1"/>
          </a:fontRef>
        </p:style>
        <p:txBody>
          <a:bodyPr tIns="548640" bIns="91440" rtlCol="0" anchor="ctr"/>
          <a:lstStyle/>
          <a:p>
            <a:pPr>
              <a:lnSpc>
                <a:spcPct val="114000"/>
              </a:lnSpc>
            </a:pPr>
            <a:r>
              <a:rPr lang="en-US" sz="1200" dirty="0">
                <a:solidFill>
                  <a:schemeClr val="tx2"/>
                </a:solidFill>
              </a:rPr>
              <a:t>Prioritizing data protection and risk management in a hyperconnected environment.</a:t>
            </a:r>
          </a:p>
        </p:txBody>
      </p:sp>
      <p:sp>
        <p:nvSpPr>
          <p:cNvPr id="91" name="TextBox 90">
            <a:extLst>
              <a:ext uri="{FF2B5EF4-FFF2-40B4-BE49-F238E27FC236}">
                <a16:creationId xmlns:a16="http://schemas.microsoft.com/office/drawing/2014/main" id="{CC8AA907-5440-2E9E-E70A-9857A6E4C9BA}"/>
              </a:ext>
            </a:extLst>
          </p:cNvPr>
          <p:cNvSpPr txBox="1">
            <a:spLocks/>
          </p:cNvSpPr>
          <p:nvPr/>
        </p:nvSpPr>
        <p:spPr>
          <a:xfrm>
            <a:off x="701483" y="4592717"/>
            <a:ext cx="3306491" cy="246221"/>
          </a:xfrm>
          <a:prstGeom prst="rect">
            <a:avLst/>
          </a:prstGeom>
          <a:noFill/>
        </p:spPr>
        <p:txBody>
          <a:bodyPr wrap="square" lIns="0" tIns="0" rIns="0" bIns="0">
            <a:noAutofit/>
          </a:bodyPr>
          <a:lstStyle/>
          <a:p>
            <a:pPr>
              <a:lnSpc>
                <a:spcPct val="114000"/>
              </a:lnSpc>
            </a:pPr>
            <a:r>
              <a:rPr lang="en-US" sz="1600" dirty="0">
                <a:solidFill>
                  <a:schemeClr val="tx2"/>
                </a:solidFill>
                <a:latin typeface="Montserrat ExtraBold" pitchFamily="2" charset="0"/>
              </a:rPr>
              <a:t>Cybersecurity Resilience</a:t>
            </a:r>
          </a:p>
        </p:txBody>
      </p:sp>
      <p:sp>
        <p:nvSpPr>
          <p:cNvPr id="92" name="TextBox 91">
            <a:extLst>
              <a:ext uri="{FF2B5EF4-FFF2-40B4-BE49-F238E27FC236}">
                <a16:creationId xmlns:a16="http://schemas.microsoft.com/office/drawing/2014/main" id="{4CF02098-BDD7-E70F-0756-A1698E8F0A17}"/>
              </a:ext>
            </a:extLst>
          </p:cNvPr>
          <p:cNvSpPr txBox="1"/>
          <p:nvPr/>
        </p:nvSpPr>
        <p:spPr>
          <a:xfrm>
            <a:off x="609599" y="3855831"/>
            <a:ext cx="471636" cy="492443"/>
          </a:xfrm>
          <a:prstGeom prst="rect">
            <a:avLst/>
          </a:prstGeom>
          <a:noFill/>
        </p:spPr>
        <p:txBody>
          <a:bodyPr wrap="square" lIns="0" tIns="0" rIns="0" bIns="0" rtlCol="0">
            <a:noAutofit/>
          </a:bodyPr>
          <a:lstStyle/>
          <a:p>
            <a:pPr>
              <a:lnSpc>
                <a:spcPct val="114000"/>
              </a:lnSpc>
            </a:pPr>
            <a:r>
              <a:rPr lang="en-US" sz="3200" dirty="0">
                <a:solidFill>
                  <a:schemeClr val="accent4"/>
                </a:solidFill>
                <a:latin typeface="+mj-lt"/>
              </a:rPr>
              <a:t>3.</a:t>
            </a:r>
          </a:p>
        </p:txBody>
      </p:sp>
      <p:cxnSp>
        <p:nvCxnSpPr>
          <p:cNvPr id="93" name="Straight Connector 92">
            <a:extLst>
              <a:ext uri="{FF2B5EF4-FFF2-40B4-BE49-F238E27FC236}">
                <a16:creationId xmlns:a16="http://schemas.microsoft.com/office/drawing/2014/main" id="{39AEF838-CA6B-4D61-BC7D-20C568B646F5}"/>
              </a:ext>
            </a:extLst>
          </p:cNvPr>
          <p:cNvCxnSpPr>
            <a:cxnSpLocks/>
          </p:cNvCxnSpPr>
          <p:nvPr/>
        </p:nvCxnSpPr>
        <p:spPr>
          <a:xfrm>
            <a:off x="963896" y="4198600"/>
            <a:ext cx="3128987" cy="0"/>
          </a:xfrm>
          <a:prstGeom prst="line">
            <a:avLst/>
          </a:prstGeom>
          <a:ln>
            <a:gradFill flip="none" rotWithShape="1">
              <a:gsLst>
                <a:gs pos="19000">
                  <a:schemeClr val="accent4"/>
                </a:gs>
                <a:gs pos="100000">
                  <a:schemeClr val="bg1">
                    <a:alpha val="0"/>
                  </a:schemeClr>
                </a:gs>
              </a:gsLst>
              <a:lin ang="0" scaled="1"/>
              <a:tileRect/>
            </a:gradFill>
          </a:ln>
        </p:spPr>
        <p:style>
          <a:lnRef idx="2">
            <a:schemeClr val="accent1"/>
          </a:lnRef>
          <a:fillRef idx="0">
            <a:schemeClr val="accent1"/>
          </a:fillRef>
          <a:effectRef idx="1">
            <a:schemeClr val="accent1"/>
          </a:effectRef>
          <a:fontRef idx="minor">
            <a:schemeClr val="tx1"/>
          </a:fontRef>
        </p:style>
      </p:cxnSp>
      <p:sp>
        <p:nvSpPr>
          <p:cNvPr id="94" name="Rectangle 93">
            <a:extLst>
              <a:ext uri="{FF2B5EF4-FFF2-40B4-BE49-F238E27FC236}">
                <a16:creationId xmlns:a16="http://schemas.microsoft.com/office/drawing/2014/main" id="{5BFA950A-BE70-5E47-FC2A-884DC6C9893F}"/>
              </a:ext>
            </a:extLst>
          </p:cNvPr>
          <p:cNvSpPr/>
          <p:nvPr/>
        </p:nvSpPr>
        <p:spPr>
          <a:xfrm>
            <a:off x="4359024" y="4198600"/>
            <a:ext cx="3483286" cy="1554480"/>
          </a:xfrm>
          <a:prstGeom prst="rect">
            <a:avLst/>
          </a:prstGeom>
          <a:solidFill>
            <a:srgbClr val="F8F9FE"/>
          </a:solidFill>
          <a:ln>
            <a:noFill/>
          </a:ln>
        </p:spPr>
        <p:style>
          <a:lnRef idx="2">
            <a:schemeClr val="accent1">
              <a:shade val="15000"/>
            </a:schemeClr>
          </a:lnRef>
          <a:fillRef idx="1">
            <a:schemeClr val="accent1"/>
          </a:fillRef>
          <a:effectRef idx="0">
            <a:schemeClr val="accent1"/>
          </a:effectRef>
          <a:fontRef idx="minor">
            <a:schemeClr val="lt1"/>
          </a:fontRef>
        </p:style>
        <p:txBody>
          <a:bodyPr tIns="274320" bIns="91440" rtlCol="0" anchor="ctr"/>
          <a:lstStyle/>
          <a:p>
            <a:pPr>
              <a:lnSpc>
                <a:spcPct val="114000"/>
              </a:lnSpc>
            </a:pPr>
            <a:r>
              <a:rPr lang="en-US" sz="1200" dirty="0">
                <a:solidFill>
                  <a:schemeClr val="tx2"/>
                </a:solidFill>
              </a:rPr>
              <a:t>Turning raw data into actionable strategies that power business growth.</a:t>
            </a:r>
          </a:p>
        </p:txBody>
      </p:sp>
      <p:sp>
        <p:nvSpPr>
          <p:cNvPr id="95" name="TextBox 94">
            <a:extLst>
              <a:ext uri="{FF2B5EF4-FFF2-40B4-BE49-F238E27FC236}">
                <a16:creationId xmlns:a16="http://schemas.microsoft.com/office/drawing/2014/main" id="{622F7976-7C15-0770-2DE8-06191827A20C}"/>
              </a:ext>
            </a:extLst>
          </p:cNvPr>
          <p:cNvSpPr txBox="1">
            <a:spLocks/>
          </p:cNvSpPr>
          <p:nvPr/>
        </p:nvSpPr>
        <p:spPr>
          <a:xfrm>
            <a:off x="4450910" y="4592717"/>
            <a:ext cx="3306491" cy="246221"/>
          </a:xfrm>
          <a:prstGeom prst="rect">
            <a:avLst/>
          </a:prstGeom>
          <a:noFill/>
        </p:spPr>
        <p:txBody>
          <a:bodyPr wrap="square" lIns="0" tIns="0" rIns="0" bIns="0">
            <a:noAutofit/>
          </a:bodyPr>
          <a:lstStyle/>
          <a:p>
            <a:pPr>
              <a:lnSpc>
                <a:spcPct val="114000"/>
              </a:lnSpc>
            </a:pPr>
            <a:r>
              <a:rPr lang="en-US" sz="1600" dirty="0">
                <a:solidFill>
                  <a:schemeClr val="tx2"/>
                </a:solidFill>
                <a:latin typeface="Montserrat ExtraBold" pitchFamily="2" charset="0"/>
              </a:rPr>
              <a:t>Data Analytics &amp; Insights</a:t>
            </a:r>
          </a:p>
        </p:txBody>
      </p:sp>
      <p:sp>
        <p:nvSpPr>
          <p:cNvPr id="96" name="TextBox 95">
            <a:extLst>
              <a:ext uri="{FF2B5EF4-FFF2-40B4-BE49-F238E27FC236}">
                <a16:creationId xmlns:a16="http://schemas.microsoft.com/office/drawing/2014/main" id="{7E34D804-8CD2-5A37-D4EA-DA77C82CE121}"/>
              </a:ext>
            </a:extLst>
          </p:cNvPr>
          <p:cNvSpPr txBox="1"/>
          <p:nvPr/>
        </p:nvSpPr>
        <p:spPr>
          <a:xfrm>
            <a:off x="4359026" y="3855831"/>
            <a:ext cx="471636" cy="492443"/>
          </a:xfrm>
          <a:prstGeom prst="rect">
            <a:avLst/>
          </a:prstGeom>
          <a:noFill/>
        </p:spPr>
        <p:txBody>
          <a:bodyPr wrap="square" lIns="0" tIns="0" rIns="0" bIns="0" rtlCol="0">
            <a:noAutofit/>
          </a:bodyPr>
          <a:lstStyle/>
          <a:p>
            <a:pPr>
              <a:lnSpc>
                <a:spcPct val="114000"/>
              </a:lnSpc>
            </a:pPr>
            <a:r>
              <a:rPr lang="en-US" sz="3200" dirty="0">
                <a:solidFill>
                  <a:schemeClr val="accent4"/>
                </a:solidFill>
                <a:latin typeface="+mj-lt"/>
              </a:rPr>
              <a:t>4.</a:t>
            </a:r>
          </a:p>
        </p:txBody>
      </p:sp>
      <p:cxnSp>
        <p:nvCxnSpPr>
          <p:cNvPr id="97" name="Straight Connector 96">
            <a:extLst>
              <a:ext uri="{FF2B5EF4-FFF2-40B4-BE49-F238E27FC236}">
                <a16:creationId xmlns:a16="http://schemas.microsoft.com/office/drawing/2014/main" id="{3608CE7C-1E05-AE71-2E2D-DA4077587901}"/>
              </a:ext>
            </a:extLst>
          </p:cNvPr>
          <p:cNvCxnSpPr>
            <a:cxnSpLocks/>
          </p:cNvCxnSpPr>
          <p:nvPr/>
        </p:nvCxnSpPr>
        <p:spPr>
          <a:xfrm>
            <a:off x="4713323" y="4198600"/>
            <a:ext cx="3128987" cy="0"/>
          </a:xfrm>
          <a:prstGeom prst="line">
            <a:avLst/>
          </a:prstGeom>
          <a:ln>
            <a:gradFill flip="none" rotWithShape="1">
              <a:gsLst>
                <a:gs pos="19000">
                  <a:schemeClr val="accent4"/>
                </a:gs>
                <a:gs pos="100000">
                  <a:schemeClr val="bg1">
                    <a:alpha val="0"/>
                  </a:schemeClr>
                </a:gs>
              </a:gsLst>
              <a:lin ang="0" scaled="1"/>
              <a:tileRect/>
            </a:gradFill>
          </a:ln>
        </p:spPr>
        <p:style>
          <a:lnRef idx="2">
            <a:schemeClr val="accent1"/>
          </a:lnRef>
          <a:fillRef idx="0">
            <a:schemeClr val="accent1"/>
          </a:fillRef>
          <a:effectRef idx="1">
            <a:schemeClr val="accent1"/>
          </a:effectRef>
          <a:fontRef idx="minor">
            <a:schemeClr val="tx1"/>
          </a:fontRef>
        </p:style>
      </p:cxnSp>
      <p:sp>
        <p:nvSpPr>
          <p:cNvPr id="99" name="Rectangle 98">
            <a:extLst>
              <a:ext uri="{FF2B5EF4-FFF2-40B4-BE49-F238E27FC236}">
                <a16:creationId xmlns:a16="http://schemas.microsoft.com/office/drawing/2014/main" id="{24F0FE35-9125-E608-9EDE-9B95DCA7A0CE}"/>
              </a:ext>
            </a:extLst>
          </p:cNvPr>
          <p:cNvSpPr/>
          <p:nvPr/>
        </p:nvSpPr>
        <p:spPr>
          <a:xfrm>
            <a:off x="8108449" y="4198600"/>
            <a:ext cx="3483286" cy="1554480"/>
          </a:xfrm>
          <a:prstGeom prst="rect">
            <a:avLst/>
          </a:prstGeom>
          <a:solidFill>
            <a:srgbClr val="F8F9FE"/>
          </a:solidFill>
          <a:ln>
            <a:noFill/>
          </a:ln>
        </p:spPr>
        <p:style>
          <a:lnRef idx="2">
            <a:schemeClr val="accent1">
              <a:shade val="15000"/>
            </a:schemeClr>
          </a:lnRef>
          <a:fillRef idx="1">
            <a:schemeClr val="accent1"/>
          </a:fillRef>
          <a:effectRef idx="0">
            <a:schemeClr val="accent1"/>
          </a:effectRef>
          <a:fontRef idx="minor">
            <a:schemeClr val="lt1"/>
          </a:fontRef>
        </p:style>
        <p:txBody>
          <a:bodyPr tIns="548640" bIns="91440" rtlCol="0" anchor="ctr"/>
          <a:lstStyle/>
          <a:p>
            <a:pPr>
              <a:lnSpc>
                <a:spcPct val="114000"/>
              </a:lnSpc>
            </a:pPr>
            <a:r>
              <a:rPr lang="en-US" sz="1200" dirty="0">
                <a:solidFill>
                  <a:schemeClr val="tx2"/>
                </a:solidFill>
              </a:rPr>
              <a:t>Delivering seamless, personalized, and omnichannel experiences across digital touchpoints.</a:t>
            </a:r>
          </a:p>
        </p:txBody>
      </p:sp>
      <p:sp>
        <p:nvSpPr>
          <p:cNvPr id="100" name="TextBox 99">
            <a:extLst>
              <a:ext uri="{FF2B5EF4-FFF2-40B4-BE49-F238E27FC236}">
                <a16:creationId xmlns:a16="http://schemas.microsoft.com/office/drawing/2014/main" id="{2CF39A04-0436-BD4C-54AC-8C825B91967F}"/>
              </a:ext>
            </a:extLst>
          </p:cNvPr>
          <p:cNvSpPr txBox="1">
            <a:spLocks/>
          </p:cNvSpPr>
          <p:nvPr/>
        </p:nvSpPr>
        <p:spPr>
          <a:xfrm>
            <a:off x="8200335" y="4592717"/>
            <a:ext cx="3306491" cy="246221"/>
          </a:xfrm>
          <a:prstGeom prst="rect">
            <a:avLst/>
          </a:prstGeom>
          <a:noFill/>
        </p:spPr>
        <p:txBody>
          <a:bodyPr wrap="square" lIns="0" tIns="0" rIns="0" bIns="0">
            <a:noAutofit/>
          </a:bodyPr>
          <a:lstStyle/>
          <a:p>
            <a:pPr>
              <a:lnSpc>
                <a:spcPct val="114000"/>
              </a:lnSpc>
            </a:pPr>
            <a:r>
              <a:rPr lang="en-US" sz="1600" dirty="0">
                <a:solidFill>
                  <a:schemeClr val="tx2"/>
                </a:solidFill>
                <a:latin typeface="Montserrat ExtraBold" pitchFamily="2" charset="0"/>
              </a:rPr>
              <a:t>Customer Experience (CX)</a:t>
            </a:r>
          </a:p>
        </p:txBody>
      </p:sp>
      <p:sp>
        <p:nvSpPr>
          <p:cNvPr id="101" name="TextBox 100">
            <a:extLst>
              <a:ext uri="{FF2B5EF4-FFF2-40B4-BE49-F238E27FC236}">
                <a16:creationId xmlns:a16="http://schemas.microsoft.com/office/drawing/2014/main" id="{A9CA5DDE-9BF1-3787-A880-69F7CAC5E308}"/>
              </a:ext>
            </a:extLst>
          </p:cNvPr>
          <p:cNvSpPr txBox="1"/>
          <p:nvPr/>
        </p:nvSpPr>
        <p:spPr>
          <a:xfrm>
            <a:off x="8108451" y="3855831"/>
            <a:ext cx="471636" cy="492443"/>
          </a:xfrm>
          <a:prstGeom prst="rect">
            <a:avLst/>
          </a:prstGeom>
          <a:noFill/>
        </p:spPr>
        <p:txBody>
          <a:bodyPr wrap="square" lIns="0" tIns="0" rIns="0" bIns="0" rtlCol="0">
            <a:noAutofit/>
          </a:bodyPr>
          <a:lstStyle/>
          <a:p>
            <a:pPr>
              <a:lnSpc>
                <a:spcPct val="114000"/>
              </a:lnSpc>
            </a:pPr>
            <a:r>
              <a:rPr lang="en-US" sz="3200" dirty="0">
                <a:solidFill>
                  <a:schemeClr val="accent4"/>
                </a:solidFill>
                <a:latin typeface="+mj-lt"/>
              </a:rPr>
              <a:t>5.</a:t>
            </a:r>
          </a:p>
        </p:txBody>
      </p:sp>
      <p:cxnSp>
        <p:nvCxnSpPr>
          <p:cNvPr id="102" name="Straight Connector 101">
            <a:extLst>
              <a:ext uri="{FF2B5EF4-FFF2-40B4-BE49-F238E27FC236}">
                <a16:creationId xmlns:a16="http://schemas.microsoft.com/office/drawing/2014/main" id="{CC6BF2D1-BE25-4769-33D1-5BD03A774B28}"/>
              </a:ext>
            </a:extLst>
          </p:cNvPr>
          <p:cNvCxnSpPr>
            <a:cxnSpLocks/>
          </p:cNvCxnSpPr>
          <p:nvPr/>
        </p:nvCxnSpPr>
        <p:spPr>
          <a:xfrm>
            <a:off x="8462748" y="4198600"/>
            <a:ext cx="3128987" cy="0"/>
          </a:xfrm>
          <a:prstGeom prst="line">
            <a:avLst/>
          </a:prstGeom>
          <a:ln>
            <a:gradFill flip="none" rotWithShape="1">
              <a:gsLst>
                <a:gs pos="19000">
                  <a:schemeClr val="accent4"/>
                </a:gs>
                <a:gs pos="100000">
                  <a:schemeClr val="bg1">
                    <a:alpha val="0"/>
                  </a:schemeClr>
                </a:gs>
              </a:gsLst>
              <a:lin ang="0" scaled="1"/>
              <a:tileRect/>
            </a:gradFill>
          </a:ln>
        </p:spPr>
        <p:style>
          <a:lnRef idx="2">
            <a:schemeClr val="accent1"/>
          </a:lnRef>
          <a:fillRef idx="0">
            <a:schemeClr val="accent1"/>
          </a:fillRef>
          <a:effectRef idx="1">
            <a:schemeClr val="accent1"/>
          </a:effectRef>
          <a:fontRef idx="minor">
            <a:schemeClr val="tx1"/>
          </a:fontRef>
        </p:style>
      </p:cxnSp>
      <p:sp>
        <p:nvSpPr>
          <p:cNvPr id="108" name="TextBox 107">
            <a:extLst>
              <a:ext uri="{FF2B5EF4-FFF2-40B4-BE49-F238E27FC236}">
                <a16:creationId xmlns:a16="http://schemas.microsoft.com/office/drawing/2014/main" id="{040ABC0F-A354-D40F-649F-FEA0495AB1A0}"/>
              </a:ext>
            </a:extLst>
          </p:cNvPr>
          <p:cNvSpPr txBox="1"/>
          <p:nvPr/>
        </p:nvSpPr>
        <p:spPr>
          <a:xfrm>
            <a:off x="609599" y="1999305"/>
            <a:ext cx="471636" cy="553998"/>
          </a:xfrm>
          <a:prstGeom prst="rect">
            <a:avLst/>
          </a:prstGeom>
          <a:noFill/>
        </p:spPr>
        <p:txBody>
          <a:bodyPr wrap="square" lIns="0" tIns="0" rIns="0" bIns="0" rtlCol="0">
            <a:noAutofit/>
          </a:bodyPr>
          <a:lstStyle/>
          <a:p>
            <a:pPr>
              <a:lnSpc>
                <a:spcPct val="114000"/>
              </a:lnSpc>
            </a:pPr>
            <a:r>
              <a:rPr lang="en-US" sz="3600" dirty="0">
                <a:solidFill>
                  <a:schemeClr val="accent4"/>
                </a:solidFill>
                <a:latin typeface="+mj-lt"/>
              </a:rPr>
              <a:t>1.</a:t>
            </a:r>
          </a:p>
        </p:txBody>
      </p:sp>
      <p:sp>
        <p:nvSpPr>
          <p:cNvPr id="109" name="TextBox 108">
            <a:extLst>
              <a:ext uri="{FF2B5EF4-FFF2-40B4-BE49-F238E27FC236}">
                <a16:creationId xmlns:a16="http://schemas.microsoft.com/office/drawing/2014/main" id="{5EF43502-1EBD-74FB-744F-55046D35DD76}"/>
              </a:ext>
            </a:extLst>
          </p:cNvPr>
          <p:cNvSpPr txBox="1"/>
          <p:nvPr/>
        </p:nvSpPr>
        <p:spPr>
          <a:xfrm>
            <a:off x="4359025" y="1999305"/>
            <a:ext cx="471636" cy="553998"/>
          </a:xfrm>
          <a:prstGeom prst="rect">
            <a:avLst/>
          </a:prstGeom>
          <a:noFill/>
        </p:spPr>
        <p:txBody>
          <a:bodyPr wrap="square" lIns="0" tIns="0" rIns="0" bIns="0" rtlCol="0">
            <a:noAutofit/>
          </a:bodyPr>
          <a:lstStyle/>
          <a:p>
            <a:pPr>
              <a:lnSpc>
                <a:spcPct val="114000"/>
              </a:lnSpc>
            </a:pPr>
            <a:r>
              <a:rPr lang="en-US" sz="3600" dirty="0">
                <a:solidFill>
                  <a:schemeClr val="accent4"/>
                </a:solidFill>
                <a:latin typeface="+mj-lt"/>
              </a:rPr>
              <a:t>2.</a:t>
            </a:r>
          </a:p>
        </p:txBody>
      </p:sp>
      <p:pic>
        <p:nvPicPr>
          <p:cNvPr id="43" name="Graphic 42">
            <a:extLst>
              <a:ext uri="{FF2B5EF4-FFF2-40B4-BE49-F238E27FC236}">
                <a16:creationId xmlns:a16="http://schemas.microsoft.com/office/drawing/2014/main" id="{18270CAB-5D4D-D853-54F5-95E460F6EC58}"/>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3674049" y="4328571"/>
            <a:ext cx="298817" cy="279345"/>
          </a:xfrm>
          <a:prstGeom prst="rect">
            <a:avLst/>
          </a:prstGeom>
        </p:spPr>
      </p:pic>
      <p:pic>
        <p:nvPicPr>
          <p:cNvPr id="42" name="Graphic 41">
            <a:extLst>
              <a:ext uri="{FF2B5EF4-FFF2-40B4-BE49-F238E27FC236}">
                <a16:creationId xmlns:a16="http://schemas.microsoft.com/office/drawing/2014/main" id="{4464A8B4-6FE8-8EBB-C183-52CD5988DDC1}"/>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7458584" y="4298827"/>
            <a:ext cx="298817" cy="279345"/>
          </a:xfrm>
          <a:prstGeom prst="rect">
            <a:avLst/>
          </a:prstGeom>
        </p:spPr>
      </p:pic>
      <p:pic>
        <p:nvPicPr>
          <p:cNvPr id="17" name="Graphic 16">
            <a:extLst>
              <a:ext uri="{FF2B5EF4-FFF2-40B4-BE49-F238E27FC236}">
                <a16:creationId xmlns:a16="http://schemas.microsoft.com/office/drawing/2014/main" id="{E68B9BBF-BEF0-B04A-57C7-84D8BF0245F9}"/>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11208009" y="4298827"/>
            <a:ext cx="298817" cy="279345"/>
          </a:xfrm>
          <a:prstGeom prst="rect">
            <a:avLst/>
          </a:prstGeom>
        </p:spPr>
      </p:pic>
    </p:spTree>
    <p:extLst>
      <p:ext uri="{BB962C8B-B14F-4D97-AF65-F5344CB8AC3E}">
        <p14:creationId xmlns:p14="http://schemas.microsoft.com/office/powerpoint/2010/main" val="32997234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6E768-DA17-B8A4-E29E-1479A58FE6F7}"/>
            </a:ext>
          </a:extLst>
        </p:cNvPr>
        <p:cNvGrpSpPr/>
        <p:nvPr/>
      </p:nvGrpSpPr>
      <p:grpSpPr>
        <a:xfrm>
          <a:off x="0" y="0"/>
          <a:ext cx="0" cy="0"/>
          <a:chOff x="0" y="0"/>
          <a:chExt cx="0" cy="0"/>
        </a:xfrm>
      </p:grpSpPr>
      <p:sp>
        <p:nvSpPr>
          <p:cNvPr id="7" name="Text Placeholder 43">
            <a:extLst>
              <a:ext uri="{FF2B5EF4-FFF2-40B4-BE49-F238E27FC236}">
                <a16:creationId xmlns:a16="http://schemas.microsoft.com/office/drawing/2014/main" id="{9771DE35-5AEA-58EC-9A0D-367D20596F5E}"/>
              </a:ext>
            </a:extLst>
          </p:cNvPr>
          <p:cNvSpPr txBox="1">
            <a:spLocks/>
          </p:cNvSpPr>
          <p:nvPr/>
        </p:nvSpPr>
        <p:spPr>
          <a:xfrm>
            <a:off x="609600" y="6251575"/>
            <a:ext cx="287338" cy="22225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accent4"/>
                </a:solidFill>
                <a:latin typeface="Montserrat SemiBold"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01</a:t>
            </a:r>
          </a:p>
        </p:txBody>
      </p:sp>
      <p:sp>
        <p:nvSpPr>
          <p:cNvPr id="16" name="Rectangle 15">
            <a:extLst>
              <a:ext uri="{FF2B5EF4-FFF2-40B4-BE49-F238E27FC236}">
                <a16:creationId xmlns:a16="http://schemas.microsoft.com/office/drawing/2014/main" id="{6B4433E6-23C0-8CDE-99C0-0334653341AE}"/>
              </a:ext>
            </a:extLst>
          </p:cNvPr>
          <p:cNvSpPr/>
          <p:nvPr/>
        </p:nvSpPr>
        <p:spPr>
          <a:xfrm>
            <a:off x="8099113" y="2371826"/>
            <a:ext cx="3483286" cy="1554480"/>
          </a:xfrm>
          <a:prstGeom prst="rect">
            <a:avLst/>
          </a:prstGeom>
          <a:solidFill>
            <a:srgbClr val="F8F9FE"/>
          </a:solidFill>
          <a:ln>
            <a:noFill/>
          </a:ln>
        </p:spPr>
        <p:style>
          <a:lnRef idx="2">
            <a:schemeClr val="accent1">
              <a:shade val="15000"/>
            </a:schemeClr>
          </a:lnRef>
          <a:fillRef idx="1">
            <a:schemeClr val="accent1"/>
          </a:fillRef>
          <a:effectRef idx="0">
            <a:schemeClr val="accent1"/>
          </a:effectRef>
          <a:fontRef idx="minor">
            <a:schemeClr val="lt1"/>
          </a:fontRef>
        </p:style>
        <p:txBody>
          <a:bodyPr tIns="731520" bIns="91440" rtlCol="0" anchor="ctr"/>
          <a:lstStyle/>
          <a:p>
            <a:pPr>
              <a:lnSpc>
                <a:spcPct val="114000"/>
              </a:lnSpc>
            </a:pPr>
            <a:r>
              <a:rPr lang="en-US" sz="1200" dirty="0">
                <a:solidFill>
                  <a:schemeClr val="tx2"/>
                </a:solidFill>
              </a:rPr>
              <a:t>Prioritizing data protection and risk management in a hyperconnected environment.</a:t>
            </a:r>
          </a:p>
        </p:txBody>
      </p:sp>
      <p:sp>
        <p:nvSpPr>
          <p:cNvPr id="5" name="Text Placeholder 4">
            <a:extLst>
              <a:ext uri="{FF2B5EF4-FFF2-40B4-BE49-F238E27FC236}">
                <a16:creationId xmlns:a16="http://schemas.microsoft.com/office/drawing/2014/main" id="{29AE8866-2160-ED94-F305-45B30BA6E03D}"/>
              </a:ext>
            </a:extLst>
          </p:cNvPr>
          <p:cNvSpPr>
            <a:spLocks noGrp="1"/>
          </p:cNvSpPr>
          <p:nvPr>
            <p:ph type="body" sz="quarter" idx="18"/>
          </p:nvPr>
        </p:nvSpPr>
        <p:spPr>
          <a:xfrm>
            <a:off x="3197860" y="6279450"/>
            <a:ext cx="5796280" cy="166199"/>
          </a:xfrm>
        </p:spPr>
        <p:txBody>
          <a:bodyPr>
            <a:normAutofit/>
          </a:bodyPr>
          <a:lstStyle/>
          <a:p>
            <a:r>
              <a:rPr lang="en-US" dirty="0"/>
              <a:t>Key Pillars of Successful Digital Transformation in 2025</a:t>
            </a:r>
          </a:p>
        </p:txBody>
      </p:sp>
      <p:sp>
        <p:nvSpPr>
          <p:cNvPr id="6" name="Text Placeholder 5">
            <a:extLst>
              <a:ext uri="{FF2B5EF4-FFF2-40B4-BE49-F238E27FC236}">
                <a16:creationId xmlns:a16="http://schemas.microsoft.com/office/drawing/2014/main" id="{04BEEF85-8E59-D2AF-CBAF-567E1279205D}"/>
              </a:ext>
            </a:extLst>
          </p:cNvPr>
          <p:cNvSpPr>
            <a:spLocks noGrp="1"/>
          </p:cNvSpPr>
          <p:nvPr>
            <p:ph type="body" sz="quarter" idx="16"/>
          </p:nvPr>
        </p:nvSpPr>
        <p:spPr>
          <a:xfrm>
            <a:off x="946152" y="6279450"/>
            <a:ext cx="2203446" cy="166199"/>
          </a:xfrm>
        </p:spPr>
        <p:txBody>
          <a:bodyPr>
            <a:normAutofit/>
          </a:bodyPr>
          <a:lstStyle/>
          <a:p>
            <a:r>
              <a:rPr lang="en-US" dirty="0"/>
              <a:t>Introduction</a:t>
            </a:r>
          </a:p>
        </p:txBody>
      </p:sp>
      <p:sp>
        <p:nvSpPr>
          <p:cNvPr id="2" name="Slide Number Placeholder 1">
            <a:extLst>
              <a:ext uri="{FF2B5EF4-FFF2-40B4-BE49-F238E27FC236}">
                <a16:creationId xmlns:a16="http://schemas.microsoft.com/office/drawing/2014/main" id="{590F0C65-17E4-2661-9EEC-6C97F7CB26F7}"/>
              </a:ext>
            </a:extLst>
          </p:cNvPr>
          <p:cNvSpPr>
            <a:spLocks noGrp="1"/>
          </p:cNvSpPr>
          <p:nvPr>
            <p:ph type="sldNum" sz="quarter" idx="4"/>
          </p:nvPr>
        </p:nvSpPr>
        <p:spPr>
          <a:xfrm>
            <a:off x="11295787" y="6251750"/>
            <a:ext cx="286611" cy="189270"/>
          </a:xfrm>
        </p:spPr>
        <p:txBody>
          <a:bodyPr/>
          <a:lstStyle/>
          <a:p>
            <a:fld id="{E494F7E3-3625-40F1-897C-DFFB67D50095}" type="slidenum">
              <a:rPr lang="en-US" smtClean="0"/>
              <a:pPr/>
              <a:t>54</a:t>
            </a:fld>
            <a:endParaRPr lang="en-US"/>
          </a:p>
        </p:txBody>
      </p:sp>
      <p:sp>
        <p:nvSpPr>
          <p:cNvPr id="3" name="Text Placeholder 2">
            <a:extLst>
              <a:ext uri="{FF2B5EF4-FFF2-40B4-BE49-F238E27FC236}">
                <a16:creationId xmlns:a16="http://schemas.microsoft.com/office/drawing/2014/main" id="{CA824F47-0AD9-FB4C-2312-851AC6CF44DF}"/>
              </a:ext>
            </a:extLst>
          </p:cNvPr>
          <p:cNvSpPr>
            <a:spLocks noGrp="1"/>
          </p:cNvSpPr>
          <p:nvPr>
            <p:ph type="body" sz="quarter" idx="15"/>
          </p:nvPr>
        </p:nvSpPr>
        <p:spPr>
          <a:xfrm>
            <a:off x="609600" y="393301"/>
            <a:ext cx="10972800" cy="757599"/>
          </a:xfrm>
        </p:spPr>
        <p:txBody>
          <a:bodyPr/>
          <a:lstStyle/>
          <a:p>
            <a:r>
              <a:rPr lang="en-US" dirty="0"/>
              <a:t>Six Essential Pillars Powering Successful and Scalable Digital Transformation Strategies in 2025</a:t>
            </a:r>
          </a:p>
        </p:txBody>
      </p:sp>
      <p:sp>
        <p:nvSpPr>
          <p:cNvPr id="21" name="Rectangle 20">
            <a:extLst>
              <a:ext uri="{FF2B5EF4-FFF2-40B4-BE49-F238E27FC236}">
                <a16:creationId xmlns:a16="http://schemas.microsoft.com/office/drawing/2014/main" id="{8D217CEA-A2AC-0F78-280F-A537E552AE35}"/>
              </a:ext>
            </a:extLst>
          </p:cNvPr>
          <p:cNvSpPr/>
          <p:nvPr/>
        </p:nvSpPr>
        <p:spPr>
          <a:xfrm>
            <a:off x="609597" y="2371826"/>
            <a:ext cx="3483286" cy="1554480"/>
          </a:xfrm>
          <a:prstGeom prst="rect">
            <a:avLst/>
          </a:prstGeom>
          <a:solidFill>
            <a:srgbClr val="F8F9FE"/>
          </a:solidFill>
          <a:ln>
            <a:noFill/>
          </a:ln>
        </p:spPr>
        <p:style>
          <a:lnRef idx="2">
            <a:schemeClr val="accent1">
              <a:shade val="15000"/>
            </a:schemeClr>
          </a:lnRef>
          <a:fillRef idx="1">
            <a:schemeClr val="accent1"/>
          </a:fillRef>
          <a:effectRef idx="0">
            <a:schemeClr val="accent1"/>
          </a:effectRef>
          <a:fontRef idx="minor">
            <a:schemeClr val="lt1"/>
          </a:fontRef>
        </p:style>
        <p:txBody>
          <a:bodyPr tIns="548640" bIns="91440" rtlCol="0" anchor="ctr"/>
          <a:lstStyle/>
          <a:p>
            <a:pPr>
              <a:lnSpc>
                <a:spcPct val="114000"/>
              </a:lnSpc>
            </a:pPr>
            <a:r>
              <a:rPr lang="en-US" sz="1200" dirty="0">
                <a:solidFill>
                  <a:schemeClr val="tx2"/>
                </a:solidFill>
              </a:rPr>
              <a:t>Enabling agility, scalability, and cost-efficiency through cloud-native platforms.</a:t>
            </a:r>
          </a:p>
        </p:txBody>
      </p:sp>
      <p:sp>
        <p:nvSpPr>
          <p:cNvPr id="25" name="TextBox 24">
            <a:extLst>
              <a:ext uri="{FF2B5EF4-FFF2-40B4-BE49-F238E27FC236}">
                <a16:creationId xmlns:a16="http://schemas.microsoft.com/office/drawing/2014/main" id="{3FB2AA5D-9CB8-65B5-5104-1CA148AD4AB0}"/>
              </a:ext>
            </a:extLst>
          </p:cNvPr>
          <p:cNvSpPr txBox="1">
            <a:spLocks/>
          </p:cNvSpPr>
          <p:nvPr/>
        </p:nvSpPr>
        <p:spPr>
          <a:xfrm>
            <a:off x="701483" y="2846911"/>
            <a:ext cx="3306491" cy="246221"/>
          </a:xfrm>
          <a:prstGeom prst="rect">
            <a:avLst/>
          </a:prstGeom>
          <a:noFill/>
        </p:spPr>
        <p:txBody>
          <a:bodyPr wrap="square" lIns="0" tIns="0" rIns="0" bIns="0">
            <a:noAutofit/>
          </a:bodyPr>
          <a:lstStyle/>
          <a:p>
            <a:pPr>
              <a:lnSpc>
                <a:spcPct val="114000"/>
              </a:lnSpc>
            </a:pPr>
            <a:r>
              <a:rPr lang="en-US" sz="1600" dirty="0">
                <a:solidFill>
                  <a:schemeClr val="tx2"/>
                </a:solidFill>
                <a:latin typeface="Montserrat ExtraBold" pitchFamily="2" charset="0"/>
              </a:rPr>
              <a:t>Cloud Infrastructure</a:t>
            </a:r>
          </a:p>
        </p:txBody>
      </p:sp>
      <p:pic>
        <p:nvPicPr>
          <p:cNvPr id="26" name="Graphic 25">
            <a:extLst>
              <a:ext uri="{FF2B5EF4-FFF2-40B4-BE49-F238E27FC236}">
                <a16:creationId xmlns:a16="http://schemas.microsoft.com/office/drawing/2014/main" id="{E5FF96BB-762D-F791-C8F4-D3F628D50C4A}"/>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3627084" y="2496152"/>
            <a:ext cx="298817" cy="279345"/>
          </a:xfrm>
          <a:prstGeom prst="rect">
            <a:avLst/>
          </a:prstGeom>
        </p:spPr>
      </p:pic>
      <p:cxnSp>
        <p:nvCxnSpPr>
          <p:cNvPr id="30" name="Straight Connector 29">
            <a:extLst>
              <a:ext uri="{FF2B5EF4-FFF2-40B4-BE49-F238E27FC236}">
                <a16:creationId xmlns:a16="http://schemas.microsoft.com/office/drawing/2014/main" id="{D6863461-D70A-D280-1D54-695313FC2EBC}"/>
              </a:ext>
            </a:extLst>
          </p:cNvPr>
          <p:cNvCxnSpPr>
            <a:cxnSpLocks/>
          </p:cNvCxnSpPr>
          <p:nvPr/>
        </p:nvCxnSpPr>
        <p:spPr>
          <a:xfrm>
            <a:off x="878681" y="2371826"/>
            <a:ext cx="3214202" cy="0"/>
          </a:xfrm>
          <a:prstGeom prst="line">
            <a:avLst/>
          </a:prstGeom>
          <a:ln>
            <a:gradFill flip="none" rotWithShape="1">
              <a:gsLst>
                <a:gs pos="19000">
                  <a:schemeClr val="accent4"/>
                </a:gs>
                <a:gs pos="100000">
                  <a:schemeClr val="bg1">
                    <a:alpha val="0"/>
                  </a:schemeClr>
                </a:gs>
              </a:gsLst>
              <a:lin ang="0" scaled="1"/>
              <a:tileRect/>
            </a:gradFill>
          </a:ln>
        </p:spPr>
        <p:style>
          <a:lnRef idx="2">
            <a:schemeClr val="accent1"/>
          </a:lnRef>
          <a:fillRef idx="0">
            <a:schemeClr val="accent1"/>
          </a:fillRef>
          <a:effectRef idx="1">
            <a:schemeClr val="accent1"/>
          </a:effectRef>
          <a:fontRef idx="minor">
            <a:schemeClr val="tx1"/>
          </a:fontRef>
        </p:style>
      </p:cxnSp>
      <p:sp>
        <p:nvSpPr>
          <p:cNvPr id="22" name="Rectangle 21">
            <a:extLst>
              <a:ext uri="{FF2B5EF4-FFF2-40B4-BE49-F238E27FC236}">
                <a16:creationId xmlns:a16="http://schemas.microsoft.com/office/drawing/2014/main" id="{D8D1A81F-2799-2D18-051D-EC0E359F347E}"/>
              </a:ext>
            </a:extLst>
          </p:cNvPr>
          <p:cNvSpPr/>
          <p:nvPr/>
        </p:nvSpPr>
        <p:spPr>
          <a:xfrm>
            <a:off x="4359023" y="2371826"/>
            <a:ext cx="3483286" cy="1554480"/>
          </a:xfrm>
          <a:prstGeom prst="rect">
            <a:avLst/>
          </a:prstGeom>
          <a:solidFill>
            <a:srgbClr val="F8F9FE"/>
          </a:solidFill>
          <a:ln>
            <a:noFill/>
          </a:ln>
        </p:spPr>
        <p:style>
          <a:lnRef idx="2">
            <a:schemeClr val="accent1">
              <a:shade val="15000"/>
            </a:schemeClr>
          </a:lnRef>
          <a:fillRef idx="1">
            <a:schemeClr val="accent1"/>
          </a:fillRef>
          <a:effectRef idx="0">
            <a:schemeClr val="accent1"/>
          </a:effectRef>
          <a:fontRef idx="minor">
            <a:schemeClr val="lt1"/>
          </a:fontRef>
        </p:style>
        <p:txBody>
          <a:bodyPr tIns="914400" bIns="91440" rtlCol="0" anchor="ctr"/>
          <a:lstStyle/>
          <a:p>
            <a:pPr>
              <a:lnSpc>
                <a:spcPct val="114000"/>
              </a:lnSpc>
            </a:pPr>
            <a:r>
              <a:rPr lang="en-US" sz="1200" dirty="0">
                <a:solidFill>
                  <a:schemeClr val="tx2"/>
                </a:solidFill>
              </a:rPr>
              <a:t>Leveraging data-driven insights to automate decisions and personalize customer experiences.</a:t>
            </a:r>
          </a:p>
          <a:p>
            <a:pPr>
              <a:lnSpc>
                <a:spcPct val="114000"/>
              </a:lnSpc>
            </a:pPr>
            <a:endParaRPr lang="en-US" sz="1200" dirty="0">
              <a:solidFill>
                <a:schemeClr val="tx2"/>
              </a:solidFill>
            </a:endParaRPr>
          </a:p>
        </p:txBody>
      </p:sp>
      <p:pic>
        <p:nvPicPr>
          <p:cNvPr id="31" name="Graphic 30">
            <a:extLst>
              <a:ext uri="{FF2B5EF4-FFF2-40B4-BE49-F238E27FC236}">
                <a16:creationId xmlns:a16="http://schemas.microsoft.com/office/drawing/2014/main" id="{01365796-411E-B532-7BD3-CE5E680DEF53}"/>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376510" y="2496152"/>
            <a:ext cx="298817" cy="279345"/>
          </a:xfrm>
          <a:prstGeom prst="rect">
            <a:avLst/>
          </a:prstGeom>
        </p:spPr>
      </p:pic>
      <p:sp>
        <p:nvSpPr>
          <p:cNvPr id="36" name="TextBox 35">
            <a:extLst>
              <a:ext uri="{FF2B5EF4-FFF2-40B4-BE49-F238E27FC236}">
                <a16:creationId xmlns:a16="http://schemas.microsoft.com/office/drawing/2014/main" id="{D3BCF355-A831-C989-D4BC-2AE4402A0212}"/>
              </a:ext>
            </a:extLst>
          </p:cNvPr>
          <p:cNvSpPr txBox="1">
            <a:spLocks/>
          </p:cNvSpPr>
          <p:nvPr/>
        </p:nvSpPr>
        <p:spPr>
          <a:xfrm>
            <a:off x="4450909" y="2846911"/>
            <a:ext cx="3306491" cy="246221"/>
          </a:xfrm>
          <a:prstGeom prst="rect">
            <a:avLst/>
          </a:prstGeom>
          <a:noFill/>
        </p:spPr>
        <p:txBody>
          <a:bodyPr wrap="square" lIns="0" tIns="0" rIns="0" bIns="0">
            <a:noAutofit/>
          </a:bodyPr>
          <a:lstStyle/>
          <a:p>
            <a:pPr>
              <a:lnSpc>
                <a:spcPct val="114000"/>
              </a:lnSpc>
            </a:pPr>
            <a:r>
              <a:rPr lang="en-US" sz="1600" dirty="0">
                <a:solidFill>
                  <a:schemeClr val="tx2"/>
                </a:solidFill>
                <a:latin typeface="Montserrat ExtraBold" pitchFamily="2" charset="0"/>
              </a:rPr>
              <a:t>AI &amp; Machine Learning</a:t>
            </a:r>
          </a:p>
        </p:txBody>
      </p:sp>
      <p:cxnSp>
        <p:nvCxnSpPr>
          <p:cNvPr id="38" name="Straight Connector 37">
            <a:extLst>
              <a:ext uri="{FF2B5EF4-FFF2-40B4-BE49-F238E27FC236}">
                <a16:creationId xmlns:a16="http://schemas.microsoft.com/office/drawing/2014/main" id="{B92EDC6E-2FE8-DC04-DDCB-FAB1589B565D}"/>
              </a:ext>
            </a:extLst>
          </p:cNvPr>
          <p:cNvCxnSpPr>
            <a:cxnSpLocks/>
          </p:cNvCxnSpPr>
          <p:nvPr/>
        </p:nvCxnSpPr>
        <p:spPr>
          <a:xfrm>
            <a:off x="4713322" y="2371826"/>
            <a:ext cx="3128987" cy="0"/>
          </a:xfrm>
          <a:prstGeom prst="line">
            <a:avLst/>
          </a:prstGeom>
          <a:ln>
            <a:gradFill flip="none" rotWithShape="1">
              <a:gsLst>
                <a:gs pos="19000">
                  <a:schemeClr val="accent4"/>
                </a:gs>
                <a:gs pos="100000">
                  <a:schemeClr val="bg1">
                    <a:alpha val="0"/>
                  </a:schemeClr>
                </a:gs>
              </a:gsLst>
              <a:lin ang="0" scaled="1"/>
              <a:tileRect/>
            </a:gradFill>
          </a:ln>
        </p:spPr>
        <p:style>
          <a:lnRef idx="2">
            <a:schemeClr val="accent1"/>
          </a:lnRef>
          <a:fillRef idx="0">
            <a:schemeClr val="accent1"/>
          </a:fillRef>
          <a:effectRef idx="1">
            <a:schemeClr val="accent1"/>
          </a:effectRef>
          <a:fontRef idx="minor">
            <a:schemeClr val="tx1"/>
          </a:fontRef>
        </p:style>
      </p:cxnSp>
      <p:sp>
        <p:nvSpPr>
          <p:cNvPr id="23" name="Rectangle 22">
            <a:extLst>
              <a:ext uri="{FF2B5EF4-FFF2-40B4-BE49-F238E27FC236}">
                <a16:creationId xmlns:a16="http://schemas.microsoft.com/office/drawing/2014/main" id="{3041C3E9-2193-025D-D8AC-6A2DC09BF11D}"/>
              </a:ext>
            </a:extLst>
          </p:cNvPr>
          <p:cNvSpPr/>
          <p:nvPr/>
        </p:nvSpPr>
        <p:spPr>
          <a:xfrm>
            <a:off x="609597" y="4198600"/>
            <a:ext cx="3483286" cy="1554480"/>
          </a:xfrm>
          <a:prstGeom prst="rect">
            <a:avLst/>
          </a:prstGeom>
          <a:solidFill>
            <a:srgbClr val="F8F9FE"/>
          </a:solidFill>
          <a:ln>
            <a:noFill/>
          </a:ln>
        </p:spPr>
        <p:style>
          <a:lnRef idx="2">
            <a:schemeClr val="accent1">
              <a:shade val="15000"/>
            </a:schemeClr>
          </a:lnRef>
          <a:fillRef idx="1">
            <a:schemeClr val="accent1"/>
          </a:fillRef>
          <a:effectRef idx="0">
            <a:schemeClr val="accent1"/>
          </a:effectRef>
          <a:fontRef idx="minor">
            <a:schemeClr val="lt1"/>
          </a:fontRef>
        </p:style>
        <p:txBody>
          <a:bodyPr tIns="548640" bIns="91440" rtlCol="0" anchor="ctr"/>
          <a:lstStyle/>
          <a:p>
            <a:pPr>
              <a:lnSpc>
                <a:spcPct val="114000"/>
              </a:lnSpc>
            </a:pPr>
            <a:r>
              <a:rPr lang="en-US" sz="1200" dirty="0">
                <a:solidFill>
                  <a:schemeClr val="tx2"/>
                </a:solidFill>
              </a:rPr>
              <a:t>Turning raw data into actionable strategies that power business growth.</a:t>
            </a:r>
          </a:p>
        </p:txBody>
      </p:sp>
      <p:pic>
        <p:nvPicPr>
          <p:cNvPr id="43" name="Graphic 42">
            <a:extLst>
              <a:ext uri="{FF2B5EF4-FFF2-40B4-BE49-F238E27FC236}">
                <a16:creationId xmlns:a16="http://schemas.microsoft.com/office/drawing/2014/main" id="{8A8E892D-F820-5C69-2A10-1B952602CC0D}"/>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1116600" y="2496152"/>
            <a:ext cx="298817" cy="279345"/>
          </a:xfrm>
          <a:prstGeom prst="rect">
            <a:avLst/>
          </a:prstGeom>
        </p:spPr>
      </p:pic>
      <p:sp>
        <p:nvSpPr>
          <p:cNvPr id="44" name="TextBox 43">
            <a:extLst>
              <a:ext uri="{FF2B5EF4-FFF2-40B4-BE49-F238E27FC236}">
                <a16:creationId xmlns:a16="http://schemas.microsoft.com/office/drawing/2014/main" id="{D84CA9B5-F874-6425-7BA0-ACD358D812FE}"/>
              </a:ext>
            </a:extLst>
          </p:cNvPr>
          <p:cNvSpPr txBox="1">
            <a:spLocks/>
          </p:cNvSpPr>
          <p:nvPr/>
        </p:nvSpPr>
        <p:spPr>
          <a:xfrm>
            <a:off x="701483" y="4706473"/>
            <a:ext cx="3306491" cy="246221"/>
          </a:xfrm>
          <a:prstGeom prst="rect">
            <a:avLst/>
          </a:prstGeom>
          <a:noFill/>
        </p:spPr>
        <p:txBody>
          <a:bodyPr wrap="square" lIns="0" tIns="0" rIns="0" bIns="0">
            <a:noAutofit/>
          </a:bodyPr>
          <a:lstStyle/>
          <a:p>
            <a:pPr>
              <a:lnSpc>
                <a:spcPct val="114000"/>
              </a:lnSpc>
            </a:pPr>
            <a:r>
              <a:rPr lang="en-US" sz="1600" dirty="0">
                <a:solidFill>
                  <a:schemeClr val="tx2"/>
                </a:solidFill>
                <a:latin typeface="Montserrat ExtraBold" pitchFamily="2" charset="0"/>
              </a:rPr>
              <a:t>Data Analytics &amp; Insights</a:t>
            </a:r>
          </a:p>
        </p:txBody>
      </p:sp>
      <p:sp>
        <p:nvSpPr>
          <p:cNvPr id="45" name="TextBox 44">
            <a:extLst>
              <a:ext uri="{FF2B5EF4-FFF2-40B4-BE49-F238E27FC236}">
                <a16:creationId xmlns:a16="http://schemas.microsoft.com/office/drawing/2014/main" id="{CD5F040A-617C-2566-0C5C-EBA103C3A46D}"/>
              </a:ext>
            </a:extLst>
          </p:cNvPr>
          <p:cNvSpPr txBox="1"/>
          <p:nvPr/>
        </p:nvSpPr>
        <p:spPr>
          <a:xfrm>
            <a:off x="609599" y="3855831"/>
            <a:ext cx="471636" cy="492443"/>
          </a:xfrm>
          <a:prstGeom prst="rect">
            <a:avLst/>
          </a:prstGeom>
          <a:noFill/>
        </p:spPr>
        <p:txBody>
          <a:bodyPr wrap="square" lIns="0" tIns="0" rIns="0" bIns="0" rtlCol="0">
            <a:noAutofit/>
          </a:bodyPr>
          <a:lstStyle/>
          <a:p>
            <a:pPr>
              <a:lnSpc>
                <a:spcPct val="114000"/>
              </a:lnSpc>
            </a:pPr>
            <a:r>
              <a:rPr lang="en-US" sz="3200" dirty="0">
                <a:solidFill>
                  <a:schemeClr val="accent4"/>
                </a:solidFill>
                <a:latin typeface="+mj-lt"/>
              </a:rPr>
              <a:t>4.</a:t>
            </a:r>
          </a:p>
        </p:txBody>
      </p:sp>
      <p:cxnSp>
        <p:nvCxnSpPr>
          <p:cNvPr id="46" name="Straight Connector 45">
            <a:extLst>
              <a:ext uri="{FF2B5EF4-FFF2-40B4-BE49-F238E27FC236}">
                <a16:creationId xmlns:a16="http://schemas.microsoft.com/office/drawing/2014/main" id="{0F6FA96A-9DF5-67FC-A2F9-D18D52D32647}"/>
              </a:ext>
            </a:extLst>
          </p:cNvPr>
          <p:cNvCxnSpPr>
            <a:cxnSpLocks/>
          </p:cNvCxnSpPr>
          <p:nvPr/>
        </p:nvCxnSpPr>
        <p:spPr>
          <a:xfrm>
            <a:off x="963896" y="4198600"/>
            <a:ext cx="3128987" cy="0"/>
          </a:xfrm>
          <a:prstGeom prst="line">
            <a:avLst/>
          </a:prstGeom>
          <a:ln>
            <a:gradFill flip="none" rotWithShape="1">
              <a:gsLst>
                <a:gs pos="19000">
                  <a:schemeClr val="accent4"/>
                </a:gs>
                <a:gs pos="100000">
                  <a:schemeClr val="bg1">
                    <a:alpha val="0"/>
                  </a:schemeClr>
                </a:gs>
              </a:gsLst>
              <a:lin ang="0" scaled="1"/>
              <a:tileRect/>
            </a:gradFill>
          </a:ln>
        </p:spPr>
        <p:style>
          <a:lnRef idx="2">
            <a:schemeClr val="accent1"/>
          </a:lnRef>
          <a:fillRef idx="0">
            <a:schemeClr val="accent1"/>
          </a:fillRef>
          <a:effectRef idx="1">
            <a:schemeClr val="accent1"/>
          </a:effectRef>
          <a:fontRef idx="minor">
            <a:schemeClr val="tx1"/>
          </a:fontRef>
        </p:style>
      </p:cxnSp>
      <p:sp>
        <p:nvSpPr>
          <p:cNvPr id="47" name="Rectangle 46">
            <a:extLst>
              <a:ext uri="{FF2B5EF4-FFF2-40B4-BE49-F238E27FC236}">
                <a16:creationId xmlns:a16="http://schemas.microsoft.com/office/drawing/2014/main" id="{915709F5-C2EF-C493-2DFB-21EE707BB81F}"/>
              </a:ext>
            </a:extLst>
          </p:cNvPr>
          <p:cNvSpPr/>
          <p:nvPr/>
        </p:nvSpPr>
        <p:spPr>
          <a:xfrm>
            <a:off x="4359024" y="4198600"/>
            <a:ext cx="3483286" cy="1554480"/>
          </a:xfrm>
          <a:prstGeom prst="rect">
            <a:avLst/>
          </a:prstGeom>
          <a:solidFill>
            <a:srgbClr val="F8F9FE"/>
          </a:solidFill>
          <a:ln>
            <a:noFill/>
          </a:ln>
        </p:spPr>
        <p:style>
          <a:lnRef idx="2">
            <a:schemeClr val="accent1">
              <a:shade val="15000"/>
            </a:schemeClr>
          </a:lnRef>
          <a:fillRef idx="1">
            <a:schemeClr val="accent1"/>
          </a:fillRef>
          <a:effectRef idx="0">
            <a:schemeClr val="accent1"/>
          </a:effectRef>
          <a:fontRef idx="minor">
            <a:schemeClr val="lt1"/>
          </a:fontRef>
        </p:style>
        <p:txBody>
          <a:bodyPr tIns="731520" bIns="91440" rtlCol="0" anchor="ctr"/>
          <a:lstStyle/>
          <a:p>
            <a:pPr>
              <a:lnSpc>
                <a:spcPct val="114000"/>
              </a:lnSpc>
            </a:pPr>
            <a:r>
              <a:rPr lang="en-US" sz="1200" dirty="0">
                <a:solidFill>
                  <a:schemeClr val="tx2"/>
                </a:solidFill>
              </a:rPr>
              <a:t>Delivering seamless, personalized, and omnichannel experiences across digital touchpoints.</a:t>
            </a:r>
          </a:p>
        </p:txBody>
      </p:sp>
      <p:sp>
        <p:nvSpPr>
          <p:cNvPr id="49" name="TextBox 48">
            <a:extLst>
              <a:ext uri="{FF2B5EF4-FFF2-40B4-BE49-F238E27FC236}">
                <a16:creationId xmlns:a16="http://schemas.microsoft.com/office/drawing/2014/main" id="{543FE4C7-55FE-7A3E-3956-F64B71AE475F}"/>
              </a:ext>
            </a:extLst>
          </p:cNvPr>
          <p:cNvSpPr txBox="1">
            <a:spLocks/>
          </p:cNvSpPr>
          <p:nvPr/>
        </p:nvSpPr>
        <p:spPr>
          <a:xfrm>
            <a:off x="4450910" y="4706473"/>
            <a:ext cx="3306491" cy="246221"/>
          </a:xfrm>
          <a:prstGeom prst="rect">
            <a:avLst/>
          </a:prstGeom>
          <a:noFill/>
        </p:spPr>
        <p:txBody>
          <a:bodyPr wrap="square" lIns="0" tIns="0" rIns="0" bIns="0">
            <a:noAutofit/>
          </a:bodyPr>
          <a:lstStyle/>
          <a:p>
            <a:pPr>
              <a:lnSpc>
                <a:spcPct val="114000"/>
              </a:lnSpc>
            </a:pPr>
            <a:r>
              <a:rPr lang="en-US" sz="1600" dirty="0">
                <a:solidFill>
                  <a:schemeClr val="tx2"/>
                </a:solidFill>
                <a:latin typeface="Montserrat ExtraBold" pitchFamily="2" charset="0"/>
              </a:rPr>
              <a:t>Customer Experience (CX)</a:t>
            </a:r>
          </a:p>
        </p:txBody>
      </p:sp>
      <p:sp>
        <p:nvSpPr>
          <p:cNvPr id="50" name="TextBox 49">
            <a:extLst>
              <a:ext uri="{FF2B5EF4-FFF2-40B4-BE49-F238E27FC236}">
                <a16:creationId xmlns:a16="http://schemas.microsoft.com/office/drawing/2014/main" id="{0FBD57A7-38D8-75AB-D244-E89D3027BAD5}"/>
              </a:ext>
            </a:extLst>
          </p:cNvPr>
          <p:cNvSpPr txBox="1"/>
          <p:nvPr/>
        </p:nvSpPr>
        <p:spPr>
          <a:xfrm>
            <a:off x="4359026" y="3855831"/>
            <a:ext cx="471636" cy="492443"/>
          </a:xfrm>
          <a:prstGeom prst="rect">
            <a:avLst/>
          </a:prstGeom>
          <a:noFill/>
        </p:spPr>
        <p:txBody>
          <a:bodyPr wrap="square" lIns="0" tIns="0" rIns="0" bIns="0" rtlCol="0">
            <a:noAutofit/>
          </a:bodyPr>
          <a:lstStyle/>
          <a:p>
            <a:pPr>
              <a:lnSpc>
                <a:spcPct val="114000"/>
              </a:lnSpc>
            </a:pPr>
            <a:r>
              <a:rPr lang="en-US" sz="3200" dirty="0">
                <a:solidFill>
                  <a:schemeClr val="accent4"/>
                </a:solidFill>
                <a:latin typeface="+mj-lt"/>
              </a:rPr>
              <a:t>5.</a:t>
            </a:r>
          </a:p>
        </p:txBody>
      </p:sp>
      <p:cxnSp>
        <p:nvCxnSpPr>
          <p:cNvPr id="51" name="Straight Connector 50">
            <a:extLst>
              <a:ext uri="{FF2B5EF4-FFF2-40B4-BE49-F238E27FC236}">
                <a16:creationId xmlns:a16="http://schemas.microsoft.com/office/drawing/2014/main" id="{99E648F7-EB0A-CD1F-D9AB-04827BF38BC4}"/>
              </a:ext>
            </a:extLst>
          </p:cNvPr>
          <p:cNvCxnSpPr>
            <a:cxnSpLocks/>
          </p:cNvCxnSpPr>
          <p:nvPr/>
        </p:nvCxnSpPr>
        <p:spPr>
          <a:xfrm>
            <a:off x="4713323" y="4198600"/>
            <a:ext cx="3128987" cy="0"/>
          </a:xfrm>
          <a:prstGeom prst="line">
            <a:avLst/>
          </a:prstGeom>
          <a:ln>
            <a:gradFill flip="none" rotWithShape="1">
              <a:gsLst>
                <a:gs pos="19000">
                  <a:schemeClr val="accent4"/>
                </a:gs>
                <a:gs pos="100000">
                  <a:schemeClr val="bg1">
                    <a:alpha val="0"/>
                  </a:schemeClr>
                </a:gs>
              </a:gsLst>
              <a:lin ang="0" scaled="1"/>
              <a:tileRect/>
            </a:gradFill>
          </a:ln>
        </p:spPr>
        <p:style>
          <a:lnRef idx="2">
            <a:schemeClr val="accent1"/>
          </a:lnRef>
          <a:fillRef idx="0">
            <a:schemeClr val="accent1"/>
          </a:fillRef>
          <a:effectRef idx="1">
            <a:schemeClr val="accent1"/>
          </a:effectRef>
          <a:fontRef idx="minor">
            <a:schemeClr val="tx1"/>
          </a:fontRef>
        </p:style>
      </p:cxnSp>
      <p:pic>
        <p:nvPicPr>
          <p:cNvPr id="42" name="Graphic 41">
            <a:extLst>
              <a:ext uri="{FF2B5EF4-FFF2-40B4-BE49-F238E27FC236}">
                <a16:creationId xmlns:a16="http://schemas.microsoft.com/office/drawing/2014/main" id="{31F835A7-195A-F927-1017-0FA6A4C387D9}"/>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3626995" y="4322463"/>
            <a:ext cx="298817" cy="279345"/>
          </a:xfrm>
          <a:prstGeom prst="rect">
            <a:avLst/>
          </a:prstGeom>
        </p:spPr>
      </p:pic>
      <p:sp>
        <p:nvSpPr>
          <p:cNvPr id="12" name="Rectangle 11">
            <a:extLst>
              <a:ext uri="{FF2B5EF4-FFF2-40B4-BE49-F238E27FC236}">
                <a16:creationId xmlns:a16="http://schemas.microsoft.com/office/drawing/2014/main" id="{D38B8458-FC4D-887C-6052-420A1BAD6A3D}"/>
              </a:ext>
            </a:extLst>
          </p:cNvPr>
          <p:cNvSpPr/>
          <p:nvPr/>
        </p:nvSpPr>
        <p:spPr>
          <a:xfrm>
            <a:off x="8108449" y="4198600"/>
            <a:ext cx="3483286" cy="1554480"/>
          </a:xfrm>
          <a:prstGeom prst="rect">
            <a:avLst/>
          </a:prstGeom>
          <a:solidFill>
            <a:srgbClr val="F8F9FE"/>
          </a:solidFill>
          <a:ln>
            <a:noFill/>
          </a:ln>
        </p:spPr>
        <p:style>
          <a:lnRef idx="2">
            <a:schemeClr val="accent1">
              <a:shade val="15000"/>
            </a:schemeClr>
          </a:lnRef>
          <a:fillRef idx="1">
            <a:schemeClr val="accent1"/>
          </a:fillRef>
          <a:effectRef idx="0">
            <a:schemeClr val="accent1"/>
          </a:effectRef>
          <a:fontRef idx="minor">
            <a:schemeClr val="lt1"/>
          </a:fontRef>
        </p:style>
        <p:txBody>
          <a:bodyPr tIns="548640" bIns="91440" rtlCol="0" anchor="ctr"/>
          <a:lstStyle/>
          <a:p>
            <a:pPr>
              <a:lnSpc>
                <a:spcPct val="114000"/>
              </a:lnSpc>
            </a:pPr>
            <a:r>
              <a:rPr lang="en-US" sz="1200" dirty="0">
                <a:solidFill>
                  <a:schemeClr val="tx2"/>
                </a:solidFill>
              </a:rPr>
              <a:t>Building a future-ready workforce with the skills, tools, and mindset for digital success.</a:t>
            </a:r>
          </a:p>
        </p:txBody>
      </p:sp>
      <p:sp>
        <p:nvSpPr>
          <p:cNvPr id="13" name="TextBox 12">
            <a:extLst>
              <a:ext uri="{FF2B5EF4-FFF2-40B4-BE49-F238E27FC236}">
                <a16:creationId xmlns:a16="http://schemas.microsoft.com/office/drawing/2014/main" id="{FE017C7C-0806-987B-1B78-2519C9493861}"/>
              </a:ext>
            </a:extLst>
          </p:cNvPr>
          <p:cNvSpPr txBox="1">
            <a:spLocks/>
          </p:cNvSpPr>
          <p:nvPr/>
        </p:nvSpPr>
        <p:spPr>
          <a:xfrm>
            <a:off x="8200335" y="4706473"/>
            <a:ext cx="3306491" cy="246221"/>
          </a:xfrm>
          <a:prstGeom prst="rect">
            <a:avLst/>
          </a:prstGeom>
          <a:noFill/>
        </p:spPr>
        <p:txBody>
          <a:bodyPr wrap="square" lIns="0" tIns="0" rIns="0" bIns="0">
            <a:noAutofit/>
          </a:bodyPr>
          <a:lstStyle/>
          <a:p>
            <a:pPr>
              <a:lnSpc>
                <a:spcPct val="114000"/>
              </a:lnSpc>
            </a:pPr>
            <a:r>
              <a:rPr lang="en-US" sz="1600" dirty="0">
                <a:solidFill>
                  <a:schemeClr val="tx2"/>
                </a:solidFill>
                <a:latin typeface="Montserrat ExtraBold" pitchFamily="2" charset="0"/>
              </a:rPr>
              <a:t>Digital Culture &amp; Skills</a:t>
            </a:r>
          </a:p>
        </p:txBody>
      </p:sp>
      <p:sp>
        <p:nvSpPr>
          <p:cNvPr id="14" name="TextBox 13">
            <a:extLst>
              <a:ext uri="{FF2B5EF4-FFF2-40B4-BE49-F238E27FC236}">
                <a16:creationId xmlns:a16="http://schemas.microsoft.com/office/drawing/2014/main" id="{3C88AFAD-7AC3-D5DB-4640-4BEE3766FD9C}"/>
              </a:ext>
            </a:extLst>
          </p:cNvPr>
          <p:cNvSpPr txBox="1"/>
          <p:nvPr/>
        </p:nvSpPr>
        <p:spPr>
          <a:xfrm>
            <a:off x="8108451" y="3855831"/>
            <a:ext cx="471636" cy="492443"/>
          </a:xfrm>
          <a:prstGeom prst="rect">
            <a:avLst/>
          </a:prstGeom>
          <a:noFill/>
        </p:spPr>
        <p:txBody>
          <a:bodyPr wrap="square" lIns="0" tIns="0" rIns="0" bIns="0" rtlCol="0">
            <a:noAutofit/>
          </a:bodyPr>
          <a:lstStyle/>
          <a:p>
            <a:pPr>
              <a:lnSpc>
                <a:spcPct val="114000"/>
              </a:lnSpc>
            </a:pPr>
            <a:r>
              <a:rPr lang="en-US" sz="3200" dirty="0">
                <a:solidFill>
                  <a:schemeClr val="accent4"/>
                </a:solidFill>
                <a:latin typeface="+mj-lt"/>
              </a:rPr>
              <a:t>6.</a:t>
            </a:r>
          </a:p>
        </p:txBody>
      </p:sp>
      <p:cxnSp>
        <p:nvCxnSpPr>
          <p:cNvPr id="15" name="Straight Connector 14">
            <a:extLst>
              <a:ext uri="{FF2B5EF4-FFF2-40B4-BE49-F238E27FC236}">
                <a16:creationId xmlns:a16="http://schemas.microsoft.com/office/drawing/2014/main" id="{C3A66FA0-0759-15F9-535F-EA443ABEF9CE}"/>
              </a:ext>
            </a:extLst>
          </p:cNvPr>
          <p:cNvCxnSpPr>
            <a:cxnSpLocks/>
          </p:cNvCxnSpPr>
          <p:nvPr/>
        </p:nvCxnSpPr>
        <p:spPr>
          <a:xfrm>
            <a:off x="8462748" y="4198600"/>
            <a:ext cx="3128987" cy="0"/>
          </a:xfrm>
          <a:prstGeom prst="line">
            <a:avLst/>
          </a:prstGeom>
          <a:ln>
            <a:gradFill flip="none" rotWithShape="1">
              <a:gsLst>
                <a:gs pos="19000">
                  <a:schemeClr val="accent4"/>
                </a:gs>
                <a:gs pos="100000">
                  <a:schemeClr val="bg1">
                    <a:alpha val="0"/>
                  </a:schemeClr>
                </a:gs>
              </a:gsLst>
              <a:lin ang="0" scaled="1"/>
              <a:tileRect/>
            </a:gradFill>
          </a:ln>
        </p:spPr>
        <p:style>
          <a:lnRef idx="2">
            <a:schemeClr val="accent1"/>
          </a:lnRef>
          <a:fillRef idx="0">
            <a:schemeClr val="accent1"/>
          </a:fillRef>
          <a:effectRef idx="1">
            <a:schemeClr val="accent1"/>
          </a:effectRef>
          <a:fontRef idx="minor">
            <a:schemeClr val="tx1"/>
          </a:fontRef>
        </p:style>
      </p:cxnSp>
      <p:pic>
        <p:nvPicPr>
          <p:cNvPr id="17" name="Graphic 16">
            <a:extLst>
              <a:ext uri="{FF2B5EF4-FFF2-40B4-BE49-F238E27FC236}">
                <a16:creationId xmlns:a16="http://schemas.microsoft.com/office/drawing/2014/main" id="{8DBC2B1B-EDF1-C3A1-0C5C-6EB375ABA194}"/>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7376420" y="4322463"/>
            <a:ext cx="298817" cy="279345"/>
          </a:xfrm>
          <a:prstGeom prst="rect">
            <a:avLst/>
          </a:prstGeom>
        </p:spPr>
      </p:pic>
      <p:sp>
        <p:nvSpPr>
          <p:cNvPr id="19" name="TextBox 18">
            <a:extLst>
              <a:ext uri="{FF2B5EF4-FFF2-40B4-BE49-F238E27FC236}">
                <a16:creationId xmlns:a16="http://schemas.microsoft.com/office/drawing/2014/main" id="{B9A19DF4-D7FA-3713-A378-D577D2B8E159}"/>
              </a:ext>
            </a:extLst>
          </p:cNvPr>
          <p:cNvSpPr txBox="1">
            <a:spLocks/>
          </p:cNvSpPr>
          <p:nvPr/>
        </p:nvSpPr>
        <p:spPr>
          <a:xfrm>
            <a:off x="8190999" y="2846911"/>
            <a:ext cx="3306491" cy="246221"/>
          </a:xfrm>
          <a:prstGeom prst="rect">
            <a:avLst/>
          </a:prstGeom>
          <a:noFill/>
        </p:spPr>
        <p:txBody>
          <a:bodyPr wrap="square" lIns="0" tIns="0" rIns="0" bIns="0">
            <a:noAutofit/>
          </a:bodyPr>
          <a:lstStyle/>
          <a:p>
            <a:pPr>
              <a:lnSpc>
                <a:spcPct val="114000"/>
              </a:lnSpc>
            </a:pPr>
            <a:r>
              <a:rPr lang="en-US" sz="1600" dirty="0">
                <a:solidFill>
                  <a:schemeClr val="tx2"/>
                </a:solidFill>
                <a:latin typeface="Montserrat ExtraBold" pitchFamily="2" charset="0"/>
              </a:rPr>
              <a:t>Cybersecurity Resilience</a:t>
            </a:r>
          </a:p>
        </p:txBody>
      </p:sp>
      <p:sp>
        <p:nvSpPr>
          <p:cNvPr id="20" name="TextBox 19">
            <a:extLst>
              <a:ext uri="{FF2B5EF4-FFF2-40B4-BE49-F238E27FC236}">
                <a16:creationId xmlns:a16="http://schemas.microsoft.com/office/drawing/2014/main" id="{41357E0F-63D0-11EC-E05C-29FC87D04246}"/>
              </a:ext>
            </a:extLst>
          </p:cNvPr>
          <p:cNvSpPr txBox="1"/>
          <p:nvPr/>
        </p:nvSpPr>
        <p:spPr>
          <a:xfrm>
            <a:off x="8099115" y="1999305"/>
            <a:ext cx="471636" cy="553998"/>
          </a:xfrm>
          <a:prstGeom prst="rect">
            <a:avLst/>
          </a:prstGeom>
          <a:noFill/>
        </p:spPr>
        <p:txBody>
          <a:bodyPr wrap="square" lIns="0" tIns="0" rIns="0" bIns="0" rtlCol="0">
            <a:noAutofit/>
          </a:bodyPr>
          <a:lstStyle/>
          <a:p>
            <a:pPr>
              <a:lnSpc>
                <a:spcPct val="114000"/>
              </a:lnSpc>
            </a:pPr>
            <a:r>
              <a:rPr lang="en-US" sz="3600" dirty="0">
                <a:solidFill>
                  <a:schemeClr val="accent4"/>
                </a:solidFill>
                <a:latin typeface="+mj-lt"/>
              </a:rPr>
              <a:t>3.</a:t>
            </a:r>
          </a:p>
        </p:txBody>
      </p:sp>
      <p:cxnSp>
        <p:nvCxnSpPr>
          <p:cNvPr id="24" name="Straight Connector 23">
            <a:extLst>
              <a:ext uri="{FF2B5EF4-FFF2-40B4-BE49-F238E27FC236}">
                <a16:creationId xmlns:a16="http://schemas.microsoft.com/office/drawing/2014/main" id="{E61A743D-1081-6462-67A4-72FD27D50ECD}"/>
              </a:ext>
            </a:extLst>
          </p:cNvPr>
          <p:cNvCxnSpPr>
            <a:cxnSpLocks/>
          </p:cNvCxnSpPr>
          <p:nvPr/>
        </p:nvCxnSpPr>
        <p:spPr>
          <a:xfrm>
            <a:off x="8453412" y="2371826"/>
            <a:ext cx="3128987" cy="0"/>
          </a:xfrm>
          <a:prstGeom prst="line">
            <a:avLst/>
          </a:prstGeom>
          <a:ln>
            <a:gradFill flip="none" rotWithShape="1">
              <a:gsLst>
                <a:gs pos="19000">
                  <a:schemeClr val="accent4"/>
                </a:gs>
                <a:gs pos="100000">
                  <a:schemeClr val="bg1">
                    <a:alpha val="0"/>
                  </a:schemeClr>
                </a:gs>
              </a:gsLst>
              <a:lin ang="0" scaled="1"/>
              <a:tileRect/>
            </a:gradFill>
          </a:ln>
        </p:spPr>
        <p:style>
          <a:lnRef idx="2">
            <a:schemeClr val="accent1"/>
          </a:lnRef>
          <a:fillRef idx="0">
            <a:schemeClr val="accent1"/>
          </a:fillRef>
          <a:effectRef idx="1">
            <a:schemeClr val="accent1"/>
          </a:effectRef>
          <a:fontRef idx="minor">
            <a:schemeClr val="tx1"/>
          </a:fontRef>
        </p:style>
      </p:cxnSp>
      <p:pic>
        <p:nvPicPr>
          <p:cNvPr id="27" name="Graphic 26">
            <a:extLst>
              <a:ext uri="{FF2B5EF4-FFF2-40B4-BE49-F238E27FC236}">
                <a16:creationId xmlns:a16="http://schemas.microsoft.com/office/drawing/2014/main" id="{DE060309-BC3C-F9EF-2967-7A22C945CFCA}"/>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11116600" y="4322463"/>
            <a:ext cx="298817" cy="279345"/>
          </a:xfrm>
          <a:prstGeom prst="rect">
            <a:avLst/>
          </a:prstGeom>
        </p:spPr>
      </p:pic>
      <p:sp>
        <p:nvSpPr>
          <p:cNvPr id="10" name="TextBox 9">
            <a:extLst>
              <a:ext uri="{FF2B5EF4-FFF2-40B4-BE49-F238E27FC236}">
                <a16:creationId xmlns:a16="http://schemas.microsoft.com/office/drawing/2014/main" id="{C78E9A82-84E1-565B-F7C0-179CB0922A4D}"/>
              </a:ext>
            </a:extLst>
          </p:cNvPr>
          <p:cNvSpPr txBox="1"/>
          <p:nvPr/>
        </p:nvSpPr>
        <p:spPr>
          <a:xfrm>
            <a:off x="609599" y="1999305"/>
            <a:ext cx="471636" cy="553998"/>
          </a:xfrm>
          <a:prstGeom prst="rect">
            <a:avLst/>
          </a:prstGeom>
          <a:noFill/>
        </p:spPr>
        <p:txBody>
          <a:bodyPr wrap="square" lIns="0" tIns="0" rIns="0" bIns="0" rtlCol="0">
            <a:noAutofit/>
          </a:bodyPr>
          <a:lstStyle/>
          <a:p>
            <a:pPr>
              <a:lnSpc>
                <a:spcPct val="114000"/>
              </a:lnSpc>
            </a:pPr>
            <a:r>
              <a:rPr lang="en-US" sz="3600" dirty="0">
                <a:solidFill>
                  <a:schemeClr val="accent4"/>
                </a:solidFill>
                <a:latin typeface="+mj-lt"/>
              </a:rPr>
              <a:t>1.</a:t>
            </a:r>
          </a:p>
        </p:txBody>
      </p:sp>
      <p:sp>
        <p:nvSpPr>
          <p:cNvPr id="11" name="TextBox 10">
            <a:extLst>
              <a:ext uri="{FF2B5EF4-FFF2-40B4-BE49-F238E27FC236}">
                <a16:creationId xmlns:a16="http://schemas.microsoft.com/office/drawing/2014/main" id="{D590DCAE-3786-767F-D0CF-3FE865B6051F}"/>
              </a:ext>
            </a:extLst>
          </p:cNvPr>
          <p:cNvSpPr txBox="1"/>
          <p:nvPr/>
        </p:nvSpPr>
        <p:spPr>
          <a:xfrm>
            <a:off x="4359025" y="1999305"/>
            <a:ext cx="471636" cy="553998"/>
          </a:xfrm>
          <a:prstGeom prst="rect">
            <a:avLst/>
          </a:prstGeom>
          <a:noFill/>
        </p:spPr>
        <p:txBody>
          <a:bodyPr wrap="square" lIns="0" tIns="0" rIns="0" bIns="0" rtlCol="0">
            <a:noAutofit/>
          </a:bodyPr>
          <a:lstStyle/>
          <a:p>
            <a:pPr>
              <a:lnSpc>
                <a:spcPct val="114000"/>
              </a:lnSpc>
            </a:pPr>
            <a:r>
              <a:rPr lang="en-US" sz="3600" dirty="0">
                <a:solidFill>
                  <a:schemeClr val="accent4"/>
                </a:solidFill>
                <a:latin typeface="+mj-lt"/>
              </a:rPr>
              <a:t>2.</a:t>
            </a:r>
          </a:p>
        </p:txBody>
      </p:sp>
      <p:sp>
        <p:nvSpPr>
          <p:cNvPr id="53" name="Text Placeholder 44">
            <a:extLst>
              <a:ext uri="{FF2B5EF4-FFF2-40B4-BE49-F238E27FC236}">
                <a16:creationId xmlns:a16="http://schemas.microsoft.com/office/drawing/2014/main" id="{0981BE08-18C1-C77B-433F-D7A7C6B7510E}"/>
              </a:ext>
            </a:extLst>
          </p:cNvPr>
          <p:cNvSpPr txBox="1">
            <a:spLocks/>
          </p:cNvSpPr>
          <p:nvPr/>
        </p:nvSpPr>
        <p:spPr>
          <a:xfrm>
            <a:off x="1283479" y="1541977"/>
            <a:ext cx="10104814" cy="249299"/>
          </a:xfrm>
          <a:prstGeom prst="rect">
            <a:avLst/>
          </a:prstGeom>
        </p:spPr>
        <p:txBody>
          <a:bodyPr lIns="0" tIns="0" rIns="0" bIns="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14000"/>
              </a:lnSpc>
              <a:buNone/>
              <a:defRPr/>
            </a:pPr>
            <a:r>
              <a:rPr lang="en-US" sz="1800" dirty="0">
                <a:solidFill>
                  <a:srgbClr val="002546"/>
                </a:solidFill>
                <a:latin typeface="Montserrat SemiBold" pitchFamily="2" charset="0"/>
              </a:rPr>
              <a:t>Real-World Digital Transformation in Action</a:t>
            </a:r>
          </a:p>
        </p:txBody>
      </p:sp>
      <p:grpSp>
        <p:nvGrpSpPr>
          <p:cNvPr id="54" name="Group 53">
            <a:extLst>
              <a:ext uri="{FF2B5EF4-FFF2-40B4-BE49-F238E27FC236}">
                <a16:creationId xmlns:a16="http://schemas.microsoft.com/office/drawing/2014/main" id="{67517C46-F315-764A-7495-2515887C465E}"/>
              </a:ext>
            </a:extLst>
          </p:cNvPr>
          <p:cNvGrpSpPr/>
          <p:nvPr/>
        </p:nvGrpSpPr>
        <p:grpSpPr>
          <a:xfrm>
            <a:off x="609601" y="1561908"/>
            <a:ext cx="571759" cy="209438"/>
            <a:chOff x="612215" y="3436053"/>
            <a:chExt cx="954475" cy="344047"/>
          </a:xfrm>
        </p:grpSpPr>
        <p:sp>
          <p:nvSpPr>
            <p:cNvPr id="55" name="Parallelogram 54">
              <a:extLst>
                <a:ext uri="{FF2B5EF4-FFF2-40B4-BE49-F238E27FC236}">
                  <a16:creationId xmlns:a16="http://schemas.microsoft.com/office/drawing/2014/main" id="{21738F4A-5BE3-95D4-4873-D213C9D66CFF}"/>
                </a:ext>
              </a:extLst>
            </p:cNvPr>
            <p:cNvSpPr/>
            <p:nvPr/>
          </p:nvSpPr>
          <p:spPr>
            <a:xfrm>
              <a:off x="1133302" y="3436053"/>
              <a:ext cx="433388" cy="344047"/>
            </a:xfrm>
            <a:prstGeom prst="parallelogram">
              <a:avLst>
                <a:gd name="adj" fmla="val 7812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56" name="Parallelogram 55">
              <a:extLst>
                <a:ext uri="{FF2B5EF4-FFF2-40B4-BE49-F238E27FC236}">
                  <a16:creationId xmlns:a16="http://schemas.microsoft.com/office/drawing/2014/main" id="{83A2919F-3D33-7ACD-12DC-2A5AC0ABB1BB}"/>
                </a:ext>
              </a:extLst>
            </p:cNvPr>
            <p:cNvSpPr/>
            <p:nvPr/>
          </p:nvSpPr>
          <p:spPr>
            <a:xfrm>
              <a:off x="858906" y="3436053"/>
              <a:ext cx="378317" cy="344047"/>
            </a:xfrm>
            <a:prstGeom prst="parallelogram">
              <a:avLst>
                <a:gd name="adj" fmla="val 78127"/>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ontserrat"/>
                <a:ea typeface="+mn-ea"/>
                <a:cs typeface="+mn-cs"/>
              </a:endParaRPr>
            </a:p>
          </p:txBody>
        </p:sp>
        <p:sp>
          <p:nvSpPr>
            <p:cNvPr id="57" name="Parallelogram 56">
              <a:extLst>
                <a:ext uri="{FF2B5EF4-FFF2-40B4-BE49-F238E27FC236}">
                  <a16:creationId xmlns:a16="http://schemas.microsoft.com/office/drawing/2014/main" id="{6542B410-9920-94BC-12B8-4E97C17CBEBC}"/>
                </a:ext>
              </a:extLst>
            </p:cNvPr>
            <p:cNvSpPr/>
            <p:nvPr/>
          </p:nvSpPr>
          <p:spPr>
            <a:xfrm>
              <a:off x="612215" y="3436053"/>
              <a:ext cx="350612" cy="344047"/>
            </a:xfrm>
            <a:prstGeom prst="parallelogram">
              <a:avLst>
                <a:gd name="adj" fmla="val 78127"/>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ontserrat"/>
                <a:ea typeface="+mn-ea"/>
                <a:cs typeface="+mn-cs"/>
              </a:endParaRPr>
            </a:p>
          </p:txBody>
        </p:sp>
      </p:grpSp>
    </p:spTree>
    <p:extLst>
      <p:ext uri="{BB962C8B-B14F-4D97-AF65-F5344CB8AC3E}">
        <p14:creationId xmlns:p14="http://schemas.microsoft.com/office/powerpoint/2010/main" val="23173440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C6CF92-ACCD-DFDB-95DC-9E9E3F7733F6}"/>
            </a:ext>
          </a:extLst>
        </p:cNvPr>
        <p:cNvGrpSpPr/>
        <p:nvPr/>
      </p:nvGrpSpPr>
      <p:grpSpPr>
        <a:xfrm>
          <a:off x="0" y="0"/>
          <a:ext cx="0" cy="0"/>
          <a:chOff x="0" y="0"/>
          <a:chExt cx="0" cy="0"/>
        </a:xfrm>
      </p:grpSpPr>
      <p:sp>
        <p:nvSpPr>
          <p:cNvPr id="7" name="Text Placeholder 43">
            <a:extLst>
              <a:ext uri="{FF2B5EF4-FFF2-40B4-BE49-F238E27FC236}">
                <a16:creationId xmlns:a16="http://schemas.microsoft.com/office/drawing/2014/main" id="{2FD89674-EA7B-1D4E-A933-71FACF9B08E6}"/>
              </a:ext>
            </a:extLst>
          </p:cNvPr>
          <p:cNvSpPr txBox="1">
            <a:spLocks/>
          </p:cNvSpPr>
          <p:nvPr/>
        </p:nvSpPr>
        <p:spPr>
          <a:xfrm>
            <a:off x="609600" y="6251575"/>
            <a:ext cx="287338" cy="22225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accent4"/>
                </a:solidFill>
                <a:latin typeface="Montserrat SemiBold"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01</a:t>
            </a:r>
          </a:p>
        </p:txBody>
      </p:sp>
      <p:sp>
        <p:nvSpPr>
          <p:cNvPr id="5" name="Text Placeholder 4">
            <a:extLst>
              <a:ext uri="{FF2B5EF4-FFF2-40B4-BE49-F238E27FC236}">
                <a16:creationId xmlns:a16="http://schemas.microsoft.com/office/drawing/2014/main" id="{1A57E205-C40C-187F-BDA4-5D8D7B12ACEC}"/>
              </a:ext>
            </a:extLst>
          </p:cNvPr>
          <p:cNvSpPr>
            <a:spLocks noGrp="1"/>
          </p:cNvSpPr>
          <p:nvPr>
            <p:ph type="body" sz="quarter" idx="18"/>
          </p:nvPr>
        </p:nvSpPr>
        <p:spPr>
          <a:xfrm>
            <a:off x="3197860" y="6279450"/>
            <a:ext cx="5796280" cy="166199"/>
          </a:xfrm>
        </p:spPr>
        <p:txBody>
          <a:bodyPr>
            <a:normAutofit/>
          </a:bodyPr>
          <a:lstStyle/>
          <a:p>
            <a:r>
              <a:rPr lang="en-US" dirty="0"/>
              <a:t>Key Pillars of Successful Digital Transformation in 2025</a:t>
            </a:r>
          </a:p>
        </p:txBody>
      </p:sp>
      <p:sp>
        <p:nvSpPr>
          <p:cNvPr id="6" name="Text Placeholder 5">
            <a:extLst>
              <a:ext uri="{FF2B5EF4-FFF2-40B4-BE49-F238E27FC236}">
                <a16:creationId xmlns:a16="http://schemas.microsoft.com/office/drawing/2014/main" id="{2438735D-8795-5D24-7D3A-92C92B06ED2B}"/>
              </a:ext>
            </a:extLst>
          </p:cNvPr>
          <p:cNvSpPr>
            <a:spLocks noGrp="1"/>
          </p:cNvSpPr>
          <p:nvPr>
            <p:ph type="body" sz="quarter" idx="16"/>
          </p:nvPr>
        </p:nvSpPr>
        <p:spPr>
          <a:xfrm>
            <a:off x="946152" y="6279450"/>
            <a:ext cx="2203446" cy="166199"/>
          </a:xfrm>
        </p:spPr>
        <p:txBody>
          <a:bodyPr>
            <a:normAutofit/>
          </a:bodyPr>
          <a:lstStyle/>
          <a:p>
            <a:r>
              <a:rPr lang="en-US" dirty="0"/>
              <a:t>Introduction</a:t>
            </a:r>
          </a:p>
        </p:txBody>
      </p:sp>
      <p:sp>
        <p:nvSpPr>
          <p:cNvPr id="2" name="Slide Number Placeholder 1">
            <a:extLst>
              <a:ext uri="{FF2B5EF4-FFF2-40B4-BE49-F238E27FC236}">
                <a16:creationId xmlns:a16="http://schemas.microsoft.com/office/drawing/2014/main" id="{41722BE4-0A0A-BA78-921A-0D80A1831829}"/>
              </a:ext>
            </a:extLst>
          </p:cNvPr>
          <p:cNvSpPr>
            <a:spLocks noGrp="1"/>
          </p:cNvSpPr>
          <p:nvPr>
            <p:ph type="sldNum" sz="quarter" idx="4"/>
          </p:nvPr>
        </p:nvSpPr>
        <p:spPr>
          <a:xfrm>
            <a:off x="11295787" y="6251750"/>
            <a:ext cx="286611" cy="189270"/>
          </a:xfrm>
        </p:spPr>
        <p:txBody>
          <a:bodyPr/>
          <a:lstStyle/>
          <a:p>
            <a:fld id="{E494F7E3-3625-40F1-897C-DFFB67D50095}" type="slidenum">
              <a:rPr lang="en-US" smtClean="0"/>
              <a:pPr/>
              <a:t>55</a:t>
            </a:fld>
            <a:endParaRPr lang="en-US"/>
          </a:p>
        </p:txBody>
      </p:sp>
      <p:sp>
        <p:nvSpPr>
          <p:cNvPr id="3" name="Text Placeholder 2">
            <a:extLst>
              <a:ext uri="{FF2B5EF4-FFF2-40B4-BE49-F238E27FC236}">
                <a16:creationId xmlns:a16="http://schemas.microsoft.com/office/drawing/2014/main" id="{8D18AAB2-5C9A-A87B-7460-BA8E07F53CFD}"/>
              </a:ext>
            </a:extLst>
          </p:cNvPr>
          <p:cNvSpPr>
            <a:spLocks noGrp="1"/>
          </p:cNvSpPr>
          <p:nvPr>
            <p:ph type="body" sz="quarter" idx="15"/>
          </p:nvPr>
        </p:nvSpPr>
        <p:spPr>
          <a:xfrm>
            <a:off x="609600" y="393700"/>
            <a:ext cx="10972800" cy="757238"/>
          </a:xfrm>
        </p:spPr>
        <p:txBody>
          <a:bodyPr/>
          <a:lstStyle/>
          <a:p>
            <a:r>
              <a:rPr lang="en-US" dirty="0"/>
              <a:t>Seven Essential Pillars Powering Successful and Scalable Digital Transformation Strategies in 2025</a:t>
            </a:r>
          </a:p>
        </p:txBody>
      </p:sp>
      <p:sp>
        <p:nvSpPr>
          <p:cNvPr id="53" name="Text Placeholder 44">
            <a:extLst>
              <a:ext uri="{FF2B5EF4-FFF2-40B4-BE49-F238E27FC236}">
                <a16:creationId xmlns:a16="http://schemas.microsoft.com/office/drawing/2014/main" id="{4AC6E607-A223-E62E-6340-3D704196AF49}"/>
              </a:ext>
            </a:extLst>
          </p:cNvPr>
          <p:cNvSpPr txBox="1">
            <a:spLocks/>
          </p:cNvSpPr>
          <p:nvPr/>
        </p:nvSpPr>
        <p:spPr>
          <a:xfrm>
            <a:off x="1283479" y="1541977"/>
            <a:ext cx="10104814" cy="249299"/>
          </a:xfrm>
          <a:prstGeom prst="rect">
            <a:avLst/>
          </a:prstGeom>
        </p:spPr>
        <p:txBody>
          <a:bodyPr lIns="0" tIns="0" rIns="0" bIns="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14000"/>
              </a:lnSpc>
              <a:buNone/>
              <a:defRPr/>
            </a:pPr>
            <a:r>
              <a:rPr lang="en-US" sz="1800" dirty="0">
                <a:solidFill>
                  <a:srgbClr val="002546"/>
                </a:solidFill>
                <a:latin typeface="Montserrat SemiBold" pitchFamily="2" charset="0"/>
              </a:rPr>
              <a:t>Real-World Digital Transformation in Action</a:t>
            </a:r>
          </a:p>
        </p:txBody>
      </p:sp>
      <p:grpSp>
        <p:nvGrpSpPr>
          <p:cNvPr id="54" name="Group 53">
            <a:extLst>
              <a:ext uri="{FF2B5EF4-FFF2-40B4-BE49-F238E27FC236}">
                <a16:creationId xmlns:a16="http://schemas.microsoft.com/office/drawing/2014/main" id="{3999E3EE-8006-C48A-87CD-E0719EADFFA6}"/>
              </a:ext>
            </a:extLst>
          </p:cNvPr>
          <p:cNvGrpSpPr/>
          <p:nvPr/>
        </p:nvGrpSpPr>
        <p:grpSpPr>
          <a:xfrm>
            <a:off x="609601" y="1561908"/>
            <a:ext cx="571759" cy="209438"/>
            <a:chOff x="612215" y="3436053"/>
            <a:chExt cx="954475" cy="344047"/>
          </a:xfrm>
        </p:grpSpPr>
        <p:sp>
          <p:nvSpPr>
            <p:cNvPr id="55" name="Parallelogram 54">
              <a:extLst>
                <a:ext uri="{FF2B5EF4-FFF2-40B4-BE49-F238E27FC236}">
                  <a16:creationId xmlns:a16="http://schemas.microsoft.com/office/drawing/2014/main" id="{3598D4BD-01C0-3D34-135C-749D75A7EAF4}"/>
                </a:ext>
              </a:extLst>
            </p:cNvPr>
            <p:cNvSpPr/>
            <p:nvPr/>
          </p:nvSpPr>
          <p:spPr>
            <a:xfrm>
              <a:off x="1133302" y="3436053"/>
              <a:ext cx="433388" cy="344047"/>
            </a:xfrm>
            <a:prstGeom prst="parallelogram">
              <a:avLst>
                <a:gd name="adj" fmla="val 7812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56" name="Parallelogram 55">
              <a:extLst>
                <a:ext uri="{FF2B5EF4-FFF2-40B4-BE49-F238E27FC236}">
                  <a16:creationId xmlns:a16="http://schemas.microsoft.com/office/drawing/2014/main" id="{5802FB23-1588-D06D-222A-B11F1B5BBA87}"/>
                </a:ext>
              </a:extLst>
            </p:cNvPr>
            <p:cNvSpPr/>
            <p:nvPr/>
          </p:nvSpPr>
          <p:spPr>
            <a:xfrm>
              <a:off x="858906" y="3436053"/>
              <a:ext cx="378317" cy="344047"/>
            </a:xfrm>
            <a:prstGeom prst="parallelogram">
              <a:avLst>
                <a:gd name="adj" fmla="val 78127"/>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ontserrat"/>
                <a:ea typeface="+mn-ea"/>
                <a:cs typeface="+mn-cs"/>
              </a:endParaRPr>
            </a:p>
          </p:txBody>
        </p:sp>
        <p:sp>
          <p:nvSpPr>
            <p:cNvPr id="57" name="Parallelogram 56">
              <a:extLst>
                <a:ext uri="{FF2B5EF4-FFF2-40B4-BE49-F238E27FC236}">
                  <a16:creationId xmlns:a16="http://schemas.microsoft.com/office/drawing/2014/main" id="{69CE73AE-C88A-4F93-CC6B-4AD00DA85D20}"/>
                </a:ext>
              </a:extLst>
            </p:cNvPr>
            <p:cNvSpPr/>
            <p:nvPr/>
          </p:nvSpPr>
          <p:spPr>
            <a:xfrm>
              <a:off x="612215" y="3436053"/>
              <a:ext cx="350612" cy="344047"/>
            </a:xfrm>
            <a:prstGeom prst="parallelogram">
              <a:avLst>
                <a:gd name="adj" fmla="val 78127"/>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ontserrat"/>
                <a:ea typeface="+mn-ea"/>
                <a:cs typeface="+mn-cs"/>
              </a:endParaRPr>
            </a:p>
          </p:txBody>
        </p:sp>
      </p:grpSp>
      <p:sp>
        <p:nvSpPr>
          <p:cNvPr id="63" name="Rectangle 62">
            <a:extLst>
              <a:ext uri="{FF2B5EF4-FFF2-40B4-BE49-F238E27FC236}">
                <a16:creationId xmlns:a16="http://schemas.microsoft.com/office/drawing/2014/main" id="{62990581-C2F7-530A-1BCD-D6FEDF058416}"/>
              </a:ext>
            </a:extLst>
          </p:cNvPr>
          <p:cNvSpPr/>
          <p:nvPr/>
        </p:nvSpPr>
        <p:spPr>
          <a:xfrm>
            <a:off x="8982567" y="2360243"/>
            <a:ext cx="2592881" cy="1554480"/>
          </a:xfrm>
          <a:prstGeom prst="rect">
            <a:avLst/>
          </a:prstGeom>
          <a:solidFill>
            <a:srgbClr val="F8F9FE"/>
          </a:solidFill>
          <a:ln>
            <a:noFill/>
          </a:ln>
        </p:spPr>
        <p:style>
          <a:lnRef idx="2">
            <a:schemeClr val="accent1">
              <a:shade val="15000"/>
            </a:schemeClr>
          </a:lnRef>
          <a:fillRef idx="1">
            <a:schemeClr val="accent1"/>
          </a:fillRef>
          <a:effectRef idx="0">
            <a:schemeClr val="accent1"/>
          </a:effectRef>
          <a:fontRef idx="minor">
            <a:schemeClr val="lt1"/>
          </a:fontRef>
        </p:style>
        <p:txBody>
          <a:bodyPr tIns="548640" bIns="91440" rtlCol="0" anchor="ctr"/>
          <a:lstStyle/>
          <a:p>
            <a:pPr>
              <a:lnSpc>
                <a:spcPct val="114000"/>
              </a:lnSpc>
            </a:pPr>
            <a:r>
              <a:rPr lang="en-US" sz="1200" dirty="0">
                <a:solidFill>
                  <a:schemeClr val="tx2"/>
                </a:solidFill>
              </a:rPr>
              <a:t>Turning raw data into actionable strategies that power business growth.</a:t>
            </a:r>
          </a:p>
        </p:txBody>
      </p:sp>
      <p:sp>
        <p:nvSpPr>
          <p:cNvPr id="64" name="Rectangle 63">
            <a:extLst>
              <a:ext uri="{FF2B5EF4-FFF2-40B4-BE49-F238E27FC236}">
                <a16:creationId xmlns:a16="http://schemas.microsoft.com/office/drawing/2014/main" id="{FC0A4D12-05DE-BED5-9690-22D2361CD628}"/>
              </a:ext>
            </a:extLst>
          </p:cNvPr>
          <p:cNvSpPr/>
          <p:nvPr/>
        </p:nvSpPr>
        <p:spPr>
          <a:xfrm>
            <a:off x="6184628" y="2360243"/>
            <a:ext cx="2592881" cy="1554480"/>
          </a:xfrm>
          <a:prstGeom prst="rect">
            <a:avLst/>
          </a:prstGeom>
          <a:solidFill>
            <a:srgbClr val="F8F9FE"/>
          </a:solidFill>
          <a:ln>
            <a:noFill/>
          </a:ln>
        </p:spPr>
        <p:style>
          <a:lnRef idx="2">
            <a:schemeClr val="accent1">
              <a:shade val="15000"/>
            </a:schemeClr>
          </a:lnRef>
          <a:fillRef idx="1">
            <a:schemeClr val="accent1"/>
          </a:fillRef>
          <a:effectRef idx="0">
            <a:schemeClr val="accent1"/>
          </a:effectRef>
          <a:fontRef idx="minor">
            <a:schemeClr val="lt1"/>
          </a:fontRef>
        </p:style>
        <p:txBody>
          <a:bodyPr tIns="548640" bIns="91440" rtlCol="0" anchor="ctr"/>
          <a:lstStyle/>
          <a:p>
            <a:pPr>
              <a:lnSpc>
                <a:spcPct val="114000"/>
              </a:lnSpc>
            </a:pPr>
            <a:r>
              <a:rPr lang="en-US" sz="1200" dirty="0">
                <a:solidFill>
                  <a:schemeClr val="tx2"/>
                </a:solidFill>
              </a:rPr>
              <a:t>Prioritizing data protection and risk management in a hyperconnected environment.</a:t>
            </a:r>
          </a:p>
        </p:txBody>
      </p:sp>
      <p:sp>
        <p:nvSpPr>
          <p:cNvPr id="65" name="Rectangle 64">
            <a:extLst>
              <a:ext uri="{FF2B5EF4-FFF2-40B4-BE49-F238E27FC236}">
                <a16:creationId xmlns:a16="http://schemas.microsoft.com/office/drawing/2014/main" id="{D6803805-78E8-2463-70C6-D4727E725B86}"/>
              </a:ext>
            </a:extLst>
          </p:cNvPr>
          <p:cNvSpPr/>
          <p:nvPr/>
        </p:nvSpPr>
        <p:spPr>
          <a:xfrm>
            <a:off x="609597" y="2360243"/>
            <a:ext cx="2592881" cy="1554480"/>
          </a:xfrm>
          <a:prstGeom prst="rect">
            <a:avLst/>
          </a:prstGeom>
          <a:solidFill>
            <a:srgbClr val="F8F9FE"/>
          </a:solidFill>
          <a:ln>
            <a:noFill/>
          </a:ln>
        </p:spPr>
        <p:style>
          <a:lnRef idx="2">
            <a:schemeClr val="accent1">
              <a:shade val="15000"/>
            </a:schemeClr>
          </a:lnRef>
          <a:fillRef idx="1">
            <a:schemeClr val="accent1"/>
          </a:fillRef>
          <a:effectRef idx="0">
            <a:schemeClr val="accent1"/>
          </a:effectRef>
          <a:fontRef idx="minor">
            <a:schemeClr val="lt1"/>
          </a:fontRef>
        </p:style>
        <p:txBody>
          <a:bodyPr tIns="548640" bIns="91440" rtlCol="0" anchor="ctr"/>
          <a:lstStyle/>
          <a:p>
            <a:pPr>
              <a:lnSpc>
                <a:spcPct val="114000"/>
              </a:lnSpc>
            </a:pPr>
            <a:r>
              <a:rPr lang="en-US" sz="1200" dirty="0">
                <a:solidFill>
                  <a:schemeClr val="tx2"/>
                </a:solidFill>
              </a:rPr>
              <a:t>Enabling agility, scalability, and cost-efficiency through cloud-native platforms.</a:t>
            </a:r>
          </a:p>
        </p:txBody>
      </p:sp>
      <p:sp>
        <p:nvSpPr>
          <p:cNvPr id="66" name="TextBox 65">
            <a:extLst>
              <a:ext uri="{FF2B5EF4-FFF2-40B4-BE49-F238E27FC236}">
                <a16:creationId xmlns:a16="http://schemas.microsoft.com/office/drawing/2014/main" id="{56A67ACE-1D10-7467-D8AB-92BBD9BE4E26}"/>
              </a:ext>
            </a:extLst>
          </p:cNvPr>
          <p:cNvSpPr txBox="1">
            <a:spLocks/>
          </p:cNvSpPr>
          <p:nvPr/>
        </p:nvSpPr>
        <p:spPr>
          <a:xfrm>
            <a:off x="677995" y="2767668"/>
            <a:ext cx="2592881" cy="228589"/>
          </a:xfrm>
          <a:prstGeom prst="rect">
            <a:avLst/>
          </a:prstGeom>
          <a:noFill/>
        </p:spPr>
        <p:txBody>
          <a:bodyPr wrap="square" lIns="0" tIns="0" rIns="0" bIns="0">
            <a:noAutofit/>
          </a:bodyPr>
          <a:lstStyle/>
          <a:p>
            <a:pPr>
              <a:lnSpc>
                <a:spcPct val="114000"/>
              </a:lnSpc>
            </a:pPr>
            <a:r>
              <a:rPr lang="en-US" sz="1400" dirty="0">
                <a:solidFill>
                  <a:schemeClr val="tx2"/>
                </a:solidFill>
                <a:latin typeface="Montserrat ExtraBold" pitchFamily="2" charset="0"/>
              </a:rPr>
              <a:t>Cloud Infrastructure</a:t>
            </a:r>
          </a:p>
        </p:txBody>
      </p:sp>
      <p:pic>
        <p:nvPicPr>
          <p:cNvPr id="67" name="Graphic 66">
            <a:extLst>
              <a:ext uri="{FF2B5EF4-FFF2-40B4-BE49-F238E27FC236}">
                <a16:creationId xmlns:a16="http://schemas.microsoft.com/office/drawing/2014/main" id="{B3483C03-81FA-1E26-65D5-0449DF29A1D1}"/>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12793" b="-12793"/>
          <a:stretch/>
        </p:blipFill>
        <p:spPr>
          <a:xfrm>
            <a:off x="2855748" y="2439442"/>
            <a:ext cx="222433" cy="279345"/>
          </a:xfrm>
          <a:prstGeom prst="rect">
            <a:avLst/>
          </a:prstGeom>
        </p:spPr>
      </p:pic>
      <p:sp>
        <p:nvSpPr>
          <p:cNvPr id="68" name="TextBox 67">
            <a:extLst>
              <a:ext uri="{FF2B5EF4-FFF2-40B4-BE49-F238E27FC236}">
                <a16:creationId xmlns:a16="http://schemas.microsoft.com/office/drawing/2014/main" id="{C80807BC-6671-A4FA-B155-1B808A24CC83}"/>
              </a:ext>
            </a:extLst>
          </p:cNvPr>
          <p:cNvSpPr txBox="1"/>
          <p:nvPr/>
        </p:nvSpPr>
        <p:spPr>
          <a:xfrm>
            <a:off x="609598" y="2060326"/>
            <a:ext cx="351075" cy="430887"/>
          </a:xfrm>
          <a:prstGeom prst="rect">
            <a:avLst/>
          </a:prstGeom>
          <a:noFill/>
        </p:spPr>
        <p:txBody>
          <a:bodyPr wrap="square" lIns="0" tIns="0" rIns="0" bIns="0" rtlCol="0">
            <a:noAutofit/>
          </a:bodyPr>
          <a:lstStyle/>
          <a:p>
            <a:pPr>
              <a:lnSpc>
                <a:spcPct val="114000"/>
              </a:lnSpc>
            </a:pPr>
            <a:r>
              <a:rPr lang="en-US" sz="2800" dirty="0">
                <a:solidFill>
                  <a:schemeClr val="accent4"/>
                </a:solidFill>
                <a:latin typeface="+mj-lt"/>
              </a:rPr>
              <a:t>1.</a:t>
            </a:r>
          </a:p>
        </p:txBody>
      </p:sp>
      <p:cxnSp>
        <p:nvCxnSpPr>
          <p:cNvPr id="69" name="Straight Connector 68">
            <a:extLst>
              <a:ext uri="{FF2B5EF4-FFF2-40B4-BE49-F238E27FC236}">
                <a16:creationId xmlns:a16="http://schemas.microsoft.com/office/drawing/2014/main" id="{AB798FA6-8D8A-A7E0-7F4E-E514666F9AB4}"/>
              </a:ext>
            </a:extLst>
          </p:cNvPr>
          <p:cNvCxnSpPr>
            <a:cxnSpLocks/>
          </p:cNvCxnSpPr>
          <p:nvPr/>
        </p:nvCxnSpPr>
        <p:spPr>
          <a:xfrm>
            <a:off x="819628" y="2360243"/>
            <a:ext cx="2382850" cy="0"/>
          </a:xfrm>
          <a:prstGeom prst="line">
            <a:avLst/>
          </a:prstGeom>
          <a:ln>
            <a:gradFill flip="none" rotWithShape="1">
              <a:gsLst>
                <a:gs pos="19000">
                  <a:schemeClr val="accent4"/>
                </a:gs>
                <a:gs pos="100000">
                  <a:schemeClr val="bg1">
                    <a:alpha val="0"/>
                  </a:schemeClr>
                </a:gs>
              </a:gsLst>
              <a:lin ang="0" scaled="1"/>
              <a:tileRect/>
            </a:gradFill>
          </a:ln>
        </p:spPr>
        <p:style>
          <a:lnRef idx="2">
            <a:schemeClr val="accent1"/>
          </a:lnRef>
          <a:fillRef idx="0">
            <a:schemeClr val="accent1"/>
          </a:fillRef>
          <a:effectRef idx="1">
            <a:schemeClr val="accent1"/>
          </a:effectRef>
          <a:fontRef idx="minor">
            <a:schemeClr val="tx1"/>
          </a:fontRef>
        </p:style>
      </p:cxnSp>
      <p:sp>
        <p:nvSpPr>
          <p:cNvPr id="70" name="Rectangle 69">
            <a:extLst>
              <a:ext uri="{FF2B5EF4-FFF2-40B4-BE49-F238E27FC236}">
                <a16:creationId xmlns:a16="http://schemas.microsoft.com/office/drawing/2014/main" id="{3C60AB14-4E97-C3CC-93CC-296CA2932AF3}"/>
              </a:ext>
            </a:extLst>
          </p:cNvPr>
          <p:cNvSpPr/>
          <p:nvPr/>
        </p:nvSpPr>
        <p:spPr>
          <a:xfrm>
            <a:off x="3400587" y="2360243"/>
            <a:ext cx="2592881" cy="1554480"/>
          </a:xfrm>
          <a:prstGeom prst="rect">
            <a:avLst/>
          </a:prstGeom>
          <a:solidFill>
            <a:srgbClr val="F8F9FE"/>
          </a:solidFill>
          <a:ln>
            <a:noFill/>
          </a:ln>
        </p:spPr>
        <p:style>
          <a:lnRef idx="2">
            <a:schemeClr val="accent1">
              <a:shade val="15000"/>
            </a:schemeClr>
          </a:lnRef>
          <a:fillRef idx="1">
            <a:schemeClr val="accent1"/>
          </a:fillRef>
          <a:effectRef idx="0">
            <a:schemeClr val="accent1"/>
          </a:effectRef>
          <a:fontRef idx="minor">
            <a:schemeClr val="lt1"/>
          </a:fontRef>
        </p:style>
        <p:txBody>
          <a:bodyPr tIns="914400" bIns="91440" rtlCol="0" anchor="ctr"/>
          <a:lstStyle/>
          <a:p>
            <a:pPr>
              <a:lnSpc>
                <a:spcPct val="114000"/>
              </a:lnSpc>
            </a:pPr>
            <a:r>
              <a:rPr lang="en-US" sz="1200" dirty="0">
                <a:solidFill>
                  <a:schemeClr val="tx2"/>
                </a:solidFill>
              </a:rPr>
              <a:t>Leveraging data-driven insights to automate decisions and personalize customer experiences.</a:t>
            </a:r>
          </a:p>
          <a:p>
            <a:pPr>
              <a:lnSpc>
                <a:spcPct val="114000"/>
              </a:lnSpc>
            </a:pPr>
            <a:endParaRPr lang="en-US" sz="1200" dirty="0">
              <a:solidFill>
                <a:schemeClr val="tx2"/>
              </a:solidFill>
            </a:endParaRPr>
          </a:p>
        </p:txBody>
      </p:sp>
      <p:pic>
        <p:nvPicPr>
          <p:cNvPr id="71" name="Graphic 70">
            <a:extLst>
              <a:ext uri="{FF2B5EF4-FFF2-40B4-BE49-F238E27FC236}">
                <a16:creationId xmlns:a16="http://schemas.microsoft.com/office/drawing/2014/main" id="{EDAE34EC-4712-66F7-9C52-716AB78629CA}"/>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t="-12793" b="-12793"/>
          <a:stretch/>
        </p:blipFill>
        <p:spPr>
          <a:xfrm>
            <a:off x="5646738" y="2439442"/>
            <a:ext cx="222433" cy="279345"/>
          </a:xfrm>
          <a:prstGeom prst="rect">
            <a:avLst/>
          </a:prstGeom>
        </p:spPr>
      </p:pic>
      <p:sp>
        <p:nvSpPr>
          <p:cNvPr id="72" name="TextBox 71">
            <a:extLst>
              <a:ext uri="{FF2B5EF4-FFF2-40B4-BE49-F238E27FC236}">
                <a16:creationId xmlns:a16="http://schemas.microsoft.com/office/drawing/2014/main" id="{1F9F8DD8-9181-FEF6-2E38-8A0ED86E0CFE}"/>
              </a:ext>
            </a:extLst>
          </p:cNvPr>
          <p:cNvSpPr txBox="1">
            <a:spLocks/>
          </p:cNvSpPr>
          <p:nvPr/>
        </p:nvSpPr>
        <p:spPr>
          <a:xfrm>
            <a:off x="3468985" y="2767668"/>
            <a:ext cx="2592881" cy="228589"/>
          </a:xfrm>
          <a:prstGeom prst="rect">
            <a:avLst/>
          </a:prstGeom>
          <a:noFill/>
        </p:spPr>
        <p:txBody>
          <a:bodyPr wrap="square" lIns="0" tIns="0" rIns="0" bIns="0">
            <a:noAutofit/>
          </a:bodyPr>
          <a:lstStyle/>
          <a:p>
            <a:pPr>
              <a:lnSpc>
                <a:spcPct val="114000"/>
              </a:lnSpc>
            </a:pPr>
            <a:r>
              <a:rPr lang="en-US" sz="1400" dirty="0">
                <a:solidFill>
                  <a:schemeClr val="tx2"/>
                </a:solidFill>
                <a:latin typeface="Montserrat ExtraBold" pitchFamily="2" charset="0"/>
              </a:rPr>
              <a:t>AI &amp; Machine Learning</a:t>
            </a:r>
          </a:p>
        </p:txBody>
      </p:sp>
      <p:sp>
        <p:nvSpPr>
          <p:cNvPr id="73" name="TextBox 72">
            <a:extLst>
              <a:ext uri="{FF2B5EF4-FFF2-40B4-BE49-F238E27FC236}">
                <a16:creationId xmlns:a16="http://schemas.microsoft.com/office/drawing/2014/main" id="{3A22FB17-F3AD-7F05-5AEC-41C5C8FC8F63}"/>
              </a:ext>
            </a:extLst>
          </p:cNvPr>
          <p:cNvSpPr txBox="1"/>
          <p:nvPr/>
        </p:nvSpPr>
        <p:spPr>
          <a:xfrm>
            <a:off x="3400589" y="2060326"/>
            <a:ext cx="351075" cy="430887"/>
          </a:xfrm>
          <a:prstGeom prst="rect">
            <a:avLst/>
          </a:prstGeom>
          <a:noFill/>
        </p:spPr>
        <p:txBody>
          <a:bodyPr wrap="square" lIns="0" tIns="0" rIns="0" bIns="0" rtlCol="0">
            <a:noAutofit/>
          </a:bodyPr>
          <a:lstStyle/>
          <a:p>
            <a:pPr>
              <a:lnSpc>
                <a:spcPct val="114000"/>
              </a:lnSpc>
            </a:pPr>
            <a:r>
              <a:rPr lang="en-US" sz="2800" dirty="0">
                <a:solidFill>
                  <a:schemeClr val="accent4"/>
                </a:solidFill>
                <a:latin typeface="+mj-lt"/>
              </a:rPr>
              <a:t>2.</a:t>
            </a:r>
          </a:p>
        </p:txBody>
      </p:sp>
      <p:cxnSp>
        <p:nvCxnSpPr>
          <p:cNvPr id="74" name="Straight Connector 73">
            <a:extLst>
              <a:ext uri="{FF2B5EF4-FFF2-40B4-BE49-F238E27FC236}">
                <a16:creationId xmlns:a16="http://schemas.microsoft.com/office/drawing/2014/main" id="{05361D2D-C291-F6F1-C4FE-E537906837B1}"/>
              </a:ext>
            </a:extLst>
          </p:cNvPr>
          <p:cNvCxnSpPr>
            <a:cxnSpLocks/>
          </p:cNvCxnSpPr>
          <p:nvPr/>
        </p:nvCxnSpPr>
        <p:spPr>
          <a:xfrm>
            <a:off x="3664320" y="2360243"/>
            <a:ext cx="2329149" cy="0"/>
          </a:xfrm>
          <a:prstGeom prst="line">
            <a:avLst/>
          </a:prstGeom>
          <a:ln>
            <a:gradFill flip="none" rotWithShape="1">
              <a:gsLst>
                <a:gs pos="19000">
                  <a:schemeClr val="accent4"/>
                </a:gs>
                <a:gs pos="100000">
                  <a:schemeClr val="bg1">
                    <a:alpha val="0"/>
                  </a:schemeClr>
                </a:gs>
              </a:gsLst>
              <a:lin ang="0" scaled="1"/>
              <a:tileRect/>
            </a:gradFill>
          </a:ln>
        </p:spPr>
        <p:style>
          <a:lnRef idx="2">
            <a:schemeClr val="accent1"/>
          </a:lnRef>
          <a:fillRef idx="0">
            <a:schemeClr val="accent1"/>
          </a:fillRef>
          <a:effectRef idx="1">
            <a:schemeClr val="accent1"/>
          </a:effectRef>
          <a:fontRef idx="minor">
            <a:schemeClr val="tx1"/>
          </a:fontRef>
        </p:style>
      </p:cxnSp>
      <p:sp>
        <p:nvSpPr>
          <p:cNvPr id="75" name="Rectangle 74">
            <a:extLst>
              <a:ext uri="{FF2B5EF4-FFF2-40B4-BE49-F238E27FC236}">
                <a16:creationId xmlns:a16="http://schemas.microsoft.com/office/drawing/2014/main" id="{2BA09F2E-1BDB-93B2-179E-3F75C9D40CC4}"/>
              </a:ext>
            </a:extLst>
          </p:cNvPr>
          <p:cNvSpPr/>
          <p:nvPr/>
        </p:nvSpPr>
        <p:spPr>
          <a:xfrm>
            <a:off x="609597" y="4187017"/>
            <a:ext cx="2592881" cy="1554480"/>
          </a:xfrm>
          <a:prstGeom prst="rect">
            <a:avLst/>
          </a:prstGeom>
          <a:solidFill>
            <a:srgbClr val="F8F9FE"/>
          </a:solidFill>
          <a:ln>
            <a:noFill/>
          </a:ln>
        </p:spPr>
        <p:style>
          <a:lnRef idx="2">
            <a:schemeClr val="accent1">
              <a:shade val="15000"/>
            </a:schemeClr>
          </a:lnRef>
          <a:fillRef idx="1">
            <a:schemeClr val="accent1"/>
          </a:fillRef>
          <a:effectRef idx="0">
            <a:schemeClr val="accent1"/>
          </a:effectRef>
          <a:fontRef idx="minor">
            <a:schemeClr val="lt1"/>
          </a:fontRef>
        </p:style>
        <p:txBody>
          <a:bodyPr tIns="731520" bIns="91440" rtlCol="0" anchor="ctr"/>
          <a:lstStyle/>
          <a:p>
            <a:pPr>
              <a:lnSpc>
                <a:spcPct val="114000"/>
              </a:lnSpc>
            </a:pPr>
            <a:r>
              <a:rPr lang="en-US" sz="1200" dirty="0">
                <a:solidFill>
                  <a:schemeClr val="tx2"/>
                </a:solidFill>
              </a:rPr>
              <a:t>Delivering seamless, personalized, and omnichannel experiences across digital touchpoints.</a:t>
            </a:r>
          </a:p>
        </p:txBody>
      </p:sp>
      <p:pic>
        <p:nvPicPr>
          <p:cNvPr id="76" name="Graphic 75">
            <a:extLst>
              <a:ext uri="{FF2B5EF4-FFF2-40B4-BE49-F238E27FC236}">
                <a16:creationId xmlns:a16="http://schemas.microsoft.com/office/drawing/2014/main" id="{62847B4D-F4E5-1373-8D91-7D0E28B102EB}"/>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t="-12793" b="-12793"/>
          <a:stretch/>
        </p:blipFill>
        <p:spPr>
          <a:xfrm>
            <a:off x="8430779" y="2439442"/>
            <a:ext cx="222433" cy="279345"/>
          </a:xfrm>
          <a:prstGeom prst="rect">
            <a:avLst/>
          </a:prstGeom>
        </p:spPr>
      </p:pic>
      <p:sp>
        <p:nvSpPr>
          <p:cNvPr id="77" name="TextBox 76">
            <a:extLst>
              <a:ext uri="{FF2B5EF4-FFF2-40B4-BE49-F238E27FC236}">
                <a16:creationId xmlns:a16="http://schemas.microsoft.com/office/drawing/2014/main" id="{2AE4C16E-AD84-CEAC-48F4-D0A939FA1B38}"/>
              </a:ext>
            </a:extLst>
          </p:cNvPr>
          <p:cNvSpPr txBox="1">
            <a:spLocks/>
          </p:cNvSpPr>
          <p:nvPr/>
        </p:nvSpPr>
        <p:spPr>
          <a:xfrm>
            <a:off x="677995" y="4627230"/>
            <a:ext cx="2592881" cy="228589"/>
          </a:xfrm>
          <a:prstGeom prst="rect">
            <a:avLst/>
          </a:prstGeom>
          <a:noFill/>
        </p:spPr>
        <p:txBody>
          <a:bodyPr wrap="square" lIns="0" tIns="0" rIns="0" bIns="0">
            <a:noAutofit/>
          </a:bodyPr>
          <a:lstStyle/>
          <a:p>
            <a:pPr>
              <a:lnSpc>
                <a:spcPct val="114000"/>
              </a:lnSpc>
            </a:pPr>
            <a:r>
              <a:rPr lang="en-US" sz="1400" dirty="0">
                <a:solidFill>
                  <a:schemeClr val="tx2"/>
                </a:solidFill>
                <a:latin typeface="Montserrat ExtraBold" pitchFamily="2" charset="0"/>
              </a:rPr>
              <a:t>Customer Experience (CX)</a:t>
            </a:r>
          </a:p>
        </p:txBody>
      </p:sp>
      <p:sp>
        <p:nvSpPr>
          <p:cNvPr id="78" name="TextBox 77">
            <a:extLst>
              <a:ext uri="{FF2B5EF4-FFF2-40B4-BE49-F238E27FC236}">
                <a16:creationId xmlns:a16="http://schemas.microsoft.com/office/drawing/2014/main" id="{2118E9DE-A74D-0D5F-5F36-58960AB65942}"/>
              </a:ext>
            </a:extLst>
          </p:cNvPr>
          <p:cNvSpPr txBox="1"/>
          <p:nvPr/>
        </p:nvSpPr>
        <p:spPr>
          <a:xfrm>
            <a:off x="609598" y="3885876"/>
            <a:ext cx="351075" cy="430887"/>
          </a:xfrm>
          <a:prstGeom prst="rect">
            <a:avLst/>
          </a:prstGeom>
          <a:noFill/>
        </p:spPr>
        <p:txBody>
          <a:bodyPr wrap="square" lIns="0" tIns="0" rIns="0" bIns="0" rtlCol="0">
            <a:noAutofit/>
          </a:bodyPr>
          <a:lstStyle/>
          <a:p>
            <a:pPr>
              <a:lnSpc>
                <a:spcPct val="114000"/>
              </a:lnSpc>
            </a:pPr>
            <a:r>
              <a:rPr lang="en-US" sz="2800" dirty="0">
                <a:solidFill>
                  <a:schemeClr val="accent4"/>
                </a:solidFill>
                <a:latin typeface="+mj-lt"/>
              </a:rPr>
              <a:t>5.</a:t>
            </a:r>
          </a:p>
        </p:txBody>
      </p:sp>
      <p:cxnSp>
        <p:nvCxnSpPr>
          <p:cNvPr id="79" name="Straight Connector 78">
            <a:extLst>
              <a:ext uri="{FF2B5EF4-FFF2-40B4-BE49-F238E27FC236}">
                <a16:creationId xmlns:a16="http://schemas.microsoft.com/office/drawing/2014/main" id="{77B4DC89-8B55-0C08-B1BE-75BB418F403E}"/>
              </a:ext>
            </a:extLst>
          </p:cNvPr>
          <p:cNvCxnSpPr>
            <a:cxnSpLocks/>
          </p:cNvCxnSpPr>
          <p:nvPr/>
        </p:nvCxnSpPr>
        <p:spPr>
          <a:xfrm>
            <a:off x="873329" y="4187017"/>
            <a:ext cx="2329149" cy="0"/>
          </a:xfrm>
          <a:prstGeom prst="line">
            <a:avLst/>
          </a:prstGeom>
          <a:ln>
            <a:gradFill flip="none" rotWithShape="1">
              <a:gsLst>
                <a:gs pos="19000">
                  <a:schemeClr val="accent4"/>
                </a:gs>
                <a:gs pos="100000">
                  <a:schemeClr val="bg1">
                    <a:alpha val="0"/>
                  </a:schemeClr>
                </a:gs>
              </a:gsLst>
              <a:lin ang="0" scaled="1"/>
              <a:tileRect/>
            </a:gradFill>
          </a:ln>
        </p:spPr>
        <p:style>
          <a:lnRef idx="2">
            <a:schemeClr val="accent1"/>
          </a:lnRef>
          <a:fillRef idx="0">
            <a:schemeClr val="accent1"/>
          </a:fillRef>
          <a:effectRef idx="1">
            <a:schemeClr val="accent1"/>
          </a:effectRef>
          <a:fontRef idx="minor">
            <a:schemeClr val="tx1"/>
          </a:fontRef>
        </p:style>
      </p:cxnSp>
      <p:sp>
        <p:nvSpPr>
          <p:cNvPr id="80" name="Rectangle 79">
            <a:extLst>
              <a:ext uri="{FF2B5EF4-FFF2-40B4-BE49-F238E27FC236}">
                <a16:creationId xmlns:a16="http://schemas.microsoft.com/office/drawing/2014/main" id="{A57AE5EE-0692-C50D-FCDA-9997C298EDD8}"/>
              </a:ext>
            </a:extLst>
          </p:cNvPr>
          <p:cNvSpPr/>
          <p:nvPr/>
        </p:nvSpPr>
        <p:spPr>
          <a:xfrm>
            <a:off x="3400588" y="4187017"/>
            <a:ext cx="2592881" cy="1554480"/>
          </a:xfrm>
          <a:prstGeom prst="rect">
            <a:avLst/>
          </a:prstGeom>
          <a:solidFill>
            <a:srgbClr val="F8F9FE"/>
          </a:solidFill>
          <a:ln>
            <a:noFill/>
          </a:ln>
        </p:spPr>
        <p:style>
          <a:lnRef idx="2">
            <a:schemeClr val="accent1">
              <a:shade val="15000"/>
            </a:schemeClr>
          </a:lnRef>
          <a:fillRef idx="1">
            <a:schemeClr val="accent1"/>
          </a:fillRef>
          <a:effectRef idx="0">
            <a:schemeClr val="accent1"/>
          </a:effectRef>
          <a:fontRef idx="minor">
            <a:schemeClr val="lt1"/>
          </a:fontRef>
        </p:style>
        <p:txBody>
          <a:bodyPr tIns="548640" bIns="91440" rtlCol="0" anchor="ctr"/>
          <a:lstStyle/>
          <a:p>
            <a:pPr>
              <a:lnSpc>
                <a:spcPct val="114000"/>
              </a:lnSpc>
            </a:pPr>
            <a:r>
              <a:rPr lang="en-US" sz="1200" dirty="0">
                <a:solidFill>
                  <a:schemeClr val="tx2"/>
                </a:solidFill>
              </a:rPr>
              <a:t>Building a future-ready workforce with the skills, tools, and mindset for digital success.</a:t>
            </a:r>
          </a:p>
        </p:txBody>
      </p:sp>
      <p:sp>
        <p:nvSpPr>
          <p:cNvPr id="81" name="TextBox 80">
            <a:extLst>
              <a:ext uri="{FF2B5EF4-FFF2-40B4-BE49-F238E27FC236}">
                <a16:creationId xmlns:a16="http://schemas.microsoft.com/office/drawing/2014/main" id="{4E292A0A-C291-C1F2-84DF-00632F1D6062}"/>
              </a:ext>
            </a:extLst>
          </p:cNvPr>
          <p:cNvSpPr txBox="1">
            <a:spLocks/>
          </p:cNvSpPr>
          <p:nvPr/>
        </p:nvSpPr>
        <p:spPr>
          <a:xfrm>
            <a:off x="3468986" y="4627230"/>
            <a:ext cx="2592881" cy="228589"/>
          </a:xfrm>
          <a:prstGeom prst="rect">
            <a:avLst/>
          </a:prstGeom>
          <a:noFill/>
        </p:spPr>
        <p:txBody>
          <a:bodyPr wrap="square" lIns="0" tIns="0" rIns="0" bIns="0">
            <a:noAutofit/>
          </a:bodyPr>
          <a:lstStyle/>
          <a:p>
            <a:pPr>
              <a:lnSpc>
                <a:spcPct val="114000"/>
              </a:lnSpc>
            </a:pPr>
            <a:r>
              <a:rPr lang="en-US" sz="1400" dirty="0">
                <a:solidFill>
                  <a:schemeClr val="tx2"/>
                </a:solidFill>
                <a:latin typeface="Montserrat ExtraBold" pitchFamily="2" charset="0"/>
              </a:rPr>
              <a:t>Digital Culture &amp; Skills</a:t>
            </a:r>
          </a:p>
        </p:txBody>
      </p:sp>
      <p:sp>
        <p:nvSpPr>
          <p:cNvPr id="82" name="TextBox 81">
            <a:extLst>
              <a:ext uri="{FF2B5EF4-FFF2-40B4-BE49-F238E27FC236}">
                <a16:creationId xmlns:a16="http://schemas.microsoft.com/office/drawing/2014/main" id="{81A1F681-5FD1-77CC-D66F-2B787B145C1C}"/>
              </a:ext>
            </a:extLst>
          </p:cNvPr>
          <p:cNvSpPr txBox="1"/>
          <p:nvPr/>
        </p:nvSpPr>
        <p:spPr>
          <a:xfrm>
            <a:off x="3400589" y="3885876"/>
            <a:ext cx="351075" cy="430887"/>
          </a:xfrm>
          <a:prstGeom prst="rect">
            <a:avLst/>
          </a:prstGeom>
          <a:noFill/>
        </p:spPr>
        <p:txBody>
          <a:bodyPr wrap="square" lIns="0" tIns="0" rIns="0" bIns="0" rtlCol="0">
            <a:noAutofit/>
          </a:bodyPr>
          <a:lstStyle/>
          <a:p>
            <a:pPr>
              <a:lnSpc>
                <a:spcPct val="114000"/>
              </a:lnSpc>
            </a:pPr>
            <a:r>
              <a:rPr lang="en-US" sz="2800" dirty="0">
                <a:solidFill>
                  <a:schemeClr val="accent4"/>
                </a:solidFill>
                <a:latin typeface="+mj-lt"/>
              </a:rPr>
              <a:t>6.</a:t>
            </a:r>
          </a:p>
        </p:txBody>
      </p:sp>
      <p:cxnSp>
        <p:nvCxnSpPr>
          <p:cNvPr id="83" name="Straight Connector 82">
            <a:extLst>
              <a:ext uri="{FF2B5EF4-FFF2-40B4-BE49-F238E27FC236}">
                <a16:creationId xmlns:a16="http://schemas.microsoft.com/office/drawing/2014/main" id="{9A109CD3-208F-3944-07C3-30D97457D2A6}"/>
              </a:ext>
            </a:extLst>
          </p:cNvPr>
          <p:cNvCxnSpPr>
            <a:cxnSpLocks/>
          </p:cNvCxnSpPr>
          <p:nvPr/>
        </p:nvCxnSpPr>
        <p:spPr>
          <a:xfrm>
            <a:off x="3664320" y="4187017"/>
            <a:ext cx="2329149" cy="0"/>
          </a:xfrm>
          <a:prstGeom prst="line">
            <a:avLst/>
          </a:prstGeom>
          <a:ln>
            <a:gradFill flip="none" rotWithShape="1">
              <a:gsLst>
                <a:gs pos="19000">
                  <a:schemeClr val="accent4"/>
                </a:gs>
                <a:gs pos="100000">
                  <a:schemeClr val="bg1">
                    <a:alpha val="0"/>
                  </a:schemeClr>
                </a:gs>
              </a:gsLst>
              <a:lin ang="0" scaled="1"/>
              <a:tileRect/>
            </a:gradFill>
          </a:ln>
        </p:spPr>
        <p:style>
          <a:lnRef idx="2">
            <a:schemeClr val="accent1"/>
          </a:lnRef>
          <a:fillRef idx="0">
            <a:schemeClr val="accent1"/>
          </a:fillRef>
          <a:effectRef idx="1">
            <a:schemeClr val="accent1"/>
          </a:effectRef>
          <a:fontRef idx="minor">
            <a:schemeClr val="tx1"/>
          </a:fontRef>
        </p:style>
      </p:cxnSp>
      <p:pic>
        <p:nvPicPr>
          <p:cNvPr id="84" name="Graphic 83">
            <a:extLst>
              <a:ext uri="{FF2B5EF4-FFF2-40B4-BE49-F238E27FC236}">
                <a16:creationId xmlns:a16="http://schemas.microsoft.com/office/drawing/2014/main" id="{78411FF0-3ED2-8299-BD5E-C0B538F0BA52}"/>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t="-3871" b="-3871"/>
          <a:stretch/>
        </p:blipFill>
        <p:spPr>
          <a:xfrm>
            <a:off x="11191875" y="2439442"/>
            <a:ext cx="259275" cy="279345"/>
          </a:xfrm>
          <a:prstGeom prst="rect">
            <a:avLst/>
          </a:prstGeom>
        </p:spPr>
      </p:pic>
      <p:sp>
        <p:nvSpPr>
          <p:cNvPr id="85" name="Rectangle 84">
            <a:extLst>
              <a:ext uri="{FF2B5EF4-FFF2-40B4-BE49-F238E27FC236}">
                <a16:creationId xmlns:a16="http://schemas.microsoft.com/office/drawing/2014/main" id="{6C8DB5A2-59BA-F55D-672D-EC92C0B6B5E2}"/>
              </a:ext>
            </a:extLst>
          </p:cNvPr>
          <p:cNvSpPr/>
          <p:nvPr/>
        </p:nvSpPr>
        <p:spPr>
          <a:xfrm>
            <a:off x="6191577" y="4187017"/>
            <a:ext cx="2592881" cy="1554480"/>
          </a:xfrm>
          <a:prstGeom prst="rect">
            <a:avLst/>
          </a:prstGeom>
          <a:solidFill>
            <a:srgbClr val="F8F9FE"/>
          </a:solidFill>
          <a:ln>
            <a:noFill/>
          </a:ln>
        </p:spPr>
        <p:style>
          <a:lnRef idx="2">
            <a:schemeClr val="accent1">
              <a:shade val="15000"/>
            </a:schemeClr>
          </a:lnRef>
          <a:fillRef idx="1">
            <a:schemeClr val="accent1"/>
          </a:fillRef>
          <a:effectRef idx="0">
            <a:schemeClr val="accent1"/>
          </a:effectRef>
          <a:fontRef idx="minor">
            <a:schemeClr val="lt1"/>
          </a:fontRef>
        </p:style>
        <p:txBody>
          <a:bodyPr tIns="548640" bIns="91440" rtlCol="0" anchor="ctr"/>
          <a:lstStyle/>
          <a:p>
            <a:pPr>
              <a:lnSpc>
                <a:spcPct val="114000"/>
              </a:lnSpc>
            </a:pPr>
            <a:r>
              <a:rPr lang="en-US" sz="1200" dirty="0">
                <a:solidFill>
                  <a:schemeClr val="tx2"/>
                </a:solidFill>
              </a:rPr>
              <a:t>Streamlining workflows with AI, RPA, and intelligent tools to increase speed and accuracy.</a:t>
            </a:r>
          </a:p>
        </p:txBody>
      </p:sp>
      <p:sp>
        <p:nvSpPr>
          <p:cNvPr id="86" name="TextBox 85">
            <a:extLst>
              <a:ext uri="{FF2B5EF4-FFF2-40B4-BE49-F238E27FC236}">
                <a16:creationId xmlns:a16="http://schemas.microsoft.com/office/drawing/2014/main" id="{CD06D6D2-9E7C-F06A-23FC-C4528D507986}"/>
              </a:ext>
            </a:extLst>
          </p:cNvPr>
          <p:cNvSpPr txBox="1">
            <a:spLocks/>
          </p:cNvSpPr>
          <p:nvPr/>
        </p:nvSpPr>
        <p:spPr>
          <a:xfrm>
            <a:off x="6259975" y="4627230"/>
            <a:ext cx="2592881" cy="228589"/>
          </a:xfrm>
          <a:prstGeom prst="rect">
            <a:avLst/>
          </a:prstGeom>
          <a:noFill/>
        </p:spPr>
        <p:txBody>
          <a:bodyPr wrap="square" lIns="0" tIns="0" rIns="0" bIns="0">
            <a:noAutofit/>
          </a:bodyPr>
          <a:lstStyle/>
          <a:p>
            <a:pPr>
              <a:lnSpc>
                <a:spcPct val="114000"/>
              </a:lnSpc>
            </a:pPr>
            <a:r>
              <a:rPr lang="en-US" sz="1400" dirty="0">
                <a:solidFill>
                  <a:schemeClr val="tx2"/>
                </a:solidFill>
                <a:latin typeface="Montserrat ExtraBold" pitchFamily="2" charset="0"/>
              </a:rPr>
              <a:t>Process Automation</a:t>
            </a:r>
          </a:p>
        </p:txBody>
      </p:sp>
      <p:sp>
        <p:nvSpPr>
          <p:cNvPr id="87" name="TextBox 86">
            <a:extLst>
              <a:ext uri="{FF2B5EF4-FFF2-40B4-BE49-F238E27FC236}">
                <a16:creationId xmlns:a16="http://schemas.microsoft.com/office/drawing/2014/main" id="{6B9EC321-F6EA-584B-131E-A4E8AD3E60A8}"/>
              </a:ext>
            </a:extLst>
          </p:cNvPr>
          <p:cNvSpPr txBox="1"/>
          <p:nvPr/>
        </p:nvSpPr>
        <p:spPr>
          <a:xfrm>
            <a:off x="6191579" y="3885876"/>
            <a:ext cx="351075" cy="430887"/>
          </a:xfrm>
          <a:prstGeom prst="rect">
            <a:avLst/>
          </a:prstGeom>
          <a:noFill/>
        </p:spPr>
        <p:txBody>
          <a:bodyPr wrap="square" lIns="0" tIns="0" rIns="0" bIns="0" rtlCol="0">
            <a:noAutofit/>
          </a:bodyPr>
          <a:lstStyle/>
          <a:p>
            <a:pPr>
              <a:lnSpc>
                <a:spcPct val="114000"/>
              </a:lnSpc>
            </a:pPr>
            <a:r>
              <a:rPr lang="en-US" sz="2800" dirty="0">
                <a:solidFill>
                  <a:schemeClr val="accent4"/>
                </a:solidFill>
                <a:latin typeface="+mj-lt"/>
              </a:rPr>
              <a:t>7.</a:t>
            </a:r>
          </a:p>
        </p:txBody>
      </p:sp>
      <p:cxnSp>
        <p:nvCxnSpPr>
          <p:cNvPr id="88" name="Straight Connector 87">
            <a:extLst>
              <a:ext uri="{FF2B5EF4-FFF2-40B4-BE49-F238E27FC236}">
                <a16:creationId xmlns:a16="http://schemas.microsoft.com/office/drawing/2014/main" id="{05F611B8-3EFB-31CA-E185-ECE59E128281}"/>
              </a:ext>
            </a:extLst>
          </p:cNvPr>
          <p:cNvCxnSpPr>
            <a:cxnSpLocks/>
          </p:cNvCxnSpPr>
          <p:nvPr/>
        </p:nvCxnSpPr>
        <p:spPr>
          <a:xfrm>
            <a:off x="6455310" y="4187017"/>
            <a:ext cx="2329149" cy="0"/>
          </a:xfrm>
          <a:prstGeom prst="line">
            <a:avLst/>
          </a:prstGeom>
          <a:ln>
            <a:gradFill flip="none" rotWithShape="1">
              <a:gsLst>
                <a:gs pos="19000">
                  <a:schemeClr val="accent4"/>
                </a:gs>
                <a:gs pos="100000">
                  <a:schemeClr val="bg1">
                    <a:alpha val="0"/>
                  </a:schemeClr>
                </a:gs>
              </a:gsLst>
              <a:lin ang="0" scaled="1"/>
              <a:tileRect/>
            </a:gradFill>
          </a:ln>
        </p:spPr>
        <p:style>
          <a:lnRef idx="2">
            <a:schemeClr val="accent1"/>
          </a:lnRef>
          <a:fillRef idx="0">
            <a:schemeClr val="accent1"/>
          </a:fillRef>
          <a:effectRef idx="1">
            <a:schemeClr val="accent1"/>
          </a:effectRef>
          <a:fontRef idx="minor">
            <a:schemeClr val="tx1"/>
          </a:fontRef>
        </p:style>
      </p:cxnSp>
      <p:pic>
        <p:nvPicPr>
          <p:cNvPr id="89" name="Graphic 88">
            <a:extLst>
              <a:ext uri="{FF2B5EF4-FFF2-40B4-BE49-F238E27FC236}">
                <a16:creationId xmlns:a16="http://schemas.microsoft.com/office/drawing/2014/main" id="{FFB8A22C-6A09-1202-B6BD-8763494A9236}"/>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t="-12793" b="-12793"/>
          <a:stretch/>
        </p:blipFill>
        <p:spPr>
          <a:xfrm>
            <a:off x="2865234" y="4280363"/>
            <a:ext cx="222433" cy="279345"/>
          </a:xfrm>
          <a:prstGeom prst="rect">
            <a:avLst/>
          </a:prstGeom>
        </p:spPr>
      </p:pic>
      <p:sp>
        <p:nvSpPr>
          <p:cNvPr id="90" name="TextBox 89">
            <a:extLst>
              <a:ext uri="{FF2B5EF4-FFF2-40B4-BE49-F238E27FC236}">
                <a16:creationId xmlns:a16="http://schemas.microsoft.com/office/drawing/2014/main" id="{8F14D858-01BE-AC5B-7963-439460647C6B}"/>
              </a:ext>
            </a:extLst>
          </p:cNvPr>
          <p:cNvSpPr txBox="1">
            <a:spLocks/>
          </p:cNvSpPr>
          <p:nvPr/>
        </p:nvSpPr>
        <p:spPr>
          <a:xfrm>
            <a:off x="6253026" y="2767668"/>
            <a:ext cx="2592881" cy="228589"/>
          </a:xfrm>
          <a:prstGeom prst="rect">
            <a:avLst/>
          </a:prstGeom>
          <a:noFill/>
        </p:spPr>
        <p:txBody>
          <a:bodyPr wrap="square" lIns="0" tIns="0" rIns="0" bIns="0">
            <a:noAutofit/>
          </a:bodyPr>
          <a:lstStyle/>
          <a:p>
            <a:pPr>
              <a:lnSpc>
                <a:spcPct val="114000"/>
              </a:lnSpc>
            </a:pPr>
            <a:r>
              <a:rPr lang="en-US" sz="1400" dirty="0">
                <a:solidFill>
                  <a:schemeClr val="tx2"/>
                </a:solidFill>
                <a:latin typeface="Montserrat ExtraBold" pitchFamily="2" charset="0"/>
              </a:rPr>
              <a:t>Cybersecurity Resilience</a:t>
            </a:r>
          </a:p>
        </p:txBody>
      </p:sp>
      <p:sp>
        <p:nvSpPr>
          <p:cNvPr id="91" name="TextBox 90">
            <a:extLst>
              <a:ext uri="{FF2B5EF4-FFF2-40B4-BE49-F238E27FC236}">
                <a16:creationId xmlns:a16="http://schemas.microsoft.com/office/drawing/2014/main" id="{79F3318A-5B4E-83D5-29EC-5980709B4DA9}"/>
              </a:ext>
            </a:extLst>
          </p:cNvPr>
          <p:cNvSpPr txBox="1"/>
          <p:nvPr/>
        </p:nvSpPr>
        <p:spPr>
          <a:xfrm>
            <a:off x="6184629" y="2060326"/>
            <a:ext cx="351075" cy="430887"/>
          </a:xfrm>
          <a:prstGeom prst="rect">
            <a:avLst/>
          </a:prstGeom>
          <a:noFill/>
        </p:spPr>
        <p:txBody>
          <a:bodyPr wrap="square" lIns="0" tIns="0" rIns="0" bIns="0" rtlCol="0">
            <a:noAutofit/>
          </a:bodyPr>
          <a:lstStyle/>
          <a:p>
            <a:pPr>
              <a:lnSpc>
                <a:spcPct val="114000"/>
              </a:lnSpc>
            </a:pPr>
            <a:r>
              <a:rPr lang="en-US" sz="2800" dirty="0">
                <a:solidFill>
                  <a:schemeClr val="accent4"/>
                </a:solidFill>
                <a:latin typeface="+mj-lt"/>
              </a:rPr>
              <a:t>3.</a:t>
            </a:r>
          </a:p>
        </p:txBody>
      </p:sp>
      <p:cxnSp>
        <p:nvCxnSpPr>
          <p:cNvPr id="92" name="Straight Connector 91">
            <a:extLst>
              <a:ext uri="{FF2B5EF4-FFF2-40B4-BE49-F238E27FC236}">
                <a16:creationId xmlns:a16="http://schemas.microsoft.com/office/drawing/2014/main" id="{08B3D3DD-285C-15EA-010D-5933F8BAEADF}"/>
              </a:ext>
            </a:extLst>
          </p:cNvPr>
          <p:cNvCxnSpPr>
            <a:cxnSpLocks/>
          </p:cNvCxnSpPr>
          <p:nvPr/>
        </p:nvCxnSpPr>
        <p:spPr>
          <a:xfrm>
            <a:off x="6448360" y="2360243"/>
            <a:ext cx="2329149" cy="0"/>
          </a:xfrm>
          <a:prstGeom prst="line">
            <a:avLst/>
          </a:prstGeom>
          <a:ln>
            <a:gradFill flip="none" rotWithShape="1">
              <a:gsLst>
                <a:gs pos="19000">
                  <a:schemeClr val="accent4"/>
                </a:gs>
                <a:gs pos="100000">
                  <a:schemeClr val="bg1">
                    <a:alpha val="0"/>
                  </a:schemeClr>
                </a:gs>
              </a:gsLst>
              <a:lin ang="0" scaled="1"/>
              <a:tileRect/>
            </a:gradFill>
          </a:ln>
        </p:spPr>
        <p:style>
          <a:lnRef idx="2">
            <a:schemeClr val="accent1"/>
          </a:lnRef>
          <a:fillRef idx="0">
            <a:schemeClr val="accent1"/>
          </a:fillRef>
          <a:effectRef idx="1">
            <a:schemeClr val="accent1"/>
          </a:effectRef>
          <a:fontRef idx="minor">
            <a:schemeClr val="tx1"/>
          </a:fontRef>
        </p:style>
      </p:cxnSp>
      <p:pic>
        <p:nvPicPr>
          <p:cNvPr id="93" name="Graphic 92">
            <a:extLst>
              <a:ext uri="{FF2B5EF4-FFF2-40B4-BE49-F238E27FC236}">
                <a16:creationId xmlns:a16="http://schemas.microsoft.com/office/drawing/2014/main" id="{586B9194-75E6-138B-6748-36109B1E8BB3}"/>
              </a:ext>
            </a:extLst>
          </p:cNvPr>
          <p:cNvPicPr>
            <a:picLocks noChangeAspect="1"/>
          </p:cNvPicPr>
          <p:nvPr/>
        </p:nvPicPr>
        <p:blipFill rotWithShape="1">
          <a:blip r:embed="rId12">
            <a:extLst>
              <a:ext uri="{96DAC541-7B7A-43D3-8B79-37D633B846F1}">
                <asvg:svgBlip xmlns:asvg="http://schemas.microsoft.com/office/drawing/2016/SVG/main" r:embed="rId13"/>
              </a:ext>
            </a:extLst>
          </a:blip>
          <a:srcRect t="-12793" b="-12793"/>
          <a:stretch/>
        </p:blipFill>
        <p:spPr>
          <a:xfrm>
            <a:off x="5649342" y="4280363"/>
            <a:ext cx="222433" cy="279345"/>
          </a:xfrm>
          <a:prstGeom prst="rect">
            <a:avLst/>
          </a:prstGeom>
        </p:spPr>
      </p:pic>
      <p:sp>
        <p:nvSpPr>
          <p:cNvPr id="98" name="TextBox 97">
            <a:extLst>
              <a:ext uri="{FF2B5EF4-FFF2-40B4-BE49-F238E27FC236}">
                <a16:creationId xmlns:a16="http://schemas.microsoft.com/office/drawing/2014/main" id="{D61626D5-E589-6345-B807-4D9C2927BD84}"/>
              </a:ext>
            </a:extLst>
          </p:cNvPr>
          <p:cNvSpPr txBox="1">
            <a:spLocks/>
          </p:cNvSpPr>
          <p:nvPr/>
        </p:nvSpPr>
        <p:spPr>
          <a:xfrm>
            <a:off x="9050965" y="2767668"/>
            <a:ext cx="2592881" cy="228589"/>
          </a:xfrm>
          <a:prstGeom prst="rect">
            <a:avLst/>
          </a:prstGeom>
          <a:noFill/>
        </p:spPr>
        <p:txBody>
          <a:bodyPr wrap="square" lIns="0" tIns="0" rIns="0" bIns="0">
            <a:noAutofit/>
          </a:bodyPr>
          <a:lstStyle/>
          <a:p>
            <a:pPr>
              <a:lnSpc>
                <a:spcPct val="114000"/>
              </a:lnSpc>
            </a:pPr>
            <a:r>
              <a:rPr lang="en-US" sz="1400" dirty="0">
                <a:solidFill>
                  <a:schemeClr val="tx2"/>
                </a:solidFill>
                <a:latin typeface="Montserrat ExtraBold" pitchFamily="2" charset="0"/>
              </a:rPr>
              <a:t>Data Analytics &amp; Insights</a:t>
            </a:r>
          </a:p>
        </p:txBody>
      </p:sp>
      <p:sp>
        <p:nvSpPr>
          <p:cNvPr id="99" name="TextBox 98">
            <a:extLst>
              <a:ext uri="{FF2B5EF4-FFF2-40B4-BE49-F238E27FC236}">
                <a16:creationId xmlns:a16="http://schemas.microsoft.com/office/drawing/2014/main" id="{123BD6B1-B989-6AD0-8089-B807C5F73E7B}"/>
              </a:ext>
            </a:extLst>
          </p:cNvPr>
          <p:cNvSpPr txBox="1"/>
          <p:nvPr/>
        </p:nvSpPr>
        <p:spPr>
          <a:xfrm>
            <a:off x="8982568" y="2060326"/>
            <a:ext cx="441131" cy="430887"/>
          </a:xfrm>
          <a:prstGeom prst="rect">
            <a:avLst/>
          </a:prstGeom>
          <a:noFill/>
        </p:spPr>
        <p:txBody>
          <a:bodyPr wrap="square" lIns="0" tIns="0" rIns="0" bIns="0" rtlCol="0">
            <a:noAutofit/>
          </a:bodyPr>
          <a:lstStyle/>
          <a:p>
            <a:pPr>
              <a:lnSpc>
                <a:spcPct val="114000"/>
              </a:lnSpc>
            </a:pPr>
            <a:r>
              <a:rPr lang="en-US" sz="2800" dirty="0">
                <a:solidFill>
                  <a:schemeClr val="accent4"/>
                </a:solidFill>
                <a:latin typeface="+mj-lt"/>
              </a:rPr>
              <a:t>4.</a:t>
            </a:r>
          </a:p>
        </p:txBody>
      </p:sp>
      <p:cxnSp>
        <p:nvCxnSpPr>
          <p:cNvPr id="100" name="Straight Connector 99">
            <a:extLst>
              <a:ext uri="{FF2B5EF4-FFF2-40B4-BE49-F238E27FC236}">
                <a16:creationId xmlns:a16="http://schemas.microsoft.com/office/drawing/2014/main" id="{29729524-D74E-7287-D679-EE9F3606B586}"/>
              </a:ext>
            </a:extLst>
          </p:cNvPr>
          <p:cNvCxnSpPr>
            <a:cxnSpLocks/>
          </p:cNvCxnSpPr>
          <p:nvPr/>
        </p:nvCxnSpPr>
        <p:spPr>
          <a:xfrm>
            <a:off x="9246299" y="2360243"/>
            <a:ext cx="2329149" cy="0"/>
          </a:xfrm>
          <a:prstGeom prst="line">
            <a:avLst/>
          </a:prstGeom>
          <a:ln>
            <a:gradFill flip="none" rotWithShape="1">
              <a:gsLst>
                <a:gs pos="19000">
                  <a:schemeClr val="accent4"/>
                </a:gs>
                <a:gs pos="100000">
                  <a:schemeClr val="bg1">
                    <a:alpha val="0"/>
                  </a:schemeClr>
                </a:gs>
              </a:gsLst>
              <a:lin ang="0" scaled="1"/>
              <a:tileRect/>
            </a:gradFill>
          </a:ln>
        </p:spPr>
        <p:style>
          <a:lnRef idx="2">
            <a:schemeClr val="accent1"/>
          </a:lnRef>
          <a:fillRef idx="0">
            <a:schemeClr val="accent1"/>
          </a:fillRef>
          <a:effectRef idx="1">
            <a:schemeClr val="accent1"/>
          </a:effectRef>
          <a:fontRef idx="minor">
            <a:schemeClr val="tx1"/>
          </a:fontRef>
        </p:style>
      </p:cxnSp>
      <p:pic>
        <p:nvPicPr>
          <p:cNvPr id="101" name="Graphic 100">
            <a:extLst>
              <a:ext uri="{FF2B5EF4-FFF2-40B4-BE49-F238E27FC236}">
                <a16:creationId xmlns:a16="http://schemas.microsoft.com/office/drawing/2014/main" id="{22BC9DD7-BFF1-6060-B145-AE384A134F6B}"/>
              </a:ext>
            </a:extLst>
          </p:cNvPr>
          <p:cNvPicPr>
            <a:picLocks noChangeAspect="1"/>
          </p:cNvPicPr>
          <p:nvPr/>
        </p:nvPicPr>
        <p:blipFill rotWithShape="1">
          <a:blip r:embed="rId14">
            <a:extLst>
              <a:ext uri="{96DAC541-7B7A-43D3-8B79-37D633B846F1}">
                <asvg:svgBlip xmlns:asvg="http://schemas.microsoft.com/office/drawing/2016/SVG/main" r:embed="rId15"/>
              </a:ext>
            </a:extLst>
          </a:blip>
          <a:srcRect t="-12793" b="-12793"/>
          <a:stretch/>
        </p:blipFill>
        <p:spPr>
          <a:xfrm>
            <a:off x="8430779" y="4305297"/>
            <a:ext cx="222433" cy="279345"/>
          </a:xfrm>
          <a:prstGeom prst="rect">
            <a:avLst/>
          </a:prstGeom>
        </p:spPr>
      </p:pic>
    </p:spTree>
    <p:extLst>
      <p:ext uri="{BB962C8B-B14F-4D97-AF65-F5344CB8AC3E}">
        <p14:creationId xmlns:p14="http://schemas.microsoft.com/office/powerpoint/2010/main" val="40712297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E25335-9916-DBAB-4E85-012902F97636}"/>
            </a:ext>
          </a:extLst>
        </p:cNvPr>
        <p:cNvGrpSpPr/>
        <p:nvPr/>
      </p:nvGrpSpPr>
      <p:grpSpPr>
        <a:xfrm>
          <a:off x="0" y="0"/>
          <a:ext cx="0" cy="0"/>
          <a:chOff x="0" y="0"/>
          <a:chExt cx="0" cy="0"/>
        </a:xfrm>
      </p:grpSpPr>
      <p:sp>
        <p:nvSpPr>
          <p:cNvPr id="7" name="Text Placeholder 43">
            <a:extLst>
              <a:ext uri="{FF2B5EF4-FFF2-40B4-BE49-F238E27FC236}">
                <a16:creationId xmlns:a16="http://schemas.microsoft.com/office/drawing/2014/main" id="{DAD9A871-DB1B-DC4E-6C69-CC01A7D69C0B}"/>
              </a:ext>
            </a:extLst>
          </p:cNvPr>
          <p:cNvSpPr txBox="1">
            <a:spLocks/>
          </p:cNvSpPr>
          <p:nvPr/>
        </p:nvSpPr>
        <p:spPr>
          <a:xfrm>
            <a:off x="609600" y="6251575"/>
            <a:ext cx="287338" cy="22225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accent4"/>
                </a:solidFill>
                <a:latin typeface="Montserrat SemiBold"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01</a:t>
            </a:r>
          </a:p>
        </p:txBody>
      </p:sp>
      <p:sp>
        <p:nvSpPr>
          <p:cNvPr id="5" name="Text Placeholder 4">
            <a:extLst>
              <a:ext uri="{FF2B5EF4-FFF2-40B4-BE49-F238E27FC236}">
                <a16:creationId xmlns:a16="http://schemas.microsoft.com/office/drawing/2014/main" id="{3896E5C6-CD5E-344F-CF40-A79E3758E728}"/>
              </a:ext>
            </a:extLst>
          </p:cNvPr>
          <p:cNvSpPr>
            <a:spLocks noGrp="1"/>
          </p:cNvSpPr>
          <p:nvPr>
            <p:ph type="body" sz="quarter" idx="18"/>
          </p:nvPr>
        </p:nvSpPr>
        <p:spPr>
          <a:xfrm>
            <a:off x="3197860" y="6279450"/>
            <a:ext cx="5796280" cy="166199"/>
          </a:xfrm>
        </p:spPr>
        <p:txBody>
          <a:bodyPr>
            <a:normAutofit/>
          </a:bodyPr>
          <a:lstStyle/>
          <a:p>
            <a:r>
              <a:rPr lang="en-US" dirty="0"/>
              <a:t>Key Pillars of Successful Digital Transformation in 2025</a:t>
            </a:r>
          </a:p>
        </p:txBody>
      </p:sp>
      <p:sp>
        <p:nvSpPr>
          <p:cNvPr id="6" name="Text Placeholder 5">
            <a:extLst>
              <a:ext uri="{FF2B5EF4-FFF2-40B4-BE49-F238E27FC236}">
                <a16:creationId xmlns:a16="http://schemas.microsoft.com/office/drawing/2014/main" id="{32808822-BC00-1313-EB46-A73143EA972E}"/>
              </a:ext>
            </a:extLst>
          </p:cNvPr>
          <p:cNvSpPr>
            <a:spLocks noGrp="1"/>
          </p:cNvSpPr>
          <p:nvPr>
            <p:ph type="body" sz="quarter" idx="16"/>
          </p:nvPr>
        </p:nvSpPr>
        <p:spPr>
          <a:xfrm>
            <a:off x="946152" y="6279450"/>
            <a:ext cx="2203446" cy="166199"/>
          </a:xfrm>
        </p:spPr>
        <p:txBody>
          <a:bodyPr>
            <a:normAutofit/>
          </a:bodyPr>
          <a:lstStyle/>
          <a:p>
            <a:r>
              <a:rPr lang="en-US" dirty="0"/>
              <a:t>Introduction</a:t>
            </a:r>
          </a:p>
        </p:txBody>
      </p:sp>
      <p:sp>
        <p:nvSpPr>
          <p:cNvPr id="2" name="Slide Number Placeholder 1">
            <a:extLst>
              <a:ext uri="{FF2B5EF4-FFF2-40B4-BE49-F238E27FC236}">
                <a16:creationId xmlns:a16="http://schemas.microsoft.com/office/drawing/2014/main" id="{599501B0-0E48-ADDE-99AA-5A29C3634B70}"/>
              </a:ext>
            </a:extLst>
          </p:cNvPr>
          <p:cNvSpPr>
            <a:spLocks noGrp="1"/>
          </p:cNvSpPr>
          <p:nvPr>
            <p:ph type="sldNum" sz="quarter" idx="4"/>
          </p:nvPr>
        </p:nvSpPr>
        <p:spPr>
          <a:xfrm>
            <a:off x="11295787" y="6251750"/>
            <a:ext cx="286611" cy="189270"/>
          </a:xfrm>
        </p:spPr>
        <p:txBody>
          <a:bodyPr/>
          <a:lstStyle/>
          <a:p>
            <a:fld id="{E494F7E3-3625-40F1-897C-DFFB67D50095}" type="slidenum">
              <a:rPr lang="en-US" smtClean="0"/>
              <a:pPr/>
              <a:t>56</a:t>
            </a:fld>
            <a:endParaRPr lang="en-US"/>
          </a:p>
        </p:txBody>
      </p:sp>
      <p:sp>
        <p:nvSpPr>
          <p:cNvPr id="3" name="Text Placeholder 2">
            <a:extLst>
              <a:ext uri="{FF2B5EF4-FFF2-40B4-BE49-F238E27FC236}">
                <a16:creationId xmlns:a16="http://schemas.microsoft.com/office/drawing/2014/main" id="{E647DC04-A010-B4F3-43CA-BF600BEB075D}"/>
              </a:ext>
            </a:extLst>
          </p:cNvPr>
          <p:cNvSpPr>
            <a:spLocks noGrp="1"/>
          </p:cNvSpPr>
          <p:nvPr>
            <p:ph type="body" sz="quarter" idx="15"/>
          </p:nvPr>
        </p:nvSpPr>
        <p:spPr>
          <a:xfrm>
            <a:off x="609600" y="393700"/>
            <a:ext cx="10972800" cy="757238"/>
          </a:xfrm>
        </p:spPr>
        <p:txBody>
          <a:bodyPr/>
          <a:lstStyle/>
          <a:p>
            <a:r>
              <a:rPr lang="en-US" dirty="0"/>
              <a:t>Eight Essential Pillars Powering Successful and Scalable Digital Transformation Strategies in 2025</a:t>
            </a:r>
          </a:p>
        </p:txBody>
      </p:sp>
      <p:sp>
        <p:nvSpPr>
          <p:cNvPr id="18" name="Rectangle 17">
            <a:extLst>
              <a:ext uri="{FF2B5EF4-FFF2-40B4-BE49-F238E27FC236}">
                <a16:creationId xmlns:a16="http://schemas.microsoft.com/office/drawing/2014/main" id="{8BEEEFCA-0D71-941F-2689-95ACA9605966}"/>
              </a:ext>
            </a:extLst>
          </p:cNvPr>
          <p:cNvSpPr/>
          <p:nvPr/>
        </p:nvSpPr>
        <p:spPr>
          <a:xfrm>
            <a:off x="8982567" y="2360243"/>
            <a:ext cx="2592881" cy="1554480"/>
          </a:xfrm>
          <a:prstGeom prst="rect">
            <a:avLst/>
          </a:prstGeom>
          <a:solidFill>
            <a:srgbClr val="F8F9FE"/>
          </a:solidFill>
          <a:ln>
            <a:noFill/>
          </a:ln>
        </p:spPr>
        <p:style>
          <a:lnRef idx="2">
            <a:schemeClr val="accent1">
              <a:shade val="15000"/>
            </a:schemeClr>
          </a:lnRef>
          <a:fillRef idx="1">
            <a:schemeClr val="accent1"/>
          </a:fillRef>
          <a:effectRef idx="0">
            <a:schemeClr val="accent1"/>
          </a:effectRef>
          <a:fontRef idx="minor">
            <a:schemeClr val="lt1"/>
          </a:fontRef>
        </p:style>
        <p:txBody>
          <a:bodyPr tIns="548640" bIns="91440" rtlCol="0" anchor="ctr"/>
          <a:lstStyle/>
          <a:p>
            <a:pPr>
              <a:lnSpc>
                <a:spcPct val="114000"/>
              </a:lnSpc>
            </a:pPr>
            <a:r>
              <a:rPr lang="en-US" sz="1200" dirty="0">
                <a:solidFill>
                  <a:schemeClr val="tx2"/>
                </a:solidFill>
              </a:rPr>
              <a:t>Turning raw data into actionable strategies that power business growth.</a:t>
            </a:r>
          </a:p>
        </p:txBody>
      </p:sp>
      <p:sp>
        <p:nvSpPr>
          <p:cNvPr id="16" name="Rectangle 15">
            <a:extLst>
              <a:ext uri="{FF2B5EF4-FFF2-40B4-BE49-F238E27FC236}">
                <a16:creationId xmlns:a16="http://schemas.microsoft.com/office/drawing/2014/main" id="{F911D06D-F872-BF12-2E26-7C852A4E3B33}"/>
              </a:ext>
            </a:extLst>
          </p:cNvPr>
          <p:cNvSpPr/>
          <p:nvPr/>
        </p:nvSpPr>
        <p:spPr>
          <a:xfrm>
            <a:off x="6184628" y="2360243"/>
            <a:ext cx="2592881" cy="1554480"/>
          </a:xfrm>
          <a:prstGeom prst="rect">
            <a:avLst/>
          </a:prstGeom>
          <a:solidFill>
            <a:srgbClr val="F8F9FE"/>
          </a:solidFill>
          <a:ln>
            <a:noFill/>
          </a:ln>
        </p:spPr>
        <p:style>
          <a:lnRef idx="2">
            <a:schemeClr val="accent1">
              <a:shade val="15000"/>
            </a:schemeClr>
          </a:lnRef>
          <a:fillRef idx="1">
            <a:schemeClr val="accent1"/>
          </a:fillRef>
          <a:effectRef idx="0">
            <a:schemeClr val="accent1"/>
          </a:effectRef>
          <a:fontRef idx="minor">
            <a:schemeClr val="lt1"/>
          </a:fontRef>
        </p:style>
        <p:txBody>
          <a:bodyPr tIns="548640" bIns="91440" rtlCol="0" anchor="ctr"/>
          <a:lstStyle/>
          <a:p>
            <a:pPr>
              <a:lnSpc>
                <a:spcPct val="114000"/>
              </a:lnSpc>
            </a:pPr>
            <a:r>
              <a:rPr lang="en-US" sz="1200" dirty="0">
                <a:solidFill>
                  <a:schemeClr val="tx2"/>
                </a:solidFill>
              </a:rPr>
              <a:t>Prioritizing data protection and risk management in a hyperconnected environment.</a:t>
            </a:r>
          </a:p>
        </p:txBody>
      </p:sp>
      <p:sp>
        <p:nvSpPr>
          <p:cNvPr id="21" name="Rectangle 20">
            <a:extLst>
              <a:ext uri="{FF2B5EF4-FFF2-40B4-BE49-F238E27FC236}">
                <a16:creationId xmlns:a16="http://schemas.microsoft.com/office/drawing/2014/main" id="{37D61510-7D14-0E32-7EBD-91DC2AAB910C}"/>
              </a:ext>
            </a:extLst>
          </p:cNvPr>
          <p:cNvSpPr/>
          <p:nvPr/>
        </p:nvSpPr>
        <p:spPr>
          <a:xfrm>
            <a:off x="609597" y="2360243"/>
            <a:ext cx="2592881" cy="1554480"/>
          </a:xfrm>
          <a:prstGeom prst="rect">
            <a:avLst/>
          </a:prstGeom>
          <a:solidFill>
            <a:srgbClr val="F8F9FE"/>
          </a:solidFill>
          <a:ln>
            <a:noFill/>
          </a:ln>
        </p:spPr>
        <p:style>
          <a:lnRef idx="2">
            <a:schemeClr val="accent1">
              <a:shade val="15000"/>
            </a:schemeClr>
          </a:lnRef>
          <a:fillRef idx="1">
            <a:schemeClr val="accent1"/>
          </a:fillRef>
          <a:effectRef idx="0">
            <a:schemeClr val="accent1"/>
          </a:effectRef>
          <a:fontRef idx="minor">
            <a:schemeClr val="lt1"/>
          </a:fontRef>
        </p:style>
        <p:txBody>
          <a:bodyPr tIns="548640" bIns="91440" rtlCol="0" anchor="ctr"/>
          <a:lstStyle/>
          <a:p>
            <a:pPr>
              <a:lnSpc>
                <a:spcPct val="114000"/>
              </a:lnSpc>
            </a:pPr>
            <a:r>
              <a:rPr lang="en-US" sz="1200" dirty="0">
                <a:solidFill>
                  <a:schemeClr val="tx2"/>
                </a:solidFill>
              </a:rPr>
              <a:t>Enabling agility, scalability, and cost-efficiency through cloud-native platforms.</a:t>
            </a:r>
          </a:p>
        </p:txBody>
      </p:sp>
      <p:sp>
        <p:nvSpPr>
          <p:cNvPr id="25" name="TextBox 24">
            <a:extLst>
              <a:ext uri="{FF2B5EF4-FFF2-40B4-BE49-F238E27FC236}">
                <a16:creationId xmlns:a16="http://schemas.microsoft.com/office/drawing/2014/main" id="{FF3AE74E-B7BC-BB5A-03CD-AA5CD8CD7D6C}"/>
              </a:ext>
            </a:extLst>
          </p:cNvPr>
          <p:cNvSpPr txBox="1">
            <a:spLocks/>
          </p:cNvSpPr>
          <p:nvPr/>
        </p:nvSpPr>
        <p:spPr>
          <a:xfrm>
            <a:off x="677995" y="2767668"/>
            <a:ext cx="2592881" cy="228589"/>
          </a:xfrm>
          <a:prstGeom prst="rect">
            <a:avLst/>
          </a:prstGeom>
          <a:noFill/>
        </p:spPr>
        <p:txBody>
          <a:bodyPr wrap="square" lIns="0" tIns="0" rIns="0" bIns="0">
            <a:noAutofit/>
          </a:bodyPr>
          <a:lstStyle/>
          <a:p>
            <a:pPr>
              <a:lnSpc>
                <a:spcPct val="114000"/>
              </a:lnSpc>
            </a:pPr>
            <a:r>
              <a:rPr lang="en-US" sz="1400" dirty="0">
                <a:solidFill>
                  <a:schemeClr val="tx2"/>
                </a:solidFill>
                <a:latin typeface="Montserrat ExtraBold" pitchFamily="2" charset="0"/>
              </a:rPr>
              <a:t>Cloud Infrastructure</a:t>
            </a:r>
          </a:p>
        </p:txBody>
      </p:sp>
      <p:pic>
        <p:nvPicPr>
          <p:cNvPr id="26" name="Graphic 25">
            <a:extLst>
              <a:ext uri="{FF2B5EF4-FFF2-40B4-BE49-F238E27FC236}">
                <a16:creationId xmlns:a16="http://schemas.microsoft.com/office/drawing/2014/main" id="{E6EE6C6F-A1D8-128D-0455-FBFF25C58DB9}"/>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12793" b="-12793"/>
          <a:stretch/>
        </p:blipFill>
        <p:spPr>
          <a:xfrm>
            <a:off x="2855748" y="2439442"/>
            <a:ext cx="222433" cy="279345"/>
          </a:xfrm>
          <a:prstGeom prst="rect">
            <a:avLst/>
          </a:prstGeom>
        </p:spPr>
      </p:pic>
      <p:sp>
        <p:nvSpPr>
          <p:cNvPr id="29" name="TextBox 28">
            <a:extLst>
              <a:ext uri="{FF2B5EF4-FFF2-40B4-BE49-F238E27FC236}">
                <a16:creationId xmlns:a16="http://schemas.microsoft.com/office/drawing/2014/main" id="{744328B9-E44D-D376-1892-00E265E32456}"/>
              </a:ext>
            </a:extLst>
          </p:cNvPr>
          <p:cNvSpPr txBox="1"/>
          <p:nvPr/>
        </p:nvSpPr>
        <p:spPr>
          <a:xfrm>
            <a:off x="609598" y="2060326"/>
            <a:ext cx="351075" cy="430887"/>
          </a:xfrm>
          <a:prstGeom prst="rect">
            <a:avLst/>
          </a:prstGeom>
          <a:noFill/>
        </p:spPr>
        <p:txBody>
          <a:bodyPr wrap="square" lIns="0" tIns="0" rIns="0" bIns="0" rtlCol="0">
            <a:noAutofit/>
          </a:bodyPr>
          <a:lstStyle/>
          <a:p>
            <a:pPr>
              <a:lnSpc>
                <a:spcPct val="114000"/>
              </a:lnSpc>
            </a:pPr>
            <a:r>
              <a:rPr lang="en-US" sz="2800" dirty="0">
                <a:solidFill>
                  <a:schemeClr val="accent4"/>
                </a:solidFill>
                <a:latin typeface="+mj-lt"/>
              </a:rPr>
              <a:t>1.</a:t>
            </a:r>
          </a:p>
        </p:txBody>
      </p:sp>
      <p:cxnSp>
        <p:nvCxnSpPr>
          <p:cNvPr id="30" name="Straight Connector 29">
            <a:extLst>
              <a:ext uri="{FF2B5EF4-FFF2-40B4-BE49-F238E27FC236}">
                <a16:creationId xmlns:a16="http://schemas.microsoft.com/office/drawing/2014/main" id="{E8B50133-25CB-58F9-9F4B-5F26D8B2C82A}"/>
              </a:ext>
            </a:extLst>
          </p:cNvPr>
          <p:cNvCxnSpPr>
            <a:cxnSpLocks/>
          </p:cNvCxnSpPr>
          <p:nvPr/>
        </p:nvCxnSpPr>
        <p:spPr>
          <a:xfrm>
            <a:off x="819628" y="2360243"/>
            <a:ext cx="2382850" cy="0"/>
          </a:xfrm>
          <a:prstGeom prst="line">
            <a:avLst/>
          </a:prstGeom>
          <a:ln>
            <a:gradFill flip="none" rotWithShape="1">
              <a:gsLst>
                <a:gs pos="19000">
                  <a:schemeClr val="accent4"/>
                </a:gs>
                <a:gs pos="100000">
                  <a:schemeClr val="bg1">
                    <a:alpha val="0"/>
                  </a:schemeClr>
                </a:gs>
              </a:gsLst>
              <a:lin ang="0" scaled="1"/>
              <a:tileRect/>
            </a:gradFill>
          </a:ln>
        </p:spPr>
        <p:style>
          <a:lnRef idx="2">
            <a:schemeClr val="accent1"/>
          </a:lnRef>
          <a:fillRef idx="0">
            <a:schemeClr val="accent1"/>
          </a:fillRef>
          <a:effectRef idx="1">
            <a:schemeClr val="accent1"/>
          </a:effectRef>
          <a:fontRef idx="minor">
            <a:schemeClr val="tx1"/>
          </a:fontRef>
        </p:style>
      </p:cxnSp>
      <p:sp>
        <p:nvSpPr>
          <p:cNvPr id="22" name="Rectangle 21">
            <a:extLst>
              <a:ext uri="{FF2B5EF4-FFF2-40B4-BE49-F238E27FC236}">
                <a16:creationId xmlns:a16="http://schemas.microsoft.com/office/drawing/2014/main" id="{45F59F4B-E24B-CBFA-86EA-B0380DA1183B}"/>
              </a:ext>
            </a:extLst>
          </p:cNvPr>
          <p:cNvSpPr/>
          <p:nvPr/>
        </p:nvSpPr>
        <p:spPr>
          <a:xfrm>
            <a:off x="3400587" y="2360243"/>
            <a:ext cx="2592881" cy="1554480"/>
          </a:xfrm>
          <a:prstGeom prst="rect">
            <a:avLst/>
          </a:prstGeom>
          <a:solidFill>
            <a:srgbClr val="F8F9FE"/>
          </a:solidFill>
          <a:ln>
            <a:noFill/>
          </a:ln>
        </p:spPr>
        <p:style>
          <a:lnRef idx="2">
            <a:schemeClr val="accent1">
              <a:shade val="15000"/>
            </a:schemeClr>
          </a:lnRef>
          <a:fillRef idx="1">
            <a:schemeClr val="accent1"/>
          </a:fillRef>
          <a:effectRef idx="0">
            <a:schemeClr val="accent1"/>
          </a:effectRef>
          <a:fontRef idx="minor">
            <a:schemeClr val="lt1"/>
          </a:fontRef>
        </p:style>
        <p:txBody>
          <a:bodyPr tIns="914400" bIns="91440" rtlCol="0" anchor="ctr"/>
          <a:lstStyle/>
          <a:p>
            <a:pPr>
              <a:lnSpc>
                <a:spcPct val="114000"/>
              </a:lnSpc>
            </a:pPr>
            <a:r>
              <a:rPr lang="en-US" sz="1200" dirty="0">
                <a:solidFill>
                  <a:schemeClr val="tx2"/>
                </a:solidFill>
              </a:rPr>
              <a:t>Leveraging data-driven insights to automate decisions and personalize customer experiences.</a:t>
            </a:r>
          </a:p>
          <a:p>
            <a:pPr>
              <a:lnSpc>
                <a:spcPct val="114000"/>
              </a:lnSpc>
            </a:pPr>
            <a:endParaRPr lang="en-US" sz="1200" dirty="0">
              <a:solidFill>
                <a:schemeClr val="tx2"/>
              </a:solidFill>
            </a:endParaRPr>
          </a:p>
        </p:txBody>
      </p:sp>
      <p:pic>
        <p:nvPicPr>
          <p:cNvPr id="31" name="Graphic 30">
            <a:extLst>
              <a:ext uri="{FF2B5EF4-FFF2-40B4-BE49-F238E27FC236}">
                <a16:creationId xmlns:a16="http://schemas.microsoft.com/office/drawing/2014/main" id="{4DEB514C-6819-2412-7E4C-15C14544DAC7}"/>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t="-12793" b="-12793"/>
          <a:stretch/>
        </p:blipFill>
        <p:spPr>
          <a:xfrm>
            <a:off x="5646738" y="2439442"/>
            <a:ext cx="222433" cy="279345"/>
          </a:xfrm>
          <a:prstGeom prst="rect">
            <a:avLst/>
          </a:prstGeom>
        </p:spPr>
      </p:pic>
      <p:sp>
        <p:nvSpPr>
          <p:cNvPr id="36" name="TextBox 35">
            <a:extLst>
              <a:ext uri="{FF2B5EF4-FFF2-40B4-BE49-F238E27FC236}">
                <a16:creationId xmlns:a16="http://schemas.microsoft.com/office/drawing/2014/main" id="{AF00066A-7EB5-CEF7-1194-06FDFEC7465B}"/>
              </a:ext>
            </a:extLst>
          </p:cNvPr>
          <p:cNvSpPr txBox="1">
            <a:spLocks/>
          </p:cNvSpPr>
          <p:nvPr/>
        </p:nvSpPr>
        <p:spPr>
          <a:xfrm>
            <a:off x="3468985" y="2767668"/>
            <a:ext cx="2592881" cy="228589"/>
          </a:xfrm>
          <a:prstGeom prst="rect">
            <a:avLst/>
          </a:prstGeom>
          <a:noFill/>
        </p:spPr>
        <p:txBody>
          <a:bodyPr wrap="square" lIns="0" tIns="0" rIns="0" bIns="0">
            <a:noAutofit/>
          </a:bodyPr>
          <a:lstStyle/>
          <a:p>
            <a:pPr>
              <a:lnSpc>
                <a:spcPct val="114000"/>
              </a:lnSpc>
            </a:pPr>
            <a:r>
              <a:rPr lang="en-US" sz="1400" dirty="0">
                <a:solidFill>
                  <a:schemeClr val="tx2"/>
                </a:solidFill>
                <a:latin typeface="Montserrat ExtraBold" pitchFamily="2" charset="0"/>
              </a:rPr>
              <a:t>AI &amp; Machine Learning</a:t>
            </a:r>
          </a:p>
        </p:txBody>
      </p:sp>
      <p:sp>
        <p:nvSpPr>
          <p:cNvPr id="37" name="TextBox 36">
            <a:extLst>
              <a:ext uri="{FF2B5EF4-FFF2-40B4-BE49-F238E27FC236}">
                <a16:creationId xmlns:a16="http://schemas.microsoft.com/office/drawing/2014/main" id="{A1A3C38E-0E7B-D11B-EBAB-0739BDC86D8E}"/>
              </a:ext>
            </a:extLst>
          </p:cNvPr>
          <p:cNvSpPr txBox="1"/>
          <p:nvPr/>
        </p:nvSpPr>
        <p:spPr>
          <a:xfrm>
            <a:off x="3400589" y="2060326"/>
            <a:ext cx="351075" cy="430887"/>
          </a:xfrm>
          <a:prstGeom prst="rect">
            <a:avLst/>
          </a:prstGeom>
          <a:noFill/>
        </p:spPr>
        <p:txBody>
          <a:bodyPr wrap="square" lIns="0" tIns="0" rIns="0" bIns="0" rtlCol="0">
            <a:noAutofit/>
          </a:bodyPr>
          <a:lstStyle/>
          <a:p>
            <a:pPr>
              <a:lnSpc>
                <a:spcPct val="114000"/>
              </a:lnSpc>
            </a:pPr>
            <a:r>
              <a:rPr lang="en-US" sz="2800" dirty="0">
                <a:solidFill>
                  <a:schemeClr val="accent4"/>
                </a:solidFill>
                <a:latin typeface="+mj-lt"/>
              </a:rPr>
              <a:t>2.</a:t>
            </a:r>
          </a:p>
        </p:txBody>
      </p:sp>
      <p:cxnSp>
        <p:nvCxnSpPr>
          <p:cNvPr id="38" name="Straight Connector 37">
            <a:extLst>
              <a:ext uri="{FF2B5EF4-FFF2-40B4-BE49-F238E27FC236}">
                <a16:creationId xmlns:a16="http://schemas.microsoft.com/office/drawing/2014/main" id="{9BFC487E-9318-5FB0-7ABE-9AF7E6BBD6C5}"/>
              </a:ext>
            </a:extLst>
          </p:cNvPr>
          <p:cNvCxnSpPr>
            <a:cxnSpLocks/>
          </p:cNvCxnSpPr>
          <p:nvPr/>
        </p:nvCxnSpPr>
        <p:spPr>
          <a:xfrm>
            <a:off x="3664320" y="2360243"/>
            <a:ext cx="2329149" cy="0"/>
          </a:xfrm>
          <a:prstGeom prst="line">
            <a:avLst/>
          </a:prstGeom>
          <a:ln>
            <a:gradFill flip="none" rotWithShape="1">
              <a:gsLst>
                <a:gs pos="19000">
                  <a:schemeClr val="accent4"/>
                </a:gs>
                <a:gs pos="100000">
                  <a:schemeClr val="bg1">
                    <a:alpha val="0"/>
                  </a:schemeClr>
                </a:gs>
              </a:gsLst>
              <a:lin ang="0" scaled="1"/>
              <a:tileRect/>
            </a:gradFill>
          </a:ln>
        </p:spPr>
        <p:style>
          <a:lnRef idx="2">
            <a:schemeClr val="accent1"/>
          </a:lnRef>
          <a:fillRef idx="0">
            <a:schemeClr val="accent1"/>
          </a:fillRef>
          <a:effectRef idx="1">
            <a:schemeClr val="accent1"/>
          </a:effectRef>
          <a:fontRef idx="minor">
            <a:schemeClr val="tx1"/>
          </a:fontRef>
        </p:style>
      </p:cxnSp>
      <p:sp>
        <p:nvSpPr>
          <p:cNvPr id="23" name="Rectangle 22">
            <a:extLst>
              <a:ext uri="{FF2B5EF4-FFF2-40B4-BE49-F238E27FC236}">
                <a16:creationId xmlns:a16="http://schemas.microsoft.com/office/drawing/2014/main" id="{21FFE59D-F9F9-E487-CD9C-2440291968BA}"/>
              </a:ext>
            </a:extLst>
          </p:cNvPr>
          <p:cNvSpPr/>
          <p:nvPr/>
        </p:nvSpPr>
        <p:spPr>
          <a:xfrm>
            <a:off x="609597" y="4187017"/>
            <a:ext cx="2592881" cy="1554480"/>
          </a:xfrm>
          <a:prstGeom prst="rect">
            <a:avLst/>
          </a:prstGeom>
          <a:solidFill>
            <a:srgbClr val="F8F9FE"/>
          </a:solidFill>
          <a:ln>
            <a:noFill/>
          </a:ln>
        </p:spPr>
        <p:style>
          <a:lnRef idx="2">
            <a:schemeClr val="accent1">
              <a:shade val="15000"/>
            </a:schemeClr>
          </a:lnRef>
          <a:fillRef idx="1">
            <a:schemeClr val="accent1"/>
          </a:fillRef>
          <a:effectRef idx="0">
            <a:schemeClr val="accent1"/>
          </a:effectRef>
          <a:fontRef idx="minor">
            <a:schemeClr val="lt1"/>
          </a:fontRef>
        </p:style>
        <p:txBody>
          <a:bodyPr tIns="731520" bIns="91440" rtlCol="0" anchor="ctr"/>
          <a:lstStyle/>
          <a:p>
            <a:pPr>
              <a:lnSpc>
                <a:spcPct val="114000"/>
              </a:lnSpc>
            </a:pPr>
            <a:r>
              <a:rPr lang="en-US" sz="1200" dirty="0">
                <a:solidFill>
                  <a:schemeClr val="tx2"/>
                </a:solidFill>
              </a:rPr>
              <a:t>Delivering seamless, personalized, and omnichannel experiences across digital touchpoints.</a:t>
            </a:r>
          </a:p>
        </p:txBody>
      </p:sp>
      <p:pic>
        <p:nvPicPr>
          <p:cNvPr id="43" name="Graphic 42">
            <a:extLst>
              <a:ext uri="{FF2B5EF4-FFF2-40B4-BE49-F238E27FC236}">
                <a16:creationId xmlns:a16="http://schemas.microsoft.com/office/drawing/2014/main" id="{9F548A5B-FF0A-8BC7-B95E-E74C42A42B6C}"/>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t="-12793" b="-12793"/>
          <a:stretch/>
        </p:blipFill>
        <p:spPr>
          <a:xfrm>
            <a:off x="8430779" y="2439442"/>
            <a:ext cx="222433" cy="279345"/>
          </a:xfrm>
          <a:prstGeom prst="rect">
            <a:avLst/>
          </a:prstGeom>
        </p:spPr>
      </p:pic>
      <p:sp>
        <p:nvSpPr>
          <p:cNvPr id="44" name="TextBox 43">
            <a:extLst>
              <a:ext uri="{FF2B5EF4-FFF2-40B4-BE49-F238E27FC236}">
                <a16:creationId xmlns:a16="http://schemas.microsoft.com/office/drawing/2014/main" id="{281EDB8B-0890-9F21-5810-5326D569E5F6}"/>
              </a:ext>
            </a:extLst>
          </p:cNvPr>
          <p:cNvSpPr txBox="1">
            <a:spLocks/>
          </p:cNvSpPr>
          <p:nvPr/>
        </p:nvSpPr>
        <p:spPr>
          <a:xfrm>
            <a:off x="677995" y="4627230"/>
            <a:ext cx="2592881" cy="228589"/>
          </a:xfrm>
          <a:prstGeom prst="rect">
            <a:avLst/>
          </a:prstGeom>
          <a:noFill/>
        </p:spPr>
        <p:txBody>
          <a:bodyPr wrap="square" lIns="0" tIns="0" rIns="0" bIns="0">
            <a:noAutofit/>
          </a:bodyPr>
          <a:lstStyle/>
          <a:p>
            <a:pPr>
              <a:lnSpc>
                <a:spcPct val="114000"/>
              </a:lnSpc>
            </a:pPr>
            <a:r>
              <a:rPr lang="en-US" sz="1400" dirty="0">
                <a:solidFill>
                  <a:schemeClr val="tx2"/>
                </a:solidFill>
                <a:latin typeface="Montserrat ExtraBold" pitchFamily="2" charset="0"/>
              </a:rPr>
              <a:t>Customer Experience (CX)</a:t>
            </a:r>
          </a:p>
        </p:txBody>
      </p:sp>
      <p:sp>
        <p:nvSpPr>
          <p:cNvPr id="45" name="TextBox 44">
            <a:extLst>
              <a:ext uri="{FF2B5EF4-FFF2-40B4-BE49-F238E27FC236}">
                <a16:creationId xmlns:a16="http://schemas.microsoft.com/office/drawing/2014/main" id="{7594B229-284B-AE21-CC49-35990BE24C77}"/>
              </a:ext>
            </a:extLst>
          </p:cNvPr>
          <p:cNvSpPr txBox="1"/>
          <p:nvPr/>
        </p:nvSpPr>
        <p:spPr>
          <a:xfrm>
            <a:off x="609598" y="3885876"/>
            <a:ext cx="351075" cy="430887"/>
          </a:xfrm>
          <a:prstGeom prst="rect">
            <a:avLst/>
          </a:prstGeom>
          <a:noFill/>
        </p:spPr>
        <p:txBody>
          <a:bodyPr wrap="square" lIns="0" tIns="0" rIns="0" bIns="0" rtlCol="0">
            <a:noAutofit/>
          </a:bodyPr>
          <a:lstStyle/>
          <a:p>
            <a:pPr>
              <a:lnSpc>
                <a:spcPct val="114000"/>
              </a:lnSpc>
            </a:pPr>
            <a:r>
              <a:rPr lang="en-US" sz="2800" dirty="0">
                <a:solidFill>
                  <a:schemeClr val="accent4"/>
                </a:solidFill>
                <a:latin typeface="+mj-lt"/>
              </a:rPr>
              <a:t>5.</a:t>
            </a:r>
          </a:p>
        </p:txBody>
      </p:sp>
      <p:cxnSp>
        <p:nvCxnSpPr>
          <p:cNvPr id="46" name="Straight Connector 45">
            <a:extLst>
              <a:ext uri="{FF2B5EF4-FFF2-40B4-BE49-F238E27FC236}">
                <a16:creationId xmlns:a16="http://schemas.microsoft.com/office/drawing/2014/main" id="{7F841F1C-D266-D4BC-AF1C-C1706F92933E}"/>
              </a:ext>
            </a:extLst>
          </p:cNvPr>
          <p:cNvCxnSpPr>
            <a:cxnSpLocks/>
          </p:cNvCxnSpPr>
          <p:nvPr/>
        </p:nvCxnSpPr>
        <p:spPr>
          <a:xfrm>
            <a:off x="873329" y="4187017"/>
            <a:ext cx="2329149" cy="0"/>
          </a:xfrm>
          <a:prstGeom prst="line">
            <a:avLst/>
          </a:prstGeom>
          <a:ln>
            <a:gradFill flip="none" rotWithShape="1">
              <a:gsLst>
                <a:gs pos="19000">
                  <a:schemeClr val="accent4"/>
                </a:gs>
                <a:gs pos="100000">
                  <a:schemeClr val="bg1">
                    <a:alpha val="0"/>
                  </a:schemeClr>
                </a:gs>
              </a:gsLst>
              <a:lin ang="0" scaled="1"/>
              <a:tileRect/>
            </a:gradFill>
          </a:ln>
        </p:spPr>
        <p:style>
          <a:lnRef idx="2">
            <a:schemeClr val="accent1"/>
          </a:lnRef>
          <a:fillRef idx="0">
            <a:schemeClr val="accent1"/>
          </a:fillRef>
          <a:effectRef idx="1">
            <a:schemeClr val="accent1"/>
          </a:effectRef>
          <a:fontRef idx="minor">
            <a:schemeClr val="tx1"/>
          </a:fontRef>
        </p:style>
      </p:cxnSp>
      <p:sp>
        <p:nvSpPr>
          <p:cNvPr id="47" name="Rectangle 46">
            <a:extLst>
              <a:ext uri="{FF2B5EF4-FFF2-40B4-BE49-F238E27FC236}">
                <a16:creationId xmlns:a16="http://schemas.microsoft.com/office/drawing/2014/main" id="{3740415D-8E7E-D6EC-5BBB-88B5340585C0}"/>
              </a:ext>
            </a:extLst>
          </p:cNvPr>
          <p:cNvSpPr/>
          <p:nvPr/>
        </p:nvSpPr>
        <p:spPr>
          <a:xfrm>
            <a:off x="3400588" y="4187017"/>
            <a:ext cx="2592881" cy="1554480"/>
          </a:xfrm>
          <a:prstGeom prst="rect">
            <a:avLst/>
          </a:prstGeom>
          <a:solidFill>
            <a:srgbClr val="F8F9FE"/>
          </a:solidFill>
          <a:ln>
            <a:noFill/>
          </a:ln>
        </p:spPr>
        <p:style>
          <a:lnRef idx="2">
            <a:schemeClr val="accent1">
              <a:shade val="15000"/>
            </a:schemeClr>
          </a:lnRef>
          <a:fillRef idx="1">
            <a:schemeClr val="accent1"/>
          </a:fillRef>
          <a:effectRef idx="0">
            <a:schemeClr val="accent1"/>
          </a:effectRef>
          <a:fontRef idx="minor">
            <a:schemeClr val="lt1"/>
          </a:fontRef>
        </p:style>
        <p:txBody>
          <a:bodyPr tIns="548640" bIns="91440" rtlCol="0" anchor="ctr"/>
          <a:lstStyle/>
          <a:p>
            <a:pPr>
              <a:lnSpc>
                <a:spcPct val="114000"/>
              </a:lnSpc>
            </a:pPr>
            <a:r>
              <a:rPr lang="en-US" sz="1200" dirty="0">
                <a:solidFill>
                  <a:schemeClr val="tx2"/>
                </a:solidFill>
              </a:rPr>
              <a:t>Building a future-ready workforce with the skills, tools, and mindset for digital success.</a:t>
            </a:r>
          </a:p>
        </p:txBody>
      </p:sp>
      <p:sp>
        <p:nvSpPr>
          <p:cNvPr id="49" name="TextBox 48">
            <a:extLst>
              <a:ext uri="{FF2B5EF4-FFF2-40B4-BE49-F238E27FC236}">
                <a16:creationId xmlns:a16="http://schemas.microsoft.com/office/drawing/2014/main" id="{33B2FCDF-E0EF-61FC-0F57-C65FCDE39577}"/>
              </a:ext>
            </a:extLst>
          </p:cNvPr>
          <p:cNvSpPr txBox="1">
            <a:spLocks/>
          </p:cNvSpPr>
          <p:nvPr/>
        </p:nvSpPr>
        <p:spPr>
          <a:xfrm>
            <a:off x="3468986" y="4627230"/>
            <a:ext cx="2592881" cy="228589"/>
          </a:xfrm>
          <a:prstGeom prst="rect">
            <a:avLst/>
          </a:prstGeom>
          <a:noFill/>
        </p:spPr>
        <p:txBody>
          <a:bodyPr wrap="square" lIns="0" tIns="0" rIns="0" bIns="0">
            <a:noAutofit/>
          </a:bodyPr>
          <a:lstStyle/>
          <a:p>
            <a:pPr>
              <a:lnSpc>
                <a:spcPct val="114000"/>
              </a:lnSpc>
            </a:pPr>
            <a:r>
              <a:rPr lang="en-US" sz="1400" dirty="0">
                <a:solidFill>
                  <a:schemeClr val="tx2"/>
                </a:solidFill>
                <a:latin typeface="Montserrat ExtraBold" pitchFamily="2" charset="0"/>
              </a:rPr>
              <a:t>Digital Culture &amp; Skills</a:t>
            </a:r>
          </a:p>
        </p:txBody>
      </p:sp>
      <p:sp>
        <p:nvSpPr>
          <p:cNvPr id="50" name="TextBox 49">
            <a:extLst>
              <a:ext uri="{FF2B5EF4-FFF2-40B4-BE49-F238E27FC236}">
                <a16:creationId xmlns:a16="http://schemas.microsoft.com/office/drawing/2014/main" id="{E1A8357D-4E22-5993-12FE-9D11D304BBAB}"/>
              </a:ext>
            </a:extLst>
          </p:cNvPr>
          <p:cNvSpPr txBox="1"/>
          <p:nvPr/>
        </p:nvSpPr>
        <p:spPr>
          <a:xfrm>
            <a:off x="3400589" y="3885876"/>
            <a:ext cx="351075" cy="430887"/>
          </a:xfrm>
          <a:prstGeom prst="rect">
            <a:avLst/>
          </a:prstGeom>
          <a:noFill/>
        </p:spPr>
        <p:txBody>
          <a:bodyPr wrap="square" lIns="0" tIns="0" rIns="0" bIns="0" rtlCol="0">
            <a:noAutofit/>
          </a:bodyPr>
          <a:lstStyle/>
          <a:p>
            <a:pPr>
              <a:lnSpc>
                <a:spcPct val="114000"/>
              </a:lnSpc>
            </a:pPr>
            <a:r>
              <a:rPr lang="en-US" sz="2800" dirty="0">
                <a:solidFill>
                  <a:schemeClr val="accent4"/>
                </a:solidFill>
                <a:latin typeface="+mj-lt"/>
              </a:rPr>
              <a:t>6.</a:t>
            </a:r>
          </a:p>
        </p:txBody>
      </p:sp>
      <p:cxnSp>
        <p:nvCxnSpPr>
          <p:cNvPr id="51" name="Straight Connector 50">
            <a:extLst>
              <a:ext uri="{FF2B5EF4-FFF2-40B4-BE49-F238E27FC236}">
                <a16:creationId xmlns:a16="http://schemas.microsoft.com/office/drawing/2014/main" id="{95716FD7-70D6-2D78-4382-A07A2C421733}"/>
              </a:ext>
            </a:extLst>
          </p:cNvPr>
          <p:cNvCxnSpPr>
            <a:cxnSpLocks/>
          </p:cNvCxnSpPr>
          <p:nvPr/>
        </p:nvCxnSpPr>
        <p:spPr>
          <a:xfrm>
            <a:off x="3664320" y="4187017"/>
            <a:ext cx="2329149" cy="0"/>
          </a:xfrm>
          <a:prstGeom prst="line">
            <a:avLst/>
          </a:prstGeom>
          <a:ln>
            <a:gradFill flip="none" rotWithShape="1">
              <a:gsLst>
                <a:gs pos="19000">
                  <a:schemeClr val="accent4"/>
                </a:gs>
                <a:gs pos="100000">
                  <a:schemeClr val="bg1">
                    <a:alpha val="0"/>
                  </a:schemeClr>
                </a:gs>
              </a:gsLst>
              <a:lin ang="0" scaled="1"/>
              <a:tileRect/>
            </a:gradFill>
          </a:ln>
        </p:spPr>
        <p:style>
          <a:lnRef idx="2">
            <a:schemeClr val="accent1"/>
          </a:lnRef>
          <a:fillRef idx="0">
            <a:schemeClr val="accent1"/>
          </a:fillRef>
          <a:effectRef idx="1">
            <a:schemeClr val="accent1"/>
          </a:effectRef>
          <a:fontRef idx="minor">
            <a:schemeClr val="tx1"/>
          </a:fontRef>
        </p:style>
      </p:cxnSp>
      <p:pic>
        <p:nvPicPr>
          <p:cNvPr id="42" name="Graphic 41">
            <a:extLst>
              <a:ext uri="{FF2B5EF4-FFF2-40B4-BE49-F238E27FC236}">
                <a16:creationId xmlns:a16="http://schemas.microsoft.com/office/drawing/2014/main" id="{A33D83A5-16F3-67D5-EAA9-39C066EBA346}"/>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t="-3871" b="-3871"/>
          <a:stretch/>
        </p:blipFill>
        <p:spPr>
          <a:xfrm>
            <a:off x="11191875" y="2439442"/>
            <a:ext cx="259275" cy="279345"/>
          </a:xfrm>
          <a:prstGeom prst="rect">
            <a:avLst/>
          </a:prstGeom>
        </p:spPr>
      </p:pic>
      <p:sp>
        <p:nvSpPr>
          <p:cNvPr id="12" name="Rectangle 11">
            <a:extLst>
              <a:ext uri="{FF2B5EF4-FFF2-40B4-BE49-F238E27FC236}">
                <a16:creationId xmlns:a16="http://schemas.microsoft.com/office/drawing/2014/main" id="{1437DBD3-6B2D-6980-B786-510EE34CC4AD}"/>
              </a:ext>
            </a:extLst>
          </p:cNvPr>
          <p:cNvSpPr/>
          <p:nvPr/>
        </p:nvSpPr>
        <p:spPr>
          <a:xfrm>
            <a:off x="6191577" y="4187017"/>
            <a:ext cx="2592881" cy="1554480"/>
          </a:xfrm>
          <a:prstGeom prst="rect">
            <a:avLst/>
          </a:prstGeom>
          <a:solidFill>
            <a:srgbClr val="F8F9FE"/>
          </a:solidFill>
          <a:ln>
            <a:noFill/>
          </a:ln>
        </p:spPr>
        <p:style>
          <a:lnRef idx="2">
            <a:schemeClr val="accent1">
              <a:shade val="15000"/>
            </a:schemeClr>
          </a:lnRef>
          <a:fillRef idx="1">
            <a:schemeClr val="accent1"/>
          </a:fillRef>
          <a:effectRef idx="0">
            <a:schemeClr val="accent1"/>
          </a:effectRef>
          <a:fontRef idx="minor">
            <a:schemeClr val="lt1"/>
          </a:fontRef>
        </p:style>
        <p:txBody>
          <a:bodyPr tIns="548640" bIns="91440" rtlCol="0" anchor="ctr"/>
          <a:lstStyle/>
          <a:p>
            <a:pPr>
              <a:lnSpc>
                <a:spcPct val="114000"/>
              </a:lnSpc>
            </a:pPr>
            <a:r>
              <a:rPr lang="en-US" sz="1200" dirty="0">
                <a:solidFill>
                  <a:schemeClr val="tx2"/>
                </a:solidFill>
              </a:rPr>
              <a:t>Streamlining workflows with AI, RPA, and intelligent tools to increase speed and accuracy.</a:t>
            </a:r>
          </a:p>
        </p:txBody>
      </p:sp>
      <p:sp>
        <p:nvSpPr>
          <p:cNvPr id="13" name="TextBox 12">
            <a:extLst>
              <a:ext uri="{FF2B5EF4-FFF2-40B4-BE49-F238E27FC236}">
                <a16:creationId xmlns:a16="http://schemas.microsoft.com/office/drawing/2014/main" id="{BAE7E5AF-EE5F-9C0F-402A-35C77C808DBA}"/>
              </a:ext>
            </a:extLst>
          </p:cNvPr>
          <p:cNvSpPr txBox="1">
            <a:spLocks/>
          </p:cNvSpPr>
          <p:nvPr/>
        </p:nvSpPr>
        <p:spPr>
          <a:xfrm>
            <a:off x="6259975" y="4627230"/>
            <a:ext cx="2592881" cy="228589"/>
          </a:xfrm>
          <a:prstGeom prst="rect">
            <a:avLst/>
          </a:prstGeom>
          <a:noFill/>
        </p:spPr>
        <p:txBody>
          <a:bodyPr wrap="square" lIns="0" tIns="0" rIns="0" bIns="0">
            <a:noAutofit/>
          </a:bodyPr>
          <a:lstStyle/>
          <a:p>
            <a:pPr>
              <a:lnSpc>
                <a:spcPct val="114000"/>
              </a:lnSpc>
            </a:pPr>
            <a:r>
              <a:rPr lang="en-US" sz="1400" dirty="0">
                <a:solidFill>
                  <a:schemeClr val="tx2"/>
                </a:solidFill>
                <a:latin typeface="Montserrat ExtraBold" pitchFamily="2" charset="0"/>
              </a:rPr>
              <a:t>Process Automation</a:t>
            </a:r>
          </a:p>
        </p:txBody>
      </p:sp>
      <p:sp>
        <p:nvSpPr>
          <p:cNvPr id="14" name="TextBox 13">
            <a:extLst>
              <a:ext uri="{FF2B5EF4-FFF2-40B4-BE49-F238E27FC236}">
                <a16:creationId xmlns:a16="http://schemas.microsoft.com/office/drawing/2014/main" id="{3D4406D7-9FFD-034F-BBE0-9CF06FAA9321}"/>
              </a:ext>
            </a:extLst>
          </p:cNvPr>
          <p:cNvSpPr txBox="1"/>
          <p:nvPr/>
        </p:nvSpPr>
        <p:spPr>
          <a:xfrm>
            <a:off x="6191579" y="3885876"/>
            <a:ext cx="351075" cy="430887"/>
          </a:xfrm>
          <a:prstGeom prst="rect">
            <a:avLst/>
          </a:prstGeom>
          <a:noFill/>
        </p:spPr>
        <p:txBody>
          <a:bodyPr wrap="square" lIns="0" tIns="0" rIns="0" bIns="0" rtlCol="0">
            <a:noAutofit/>
          </a:bodyPr>
          <a:lstStyle/>
          <a:p>
            <a:pPr>
              <a:lnSpc>
                <a:spcPct val="114000"/>
              </a:lnSpc>
            </a:pPr>
            <a:r>
              <a:rPr lang="en-US" sz="2800" dirty="0">
                <a:solidFill>
                  <a:schemeClr val="accent4"/>
                </a:solidFill>
                <a:latin typeface="+mj-lt"/>
              </a:rPr>
              <a:t>7.</a:t>
            </a:r>
          </a:p>
        </p:txBody>
      </p:sp>
      <p:cxnSp>
        <p:nvCxnSpPr>
          <p:cNvPr id="15" name="Straight Connector 14">
            <a:extLst>
              <a:ext uri="{FF2B5EF4-FFF2-40B4-BE49-F238E27FC236}">
                <a16:creationId xmlns:a16="http://schemas.microsoft.com/office/drawing/2014/main" id="{22DA563B-BD12-A6B8-34A4-63A48B6AA452}"/>
              </a:ext>
            </a:extLst>
          </p:cNvPr>
          <p:cNvCxnSpPr>
            <a:cxnSpLocks/>
          </p:cNvCxnSpPr>
          <p:nvPr/>
        </p:nvCxnSpPr>
        <p:spPr>
          <a:xfrm>
            <a:off x="6455310" y="4187017"/>
            <a:ext cx="2329149" cy="0"/>
          </a:xfrm>
          <a:prstGeom prst="line">
            <a:avLst/>
          </a:prstGeom>
          <a:ln>
            <a:gradFill flip="none" rotWithShape="1">
              <a:gsLst>
                <a:gs pos="19000">
                  <a:schemeClr val="accent4"/>
                </a:gs>
                <a:gs pos="100000">
                  <a:schemeClr val="bg1">
                    <a:alpha val="0"/>
                  </a:schemeClr>
                </a:gs>
              </a:gsLst>
              <a:lin ang="0" scaled="1"/>
              <a:tileRect/>
            </a:gradFill>
          </a:ln>
        </p:spPr>
        <p:style>
          <a:lnRef idx="2">
            <a:schemeClr val="accent1"/>
          </a:lnRef>
          <a:fillRef idx="0">
            <a:schemeClr val="accent1"/>
          </a:fillRef>
          <a:effectRef idx="1">
            <a:schemeClr val="accent1"/>
          </a:effectRef>
          <a:fontRef idx="minor">
            <a:schemeClr val="tx1"/>
          </a:fontRef>
        </p:style>
      </p:cxnSp>
      <p:pic>
        <p:nvPicPr>
          <p:cNvPr id="17" name="Graphic 16">
            <a:extLst>
              <a:ext uri="{FF2B5EF4-FFF2-40B4-BE49-F238E27FC236}">
                <a16:creationId xmlns:a16="http://schemas.microsoft.com/office/drawing/2014/main" id="{6355A908-C3B0-4698-120E-3BADB79E2372}"/>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t="-12793" b="-12793"/>
          <a:stretch/>
        </p:blipFill>
        <p:spPr>
          <a:xfrm>
            <a:off x="2865234" y="4280363"/>
            <a:ext cx="222433" cy="279345"/>
          </a:xfrm>
          <a:prstGeom prst="rect">
            <a:avLst/>
          </a:prstGeom>
        </p:spPr>
      </p:pic>
      <p:sp>
        <p:nvSpPr>
          <p:cNvPr id="19" name="TextBox 18">
            <a:extLst>
              <a:ext uri="{FF2B5EF4-FFF2-40B4-BE49-F238E27FC236}">
                <a16:creationId xmlns:a16="http://schemas.microsoft.com/office/drawing/2014/main" id="{083260EC-ABA2-63D6-AFF4-BD6E685223C7}"/>
              </a:ext>
            </a:extLst>
          </p:cNvPr>
          <p:cNvSpPr txBox="1">
            <a:spLocks/>
          </p:cNvSpPr>
          <p:nvPr/>
        </p:nvSpPr>
        <p:spPr>
          <a:xfrm>
            <a:off x="6253026" y="2767668"/>
            <a:ext cx="2592881" cy="228589"/>
          </a:xfrm>
          <a:prstGeom prst="rect">
            <a:avLst/>
          </a:prstGeom>
          <a:noFill/>
        </p:spPr>
        <p:txBody>
          <a:bodyPr wrap="square" lIns="0" tIns="0" rIns="0" bIns="0">
            <a:noAutofit/>
          </a:bodyPr>
          <a:lstStyle/>
          <a:p>
            <a:pPr>
              <a:lnSpc>
                <a:spcPct val="114000"/>
              </a:lnSpc>
            </a:pPr>
            <a:r>
              <a:rPr lang="en-US" sz="1400" dirty="0">
                <a:solidFill>
                  <a:schemeClr val="tx2"/>
                </a:solidFill>
                <a:latin typeface="Montserrat ExtraBold" pitchFamily="2" charset="0"/>
              </a:rPr>
              <a:t>Cybersecurity Resilience</a:t>
            </a:r>
          </a:p>
        </p:txBody>
      </p:sp>
      <p:sp>
        <p:nvSpPr>
          <p:cNvPr id="20" name="TextBox 19">
            <a:extLst>
              <a:ext uri="{FF2B5EF4-FFF2-40B4-BE49-F238E27FC236}">
                <a16:creationId xmlns:a16="http://schemas.microsoft.com/office/drawing/2014/main" id="{E09E61E0-CC18-5C5A-1218-1361384DB23D}"/>
              </a:ext>
            </a:extLst>
          </p:cNvPr>
          <p:cNvSpPr txBox="1"/>
          <p:nvPr/>
        </p:nvSpPr>
        <p:spPr>
          <a:xfrm>
            <a:off x="6184629" y="2060326"/>
            <a:ext cx="351075" cy="430887"/>
          </a:xfrm>
          <a:prstGeom prst="rect">
            <a:avLst/>
          </a:prstGeom>
          <a:noFill/>
        </p:spPr>
        <p:txBody>
          <a:bodyPr wrap="square" lIns="0" tIns="0" rIns="0" bIns="0" rtlCol="0">
            <a:noAutofit/>
          </a:bodyPr>
          <a:lstStyle/>
          <a:p>
            <a:pPr>
              <a:lnSpc>
                <a:spcPct val="114000"/>
              </a:lnSpc>
            </a:pPr>
            <a:r>
              <a:rPr lang="en-US" sz="2800" dirty="0">
                <a:solidFill>
                  <a:schemeClr val="accent4"/>
                </a:solidFill>
                <a:latin typeface="+mj-lt"/>
              </a:rPr>
              <a:t>3.</a:t>
            </a:r>
          </a:p>
        </p:txBody>
      </p:sp>
      <p:cxnSp>
        <p:nvCxnSpPr>
          <p:cNvPr id="24" name="Straight Connector 23">
            <a:extLst>
              <a:ext uri="{FF2B5EF4-FFF2-40B4-BE49-F238E27FC236}">
                <a16:creationId xmlns:a16="http://schemas.microsoft.com/office/drawing/2014/main" id="{C25FAF02-6996-7434-FE2A-B448E59B1802}"/>
              </a:ext>
            </a:extLst>
          </p:cNvPr>
          <p:cNvCxnSpPr>
            <a:cxnSpLocks/>
          </p:cNvCxnSpPr>
          <p:nvPr/>
        </p:nvCxnSpPr>
        <p:spPr>
          <a:xfrm>
            <a:off x="6448360" y="2360243"/>
            <a:ext cx="2329149" cy="0"/>
          </a:xfrm>
          <a:prstGeom prst="line">
            <a:avLst/>
          </a:prstGeom>
          <a:ln>
            <a:gradFill flip="none" rotWithShape="1">
              <a:gsLst>
                <a:gs pos="19000">
                  <a:schemeClr val="accent4"/>
                </a:gs>
                <a:gs pos="100000">
                  <a:schemeClr val="bg1">
                    <a:alpha val="0"/>
                  </a:schemeClr>
                </a:gs>
              </a:gsLst>
              <a:lin ang="0" scaled="1"/>
              <a:tileRect/>
            </a:gradFill>
          </a:ln>
        </p:spPr>
        <p:style>
          <a:lnRef idx="2">
            <a:schemeClr val="accent1"/>
          </a:lnRef>
          <a:fillRef idx="0">
            <a:schemeClr val="accent1"/>
          </a:fillRef>
          <a:effectRef idx="1">
            <a:schemeClr val="accent1"/>
          </a:effectRef>
          <a:fontRef idx="minor">
            <a:schemeClr val="tx1"/>
          </a:fontRef>
        </p:style>
      </p:cxnSp>
      <p:pic>
        <p:nvPicPr>
          <p:cNvPr id="27" name="Graphic 26">
            <a:extLst>
              <a:ext uri="{FF2B5EF4-FFF2-40B4-BE49-F238E27FC236}">
                <a16:creationId xmlns:a16="http://schemas.microsoft.com/office/drawing/2014/main" id="{576002DF-62CC-9199-20ED-985C7D1AE3F3}"/>
              </a:ext>
            </a:extLst>
          </p:cNvPr>
          <p:cNvPicPr>
            <a:picLocks noChangeAspect="1"/>
          </p:cNvPicPr>
          <p:nvPr/>
        </p:nvPicPr>
        <p:blipFill rotWithShape="1">
          <a:blip r:embed="rId12">
            <a:extLst>
              <a:ext uri="{96DAC541-7B7A-43D3-8B79-37D633B846F1}">
                <asvg:svgBlip xmlns:asvg="http://schemas.microsoft.com/office/drawing/2016/SVG/main" r:embed="rId13"/>
              </a:ext>
            </a:extLst>
          </a:blip>
          <a:srcRect t="-12793" b="-12793"/>
          <a:stretch/>
        </p:blipFill>
        <p:spPr>
          <a:xfrm>
            <a:off x="5649342" y="4280363"/>
            <a:ext cx="222433" cy="279345"/>
          </a:xfrm>
          <a:prstGeom prst="rect">
            <a:avLst/>
          </a:prstGeom>
        </p:spPr>
      </p:pic>
      <p:sp>
        <p:nvSpPr>
          <p:cNvPr id="32" name="Rectangle 31">
            <a:extLst>
              <a:ext uri="{FF2B5EF4-FFF2-40B4-BE49-F238E27FC236}">
                <a16:creationId xmlns:a16="http://schemas.microsoft.com/office/drawing/2014/main" id="{476180B6-34BB-A6B7-53F3-E8059CDDD1E5}"/>
              </a:ext>
            </a:extLst>
          </p:cNvPr>
          <p:cNvSpPr/>
          <p:nvPr/>
        </p:nvSpPr>
        <p:spPr>
          <a:xfrm>
            <a:off x="8989517" y="4187017"/>
            <a:ext cx="2592881" cy="1554480"/>
          </a:xfrm>
          <a:prstGeom prst="rect">
            <a:avLst/>
          </a:prstGeom>
          <a:solidFill>
            <a:srgbClr val="F8F9FE"/>
          </a:solidFill>
          <a:ln>
            <a:noFill/>
          </a:ln>
        </p:spPr>
        <p:style>
          <a:lnRef idx="2">
            <a:schemeClr val="accent1">
              <a:shade val="15000"/>
            </a:schemeClr>
          </a:lnRef>
          <a:fillRef idx="1">
            <a:schemeClr val="accent1"/>
          </a:fillRef>
          <a:effectRef idx="0">
            <a:schemeClr val="accent1"/>
          </a:effectRef>
          <a:fontRef idx="minor">
            <a:schemeClr val="lt1"/>
          </a:fontRef>
        </p:style>
        <p:txBody>
          <a:bodyPr tIns="731520" bIns="91440" rtlCol="0" anchor="ctr"/>
          <a:lstStyle/>
          <a:p>
            <a:pPr>
              <a:lnSpc>
                <a:spcPct val="114000"/>
              </a:lnSpc>
            </a:pPr>
            <a:r>
              <a:rPr lang="en-US" sz="1200" dirty="0">
                <a:solidFill>
                  <a:schemeClr val="tx2"/>
                </a:solidFill>
              </a:rPr>
              <a:t>Collaborating with tech partners, startups, and industry disruptors to accelerate transformation.</a:t>
            </a:r>
          </a:p>
        </p:txBody>
      </p:sp>
      <p:sp>
        <p:nvSpPr>
          <p:cNvPr id="33" name="TextBox 32">
            <a:extLst>
              <a:ext uri="{FF2B5EF4-FFF2-40B4-BE49-F238E27FC236}">
                <a16:creationId xmlns:a16="http://schemas.microsoft.com/office/drawing/2014/main" id="{5C54124E-51F8-04E7-26CE-18A34550105D}"/>
              </a:ext>
            </a:extLst>
          </p:cNvPr>
          <p:cNvSpPr txBox="1">
            <a:spLocks/>
          </p:cNvSpPr>
          <p:nvPr/>
        </p:nvSpPr>
        <p:spPr>
          <a:xfrm>
            <a:off x="9057914" y="4627230"/>
            <a:ext cx="2592881" cy="228589"/>
          </a:xfrm>
          <a:prstGeom prst="rect">
            <a:avLst/>
          </a:prstGeom>
          <a:noFill/>
        </p:spPr>
        <p:txBody>
          <a:bodyPr wrap="square" lIns="0" tIns="0" rIns="0" bIns="0">
            <a:noAutofit/>
          </a:bodyPr>
          <a:lstStyle/>
          <a:p>
            <a:pPr>
              <a:lnSpc>
                <a:spcPct val="114000"/>
              </a:lnSpc>
            </a:pPr>
            <a:r>
              <a:rPr lang="en-US" sz="1400" dirty="0">
                <a:solidFill>
                  <a:schemeClr val="tx2"/>
                </a:solidFill>
                <a:latin typeface="Montserrat ExtraBold" pitchFamily="2" charset="0"/>
              </a:rPr>
              <a:t>Innovation Ecosystems</a:t>
            </a:r>
          </a:p>
        </p:txBody>
      </p:sp>
      <p:sp>
        <p:nvSpPr>
          <p:cNvPr id="34" name="TextBox 33">
            <a:extLst>
              <a:ext uri="{FF2B5EF4-FFF2-40B4-BE49-F238E27FC236}">
                <a16:creationId xmlns:a16="http://schemas.microsoft.com/office/drawing/2014/main" id="{1A91ED56-63B9-5191-2B26-32D63782429B}"/>
              </a:ext>
            </a:extLst>
          </p:cNvPr>
          <p:cNvSpPr txBox="1"/>
          <p:nvPr/>
        </p:nvSpPr>
        <p:spPr>
          <a:xfrm>
            <a:off x="8989518" y="3885876"/>
            <a:ext cx="351075" cy="430887"/>
          </a:xfrm>
          <a:prstGeom prst="rect">
            <a:avLst/>
          </a:prstGeom>
          <a:noFill/>
        </p:spPr>
        <p:txBody>
          <a:bodyPr wrap="square" lIns="0" tIns="0" rIns="0" bIns="0" rtlCol="0">
            <a:noAutofit/>
          </a:bodyPr>
          <a:lstStyle/>
          <a:p>
            <a:pPr>
              <a:lnSpc>
                <a:spcPct val="114000"/>
              </a:lnSpc>
            </a:pPr>
            <a:r>
              <a:rPr lang="en-US" sz="2800" dirty="0">
                <a:solidFill>
                  <a:schemeClr val="accent4"/>
                </a:solidFill>
                <a:latin typeface="+mj-lt"/>
              </a:rPr>
              <a:t>8.</a:t>
            </a:r>
          </a:p>
        </p:txBody>
      </p:sp>
      <p:cxnSp>
        <p:nvCxnSpPr>
          <p:cNvPr id="35" name="Straight Connector 34">
            <a:extLst>
              <a:ext uri="{FF2B5EF4-FFF2-40B4-BE49-F238E27FC236}">
                <a16:creationId xmlns:a16="http://schemas.microsoft.com/office/drawing/2014/main" id="{D1707FAB-707F-EE45-D7DE-B81A962C2069}"/>
              </a:ext>
            </a:extLst>
          </p:cNvPr>
          <p:cNvCxnSpPr>
            <a:cxnSpLocks/>
          </p:cNvCxnSpPr>
          <p:nvPr/>
        </p:nvCxnSpPr>
        <p:spPr>
          <a:xfrm>
            <a:off x="9253249" y="4187017"/>
            <a:ext cx="2329149" cy="0"/>
          </a:xfrm>
          <a:prstGeom prst="line">
            <a:avLst/>
          </a:prstGeom>
          <a:ln>
            <a:gradFill flip="none" rotWithShape="1">
              <a:gsLst>
                <a:gs pos="19000">
                  <a:schemeClr val="accent4"/>
                </a:gs>
                <a:gs pos="100000">
                  <a:schemeClr val="bg1">
                    <a:alpha val="0"/>
                  </a:schemeClr>
                </a:gs>
              </a:gsLst>
              <a:lin ang="0" scaled="1"/>
              <a:tileRect/>
            </a:gradFill>
          </a:ln>
        </p:spPr>
        <p:style>
          <a:lnRef idx="2">
            <a:schemeClr val="accent1"/>
          </a:lnRef>
          <a:fillRef idx="0">
            <a:schemeClr val="accent1"/>
          </a:fillRef>
          <a:effectRef idx="1">
            <a:schemeClr val="accent1"/>
          </a:effectRef>
          <a:fontRef idx="minor">
            <a:schemeClr val="tx1"/>
          </a:fontRef>
        </p:style>
      </p:cxnSp>
      <p:sp>
        <p:nvSpPr>
          <p:cNvPr id="39" name="TextBox 38">
            <a:extLst>
              <a:ext uri="{FF2B5EF4-FFF2-40B4-BE49-F238E27FC236}">
                <a16:creationId xmlns:a16="http://schemas.microsoft.com/office/drawing/2014/main" id="{9FFD215A-308D-A4E6-839D-A34B9ADC7618}"/>
              </a:ext>
            </a:extLst>
          </p:cNvPr>
          <p:cNvSpPr txBox="1">
            <a:spLocks/>
          </p:cNvSpPr>
          <p:nvPr/>
        </p:nvSpPr>
        <p:spPr>
          <a:xfrm>
            <a:off x="9050965" y="2767668"/>
            <a:ext cx="2592881" cy="228589"/>
          </a:xfrm>
          <a:prstGeom prst="rect">
            <a:avLst/>
          </a:prstGeom>
          <a:noFill/>
        </p:spPr>
        <p:txBody>
          <a:bodyPr wrap="square" lIns="0" tIns="0" rIns="0" bIns="0">
            <a:noAutofit/>
          </a:bodyPr>
          <a:lstStyle/>
          <a:p>
            <a:pPr>
              <a:lnSpc>
                <a:spcPct val="114000"/>
              </a:lnSpc>
            </a:pPr>
            <a:r>
              <a:rPr lang="en-US" sz="1400" dirty="0">
                <a:solidFill>
                  <a:schemeClr val="tx2"/>
                </a:solidFill>
                <a:latin typeface="Montserrat ExtraBold" pitchFamily="2" charset="0"/>
              </a:rPr>
              <a:t>Data Analytics &amp; Insights</a:t>
            </a:r>
          </a:p>
        </p:txBody>
      </p:sp>
      <p:sp>
        <p:nvSpPr>
          <p:cNvPr id="40" name="TextBox 39">
            <a:extLst>
              <a:ext uri="{FF2B5EF4-FFF2-40B4-BE49-F238E27FC236}">
                <a16:creationId xmlns:a16="http://schemas.microsoft.com/office/drawing/2014/main" id="{732A88F6-7EBB-3F66-8759-3ACE4FFE635C}"/>
              </a:ext>
            </a:extLst>
          </p:cNvPr>
          <p:cNvSpPr txBox="1"/>
          <p:nvPr/>
        </p:nvSpPr>
        <p:spPr>
          <a:xfrm>
            <a:off x="8982568" y="2060326"/>
            <a:ext cx="441131" cy="430887"/>
          </a:xfrm>
          <a:prstGeom prst="rect">
            <a:avLst/>
          </a:prstGeom>
          <a:noFill/>
        </p:spPr>
        <p:txBody>
          <a:bodyPr wrap="square" lIns="0" tIns="0" rIns="0" bIns="0" rtlCol="0">
            <a:noAutofit/>
          </a:bodyPr>
          <a:lstStyle/>
          <a:p>
            <a:pPr>
              <a:lnSpc>
                <a:spcPct val="114000"/>
              </a:lnSpc>
            </a:pPr>
            <a:r>
              <a:rPr lang="en-US" sz="2800" dirty="0">
                <a:solidFill>
                  <a:schemeClr val="accent4"/>
                </a:solidFill>
                <a:latin typeface="+mj-lt"/>
              </a:rPr>
              <a:t>4.</a:t>
            </a:r>
          </a:p>
        </p:txBody>
      </p:sp>
      <p:cxnSp>
        <p:nvCxnSpPr>
          <p:cNvPr id="41" name="Straight Connector 40">
            <a:extLst>
              <a:ext uri="{FF2B5EF4-FFF2-40B4-BE49-F238E27FC236}">
                <a16:creationId xmlns:a16="http://schemas.microsoft.com/office/drawing/2014/main" id="{2C1D81CB-ABFC-A621-5425-64B052C344D3}"/>
              </a:ext>
            </a:extLst>
          </p:cNvPr>
          <p:cNvCxnSpPr>
            <a:cxnSpLocks/>
          </p:cNvCxnSpPr>
          <p:nvPr/>
        </p:nvCxnSpPr>
        <p:spPr>
          <a:xfrm>
            <a:off x="9246299" y="2360243"/>
            <a:ext cx="2329149" cy="0"/>
          </a:xfrm>
          <a:prstGeom prst="line">
            <a:avLst/>
          </a:prstGeom>
          <a:ln>
            <a:gradFill flip="none" rotWithShape="1">
              <a:gsLst>
                <a:gs pos="19000">
                  <a:schemeClr val="accent4"/>
                </a:gs>
                <a:gs pos="100000">
                  <a:schemeClr val="bg1">
                    <a:alpha val="0"/>
                  </a:schemeClr>
                </a:gs>
              </a:gsLst>
              <a:lin ang="0" scaled="1"/>
              <a:tileRect/>
            </a:gradFill>
          </a:ln>
        </p:spPr>
        <p:style>
          <a:lnRef idx="2">
            <a:schemeClr val="accent1"/>
          </a:lnRef>
          <a:fillRef idx="0">
            <a:schemeClr val="accent1"/>
          </a:fillRef>
          <a:effectRef idx="1">
            <a:schemeClr val="accent1"/>
          </a:effectRef>
          <a:fontRef idx="minor">
            <a:schemeClr val="tx1"/>
          </a:fontRef>
        </p:style>
      </p:cxnSp>
      <p:pic>
        <p:nvPicPr>
          <p:cNvPr id="52" name="Graphic 51">
            <a:extLst>
              <a:ext uri="{FF2B5EF4-FFF2-40B4-BE49-F238E27FC236}">
                <a16:creationId xmlns:a16="http://schemas.microsoft.com/office/drawing/2014/main" id="{0528E96C-3B2E-C7DA-F8ED-A8461E511783}"/>
              </a:ext>
            </a:extLst>
          </p:cNvPr>
          <p:cNvPicPr>
            <a:picLocks noChangeAspect="1"/>
          </p:cNvPicPr>
          <p:nvPr/>
        </p:nvPicPr>
        <p:blipFill rotWithShape="1">
          <a:blip r:embed="rId14">
            <a:extLst>
              <a:ext uri="{96DAC541-7B7A-43D3-8B79-37D633B846F1}">
                <asvg:svgBlip xmlns:asvg="http://schemas.microsoft.com/office/drawing/2016/SVG/main" r:embed="rId15"/>
              </a:ext>
            </a:extLst>
          </a:blip>
          <a:srcRect t="-12793" b="-12793"/>
          <a:stretch/>
        </p:blipFill>
        <p:spPr>
          <a:xfrm>
            <a:off x="8430779" y="4305297"/>
            <a:ext cx="222433" cy="279345"/>
          </a:xfrm>
          <a:prstGeom prst="rect">
            <a:avLst/>
          </a:prstGeom>
        </p:spPr>
      </p:pic>
      <p:pic>
        <p:nvPicPr>
          <p:cNvPr id="53" name="Graphic 52">
            <a:extLst>
              <a:ext uri="{FF2B5EF4-FFF2-40B4-BE49-F238E27FC236}">
                <a16:creationId xmlns:a16="http://schemas.microsoft.com/office/drawing/2014/main" id="{0DEF035D-812E-1B11-FB1A-DCDABD320937}"/>
              </a:ext>
            </a:extLst>
          </p:cNvPr>
          <p:cNvPicPr>
            <a:picLocks noChangeAspect="1"/>
          </p:cNvPicPr>
          <p:nvPr/>
        </p:nvPicPr>
        <p:blipFill rotWithShape="1">
          <a:blip r:embed="rId16">
            <a:extLst>
              <a:ext uri="{96DAC541-7B7A-43D3-8B79-37D633B846F1}">
                <asvg:svgBlip xmlns:asvg="http://schemas.microsoft.com/office/drawing/2016/SVG/main" r:embed="rId17"/>
              </a:ext>
            </a:extLst>
          </a:blip>
          <a:srcRect t="-12793" b="-12793"/>
          <a:stretch/>
        </p:blipFill>
        <p:spPr>
          <a:xfrm>
            <a:off x="11228717" y="4305297"/>
            <a:ext cx="222433" cy="279345"/>
          </a:xfrm>
          <a:prstGeom prst="rect">
            <a:avLst/>
          </a:prstGeom>
        </p:spPr>
      </p:pic>
      <p:sp>
        <p:nvSpPr>
          <p:cNvPr id="58" name="Text Placeholder 44">
            <a:extLst>
              <a:ext uri="{FF2B5EF4-FFF2-40B4-BE49-F238E27FC236}">
                <a16:creationId xmlns:a16="http://schemas.microsoft.com/office/drawing/2014/main" id="{62A0B0D9-A266-E72D-1470-60EA2253B6B7}"/>
              </a:ext>
            </a:extLst>
          </p:cNvPr>
          <p:cNvSpPr txBox="1">
            <a:spLocks/>
          </p:cNvSpPr>
          <p:nvPr/>
        </p:nvSpPr>
        <p:spPr>
          <a:xfrm>
            <a:off x="1283479" y="1541977"/>
            <a:ext cx="10104814" cy="249299"/>
          </a:xfrm>
          <a:prstGeom prst="rect">
            <a:avLst/>
          </a:prstGeom>
        </p:spPr>
        <p:txBody>
          <a:bodyPr lIns="0" tIns="0" rIns="0" bIns="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14000"/>
              </a:lnSpc>
              <a:buNone/>
              <a:defRPr/>
            </a:pPr>
            <a:r>
              <a:rPr lang="en-US" sz="1800" dirty="0">
                <a:solidFill>
                  <a:srgbClr val="002546"/>
                </a:solidFill>
                <a:latin typeface="Montserrat SemiBold" pitchFamily="2" charset="0"/>
              </a:rPr>
              <a:t>Real-World Digital Transformation in Action</a:t>
            </a:r>
          </a:p>
        </p:txBody>
      </p:sp>
      <p:grpSp>
        <p:nvGrpSpPr>
          <p:cNvPr id="59" name="Group 58">
            <a:extLst>
              <a:ext uri="{FF2B5EF4-FFF2-40B4-BE49-F238E27FC236}">
                <a16:creationId xmlns:a16="http://schemas.microsoft.com/office/drawing/2014/main" id="{41AFC59D-D300-63C8-D22D-447BF83DAE7B}"/>
              </a:ext>
            </a:extLst>
          </p:cNvPr>
          <p:cNvGrpSpPr/>
          <p:nvPr/>
        </p:nvGrpSpPr>
        <p:grpSpPr>
          <a:xfrm>
            <a:off x="609601" y="1561908"/>
            <a:ext cx="571759" cy="209438"/>
            <a:chOff x="612215" y="3436053"/>
            <a:chExt cx="954475" cy="344047"/>
          </a:xfrm>
        </p:grpSpPr>
        <p:sp>
          <p:nvSpPr>
            <p:cNvPr id="60" name="Parallelogram 59">
              <a:extLst>
                <a:ext uri="{FF2B5EF4-FFF2-40B4-BE49-F238E27FC236}">
                  <a16:creationId xmlns:a16="http://schemas.microsoft.com/office/drawing/2014/main" id="{7F9382A4-0560-2056-EB18-526EFFAC26B4}"/>
                </a:ext>
              </a:extLst>
            </p:cNvPr>
            <p:cNvSpPr/>
            <p:nvPr/>
          </p:nvSpPr>
          <p:spPr>
            <a:xfrm>
              <a:off x="1133302" y="3436053"/>
              <a:ext cx="433388" cy="344047"/>
            </a:xfrm>
            <a:prstGeom prst="parallelogram">
              <a:avLst>
                <a:gd name="adj" fmla="val 7812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61" name="Parallelogram 60">
              <a:extLst>
                <a:ext uri="{FF2B5EF4-FFF2-40B4-BE49-F238E27FC236}">
                  <a16:creationId xmlns:a16="http://schemas.microsoft.com/office/drawing/2014/main" id="{96691CC6-4180-399D-4E38-F5DE5FD427EA}"/>
                </a:ext>
              </a:extLst>
            </p:cNvPr>
            <p:cNvSpPr/>
            <p:nvPr/>
          </p:nvSpPr>
          <p:spPr>
            <a:xfrm>
              <a:off x="858906" y="3436053"/>
              <a:ext cx="378317" cy="344047"/>
            </a:xfrm>
            <a:prstGeom prst="parallelogram">
              <a:avLst>
                <a:gd name="adj" fmla="val 78127"/>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ontserrat"/>
                <a:ea typeface="+mn-ea"/>
                <a:cs typeface="+mn-cs"/>
              </a:endParaRPr>
            </a:p>
          </p:txBody>
        </p:sp>
        <p:sp>
          <p:nvSpPr>
            <p:cNvPr id="62" name="Parallelogram 61">
              <a:extLst>
                <a:ext uri="{FF2B5EF4-FFF2-40B4-BE49-F238E27FC236}">
                  <a16:creationId xmlns:a16="http://schemas.microsoft.com/office/drawing/2014/main" id="{4D7740BB-C00A-0BC8-56CB-D33F00611435}"/>
                </a:ext>
              </a:extLst>
            </p:cNvPr>
            <p:cNvSpPr/>
            <p:nvPr/>
          </p:nvSpPr>
          <p:spPr>
            <a:xfrm>
              <a:off x="612215" y="3436053"/>
              <a:ext cx="350612" cy="344047"/>
            </a:xfrm>
            <a:prstGeom prst="parallelogram">
              <a:avLst>
                <a:gd name="adj" fmla="val 78127"/>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ontserrat"/>
                <a:ea typeface="+mn-ea"/>
                <a:cs typeface="+mn-cs"/>
              </a:endParaRPr>
            </a:p>
          </p:txBody>
        </p:sp>
      </p:grpSp>
    </p:spTree>
    <p:extLst>
      <p:ext uri="{BB962C8B-B14F-4D97-AF65-F5344CB8AC3E}">
        <p14:creationId xmlns:p14="http://schemas.microsoft.com/office/powerpoint/2010/main" val="29765864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5DD7731-1BDA-67BC-9B43-E54AF85939A0}"/>
              </a:ext>
            </a:extLst>
          </p:cNvPr>
          <p:cNvSpPr>
            <a:spLocks noGrp="1"/>
          </p:cNvSpPr>
          <p:nvPr>
            <p:ph type="body" sz="quarter" idx="18"/>
          </p:nvPr>
        </p:nvSpPr>
        <p:spPr>
          <a:xfrm>
            <a:off x="3197860" y="6279450"/>
            <a:ext cx="5796280" cy="166199"/>
          </a:xfrm>
        </p:spPr>
        <p:txBody>
          <a:bodyPr>
            <a:normAutofit/>
          </a:bodyPr>
          <a:lstStyle/>
          <a:p>
            <a:r>
              <a:rPr lang="en-US" dirty="0"/>
              <a:t>Digital Transformation Impact Dashboard — Key Metrics Overview</a:t>
            </a:r>
          </a:p>
        </p:txBody>
      </p:sp>
      <p:sp>
        <p:nvSpPr>
          <p:cNvPr id="4" name="Text Placeholder 3">
            <a:extLst>
              <a:ext uri="{FF2B5EF4-FFF2-40B4-BE49-F238E27FC236}">
                <a16:creationId xmlns:a16="http://schemas.microsoft.com/office/drawing/2014/main" id="{96A52003-331E-7CE0-CE95-D2CED3D955FA}"/>
              </a:ext>
            </a:extLst>
          </p:cNvPr>
          <p:cNvSpPr>
            <a:spLocks noGrp="1"/>
          </p:cNvSpPr>
          <p:nvPr>
            <p:ph type="body" sz="quarter" idx="19"/>
          </p:nvPr>
        </p:nvSpPr>
        <p:spPr>
          <a:xfrm>
            <a:off x="609599" y="6251750"/>
            <a:ext cx="286613" cy="221599"/>
          </a:xfrm>
        </p:spPr>
        <p:txBody>
          <a:bodyPr>
            <a:normAutofit/>
          </a:bodyPr>
          <a:lstStyle/>
          <a:p>
            <a:r>
              <a:rPr lang="en-US" dirty="0"/>
              <a:t>01</a:t>
            </a:r>
          </a:p>
        </p:txBody>
      </p:sp>
      <p:sp>
        <p:nvSpPr>
          <p:cNvPr id="6" name="Text Placeholder 5">
            <a:extLst>
              <a:ext uri="{FF2B5EF4-FFF2-40B4-BE49-F238E27FC236}">
                <a16:creationId xmlns:a16="http://schemas.microsoft.com/office/drawing/2014/main" id="{1FCCCCC7-0539-2EBB-8AAE-3AF63521F792}"/>
              </a:ext>
            </a:extLst>
          </p:cNvPr>
          <p:cNvSpPr>
            <a:spLocks noGrp="1"/>
          </p:cNvSpPr>
          <p:nvPr>
            <p:ph type="body" sz="quarter" idx="16"/>
          </p:nvPr>
        </p:nvSpPr>
        <p:spPr>
          <a:xfrm>
            <a:off x="946152" y="6279450"/>
            <a:ext cx="2203446" cy="166199"/>
          </a:xfrm>
        </p:spPr>
        <p:txBody>
          <a:bodyPr/>
          <a:lstStyle/>
          <a:p>
            <a:r>
              <a:rPr lang="en-US" dirty="0"/>
              <a:t>Introduction</a:t>
            </a:r>
          </a:p>
        </p:txBody>
      </p:sp>
      <p:sp>
        <p:nvSpPr>
          <p:cNvPr id="5" name="Slide Number Placeholder 4">
            <a:extLst>
              <a:ext uri="{FF2B5EF4-FFF2-40B4-BE49-F238E27FC236}">
                <a16:creationId xmlns:a16="http://schemas.microsoft.com/office/drawing/2014/main" id="{85649F2E-8413-FA24-BE53-E759AD675802}"/>
              </a:ext>
            </a:extLst>
          </p:cNvPr>
          <p:cNvSpPr>
            <a:spLocks noGrp="1"/>
          </p:cNvSpPr>
          <p:nvPr>
            <p:ph type="sldNum" sz="quarter" idx="4"/>
          </p:nvPr>
        </p:nvSpPr>
        <p:spPr>
          <a:xfrm>
            <a:off x="11295787" y="6251750"/>
            <a:ext cx="286611" cy="189270"/>
          </a:xfrm>
        </p:spPr>
        <p:txBody>
          <a:bodyPr/>
          <a:lstStyle/>
          <a:p>
            <a:fld id="{E494F7E3-3625-40F1-897C-DFFB67D50095}" type="slidenum">
              <a:rPr lang="en-US" smtClean="0"/>
              <a:pPr/>
              <a:t>57</a:t>
            </a:fld>
            <a:endParaRPr lang="en-US"/>
          </a:p>
        </p:txBody>
      </p:sp>
      <p:sp>
        <p:nvSpPr>
          <p:cNvPr id="7" name="Text Placeholder 6">
            <a:extLst>
              <a:ext uri="{FF2B5EF4-FFF2-40B4-BE49-F238E27FC236}">
                <a16:creationId xmlns:a16="http://schemas.microsoft.com/office/drawing/2014/main" id="{5AC43C78-E2C4-D2C3-2B3E-8FC04130D20E}"/>
              </a:ext>
            </a:extLst>
          </p:cNvPr>
          <p:cNvSpPr>
            <a:spLocks noGrp="1"/>
          </p:cNvSpPr>
          <p:nvPr>
            <p:ph type="body" sz="quarter" idx="20"/>
          </p:nvPr>
        </p:nvSpPr>
        <p:spPr>
          <a:xfrm>
            <a:off x="609600" y="393700"/>
            <a:ext cx="10972800" cy="757238"/>
          </a:xfrm>
        </p:spPr>
        <p:txBody>
          <a:bodyPr>
            <a:noAutofit/>
          </a:bodyPr>
          <a:lstStyle/>
          <a:p>
            <a:r>
              <a:rPr lang="en-US" dirty="0"/>
              <a:t>Digital Transformation Impact Dashboard — Key Metrics Overview</a:t>
            </a:r>
          </a:p>
        </p:txBody>
      </p:sp>
      <p:sp>
        <p:nvSpPr>
          <p:cNvPr id="9" name="Rectangle 8">
            <a:extLst>
              <a:ext uri="{FF2B5EF4-FFF2-40B4-BE49-F238E27FC236}">
                <a16:creationId xmlns:a16="http://schemas.microsoft.com/office/drawing/2014/main" id="{64497085-A961-0316-F6C4-4E404814FD9D}"/>
              </a:ext>
            </a:extLst>
          </p:cNvPr>
          <p:cNvSpPr/>
          <p:nvPr/>
        </p:nvSpPr>
        <p:spPr>
          <a:xfrm>
            <a:off x="609598" y="1600200"/>
            <a:ext cx="3429000" cy="928496"/>
          </a:xfrm>
          <a:prstGeom prst="rect">
            <a:avLst/>
          </a:prstGeom>
          <a:solidFill>
            <a:srgbClr val="082A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A56611C-1CB0-7546-0F27-30980D88E8BF}"/>
              </a:ext>
            </a:extLst>
          </p:cNvPr>
          <p:cNvSpPr/>
          <p:nvPr/>
        </p:nvSpPr>
        <p:spPr>
          <a:xfrm>
            <a:off x="609599" y="2696130"/>
            <a:ext cx="3429000" cy="928496"/>
          </a:xfrm>
          <a:prstGeom prst="rect">
            <a:avLst/>
          </a:prstGeom>
          <a:solidFill>
            <a:srgbClr val="082A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44D67FC-31C9-9126-471C-CDE0D29F0BC4}"/>
              </a:ext>
            </a:extLst>
          </p:cNvPr>
          <p:cNvSpPr/>
          <p:nvPr/>
        </p:nvSpPr>
        <p:spPr>
          <a:xfrm>
            <a:off x="609599" y="3792059"/>
            <a:ext cx="3429000" cy="928496"/>
          </a:xfrm>
          <a:prstGeom prst="rect">
            <a:avLst/>
          </a:prstGeom>
          <a:solidFill>
            <a:srgbClr val="082A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AF2DF600-51D8-697F-5171-A02C77461BCE}"/>
              </a:ext>
            </a:extLst>
          </p:cNvPr>
          <p:cNvSpPr/>
          <p:nvPr/>
        </p:nvSpPr>
        <p:spPr>
          <a:xfrm>
            <a:off x="609599" y="4894633"/>
            <a:ext cx="3429000" cy="928496"/>
          </a:xfrm>
          <a:prstGeom prst="rect">
            <a:avLst/>
          </a:prstGeom>
          <a:solidFill>
            <a:srgbClr val="082A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4813E348-51C8-54CB-6AE3-68760C9AA630}"/>
              </a:ext>
            </a:extLst>
          </p:cNvPr>
          <p:cNvSpPr txBox="1">
            <a:spLocks/>
          </p:cNvSpPr>
          <p:nvPr/>
        </p:nvSpPr>
        <p:spPr>
          <a:xfrm>
            <a:off x="609600" y="2758864"/>
            <a:ext cx="3302000" cy="291593"/>
          </a:xfrm>
          <a:prstGeom prst="rect">
            <a:avLst/>
          </a:prstGeom>
          <a:noFill/>
        </p:spPr>
        <p:txBody>
          <a:bodyPr wrap="square">
            <a:noAutofit/>
          </a:bodyPr>
          <a:lstStyle>
            <a:defPPr>
              <a:defRPr lang="en-US"/>
            </a:defPPr>
            <a:lvl1pPr>
              <a:defRPr sz="1200">
                <a:latin typeface="Montserrat SemiBold" pitchFamily="2" charset="0"/>
              </a:defRPr>
            </a:lvl1pPr>
          </a:lstStyle>
          <a:p>
            <a:pPr>
              <a:lnSpc>
                <a:spcPct val="114000"/>
              </a:lnSpc>
            </a:pPr>
            <a:r>
              <a:rPr lang="en-US" dirty="0"/>
              <a:t>Employee Digital Training Completion</a:t>
            </a:r>
          </a:p>
        </p:txBody>
      </p:sp>
      <p:sp>
        <p:nvSpPr>
          <p:cNvPr id="20" name="TextBox 19">
            <a:extLst>
              <a:ext uri="{FF2B5EF4-FFF2-40B4-BE49-F238E27FC236}">
                <a16:creationId xmlns:a16="http://schemas.microsoft.com/office/drawing/2014/main" id="{21BE393B-0A4B-7359-47AE-57E5523DC9B8}"/>
              </a:ext>
            </a:extLst>
          </p:cNvPr>
          <p:cNvSpPr txBox="1"/>
          <p:nvPr/>
        </p:nvSpPr>
        <p:spPr>
          <a:xfrm>
            <a:off x="609599" y="1659724"/>
            <a:ext cx="3149601" cy="291593"/>
          </a:xfrm>
          <a:prstGeom prst="rect">
            <a:avLst/>
          </a:prstGeom>
          <a:noFill/>
        </p:spPr>
        <p:txBody>
          <a:bodyPr wrap="square">
            <a:noAutofit/>
          </a:bodyPr>
          <a:lstStyle/>
          <a:p>
            <a:pPr>
              <a:lnSpc>
                <a:spcPct val="114000"/>
              </a:lnSpc>
            </a:pPr>
            <a:r>
              <a:rPr lang="en-US" sz="1200" dirty="0">
                <a:latin typeface="Montserrat SemiBold" pitchFamily="2" charset="0"/>
              </a:rPr>
              <a:t>Customer Self-Service Usage</a:t>
            </a:r>
          </a:p>
        </p:txBody>
      </p:sp>
      <p:sp>
        <p:nvSpPr>
          <p:cNvPr id="22" name="TextBox 21">
            <a:extLst>
              <a:ext uri="{FF2B5EF4-FFF2-40B4-BE49-F238E27FC236}">
                <a16:creationId xmlns:a16="http://schemas.microsoft.com/office/drawing/2014/main" id="{D025FCB0-CFAA-FEE7-3D98-79CA2F9CAED5}"/>
              </a:ext>
            </a:extLst>
          </p:cNvPr>
          <p:cNvSpPr txBox="1"/>
          <p:nvPr/>
        </p:nvSpPr>
        <p:spPr>
          <a:xfrm>
            <a:off x="721360" y="2058167"/>
            <a:ext cx="990600" cy="323993"/>
          </a:xfrm>
          <a:prstGeom prst="rect">
            <a:avLst/>
          </a:prstGeom>
          <a:noFill/>
        </p:spPr>
        <p:txBody>
          <a:bodyPr wrap="square" lIns="0" tIns="0" rIns="0" bIns="0">
            <a:noAutofit/>
          </a:bodyPr>
          <a:lstStyle/>
          <a:p>
            <a:pPr>
              <a:lnSpc>
                <a:spcPct val="114000"/>
              </a:lnSpc>
            </a:pPr>
            <a:r>
              <a:rPr lang="en-US" sz="2000" dirty="0">
                <a:solidFill>
                  <a:schemeClr val="accent4"/>
                </a:solidFill>
                <a:latin typeface="+mj-lt"/>
              </a:rPr>
              <a:t>62%</a:t>
            </a:r>
          </a:p>
        </p:txBody>
      </p:sp>
      <p:sp>
        <p:nvSpPr>
          <p:cNvPr id="24" name="TextBox 23">
            <a:extLst>
              <a:ext uri="{FF2B5EF4-FFF2-40B4-BE49-F238E27FC236}">
                <a16:creationId xmlns:a16="http://schemas.microsoft.com/office/drawing/2014/main" id="{2620193A-7220-98F2-CF4B-43749C4BDCA6}"/>
              </a:ext>
            </a:extLst>
          </p:cNvPr>
          <p:cNvSpPr txBox="1"/>
          <p:nvPr/>
        </p:nvSpPr>
        <p:spPr>
          <a:xfrm>
            <a:off x="2260600" y="2197778"/>
            <a:ext cx="1767840" cy="372591"/>
          </a:xfrm>
          <a:prstGeom prst="rect">
            <a:avLst/>
          </a:prstGeom>
          <a:noFill/>
        </p:spPr>
        <p:txBody>
          <a:bodyPr wrap="square" lIns="91440" tIns="91440" rIns="91440" bIns="91440">
            <a:noAutofit/>
          </a:bodyPr>
          <a:lstStyle/>
          <a:p>
            <a:pPr algn="r">
              <a:lnSpc>
                <a:spcPct val="114000"/>
              </a:lnSpc>
            </a:pPr>
            <a:r>
              <a:rPr lang="en-US" sz="1050" dirty="0">
                <a:latin typeface="Montserrat ExtraBold" pitchFamily="2" charset="0"/>
              </a:rPr>
              <a:t>+12% </a:t>
            </a:r>
            <a:r>
              <a:rPr lang="en-US" sz="1050" dirty="0"/>
              <a:t>vs. last quarter</a:t>
            </a:r>
          </a:p>
        </p:txBody>
      </p:sp>
      <p:sp>
        <p:nvSpPr>
          <p:cNvPr id="26" name="TextBox 25">
            <a:extLst>
              <a:ext uri="{FF2B5EF4-FFF2-40B4-BE49-F238E27FC236}">
                <a16:creationId xmlns:a16="http://schemas.microsoft.com/office/drawing/2014/main" id="{899E1A48-92B6-6DE5-C45D-83916DF166A1}"/>
              </a:ext>
            </a:extLst>
          </p:cNvPr>
          <p:cNvSpPr txBox="1">
            <a:spLocks/>
          </p:cNvSpPr>
          <p:nvPr/>
        </p:nvSpPr>
        <p:spPr>
          <a:xfrm>
            <a:off x="721360" y="3039835"/>
            <a:ext cx="990600" cy="323993"/>
          </a:xfrm>
          <a:prstGeom prst="rect">
            <a:avLst/>
          </a:prstGeom>
          <a:noFill/>
        </p:spPr>
        <p:txBody>
          <a:bodyPr wrap="square" lIns="0" tIns="0" rIns="0" bIns="0">
            <a:noAutofit/>
          </a:bodyPr>
          <a:lstStyle>
            <a:defPPr>
              <a:defRPr lang="en-US"/>
            </a:defPPr>
            <a:lvl1pPr>
              <a:defRPr sz="2800">
                <a:latin typeface="+mj-lt"/>
              </a:defRPr>
            </a:lvl1pPr>
          </a:lstStyle>
          <a:p>
            <a:pPr>
              <a:lnSpc>
                <a:spcPct val="114000"/>
              </a:lnSpc>
            </a:pPr>
            <a:r>
              <a:rPr lang="en-US" sz="2000" dirty="0">
                <a:solidFill>
                  <a:schemeClr val="accent4"/>
                </a:solidFill>
              </a:rPr>
              <a:t>1,200</a:t>
            </a:r>
          </a:p>
        </p:txBody>
      </p:sp>
      <p:sp>
        <p:nvSpPr>
          <p:cNvPr id="27" name="TextBox 26">
            <a:extLst>
              <a:ext uri="{FF2B5EF4-FFF2-40B4-BE49-F238E27FC236}">
                <a16:creationId xmlns:a16="http://schemas.microsoft.com/office/drawing/2014/main" id="{40E59BB9-E1BD-75C3-2CC5-5275AD02272E}"/>
              </a:ext>
            </a:extLst>
          </p:cNvPr>
          <p:cNvSpPr txBox="1"/>
          <p:nvPr/>
        </p:nvSpPr>
        <p:spPr>
          <a:xfrm>
            <a:off x="721359" y="3388613"/>
            <a:ext cx="1304289" cy="145796"/>
          </a:xfrm>
          <a:prstGeom prst="rect">
            <a:avLst/>
          </a:prstGeom>
          <a:noFill/>
        </p:spPr>
        <p:txBody>
          <a:bodyPr wrap="square" lIns="0" tIns="0" rIns="0" bIns="0">
            <a:noAutofit/>
          </a:bodyPr>
          <a:lstStyle/>
          <a:p>
            <a:pPr>
              <a:lnSpc>
                <a:spcPct val="114000"/>
              </a:lnSpc>
            </a:pPr>
            <a:r>
              <a:rPr lang="en-US" sz="900" dirty="0"/>
              <a:t>Employees trained</a:t>
            </a:r>
          </a:p>
        </p:txBody>
      </p:sp>
      <p:sp>
        <p:nvSpPr>
          <p:cNvPr id="28" name="TextBox 27">
            <a:extLst>
              <a:ext uri="{FF2B5EF4-FFF2-40B4-BE49-F238E27FC236}">
                <a16:creationId xmlns:a16="http://schemas.microsoft.com/office/drawing/2014/main" id="{9321BCB2-139A-DBBD-1873-D62762788103}"/>
              </a:ext>
            </a:extLst>
          </p:cNvPr>
          <p:cNvSpPr txBox="1">
            <a:spLocks/>
          </p:cNvSpPr>
          <p:nvPr/>
        </p:nvSpPr>
        <p:spPr>
          <a:xfrm>
            <a:off x="2260601" y="3279265"/>
            <a:ext cx="1767840" cy="364492"/>
          </a:xfrm>
          <a:prstGeom prst="rect">
            <a:avLst/>
          </a:prstGeom>
          <a:noFill/>
        </p:spPr>
        <p:txBody>
          <a:bodyPr wrap="square" lIns="91440" tIns="91440" rIns="91440" bIns="91440">
            <a:noAutofit/>
          </a:bodyPr>
          <a:lstStyle/>
          <a:p>
            <a:pPr algn="r">
              <a:lnSpc>
                <a:spcPct val="114000"/>
              </a:lnSpc>
            </a:pPr>
            <a:r>
              <a:rPr lang="en-US" sz="1050" dirty="0"/>
              <a:t>Ahead of schedule</a:t>
            </a:r>
          </a:p>
        </p:txBody>
      </p:sp>
      <p:sp>
        <p:nvSpPr>
          <p:cNvPr id="29" name="TextBox 28">
            <a:extLst>
              <a:ext uri="{FF2B5EF4-FFF2-40B4-BE49-F238E27FC236}">
                <a16:creationId xmlns:a16="http://schemas.microsoft.com/office/drawing/2014/main" id="{6C54AF20-989F-2C07-0B5E-A888B98C7537}"/>
              </a:ext>
            </a:extLst>
          </p:cNvPr>
          <p:cNvSpPr txBox="1">
            <a:spLocks/>
          </p:cNvSpPr>
          <p:nvPr/>
        </p:nvSpPr>
        <p:spPr>
          <a:xfrm>
            <a:off x="609600" y="3830732"/>
            <a:ext cx="3302000" cy="291593"/>
          </a:xfrm>
          <a:prstGeom prst="rect">
            <a:avLst/>
          </a:prstGeom>
          <a:noFill/>
        </p:spPr>
        <p:txBody>
          <a:bodyPr wrap="square">
            <a:noAutofit/>
          </a:bodyPr>
          <a:lstStyle>
            <a:defPPr>
              <a:defRPr lang="en-US"/>
            </a:defPPr>
            <a:lvl1pPr>
              <a:defRPr sz="1200">
                <a:latin typeface="Montserrat SemiBold" pitchFamily="2" charset="0"/>
              </a:defRPr>
            </a:lvl1pPr>
          </a:lstStyle>
          <a:p>
            <a:pPr>
              <a:lnSpc>
                <a:spcPct val="114000"/>
              </a:lnSpc>
            </a:pPr>
            <a:r>
              <a:rPr lang="en-US" dirty="0"/>
              <a:t>Average Response Time</a:t>
            </a:r>
          </a:p>
        </p:txBody>
      </p:sp>
      <p:sp>
        <p:nvSpPr>
          <p:cNvPr id="30" name="Oval 29">
            <a:extLst>
              <a:ext uri="{FF2B5EF4-FFF2-40B4-BE49-F238E27FC236}">
                <a16:creationId xmlns:a16="http://schemas.microsoft.com/office/drawing/2014/main" id="{A8D9D3A4-D2C3-0F61-6910-7DA9785CCAF6}"/>
              </a:ext>
            </a:extLst>
          </p:cNvPr>
          <p:cNvSpPr/>
          <p:nvPr/>
        </p:nvSpPr>
        <p:spPr>
          <a:xfrm>
            <a:off x="3197859" y="3923468"/>
            <a:ext cx="640080" cy="640080"/>
          </a:xfrm>
          <a:prstGeom prst="ellipse">
            <a:avLst/>
          </a:prstGeom>
          <a:noFill/>
          <a:ln>
            <a:gradFill flip="none" rotWithShape="1">
              <a:gsLst>
                <a:gs pos="28000">
                  <a:schemeClr val="accent4"/>
                </a:gs>
                <a:gs pos="46000">
                  <a:schemeClr val="accent1">
                    <a:lumMod val="50000"/>
                  </a:schemeClr>
                </a:gs>
              </a:gsLst>
              <a:path path="circle">
                <a:fillToRect l="100000" b="100000"/>
              </a:path>
              <a:tileRect t="-100000" r="-100000"/>
            </a:gradFill>
          </a:ln>
        </p:spPr>
        <p:style>
          <a:lnRef idx="2">
            <a:schemeClr val="accent1">
              <a:shade val="15000"/>
            </a:schemeClr>
          </a:lnRef>
          <a:fillRef idx="1">
            <a:schemeClr val="accent1"/>
          </a:fillRef>
          <a:effectRef idx="0">
            <a:schemeClr val="accent1"/>
          </a:effectRef>
          <a:fontRef idx="minor">
            <a:schemeClr val="lt1"/>
          </a:fontRef>
        </p:style>
        <p:txBody>
          <a:bodyPr lIns="0" rIns="0" rtlCol="0" anchor="t"/>
          <a:lstStyle/>
          <a:p>
            <a:pPr algn="ctr"/>
            <a:r>
              <a:rPr lang="en-US" sz="1600" dirty="0">
                <a:solidFill>
                  <a:schemeClr val="accent4"/>
                </a:solidFill>
                <a:latin typeface="Montserrat ExtraBold" pitchFamily="2" charset="0"/>
              </a:rPr>
              <a:t>25</a:t>
            </a:r>
            <a:r>
              <a:rPr lang="en-US" sz="1000" dirty="0">
                <a:solidFill>
                  <a:schemeClr val="accent4"/>
                </a:solidFill>
                <a:latin typeface="Montserrat ExtraBold" pitchFamily="2" charset="0"/>
              </a:rPr>
              <a:t>%</a:t>
            </a:r>
            <a:endParaRPr lang="en-US" sz="1600" dirty="0">
              <a:solidFill>
                <a:schemeClr val="accent4"/>
              </a:solidFill>
              <a:latin typeface="Montserrat ExtraBold" pitchFamily="2" charset="0"/>
            </a:endParaRPr>
          </a:p>
        </p:txBody>
      </p:sp>
      <p:sp>
        <p:nvSpPr>
          <p:cNvPr id="31" name="TextBox 30">
            <a:extLst>
              <a:ext uri="{FF2B5EF4-FFF2-40B4-BE49-F238E27FC236}">
                <a16:creationId xmlns:a16="http://schemas.microsoft.com/office/drawing/2014/main" id="{870D02DB-F197-E0F5-219C-9171448FF4ED}"/>
              </a:ext>
            </a:extLst>
          </p:cNvPr>
          <p:cNvSpPr txBox="1"/>
          <p:nvPr/>
        </p:nvSpPr>
        <p:spPr>
          <a:xfrm>
            <a:off x="3329228" y="4289758"/>
            <a:ext cx="369621" cy="145796"/>
          </a:xfrm>
          <a:prstGeom prst="rect">
            <a:avLst/>
          </a:prstGeom>
          <a:noFill/>
        </p:spPr>
        <p:txBody>
          <a:bodyPr wrap="square" lIns="0" tIns="0" rIns="0" bIns="0">
            <a:spAutoFit/>
          </a:bodyPr>
          <a:lstStyle/>
          <a:p>
            <a:r>
              <a:rPr lang="en-US" sz="900" dirty="0"/>
              <a:t>Faster</a:t>
            </a:r>
          </a:p>
        </p:txBody>
      </p:sp>
      <p:sp>
        <p:nvSpPr>
          <p:cNvPr id="32" name="Rectangle 1">
            <a:extLst>
              <a:ext uri="{FF2B5EF4-FFF2-40B4-BE49-F238E27FC236}">
                <a16:creationId xmlns:a16="http://schemas.microsoft.com/office/drawing/2014/main" id="{D040B5D3-1DBE-855E-D69B-491912FD4EFD}"/>
              </a:ext>
            </a:extLst>
          </p:cNvPr>
          <p:cNvSpPr>
            <a:spLocks noChangeArrowheads="1"/>
          </p:cNvSpPr>
          <p:nvPr/>
        </p:nvSpPr>
        <p:spPr bwMode="auto">
          <a:xfrm>
            <a:off x="618606" y="4119700"/>
            <a:ext cx="2497873" cy="48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p>
            <a:pPr marL="0" marR="0" lvl="0" indent="0" algn="l" defTabSz="914400" rtl="0" eaLnBrk="0" fontAlgn="base" latinLnBrk="0" hangingPunct="0">
              <a:lnSpc>
                <a:spcPct val="114000"/>
              </a:lnSpc>
              <a:spcBef>
                <a:spcPct val="0"/>
              </a:spcBef>
              <a:spcAft>
                <a:spcPct val="0"/>
              </a:spcAft>
              <a:buClrTx/>
              <a:buSzTx/>
              <a:tabLst/>
            </a:pPr>
            <a:r>
              <a:rPr kumimoji="0" lang="en-US" altLang="en-US" sz="1200" i="0" u="none" strike="noStrike" cap="none" normalizeH="0" baseline="0" dirty="0">
                <a:ln>
                  <a:noFill/>
                </a:ln>
                <a:solidFill>
                  <a:schemeClr val="tx1"/>
                </a:solidFill>
                <a:effectLst/>
              </a:rPr>
              <a:t>Current: </a:t>
            </a:r>
            <a:r>
              <a:rPr kumimoji="0" lang="en-US" altLang="en-US" sz="1200" i="0" u="none" strike="noStrike" cap="none" normalizeH="0" baseline="0" dirty="0">
                <a:ln>
                  <a:noFill/>
                </a:ln>
                <a:solidFill>
                  <a:schemeClr val="tx1"/>
                </a:solidFill>
                <a:effectLst/>
                <a:latin typeface="Montserrat SemiBold" pitchFamily="2" charset="0"/>
              </a:rPr>
              <a:t>4.5 hours</a:t>
            </a:r>
          </a:p>
          <a:p>
            <a:pPr marL="0" marR="0" lvl="0" indent="0" algn="l" defTabSz="914400" rtl="0" eaLnBrk="0" fontAlgn="base" latinLnBrk="0" hangingPunct="0">
              <a:lnSpc>
                <a:spcPct val="114000"/>
              </a:lnSpc>
              <a:spcBef>
                <a:spcPct val="0"/>
              </a:spcBef>
              <a:spcAft>
                <a:spcPct val="0"/>
              </a:spcAft>
              <a:buClrTx/>
              <a:buSzTx/>
              <a:tabLst/>
            </a:pPr>
            <a:r>
              <a:rPr kumimoji="0" lang="en-US" altLang="en-US" sz="1200" i="0" u="none" strike="noStrike" cap="none" normalizeH="0" baseline="0" dirty="0">
                <a:ln>
                  <a:noFill/>
                </a:ln>
                <a:solidFill>
                  <a:schemeClr val="tx1"/>
                </a:solidFill>
                <a:effectLst/>
              </a:rPr>
              <a:t>Previous: </a:t>
            </a:r>
            <a:r>
              <a:rPr kumimoji="0" lang="en-US" altLang="en-US" sz="1200" i="0" u="none" strike="noStrike" cap="none" normalizeH="0" baseline="0" dirty="0">
                <a:ln>
                  <a:noFill/>
                </a:ln>
                <a:solidFill>
                  <a:schemeClr val="tx1"/>
                </a:solidFill>
                <a:effectLst/>
                <a:latin typeface="Montserrat SemiBold" pitchFamily="2" charset="0"/>
              </a:rPr>
              <a:t>6 hours</a:t>
            </a:r>
          </a:p>
        </p:txBody>
      </p:sp>
      <p:sp>
        <p:nvSpPr>
          <p:cNvPr id="33" name="TextBox 32">
            <a:extLst>
              <a:ext uri="{FF2B5EF4-FFF2-40B4-BE49-F238E27FC236}">
                <a16:creationId xmlns:a16="http://schemas.microsoft.com/office/drawing/2014/main" id="{ECF4E8CD-3917-4035-24A1-484254D6D1F5}"/>
              </a:ext>
            </a:extLst>
          </p:cNvPr>
          <p:cNvSpPr txBox="1">
            <a:spLocks/>
          </p:cNvSpPr>
          <p:nvPr/>
        </p:nvSpPr>
        <p:spPr>
          <a:xfrm>
            <a:off x="609600" y="4937340"/>
            <a:ext cx="3302000" cy="291593"/>
          </a:xfrm>
          <a:prstGeom prst="rect">
            <a:avLst/>
          </a:prstGeom>
          <a:noFill/>
        </p:spPr>
        <p:txBody>
          <a:bodyPr wrap="square">
            <a:noAutofit/>
          </a:bodyPr>
          <a:lstStyle>
            <a:defPPr>
              <a:defRPr lang="en-US"/>
            </a:defPPr>
            <a:lvl1pPr>
              <a:defRPr sz="1200">
                <a:latin typeface="Montserrat SemiBold" pitchFamily="2" charset="0"/>
              </a:defRPr>
            </a:lvl1pPr>
          </a:lstStyle>
          <a:p>
            <a:pPr>
              <a:lnSpc>
                <a:spcPct val="114000"/>
              </a:lnSpc>
            </a:pPr>
            <a:r>
              <a:rPr lang="en-US" dirty="0"/>
              <a:t>Cloud Migration Progress</a:t>
            </a:r>
          </a:p>
        </p:txBody>
      </p:sp>
      <p:grpSp>
        <p:nvGrpSpPr>
          <p:cNvPr id="34" name="Group 33">
            <a:extLst>
              <a:ext uri="{FF2B5EF4-FFF2-40B4-BE49-F238E27FC236}">
                <a16:creationId xmlns:a16="http://schemas.microsoft.com/office/drawing/2014/main" id="{DCC736DC-6E55-83BE-4A0D-5D588611A0A2}"/>
              </a:ext>
            </a:extLst>
          </p:cNvPr>
          <p:cNvGrpSpPr/>
          <p:nvPr/>
        </p:nvGrpSpPr>
        <p:grpSpPr>
          <a:xfrm>
            <a:off x="715728" y="5427641"/>
            <a:ext cx="2231149" cy="103124"/>
            <a:chOff x="1708391" y="3328998"/>
            <a:chExt cx="2381908" cy="0"/>
          </a:xfrm>
        </p:grpSpPr>
        <p:cxnSp>
          <p:nvCxnSpPr>
            <p:cNvPr id="35" name="Straight Connector 34">
              <a:extLst>
                <a:ext uri="{FF2B5EF4-FFF2-40B4-BE49-F238E27FC236}">
                  <a16:creationId xmlns:a16="http://schemas.microsoft.com/office/drawing/2014/main" id="{4C0BB3B3-6538-FFCA-AA9F-B41F8B297D3F}"/>
                </a:ext>
              </a:extLst>
            </p:cNvPr>
            <p:cNvCxnSpPr>
              <a:cxnSpLocks/>
            </p:cNvCxnSpPr>
            <p:nvPr/>
          </p:nvCxnSpPr>
          <p:spPr>
            <a:xfrm>
              <a:off x="1708391" y="3328998"/>
              <a:ext cx="2381908" cy="0"/>
            </a:xfrm>
            <a:prstGeom prst="line">
              <a:avLst/>
            </a:prstGeom>
            <a:ln w="38100" cap="rnd">
              <a:solidFill>
                <a:schemeClr val="accent1">
                  <a:lumMod val="20000"/>
                  <a:lumOff val="80000"/>
                </a:schemeClr>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D392B42D-13C9-6CDA-69B4-74FC9968D5C4}"/>
                </a:ext>
              </a:extLst>
            </p:cNvPr>
            <p:cNvCxnSpPr>
              <a:cxnSpLocks/>
            </p:cNvCxnSpPr>
            <p:nvPr/>
          </p:nvCxnSpPr>
          <p:spPr>
            <a:xfrm>
              <a:off x="1708391" y="3328998"/>
              <a:ext cx="1859870" cy="0"/>
            </a:xfrm>
            <a:prstGeom prst="line">
              <a:avLst/>
            </a:prstGeom>
            <a:ln w="38100" cap="rnd">
              <a:solidFill>
                <a:schemeClr val="accent4"/>
              </a:solidFill>
            </a:ln>
          </p:spPr>
          <p:style>
            <a:lnRef idx="2">
              <a:schemeClr val="accent1"/>
            </a:lnRef>
            <a:fillRef idx="0">
              <a:schemeClr val="accent1"/>
            </a:fillRef>
            <a:effectRef idx="1">
              <a:schemeClr val="accent1"/>
            </a:effectRef>
            <a:fontRef idx="minor">
              <a:schemeClr val="tx1"/>
            </a:fontRef>
          </p:style>
        </p:cxnSp>
      </p:grpSp>
      <p:sp>
        <p:nvSpPr>
          <p:cNvPr id="37" name="TextBox 36">
            <a:extLst>
              <a:ext uri="{FF2B5EF4-FFF2-40B4-BE49-F238E27FC236}">
                <a16:creationId xmlns:a16="http://schemas.microsoft.com/office/drawing/2014/main" id="{5CF71A66-7FD8-F6B8-C0B6-FCEC2AF03A8F}"/>
              </a:ext>
            </a:extLst>
          </p:cNvPr>
          <p:cNvSpPr txBox="1"/>
          <p:nvPr/>
        </p:nvSpPr>
        <p:spPr>
          <a:xfrm>
            <a:off x="715727" y="5212314"/>
            <a:ext cx="1884680" cy="170096"/>
          </a:xfrm>
          <a:prstGeom prst="rect">
            <a:avLst/>
          </a:prstGeom>
          <a:noFill/>
        </p:spPr>
        <p:txBody>
          <a:bodyPr wrap="square" lIns="0" tIns="0" rIns="0" bIns="0" rtlCol="0">
            <a:noAutofit/>
          </a:bodyPr>
          <a:lstStyle/>
          <a:p>
            <a:pPr>
              <a:lnSpc>
                <a:spcPct val="114000"/>
              </a:lnSpc>
            </a:pPr>
            <a:r>
              <a:rPr lang="en-US" sz="1050" dirty="0">
                <a:solidFill>
                  <a:schemeClr val="accent4"/>
                </a:solidFill>
                <a:latin typeface="Montserrat ExtraBold" pitchFamily="2" charset="0"/>
              </a:rPr>
              <a:t>80%Systems Migrated</a:t>
            </a:r>
          </a:p>
        </p:txBody>
      </p:sp>
      <p:sp>
        <p:nvSpPr>
          <p:cNvPr id="40" name="TextBox 39">
            <a:extLst>
              <a:ext uri="{FF2B5EF4-FFF2-40B4-BE49-F238E27FC236}">
                <a16:creationId xmlns:a16="http://schemas.microsoft.com/office/drawing/2014/main" id="{482EE2CE-7F64-C857-9E7D-0DDE7C2CEDB5}"/>
              </a:ext>
            </a:extLst>
          </p:cNvPr>
          <p:cNvSpPr txBox="1">
            <a:spLocks/>
          </p:cNvSpPr>
          <p:nvPr/>
        </p:nvSpPr>
        <p:spPr>
          <a:xfrm>
            <a:off x="1257300" y="5468857"/>
            <a:ext cx="2771141" cy="364492"/>
          </a:xfrm>
          <a:prstGeom prst="rect">
            <a:avLst/>
          </a:prstGeom>
          <a:noFill/>
        </p:spPr>
        <p:txBody>
          <a:bodyPr wrap="square" lIns="91440" tIns="91440" rIns="91440" bIns="91440">
            <a:noAutofit/>
          </a:bodyPr>
          <a:lstStyle/>
          <a:p>
            <a:pPr algn="r">
              <a:lnSpc>
                <a:spcPct val="114000"/>
              </a:lnSpc>
            </a:pPr>
            <a:r>
              <a:rPr lang="en-US" sz="1050" dirty="0"/>
              <a:t>On track for full migration Q3 2025</a:t>
            </a:r>
          </a:p>
        </p:txBody>
      </p:sp>
      <p:pic>
        <p:nvPicPr>
          <p:cNvPr id="42" name="Graphic 41">
            <a:extLst>
              <a:ext uri="{FF2B5EF4-FFF2-40B4-BE49-F238E27FC236}">
                <a16:creationId xmlns:a16="http://schemas.microsoft.com/office/drawing/2014/main" id="{7BF7FF15-5303-4197-BCAF-9378EDB0F06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724848" y="5207605"/>
            <a:ext cx="228600" cy="240644"/>
          </a:xfrm>
          <a:prstGeom prst="rect">
            <a:avLst/>
          </a:prstGeom>
        </p:spPr>
      </p:pic>
      <p:sp>
        <p:nvSpPr>
          <p:cNvPr id="43" name="Rectangle 42">
            <a:extLst>
              <a:ext uri="{FF2B5EF4-FFF2-40B4-BE49-F238E27FC236}">
                <a16:creationId xmlns:a16="http://schemas.microsoft.com/office/drawing/2014/main" id="{F932E88D-1520-1586-BC14-36E9D842C2C3}"/>
              </a:ext>
            </a:extLst>
          </p:cNvPr>
          <p:cNvSpPr/>
          <p:nvPr/>
        </p:nvSpPr>
        <p:spPr>
          <a:xfrm>
            <a:off x="4247356" y="3814634"/>
            <a:ext cx="2663862" cy="2004093"/>
          </a:xfrm>
          <a:prstGeom prst="rect">
            <a:avLst/>
          </a:prstGeom>
          <a:blipFill dpi="0" rotWithShape="1">
            <a:blip r:embed="rId4">
              <a:extLst>
                <a:ext uri="{28A0092B-C50C-407E-A947-70E740481C1C}">
                  <a14:useLocalDpi xmlns:a14="http://schemas.microsoft.com/office/drawing/2010/main" val="0"/>
                </a:ext>
              </a:extLst>
            </a:blip>
            <a:srcRect/>
            <a:stretch>
              <a:fillRect t="-468" b="-468"/>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44" name="Rectangle 43">
            <a:extLst>
              <a:ext uri="{FF2B5EF4-FFF2-40B4-BE49-F238E27FC236}">
                <a16:creationId xmlns:a16="http://schemas.microsoft.com/office/drawing/2014/main" id="{FAC36D38-8734-3048-8F0B-54ED6C46328A}"/>
              </a:ext>
            </a:extLst>
          </p:cNvPr>
          <p:cNvSpPr/>
          <p:nvPr/>
        </p:nvSpPr>
        <p:spPr>
          <a:xfrm>
            <a:off x="4247356" y="1616129"/>
            <a:ext cx="2663862" cy="2027627"/>
          </a:xfrm>
          <a:prstGeom prst="rect">
            <a:avLst/>
          </a:prstGeom>
          <a:blipFill dpi="0" rotWithShape="1">
            <a:blip r:embed="rId5">
              <a:extLst>
                <a:ext uri="{28A0092B-C50C-407E-A947-70E740481C1C}">
                  <a14:useLocalDpi xmlns:a14="http://schemas.microsoft.com/office/drawing/2010/main" val="0"/>
                </a:ext>
              </a:extLst>
            </a:blip>
            <a:srcRect/>
            <a:stretch>
              <a:fillRect l="-17538" r="-17538"/>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46" name="Rectangle 45">
            <a:extLst>
              <a:ext uri="{FF2B5EF4-FFF2-40B4-BE49-F238E27FC236}">
                <a16:creationId xmlns:a16="http://schemas.microsoft.com/office/drawing/2014/main" id="{5C2B15C3-66B8-4F76-29D3-1E352B01305E}"/>
              </a:ext>
            </a:extLst>
          </p:cNvPr>
          <p:cNvSpPr/>
          <p:nvPr/>
        </p:nvSpPr>
        <p:spPr>
          <a:xfrm>
            <a:off x="4237196" y="1600199"/>
            <a:ext cx="2674021" cy="2043556"/>
          </a:xfrm>
          <a:prstGeom prst="rect">
            <a:avLst/>
          </a:prstGeom>
          <a:solidFill>
            <a:schemeClr val="accent1">
              <a:lumMod val="50000"/>
              <a:alpha val="6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CB7B1C5D-69A5-C0B9-2B2D-DCC8DC658A9E}"/>
              </a:ext>
            </a:extLst>
          </p:cNvPr>
          <p:cNvSpPr/>
          <p:nvPr/>
        </p:nvSpPr>
        <p:spPr>
          <a:xfrm>
            <a:off x="4237196" y="3814633"/>
            <a:ext cx="2674021" cy="2043556"/>
          </a:xfrm>
          <a:prstGeom prst="rect">
            <a:avLst/>
          </a:prstGeom>
          <a:solidFill>
            <a:schemeClr val="accent1">
              <a:lumMod val="50000"/>
              <a:alpha val="6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B8677A30-62AA-0099-F132-3C5738C18B2C}"/>
              </a:ext>
            </a:extLst>
          </p:cNvPr>
          <p:cNvSpPr txBox="1"/>
          <p:nvPr/>
        </p:nvSpPr>
        <p:spPr>
          <a:xfrm>
            <a:off x="4257514" y="1659724"/>
            <a:ext cx="2028986" cy="550787"/>
          </a:xfrm>
          <a:prstGeom prst="rect">
            <a:avLst/>
          </a:prstGeom>
          <a:noFill/>
        </p:spPr>
        <p:txBody>
          <a:bodyPr wrap="square">
            <a:noAutofit/>
          </a:bodyPr>
          <a:lstStyle/>
          <a:p>
            <a:pPr>
              <a:lnSpc>
                <a:spcPct val="114000"/>
              </a:lnSpc>
            </a:pPr>
            <a:r>
              <a:rPr lang="en-US" sz="1400" dirty="0">
                <a:latin typeface="Montserrat ExtraBold" pitchFamily="2" charset="0"/>
              </a:rPr>
              <a:t>New Digital Revenue Streams</a:t>
            </a:r>
          </a:p>
        </p:txBody>
      </p:sp>
      <p:sp>
        <p:nvSpPr>
          <p:cNvPr id="49" name="TextBox 48">
            <a:extLst>
              <a:ext uri="{FF2B5EF4-FFF2-40B4-BE49-F238E27FC236}">
                <a16:creationId xmlns:a16="http://schemas.microsoft.com/office/drawing/2014/main" id="{EDA6231F-DFD1-1923-6474-C2FD9C5D8F77}"/>
              </a:ext>
            </a:extLst>
          </p:cNvPr>
          <p:cNvSpPr txBox="1"/>
          <p:nvPr/>
        </p:nvSpPr>
        <p:spPr>
          <a:xfrm>
            <a:off x="4257514" y="3861497"/>
            <a:ext cx="1724186" cy="550787"/>
          </a:xfrm>
          <a:prstGeom prst="rect">
            <a:avLst/>
          </a:prstGeom>
          <a:noFill/>
        </p:spPr>
        <p:txBody>
          <a:bodyPr wrap="square">
            <a:noAutofit/>
          </a:bodyPr>
          <a:lstStyle/>
          <a:p>
            <a:pPr>
              <a:lnSpc>
                <a:spcPct val="114000"/>
              </a:lnSpc>
            </a:pPr>
            <a:r>
              <a:rPr lang="en-US" sz="1400" dirty="0">
                <a:latin typeface="Montserrat ExtraBold" pitchFamily="2" charset="0"/>
              </a:rPr>
              <a:t>Customer Retention Rate</a:t>
            </a:r>
          </a:p>
        </p:txBody>
      </p:sp>
      <p:sp>
        <p:nvSpPr>
          <p:cNvPr id="50" name="TextBox 49">
            <a:extLst>
              <a:ext uri="{FF2B5EF4-FFF2-40B4-BE49-F238E27FC236}">
                <a16:creationId xmlns:a16="http://schemas.microsoft.com/office/drawing/2014/main" id="{016439F4-BF27-506F-74CD-0470E346614B}"/>
              </a:ext>
            </a:extLst>
          </p:cNvPr>
          <p:cNvSpPr txBox="1"/>
          <p:nvPr/>
        </p:nvSpPr>
        <p:spPr>
          <a:xfrm>
            <a:off x="4378960" y="4482435"/>
            <a:ext cx="990600" cy="323993"/>
          </a:xfrm>
          <a:prstGeom prst="rect">
            <a:avLst/>
          </a:prstGeom>
          <a:noFill/>
        </p:spPr>
        <p:txBody>
          <a:bodyPr wrap="square" lIns="0" tIns="0" rIns="0" bIns="0">
            <a:noAutofit/>
          </a:bodyPr>
          <a:lstStyle/>
          <a:p>
            <a:pPr>
              <a:lnSpc>
                <a:spcPct val="114000"/>
              </a:lnSpc>
            </a:pPr>
            <a:r>
              <a:rPr lang="en-US" sz="2000" dirty="0">
                <a:latin typeface="+mj-lt"/>
              </a:rPr>
              <a:t>89%</a:t>
            </a:r>
          </a:p>
        </p:txBody>
      </p:sp>
      <p:sp>
        <p:nvSpPr>
          <p:cNvPr id="51" name="TextBox 50">
            <a:extLst>
              <a:ext uri="{FF2B5EF4-FFF2-40B4-BE49-F238E27FC236}">
                <a16:creationId xmlns:a16="http://schemas.microsoft.com/office/drawing/2014/main" id="{25AED25C-6AAA-C9AB-3074-3C7E2D55B456}"/>
              </a:ext>
            </a:extLst>
          </p:cNvPr>
          <p:cNvSpPr txBox="1"/>
          <p:nvPr/>
        </p:nvSpPr>
        <p:spPr>
          <a:xfrm>
            <a:off x="5097780" y="5382228"/>
            <a:ext cx="1767840" cy="372591"/>
          </a:xfrm>
          <a:prstGeom prst="rect">
            <a:avLst/>
          </a:prstGeom>
          <a:noFill/>
        </p:spPr>
        <p:txBody>
          <a:bodyPr wrap="square" lIns="91440" tIns="91440" rIns="91440" bIns="91440">
            <a:noAutofit/>
          </a:bodyPr>
          <a:lstStyle/>
          <a:p>
            <a:pPr algn="r">
              <a:lnSpc>
                <a:spcPct val="114000"/>
              </a:lnSpc>
            </a:pPr>
            <a:r>
              <a:rPr lang="en-US" sz="1050" dirty="0">
                <a:latin typeface="Montserrat ExtraBold" pitchFamily="2" charset="0"/>
              </a:rPr>
              <a:t>+4% </a:t>
            </a:r>
            <a:r>
              <a:rPr lang="en-US" sz="1050" dirty="0"/>
              <a:t>vs. last quarter</a:t>
            </a:r>
          </a:p>
        </p:txBody>
      </p:sp>
      <p:sp>
        <p:nvSpPr>
          <p:cNvPr id="53" name="TextBox 52">
            <a:extLst>
              <a:ext uri="{FF2B5EF4-FFF2-40B4-BE49-F238E27FC236}">
                <a16:creationId xmlns:a16="http://schemas.microsoft.com/office/drawing/2014/main" id="{D1EC1C27-4AEF-CFC0-825C-4EC154C08ED8}"/>
              </a:ext>
            </a:extLst>
          </p:cNvPr>
          <p:cNvSpPr txBox="1"/>
          <p:nvPr/>
        </p:nvSpPr>
        <p:spPr>
          <a:xfrm>
            <a:off x="5097780" y="3152776"/>
            <a:ext cx="1767840" cy="372591"/>
          </a:xfrm>
          <a:prstGeom prst="rect">
            <a:avLst/>
          </a:prstGeom>
          <a:noFill/>
        </p:spPr>
        <p:txBody>
          <a:bodyPr wrap="square" lIns="91440" tIns="91440" rIns="91440" bIns="91440">
            <a:noAutofit/>
          </a:bodyPr>
          <a:lstStyle/>
          <a:p>
            <a:pPr algn="r">
              <a:lnSpc>
                <a:spcPct val="114000"/>
              </a:lnSpc>
            </a:pPr>
            <a:r>
              <a:rPr lang="en-US" sz="1050" dirty="0">
                <a:latin typeface="Montserrat ExtraBold" pitchFamily="2" charset="0"/>
              </a:rPr>
              <a:t>80% </a:t>
            </a:r>
            <a:r>
              <a:rPr lang="en-US" sz="1050" dirty="0"/>
              <a:t>of goal</a:t>
            </a:r>
          </a:p>
        </p:txBody>
      </p:sp>
      <p:sp>
        <p:nvSpPr>
          <p:cNvPr id="54" name="TextBox 53">
            <a:extLst>
              <a:ext uri="{FF2B5EF4-FFF2-40B4-BE49-F238E27FC236}">
                <a16:creationId xmlns:a16="http://schemas.microsoft.com/office/drawing/2014/main" id="{8103DEDB-FD86-74A8-B7B6-73F1AD49FB87}"/>
              </a:ext>
            </a:extLst>
          </p:cNvPr>
          <p:cNvSpPr txBox="1"/>
          <p:nvPr/>
        </p:nvSpPr>
        <p:spPr>
          <a:xfrm>
            <a:off x="4378960" y="2266678"/>
            <a:ext cx="990600" cy="323993"/>
          </a:xfrm>
          <a:prstGeom prst="rect">
            <a:avLst/>
          </a:prstGeom>
          <a:noFill/>
        </p:spPr>
        <p:txBody>
          <a:bodyPr wrap="square" lIns="0" tIns="0" rIns="0" bIns="0">
            <a:noAutofit/>
          </a:bodyPr>
          <a:lstStyle/>
          <a:p>
            <a:pPr>
              <a:lnSpc>
                <a:spcPct val="114000"/>
              </a:lnSpc>
            </a:pPr>
            <a:r>
              <a:rPr lang="en-US" sz="2000" dirty="0">
                <a:latin typeface="+mj-lt"/>
              </a:rPr>
              <a:t>$3.2M</a:t>
            </a:r>
          </a:p>
        </p:txBody>
      </p:sp>
      <p:sp>
        <p:nvSpPr>
          <p:cNvPr id="55" name="Rectangle 54">
            <a:extLst>
              <a:ext uri="{FF2B5EF4-FFF2-40B4-BE49-F238E27FC236}">
                <a16:creationId xmlns:a16="http://schemas.microsoft.com/office/drawing/2014/main" id="{F46B2AC8-A603-6DD2-7A6D-EA40C68EA347}"/>
              </a:ext>
            </a:extLst>
          </p:cNvPr>
          <p:cNvSpPr/>
          <p:nvPr/>
        </p:nvSpPr>
        <p:spPr>
          <a:xfrm>
            <a:off x="7105552" y="1600200"/>
            <a:ext cx="4476847" cy="4257989"/>
          </a:xfrm>
          <a:prstGeom prst="rect">
            <a:avLst/>
          </a:prstGeom>
          <a:solidFill>
            <a:srgbClr val="082A56"/>
          </a:solidFill>
          <a:ln>
            <a:noFill/>
          </a:ln>
        </p:spPr>
        <p:style>
          <a:lnRef idx="2">
            <a:schemeClr val="accent1">
              <a:shade val="15000"/>
            </a:schemeClr>
          </a:lnRef>
          <a:fillRef idx="1">
            <a:schemeClr val="accent1"/>
          </a:fillRef>
          <a:effectRef idx="0">
            <a:schemeClr val="accent1"/>
          </a:effectRef>
          <a:fontRef idx="minor">
            <a:schemeClr val="lt1"/>
          </a:fontRef>
        </p:style>
        <p:txBody>
          <a:bodyPr tIns="457200" rtlCol="0" anchor="t"/>
          <a:lstStyle/>
          <a:p>
            <a:pPr>
              <a:lnSpc>
                <a:spcPct val="114000"/>
              </a:lnSpc>
            </a:pPr>
            <a:r>
              <a:rPr lang="en-US" sz="1400" dirty="0"/>
              <a:t>This comprehensive dashboard offers a real-time snapshot of operational, customer, and financial metrics. </a:t>
            </a:r>
            <a:br>
              <a:rPr lang="en-US" sz="1400" dirty="0"/>
            </a:br>
            <a:br>
              <a:rPr lang="en-US" sz="1400" dirty="0"/>
            </a:br>
            <a:r>
              <a:rPr lang="en-US" sz="1400" dirty="0"/>
              <a:t>The strong digital adoption rate, rising automation, enhanced employee readiness, and increased customer self-service show meaningful progress — while cloud migration and new revenue channels fuel continued growth.</a:t>
            </a:r>
            <a:br>
              <a:rPr lang="en-US" sz="1400" dirty="0"/>
            </a:br>
            <a:endParaRPr lang="en-US" sz="1400" dirty="0"/>
          </a:p>
          <a:p>
            <a:pPr>
              <a:lnSpc>
                <a:spcPct val="114000"/>
              </a:lnSpc>
            </a:pPr>
            <a:r>
              <a:rPr lang="en-US" sz="1400" dirty="0"/>
              <a:t>These metrics not only reflect operational efficiency but also highlight growing customer satisfaction and improved service reliability. </a:t>
            </a:r>
          </a:p>
        </p:txBody>
      </p:sp>
      <p:sp>
        <p:nvSpPr>
          <p:cNvPr id="56" name="TextBox 55">
            <a:extLst>
              <a:ext uri="{FF2B5EF4-FFF2-40B4-BE49-F238E27FC236}">
                <a16:creationId xmlns:a16="http://schemas.microsoft.com/office/drawing/2014/main" id="{45AADCAD-F092-62C9-C580-65D06EF16007}"/>
              </a:ext>
            </a:extLst>
          </p:cNvPr>
          <p:cNvSpPr txBox="1"/>
          <p:nvPr/>
        </p:nvSpPr>
        <p:spPr>
          <a:xfrm>
            <a:off x="7105552" y="1659724"/>
            <a:ext cx="3335817" cy="323993"/>
          </a:xfrm>
          <a:prstGeom prst="rect">
            <a:avLst/>
          </a:prstGeom>
          <a:noFill/>
        </p:spPr>
        <p:txBody>
          <a:bodyPr wrap="square">
            <a:spAutoFit/>
          </a:bodyPr>
          <a:lstStyle/>
          <a:p>
            <a:r>
              <a:rPr lang="en-US" sz="1400" dirty="0">
                <a:latin typeface="Montserrat ExtraBold" pitchFamily="2" charset="0"/>
              </a:rPr>
              <a:t>Summary</a:t>
            </a:r>
          </a:p>
        </p:txBody>
      </p:sp>
    </p:spTree>
    <p:extLst>
      <p:ext uri="{BB962C8B-B14F-4D97-AF65-F5344CB8AC3E}">
        <p14:creationId xmlns:p14="http://schemas.microsoft.com/office/powerpoint/2010/main" val="4675874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43">
            <a:extLst>
              <a:ext uri="{FF2B5EF4-FFF2-40B4-BE49-F238E27FC236}">
                <a16:creationId xmlns:a16="http://schemas.microsoft.com/office/drawing/2014/main" id="{6AB04060-6D41-5505-2B1F-1E61BAE5D28B}"/>
              </a:ext>
            </a:extLst>
          </p:cNvPr>
          <p:cNvSpPr txBox="1">
            <a:spLocks/>
          </p:cNvSpPr>
          <p:nvPr/>
        </p:nvSpPr>
        <p:spPr>
          <a:xfrm>
            <a:off x="609600" y="6251575"/>
            <a:ext cx="287338" cy="22225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accent4"/>
                </a:solidFill>
                <a:latin typeface="Montserrat SemiBold"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01</a:t>
            </a:r>
          </a:p>
        </p:txBody>
      </p:sp>
      <p:sp>
        <p:nvSpPr>
          <p:cNvPr id="32" name="Rectangle: Rounded Corners 31">
            <a:extLst>
              <a:ext uri="{FF2B5EF4-FFF2-40B4-BE49-F238E27FC236}">
                <a16:creationId xmlns:a16="http://schemas.microsoft.com/office/drawing/2014/main" id="{CD7877B2-59D3-19B5-D880-88701E0F1D08}"/>
              </a:ext>
            </a:extLst>
          </p:cNvPr>
          <p:cNvSpPr/>
          <p:nvPr/>
        </p:nvSpPr>
        <p:spPr>
          <a:xfrm>
            <a:off x="609600" y="1551010"/>
            <a:ext cx="3598017" cy="1757885"/>
          </a:xfrm>
          <a:prstGeom prst="roundRect">
            <a:avLst>
              <a:gd name="adj" fmla="val 10227"/>
            </a:avLst>
          </a:prstGeom>
          <a:solidFill>
            <a:srgbClr val="E8EA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A803AAA3-7443-9179-EC22-D9C8ED83B9A0}"/>
              </a:ext>
            </a:extLst>
          </p:cNvPr>
          <p:cNvSpPr/>
          <p:nvPr/>
        </p:nvSpPr>
        <p:spPr>
          <a:xfrm>
            <a:off x="4296990" y="1551010"/>
            <a:ext cx="3598017" cy="1757885"/>
          </a:xfrm>
          <a:prstGeom prst="roundRect">
            <a:avLst>
              <a:gd name="adj" fmla="val 10227"/>
            </a:avLst>
          </a:prstGeom>
          <a:solidFill>
            <a:srgbClr val="E8EA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B2E85F81-71B5-26B2-5A40-7992715BBFB8}"/>
              </a:ext>
            </a:extLst>
          </p:cNvPr>
          <p:cNvSpPr/>
          <p:nvPr/>
        </p:nvSpPr>
        <p:spPr>
          <a:xfrm>
            <a:off x="7984381" y="1551010"/>
            <a:ext cx="3598017" cy="1757885"/>
          </a:xfrm>
          <a:prstGeom prst="roundRect">
            <a:avLst>
              <a:gd name="adj" fmla="val 10227"/>
            </a:avLst>
          </a:prstGeom>
          <a:solidFill>
            <a:srgbClr val="E8EA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70A48426-097C-6BB1-00B9-9FF08F0AC6AD}"/>
              </a:ext>
            </a:extLst>
          </p:cNvPr>
          <p:cNvSpPr/>
          <p:nvPr/>
        </p:nvSpPr>
        <p:spPr>
          <a:xfrm>
            <a:off x="6599885" y="3429000"/>
            <a:ext cx="4982515" cy="1364870"/>
          </a:xfrm>
          <a:prstGeom prst="roundRect">
            <a:avLst>
              <a:gd name="adj" fmla="val 10227"/>
            </a:avLst>
          </a:prstGeom>
          <a:solidFill>
            <a:srgbClr val="E8EA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B041040C-B786-3FAA-5033-11676A6E87D7}"/>
              </a:ext>
            </a:extLst>
          </p:cNvPr>
          <p:cNvSpPr>
            <a:spLocks noGrp="1"/>
          </p:cNvSpPr>
          <p:nvPr>
            <p:ph type="body" sz="quarter" idx="18"/>
          </p:nvPr>
        </p:nvSpPr>
        <p:spPr>
          <a:xfrm>
            <a:off x="3197860" y="6279450"/>
            <a:ext cx="5796280" cy="166199"/>
          </a:xfrm>
        </p:spPr>
        <p:txBody>
          <a:bodyPr/>
          <a:lstStyle/>
          <a:p>
            <a:r>
              <a:rPr lang="fr-FR" dirty="0"/>
              <a:t>Digital Transformation Performance Dashboard — Q2 2025</a:t>
            </a:r>
            <a:endParaRPr lang="en-US" dirty="0"/>
          </a:p>
        </p:txBody>
      </p:sp>
      <p:sp>
        <p:nvSpPr>
          <p:cNvPr id="29" name="Text Placeholder 28">
            <a:extLst>
              <a:ext uri="{FF2B5EF4-FFF2-40B4-BE49-F238E27FC236}">
                <a16:creationId xmlns:a16="http://schemas.microsoft.com/office/drawing/2014/main" id="{81C2EEB5-2FC0-59A8-A350-2679E458C611}"/>
              </a:ext>
            </a:extLst>
          </p:cNvPr>
          <p:cNvSpPr>
            <a:spLocks noGrp="1"/>
          </p:cNvSpPr>
          <p:nvPr>
            <p:ph type="body" sz="quarter" idx="19"/>
          </p:nvPr>
        </p:nvSpPr>
        <p:spPr/>
        <p:txBody>
          <a:bodyPr/>
          <a:lstStyle/>
          <a:p>
            <a:r>
              <a:rPr lang="en-US" dirty="0"/>
              <a:t>01</a:t>
            </a:r>
          </a:p>
        </p:txBody>
      </p:sp>
      <p:sp>
        <p:nvSpPr>
          <p:cNvPr id="9" name="Text Placeholder 8">
            <a:extLst>
              <a:ext uri="{FF2B5EF4-FFF2-40B4-BE49-F238E27FC236}">
                <a16:creationId xmlns:a16="http://schemas.microsoft.com/office/drawing/2014/main" id="{02675780-77D0-9D98-8EF7-5F8FCE5C7CFB}"/>
              </a:ext>
            </a:extLst>
          </p:cNvPr>
          <p:cNvSpPr>
            <a:spLocks noGrp="1"/>
          </p:cNvSpPr>
          <p:nvPr>
            <p:ph type="body" sz="quarter" idx="16"/>
          </p:nvPr>
        </p:nvSpPr>
        <p:spPr>
          <a:xfrm>
            <a:off x="946152" y="6279450"/>
            <a:ext cx="2203446" cy="166199"/>
          </a:xfrm>
        </p:spPr>
        <p:txBody>
          <a:bodyPr>
            <a:normAutofit/>
          </a:bodyPr>
          <a:lstStyle/>
          <a:p>
            <a:r>
              <a:rPr lang="en-US" dirty="0"/>
              <a:t>Introduction</a:t>
            </a:r>
          </a:p>
        </p:txBody>
      </p:sp>
      <p:sp>
        <p:nvSpPr>
          <p:cNvPr id="5" name="Slide Number Placeholder 4">
            <a:extLst>
              <a:ext uri="{FF2B5EF4-FFF2-40B4-BE49-F238E27FC236}">
                <a16:creationId xmlns:a16="http://schemas.microsoft.com/office/drawing/2014/main" id="{1535CC44-81C6-52C8-0243-7BACEB468977}"/>
              </a:ext>
            </a:extLst>
          </p:cNvPr>
          <p:cNvSpPr>
            <a:spLocks noGrp="1"/>
          </p:cNvSpPr>
          <p:nvPr>
            <p:ph type="sldNum" sz="quarter" idx="4"/>
          </p:nvPr>
        </p:nvSpPr>
        <p:spPr>
          <a:xfrm>
            <a:off x="11295787" y="6251750"/>
            <a:ext cx="286611" cy="189270"/>
          </a:xfrm>
        </p:spPr>
        <p:txBody>
          <a:bodyPr/>
          <a:lstStyle/>
          <a:p>
            <a:fld id="{E494F7E3-3625-40F1-897C-DFFB67D50095}" type="slidenum">
              <a:rPr lang="en-US" smtClean="0"/>
              <a:pPr/>
              <a:t>58</a:t>
            </a:fld>
            <a:endParaRPr lang="en-US"/>
          </a:p>
        </p:txBody>
      </p:sp>
      <p:sp>
        <p:nvSpPr>
          <p:cNvPr id="4" name="Text Placeholder 3">
            <a:extLst>
              <a:ext uri="{FF2B5EF4-FFF2-40B4-BE49-F238E27FC236}">
                <a16:creationId xmlns:a16="http://schemas.microsoft.com/office/drawing/2014/main" id="{B02BD452-B6AE-74A1-FDD6-EC1DDCD8C052}"/>
              </a:ext>
            </a:extLst>
          </p:cNvPr>
          <p:cNvSpPr>
            <a:spLocks noGrp="1"/>
          </p:cNvSpPr>
          <p:nvPr>
            <p:ph type="body" sz="quarter" idx="15"/>
          </p:nvPr>
        </p:nvSpPr>
        <p:spPr>
          <a:xfrm>
            <a:off x="609600" y="393301"/>
            <a:ext cx="10972800" cy="757599"/>
          </a:xfrm>
        </p:spPr>
        <p:txBody>
          <a:bodyPr>
            <a:noAutofit/>
          </a:bodyPr>
          <a:lstStyle/>
          <a:p>
            <a:r>
              <a:rPr lang="fr-FR" dirty="0"/>
              <a:t>Digital Transformation Performance Dashboard — Q2 2025</a:t>
            </a:r>
            <a:br>
              <a:rPr lang="fr-FR" dirty="0"/>
            </a:br>
            <a:r>
              <a:rPr lang="en-US" dirty="0"/>
              <a:t>Tracking Business Impact Across Key Digital Initiatives</a:t>
            </a:r>
          </a:p>
        </p:txBody>
      </p:sp>
      <p:sp>
        <p:nvSpPr>
          <p:cNvPr id="12" name="Rectangle: Rounded Corners 11">
            <a:extLst>
              <a:ext uri="{FF2B5EF4-FFF2-40B4-BE49-F238E27FC236}">
                <a16:creationId xmlns:a16="http://schemas.microsoft.com/office/drawing/2014/main" id="{F38C52E8-954E-0620-CF89-A8A24E60D2F8}"/>
              </a:ext>
            </a:extLst>
          </p:cNvPr>
          <p:cNvSpPr/>
          <p:nvPr/>
        </p:nvSpPr>
        <p:spPr>
          <a:xfrm>
            <a:off x="609600" y="3429000"/>
            <a:ext cx="5902712" cy="1364870"/>
          </a:xfrm>
          <a:prstGeom prst="roundRect">
            <a:avLst>
              <a:gd name="adj" fmla="val 10227"/>
            </a:avLst>
          </a:prstGeom>
          <a:solidFill>
            <a:srgbClr val="E8EA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E0BE7B3-7E7D-6EE3-0121-1468A909C5F4}"/>
              </a:ext>
            </a:extLst>
          </p:cNvPr>
          <p:cNvSpPr txBox="1"/>
          <p:nvPr/>
        </p:nvSpPr>
        <p:spPr>
          <a:xfrm>
            <a:off x="752905" y="1671115"/>
            <a:ext cx="3372055" cy="219750"/>
          </a:xfrm>
          <a:prstGeom prst="rect">
            <a:avLst/>
          </a:prstGeom>
          <a:noFill/>
        </p:spPr>
        <p:txBody>
          <a:bodyPr wrap="square" lIns="0" tIns="0" rIns="0" bIns="0">
            <a:noAutofit/>
          </a:bodyPr>
          <a:lstStyle/>
          <a:p>
            <a:pPr marL="285750" indent="-182880">
              <a:lnSpc>
                <a:spcPct val="114000"/>
              </a:lnSpc>
              <a:buClr>
                <a:schemeClr val="accent4"/>
              </a:buClr>
              <a:buSzPct val="120000"/>
              <a:buFont typeface="Montserrat" pitchFamily="2" charset="0"/>
              <a:buChar char="›"/>
            </a:pPr>
            <a:r>
              <a:rPr lang="en-US" sz="1400" dirty="0">
                <a:solidFill>
                  <a:schemeClr val="tx2"/>
                </a:solidFill>
                <a:latin typeface="Montserrat SemiBold" pitchFamily="2" charset="0"/>
              </a:rPr>
              <a:t>Revenue from Digital Channels</a:t>
            </a:r>
          </a:p>
        </p:txBody>
      </p:sp>
      <p:sp>
        <p:nvSpPr>
          <p:cNvPr id="13" name="Rectangle: Rounded Corners 12">
            <a:extLst>
              <a:ext uri="{FF2B5EF4-FFF2-40B4-BE49-F238E27FC236}">
                <a16:creationId xmlns:a16="http://schemas.microsoft.com/office/drawing/2014/main" id="{CD7F9066-9814-E38F-46F3-7AF30FF057BE}"/>
              </a:ext>
            </a:extLst>
          </p:cNvPr>
          <p:cNvSpPr/>
          <p:nvPr/>
        </p:nvSpPr>
        <p:spPr>
          <a:xfrm>
            <a:off x="609600" y="5345636"/>
            <a:ext cx="10972798" cy="520310"/>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nSpc>
                <a:spcPct val="114000"/>
              </a:lnSpc>
            </a:pPr>
            <a:r>
              <a:rPr lang="en-US" sz="1200" dirty="0">
                <a:solidFill>
                  <a:schemeClr val="tx2"/>
                </a:solidFill>
              </a:rPr>
              <a:t>This dashboard highlights real-time performance of core digital KPIs for Q2 2025. Progress is steady across all areas, with customer satisfaction and operational efficiency nearing targets and notable reductions in IT downtime.</a:t>
            </a:r>
          </a:p>
        </p:txBody>
      </p:sp>
      <p:cxnSp>
        <p:nvCxnSpPr>
          <p:cNvPr id="15" name="Straight Connector 14">
            <a:extLst>
              <a:ext uri="{FF2B5EF4-FFF2-40B4-BE49-F238E27FC236}">
                <a16:creationId xmlns:a16="http://schemas.microsoft.com/office/drawing/2014/main" id="{8F55568A-9F96-B6D4-0770-6AB6D7DA5DB6}"/>
              </a:ext>
            </a:extLst>
          </p:cNvPr>
          <p:cNvCxnSpPr/>
          <p:nvPr/>
        </p:nvCxnSpPr>
        <p:spPr>
          <a:xfrm>
            <a:off x="609599" y="5281543"/>
            <a:ext cx="10972801" cy="0"/>
          </a:xfrm>
          <a:prstGeom prst="line">
            <a:avLst/>
          </a:prstGeom>
          <a:ln>
            <a:solidFill>
              <a:schemeClr val="accent4">
                <a:lumMod val="20000"/>
                <a:lumOff val="80000"/>
              </a:schemeClr>
            </a:solidFill>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A02C417D-51EE-587D-7AA4-AE531932FAEC}"/>
              </a:ext>
            </a:extLst>
          </p:cNvPr>
          <p:cNvSpPr txBox="1"/>
          <p:nvPr/>
        </p:nvSpPr>
        <p:spPr>
          <a:xfrm>
            <a:off x="752905" y="3504006"/>
            <a:ext cx="2787805" cy="215444"/>
          </a:xfrm>
          <a:prstGeom prst="rect">
            <a:avLst/>
          </a:prstGeom>
          <a:noFill/>
        </p:spPr>
        <p:txBody>
          <a:bodyPr wrap="square" lIns="0" tIns="0" rIns="0" bIns="0">
            <a:noAutofit/>
          </a:bodyPr>
          <a:lstStyle>
            <a:defPPr>
              <a:defRPr lang="en-US"/>
            </a:defPPr>
            <a:lvl1pPr marL="285750" indent="-182880">
              <a:buClr>
                <a:schemeClr val="accent4"/>
              </a:buClr>
              <a:buSzPct val="120000"/>
              <a:buFont typeface="Montserrat" pitchFamily="2" charset="0"/>
              <a:buChar char="›"/>
              <a:defRPr sz="1600">
                <a:latin typeface="Montserrat SemiBold" pitchFamily="2" charset="0"/>
              </a:defRPr>
            </a:lvl1pPr>
          </a:lstStyle>
          <a:p>
            <a:pPr>
              <a:lnSpc>
                <a:spcPct val="114000"/>
              </a:lnSpc>
            </a:pPr>
            <a:r>
              <a:rPr lang="en-US" sz="1400" dirty="0"/>
              <a:t>IT Downtime Reduction</a:t>
            </a:r>
          </a:p>
        </p:txBody>
      </p:sp>
      <p:graphicFrame>
        <p:nvGraphicFramePr>
          <p:cNvPr id="20" name="Chart 19">
            <a:extLst>
              <a:ext uri="{FF2B5EF4-FFF2-40B4-BE49-F238E27FC236}">
                <a16:creationId xmlns:a16="http://schemas.microsoft.com/office/drawing/2014/main" id="{BC9C912D-378B-0CEB-47F8-C233C026DF1C}"/>
              </a:ext>
            </a:extLst>
          </p:cNvPr>
          <p:cNvGraphicFramePr/>
          <p:nvPr>
            <p:extLst>
              <p:ext uri="{D42A27DB-BD31-4B8C-83A1-F6EECF244321}">
                <p14:modId xmlns:p14="http://schemas.microsoft.com/office/powerpoint/2010/main" val="3901609975"/>
              </p:ext>
            </p:extLst>
          </p:nvPr>
        </p:nvGraphicFramePr>
        <p:xfrm>
          <a:off x="6363042" y="3658853"/>
          <a:ext cx="2899318" cy="1267022"/>
        </p:xfrm>
        <a:graphic>
          <a:graphicData uri="http://schemas.openxmlformats.org/drawingml/2006/chart">
            <c:chart xmlns:c="http://schemas.openxmlformats.org/drawingml/2006/chart" xmlns:r="http://schemas.openxmlformats.org/officeDocument/2006/relationships" r:id="rId2"/>
          </a:graphicData>
        </a:graphic>
      </p:graphicFrame>
      <p:sp>
        <p:nvSpPr>
          <p:cNvPr id="21" name="TextBox 20">
            <a:extLst>
              <a:ext uri="{FF2B5EF4-FFF2-40B4-BE49-F238E27FC236}">
                <a16:creationId xmlns:a16="http://schemas.microsoft.com/office/drawing/2014/main" id="{85DFFA34-6A2C-352E-407B-0A87268EC7EF}"/>
              </a:ext>
            </a:extLst>
          </p:cNvPr>
          <p:cNvSpPr txBox="1"/>
          <p:nvPr/>
        </p:nvSpPr>
        <p:spPr>
          <a:xfrm>
            <a:off x="752905" y="5031814"/>
            <a:ext cx="2787805" cy="215444"/>
          </a:xfrm>
          <a:prstGeom prst="rect">
            <a:avLst/>
          </a:prstGeom>
          <a:noFill/>
        </p:spPr>
        <p:txBody>
          <a:bodyPr wrap="square" lIns="0" tIns="0" rIns="0" bIns="0">
            <a:noAutofit/>
          </a:bodyPr>
          <a:lstStyle>
            <a:defPPr>
              <a:defRPr lang="en-US"/>
            </a:defPPr>
            <a:lvl1pPr marL="285750" indent="-182880">
              <a:buClr>
                <a:schemeClr val="accent4"/>
              </a:buClr>
              <a:buSzPct val="120000"/>
              <a:buFont typeface="Montserrat" pitchFamily="2" charset="0"/>
              <a:buChar char="›"/>
              <a:defRPr sz="1600">
                <a:latin typeface="Montserrat SemiBold" pitchFamily="2" charset="0"/>
              </a:defRPr>
            </a:lvl1pPr>
          </a:lstStyle>
          <a:p>
            <a:pPr>
              <a:lnSpc>
                <a:spcPct val="114000"/>
              </a:lnSpc>
            </a:pPr>
            <a:r>
              <a:rPr lang="en-US" sz="1400" dirty="0"/>
              <a:t>Summary</a:t>
            </a:r>
          </a:p>
        </p:txBody>
      </p:sp>
      <p:sp>
        <p:nvSpPr>
          <p:cNvPr id="22" name="TextBox 21">
            <a:extLst>
              <a:ext uri="{FF2B5EF4-FFF2-40B4-BE49-F238E27FC236}">
                <a16:creationId xmlns:a16="http://schemas.microsoft.com/office/drawing/2014/main" id="{FEC26730-5ED7-7820-4881-845AD9595E51}"/>
              </a:ext>
            </a:extLst>
          </p:cNvPr>
          <p:cNvSpPr txBox="1"/>
          <p:nvPr/>
        </p:nvSpPr>
        <p:spPr>
          <a:xfrm>
            <a:off x="903525" y="3774304"/>
            <a:ext cx="831319" cy="615553"/>
          </a:xfrm>
          <a:prstGeom prst="rect">
            <a:avLst/>
          </a:prstGeom>
          <a:noFill/>
        </p:spPr>
        <p:txBody>
          <a:bodyPr wrap="square" lIns="0" tIns="0" rIns="0" bIns="0">
            <a:noAutofit/>
          </a:bodyPr>
          <a:lstStyle/>
          <a:p>
            <a:pPr algn="ctr">
              <a:lnSpc>
                <a:spcPct val="114000"/>
              </a:lnSpc>
            </a:pPr>
            <a:r>
              <a:rPr lang="en-US" sz="4000" dirty="0">
                <a:solidFill>
                  <a:schemeClr val="accent4"/>
                </a:solidFill>
                <a:latin typeface="+mj-lt"/>
              </a:rPr>
              <a:t>45</a:t>
            </a:r>
          </a:p>
        </p:txBody>
      </p:sp>
      <p:sp>
        <p:nvSpPr>
          <p:cNvPr id="23" name="TextBox 22">
            <a:extLst>
              <a:ext uri="{FF2B5EF4-FFF2-40B4-BE49-F238E27FC236}">
                <a16:creationId xmlns:a16="http://schemas.microsoft.com/office/drawing/2014/main" id="{6BDB5D3F-7428-7E95-5E44-8F15EC64C3EE}"/>
              </a:ext>
            </a:extLst>
          </p:cNvPr>
          <p:cNvSpPr txBox="1"/>
          <p:nvPr/>
        </p:nvSpPr>
        <p:spPr>
          <a:xfrm>
            <a:off x="815952" y="4389858"/>
            <a:ext cx="1006464" cy="169277"/>
          </a:xfrm>
          <a:prstGeom prst="rect">
            <a:avLst/>
          </a:prstGeom>
          <a:noFill/>
        </p:spPr>
        <p:txBody>
          <a:bodyPr wrap="square" lIns="0" tIns="0" rIns="0" bIns="0">
            <a:noAutofit/>
          </a:bodyPr>
          <a:lstStyle/>
          <a:p>
            <a:pPr algn="ctr">
              <a:lnSpc>
                <a:spcPct val="114000"/>
              </a:lnSpc>
            </a:pPr>
            <a:r>
              <a:rPr lang="en-US" sz="1100" dirty="0">
                <a:solidFill>
                  <a:schemeClr val="accent1">
                    <a:lumMod val="50000"/>
                  </a:schemeClr>
                </a:solidFill>
                <a:latin typeface="Montserrat SemiBold" pitchFamily="2" charset="0"/>
              </a:rPr>
              <a:t>Mins/month</a:t>
            </a:r>
          </a:p>
        </p:txBody>
      </p:sp>
      <p:sp>
        <p:nvSpPr>
          <p:cNvPr id="25" name="TextBox 24">
            <a:extLst>
              <a:ext uri="{FF2B5EF4-FFF2-40B4-BE49-F238E27FC236}">
                <a16:creationId xmlns:a16="http://schemas.microsoft.com/office/drawing/2014/main" id="{5B5E3B1C-850F-93C4-E2B2-5F04078517EB}"/>
              </a:ext>
            </a:extLst>
          </p:cNvPr>
          <p:cNvSpPr txBox="1"/>
          <p:nvPr/>
        </p:nvSpPr>
        <p:spPr>
          <a:xfrm>
            <a:off x="1909989" y="3802046"/>
            <a:ext cx="4602323" cy="83099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defPPr>
              <a:defRPr lang="en-US"/>
            </a:defPPr>
            <a:lvl1pPr>
              <a:defRPr sz="1200">
                <a:solidFill>
                  <a:schemeClr val="tx2"/>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nSpc>
                <a:spcPct val="114000"/>
              </a:lnSpc>
            </a:pPr>
            <a:r>
              <a:rPr lang="en-US" sz="1100" dirty="0"/>
              <a:t>Minimizing system downtime has been a core priority in our digital transformation strategy. Over the past quarter, we successfully reduced average monthly IT downtime from 1.5 hours to just 45 minutes — a 50% improvement.</a:t>
            </a:r>
          </a:p>
        </p:txBody>
      </p:sp>
      <p:sp>
        <p:nvSpPr>
          <p:cNvPr id="27" name="TextBox 26">
            <a:extLst>
              <a:ext uri="{FF2B5EF4-FFF2-40B4-BE49-F238E27FC236}">
                <a16:creationId xmlns:a16="http://schemas.microsoft.com/office/drawing/2014/main" id="{40818796-7E30-55A8-0865-3063C3DE650D}"/>
              </a:ext>
            </a:extLst>
          </p:cNvPr>
          <p:cNvSpPr txBox="1"/>
          <p:nvPr/>
        </p:nvSpPr>
        <p:spPr>
          <a:xfrm>
            <a:off x="8898673" y="3802046"/>
            <a:ext cx="2683727" cy="769441"/>
          </a:xfrm>
          <a:prstGeom prst="rect">
            <a:avLst/>
          </a:prstGeom>
          <a:noFill/>
        </p:spPr>
        <p:txBody>
          <a:bodyPr wrap="square">
            <a:noAutofit/>
          </a:bodyPr>
          <a:lstStyle/>
          <a:p>
            <a:pPr>
              <a:lnSpc>
                <a:spcPct val="114000"/>
              </a:lnSpc>
            </a:pPr>
            <a:r>
              <a:rPr lang="en-US" sz="1100" dirty="0">
                <a:latin typeface="Montserrat SemiBold" pitchFamily="2" charset="0"/>
              </a:rPr>
              <a:t>This reduction has directly enhanced operational continuity, reduced disruption for both customers and internal teams.</a:t>
            </a:r>
          </a:p>
        </p:txBody>
      </p:sp>
      <p:cxnSp>
        <p:nvCxnSpPr>
          <p:cNvPr id="30" name="Straight Connector 29">
            <a:extLst>
              <a:ext uri="{FF2B5EF4-FFF2-40B4-BE49-F238E27FC236}">
                <a16:creationId xmlns:a16="http://schemas.microsoft.com/office/drawing/2014/main" id="{61672141-F2B5-D59F-9CBD-B9E932E31076}"/>
              </a:ext>
            </a:extLst>
          </p:cNvPr>
          <p:cNvCxnSpPr>
            <a:cxnSpLocks/>
          </p:cNvCxnSpPr>
          <p:nvPr/>
        </p:nvCxnSpPr>
        <p:spPr>
          <a:xfrm>
            <a:off x="1909989" y="3832438"/>
            <a:ext cx="0" cy="757177"/>
          </a:xfrm>
          <a:prstGeom prst="line">
            <a:avLst/>
          </a:prstGeom>
        </p:spPr>
        <p:style>
          <a:lnRef idx="2">
            <a:schemeClr val="accent1"/>
          </a:lnRef>
          <a:fillRef idx="0">
            <a:schemeClr val="accent1"/>
          </a:fillRef>
          <a:effectRef idx="1">
            <a:schemeClr val="accent1"/>
          </a:effectRef>
          <a:fontRef idx="minor">
            <a:schemeClr val="tx1"/>
          </a:fontRef>
        </p:style>
      </p:cxnSp>
      <p:sp>
        <p:nvSpPr>
          <p:cNvPr id="40" name="TextBox 39">
            <a:extLst>
              <a:ext uri="{FF2B5EF4-FFF2-40B4-BE49-F238E27FC236}">
                <a16:creationId xmlns:a16="http://schemas.microsoft.com/office/drawing/2014/main" id="{D6820744-A2D1-32D5-144F-B2E0362FA961}"/>
              </a:ext>
            </a:extLst>
          </p:cNvPr>
          <p:cNvSpPr txBox="1"/>
          <p:nvPr/>
        </p:nvSpPr>
        <p:spPr>
          <a:xfrm>
            <a:off x="4296990" y="1671115"/>
            <a:ext cx="3372055" cy="219750"/>
          </a:xfrm>
          <a:prstGeom prst="rect">
            <a:avLst/>
          </a:prstGeom>
          <a:noFill/>
        </p:spPr>
        <p:txBody>
          <a:bodyPr wrap="square" lIns="0" tIns="0" rIns="0" bIns="0">
            <a:noAutofit/>
          </a:bodyPr>
          <a:lstStyle/>
          <a:p>
            <a:pPr marL="285750" indent="-182880">
              <a:lnSpc>
                <a:spcPct val="114000"/>
              </a:lnSpc>
              <a:buClr>
                <a:schemeClr val="accent4"/>
              </a:buClr>
              <a:buSzPct val="120000"/>
              <a:buFont typeface="Montserrat" pitchFamily="2" charset="0"/>
              <a:buChar char="›"/>
            </a:pPr>
            <a:r>
              <a:rPr lang="en-US" sz="1400" dirty="0">
                <a:solidFill>
                  <a:schemeClr val="tx2"/>
                </a:solidFill>
                <a:latin typeface="Montserrat SemiBold" pitchFamily="2" charset="0"/>
              </a:rPr>
              <a:t>Operational Efficiency Gain</a:t>
            </a:r>
          </a:p>
        </p:txBody>
      </p:sp>
      <p:sp>
        <p:nvSpPr>
          <p:cNvPr id="41" name="TextBox 40">
            <a:extLst>
              <a:ext uri="{FF2B5EF4-FFF2-40B4-BE49-F238E27FC236}">
                <a16:creationId xmlns:a16="http://schemas.microsoft.com/office/drawing/2014/main" id="{A50A7B80-5AF6-C0D8-2705-C38A524E52C4}"/>
              </a:ext>
            </a:extLst>
          </p:cNvPr>
          <p:cNvSpPr txBox="1"/>
          <p:nvPr/>
        </p:nvSpPr>
        <p:spPr>
          <a:xfrm>
            <a:off x="7984381" y="1671115"/>
            <a:ext cx="3372055" cy="219750"/>
          </a:xfrm>
          <a:prstGeom prst="rect">
            <a:avLst/>
          </a:prstGeom>
          <a:noFill/>
        </p:spPr>
        <p:txBody>
          <a:bodyPr wrap="square" lIns="0" tIns="0" rIns="0" bIns="0">
            <a:noAutofit/>
          </a:bodyPr>
          <a:lstStyle/>
          <a:p>
            <a:pPr marL="285750" indent="-182880">
              <a:lnSpc>
                <a:spcPct val="114000"/>
              </a:lnSpc>
              <a:buClr>
                <a:schemeClr val="accent4"/>
              </a:buClr>
              <a:buSzPct val="120000"/>
              <a:buFont typeface="Montserrat" pitchFamily="2" charset="0"/>
              <a:buChar char="›"/>
            </a:pPr>
            <a:r>
              <a:rPr lang="en-US" sz="1400" dirty="0">
                <a:solidFill>
                  <a:schemeClr val="tx2"/>
                </a:solidFill>
                <a:latin typeface="Montserrat SemiBold" pitchFamily="2" charset="0"/>
              </a:rPr>
              <a:t>Customer Satisfaction (CSAT)</a:t>
            </a:r>
          </a:p>
        </p:txBody>
      </p:sp>
      <p:sp>
        <p:nvSpPr>
          <p:cNvPr id="42" name="TextBox 41">
            <a:extLst>
              <a:ext uri="{FF2B5EF4-FFF2-40B4-BE49-F238E27FC236}">
                <a16:creationId xmlns:a16="http://schemas.microsoft.com/office/drawing/2014/main" id="{A3FFAC46-5CBD-4EC7-D6B9-6D53AFD06A99}"/>
              </a:ext>
            </a:extLst>
          </p:cNvPr>
          <p:cNvSpPr txBox="1"/>
          <p:nvPr/>
        </p:nvSpPr>
        <p:spPr>
          <a:xfrm>
            <a:off x="896212" y="2085976"/>
            <a:ext cx="2164795" cy="430887"/>
          </a:xfrm>
          <a:prstGeom prst="rect">
            <a:avLst/>
          </a:prstGeom>
          <a:noFill/>
        </p:spPr>
        <p:txBody>
          <a:bodyPr wrap="square" lIns="0" tIns="0" rIns="0" bIns="0">
            <a:noAutofit/>
          </a:bodyPr>
          <a:lstStyle/>
          <a:p>
            <a:pPr>
              <a:lnSpc>
                <a:spcPct val="114000"/>
              </a:lnSpc>
            </a:pPr>
            <a:r>
              <a:rPr lang="en-US" sz="2800" dirty="0">
                <a:solidFill>
                  <a:schemeClr val="accent4"/>
                </a:solidFill>
                <a:latin typeface="+mj-lt"/>
              </a:rPr>
              <a:t>12.5M/15M$</a:t>
            </a:r>
          </a:p>
        </p:txBody>
      </p:sp>
      <p:sp>
        <p:nvSpPr>
          <p:cNvPr id="43" name="TextBox 42">
            <a:extLst>
              <a:ext uri="{FF2B5EF4-FFF2-40B4-BE49-F238E27FC236}">
                <a16:creationId xmlns:a16="http://schemas.microsoft.com/office/drawing/2014/main" id="{3061E3F0-1924-4602-DFBD-BE15707AEAA7}"/>
              </a:ext>
            </a:extLst>
          </p:cNvPr>
          <p:cNvSpPr txBox="1"/>
          <p:nvPr/>
        </p:nvSpPr>
        <p:spPr>
          <a:xfrm>
            <a:off x="4414771" y="2085976"/>
            <a:ext cx="1192836" cy="430887"/>
          </a:xfrm>
          <a:prstGeom prst="rect">
            <a:avLst/>
          </a:prstGeom>
          <a:noFill/>
        </p:spPr>
        <p:txBody>
          <a:bodyPr wrap="square" lIns="0" tIns="0" rIns="0" bIns="0">
            <a:noAutofit/>
          </a:bodyPr>
          <a:lstStyle/>
          <a:p>
            <a:pPr>
              <a:lnSpc>
                <a:spcPct val="114000"/>
              </a:lnSpc>
            </a:pPr>
            <a:r>
              <a:rPr lang="en-US" sz="2800" dirty="0">
                <a:solidFill>
                  <a:schemeClr val="accent4"/>
                </a:solidFill>
                <a:latin typeface="+mj-lt"/>
              </a:rPr>
              <a:t>+28%</a:t>
            </a:r>
          </a:p>
        </p:txBody>
      </p:sp>
      <p:sp>
        <p:nvSpPr>
          <p:cNvPr id="44" name="TextBox 43">
            <a:extLst>
              <a:ext uri="{FF2B5EF4-FFF2-40B4-BE49-F238E27FC236}">
                <a16:creationId xmlns:a16="http://schemas.microsoft.com/office/drawing/2014/main" id="{0C6B185D-4701-0439-8DF3-E5B39FC0EC1C}"/>
              </a:ext>
            </a:extLst>
          </p:cNvPr>
          <p:cNvSpPr txBox="1"/>
          <p:nvPr/>
        </p:nvSpPr>
        <p:spPr>
          <a:xfrm>
            <a:off x="8075741" y="2085976"/>
            <a:ext cx="918399" cy="430887"/>
          </a:xfrm>
          <a:prstGeom prst="rect">
            <a:avLst/>
          </a:prstGeom>
          <a:noFill/>
        </p:spPr>
        <p:txBody>
          <a:bodyPr wrap="square" lIns="0" tIns="0" rIns="0" bIns="0">
            <a:noAutofit/>
          </a:bodyPr>
          <a:lstStyle/>
          <a:p>
            <a:pPr>
              <a:lnSpc>
                <a:spcPct val="114000"/>
              </a:lnSpc>
            </a:pPr>
            <a:r>
              <a:rPr lang="en-US" sz="2800" dirty="0">
                <a:solidFill>
                  <a:schemeClr val="accent4"/>
                </a:solidFill>
                <a:latin typeface="+mj-lt"/>
              </a:rPr>
              <a:t>92%</a:t>
            </a:r>
          </a:p>
        </p:txBody>
      </p:sp>
      <p:sp>
        <p:nvSpPr>
          <p:cNvPr id="45" name="Isosceles Triangle 47">
            <a:extLst>
              <a:ext uri="{FF2B5EF4-FFF2-40B4-BE49-F238E27FC236}">
                <a16:creationId xmlns:a16="http://schemas.microsoft.com/office/drawing/2014/main" id="{0E8DFD5D-E658-0293-FDD4-5D712CF23AAA}"/>
              </a:ext>
            </a:extLst>
          </p:cNvPr>
          <p:cNvSpPr/>
          <p:nvPr/>
        </p:nvSpPr>
        <p:spPr>
          <a:xfrm rot="5400000">
            <a:off x="6459104" y="4067568"/>
            <a:ext cx="193827" cy="87733"/>
          </a:xfrm>
          <a:custGeom>
            <a:avLst/>
            <a:gdLst>
              <a:gd name="connsiteX0" fmla="*/ 0 w 341513"/>
              <a:gd name="connsiteY0" fmla="*/ 294408 h 294408"/>
              <a:gd name="connsiteX1" fmla="*/ 170757 w 341513"/>
              <a:gd name="connsiteY1" fmla="*/ 0 h 294408"/>
              <a:gd name="connsiteX2" fmla="*/ 341513 w 341513"/>
              <a:gd name="connsiteY2" fmla="*/ 294408 h 294408"/>
              <a:gd name="connsiteX3" fmla="*/ 0 w 341513"/>
              <a:gd name="connsiteY3" fmla="*/ 294408 h 294408"/>
              <a:gd name="connsiteX0" fmla="*/ 0 w 341513"/>
              <a:gd name="connsiteY0" fmla="*/ 294408 h 385848"/>
              <a:gd name="connsiteX1" fmla="*/ 170757 w 341513"/>
              <a:gd name="connsiteY1" fmla="*/ 0 h 385848"/>
              <a:gd name="connsiteX2" fmla="*/ 341513 w 341513"/>
              <a:gd name="connsiteY2" fmla="*/ 294408 h 385848"/>
              <a:gd name="connsiteX3" fmla="*/ 91440 w 341513"/>
              <a:gd name="connsiteY3" fmla="*/ 385848 h 385848"/>
              <a:gd name="connsiteX0" fmla="*/ 0 w 341513"/>
              <a:gd name="connsiteY0" fmla="*/ 294408 h 294408"/>
              <a:gd name="connsiteX1" fmla="*/ 170757 w 341513"/>
              <a:gd name="connsiteY1" fmla="*/ 0 h 294408"/>
              <a:gd name="connsiteX2" fmla="*/ 341513 w 341513"/>
              <a:gd name="connsiteY2" fmla="*/ 294408 h 294408"/>
            </a:gdLst>
            <a:ahLst/>
            <a:cxnLst>
              <a:cxn ang="0">
                <a:pos x="connsiteX0" y="connsiteY0"/>
              </a:cxn>
              <a:cxn ang="0">
                <a:pos x="connsiteX1" y="connsiteY1"/>
              </a:cxn>
              <a:cxn ang="0">
                <a:pos x="connsiteX2" y="connsiteY2"/>
              </a:cxn>
            </a:cxnLst>
            <a:rect l="l" t="t" r="r" b="b"/>
            <a:pathLst>
              <a:path w="341513" h="294408">
                <a:moveTo>
                  <a:pt x="0" y="294408"/>
                </a:moveTo>
                <a:lnTo>
                  <a:pt x="170757" y="0"/>
                </a:lnTo>
                <a:lnTo>
                  <a:pt x="341513" y="294408"/>
                </a:lnTo>
              </a:path>
            </a:pathLst>
          </a:custGeom>
          <a:noFill/>
          <a:ln w="25400">
            <a:solidFill>
              <a:schemeClr val="accent4"/>
            </a:solidFill>
            <a:beve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47" name="TextBox 46">
            <a:extLst>
              <a:ext uri="{FF2B5EF4-FFF2-40B4-BE49-F238E27FC236}">
                <a16:creationId xmlns:a16="http://schemas.microsoft.com/office/drawing/2014/main" id="{8E8C6CCB-3D3C-67EC-66C1-4B555806A2A5}"/>
              </a:ext>
            </a:extLst>
          </p:cNvPr>
          <p:cNvSpPr txBox="1"/>
          <p:nvPr/>
        </p:nvSpPr>
        <p:spPr>
          <a:xfrm>
            <a:off x="876865" y="2941447"/>
            <a:ext cx="652780" cy="153888"/>
          </a:xfrm>
          <a:prstGeom prst="rect">
            <a:avLst/>
          </a:prstGeom>
          <a:noFill/>
        </p:spPr>
        <p:txBody>
          <a:bodyPr wrap="square" lIns="0" tIns="0" rIns="0" bIns="0">
            <a:noAutofit/>
          </a:bodyPr>
          <a:lstStyle/>
          <a:p>
            <a:pPr>
              <a:lnSpc>
                <a:spcPct val="114000"/>
              </a:lnSpc>
            </a:pPr>
            <a:r>
              <a:rPr lang="en-US" sz="1000" i="1" dirty="0"/>
              <a:t>On Track</a:t>
            </a:r>
          </a:p>
        </p:txBody>
      </p:sp>
      <p:pic>
        <p:nvPicPr>
          <p:cNvPr id="49" name="Graphic 48">
            <a:extLst>
              <a:ext uri="{FF2B5EF4-FFF2-40B4-BE49-F238E27FC236}">
                <a16:creationId xmlns:a16="http://schemas.microsoft.com/office/drawing/2014/main" id="{9F1D4A10-16A8-4896-9824-44D6D67BA0A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84861" y="2961178"/>
            <a:ext cx="134157" cy="134157"/>
          </a:xfrm>
          <a:prstGeom prst="rect">
            <a:avLst/>
          </a:prstGeom>
        </p:spPr>
      </p:pic>
      <p:grpSp>
        <p:nvGrpSpPr>
          <p:cNvPr id="56" name="Group 55">
            <a:extLst>
              <a:ext uri="{FF2B5EF4-FFF2-40B4-BE49-F238E27FC236}">
                <a16:creationId xmlns:a16="http://schemas.microsoft.com/office/drawing/2014/main" id="{15165619-00E2-E286-6529-171DABDE5420}"/>
              </a:ext>
            </a:extLst>
          </p:cNvPr>
          <p:cNvGrpSpPr/>
          <p:nvPr/>
        </p:nvGrpSpPr>
        <p:grpSpPr>
          <a:xfrm>
            <a:off x="1708391" y="3017464"/>
            <a:ext cx="2231149" cy="97963"/>
            <a:chOff x="1708391" y="3328998"/>
            <a:chExt cx="2381908" cy="0"/>
          </a:xfrm>
        </p:grpSpPr>
        <p:cxnSp>
          <p:nvCxnSpPr>
            <p:cNvPr id="51" name="Straight Connector 50">
              <a:extLst>
                <a:ext uri="{FF2B5EF4-FFF2-40B4-BE49-F238E27FC236}">
                  <a16:creationId xmlns:a16="http://schemas.microsoft.com/office/drawing/2014/main" id="{A0D3EFE1-46E0-0132-DC2C-311E80AF13E8}"/>
                </a:ext>
              </a:extLst>
            </p:cNvPr>
            <p:cNvCxnSpPr>
              <a:cxnSpLocks/>
            </p:cNvCxnSpPr>
            <p:nvPr/>
          </p:nvCxnSpPr>
          <p:spPr>
            <a:xfrm>
              <a:off x="1708391" y="3328998"/>
              <a:ext cx="2381908" cy="0"/>
            </a:xfrm>
            <a:prstGeom prst="line">
              <a:avLst/>
            </a:prstGeom>
            <a:ln w="38100" cap="rnd">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92CC9907-E5E5-B69F-B45C-925281644C6F}"/>
                </a:ext>
              </a:extLst>
            </p:cNvPr>
            <p:cNvCxnSpPr>
              <a:cxnSpLocks/>
            </p:cNvCxnSpPr>
            <p:nvPr/>
          </p:nvCxnSpPr>
          <p:spPr>
            <a:xfrm>
              <a:off x="1708391" y="3328998"/>
              <a:ext cx="2041548" cy="0"/>
            </a:xfrm>
            <a:prstGeom prst="line">
              <a:avLst/>
            </a:prstGeom>
            <a:ln w="38100" cap="rnd">
              <a:solidFill>
                <a:schemeClr val="accent4"/>
              </a:solidFill>
            </a:ln>
          </p:spPr>
          <p:style>
            <a:lnRef idx="2">
              <a:schemeClr val="accent1"/>
            </a:lnRef>
            <a:fillRef idx="0">
              <a:schemeClr val="accent1"/>
            </a:fillRef>
            <a:effectRef idx="1">
              <a:schemeClr val="accent1"/>
            </a:effectRef>
            <a:fontRef idx="minor">
              <a:schemeClr val="tx1"/>
            </a:fontRef>
          </p:style>
        </p:cxnSp>
      </p:grpSp>
      <p:sp>
        <p:nvSpPr>
          <p:cNvPr id="55" name="TextBox 54">
            <a:extLst>
              <a:ext uri="{FF2B5EF4-FFF2-40B4-BE49-F238E27FC236}">
                <a16:creationId xmlns:a16="http://schemas.microsoft.com/office/drawing/2014/main" id="{9C7D86D9-8C32-8356-FBED-F5C5682C2B15}"/>
              </a:ext>
            </a:extLst>
          </p:cNvPr>
          <p:cNvSpPr txBox="1"/>
          <p:nvPr/>
        </p:nvSpPr>
        <p:spPr>
          <a:xfrm>
            <a:off x="3625679" y="2813007"/>
            <a:ext cx="340360" cy="169277"/>
          </a:xfrm>
          <a:prstGeom prst="rect">
            <a:avLst/>
          </a:prstGeom>
          <a:noFill/>
        </p:spPr>
        <p:txBody>
          <a:bodyPr wrap="square" lIns="0" tIns="0" rIns="0" bIns="0" rtlCol="0">
            <a:spAutoFit/>
          </a:bodyPr>
          <a:lstStyle/>
          <a:p>
            <a:r>
              <a:rPr lang="en-US" sz="1100" dirty="0">
                <a:solidFill>
                  <a:schemeClr val="accent4"/>
                </a:solidFill>
                <a:latin typeface="Montserrat ExtraBold" pitchFamily="2" charset="0"/>
              </a:rPr>
              <a:t>83%</a:t>
            </a:r>
          </a:p>
        </p:txBody>
      </p:sp>
      <p:sp>
        <p:nvSpPr>
          <p:cNvPr id="57" name="TextBox 56">
            <a:extLst>
              <a:ext uri="{FF2B5EF4-FFF2-40B4-BE49-F238E27FC236}">
                <a16:creationId xmlns:a16="http://schemas.microsoft.com/office/drawing/2014/main" id="{7A5C75BD-0FEB-E497-FD6E-3713D1CFF94E}"/>
              </a:ext>
            </a:extLst>
          </p:cNvPr>
          <p:cNvSpPr txBox="1"/>
          <p:nvPr/>
        </p:nvSpPr>
        <p:spPr>
          <a:xfrm>
            <a:off x="4757101" y="2882908"/>
            <a:ext cx="1192836" cy="184666"/>
          </a:xfrm>
          <a:prstGeom prst="rect">
            <a:avLst/>
          </a:prstGeom>
          <a:noFill/>
        </p:spPr>
        <p:txBody>
          <a:bodyPr wrap="square" lIns="0" tIns="0" rIns="0" bIns="0">
            <a:noAutofit/>
          </a:bodyPr>
          <a:lstStyle/>
          <a:p>
            <a:pPr>
              <a:lnSpc>
                <a:spcPct val="114000"/>
              </a:lnSpc>
            </a:pPr>
            <a:r>
              <a:rPr lang="en-US" sz="1200" dirty="0">
                <a:solidFill>
                  <a:schemeClr val="tx2"/>
                </a:solidFill>
                <a:latin typeface="Montserrat SemiBold" pitchFamily="2" charset="0"/>
              </a:rPr>
              <a:t>Goal: </a:t>
            </a:r>
            <a:r>
              <a:rPr lang="en-US" sz="1200" dirty="0">
                <a:solidFill>
                  <a:schemeClr val="tx2"/>
                </a:solidFill>
                <a:latin typeface="Montserrat ExtraBold" pitchFamily="2" charset="0"/>
              </a:rPr>
              <a:t>+30%</a:t>
            </a:r>
          </a:p>
        </p:txBody>
      </p:sp>
      <p:sp>
        <p:nvSpPr>
          <p:cNvPr id="58" name="TextBox 57">
            <a:extLst>
              <a:ext uri="{FF2B5EF4-FFF2-40B4-BE49-F238E27FC236}">
                <a16:creationId xmlns:a16="http://schemas.microsoft.com/office/drawing/2014/main" id="{E23193D6-ABBD-2549-FC26-19D1C7298417}"/>
              </a:ext>
            </a:extLst>
          </p:cNvPr>
          <p:cNvSpPr txBox="1"/>
          <p:nvPr/>
        </p:nvSpPr>
        <p:spPr>
          <a:xfrm>
            <a:off x="6926892" y="2941447"/>
            <a:ext cx="652780" cy="153888"/>
          </a:xfrm>
          <a:prstGeom prst="rect">
            <a:avLst/>
          </a:prstGeom>
          <a:noFill/>
        </p:spPr>
        <p:txBody>
          <a:bodyPr wrap="square" lIns="0" tIns="0" rIns="0" bIns="0">
            <a:noAutofit/>
          </a:bodyPr>
          <a:lstStyle/>
          <a:p>
            <a:pPr>
              <a:lnSpc>
                <a:spcPct val="114000"/>
              </a:lnSpc>
            </a:pPr>
            <a:r>
              <a:rPr lang="en-US" sz="1000" i="1" dirty="0"/>
              <a:t>On Track</a:t>
            </a:r>
          </a:p>
        </p:txBody>
      </p:sp>
      <p:pic>
        <p:nvPicPr>
          <p:cNvPr id="59" name="Graphic 58">
            <a:extLst>
              <a:ext uri="{FF2B5EF4-FFF2-40B4-BE49-F238E27FC236}">
                <a16:creationId xmlns:a16="http://schemas.microsoft.com/office/drawing/2014/main" id="{3BA5D4A1-62BC-8B78-9CA8-4B843F3682C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34888" y="2961178"/>
            <a:ext cx="134157" cy="134157"/>
          </a:xfrm>
          <a:prstGeom prst="rect">
            <a:avLst/>
          </a:prstGeom>
        </p:spPr>
      </p:pic>
      <p:pic>
        <p:nvPicPr>
          <p:cNvPr id="60" name="Graphic 59">
            <a:extLst>
              <a:ext uri="{FF2B5EF4-FFF2-40B4-BE49-F238E27FC236}">
                <a16:creationId xmlns:a16="http://schemas.microsoft.com/office/drawing/2014/main" id="{69C5514A-6379-1820-F563-B7E64449D6AB}"/>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4441139" y="2851676"/>
            <a:ext cx="265791" cy="265791"/>
          </a:xfrm>
          <a:prstGeom prst="rect">
            <a:avLst/>
          </a:prstGeom>
        </p:spPr>
      </p:pic>
      <p:sp>
        <p:nvSpPr>
          <p:cNvPr id="61" name="Isosceles Triangle 47">
            <a:extLst>
              <a:ext uri="{FF2B5EF4-FFF2-40B4-BE49-F238E27FC236}">
                <a16:creationId xmlns:a16="http://schemas.microsoft.com/office/drawing/2014/main" id="{3414D62A-E42B-1023-004A-DF58DABB4CA8}"/>
              </a:ext>
            </a:extLst>
          </p:cNvPr>
          <p:cNvSpPr/>
          <p:nvPr/>
        </p:nvSpPr>
        <p:spPr>
          <a:xfrm>
            <a:off x="8092744" y="2929731"/>
            <a:ext cx="193827" cy="87733"/>
          </a:xfrm>
          <a:custGeom>
            <a:avLst/>
            <a:gdLst>
              <a:gd name="connsiteX0" fmla="*/ 0 w 341513"/>
              <a:gd name="connsiteY0" fmla="*/ 294408 h 294408"/>
              <a:gd name="connsiteX1" fmla="*/ 170757 w 341513"/>
              <a:gd name="connsiteY1" fmla="*/ 0 h 294408"/>
              <a:gd name="connsiteX2" fmla="*/ 341513 w 341513"/>
              <a:gd name="connsiteY2" fmla="*/ 294408 h 294408"/>
              <a:gd name="connsiteX3" fmla="*/ 0 w 341513"/>
              <a:gd name="connsiteY3" fmla="*/ 294408 h 294408"/>
              <a:gd name="connsiteX0" fmla="*/ 0 w 341513"/>
              <a:gd name="connsiteY0" fmla="*/ 294408 h 385848"/>
              <a:gd name="connsiteX1" fmla="*/ 170757 w 341513"/>
              <a:gd name="connsiteY1" fmla="*/ 0 h 385848"/>
              <a:gd name="connsiteX2" fmla="*/ 341513 w 341513"/>
              <a:gd name="connsiteY2" fmla="*/ 294408 h 385848"/>
              <a:gd name="connsiteX3" fmla="*/ 91440 w 341513"/>
              <a:gd name="connsiteY3" fmla="*/ 385848 h 385848"/>
              <a:gd name="connsiteX0" fmla="*/ 0 w 341513"/>
              <a:gd name="connsiteY0" fmla="*/ 294408 h 294408"/>
              <a:gd name="connsiteX1" fmla="*/ 170757 w 341513"/>
              <a:gd name="connsiteY1" fmla="*/ 0 h 294408"/>
              <a:gd name="connsiteX2" fmla="*/ 341513 w 341513"/>
              <a:gd name="connsiteY2" fmla="*/ 294408 h 294408"/>
            </a:gdLst>
            <a:ahLst/>
            <a:cxnLst>
              <a:cxn ang="0">
                <a:pos x="connsiteX0" y="connsiteY0"/>
              </a:cxn>
              <a:cxn ang="0">
                <a:pos x="connsiteX1" y="connsiteY1"/>
              </a:cxn>
              <a:cxn ang="0">
                <a:pos x="connsiteX2" y="connsiteY2"/>
              </a:cxn>
            </a:cxnLst>
            <a:rect l="l" t="t" r="r" b="b"/>
            <a:pathLst>
              <a:path w="341513" h="294408">
                <a:moveTo>
                  <a:pt x="0" y="294408"/>
                </a:moveTo>
                <a:lnTo>
                  <a:pt x="170757" y="0"/>
                </a:lnTo>
                <a:lnTo>
                  <a:pt x="341513" y="294408"/>
                </a:lnTo>
              </a:path>
            </a:pathLst>
          </a:custGeom>
          <a:noFill/>
          <a:ln w="25400">
            <a:solidFill>
              <a:schemeClr val="accent4"/>
            </a:solidFill>
            <a:beve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62" name="TextBox 61">
            <a:extLst>
              <a:ext uri="{FF2B5EF4-FFF2-40B4-BE49-F238E27FC236}">
                <a16:creationId xmlns:a16="http://schemas.microsoft.com/office/drawing/2014/main" id="{F604F735-8849-EBF8-7D3A-CD8C607A3EB0}"/>
              </a:ext>
            </a:extLst>
          </p:cNvPr>
          <p:cNvSpPr txBox="1"/>
          <p:nvPr/>
        </p:nvSpPr>
        <p:spPr>
          <a:xfrm>
            <a:off x="8375945" y="2882908"/>
            <a:ext cx="2164794" cy="184666"/>
          </a:xfrm>
          <a:prstGeom prst="rect">
            <a:avLst/>
          </a:prstGeom>
          <a:noFill/>
        </p:spPr>
        <p:txBody>
          <a:bodyPr wrap="square" lIns="0" tIns="0" rIns="0" bIns="0">
            <a:noAutofit/>
          </a:bodyPr>
          <a:lstStyle/>
          <a:p>
            <a:pPr>
              <a:lnSpc>
                <a:spcPct val="114000"/>
              </a:lnSpc>
            </a:pPr>
            <a:r>
              <a:rPr lang="en-US" sz="1200" dirty="0">
                <a:solidFill>
                  <a:schemeClr val="tx2"/>
                </a:solidFill>
                <a:latin typeface="Montserrat SemiBold" pitchFamily="2" charset="0"/>
              </a:rPr>
              <a:t>4% from last quarter</a:t>
            </a:r>
            <a:endParaRPr lang="en-US" sz="1200" dirty="0">
              <a:solidFill>
                <a:schemeClr val="tx2"/>
              </a:solidFill>
              <a:latin typeface="Montserrat ExtraBold" pitchFamily="2" charset="0"/>
            </a:endParaRPr>
          </a:p>
        </p:txBody>
      </p:sp>
      <p:sp>
        <p:nvSpPr>
          <p:cNvPr id="63" name="TextBox 62">
            <a:extLst>
              <a:ext uri="{FF2B5EF4-FFF2-40B4-BE49-F238E27FC236}">
                <a16:creationId xmlns:a16="http://schemas.microsoft.com/office/drawing/2014/main" id="{E5A80082-00E4-6219-3F20-015B558853BE}"/>
              </a:ext>
            </a:extLst>
          </p:cNvPr>
          <p:cNvSpPr txBox="1"/>
          <p:nvPr/>
        </p:nvSpPr>
        <p:spPr>
          <a:xfrm>
            <a:off x="10687791" y="2941447"/>
            <a:ext cx="652780" cy="153888"/>
          </a:xfrm>
          <a:prstGeom prst="rect">
            <a:avLst/>
          </a:prstGeom>
          <a:noFill/>
        </p:spPr>
        <p:txBody>
          <a:bodyPr wrap="square" lIns="0" tIns="0" rIns="0" bIns="0">
            <a:noAutofit/>
          </a:bodyPr>
          <a:lstStyle/>
          <a:p>
            <a:pPr>
              <a:lnSpc>
                <a:spcPct val="114000"/>
              </a:lnSpc>
            </a:pPr>
            <a:r>
              <a:rPr lang="en-US" sz="1000" i="1" dirty="0"/>
              <a:t>On Track</a:t>
            </a:r>
          </a:p>
        </p:txBody>
      </p:sp>
      <p:pic>
        <p:nvPicPr>
          <p:cNvPr id="64" name="Graphic 63">
            <a:extLst>
              <a:ext uri="{FF2B5EF4-FFF2-40B4-BE49-F238E27FC236}">
                <a16:creationId xmlns:a16="http://schemas.microsoft.com/office/drawing/2014/main" id="{BE628ED8-B438-38BB-0F30-A879948F219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95787" y="2961178"/>
            <a:ext cx="134157" cy="134157"/>
          </a:xfrm>
          <a:prstGeom prst="rect">
            <a:avLst/>
          </a:prstGeom>
        </p:spPr>
      </p:pic>
      <p:pic>
        <p:nvPicPr>
          <p:cNvPr id="65" name="Graphic 64">
            <a:extLst>
              <a:ext uri="{FF2B5EF4-FFF2-40B4-BE49-F238E27FC236}">
                <a16:creationId xmlns:a16="http://schemas.microsoft.com/office/drawing/2014/main" id="{45DE7207-EB3D-9DC2-8E9D-16EDA5147051}"/>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t="-12793" b="-12793"/>
          <a:stretch/>
        </p:blipFill>
        <p:spPr>
          <a:xfrm>
            <a:off x="8994140" y="3513814"/>
            <a:ext cx="222433" cy="279345"/>
          </a:xfrm>
          <a:prstGeom prst="rect">
            <a:avLst/>
          </a:prstGeom>
        </p:spPr>
      </p:pic>
    </p:spTree>
    <p:extLst>
      <p:ext uri="{BB962C8B-B14F-4D97-AF65-F5344CB8AC3E}">
        <p14:creationId xmlns:p14="http://schemas.microsoft.com/office/powerpoint/2010/main" val="30544852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A70BE240-112D-96EC-8B5B-5F8C4546EC6D}"/>
              </a:ext>
            </a:extLst>
          </p:cNvPr>
          <p:cNvSpPr>
            <a:spLocks/>
          </p:cNvSpPr>
          <p:nvPr/>
        </p:nvSpPr>
        <p:spPr>
          <a:xfrm>
            <a:off x="7992645" y="1580262"/>
            <a:ext cx="3589751" cy="2885470"/>
          </a:xfrm>
          <a:prstGeom prst="roundRect">
            <a:avLst>
              <a:gd name="adj" fmla="val 5704"/>
            </a:avLst>
          </a:prstGeom>
          <a:solidFill>
            <a:srgbClr val="082A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Rounded Corners 38">
            <a:extLst>
              <a:ext uri="{FF2B5EF4-FFF2-40B4-BE49-F238E27FC236}">
                <a16:creationId xmlns:a16="http://schemas.microsoft.com/office/drawing/2014/main" id="{DF77C86C-6F99-F7E1-253C-3A823A332E54}"/>
              </a:ext>
            </a:extLst>
          </p:cNvPr>
          <p:cNvSpPr>
            <a:spLocks/>
          </p:cNvSpPr>
          <p:nvPr/>
        </p:nvSpPr>
        <p:spPr>
          <a:xfrm>
            <a:off x="4301119" y="1580262"/>
            <a:ext cx="3589751" cy="2885470"/>
          </a:xfrm>
          <a:prstGeom prst="roundRect">
            <a:avLst>
              <a:gd name="adj" fmla="val 5704"/>
            </a:avLst>
          </a:prstGeom>
          <a:solidFill>
            <a:srgbClr val="082A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Rounded Corners 39">
            <a:extLst>
              <a:ext uri="{FF2B5EF4-FFF2-40B4-BE49-F238E27FC236}">
                <a16:creationId xmlns:a16="http://schemas.microsoft.com/office/drawing/2014/main" id="{3CF9E21A-BE27-3488-D091-0EA9CD90591F}"/>
              </a:ext>
            </a:extLst>
          </p:cNvPr>
          <p:cNvSpPr>
            <a:spLocks/>
          </p:cNvSpPr>
          <p:nvPr/>
        </p:nvSpPr>
        <p:spPr>
          <a:xfrm>
            <a:off x="609593" y="1580262"/>
            <a:ext cx="3589751" cy="2885470"/>
          </a:xfrm>
          <a:prstGeom prst="roundRect">
            <a:avLst>
              <a:gd name="adj" fmla="val 5704"/>
            </a:avLst>
          </a:prstGeom>
          <a:solidFill>
            <a:srgbClr val="082A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E899D820-01E9-DDCE-AA2D-9139787D4F26}"/>
              </a:ext>
            </a:extLst>
          </p:cNvPr>
          <p:cNvSpPr txBox="1">
            <a:spLocks/>
          </p:cNvSpPr>
          <p:nvPr/>
        </p:nvSpPr>
        <p:spPr>
          <a:xfrm>
            <a:off x="4292628" y="3218560"/>
            <a:ext cx="3606739" cy="738664"/>
          </a:xfrm>
          <a:prstGeom prst="rect">
            <a:avLst/>
          </a:prstGeom>
          <a:noFill/>
        </p:spPr>
        <p:txBody>
          <a:bodyPr wrap="square">
            <a:noAutofit/>
          </a:bodyPr>
          <a:lstStyle/>
          <a:p>
            <a:pPr algn="ctr">
              <a:lnSpc>
                <a:spcPct val="114000"/>
              </a:lnSpc>
            </a:pPr>
            <a:r>
              <a:rPr lang="en-US" sz="1400" dirty="0"/>
              <a:t>in digitally mature businesses compared to those at early adoption stages.</a:t>
            </a:r>
          </a:p>
        </p:txBody>
      </p:sp>
      <p:sp>
        <p:nvSpPr>
          <p:cNvPr id="29" name="TextBox 28">
            <a:extLst>
              <a:ext uri="{FF2B5EF4-FFF2-40B4-BE49-F238E27FC236}">
                <a16:creationId xmlns:a16="http://schemas.microsoft.com/office/drawing/2014/main" id="{AFF0C1A6-22C2-E472-71C8-40B6AA0FA0D9}"/>
              </a:ext>
            </a:extLst>
          </p:cNvPr>
          <p:cNvSpPr txBox="1">
            <a:spLocks/>
          </p:cNvSpPr>
          <p:nvPr/>
        </p:nvSpPr>
        <p:spPr>
          <a:xfrm>
            <a:off x="7975658" y="3218560"/>
            <a:ext cx="3606739" cy="738664"/>
          </a:xfrm>
          <a:prstGeom prst="rect">
            <a:avLst/>
          </a:prstGeom>
          <a:noFill/>
        </p:spPr>
        <p:txBody>
          <a:bodyPr wrap="square">
            <a:noAutofit/>
          </a:bodyPr>
          <a:lstStyle/>
          <a:p>
            <a:pPr algn="ctr">
              <a:lnSpc>
                <a:spcPct val="114000"/>
              </a:lnSpc>
            </a:pPr>
            <a:r>
              <a:rPr lang="en-US" sz="1400" dirty="0"/>
              <a:t>believe customer experience is the primary driver of their digital investments.</a:t>
            </a:r>
          </a:p>
        </p:txBody>
      </p:sp>
      <p:sp>
        <p:nvSpPr>
          <p:cNvPr id="27" name="TextBox 26">
            <a:extLst>
              <a:ext uri="{FF2B5EF4-FFF2-40B4-BE49-F238E27FC236}">
                <a16:creationId xmlns:a16="http://schemas.microsoft.com/office/drawing/2014/main" id="{2824363B-9465-7C25-9518-9A09D3AFA6AD}"/>
              </a:ext>
            </a:extLst>
          </p:cNvPr>
          <p:cNvSpPr txBox="1">
            <a:spLocks/>
          </p:cNvSpPr>
          <p:nvPr/>
        </p:nvSpPr>
        <p:spPr>
          <a:xfrm>
            <a:off x="609598" y="3218560"/>
            <a:ext cx="3606739" cy="738664"/>
          </a:xfrm>
          <a:prstGeom prst="rect">
            <a:avLst/>
          </a:prstGeom>
          <a:noFill/>
        </p:spPr>
        <p:txBody>
          <a:bodyPr wrap="square">
            <a:noAutofit/>
          </a:bodyPr>
          <a:lstStyle/>
          <a:p>
            <a:pPr algn="ctr">
              <a:lnSpc>
                <a:spcPct val="114000"/>
              </a:lnSpc>
            </a:pPr>
            <a:r>
              <a:rPr lang="en-US" sz="1400" dirty="0"/>
              <a:t>report increased operational efficiency after adopting digital transformation strategies.</a:t>
            </a:r>
          </a:p>
        </p:txBody>
      </p:sp>
      <p:sp>
        <p:nvSpPr>
          <p:cNvPr id="8" name="Text Placeholder 7">
            <a:extLst>
              <a:ext uri="{FF2B5EF4-FFF2-40B4-BE49-F238E27FC236}">
                <a16:creationId xmlns:a16="http://schemas.microsoft.com/office/drawing/2014/main" id="{B20DD7D2-C3C7-B51C-9D6B-9DDEDE25EB3E}"/>
              </a:ext>
            </a:extLst>
          </p:cNvPr>
          <p:cNvSpPr>
            <a:spLocks noGrp="1"/>
          </p:cNvSpPr>
          <p:nvPr>
            <p:ph type="body" sz="quarter" idx="18"/>
          </p:nvPr>
        </p:nvSpPr>
        <p:spPr>
          <a:xfrm>
            <a:off x="3197860" y="6279450"/>
            <a:ext cx="5796280" cy="166199"/>
          </a:xfrm>
        </p:spPr>
        <p:txBody>
          <a:bodyPr>
            <a:normAutofit/>
          </a:bodyPr>
          <a:lstStyle/>
          <a:p>
            <a:r>
              <a:rPr lang="en-US" dirty="0"/>
              <a:t>Key Statistics Proving the Value of Digital Transformation in 2025</a:t>
            </a:r>
          </a:p>
        </p:txBody>
      </p:sp>
      <p:sp>
        <p:nvSpPr>
          <p:cNvPr id="6" name="Text Placeholder 5">
            <a:extLst>
              <a:ext uri="{FF2B5EF4-FFF2-40B4-BE49-F238E27FC236}">
                <a16:creationId xmlns:a16="http://schemas.microsoft.com/office/drawing/2014/main" id="{1DCE7437-0BCC-F947-FB75-5BA78CBD8A75}"/>
              </a:ext>
            </a:extLst>
          </p:cNvPr>
          <p:cNvSpPr>
            <a:spLocks noGrp="1"/>
          </p:cNvSpPr>
          <p:nvPr>
            <p:ph type="body" sz="quarter" idx="16"/>
          </p:nvPr>
        </p:nvSpPr>
        <p:spPr>
          <a:xfrm>
            <a:off x="946152" y="6279450"/>
            <a:ext cx="2203446" cy="166199"/>
          </a:xfrm>
        </p:spPr>
        <p:txBody>
          <a:bodyPr/>
          <a:lstStyle/>
          <a:p>
            <a:r>
              <a:rPr lang="en-US" dirty="0"/>
              <a:t>Introduction</a:t>
            </a:r>
          </a:p>
        </p:txBody>
      </p:sp>
      <p:sp>
        <p:nvSpPr>
          <p:cNvPr id="5" name="Slide Number Placeholder 4">
            <a:extLst>
              <a:ext uri="{FF2B5EF4-FFF2-40B4-BE49-F238E27FC236}">
                <a16:creationId xmlns:a16="http://schemas.microsoft.com/office/drawing/2014/main" id="{853D5010-0F23-608F-B4EE-7F70597101A7}"/>
              </a:ext>
            </a:extLst>
          </p:cNvPr>
          <p:cNvSpPr>
            <a:spLocks noGrp="1"/>
          </p:cNvSpPr>
          <p:nvPr>
            <p:ph type="sldNum" sz="quarter" idx="4"/>
          </p:nvPr>
        </p:nvSpPr>
        <p:spPr>
          <a:xfrm>
            <a:off x="11295787" y="6251750"/>
            <a:ext cx="286611" cy="189270"/>
          </a:xfrm>
        </p:spPr>
        <p:txBody>
          <a:bodyPr/>
          <a:lstStyle/>
          <a:p>
            <a:fld id="{E494F7E3-3625-40F1-897C-DFFB67D50095}" type="slidenum">
              <a:rPr lang="en-US" smtClean="0"/>
              <a:pPr/>
              <a:t>59</a:t>
            </a:fld>
            <a:endParaRPr lang="en-US"/>
          </a:p>
        </p:txBody>
      </p:sp>
      <p:sp>
        <p:nvSpPr>
          <p:cNvPr id="7" name="Text Placeholder 6">
            <a:extLst>
              <a:ext uri="{FF2B5EF4-FFF2-40B4-BE49-F238E27FC236}">
                <a16:creationId xmlns:a16="http://schemas.microsoft.com/office/drawing/2014/main" id="{F0F4CE5A-0C36-C4B3-FA33-931710544BFF}"/>
              </a:ext>
            </a:extLst>
          </p:cNvPr>
          <p:cNvSpPr>
            <a:spLocks noGrp="1"/>
          </p:cNvSpPr>
          <p:nvPr>
            <p:ph type="body" sz="quarter" idx="20"/>
          </p:nvPr>
        </p:nvSpPr>
        <p:spPr>
          <a:xfrm>
            <a:off x="609600" y="393700"/>
            <a:ext cx="10972800" cy="757238"/>
          </a:xfrm>
        </p:spPr>
        <p:txBody>
          <a:bodyPr>
            <a:noAutofit/>
          </a:bodyPr>
          <a:lstStyle/>
          <a:p>
            <a:r>
              <a:rPr lang="en-US" dirty="0"/>
              <a:t>Key Statistics Proving the Value of Digital Transformation in 2025</a:t>
            </a:r>
          </a:p>
        </p:txBody>
      </p:sp>
      <p:sp>
        <p:nvSpPr>
          <p:cNvPr id="10" name="TextBox 9">
            <a:extLst>
              <a:ext uri="{FF2B5EF4-FFF2-40B4-BE49-F238E27FC236}">
                <a16:creationId xmlns:a16="http://schemas.microsoft.com/office/drawing/2014/main" id="{E6E2E06B-979B-D55A-F8C4-A5708ABFD279}"/>
              </a:ext>
            </a:extLst>
          </p:cNvPr>
          <p:cNvSpPr txBox="1"/>
          <p:nvPr/>
        </p:nvSpPr>
        <p:spPr>
          <a:xfrm>
            <a:off x="1872752" y="2028329"/>
            <a:ext cx="1080430" cy="738664"/>
          </a:xfrm>
          <a:prstGeom prst="rect">
            <a:avLst/>
          </a:prstGeom>
          <a:noFill/>
        </p:spPr>
        <p:txBody>
          <a:bodyPr wrap="square" lIns="0" tIns="0" rIns="0" bIns="0">
            <a:spAutoFit/>
          </a:bodyPr>
          <a:lstStyle/>
          <a:p>
            <a:r>
              <a:rPr lang="en-US" sz="4800" dirty="0">
                <a:solidFill>
                  <a:schemeClr val="accent4"/>
                </a:solidFill>
                <a:latin typeface="+mj-lt"/>
              </a:rPr>
              <a:t>72</a:t>
            </a:r>
            <a:r>
              <a:rPr lang="en-US" sz="2400" dirty="0">
                <a:solidFill>
                  <a:schemeClr val="accent4"/>
                </a:solidFill>
                <a:latin typeface="+mj-lt"/>
              </a:rPr>
              <a:t>%</a:t>
            </a:r>
            <a:endParaRPr lang="en-US" sz="4800" dirty="0">
              <a:solidFill>
                <a:schemeClr val="accent4"/>
              </a:solidFill>
              <a:latin typeface="+mj-lt"/>
            </a:endParaRPr>
          </a:p>
        </p:txBody>
      </p:sp>
      <p:sp>
        <p:nvSpPr>
          <p:cNvPr id="11" name="TextBox 10">
            <a:extLst>
              <a:ext uri="{FF2B5EF4-FFF2-40B4-BE49-F238E27FC236}">
                <a16:creationId xmlns:a16="http://schemas.microsoft.com/office/drawing/2014/main" id="{D8C969F3-7287-5FA0-BDA8-6C451AE318C2}"/>
              </a:ext>
            </a:extLst>
          </p:cNvPr>
          <p:cNvSpPr txBox="1"/>
          <p:nvPr/>
        </p:nvSpPr>
        <p:spPr>
          <a:xfrm>
            <a:off x="5531428" y="2028329"/>
            <a:ext cx="1129141" cy="738664"/>
          </a:xfrm>
          <a:prstGeom prst="rect">
            <a:avLst/>
          </a:prstGeom>
          <a:noFill/>
        </p:spPr>
        <p:txBody>
          <a:bodyPr wrap="square" lIns="0" tIns="0" rIns="0" bIns="0">
            <a:spAutoFit/>
          </a:bodyPr>
          <a:lstStyle/>
          <a:p>
            <a:r>
              <a:rPr lang="en-US" sz="4800" dirty="0">
                <a:solidFill>
                  <a:schemeClr val="accent4"/>
                </a:solidFill>
                <a:latin typeface="+mj-lt"/>
              </a:rPr>
              <a:t>60</a:t>
            </a:r>
            <a:r>
              <a:rPr lang="en-US" sz="2400" dirty="0">
                <a:solidFill>
                  <a:schemeClr val="accent4"/>
                </a:solidFill>
                <a:latin typeface="+mj-lt"/>
              </a:rPr>
              <a:t>%</a:t>
            </a:r>
            <a:endParaRPr lang="en-US" sz="4800" dirty="0">
              <a:solidFill>
                <a:schemeClr val="accent4"/>
              </a:solidFill>
              <a:latin typeface="+mj-lt"/>
            </a:endParaRPr>
          </a:p>
        </p:txBody>
      </p:sp>
      <p:sp>
        <p:nvSpPr>
          <p:cNvPr id="12" name="TextBox 11">
            <a:extLst>
              <a:ext uri="{FF2B5EF4-FFF2-40B4-BE49-F238E27FC236}">
                <a16:creationId xmlns:a16="http://schemas.microsoft.com/office/drawing/2014/main" id="{D495604A-13E3-EC22-3388-F9D25C47CFE0}"/>
              </a:ext>
            </a:extLst>
          </p:cNvPr>
          <p:cNvSpPr txBox="1"/>
          <p:nvPr/>
        </p:nvSpPr>
        <p:spPr>
          <a:xfrm>
            <a:off x="9214458" y="2028329"/>
            <a:ext cx="1129141" cy="738664"/>
          </a:xfrm>
          <a:prstGeom prst="rect">
            <a:avLst/>
          </a:prstGeom>
          <a:noFill/>
        </p:spPr>
        <p:txBody>
          <a:bodyPr wrap="square" lIns="0" tIns="0" rIns="0" bIns="0">
            <a:spAutoFit/>
          </a:bodyPr>
          <a:lstStyle/>
          <a:p>
            <a:r>
              <a:rPr lang="en-US" sz="4800" dirty="0">
                <a:solidFill>
                  <a:schemeClr val="accent4"/>
                </a:solidFill>
                <a:latin typeface="+mj-lt"/>
              </a:rPr>
              <a:t>80</a:t>
            </a:r>
            <a:r>
              <a:rPr lang="en-US" sz="2400" dirty="0">
                <a:solidFill>
                  <a:schemeClr val="accent4"/>
                </a:solidFill>
                <a:latin typeface="+mj-lt"/>
              </a:rPr>
              <a:t>%</a:t>
            </a:r>
            <a:endParaRPr lang="en-US" sz="4800" dirty="0">
              <a:solidFill>
                <a:schemeClr val="accent4"/>
              </a:solidFill>
              <a:latin typeface="+mj-lt"/>
            </a:endParaRPr>
          </a:p>
        </p:txBody>
      </p:sp>
      <p:sp>
        <p:nvSpPr>
          <p:cNvPr id="13" name="TextBox 12">
            <a:extLst>
              <a:ext uri="{FF2B5EF4-FFF2-40B4-BE49-F238E27FC236}">
                <a16:creationId xmlns:a16="http://schemas.microsoft.com/office/drawing/2014/main" id="{0EF94C92-103C-A76A-9DD9-FDFDF335819D}"/>
              </a:ext>
            </a:extLst>
          </p:cNvPr>
          <p:cNvSpPr txBox="1"/>
          <p:nvPr/>
        </p:nvSpPr>
        <p:spPr>
          <a:xfrm>
            <a:off x="1438695" y="2725778"/>
            <a:ext cx="1948545" cy="276999"/>
          </a:xfrm>
          <a:prstGeom prst="rect">
            <a:avLst/>
          </a:prstGeom>
          <a:noFill/>
        </p:spPr>
        <p:txBody>
          <a:bodyPr wrap="square" lIns="0" tIns="0" rIns="0" bIns="0">
            <a:noAutofit/>
          </a:bodyPr>
          <a:lstStyle/>
          <a:p>
            <a:pPr algn="ctr">
              <a:lnSpc>
                <a:spcPct val="114000"/>
              </a:lnSpc>
            </a:pPr>
            <a:r>
              <a:rPr lang="en-US" dirty="0">
                <a:latin typeface="Montserrat SemiBold" pitchFamily="2" charset="0"/>
              </a:rPr>
              <a:t>Of Companies</a:t>
            </a:r>
          </a:p>
        </p:txBody>
      </p:sp>
      <p:sp>
        <p:nvSpPr>
          <p:cNvPr id="14" name="TextBox 13">
            <a:extLst>
              <a:ext uri="{FF2B5EF4-FFF2-40B4-BE49-F238E27FC236}">
                <a16:creationId xmlns:a16="http://schemas.microsoft.com/office/drawing/2014/main" id="{4298B239-00E7-4F9E-ED3C-169DEADB2194}"/>
              </a:ext>
            </a:extLst>
          </p:cNvPr>
          <p:cNvSpPr txBox="1"/>
          <p:nvPr/>
        </p:nvSpPr>
        <p:spPr>
          <a:xfrm>
            <a:off x="5121726" y="2725778"/>
            <a:ext cx="1948545" cy="276999"/>
          </a:xfrm>
          <a:prstGeom prst="rect">
            <a:avLst/>
          </a:prstGeom>
          <a:noFill/>
        </p:spPr>
        <p:txBody>
          <a:bodyPr wrap="square" lIns="0" tIns="0" rIns="0" bIns="0">
            <a:noAutofit/>
          </a:bodyPr>
          <a:lstStyle/>
          <a:p>
            <a:pPr algn="ctr">
              <a:lnSpc>
                <a:spcPct val="114000"/>
              </a:lnSpc>
            </a:pPr>
            <a:r>
              <a:rPr lang="en-US" dirty="0">
                <a:latin typeface="Montserrat SemiBold" pitchFamily="2" charset="0"/>
              </a:rPr>
              <a:t>revenue growth</a:t>
            </a:r>
          </a:p>
        </p:txBody>
      </p:sp>
      <p:sp>
        <p:nvSpPr>
          <p:cNvPr id="15" name="TextBox 14">
            <a:extLst>
              <a:ext uri="{FF2B5EF4-FFF2-40B4-BE49-F238E27FC236}">
                <a16:creationId xmlns:a16="http://schemas.microsoft.com/office/drawing/2014/main" id="{FFEE1086-543E-82DB-C7C6-AE986EC8D2FA}"/>
              </a:ext>
            </a:extLst>
          </p:cNvPr>
          <p:cNvSpPr txBox="1"/>
          <p:nvPr/>
        </p:nvSpPr>
        <p:spPr>
          <a:xfrm>
            <a:off x="8804756" y="2725778"/>
            <a:ext cx="1948545" cy="276999"/>
          </a:xfrm>
          <a:prstGeom prst="rect">
            <a:avLst/>
          </a:prstGeom>
          <a:noFill/>
        </p:spPr>
        <p:txBody>
          <a:bodyPr wrap="square" lIns="0" tIns="0" rIns="0" bIns="0">
            <a:noAutofit/>
          </a:bodyPr>
          <a:lstStyle/>
          <a:p>
            <a:pPr algn="ctr">
              <a:lnSpc>
                <a:spcPct val="114000"/>
              </a:lnSpc>
            </a:pPr>
            <a:r>
              <a:rPr lang="en-US" dirty="0">
                <a:latin typeface="Montserrat SemiBold" pitchFamily="2" charset="0"/>
              </a:rPr>
              <a:t>of leaders</a:t>
            </a:r>
          </a:p>
        </p:txBody>
      </p:sp>
      <p:cxnSp>
        <p:nvCxnSpPr>
          <p:cNvPr id="23" name="Straight Connector 22">
            <a:extLst>
              <a:ext uri="{FF2B5EF4-FFF2-40B4-BE49-F238E27FC236}">
                <a16:creationId xmlns:a16="http://schemas.microsoft.com/office/drawing/2014/main" id="{93535172-C1CE-6B3D-2C6A-1B91DD602D1D}"/>
              </a:ext>
            </a:extLst>
          </p:cNvPr>
          <p:cNvCxnSpPr/>
          <p:nvPr/>
        </p:nvCxnSpPr>
        <p:spPr>
          <a:xfrm>
            <a:off x="1085972" y="3110668"/>
            <a:ext cx="2653991" cy="0"/>
          </a:xfrm>
          <a:prstGeom prst="line">
            <a:avLst/>
          </a:prstGeom>
          <a:ln w="22225">
            <a:gradFill flip="none" rotWithShape="1">
              <a:gsLst>
                <a:gs pos="95000">
                  <a:srgbClr val="4058E3">
                    <a:alpha val="0"/>
                  </a:srgbClr>
                </a:gs>
                <a:gs pos="28000">
                  <a:schemeClr val="accent1">
                    <a:lumMod val="75000"/>
                  </a:schemeClr>
                </a:gs>
              </a:gsLst>
              <a:path path="circle">
                <a:fillToRect l="50000" t="50000" r="50000" b="50000"/>
              </a:path>
              <a:tileRect/>
            </a:gra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12468469-DDCC-373B-6EC6-4C737929A5D6}"/>
              </a:ext>
            </a:extLst>
          </p:cNvPr>
          <p:cNvCxnSpPr/>
          <p:nvPr/>
        </p:nvCxnSpPr>
        <p:spPr>
          <a:xfrm>
            <a:off x="4769003" y="3110668"/>
            <a:ext cx="2653991" cy="0"/>
          </a:xfrm>
          <a:prstGeom prst="line">
            <a:avLst/>
          </a:prstGeom>
          <a:ln w="22225">
            <a:gradFill flip="none" rotWithShape="1">
              <a:gsLst>
                <a:gs pos="95000">
                  <a:srgbClr val="4058E3">
                    <a:alpha val="0"/>
                  </a:srgbClr>
                </a:gs>
                <a:gs pos="28000">
                  <a:schemeClr val="accent1">
                    <a:lumMod val="75000"/>
                  </a:schemeClr>
                </a:gs>
              </a:gsLst>
              <a:path path="circle">
                <a:fillToRect l="50000" t="50000" r="50000" b="50000"/>
              </a:path>
              <a:tileRect/>
            </a:gra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A05A3850-FA56-433B-20B3-61A2CDD01C17}"/>
              </a:ext>
            </a:extLst>
          </p:cNvPr>
          <p:cNvCxnSpPr/>
          <p:nvPr/>
        </p:nvCxnSpPr>
        <p:spPr>
          <a:xfrm>
            <a:off x="8452033" y="3110668"/>
            <a:ext cx="2653991" cy="0"/>
          </a:xfrm>
          <a:prstGeom prst="line">
            <a:avLst/>
          </a:prstGeom>
          <a:ln w="22225">
            <a:gradFill flip="none" rotWithShape="1">
              <a:gsLst>
                <a:gs pos="95000">
                  <a:srgbClr val="4058E3">
                    <a:alpha val="0"/>
                  </a:srgbClr>
                </a:gs>
                <a:gs pos="28000">
                  <a:schemeClr val="accent1">
                    <a:lumMod val="75000"/>
                  </a:schemeClr>
                </a:gs>
              </a:gsLst>
              <a:path path="circle">
                <a:fillToRect l="50000" t="50000" r="50000" b="50000"/>
              </a:path>
              <a:tileRect/>
            </a:gradFill>
          </a:ln>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C3F79674-D0F2-0994-1188-392733F9C44A}"/>
              </a:ext>
            </a:extLst>
          </p:cNvPr>
          <p:cNvSpPr txBox="1"/>
          <p:nvPr/>
        </p:nvSpPr>
        <p:spPr>
          <a:xfrm>
            <a:off x="612746" y="5070399"/>
            <a:ext cx="10972802" cy="830997"/>
          </a:xfrm>
          <a:prstGeom prst="rect">
            <a:avLst/>
          </a:prstGeom>
          <a:noFill/>
        </p:spPr>
        <p:txBody>
          <a:bodyPr wrap="square" lIns="91440" tIns="91440" rIns="91440" bIns="91440">
            <a:noAutofit/>
          </a:bodyPr>
          <a:lstStyle/>
          <a:p>
            <a:pPr algn="ctr">
              <a:lnSpc>
                <a:spcPct val="114000"/>
              </a:lnSpc>
            </a:pPr>
            <a:r>
              <a:rPr lang="en-US" sz="1400" dirty="0"/>
              <a:t>These key statistics reinforce the undeniable value of digital transformation in today’s business landscape. From driving operational efficiency to unlocking significant revenue growth, organizations that invest in modern, customer-focused digital initiatives are consistently outperforming their peers.</a:t>
            </a:r>
          </a:p>
        </p:txBody>
      </p:sp>
      <p:cxnSp>
        <p:nvCxnSpPr>
          <p:cNvPr id="32" name="Straight Connector 31">
            <a:extLst>
              <a:ext uri="{FF2B5EF4-FFF2-40B4-BE49-F238E27FC236}">
                <a16:creationId xmlns:a16="http://schemas.microsoft.com/office/drawing/2014/main" id="{A41552B6-C079-571B-F867-9E9AE5D1E035}"/>
              </a:ext>
            </a:extLst>
          </p:cNvPr>
          <p:cNvCxnSpPr>
            <a:cxnSpLocks/>
          </p:cNvCxnSpPr>
          <p:nvPr/>
        </p:nvCxnSpPr>
        <p:spPr>
          <a:xfrm>
            <a:off x="6286500" y="4913799"/>
            <a:ext cx="5299048" cy="0"/>
          </a:xfrm>
          <a:prstGeom prst="line">
            <a:avLst/>
          </a:prstGeom>
          <a:ln w="22225">
            <a:gradFill flip="none" rotWithShape="1">
              <a:gsLst>
                <a:gs pos="95000">
                  <a:schemeClr val="accent4"/>
                </a:gs>
                <a:gs pos="28000">
                  <a:schemeClr val="accent1">
                    <a:lumMod val="75000"/>
                  </a:schemeClr>
                </a:gs>
              </a:gsLst>
              <a:lin ang="2700000" scaled="1"/>
              <a:tileRect/>
            </a:gradFill>
          </a:ln>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EEEC14C2-BB26-DAA4-0E00-904472E00880}"/>
              </a:ext>
            </a:extLst>
          </p:cNvPr>
          <p:cNvCxnSpPr>
            <a:cxnSpLocks/>
          </p:cNvCxnSpPr>
          <p:nvPr/>
        </p:nvCxnSpPr>
        <p:spPr>
          <a:xfrm>
            <a:off x="609600" y="4913799"/>
            <a:ext cx="5372100" cy="0"/>
          </a:xfrm>
          <a:prstGeom prst="line">
            <a:avLst/>
          </a:prstGeom>
          <a:ln w="22225">
            <a:gradFill flip="none" rotWithShape="1">
              <a:gsLst>
                <a:gs pos="95000">
                  <a:schemeClr val="accent4"/>
                </a:gs>
                <a:gs pos="28000">
                  <a:schemeClr val="accent1">
                    <a:lumMod val="75000"/>
                  </a:schemeClr>
                </a:gs>
              </a:gsLst>
              <a:lin ang="10800000" scaled="1"/>
              <a:tileRect/>
            </a:gradFill>
          </a:ln>
        </p:spPr>
        <p:style>
          <a:lnRef idx="2">
            <a:schemeClr val="accent1"/>
          </a:lnRef>
          <a:fillRef idx="0">
            <a:schemeClr val="accent1"/>
          </a:fillRef>
          <a:effectRef idx="1">
            <a:schemeClr val="accent1"/>
          </a:effectRef>
          <a:fontRef idx="minor">
            <a:schemeClr val="tx1"/>
          </a:fontRef>
        </p:style>
      </p:cxnSp>
      <p:pic>
        <p:nvPicPr>
          <p:cNvPr id="46" name="Graphic 45">
            <a:extLst>
              <a:ext uri="{FF2B5EF4-FFF2-40B4-BE49-F238E27FC236}">
                <a16:creationId xmlns:a16="http://schemas.microsoft.com/office/drawing/2014/main" id="{3861B8A4-F768-0780-3631-43EF733F24D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019800" y="4751305"/>
            <a:ext cx="228600" cy="228600"/>
          </a:xfrm>
          <a:prstGeom prst="rect">
            <a:avLst/>
          </a:prstGeom>
        </p:spPr>
      </p:pic>
      <p:sp>
        <p:nvSpPr>
          <p:cNvPr id="19" name="Text Placeholder 18">
            <a:extLst>
              <a:ext uri="{FF2B5EF4-FFF2-40B4-BE49-F238E27FC236}">
                <a16:creationId xmlns:a16="http://schemas.microsoft.com/office/drawing/2014/main" id="{3CF0D866-C362-13D4-7A96-899CC630CEE0}"/>
              </a:ext>
            </a:extLst>
          </p:cNvPr>
          <p:cNvSpPr>
            <a:spLocks noGrp="1"/>
          </p:cNvSpPr>
          <p:nvPr>
            <p:ph type="body" sz="quarter" idx="19"/>
          </p:nvPr>
        </p:nvSpPr>
        <p:spPr/>
        <p:txBody>
          <a:bodyPr/>
          <a:lstStyle/>
          <a:p>
            <a:r>
              <a:rPr lang="en-US" dirty="0"/>
              <a:t>01</a:t>
            </a:r>
          </a:p>
        </p:txBody>
      </p:sp>
    </p:spTree>
    <p:extLst>
      <p:ext uri="{BB962C8B-B14F-4D97-AF65-F5344CB8AC3E}">
        <p14:creationId xmlns:p14="http://schemas.microsoft.com/office/powerpoint/2010/main" val="11707834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7867BCE-FDD1-9C8B-A4A6-BDB82952048B}"/>
            </a:ext>
          </a:extLst>
        </p:cNvPr>
        <p:cNvGrpSpPr/>
        <p:nvPr/>
      </p:nvGrpSpPr>
      <p:grpSpPr>
        <a:xfrm>
          <a:off x="0" y="0"/>
          <a:ext cx="0" cy="0"/>
          <a:chOff x="0" y="0"/>
          <a:chExt cx="0" cy="0"/>
        </a:xfrm>
      </p:grpSpPr>
      <p:sp>
        <p:nvSpPr>
          <p:cNvPr id="71" name="Text Placeholder 70">
            <a:extLst>
              <a:ext uri="{FF2B5EF4-FFF2-40B4-BE49-F238E27FC236}">
                <a16:creationId xmlns:a16="http://schemas.microsoft.com/office/drawing/2014/main" id="{DC43502A-1340-3F40-05F7-B7E5C04A818D}"/>
              </a:ext>
            </a:extLst>
          </p:cNvPr>
          <p:cNvSpPr>
            <a:spLocks noGrp="1"/>
          </p:cNvSpPr>
          <p:nvPr>
            <p:ph type="body" sz="quarter" idx="24"/>
          </p:nvPr>
        </p:nvSpPr>
        <p:spPr>
          <a:xfrm>
            <a:off x="638629" y="2638425"/>
            <a:ext cx="2139315" cy="860425"/>
          </a:xfrm>
        </p:spPr>
        <p:txBody>
          <a:bodyPr/>
          <a:lstStyle/>
          <a:p>
            <a:r>
              <a:rPr lang="en-US" dirty="0"/>
              <a:t>Introduction</a:t>
            </a:r>
          </a:p>
        </p:txBody>
      </p:sp>
      <p:sp>
        <p:nvSpPr>
          <p:cNvPr id="52" name="Text Placeholder 51">
            <a:extLst>
              <a:ext uri="{FF2B5EF4-FFF2-40B4-BE49-F238E27FC236}">
                <a16:creationId xmlns:a16="http://schemas.microsoft.com/office/drawing/2014/main" id="{831E3801-00C0-A300-B56A-98DCC37B79E6}"/>
              </a:ext>
            </a:extLst>
          </p:cNvPr>
          <p:cNvSpPr>
            <a:spLocks noGrp="1"/>
          </p:cNvSpPr>
          <p:nvPr>
            <p:ph type="body" sz="quarter" idx="15"/>
          </p:nvPr>
        </p:nvSpPr>
        <p:spPr>
          <a:xfrm>
            <a:off x="1801361" y="692103"/>
            <a:ext cx="5840410" cy="601574"/>
          </a:xfrm>
        </p:spPr>
        <p:txBody>
          <a:bodyPr/>
          <a:lstStyle/>
          <a:p>
            <a:r>
              <a:rPr lang="en-US" dirty="0"/>
              <a:t>Table of contents</a:t>
            </a:r>
          </a:p>
        </p:txBody>
      </p:sp>
      <p:sp>
        <p:nvSpPr>
          <p:cNvPr id="63" name="Text Placeholder 62">
            <a:extLst>
              <a:ext uri="{FF2B5EF4-FFF2-40B4-BE49-F238E27FC236}">
                <a16:creationId xmlns:a16="http://schemas.microsoft.com/office/drawing/2014/main" id="{D649F9B2-7BED-15FE-3F7C-2043CCE7BB81}"/>
              </a:ext>
            </a:extLst>
          </p:cNvPr>
          <p:cNvSpPr>
            <a:spLocks noGrp="1"/>
          </p:cNvSpPr>
          <p:nvPr>
            <p:ph type="body" sz="quarter" idx="16"/>
          </p:nvPr>
        </p:nvSpPr>
        <p:spPr>
          <a:xfrm>
            <a:off x="680903" y="1886726"/>
            <a:ext cx="1021080" cy="617933"/>
          </a:xfrm>
        </p:spPr>
        <p:txBody>
          <a:bodyPr/>
          <a:lstStyle/>
          <a:p>
            <a:r>
              <a:rPr lang="en-US" dirty="0"/>
              <a:t>1.</a:t>
            </a:r>
          </a:p>
        </p:txBody>
      </p:sp>
      <p:sp>
        <p:nvSpPr>
          <p:cNvPr id="64" name="Text Placeholder 63">
            <a:extLst>
              <a:ext uri="{FF2B5EF4-FFF2-40B4-BE49-F238E27FC236}">
                <a16:creationId xmlns:a16="http://schemas.microsoft.com/office/drawing/2014/main" id="{266FCDA5-4C47-68A7-31CD-F3E0698BB7D0}"/>
              </a:ext>
            </a:extLst>
          </p:cNvPr>
          <p:cNvSpPr>
            <a:spLocks noGrp="1"/>
          </p:cNvSpPr>
          <p:nvPr>
            <p:ph type="body" sz="quarter" idx="17"/>
          </p:nvPr>
        </p:nvSpPr>
        <p:spPr>
          <a:xfrm>
            <a:off x="3349173" y="1886726"/>
            <a:ext cx="1021080" cy="617933"/>
          </a:xfrm>
        </p:spPr>
        <p:txBody>
          <a:bodyPr/>
          <a:lstStyle/>
          <a:p>
            <a:r>
              <a:rPr lang="en-US" dirty="0"/>
              <a:t>2.</a:t>
            </a:r>
          </a:p>
        </p:txBody>
      </p:sp>
      <p:sp>
        <p:nvSpPr>
          <p:cNvPr id="65" name="Text Placeholder 64">
            <a:extLst>
              <a:ext uri="{FF2B5EF4-FFF2-40B4-BE49-F238E27FC236}">
                <a16:creationId xmlns:a16="http://schemas.microsoft.com/office/drawing/2014/main" id="{82F2A2D5-471A-25BA-013A-D763908C2032}"/>
              </a:ext>
            </a:extLst>
          </p:cNvPr>
          <p:cNvSpPr>
            <a:spLocks noGrp="1"/>
          </p:cNvSpPr>
          <p:nvPr>
            <p:ph type="body" sz="quarter" idx="18"/>
          </p:nvPr>
        </p:nvSpPr>
        <p:spPr>
          <a:xfrm>
            <a:off x="6246043" y="1886726"/>
            <a:ext cx="1021080" cy="617933"/>
          </a:xfrm>
        </p:spPr>
        <p:txBody>
          <a:bodyPr/>
          <a:lstStyle/>
          <a:p>
            <a:r>
              <a:rPr lang="en-US" dirty="0"/>
              <a:t>3.</a:t>
            </a:r>
          </a:p>
        </p:txBody>
      </p:sp>
      <p:sp>
        <p:nvSpPr>
          <p:cNvPr id="66" name="Text Placeholder 65">
            <a:extLst>
              <a:ext uri="{FF2B5EF4-FFF2-40B4-BE49-F238E27FC236}">
                <a16:creationId xmlns:a16="http://schemas.microsoft.com/office/drawing/2014/main" id="{41E108EA-BD93-B602-7298-9D43AE1E5383}"/>
              </a:ext>
            </a:extLst>
          </p:cNvPr>
          <p:cNvSpPr>
            <a:spLocks noGrp="1"/>
          </p:cNvSpPr>
          <p:nvPr>
            <p:ph type="body" sz="quarter" idx="19"/>
          </p:nvPr>
        </p:nvSpPr>
        <p:spPr>
          <a:xfrm>
            <a:off x="9142913" y="1886726"/>
            <a:ext cx="1021080" cy="617933"/>
          </a:xfrm>
        </p:spPr>
        <p:txBody>
          <a:bodyPr/>
          <a:lstStyle/>
          <a:p>
            <a:r>
              <a:rPr lang="en-US" dirty="0"/>
              <a:t>4.</a:t>
            </a:r>
          </a:p>
        </p:txBody>
      </p:sp>
      <p:sp>
        <p:nvSpPr>
          <p:cNvPr id="67" name="Text Placeholder 66">
            <a:extLst>
              <a:ext uri="{FF2B5EF4-FFF2-40B4-BE49-F238E27FC236}">
                <a16:creationId xmlns:a16="http://schemas.microsoft.com/office/drawing/2014/main" id="{68855151-2AA0-506F-4089-3953A97122F8}"/>
              </a:ext>
            </a:extLst>
          </p:cNvPr>
          <p:cNvSpPr>
            <a:spLocks noGrp="1"/>
          </p:cNvSpPr>
          <p:nvPr>
            <p:ph type="body" sz="quarter" idx="20"/>
          </p:nvPr>
        </p:nvSpPr>
        <p:spPr>
          <a:xfrm>
            <a:off x="680903" y="4043320"/>
            <a:ext cx="1021080" cy="617933"/>
          </a:xfrm>
        </p:spPr>
        <p:txBody>
          <a:bodyPr/>
          <a:lstStyle/>
          <a:p>
            <a:r>
              <a:rPr lang="en-US" dirty="0"/>
              <a:t>5.</a:t>
            </a:r>
          </a:p>
        </p:txBody>
      </p:sp>
      <p:sp>
        <p:nvSpPr>
          <p:cNvPr id="68" name="Text Placeholder 67">
            <a:extLst>
              <a:ext uri="{FF2B5EF4-FFF2-40B4-BE49-F238E27FC236}">
                <a16:creationId xmlns:a16="http://schemas.microsoft.com/office/drawing/2014/main" id="{4AD1B55B-59FD-0DA9-F4A6-AC76FDA2F47F}"/>
              </a:ext>
            </a:extLst>
          </p:cNvPr>
          <p:cNvSpPr>
            <a:spLocks noGrp="1"/>
          </p:cNvSpPr>
          <p:nvPr>
            <p:ph type="body" sz="quarter" idx="21"/>
          </p:nvPr>
        </p:nvSpPr>
        <p:spPr>
          <a:xfrm>
            <a:off x="3349173" y="4043320"/>
            <a:ext cx="1021080" cy="617933"/>
          </a:xfrm>
        </p:spPr>
        <p:txBody>
          <a:bodyPr/>
          <a:lstStyle/>
          <a:p>
            <a:r>
              <a:rPr lang="en-US" dirty="0"/>
              <a:t>6.</a:t>
            </a:r>
          </a:p>
        </p:txBody>
      </p:sp>
      <p:sp>
        <p:nvSpPr>
          <p:cNvPr id="69" name="Text Placeholder 68">
            <a:extLst>
              <a:ext uri="{FF2B5EF4-FFF2-40B4-BE49-F238E27FC236}">
                <a16:creationId xmlns:a16="http://schemas.microsoft.com/office/drawing/2014/main" id="{693FA51E-BEBC-1FB4-832D-796F5BAFC551}"/>
              </a:ext>
            </a:extLst>
          </p:cNvPr>
          <p:cNvSpPr>
            <a:spLocks noGrp="1"/>
          </p:cNvSpPr>
          <p:nvPr>
            <p:ph type="body" sz="quarter" idx="22"/>
          </p:nvPr>
        </p:nvSpPr>
        <p:spPr>
          <a:xfrm>
            <a:off x="6246043" y="4043320"/>
            <a:ext cx="1021080" cy="617933"/>
          </a:xfrm>
        </p:spPr>
        <p:txBody>
          <a:bodyPr/>
          <a:lstStyle/>
          <a:p>
            <a:r>
              <a:rPr lang="en-US" dirty="0"/>
              <a:t>7.</a:t>
            </a:r>
          </a:p>
        </p:txBody>
      </p:sp>
      <p:sp>
        <p:nvSpPr>
          <p:cNvPr id="70" name="Text Placeholder 69">
            <a:extLst>
              <a:ext uri="{FF2B5EF4-FFF2-40B4-BE49-F238E27FC236}">
                <a16:creationId xmlns:a16="http://schemas.microsoft.com/office/drawing/2014/main" id="{84DDD6E7-7513-E996-D3F5-9141CC564BA3}"/>
              </a:ext>
            </a:extLst>
          </p:cNvPr>
          <p:cNvSpPr>
            <a:spLocks noGrp="1"/>
          </p:cNvSpPr>
          <p:nvPr>
            <p:ph type="body" sz="quarter" idx="23"/>
          </p:nvPr>
        </p:nvSpPr>
        <p:spPr>
          <a:xfrm>
            <a:off x="9142913" y="4043320"/>
            <a:ext cx="1021080" cy="617933"/>
          </a:xfrm>
        </p:spPr>
        <p:txBody>
          <a:bodyPr/>
          <a:lstStyle/>
          <a:p>
            <a:r>
              <a:rPr lang="en-US" dirty="0"/>
              <a:t>8.</a:t>
            </a:r>
          </a:p>
        </p:txBody>
      </p:sp>
      <p:sp>
        <p:nvSpPr>
          <p:cNvPr id="72" name="Text Placeholder 71">
            <a:extLst>
              <a:ext uri="{FF2B5EF4-FFF2-40B4-BE49-F238E27FC236}">
                <a16:creationId xmlns:a16="http://schemas.microsoft.com/office/drawing/2014/main" id="{9BDAAF29-8F1E-C0CB-FF7E-C0D61E02FFC4}"/>
              </a:ext>
            </a:extLst>
          </p:cNvPr>
          <p:cNvSpPr>
            <a:spLocks noGrp="1"/>
          </p:cNvSpPr>
          <p:nvPr>
            <p:ph type="body" sz="quarter" idx="25"/>
          </p:nvPr>
        </p:nvSpPr>
        <p:spPr>
          <a:xfrm>
            <a:off x="3349173" y="2638425"/>
            <a:ext cx="2139315" cy="860425"/>
          </a:xfrm>
        </p:spPr>
        <p:txBody>
          <a:bodyPr/>
          <a:lstStyle/>
          <a:p>
            <a:r>
              <a:rPr lang="en-US" dirty="0"/>
              <a:t>The Future of Work</a:t>
            </a:r>
          </a:p>
        </p:txBody>
      </p:sp>
      <p:sp>
        <p:nvSpPr>
          <p:cNvPr id="73" name="Text Placeholder 72">
            <a:extLst>
              <a:ext uri="{FF2B5EF4-FFF2-40B4-BE49-F238E27FC236}">
                <a16:creationId xmlns:a16="http://schemas.microsoft.com/office/drawing/2014/main" id="{8F839B3A-2A56-3DDD-878F-65A46CBEA3D9}"/>
              </a:ext>
            </a:extLst>
          </p:cNvPr>
          <p:cNvSpPr>
            <a:spLocks noGrp="1"/>
          </p:cNvSpPr>
          <p:nvPr>
            <p:ph type="body" sz="quarter" idx="26"/>
          </p:nvPr>
        </p:nvSpPr>
        <p:spPr>
          <a:xfrm>
            <a:off x="6246044" y="2638425"/>
            <a:ext cx="2139315" cy="860425"/>
          </a:xfrm>
        </p:spPr>
        <p:txBody>
          <a:bodyPr/>
          <a:lstStyle/>
          <a:p>
            <a:r>
              <a:rPr lang="en-US" dirty="0"/>
              <a:t>What Digital Transformation Really Means</a:t>
            </a:r>
          </a:p>
        </p:txBody>
      </p:sp>
      <p:sp>
        <p:nvSpPr>
          <p:cNvPr id="74" name="Text Placeholder 73">
            <a:extLst>
              <a:ext uri="{FF2B5EF4-FFF2-40B4-BE49-F238E27FC236}">
                <a16:creationId xmlns:a16="http://schemas.microsoft.com/office/drawing/2014/main" id="{06F4A7A0-4DB0-5EC1-0449-AC3E4F0B5128}"/>
              </a:ext>
            </a:extLst>
          </p:cNvPr>
          <p:cNvSpPr>
            <a:spLocks noGrp="1"/>
          </p:cNvSpPr>
          <p:nvPr>
            <p:ph type="body" sz="quarter" idx="27"/>
          </p:nvPr>
        </p:nvSpPr>
        <p:spPr>
          <a:xfrm>
            <a:off x="9142913" y="2638425"/>
            <a:ext cx="2139315" cy="860425"/>
          </a:xfrm>
        </p:spPr>
        <p:txBody>
          <a:bodyPr/>
          <a:lstStyle/>
          <a:p>
            <a:r>
              <a:rPr lang="en-US" dirty="0"/>
              <a:t>Organizational Agility and</a:t>
            </a:r>
            <a:br>
              <a:rPr lang="en-US" dirty="0"/>
            </a:br>
            <a:r>
              <a:rPr lang="en-US" dirty="0"/>
              <a:t>Digital Tools</a:t>
            </a:r>
          </a:p>
        </p:txBody>
      </p:sp>
      <p:sp>
        <p:nvSpPr>
          <p:cNvPr id="75" name="Text Placeholder 74">
            <a:extLst>
              <a:ext uri="{FF2B5EF4-FFF2-40B4-BE49-F238E27FC236}">
                <a16:creationId xmlns:a16="http://schemas.microsoft.com/office/drawing/2014/main" id="{83096339-D797-6C5C-15F7-61669BDA0FBB}"/>
              </a:ext>
            </a:extLst>
          </p:cNvPr>
          <p:cNvSpPr>
            <a:spLocks noGrp="1"/>
          </p:cNvSpPr>
          <p:nvPr>
            <p:ph type="body" sz="quarter" idx="28"/>
          </p:nvPr>
        </p:nvSpPr>
        <p:spPr>
          <a:xfrm>
            <a:off x="638629" y="4777146"/>
            <a:ext cx="2139315" cy="860425"/>
          </a:xfrm>
        </p:spPr>
        <p:txBody>
          <a:bodyPr/>
          <a:lstStyle/>
          <a:p>
            <a:r>
              <a:rPr lang="en-US" dirty="0"/>
              <a:t>Management change as a Success Factor</a:t>
            </a:r>
          </a:p>
        </p:txBody>
      </p:sp>
      <p:sp>
        <p:nvSpPr>
          <p:cNvPr id="76" name="Text Placeholder 75">
            <a:extLst>
              <a:ext uri="{FF2B5EF4-FFF2-40B4-BE49-F238E27FC236}">
                <a16:creationId xmlns:a16="http://schemas.microsoft.com/office/drawing/2014/main" id="{335523EE-8EAD-94F3-E7F7-6B4839093825}"/>
              </a:ext>
            </a:extLst>
          </p:cNvPr>
          <p:cNvSpPr>
            <a:spLocks noGrp="1"/>
          </p:cNvSpPr>
          <p:nvPr>
            <p:ph type="body" sz="quarter" idx="29"/>
          </p:nvPr>
        </p:nvSpPr>
        <p:spPr>
          <a:xfrm>
            <a:off x="3349173" y="4777146"/>
            <a:ext cx="2139315" cy="860425"/>
          </a:xfrm>
        </p:spPr>
        <p:txBody>
          <a:bodyPr/>
          <a:lstStyle/>
          <a:p>
            <a:r>
              <a:rPr lang="en-US" dirty="0"/>
              <a:t>Measuring Business Value</a:t>
            </a:r>
          </a:p>
        </p:txBody>
      </p:sp>
      <p:sp>
        <p:nvSpPr>
          <p:cNvPr id="77" name="Text Placeholder 76">
            <a:extLst>
              <a:ext uri="{FF2B5EF4-FFF2-40B4-BE49-F238E27FC236}">
                <a16:creationId xmlns:a16="http://schemas.microsoft.com/office/drawing/2014/main" id="{6929A4F7-0ACE-8D3A-6020-48A3C17E2BAA}"/>
              </a:ext>
            </a:extLst>
          </p:cNvPr>
          <p:cNvSpPr>
            <a:spLocks noGrp="1"/>
          </p:cNvSpPr>
          <p:nvPr>
            <p:ph type="body" sz="quarter" idx="30"/>
          </p:nvPr>
        </p:nvSpPr>
        <p:spPr>
          <a:xfrm>
            <a:off x="6246044" y="4777146"/>
            <a:ext cx="2139315" cy="860425"/>
          </a:xfrm>
        </p:spPr>
        <p:txBody>
          <a:bodyPr/>
          <a:lstStyle/>
          <a:p>
            <a:r>
              <a:rPr lang="en-US" dirty="0"/>
              <a:t>Avoiding Common Pitfalls</a:t>
            </a:r>
          </a:p>
        </p:txBody>
      </p:sp>
      <p:sp>
        <p:nvSpPr>
          <p:cNvPr id="78" name="Text Placeholder 77">
            <a:extLst>
              <a:ext uri="{FF2B5EF4-FFF2-40B4-BE49-F238E27FC236}">
                <a16:creationId xmlns:a16="http://schemas.microsoft.com/office/drawing/2014/main" id="{93180C0E-2872-FD5C-4B26-A879648FB6A9}"/>
              </a:ext>
            </a:extLst>
          </p:cNvPr>
          <p:cNvSpPr>
            <a:spLocks noGrp="1"/>
          </p:cNvSpPr>
          <p:nvPr>
            <p:ph type="body" sz="quarter" idx="31"/>
          </p:nvPr>
        </p:nvSpPr>
        <p:spPr>
          <a:xfrm>
            <a:off x="9142913" y="4777146"/>
            <a:ext cx="2139315" cy="860425"/>
          </a:xfrm>
        </p:spPr>
        <p:txBody>
          <a:bodyPr/>
          <a:lstStyle/>
          <a:p>
            <a:r>
              <a:rPr lang="en-US" dirty="0"/>
              <a:t>Practical Transformation Framework</a:t>
            </a:r>
          </a:p>
        </p:txBody>
      </p:sp>
      <p:sp>
        <p:nvSpPr>
          <p:cNvPr id="23" name="Slide Number Placeholder 22">
            <a:extLst>
              <a:ext uri="{FF2B5EF4-FFF2-40B4-BE49-F238E27FC236}">
                <a16:creationId xmlns:a16="http://schemas.microsoft.com/office/drawing/2014/main" id="{94CC4741-951E-57B7-19B6-43475AF0F591}"/>
              </a:ext>
            </a:extLst>
          </p:cNvPr>
          <p:cNvSpPr>
            <a:spLocks noGrp="1"/>
          </p:cNvSpPr>
          <p:nvPr>
            <p:ph type="sldNum" sz="quarter" idx="4"/>
          </p:nvPr>
        </p:nvSpPr>
        <p:spPr>
          <a:xfrm>
            <a:off x="11295787" y="6251750"/>
            <a:ext cx="286611" cy="189270"/>
          </a:xfrm>
        </p:spPr>
        <p:txBody>
          <a:bodyPr/>
          <a:lstStyle/>
          <a:p>
            <a:fld id="{E494F7E3-3625-40F1-897C-DFFB67D50095}" type="slidenum">
              <a:rPr lang="en-US" smtClean="0"/>
              <a:pPr/>
              <a:t>6</a:t>
            </a:fld>
            <a:endParaRPr lang="en-US"/>
          </a:p>
        </p:txBody>
      </p:sp>
    </p:spTree>
    <p:extLst>
      <p:ext uri="{BB962C8B-B14F-4D97-AF65-F5344CB8AC3E}">
        <p14:creationId xmlns:p14="http://schemas.microsoft.com/office/powerpoint/2010/main" val="22373143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EA2B025A-0CA8-43CC-D0FE-2710B4DA64F8}"/>
              </a:ext>
            </a:extLst>
          </p:cNvPr>
          <p:cNvSpPr txBox="1">
            <a:spLocks/>
          </p:cNvSpPr>
          <p:nvPr/>
        </p:nvSpPr>
        <p:spPr>
          <a:xfrm>
            <a:off x="609599" y="6251750"/>
            <a:ext cx="286613" cy="221599"/>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ontserrat SemiBold"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01</a:t>
            </a:r>
          </a:p>
        </p:txBody>
      </p:sp>
      <p:sp>
        <p:nvSpPr>
          <p:cNvPr id="42" name="Rectangle: Rounded Corners 41">
            <a:extLst>
              <a:ext uri="{FF2B5EF4-FFF2-40B4-BE49-F238E27FC236}">
                <a16:creationId xmlns:a16="http://schemas.microsoft.com/office/drawing/2014/main" id="{E6BFEBF2-F2BC-F7C9-ECBE-4EC05C9BF32A}"/>
              </a:ext>
            </a:extLst>
          </p:cNvPr>
          <p:cNvSpPr/>
          <p:nvPr/>
        </p:nvSpPr>
        <p:spPr>
          <a:xfrm>
            <a:off x="6113166" y="4065415"/>
            <a:ext cx="5295897" cy="1636061"/>
          </a:xfrm>
          <a:prstGeom prst="roundRect">
            <a:avLst>
              <a:gd name="adj" fmla="val 5347"/>
            </a:avLst>
          </a:prstGeom>
          <a:solidFill>
            <a:srgbClr val="3B4DB8">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Rounded Corners 42">
            <a:extLst>
              <a:ext uri="{FF2B5EF4-FFF2-40B4-BE49-F238E27FC236}">
                <a16:creationId xmlns:a16="http://schemas.microsoft.com/office/drawing/2014/main" id="{F8489B94-706A-34AF-4BFB-ECDA799733B9}"/>
              </a:ext>
            </a:extLst>
          </p:cNvPr>
          <p:cNvSpPr/>
          <p:nvPr/>
        </p:nvSpPr>
        <p:spPr>
          <a:xfrm>
            <a:off x="639219" y="2287635"/>
            <a:ext cx="5295897" cy="1636061"/>
          </a:xfrm>
          <a:prstGeom prst="roundRect">
            <a:avLst>
              <a:gd name="adj" fmla="val 5347"/>
            </a:avLst>
          </a:prstGeom>
          <a:solidFill>
            <a:srgbClr val="3B4DB8">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Rounded Corners 43">
            <a:extLst>
              <a:ext uri="{FF2B5EF4-FFF2-40B4-BE49-F238E27FC236}">
                <a16:creationId xmlns:a16="http://schemas.microsoft.com/office/drawing/2014/main" id="{C86934D5-D7B0-E80B-C226-A7FEBA155559}"/>
              </a:ext>
            </a:extLst>
          </p:cNvPr>
          <p:cNvSpPr/>
          <p:nvPr/>
        </p:nvSpPr>
        <p:spPr>
          <a:xfrm>
            <a:off x="639219" y="4065415"/>
            <a:ext cx="5295897" cy="1636061"/>
          </a:xfrm>
          <a:prstGeom prst="roundRect">
            <a:avLst>
              <a:gd name="adj" fmla="val 5347"/>
            </a:avLst>
          </a:prstGeom>
          <a:solidFill>
            <a:srgbClr val="3B4DB8">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Rounded Corners 40">
            <a:extLst>
              <a:ext uri="{FF2B5EF4-FFF2-40B4-BE49-F238E27FC236}">
                <a16:creationId xmlns:a16="http://schemas.microsoft.com/office/drawing/2014/main" id="{0284A730-3C18-1CB4-2DC0-12A5E54C4608}"/>
              </a:ext>
            </a:extLst>
          </p:cNvPr>
          <p:cNvSpPr/>
          <p:nvPr/>
        </p:nvSpPr>
        <p:spPr>
          <a:xfrm>
            <a:off x="6113166" y="2287635"/>
            <a:ext cx="5295897" cy="1636061"/>
          </a:xfrm>
          <a:prstGeom prst="roundRect">
            <a:avLst>
              <a:gd name="adj" fmla="val 5347"/>
            </a:avLst>
          </a:prstGeom>
          <a:solidFill>
            <a:srgbClr val="3B4DB8">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057E1AB5-8FBC-536A-8EEE-0E67477701FE}"/>
              </a:ext>
            </a:extLst>
          </p:cNvPr>
          <p:cNvSpPr>
            <a:spLocks noGrp="1"/>
          </p:cNvSpPr>
          <p:nvPr>
            <p:ph type="body" sz="quarter" idx="18"/>
          </p:nvPr>
        </p:nvSpPr>
        <p:spPr>
          <a:xfrm>
            <a:off x="3197860" y="6279450"/>
            <a:ext cx="5796280" cy="166199"/>
          </a:xfrm>
        </p:spPr>
        <p:txBody>
          <a:bodyPr>
            <a:normAutofit/>
          </a:bodyPr>
          <a:lstStyle/>
          <a:p>
            <a:r>
              <a:rPr lang="en-US"/>
              <a:t>Key Business Outcomes Driven by Digital Transformation in 2025</a:t>
            </a:r>
            <a:endParaRPr lang="en-US" dirty="0"/>
          </a:p>
        </p:txBody>
      </p:sp>
      <p:sp>
        <p:nvSpPr>
          <p:cNvPr id="4" name="Text Placeholder 3">
            <a:extLst>
              <a:ext uri="{FF2B5EF4-FFF2-40B4-BE49-F238E27FC236}">
                <a16:creationId xmlns:a16="http://schemas.microsoft.com/office/drawing/2014/main" id="{AD21C096-2621-4503-5C65-59A65648E7BC}"/>
              </a:ext>
            </a:extLst>
          </p:cNvPr>
          <p:cNvSpPr>
            <a:spLocks noGrp="1"/>
          </p:cNvSpPr>
          <p:nvPr>
            <p:ph type="body" sz="quarter" idx="16"/>
          </p:nvPr>
        </p:nvSpPr>
        <p:spPr>
          <a:xfrm>
            <a:off x="946152" y="6279450"/>
            <a:ext cx="2203446" cy="166199"/>
          </a:xfrm>
        </p:spPr>
        <p:txBody>
          <a:bodyPr>
            <a:normAutofit/>
          </a:bodyPr>
          <a:lstStyle/>
          <a:p>
            <a:r>
              <a:rPr lang="en-US"/>
              <a:t>Introduction</a:t>
            </a:r>
            <a:endParaRPr lang="en-US" dirty="0"/>
          </a:p>
        </p:txBody>
      </p:sp>
      <p:sp>
        <p:nvSpPr>
          <p:cNvPr id="5" name="Slide Number Placeholder 4">
            <a:extLst>
              <a:ext uri="{FF2B5EF4-FFF2-40B4-BE49-F238E27FC236}">
                <a16:creationId xmlns:a16="http://schemas.microsoft.com/office/drawing/2014/main" id="{C678BA14-D142-509B-4511-81CBF7B39E30}"/>
              </a:ext>
            </a:extLst>
          </p:cNvPr>
          <p:cNvSpPr>
            <a:spLocks noGrp="1"/>
          </p:cNvSpPr>
          <p:nvPr>
            <p:ph type="sldNum" sz="quarter" idx="4"/>
          </p:nvPr>
        </p:nvSpPr>
        <p:spPr>
          <a:xfrm>
            <a:off x="11295787" y="6251750"/>
            <a:ext cx="286611" cy="189270"/>
          </a:xfrm>
        </p:spPr>
        <p:txBody>
          <a:bodyPr/>
          <a:lstStyle/>
          <a:p>
            <a:fld id="{E494F7E3-3625-40F1-897C-DFFB67D50095}" type="slidenum">
              <a:rPr lang="en-US" smtClean="0"/>
              <a:pPr/>
              <a:t>60</a:t>
            </a:fld>
            <a:endParaRPr lang="en-US"/>
          </a:p>
        </p:txBody>
      </p:sp>
      <p:sp>
        <p:nvSpPr>
          <p:cNvPr id="45" name="Text Placeholder 44">
            <a:extLst>
              <a:ext uri="{FF2B5EF4-FFF2-40B4-BE49-F238E27FC236}">
                <a16:creationId xmlns:a16="http://schemas.microsoft.com/office/drawing/2014/main" id="{EBFFD395-80D5-4BE9-D576-2EABEE85C320}"/>
              </a:ext>
            </a:extLst>
          </p:cNvPr>
          <p:cNvSpPr>
            <a:spLocks noGrp="1"/>
          </p:cNvSpPr>
          <p:nvPr>
            <p:ph type="body" sz="quarter" idx="20"/>
          </p:nvPr>
        </p:nvSpPr>
        <p:spPr/>
        <p:txBody>
          <a:bodyPr>
            <a:noAutofit/>
          </a:bodyPr>
          <a:lstStyle/>
          <a:p>
            <a:r>
              <a:rPr lang="en-US" dirty="0"/>
              <a:t>Key Business Outcomes Driven by Digital Transformation </a:t>
            </a:r>
            <a:br>
              <a:rPr lang="en-US" dirty="0"/>
            </a:br>
            <a:r>
              <a:rPr lang="en-US" dirty="0"/>
              <a:t>in 2025</a:t>
            </a:r>
          </a:p>
        </p:txBody>
      </p:sp>
      <p:sp>
        <p:nvSpPr>
          <p:cNvPr id="9" name="TextBox 8">
            <a:extLst>
              <a:ext uri="{FF2B5EF4-FFF2-40B4-BE49-F238E27FC236}">
                <a16:creationId xmlns:a16="http://schemas.microsoft.com/office/drawing/2014/main" id="{85A8FB53-FDAA-26F4-4701-F616C3E62BBB}"/>
              </a:ext>
            </a:extLst>
          </p:cNvPr>
          <p:cNvSpPr txBox="1">
            <a:spLocks/>
          </p:cNvSpPr>
          <p:nvPr/>
        </p:nvSpPr>
        <p:spPr>
          <a:xfrm>
            <a:off x="2757857" y="2692611"/>
            <a:ext cx="3135392" cy="812082"/>
          </a:xfrm>
          <a:prstGeom prst="rect">
            <a:avLst/>
          </a:prstGeom>
          <a:noFill/>
        </p:spPr>
        <p:txBody>
          <a:bodyPr wrap="square">
            <a:noAutofit/>
          </a:bodyPr>
          <a:lstStyle/>
          <a:p>
            <a:pPr>
              <a:lnSpc>
                <a:spcPct val="114000"/>
              </a:lnSpc>
            </a:pPr>
            <a:r>
              <a:rPr lang="en-US" sz="1400" dirty="0"/>
              <a:t>Accelerated digital investments and achieved more digital goals in the last 12 months.</a:t>
            </a:r>
          </a:p>
        </p:txBody>
      </p:sp>
      <p:sp>
        <p:nvSpPr>
          <p:cNvPr id="10" name="TextBox 9">
            <a:extLst>
              <a:ext uri="{FF2B5EF4-FFF2-40B4-BE49-F238E27FC236}">
                <a16:creationId xmlns:a16="http://schemas.microsoft.com/office/drawing/2014/main" id="{CF802646-D4DE-B368-CE1C-7AB4CA800703}"/>
              </a:ext>
            </a:extLst>
          </p:cNvPr>
          <p:cNvSpPr txBox="1"/>
          <p:nvPr/>
        </p:nvSpPr>
        <p:spPr>
          <a:xfrm>
            <a:off x="1312060" y="2634212"/>
            <a:ext cx="1080430" cy="783676"/>
          </a:xfrm>
          <a:prstGeom prst="rect">
            <a:avLst/>
          </a:prstGeom>
          <a:noFill/>
        </p:spPr>
        <p:txBody>
          <a:bodyPr wrap="square" lIns="0" tIns="0" rIns="0" bIns="0">
            <a:noAutofit/>
          </a:bodyPr>
          <a:lstStyle/>
          <a:p>
            <a:pPr algn="r">
              <a:lnSpc>
                <a:spcPct val="114000"/>
              </a:lnSpc>
            </a:pPr>
            <a:r>
              <a:rPr lang="en-US" sz="4800" dirty="0">
                <a:solidFill>
                  <a:schemeClr val="accent4"/>
                </a:solidFill>
                <a:latin typeface="+mj-lt"/>
              </a:rPr>
              <a:t>85</a:t>
            </a:r>
            <a:r>
              <a:rPr lang="en-US" sz="2400" dirty="0">
                <a:solidFill>
                  <a:schemeClr val="accent4"/>
                </a:solidFill>
                <a:latin typeface="+mj-lt"/>
              </a:rPr>
              <a:t>%</a:t>
            </a:r>
            <a:endParaRPr lang="en-US" sz="4800" dirty="0">
              <a:solidFill>
                <a:schemeClr val="accent4"/>
              </a:solidFill>
              <a:latin typeface="+mj-lt"/>
            </a:endParaRPr>
          </a:p>
        </p:txBody>
      </p:sp>
      <p:sp>
        <p:nvSpPr>
          <p:cNvPr id="11" name="TextBox 10">
            <a:extLst>
              <a:ext uri="{FF2B5EF4-FFF2-40B4-BE49-F238E27FC236}">
                <a16:creationId xmlns:a16="http://schemas.microsoft.com/office/drawing/2014/main" id="{6378B1F6-2A03-880D-2919-E63A371B9398}"/>
              </a:ext>
            </a:extLst>
          </p:cNvPr>
          <p:cNvSpPr txBox="1"/>
          <p:nvPr/>
        </p:nvSpPr>
        <p:spPr>
          <a:xfrm>
            <a:off x="741068" y="3361676"/>
            <a:ext cx="1651422" cy="228589"/>
          </a:xfrm>
          <a:prstGeom prst="rect">
            <a:avLst/>
          </a:prstGeom>
          <a:noFill/>
        </p:spPr>
        <p:txBody>
          <a:bodyPr wrap="square" lIns="0" tIns="0" rIns="0" bIns="0">
            <a:noAutofit/>
          </a:bodyPr>
          <a:lstStyle/>
          <a:p>
            <a:pPr algn="r">
              <a:lnSpc>
                <a:spcPct val="114000"/>
              </a:lnSpc>
            </a:pPr>
            <a:r>
              <a:rPr lang="en-US" sz="1400" dirty="0">
                <a:solidFill>
                  <a:schemeClr val="accent4">
                    <a:lumMod val="20000"/>
                    <a:lumOff val="80000"/>
                  </a:schemeClr>
                </a:solidFill>
                <a:latin typeface="Montserrat SemiBold" pitchFamily="2" charset="0"/>
              </a:rPr>
              <a:t>Of Organizations</a:t>
            </a:r>
          </a:p>
        </p:txBody>
      </p:sp>
      <p:sp>
        <p:nvSpPr>
          <p:cNvPr id="12" name="TextBox 11">
            <a:extLst>
              <a:ext uri="{FF2B5EF4-FFF2-40B4-BE49-F238E27FC236}">
                <a16:creationId xmlns:a16="http://schemas.microsoft.com/office/drawing/2014/main" id="{702B5974-2B11-7062-1506-0A5CC263504C}"/>
              </a:ext>
            </a:extLst>
          </p:cNvPr>
          <p:cNvSpPr txBox="1"/>
          <p:nvPr/>
        </p:nvSpPr>
        <p:spPr>
          <a:xfrm>
            <a:off x="6233133" y="2634212"/>
            <a:ext cx="1311153" cy="783676"/>
          </a:xfrm>
          <a:prstGeom prst="rect">
            <a:avLst/>
          </a:prstGeom>
          <a:noFill/>
        </p:spPr>
        <p:txBody>
          <a:bodyPr wrap="square" lIns="0" tIns="0" rIns="0" bIns="0">
            <a:noAutofit/>
          </a:bodyPr>
          <a:lstStyle/>
          <a:p>
            <a:pPr algn="r">
              <a:lnSpc>
                <a:spcPct val="114000"/>
              </a:lnSpc>
            </a:pPr>
            <a:r>
              <a:rPr lang="en-US" sz="4800" dirty="0">
                <a:solidFill>
                  <a:schemeClr val="accent4"/>
                </a:solidFill>
                <a:latin typeface="+mj-lt"/>
              </a:rPr>
              <a:t>70</a:t>
            </a:r>
            <a:r>
              <a:rPr lang="en-US" sz="2400" dirty="0">
                <a:solidFill>
                  <a:schemeClr val="accent4"/>
                </a:solidFill>
                <a:latin typeface="+mj-lt"/>
              </a:rPr>
              <a:t>%</a:t>
            </a:r>
            <a:endParaRPr lang="en-US" sz="4800" dirty="0">
              <a:solidFill>
                <a:schemeClr val="accent4"/>
              </a:solidFill>
              <a:latin typeface="+mj-lt"/>
            </a:endParaRPr>
          </a:p>
        </p:txBody>
      </p:sp>
      <p:sp>
        <p:nvSpPr>
          <p:cNvPr id="15" name="TextBox 14">
            <a:extLst>
              <a:ext uri="{FF2B5EF4-FFF2-40B4-BE49-F238E27FC236}">
                <a16:creationId xmlns:a16="http://schemas.microsoft.com/office/drawing/2014/main" id="{B2B0FB18-FEA0-DED2-CF6C-3B70C36CD343}"/>
              </a:ext>
            </a:extLst>
          </p:cNvPr>
          <p:cNvSpPr txBox="1">
            <a:spLocks/>
          </p:cNvSpPr>
          <p:nvPr/>
        </p:nvSpPr>
        <p:spPr>
          <a:xfrm>
            <a:off x="6233132" y="3361676"/>
            <a:ext cx="1311539" cy="228589"/>
          </a:xfrm>
          <a:prstGeom prst="rect">
            <a:avLst/>
          </a:prstGeom>
          <a:noFill/>
        </p:spPr>
        <p:txBody>
          <a:bodyPr wrap="square" lIns="0" tIns="0" rIns="0" bIns="0">
            <a:noAutofit/>
          </a:bodyPr>
          <a:lstStyle/>
          <a:p>
            <a:pPr algn="r">
              <a:lnSpc>
                <a:spcPct val="114000"/>
              </a:lnSpc>
            </a:pPr>
            <a:r>
              <a:rPr lang="en-US" sz="1400" dirty="0">
                <a:solidFill>
                  <a:schemeClr val="accent4">
                    <a:lumMod val="20000"/>
                    <a:lumOff val="80000"/>
                  </a:schemeClr>
                </a:solidFill>
                <a:latin typeface="Montserrat SemiBold" pitchFamily="2" charset="0"/>
              </a:rPr>
              <a:t>Reduction</a:t>
            </a:r>
          </a:p>
        </p:txBody>
      </p:sp>
      <p:sp>
        <p:nvSpPr>
          <p:cNvPr id="21" name="TextBox 20">
            <a:extLst>
              <a:ext uri="{FF2B5EF4-FFF2-40B4-BE49-F238E27FC236}">
                <a16:creationId xmlns:a16="http://schemas.microsoft.com/office/drawing/2014/main" id="{9F61FFC8-345E-E2FD-0E12-1E77AC624A4C}"/>
              </a:ext>
            </a:extLst>
          </p:cNvPr>
          <p:cNvSpPr txBox="1">
            <a:spLocks/>
          </p:cNvSpPr>
          <p:nvPr/>
        </p:nvSpPr>
        <p:spPr>
          <a:xfrm>
            <a:off x="7877380" y="2692611"/>
            <a:ext cx="3135392" cy="812082"/>
          </a:xfrm>
          <a:prstGeom prst="rect">
            <a:avLst/>
          </a:prstGeom>
          <a:noFill/>
        </p:spPr>
        <p:txBody>
          <a:bodyPr wrap="square">
            <a:noAutofit/>
          </a:bodyPr>
          <a:lstStyle/>
          <a:p>
            <a:pPr>
              <a:lnSpc>
                <a:spcPct val="114000"/>
              </a:lnSpc>
            </a:pPr>
            <a:r>
              <a:rPr lang="en-US" sz="1400" dirty="0"/>
              <a:t>In operational costs achieved by companies implementing automation technologies.</a:t>
            </a:r>
          </a:p>
        </p:txBody>
      </p:sp>
      <p:cxnSp>
        <p:nvCxnSpPr>
          <p:cNvPr id="24" name="Straight Connector 23">
            <a:extLst>
              <a:ext uri="{FF2B5EF4-FFF2-40B4-BE49-F238E27FC236}">
                <a16:creationId xmlns:a16="http://schemas.microsoft.com/office/drawing/2014/main" id="{F530A1A5-078D-1299-13D8-4F6FB03E4C32}"/>
              </a:ext>
            </a:extLst>
          </p:cNvPr>
          <p:cNvCxnSpPr/>
          <p:nvPr/>
        </p:nvCxnSpPr>
        <p:spPr>
          <a:xfrm>
            <a:off x="2575173" y="2559192"/>
            <a:ext cx="0" cy="1092947"/>
          </a:xfrm>
          <a:prstGeom prst="line">
            <a:avLst/>
          </a:prstGeom>
          <a:ln>
            <a:solidFill>
              <a:schemeClr val="accent4">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68C29806-26B8-2CC2-C629-EE22B05F2B07}"/>
              </a:ext>
            </a:extLst>
          </p:cNvPr>
          <p:cNvCxnSpPr/>
          <p:nvPr/>
        </p:nvCxnSpPr>
        <p:spPr>
          <a:xfrm>
            <a:off x="7675750" y="2559192"/>
            <a:ext cx="0" cy="1092947"/>
          </a:xfrm>
          <a:prstGeom prst="line">
            <a:avLst/>
          </a:prstGeom>
          <a:ln>
            <a:solidFill>
              <a:schemeClr val="accent4">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32" name="Isosceles Triangle 47">
            <a:extLst>
              <a:ext uri="{FF2B5EF4-FFF2-40B4-BE49-F238E27FC236}">
                <a16:creationId xmlns:a16="http://schemas.microsoft.com/office/drawing/2014/main" id="{22D7859C-6805-C021-A308-9861F57AC7BB}"/>
              </a:ext>
            </a:extLst>
          </p:cNvPr>
          <p:cNvSpPr/>
          <p:nvPr/>
        </p:nvSpPr>
        <p:spPr>
          <a:xfrm rot="5400000">
            <a:off x="2592481" y="3018076"/>
            <a:ext cx="193827" cy="87733"/>
          </a:xfrm>
          <a:custGeom>
            <a:avLst/>
            <a:gdLst>
              <a:gd name="connsiteX0" fmla="*/ 0 w 341513"/>
              <a:gd name="connsiteY0" fmla="*/ 294408 h 294408"/>
              <a:gd name="connsiteX1" fmla="*/ 170757 w 341513"/>
              <a:gd name="connsiteY1" fmla="*/ 0 h 294408"/>
              <a:gd name="connsiteX2" fmla="*/ 341513 w 341513"/>
              <a:gd name="connsiteY2" fmla="*/ 294408 h 294408"/>
              <a:gd name="connsiteX3" fmla="*/ 0 w 341513"/>
              <a:gd name="connsiteY3" fmla="*/ 294408 h 294408"/>
              <a:gd name="connsiteX0" fmla="*/ 0 w 341513"/>
              <a:gd name="connsiteY0" fmla="*/ 294408 h 385848"/>
              <a:gd name="connsiteX1" fmla="*/ 170757 w 341513"/>
              <a:gd name="connsiteY1" fmla="*/ 0 h 385848"/>
              <a:gd name="connsiteX2" fmla="*/ 341513 w 341513"/>
              <a:gd name="connsiteY2" fmla="*/ 294408 h 385848"/>
              <a:gd name="connsiteX3" fmla="*/ 91440 w 341513"/>
              <a:gd name="connsiteY3" fmla="*/ 385848 h 385848"/>
              <a:gd name="connsiteX0" fmla="*/ 0 w 341513"/>
              <a:gd name="connsiteY0" fmla="*/ 294408 h 294408"/>
              <a:gd name="connsiteX1" fmla="*/ 170757 w 341513"/>
              <a:gd name="connsiteY1" fmla="*/ 0 h 294408"/>
              <a:gd name="connsiteX2" fmla="*/ 341513 w 341513"/>
              <a:gd name="connsiteY2" fmla="*/ 294408 h 294408"/>
            </a:gdLst>
            <a:ahLst/>
            <a:cxnLst>
              <a:cxn ang="0">
                <a:pos x="connsiteX0" y="connsiteY0"/>
              </a:cxn>
              <a:cxn ang="0">
                <a:pos x="connsiteX1" y="connsiteY1"/>
              </a:cxn>
              <a:cxn ang="0">
                <a:pos x="connsiteX2" y="connsiteY2"/>
              </a:cxn>
            </a:cxnLst>
            <a:rect l="l" t="t" r="r" b="b"/>
            <a:pathLst>
              <a:path w="341513" h="294408">
                <a:moveTo>
                  <a:pt x="0" y="294408"/>
                </a:moveTo>
                <a:lnTo>
                  <a:pt x="170757" y="0"/>
                </a:lnTo>
                <a:lnTo>
                  <a:pt x="341513" y="294408"/>
                </a:lnTo>
              </a:path>
            </a:pathLst>
          </a:custGeom>
          <a:noFill/>
          <a:ln w="25400">
            <a:solidFill>
              <a:schemeClr val="accent4"/>
            </a:solidFill>
            <a:beve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34" name="Isosceles Triangle 47">
            <a:extLst>
              <a:ext uri="{FF2B5EF4-FFF2-40B4-BE49-F238E27FC236}">
                <a16:creationId xmlns:a16="http://schemas.microsoft.com/office/drawing/2014/main" id="{AE5E7689-22A9-2B99-25DF-7B62F09DC1BD}"/>
              </a:ext>
            </a:extLst>
          </p:cNvPr>
          <p:cNvSpPr/>
          <p:nvPr/>
        </p:nvSpPr>
        <p:spPr>
          <a:xfrm rot="5400000">
            <a:off x="7693057" y="3018076"/>
            <a:ext cx="193827" cy="87733"/>
          </a:xfrm>
          <a:custGeom>
            <a:avLst/>
            <a:gdLst>
              <a:gd name="connsiteX0" fmla="*/ 0 w 341513"/>
              <a:gd name="connsiteY0" fmla="*/ 294408 h 294408"/>
              <a:gd name="connsiteX1" fmla="*/ 170757 w 341513"/>
              <a:gd name="connsiteY1" fmla="*/ 0 h 294408"/>
              <a:gd name="connsiteX2" fmla="*/ 341513 w 341513"/>
              <a:gd name="connsiteY2" fmla="*/ 294408 h 294408"/>
              <a:gd name="connsiteX3" fmla="*/ 0 w 341513"/>
              <a:gd name="connsiteY3" fmla="*/ 294408 h 294408"/>
              <a:gd name="connsiteX0" fmla="*/ 0 w 341513"/>
              <a:gd name="connsiteY0" fmla="*/ 294408 h 385848"/>
              <a:gd name="connsiteX1" fmla="*/ 170757 w 341513"/>
              <a:gd name="connsiteY1" fmla="*/ 0 h 385848"/>
              <a:gd name="connsiteX2" fmla="*/ 341513 w 341513"/>
              <a:gd name="connsiteY2" fmla="*/ 294408 h 385848"/>
              <a:gd name="connsiteX3" fmla="*/ 91440 w 341513"/>
              <a:gd name="connsiteY3" fmla="*/ 385848 h 385848"/>
              <a:gd name="connsiteX0" fmla="*/ 0 w 341513"/>
              <a:gd name="connsiteY0" fmla="*/ 294408 h 294408"/>
              <a:gd name="connsiteX1" fmla="*/ 170757 w 341513"/>
              <a:gd name="connsiteY1" fmla="*/ 0 h 294408"/>
              <a:gd name="connsiteX2" fmla="*/ 341513 w 341513"/>
              <a:gd name="connsiteY2" fmla="*/ 294408 h 294408"/>
            </a:gdLst>
            <a:ahLst/>
            <a:cxnLst>
              <a:cxn ang="0">
                <a:pos x="connsiteX0" y="connsiteY0"/>
              </a:cxn>
              <a:cxn ang="0">
                <a:pos x="connsiteX1" y="connsiteY1"/>
              </a:cxn>
              <a:cxn ang="0">
                <a:pos x="connsiteX2" y="connsiteY2"/>
              </a:cxn>
            </a:cxnLst>
            <a:rect l="l" t="t" r="r" b="b"/>
            <a:pathLst>
              <a:path w="341513" h="294408">
                <a:moveTo>
                  <a:pt x="0" y="294408"/>
                </a:moveTo>
                <a:lnTo>
                  <a:pt x="170757" y="0"/>
                </a:lnTo>
                <a:lnTo>
                  <a:pt x="341513" y="294408"/>
                </a:lnTo>
              </a:path>
            </a:pathLst>
          </a:custGeom>
          <a:noFill/>
          <a:ln w="25400">
            <a:solidFill>
              <a:schemeClr val="accent4"/>
            </a:solidFill>
            <a:beve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13" name="TextBox 12">
            <a:extLst>
              <a:ext uri="{FF2B5EF4-FFF2-40B4-BE49-F238E27FC236}">
                <a16:creationId xmlns:a16="http://schemas.microsoft.com/office/drawing/2014/main" id="{A3F9A6D8-BCD7-CEF2-4FE7-DEC06B9A6DC5}"/>
              </a:ext>
            </a:extLst>
          </p:cNvPr>
          <p:cNvSpPr txBox="1"/>
          <p:nvPr/>
        </p:nvSpPr>
        <p:spPr>
          <a:xfrm>
            <a:off x="6233135" y="4381571"/>
            <a:ext cx="1311152" cy="783676"/>
          </a:xfrm>
          <a:prstGeom prst="rect">
            <a:avLst/>
          </a:prstGeom>
          <a:noFill/>
        </p:spPr>
        <p:txBody>
          <a:bodyPr wrap="square" lIns="0" tIns="0" rIns="0" bIns="0">
            <a:noAutofit/>
          </a:bodyPr>
          <a:lstStyle/>
          <a:p>
            <a:pPr algn="r">
              <a:lnSpc>
                <a:spcPct val="114000"/>
              </a:lnSpc>
            </a:pPr>
            <a:r>
              <a:rPr lang="en-US" sz="4800" dirty="0">
                <a:solidFill>
                  <a:schemeClr val="accent4"/>
                </a:solidFill>
                <a:latin typeface="+mj-lt"/>
              </a:rPr>
              <a:t>90</a:t>
            </a:r>
            <a:r>
              <a:rPr lang="en-US" sz="2400" dirty="0">
                <a:solidFill>
                  <a:schemeClr val="accent4"/>
                </a:solidFill>
                <a:latin typeface="+mj-lt"/>
              </a:rPr>
              <a:t>%</a:t>
            </a:r>
            <a:endParaRPr lang="en-US" sz="4800" dirty="0">
              <a:solidFill>
                <a:schemeClr val="accent4"/>
              </a:solidFill>
              <a:latin typeface="+mj-lt"/>
            </a:endParaRPr>
          </a:p>
        </p:txBody>
      </p:sp>
      <p:sp>
        <p:nvSpPr>
          <p:cNvPr id="16" name="TextBox 15">
            <a:extLst>
              <a:ext uri="{FF2B5EF4-FFF2-40B4-BE49-F238E27FC236}">
                <a16:creationId xmlns:a16="http://schemas.microsoft.com/office/drawing/2014/main" id="{96777AF4-491D-94D4-0A0D-F98FFD0174C7}"/>
              </a:ext>
            </a:extLst>
          </p:cNvPr>
          <p:cNvSpPr txBox="1">
            <a:spLocks/>
          </p:cNvSpPr>
          <p:nvPr/>
        </p:nvSpPr>
        <p:spPr>
          <a:xfrm>
            <a:off x="6233131" y="5169878"/>
            <a:ext cx="1311539" cy="228589"/>
          </a:xfrm>
          <a:prstGeom prst="rect">
            <a:avLst/>
          </a:prstGeom>
          <a:noFill/>
        </p:spPr>
        <p:txBody>
          <a:bodyPr wrap="square" lIns="0" tIns="0" rIns="0" bIns="0">
            <a:noAutofit/>
          </a:bodyPr>
          <a:lstStyle/>
          <a:p>
            <a:pPr algn="r">
              <a:lnSpc>
                <a:spcPct val="114000"/>
              </a:lnSpc>
            </a:pPr>
            <a:r>
              <a:rPr lang="en-US" sz="1400" dirty="0">
                <a:solidFill>
                  <a:schemeClr val="accent4">
                    <a:lumMod val="20000"/>
                    <a:lumOff val="80000"/>
                  </a:schemeClr>
                </a:solidFill>
                <a:latin typeface="Montserrat SemiBold" pitchFamily="2" charset="0"/>
              </a:rPr>
              <a:t>Of Executives</a:t>
            </a:r>
          </a:p>
        </p:txBody>
      </p:sp>
      <p:sp>
        <p:nvSpPr>
          <p:cNvPr id="14" name="TextBox 13">
            <a:extLst>
              <a:ext uri="{FF2B5EF4-FFF2-40B4-BE49-F238E27FC236}">
                <a16:creationId xmlns:a16="http://schemas.microsoft.com/office/drawing/2014/main" id="{6F8F78D1-2200-B9CD-D48E-68D72EB1D0F0}"/>
              </a:ext>
            </a:extLst>
          </p:cNvPr>
          <p:cNvSpPr txBox="1"/>
          <p:nvPr/>
        </p:nvSpPr>
        <p:spPr>
          <a:xfrm>
            <a:off x="1312060" y="4381571"/>
            <a:ext cx="1080430" cy="783676"/>
          </a:xfrm>
          <a:prstGeom prst="rect">
            <a:avLst/>
          </a:prstGeom>
          <a:noFill/>
        </p:spPr>
        <p:txBody>
          <a:bodyPr wrap="square" lIns="0" tIns="0" rIns="0" bIns="0">
            <a:noAutofit/>
          </a:bodyPr>
          <a:lstStyle/>
          <a:p>
            <a:pPr algn="r">
              <a:lnSpc>
                <a:spcPct val="114000"/>
              </a:lnSpc>
            </a:pPr>
            <a:r>
              <a:rPr lang="en-US" sz="4800" dirty="0">
                <a:solidFill>
                  <a:schemeClr val="accent4"/>
                </a:solidFill>
                <a:latin typeface="+mj-lt"/>
              </a:rPr>
              <a:t>50</a:t>
            </a:r>
            <a:r>
              <a:rPr lang="en-US" sz="2400" dirty="0">
                <a:solidFill>
                  <a:schemeClr val="accent4"/>
                </a:solidFill>
                <a:latin typeface="+mj-lt"/>
              </a:rPr>
              <a:t>%</a:t>
            </a:r>
            <a:endParaRPr lang="en-US" sz="4800" dirty="0">
              <a:solidFill>
                <a:schemeClr val="accent4"/>
              </a:solidFill>
              <a:latin typeface="+mj-lt"/>
            </a:endParaRPr>
          </a:p>
        </p:txBody>
      </p:sp>
      <p:sp>
        <p:nvSpPr>
          <p:cNvPr id="19" name="TextBox 18">
            <a:extLst>
              <a:ext uri="{FF2B5EF4-FFF2-40B4-BE49-F238E27FC236}">
                <a16:creationId xmlns:a16="http://schemas.microsoft.com/office/drawing/2014/main" id="{D59BE729-F82B-01C1-643A-13A0E25A6F59}"/>
              </a:ext>
            </a:extLst>
          </p:cNvPr>
          <p:cNvSpPr txBox="1">
            <a:spLocks/>
          </p:cNvSpPr>
          <p:nvPr/>
        </p:nvSpPr>
        <p:spPr>
          <a:xfrm>
            <a:off x="741067" y="5169877"/>
            <a:ext cx="1651422" cy="228589"/>
          </a:xfrm>
          <a:prstGeom prst="rect">
            <a:avLst/>
          </a:prstGeom>
          <a:noFill/>
        </p:spPr>
        <p:txBody>
          <a:bodyPr wrap="square" lIns="0" tIns="0" rIns="0" bIns="0">
            <a:noAutofit/>
          </a:bodyPr>
          <a:lstStyle/>
          <a:p>
            <a:pPr algn="r">
              <a:lnSpc>
                <a:spcPct val="114000"/>
              </a:lnSpc>
            </a:pPr>
            <a:r>
              <a:rPr lang="en-US" sz="1400" dirty="0">
                <a:solidFill>
                  <a:schemeClr val="accent4">
                    <a:lumMod val="20000"/>
                    <a:lumOff val="80000"/>
                  </a:schemeClr>
                </a:solidFill>
                <a:latin typeface="Montserrat SemiBold" pitchFamily="2" charset="0"/>
              </a:rPr>
              <a:t>Of Total Revenue</a:t>
            </a:r>
          </a:p>
        </p:txBody>
      </p:sp>
      <p:sp>
        <p:nvSpPr>
          <p:cNvPr id="20" name="TextBox 19">
            <a:extLst>
              <a:ext uri="{FF2B5EF4-FFF2-40B4-BE49-F238E27FC236}">
                <a16:creationId xmlns:a16="http://schemas.microsoft.com/office/drawing/2014/main" id="{906DDF0A-1C36-F68C-A492-19117D87415D}"/>
              </a:ext>
            </a:extLst>
          </p:cNvPr>
          <p:cNvSpPr txBox="1">
            <a:spLocks/>
          </p:cNvSpPr>
          <p:nvPr/>
        </p:nvSpPr>
        <p:spPr>
          <a:xfrm>
            <a:off x="2757857" y="4514114"/>
            <a:ext cx="3135392" cy="812082"/>
          </a:xfrm>
          <a:prstGeom prst="rect">
            <a:avLst/>
          </a:prstGeom>
          <a:noFill/>
        </p:spPr>
        <p:txBody>
          <a:bodyPr wrap="square">
            <a:noAutofit/>
          </a:bodyPr>
          <a:lstStyle/>
          <a:p>
            <a:pPr>
              <a:lnSpc>
                <a:spcPct val="114000"/>
              </a:lnSpc>
            </a:pPr>
            <a:r>
              <a:rPr lang="en-US" sz="1400" dirty="0"/>
              <a:t>In digitally mature businesses now comes from digital products and services.</a:t>
            </a:r>
          </a:p>
        </p:txBody>
      </p:sp>
      <p:sp>
        <p:nvSpPr>
          <p:cNvPr id="22" name="TextBox 21">
            <a:extLst>
              <a:ext uri="{FF2B5EF4-FFF2-40B4-BE49-F238E27FC236}">
                <a16:creationId xmlns:a16="http://schemas.microsoft.com/office/drawing/2014/main" id="{C1C377F8-13E5-CB78-667F-78F8FE6CB54C}"/>
              </a:ext>
            </a:extLst>
          </p:cNvPr>
          <p:cNvSpPr txBox="1">
            <a:spLocks/>
          </p:cNvSpPr>
          <p:nvPr/>
        </p:nvSpPr>
        <p:spPr>
          <a:xfrm>
            <a:off x="7877380" y="4514114"/>
            <a:ext cx="3135392" cy="812082"/>
          </a:xfrm>
          <a:prstGeom prst="rect">
            <a:avLst/>
          </a:prstGeom>
          <a:noFill/>
        </p:spPr>
        <p:txBody>
          <a:bodyPr wrap="square">
            <a:noAutofit/>
          </a:bodyPr>
          <a:lstStyle/>
          <a:p>
            <a:pPr>
              <a:lnSpc>
                <a:spcPct val="114000"/>
              </a:lnSpc>
            </a:pPr>
            <a:r>
              <a:rPr lang="en-US" sz="1400" dirty="0"/>
              <a:t>Believe real-time data analytics is essential for shaping future business decisions.</a:t>
            </a:r>
          </a:p>
        </p:txBody>
      </p:sp>
      <p:cxnSp>
        <p:nvCxnSpPr>
          <p:cNvPr id="25" name="Straight Connector 24">
            <a:extLst>
              <a:ext uri="{FF2B5EF4-FFF2-40B4-BE49-F238E27FC236}">
                <a16:creationId xmlns:a16="http://schemas.microsoft.com/office/drawing/2014/main" id="{316DA813-BA7F-AA81-9728-55B8041C28BD}"/>
              </a:ext>
            </a:extLst>
          </p:cNvPr>
          <p:cNvCxnSpPr/>
          <p:nvPr/>
        </p:nvCxnSpPr>
        <p:spPr>
          <a:xfrm>
            <a:off x="2575173" y="4336972"/>
            <a:ext cx="0" cy="1092947"/>
          </a:xfrm>
          <a:prstGeom prst="line">
            <a:avLst/>
          </a:prstGeom>
          <a:ln>
            <a:solidFill>
              <a:schemeClr val="accent4">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E6AF0685-DBAA-414E-2DE5-9948E1B3E8BE}"/>
              </a:ext>
            </a:extLst>
          </p:cNvPr>
          <p:cNvCxnSpPr/>
          <p:nvPr/>
        </p:nvCxnSpPr>
        <p:spPr>
          <a:xfrm>
            <a:off x="7675750" y="4336972"/>
            <a:ext cx="0" cy="1092947"/>
          </a:xfrm>
          <a:prstGeom prst="line">
            <a:avLst/>
          </a:prstGeom>
          <a:ln>
            <a:solidFill>
              <a:schemeClr val="accent4">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33" name="Isosceles Triangle 47">
            <a:extLst>
              <a:ext uri="{FF2B5EF4-FFF2-40B4-BE49-F238E27FC236}">
                <a16:creationId xmlns:a16="http://schemas.microsoft.com/office/drawing/2014/main" id="{F1907AE1-78F8-3B92-2077-655854024CC0}"/>
              </a:ext>
            </a:extLst>
          </p:cNvPr>
          <p:cNvSpPr/>
          <p:nvPr/>
        </p:nvSpPr>
        <p:spPr>
          <a:xfrm rot="5400000">
            <a:off x="2592481" y="4839579"/>
            <a:ext cx="193827" cy="87733"/>
          </a:xfrm>
          <a:custGeom>
            <a:avLst/>
            <a:gdLst>
              <a:gd name="connsiteX0" fmla="*/ 0 w 341513"/>
              <a:gd name="connsiteY0" fmla="*/ 294408 h 294408"/>
              <a:gd name="connsiteX1" fmla="*/ 170757 w 341513"/>
              <a:gd name="connsiteY1" fmla="*/ 0 h 294408"/>
              <a:gd name="connsiteX2" fmla="*/ 341513 w 341513"/>
              <a:gd name="connsiteY2" fmla="*/ 294408 h 294408"/>
              <a:gd name="connsiteX3" fmla="*/ 0 w 341513"/>
              <a:gd name="connsiteY3" fmla="*/ 294408 h 294408"/>
              <a:gd name="connsiteX0" fmla="*/ 0 w 341513"/>
              <a:gd name="connsiteY0" fmla="*/ 294408 h 385848"/>
              <a:gd name="connsiteX1" fmla="*/ 170757 w 341513"/>
              <a:gd name="connsiteY1" fmla="*/ 0 h 385848"/>
              <a:gd name="connsiteX2" fmla="*/ 341513 w 341513"/>
              <a:gd name="connsiteY2" fmla="*/ 294408 h 385848"/>
              <a:gd name="connsiteX3" fmla="*/ 91440 w 341513"/>
              <a:gd name="connsiteY3" fmla="*/ 385848 h 385848"/>
              <a:gd name="connsiteX0" fmla="*/ 0 w 341513"/>
              <a:gd name="connsiteY0" fmla="*/ 294408 h 294408"/>
              <a:gd name="connsiteX1" fmla="*/ 170757 w 341513"/>
              <a:gd name="connsiteY1" fmla="*/ 0 h 294408"/>
              <a:gd name="connsiteX2" fmla="*/ 341513 w 341513"/>
              <a:gd name="connsiteY2" fmla="*/ 294408 h 294408"/>
            </a:gdLst>
            <a:ahLst/>
            <a:cxnLst>
              <a:cxn ang="0">
                <a:pos x="connsiteX0" y="connsiteY0"/>
              </a:cxn>
              <a:cxn ang="0">
                <a:pos x="connsiteX1" y="connsiteY1"/>
              </a:cxn>
              <a:cxn ang="0">
                <a:pos x="connsiteX2" y="connsiteY2"/>
              </a:cxn>
            </a:cxnLst>
            <a:rect l="l" t="t" r="r" b="b"/>
            <a:pathLst>
              <a:path w="341513" h="294408">
                <a:moveTo>
                  <a:pt x="0" y="294408"/>
                </a:moveTo>
                <a:lnTo>
                  <a:pt x="170757" y="0"/>
                </a:lnTo>
                <a:lnTo>
                  <a:pt x="341513" y="294408"/>
                </a:lnTo>
              </a:path>
            </a:pathLst>
          </a:custGeom>
          <a:noFill/>
          <a:ln w="25400">
            <a:solidFill>
              <a:schemeClr val="accent4"/>
            </a:solidFill>
            <a:beve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35" name="Isosceles Triangle 47">
            <a:extLst>
              <a:ext uri="{FF2B5EF4-FFF2-40B4-BE49-F238E27FC236}">
                <a16:creationId xmlns:a16="http://schemas.microsoft.com/office/drawing/2014/main" id="{7DEFC3F8-1B36-AC87-50F8-AE702C621B80}"/>
              </a:ext>
            </a:extLst>
          </p:cNvPr>
          <p:cNvSpPr/>
          <p:nvPr/>
        </p:nvSpPr>
        <p:spPr>
          <a:xfrm rot="5400000">
            <a:off x="7693057" y="4839579"/>
            <a:ext cx="193827" cy="87733"/>
          </a:xfrm>
          <a:custGeom>
            <a:avLst/>
            <a:gdLst>
              <a:gd name="connsiteX0" fmla="*/ 0 w 341513"/>
              <a:gd name="connsiteY0" fmla="*/ 294408 h 294408"/>
              <a:gd name="connsiteX1" fmla="*/ 170757 w 341513"/>
              <a:gd name="connsiteY1" fmla="*/ 0 h 294408"/>
              <a:gd name="connsiteX2" fmla="*/ 341513 w 341513"/>
              <a:gd name="connsiteY2" fmla="*/ 294408 h 294408"/>
              <a:gd name="connsiteX3" fmla="*/ 0 w 341513"/>
              <a:gd name="connsiteY3" fmla="*/ 294408 h 294408"/>
              <a:gd name="connsiteX0" fmla="*/ 0 w 341513"/>
              <a:gd name="connsiteY0" fmla="*/ 294408 h 385848"/>
              <a:gd name="connsiteX1" fmla="*/ 170757 w 341513"/>
              <a:gd name="connsiteY1" fmla="*/ 0 h 385848"/>
              <a:gd name="connsiteX2" fmla="*/ 341513 w 341513"/>
              <a:gd name="connsiteY2" fmla="*/ 294408 h 385848"/>
              <a:gd name="connsiteX3" fmla="*/ 91440 w 341513"/>
              <a:gd name="connsiteY3" fmla="*/ 385848 h 385848"/>
              <a:gd name="connsiteX0" fmla="*/ 0 w 341513"/>
              <a:gd name="connsiteY0" fmla="*/ 294408 h 294408"/>
              <a:gd name="connsiteX1" fmla="*/ 170757 w 341513"/>
              <a:gd name="connsiteY1" fmla="*/ 0 h 294408"/>
              <a:gd name="connsiteX2" fmla="*/ 341513 w 341513"/>
              <a:gd name="connsiteY2" fmla="*/ 294408 h 294408"/>
            </a:gdLst>
            <a:ahLst/>
            <a:cxnLst>
              <a:cxn ang="0">
                <a:pos x="connsiteX0" y="connsiteY0"/>
              </a:cxn>
              <a:cxn ang="0">
                <a:pos x="connsiteX1" y="connsiteY1"/>
              </a:cxn>
              <a:cxn ang="0">
                <a:pos x="connsiteX2" y="connsiteY2"/>
              </a:cxn>
            </a:cxnLst>
            <a:rect l="l" t="t" r="r" b="b"/>
            <a:pathLst>
              <a:path w="341513" h="294408">
                <a:moveTo>
                  <a:pt x="0" y="294408"/>
                </a:moveTo>
                <a:lnTo>
                  <a:pt x="170757" y="0"/>
                </a:lnTo>
                <a:lnTo>
                  <a:pt x="341513" y="294408"/>
                </a:lnTo>
              </a:path>
            </a:pathLst>
          </a:custGeom>
          <a:noFill/>
          <a:ln w="25400">
            <a:solidFill>
              <a:schemeClr val="accent4"/>
            </a:solidFill>
            <a:beve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pic>
        <p:nvPicPr>
          <p:cNvPr id="47" name="Graphic 46">
            <a:extLst>
              <a:ext uri="{FF2B5EF4-FFF2-40B4-BE49-F238E27FC236}">
                <a16:creationId xmlns:a16="http://schemas.microsoft.com/office/drawing/2014/main" id="{9C3FEA31-571E-9DC0-D187-88D92FEEF363}"/>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3871" b="-3871"/>
          <a:stretch/>
        </p:blipFill>
        <p:spPr>
          <a:xfrm>
            <a:off x="10936037" y="5211982"/>
            <a:ext cx="338802" cy="365029"/>
          </a:xfrm>
          <a:prstGeom prst="rect">
            <a:avLst/>
          </a:prstGeom>
        </p:spPr>
      </p:pic>
      <p:pic>
        <p:nvPicPr>
          <p:cNvPr id="48" name="Graphic 47">
            <a:extLst>
              <a:ext uri="{FF2B5EF4-FFF2-40B4-BE49-F238E27FC236}">
                <a16:creationId xmlns:a16="http://schemas.microsoft.com/office/drawing/2014/main" id="{CEB4D311-7B35-B47B-B441-F1C002A6A1C4}"/>
              </a:ext>
            </a:extLst>
          </p:cNvPr>
          <p:cNvPicPr>
            <a:picLocks noChangeAspect="1"/>
          </p:cNvPicPr>
          <p:nvPr/>
        </p:nvPicPr>
        <p:blipFill>
          <a:blip r:embed="rId4">
            <a:extLst>
              <a:ext uri="{96DAC541-7B7A-43D3-8B79-37D633B846F1}">
                <asvg:svgBlip xmlns:asvg="http://schemas.microsoft.com/office/drawing/2016/SVG/main" r:embed="rId5"/>
              </a:ext>
            </a:extLst>
          </a:blip>
          <a:srcRect l="3592" r="3592"/>
          <a:stretch/>
        </p:blipFill>
        <p:spPr>
          <a:xfrm>
            <a:off x="5444278" y="5211982"/>
            <a:ext cx="338802" cy="365029"/>
          </a:xfrm>
          <a:prstGeom prst="rect">
            <a:avLst/>
          </a:prstGeom>
        </p:spPr>
      </p:pic>
      <p:pic>
        <p:nvPicPr>
          <p:cNvPr id="49" name="Graphic 48">
            <a:extLst>
              <a:ext uri="{FF2B5EF4-FFF2-40B4-BE49-F238E27FC236}">
                <a16:creationId xmlns:a16="http://schemas.microsoft.com/office/drawing/2014/main" id="{BD5A1960-4740-0F93-85EA-E3D28D675E6F}"/>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t="-3871" b="-3871"/>
          <a:stretch/>
        </p:blipFill>
        <p:spPr>
          <a:xfrm>
            <a:off x="10936037" y="3427967"/>
            <a:ext cx="338802" cy="365029"/>
          </a:xfrm>
          <a:prstGeom prst="rect">
            <a:avLst/>
          </a:prstGeom>
        </p:spPr>
      </p:pic>
      <p:pic>
        <p:nvPicPr>
          <p:cNvPr id="50" name="Graphic 49">
            <a:extLst>
              <a:ext uri="{FF2B5EF4-FFF2-40B4-BE49-F238E27FC236}">
                <a16:creationId xmlns:a16="http://schemas.microsoft.com/office/drawing/2014/main" id="{21E6F969-E9AD-D003-A5E3-CC4B2395A49C}"/>
              </a:ext>
            </a:extLst>
          </p:cNvPr>
          <p:cNvPicPr>
            <a:picLocks noChangeAspect="1"/>
          </p:cNvPicPr>
          <p:nvPr/>
        </p:nvPicPr>
        <p:blipFill>
          <a:blip r:embed="rId8">
            <a:extLst>
              <a:ext uri="{96DAC541-7B7A-43D3-8B79-37D633B846F1}">
                <asvg:svgBlip xmlns:asvg="http://schemas.microsoft.com/office/drawing/2016/SVG/main" r:embed="rId9"/>
              </a:ext>
            </a:extLst>
          </a:blip>
          <a:srcRect l="3592" r="3592"/>
          <a:stretch/>
        </p:blipFill>
        <p:spPr>
          <a:xfrm>
            <a:off x="5444278" y="3427967"/>
            <a:ext cx="338802" cy="365029"/>
          </a:xfrm>
          <a:prstGeom prst="rect">
            <a:avLst/>
          </a:prstGeom>
        </p:spPr>
      </p:pic>
      <p:sp>
        <p:nvSpPr>
          <p:cNvPr id="46" name="Text Placeholder 44">
            <a:extLst>
              <a:ext uri="{FF2B5EF4-FFF2-40B4-BE49-F238E27FC236}">
                <a16:creationId xmlns:a16="http://schemas.microsoft.com/office/drawing/2014/main" id="{18CD8D30-34B2-AF17-1500-5FCD6FD918C2}"/>
              </a:ext>
            </a:extLst>
          </p:cNvPr>
          <p:cNvSpPr txBox="1">
            <a:spLocks/>
          </p:cNvSpPr>
          <p:nvPr/>
        </p:nvSpPr>
        <p:spPr>
          <a:xfrm>
            <a:off x="1283479" y="1541977"/>
            <a:ext cx="10104814" cy="249299"/>
          </a:xfrm>
          <a:prstGeom prst="rect">
            <a:avLst/>
          </a:prstGeom>
        </p:spPr>
        <p:txBody>
          <a:bodyPr lIns="0" tIns="0" rIns="0" bIns="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14000"/>
              </a:lnSpc>
              <a:buNone/>
              <a:defRPr/>
            </a:pPr>
            <a:r>
              <a:rPr lang="en-US" sz="1800" dirty="0">
                <a:latin typeface="Montserrat SemiBold" pitchFamily="2" charset="0"/>
              </a:rPr>
              <a:t>Proven Data That Highlights the Measurable Impact of Digital Initiatives</a:t>
            </a:r>
          </a:p>
        </p:txBody>
      </p:sp>
      <p:grpSp>
        <p:nvGrpSpPr>
          <p:cNvPr id="51" name="Group 50">
            <a:extLst>
              <a:ext uri="{FF2B5EF4-FFF2-40B4-BE49-F238E27FC236}">
                <a16:creationId xmlns:a16="http://schemas.microsoft.com/office/drawing/2014/main" id="{9C2FB246-B137-FFD5-6B0D-1406AC6CEFD8}"/>
              </a:ext>
            </a:extLst>
          </p:cNvPr>
          <p:cNvGrpSpPr/>
          <p:nvPr/>
        </p:nvGrpSpPr>
        <p:grpSpPr>
          <a:xfrm>
            <a:off x="609601" y="1561908"/>
            <a:ext cx="571759" cy="209438"/>
            <a:chOff x="612215" y="3436053"/>
            <a:chExt cx="954475" cy="344047"/>
          </a:xfrm>
        </p:grpSpPr>
        <p:sp>
          <p:nvSpPr>
            <p:cNvPr id="52" name="Parallelogram 51">
              <a:extLst>
                <a:ext uri="{FF2B5EF4-FFF2-40B4-BE49-F238E27FC236}">
                  <a16:creationId xmlns:a16="http://schemas.microsoft.com/office/drawing/2014/main" id="{6D7B282A-DA11-5647-8712-D644847ECEE3}"/>
                </a:ext>
              </a:extLst>
            </p:cNvPr>
            <p:cNvSpPr/>
            <p:nvPr/>
          </p:nvSpPr>
          <p:spPr>
            <a:xfrm>
              <a:off x="1133302" y="3436053"/>
              <a:ext cx="433388" cy="344047"/>
            </a:xfrm>
            <a:prstGeom prst="parallelogram">
              <a:avLst>
                <a:gd name="adj" fmla="val 7812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53" name="Parallelogram 52">
              <a:extLst>
                <a:ext uri="{FF2B5EF4-FFF2-40B4-BE49-F238E27FC236}">
                  <a16:creationId xmlns:a16="http://schemas.microsoft.com/office/drawing/2014/main" id="{5A3E9141-50B8-B07D-358B-ACFA4F64B6D1}"/>
                </a:ext>
              </a:extLst>
            </p:cNvPr>
            <p:cNvSpPr/>
            <p:nvPr/>
          </p:nvSpPr>
          <p:spPr>
            <a:xfrm>
              <a:off x="858906" y="3436053"/>
              <a:ext cx="378317" cy="344047"/>
            </a:xfrm>
            <a:prstGeom prst="parallelogram">
              <a:avLst>
                <a:gd name="adj" fmla="val 78127"/>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ontserrat"/>
                <a:ea typeface="+mn-ea"/>
                <a:cs typeface="+mn-cs"/>
              </a:endParaRPr>
            </a:p>
          </p:txBody>
        </p:sp>
        <p:sp>
          <p:nvSpPr>
            <p:cNvPr id="54" name="Parallelogram 53">
              <a:extLst>
                <a:ext uri="{FF2B5EF4-FFF2-40B4-BE49-F238E27FC236}">
                  <a16:creationId xmlns:a16="http://schemas.microsoft.com/office/drawing/2014/main" id="{029EECAE-F535-30AD-5DBA-E76017EA960D}"/>
                </a:ext>
              </a:extLst>
            </p:cNvPr>
            <p:cNvSpPr/>
            <p:nvPr/>
          </p:nvSpPr>
          <p:spPr>
            <a:xfrm>
              <a:off x="612215" y="3436053"/>
              <a:ext cx="350612" cy="344047"/>
            </a:xfrm>
            <a:prstGeom prst="parallelogram">
              <a:avLst>
                <a:gd name="adj" fmla="val 78127"/>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ontserrat"/>
                <a:ea typeface="+mn-ea"/>
                <a:cs typeface="+mn-cs"/>
              </a:endParaRPr>
            </a:p>
          </p:txBody>
        </p:sp>
      </p:grpSp>
    </p:spTree>
    <p:extLst>
      <p:ext uri="{BB962C8B-B14F-4D97-AF65-F5344CB8AC3E}">
        <p14:creationId xmlns:p14="http://schemas.microsoft.com/office/powerpoint/2010/main" val="290551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A4DB15-010E-124F-DB0A-9A4BCDE2F318}"/>
            </a:ext>
          </a:extLst>
        </p:cNvPr>
        <p:cNvGrpSpPr/>
        <p:nvPr/>
      </p:nvGrpSpPr>
      <p:grpSpPr>
        <a:xfrm>
          <a:off x="0" y="0"/>
          <a:ext cx="0" cy="0"/>
          <a:chOff x="0" y="0"/>
          <a:chExt cx="0" cy="0"/>
        </a:xfrm>
      </p:grpSpPr>
      <p:sp>
        <p:nvSpPr>
          <p:cNvPr id="2" name="Text Placeholder 43">
            <a:extLst>
              <a:ext uri="{FF2B5EF4-FFF2-40B4-BE49-F238E27FC236}">
                <a16:creationId xmlns:a16="http://schemas.microsoft.com/office/drawing/2014/main" id="{6E455F04-4B63-653D-DCE4-F1B7404D9C48}"/>
              </a:ext>
            </a:extLst>
          </p:cNvPr>
          <p:cNvSpPr txBox="1">
            <a:spLocks/>
          </p:cNvSpPr>
          <p:nvPr/>
        </p:nvSpPr>
        <p:spPr>
          <a:xfrm>
            <a:off x="609600" y="6251575"/>
            <a:ext cx="287338" cy="22225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accent4"/>
                </a:solidFill>
                <a:latin typeface="Montserrat SemiBold"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01</a:t>
            </a:r>
          </a:p>
        </p:txBody>
      </p:sp>
      <p:sp>
        <p:nvSpPr>
          <p:cNvPr id="4" name="Text Placeholder 3">
            <a:extLst>
              <a:ext uri="{FF2B5EF4-FFF2-40B4-BE49-F238E27FC236}">
                <a16:creationId xmlns:a16="http://schemas.microsoft.com/office/drawing/2014/main" id="{D7776EB0-2455-0F19-B037-54FCAB3ADA23}"/>
              </a:ext>
            </a:extLst>
          </p:cNvPr>
          <p:cNvSpPr>
            <a:spLocks noGrp="1"/>
          </p:cNvSpPr>
          <p:nvPr>
            <p:ph type="body" sz="quarter" idx="18"/>
          </p:nvPr>
        </p:nvSpPr>
        <p:spPr>
          <a:xfrm>
            <a:off x="3197860" y="6279450"/>
            <a:ext cx="5796280" cy="166199"/>
          </a:xfrm>
        </p:spPr>
        <p:txBody>
          <a:bodyPr/>
          <a:lstStyle/>
          <a:p>
            <a:r>
              <a:rPr lang="en-US" dirty="0"/>
              <a:t>Global Impact of Digital Transformation Initiatives</a:t>
            </a:r>
          </a:p>
        </p:txBody>
      </p:sp>
      <p:sp>
        <p:nvSpPr>
          <p:cNvPr id="8" name="Text Placeholder 7">
            <a:extLst>
              <a:ext uri="{FF2B5EF4-FFF2-40B4-BE49-F238E27FC236}">
                <a16:creationId xmlns:a16="http://schemas.microsoft.com/office/drawing/2014/main" id="{B89FB1C0-6F59-280A-DED4-7956DDE6FD68}"/>
              </a:ext>
            </a:extLst>
          </p:cNvPr>
          <p:cNvSpPr>
            <a:spLocks noGrp="1"/>
          </p:cNvSpPr>
          <p:nvPr>
            <p:ph type="body" sz="quarter" idx="16"/>
          </p:nvPr>
        </p:nvSpPr>
        <p:spPr>
          <a:xfrm>
            <a:off x="946152" y="6279450"/>
            <a:ext cx="2203446" cy="166199"/>
          </a:xfrm>
        </p:spPr>
        <p:txBody>
          <a:bodyPr>
            <a:normAutofit/>
          </a:bodyPr>
          <a:lstStyle/>
          <a:p>
            <a:r>
              <a:rPr lang="en-US" dirty="0"/>
              <a:t>Introduction</a:t>
            </a:r>
          </a:p>
        </p:txBody>
      </p:sp>
      <p:sp>
        <p:nvSpPr>
          <p:cNvPr id="5" name="Slide Number Placeholder 4">
            <a:extLst>
              <a:ext uri="{FF2B5EF4-FFF2-40B4-BE49-F238E27FC236}">
                <a16:creationId xmlns:a16="http://schemas.microsoft.com/office/drawing/2014/main" id="{496F1A14-1739-E50F-E795-D2B65292F340}"/>
              </a:ext>
            </a:extLst>
          </p:cNvPr>
          <p:cNvSpPr>
            <a:spLocks noGrp="1"/>
          </p:cNvSpPr>
          <p:nvPr>
            <p:ph type="sldNum" sz="quarter" idx="4"/>
          </p:nvPr>
        </p:nvSpPr>
        <p:spPr>
          <a:xfrm>
            <a:off x="11295787" y="6251750"/>
            <a:ext cx="286611" cy="189270"/>
          </a:xfrm>
        </p:spPr>
        <p:txBody>
          <a:bodyPr/>
          <a:lstStyle/>
          <a:p>
            <a:pPr lvl="0"/>
            <a:fld id="{E494F7E3-3625-40F1-897C-DFFB67D50095}" type="slidenum">
              <a:rPr lang="en-US" noProof="0" smtClean="0"/>
              <a:pPr lvl="0"/>
              <a:t>61</a:t>
            </a:fld>
            <a:endParaRPr lang="en-US" noProof="0" dirty="0"/>
          </a:p>
        </p:txBody>
      </p:sp>
      <p:sp>
        <p:nvSpPr>
          <p:cNvPr id="7" name="Text Placeholder 6">
            <a:extLst>
              <a:ext uri="{FF2B5EF4-FFF2-40B4-BE49-F238E27FC236}">
                <a16:creationId xmlns:a16="http://schemas.microsoft.com/office/drawing/2014/main" id="{89116A5A-9BAE-A4C2-37C6-EC2AE89AED30}"/>
              </a:ext>
            </a:extLst>
          </p:cNvPr>
          <p:cNvSpPr>
            <a:spLocks noGrp="1"/>
          </p:cNvSpPr>
          <p:nvPr>
            <p:ph type="body" sz="quarter" idx="15"/>
          </p:nvPr>
        </p:nvSpPr>
        <p:spPr>
          <a:xfrm>
            <a:off x="609600" y="393301"/>
            <a:ext cx="10972800" cy="757599"/>
          </a:xfrm>
        </p:spPr>
        <p:txBody>
          <a:bodyPr anchor="t"/>
          <a:lstStyle/>
          <a:p>
            <a:r>
              <a:rPr lang="en-US" dirty="0"/>
              <a:t>Global Impact of Digital Transformation Initiatives</a:t>
            </a:r>
          </a:p>
        </p:txBody>
      </p:sp>
      <p:pic>
        <p:nvPicPr>
          <p:cNvPr id="9" name="Picture 8">
            <a:extLst>
              <a:ext uri="{FF2B5EF4-FFF2-40B4-BE49-F238E27FC236}">
                <a16:creationId xmlns:a16="http://schemas.microsoft.com/office/drawing/2014/main" id="{D953BBFB-A9BE-A75D-6C59-289212473A57}"/>
              </a:ext>
            </a:extLst>
          </p:cNvPr>
          <p:cNvPicPr>
            <a:picLocks noChangeAspect="1"/>
          </p:cNvPicPr>
          <p:nvPr/>
        </p:nvPicPr>
        <p:blipFill>
          <a:blip r:embed="rId2">
            <a:extLst>
              <a:ext uri="{28A0092B-C50C-407E-A947-70E740481C1C}">
                <a14:useLocalDpi xmlns:a14="http://schemas.microsoft.com/office/drawing/2010/main" val="0"/>
              </a:ext>
            </a:extLst>
          </a:blip>
          <a:srcRect l="2561" t="10630" r="2694" b="3924"/>
          <a:stretch/>
        </p:blipFill>
        <p:spPr>
          <a:xfrm>
            <a:off x="2660439" y="1509428"/>
            <a:ext cx="7221230" cy="3618290"/>
          </a:xfrm>
          <a:prstGeom prst="rect">
            <a:avLst/>
          </a:prstGeom>
        </p:spPr>
      </p:pic>
      <p:sp>
        <p:nvSpPr>
          <p:cNvPr id="15" name="TextBox 14">
            <a:extLst>
              <a:ext uri="{FF2B5EF4-FFF2-40B4-BE49-F238E27FC236}">
                <a16:creationId xmlns:a16="http://schemas.microsoft.com/office/drawing/2014/main" id="{0E5F69E9-FDC8-D698-0DC8-926DBC35BF80}"/>
              </a:ext>
            </a:extLst>
          </p:cNvPr>
          <p:cNvSpPr txBox="1"/>
          <p:nvPr/>
        </p:nvSpPr>
        <p:spPr>
          <a:xfrm>
            <a:off x="3449447" y="2978537"/>
            <a:ext cx="517278" cy="307777"/>
          </a:xfrm>
          <a:prstGeom prst="rect">
            <a:avLst/>
          </a:prstGeom>
          <a:noFill/>
        </p:spPr>
        <p:txBody>
          <a:bodyPr wrap="square" lIns="0" tIns="0" rIns="0" bIns="0" rtlCol="0">
            <a:spAutoFit/>
          </a:bodyPr>
          <a:lstStyle/>
          <a:p>
            <a:pPr algn="ctr"/>
            <a:r>
              <a:rPr lang="en-US" sz="1000" dirty="0">
                <a:solidFill>
                  <a:schemeClr val="bg1">
                    <a:lumMod val="50000"/>
                  </a:schemeClr>
                </a:solidFill>
                <a:latin typeface="Montserrat SemiBold" pitchFamily="2" charset="0"/>
              </a:rPr>
              <a:t>United States</a:t>
            </a:r>
          </a:p>
        </p:txBody>
      </p:sp>
      <p:sp>
        <p:nvSpPr>
          <p:cNvPr id="16" name="TextBox 15">
            <a:extLst>
              <a:ext uri="{FF2B5EF4-FFF2-40B4-BE49-F238E27FC236}">
                <a16:creationId xmlns:a16="http://schemas.microsoft.com/office/drawing/2014/main" id="{816AEBB8-1C65-6492-EED0-61EDD7F8D0CD}"/>
              </a:ext>
            </a:extLst>
          </p:cNvPr>
          <p:cNvSpPr txBox="1"/>
          <p:nvPr/>
        </p:nvSpPr>
        <p:spPr>
          <a:xfrm>
            <a:off x="4981895" y="3999852"/>
            <a:ext cx="433418" cy="153888"/>
          </a:xfrm>
          <a:prstGeom prst="rect">
            <a:avLst/>
          </a:prstGeom>
          <a:noFill/>
        </p:spPr>
        <p:txBody>
          <a:bodyPr wrap="square" lIns="0" tIns="0" rIns="0" bIns="0" rtlCol="0">
            <a:spAutoFit/>
          </a:bodyPr>
          <a:lstStyle/>
          <a:p>
            <a:pPr algn="ctr"/>
            <a:r>
              <a:rPr lang="en-US" sz="1000" dirty="0">
                <a:solidFill>
                  <a:schemeClr val="bg1">
                    <a:lumMod val="50000"/>
                  </a:schemeClr>
                </a:solidFill>
                <a:latin typeface="Montserrat SemiBold" pitchFamily="2" charset="0"/>
              </a:rPr>
              <a:t>Brazil</a:t>
            </a:r>
          </a:p>
        </p:txBody>
      </p:sp>
      <p:sp>
        <p:nvSpPr>
          <p:cNvPr id="17" name="TextBox 16">
            <a:extLst>
              <a:ext uri="{FF2B5EF4-FFF2-40B4-BE49-F238E27FC236}">
                <a16:creationId xmlns:a16="http://schemas.microsoft.com/office/drawing/2014/main" id="{3EEC4FEE-B509-317C-2AF9-853002D70636}"/>
              </a:ext>
            </a:extLst>
          </p:cNvPr>
          <p:cNvSpPr txBox="1"/>
          <p:nvPr/>
        </p:nvSpPr>
        <p:spPr>
          <a:xfrm>
            <a:off x="7857583" y="3061398"/>
            <a:ext cx="419317" cy="153888"/>
          </a:xfrm>
          <a:prstGeom prst="rect">
            <a:avLst/>
          </a:prstGeom>
          <a:noFill/>
        </p:spPr>
        <p:txBody>
          <a:bodyPr wrap="square" lIns="0" tIns="0" rIns="0" bIns="0" rtlCol="0">
            <a:spAutoFit/>
          </a:bodyPr>
          <a:lstStyle/>
          <a:p>
            <a:pPr algn="ctr"/>
            <a:r>
              <a:rPr lang="en-US" sz="1000" dirty="0">
                <a:solidFill>
                  <a:schemeClr val="bg1">
                    <a:lumMod val="50000"/>
                  </a:schemeClr>
                </a:solidFill>
                <a:latin typeface="Montserrat SemiBold" pitchFamily="2" charset="0"/>
              </a:rPr>
              <a:t>China</a:t>
            </a:r>
          </a:p>
        </p:txBody>
      </p:sp>
      <p:sp>
        <p:nvSpPr>
          <p:cNvPr id="18" name="TextBox 17">
            <a:extLst>
              <a:ext uri="{FF2B5EF4-FFF2-40B4-BE49-F238E27FC236}">
                <a16:creationId xmlns:a16="http://schemas.microsoft.com/office/drawing/2014/main" id="{00C49929-393E-BDB2-6C89-DD75999E164A}"/>
              </a:ext>
            </a:extLst>
          </p:cNvPr>
          <p:cNvSpPr txBox="1"/>
          <p:nvPr/>
        </p:nvSpPr>
        <p:spPr>
          <a:xfrm>
            <a:off x="6600032" y="3215427"/>
            <a:ext cx="517282" cy="307777"/>
          </a:xfrm>
          <a:prstGeom prst="rect">
            <a:avLst/>
          </a:prstGeom>
          <a:noFill/>
        </p:spPr>
        <p:txBody>
          <a:bodyPr wrap="square" lIns="0" tIns="0" rIns="0" bIns="0" rtlCol="0">
            <a:spAutoFit/>
          </a:bodyPr>
          <a:lstStyle/>
          <a:p>
            <a:pPr algn="ctr"/>
            <a:r>
              <a:rPr lang="en-US" sz="1000" dirty="0">
                <a:solidFill>
                  <a:schemeClr val="bg1">
                    <a:lumMod val="50000"/>
                  </a:schemeClr>
                </a:solidFill>
                <a:latin typeface="Montserrat SemiBold" pitchFamily="2" charset="0"/>
              </a:rPr>
              <a:t>Saudi</a:t>
            </a:r>
          </a:p>
          <a:p>
            <a:pPr algn="ctr"/>
            <a:r>
              <a:rPr lang="en-US" sz="1000" dirty="0">
                <a:solidFill>
                  <a:schemeClr val="bg1">
                    <a:lumMod val="50000"/>
                  </a:schemeClr>
                </a:solidFill>
                <a:latin typeface="Montserrat SemiBold" pitchFamily="2" charset="0"/>
              </a:rPr>
              <a:t>Arabia</a:t>
            </a:r>
          </a:p>
        </p:txBody>
      </p:sp>
      <p:sp>
        <p:nvSpPr>
          <p:cNvPr id="21" name="TextBox 20">
            <a:extLst>
              <a:ext uri="{FF2B5EF4-FFF2-40B4-BE49-F238E27FC236}">
                <a16:creationId xmlns:a16="http://schemas.microsoft.com/office/drawing/2014/main" id="{0DA7FC3A-AD49-FB4C-7974-7BE323C4426E}"/>
              </a:ext>
            </a:extLst>
          </p:cNvPr>
          <p:cNvSpPr txBox="1"/>
          <p:nvPr/>
        </p:nvSpPr>
        <p:spPr>
          <a:xfrm>
            <a:off x="641139" y="2481231"/>
            <a:ext cx="2019300" cy="677108"/>
          </a:xfrm>
          <a:prstGeom prst="rect">
            <a:avLst/>
          </a:prstGeom>
          <a:noFill/>
        </p:spPr>
        <p:txBody>
          <a:bodyPr wrap="square" lIns="0" tIns="0" rIns="0" bIns="0">
            <a:noAutofit/>
          </a:bodyPr>
          <a:lstStyle/>
          <a:p>
            <a:pPr marL="0" marR="0" lvl="0" indent="0" defTabSz="914400" rtl="0" eaLnBrk="0" fontAlgn="base" latinLnBrk="0" hangingPunct="0">
              <a:lnSpc>
                <a:spcPct val="114000"/>
              </a:lnSpc>
              <a:spcBef>
                <a:spcPct val="0"/>
              </a:spcBef>
              <a:spcAft>
                <a:spcPct val="0"/>
              </a:spcAft>
              <a:buClrTx/>
              <a:buSzTx/>
              <a:tabLst/>
              <a:defRPr/>
            </a:pPr>
            <a:r>
              <a:rPr kumimoji="0" lang="en-US" altLang="en-US" sz="1100" b="0" i="0" u="none" strike="noStrike" kern="1200" cap="none" spc="0" normalizeH="0" baseline="0" noProof="0" dirty="0">
                <a:ln>
                  <a:noFill/>
                </a:ln>
                <a:effectLst/>
                <a:uLnTx/>
                <a:uFillTx/>
                <a:ea typeface="+mn-ea"/>
                <a:cs typeface="+mn-cs"/>
              </a:rPr>
              <a:t>Home to tech giants and innovation hubs driving enterprise AI, cloud, and data analytics adoption.</a:t>
            </a:r>
          </a:p>
        </p:txBody>
      </p:sp>
      <p:sp>
        <p:nvSpPr>
          <p:cNvPr id="25" name="TextBox 24">
            <a:extLst>
              <a:ext uri="{FF2B5EF4-FFF2-40B4-BE49-F238E27FC236}">
                <a16:creationId xmlns:a16="http://schemas.microsoft.com/office/drawing/2014/main" id="{D208FD47-A623-812C-382C-160F30718B9A}"/>
              </a:ext>
            </a:extLst>
          </p:cNvPr>
          <p:cNvSpPr txBox="1">
            <a:spLocks/>
          </p:cNvSpPr>
          <p:nvPr/>
        </p:nvSpPr>
        <p:spPr>
          <a:xfrm>
            <a:off x="9092661" y="2481231"/>
            <a:ext cx="2019300" cy="677108"/>
          </a:xfrm>
          <a:prstGeom prst="rect">
            <a:avLst/>
          </a:prstGeom>
          <a:noFill/>
        </p:spPr>
        <p:txBody>
          <a:bodyPr wrap="square" lIns="0" tIns="0" rIns="0" bIns="0">
            <a:noAutofit/>
          </a:bodyPr>
          <a:lstStyle>
            <a:defPPr>
              <a:defRPr lang="en-US"/>
            </a:defPPr>
            <a:lvl1pPr marR="0" lvl="0" indent="0" algn="r" eaLnBrk="0" fontAlgn="base" hangingPunct="0">
              <a:lnSpc>
                <a:spcPct val="100000"/>
              </a:lnSpc>
              <a:spcBef>
                <a:spcPct val="0"/>
              </a:spcBef>
              <a:spcAft>
                <a:spcPct val="0"/>
              </a:spcAft>
              <a:buClrTx/>
              <a:buSzTx/>
              <a:tabLst/>
              <a:defRPr kumimoji="0" sz="1200" b="0" i="0" u="none" strike="noStrike" cap="none" spc="0" normalizeH="0" baseline="0">
                <a:ln>
                  <a:noFill/>
                </a:ln>
                <a:solidFill>
                  <a:prstClr val="white"/>
                </a:solidFill>
                <a:effectLst/>
                <a:uLnTx/>
                <a:uFillTx/>
                <a:latin typeface="Arial" panose="020B0604020202020204" pitchFamily="34" charset="0"/>
              </a:defRPr>
            </a:lvl1pPr>
          </a:lstStyle>
          <a:p>
            <a:pPr algn="l">
              <a:lnSpc>
                <a:spcPct val="114000"/>
              </a:lnSpc>
            </a:pPr>
            <a:r>
              <a:rPr lang="en-US" altLang="en-US" sz="1100" dirty="0">
                <a:solidFill>
                  <a:schemeClr val="tx1"/>
                </a:solidFill>
                <a:latin typeface="+mn-lt"/>
              </a:rPr>
              <a:t>Rapid growth in mobile-first digital services, e-commerce, and advanced manufacturing automation.</a:t>
            </a:r>
          </a:p>
        </p:txBody>
      </p:sp>
      <p:sp>
        <p:nvSpPr>
          <p:cNvPr id="26" name="TextBox 25">
            <a:extLst>
              <a:ext uri="{FF2B5EF4-FFF2-40B4-BE49-F238E27FC236}">
                <a16:creationId xmlns:a16="http://schemas.microsoft.com/office/drawing/2014/main" id="{CDD4C53A-3172-56EE-466A-02C0643F41D0}"/>
              </a:ext>
            </a:extLst>
          </p:cNvPr>
          <p:cNvSpPr txBox="1">
            <a:spLocks/>
          </p:cNvSpPr>
          <p:nvPr/>
        </p:nvSpPr>
        <p:spPr>
          <a:xfrm>
            <a:off x="7367732" y="4931967"/>
            <a:ext cx="2019300" cy="677108"/>
          </a:xfrm>
          <a:prstGeom prst="rect">
            <a:avLst/>
          </a:prstGeom>
          <a:noFill/>
        </p:spPr>
        <p:txBody>
          <a:bodyPr wrap="square" lIns="0" tIns="0" rIns="0" bIns="0">
            <a:noAutofit/>
          </a:bodyPr>
          <a:lstStyle>
            <a:defPPr>
              <a:defRPr lang="en-US"/>
            </a:defPPr>
            <a:lvl1pPr marR="0" lvl="0" indent="0" algn="r" eaLnBrk="0" fontAlgn="base" hangingPunct="0">
              <a:lnSpc>
                <a:spcPct val="100000"/>
              </a:lnSpc>
              <a:spcBef>
                <a:spcPct val="0"/>
              </a:spcBef>
              <a:spcAft>
                <a:spcPct val="0"/>
              </a:spcAft>
              <a:buClrTx/>
              <a:buSzTx/>
              <a:tabLst/>
              <a:defRPr kumimoji="0" sz="1200" b="0" i="0" u="none" strike="noStrike" cap="none" spc="0" normalizeH="0" baseline="0">
                <a:ln>
                  <a:noFill/>
                </a:ln>
                <a:solidFill>
                  <a:prstClr val="white"/>
                </a:solidFill>
                <a:effectLst/>
                <a:uLnTx/>
                <a:uFillTx/>
                <a:latin typeface="Arial" panose="020B0604020202020204" pitchFamily="34" charset="0"/>
              </a:defRPr>
            </a:lvl1pPr>
          </a:lstStyle>
          <a:p>
            <a:pPr algn="l">
              <a:lnSpc>
                <a:spcPct val="114000"/>
              </a:lnSpc>
            </a:pPr>
            <a:r>
              <a:rPr lang="en-US" altLang="en-US" sz="1100" dirty="0">
                <a:solidFill>
                  <a:schemeClr val="tx1"/>
                </a:solidFill>
                <a:latin typeface="+mn-lt"/>
              </a:rPr>
              <a:t>Focus on smart cities, AI-powered public services, and digital government initiatives.</a:t>
            </a:r>
          </a:p>
        </p:txBody>
      </p:sp>
      <p:sp>
        <p:nvSpPr>
          <p:cNvPr id="27" name="TextBox 26">
            <a:extLst>
              <a:ext uri="{FF2B5EF4-FFF2-40B4-BE49-F238E27FC236}">
                <a16:creationId xmlns:a16="http://schemas.microsoft.com/office/drawing/2014/main" id="{7CB7D0F2-2574-7163-3461-27411408158F}"/>
              </a:ext>
            </a:extLst>
          </p:cNvPr>
          <p:cNvSpPr txBox="1">
            <a:spLocks/>
          </p:cNvSpPr>
          <p:nvPr/>
        </p:nvSpPr>
        <p:spPr>
          <a:xfrm>
            <a:off x="1816095" y="4931967"/>
            <a:ext cx="2019300" cy="677108"/>
          </a:xfrm>
          <a:prstGeom prst="rect">
            <a:avLst/>
          </a:prstGeom>
          <a:noFill/>
        </p:spPr>
        <p:txBody>
          <a:bodyPr wrap="square" lIns="0" tIns="0" rIns="0" bIns="0">
            <a:noAutofit/>
          </a:bodyPr>
          <a:lstStyle>
            <a:defPPr>
              <a:defRPr lang="en-US"/>
            </a:defPPr>
            <a:lvl1pPr marR="0" lvl="0" indent="0" algn="r" eaLnBrk="0" fontAlgn="base" hangingPunct="0">
              <a:lnSpc>
                <a:spcPct val="100000"/>
              </a:lnSpc>
              <a:spcBef>
                <a:spcPct val="0"/>
              </a:spcBef>
              <a:spcAft>
                <a:spcPct val="0"/>
              </a:spcAft>
              <a:buClrTx/>
              <a:buSzTx/>
              <a:tabLst/>
              <a:defRPr kumimoji="0" sz="1200" b="0" i="0" u="none" strike="noStrike" cap="none" spc="0" normalizeH="0" baseline="0">
                <a:ln>
                  <a:noFill/>
                </a:ln>
                <a:solidFill>
                  <a:prstClr val="white"/>
                </a:solidFill>
                <a:effectLst/>
                <a:uLnTx/>
                <a:uFillTx/>
                <a:latin typeface="Arial" panose="020B0604020202020204" pitchFamily="34" charset="0"/>
              </a:defRPr>
            </a:lvl1pPr>
          </a:lstStyle>
          <a:p>
            <a:pPr algn="l">
              <a:lnSpc>
                <a:spcPct val="114000"/>
              </a:lnSpc>
            </a:pPr>
            <a:r>
              <a:rPr lang="en-US" altLang="en-US" sz="1100" dirty="0">
                <a:solidFill>
                  <a:schemeClr val="tx1"/>
                </a:solidFill>
                <a:latin typeface="+mn-lt"/>
              </a:rPr>
              <a:t>Emerging markets investing in digital financial services and cloud infrastructure expansion.</a:t>
            </a:r>
          </a:p>
        </p:txBody>
      </p:sp>
      <p:cxnSp>
        <p:nvCxnSpPr>
          <p:cNvPr id="29" name="Straight Connector 28">
            <a:extLst>
              <a:ext uri="{FF2B5EF4-FFF2-40B4-BE49-F238E27FC236}">
                <a16:creationId xmlns:a16="http://schemas.microsoft.com/office/drawing/2014/main" id="{48C919D5-2EA6-005D-EE84-C94706D95249}"/>
              </a:ext>
            </a:extLst>
          </p:cNvPr>
          <p:cNvCxnSpPr/>
          <p:nvPr/>
        </p:nvCxnSpPr>
        <p:spPr>
          <a:xfrm flipH="1">
            <a:off x="609600" y="2388484"/>
            <a:ext cx="2839847" cy="0"/>
          </a:xfrm>
          <a:prstGeom prst="line">
            <a:avLst/>
          </a:prstGeom>
          <a:ln>
            <a:solidFill>
              <a:schemeClr val="accent4"/>
            </a:solidFill>
            <a:tailEnd type="ova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5588DEA4-821D-C2AD-40DF-BBE00C948F14}"/>
              </a:ext>
            </a:extLst>
          </p:cNvPr>
          <p:cNvCxnSpPr>
            <a:cxnSpLocks/>
          </p:cNvCxnSpPr>
          <p:nvPr/>
        </p:nvCxnSpPr>
        <p:spPr>
          <a:xfrm flipH="1">
            <a:off x="8377382" y="2388484"/>
            <a:ext cx="2734579" cy="0"/>
          </a:xfrm>
          <a:prstGeom prst="line">
            <a:avLst/>
          </a:prstGeom>
          <a:ln>
            <a:solidFill>
              <a:schemeClr val="accent4"/>
            </a:solidFill>
            <a:headEnd type="ova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38613EEF-8F25-2E5B-3ED1-6C9DB1582F64}"/>
              </a:ext>
            </a:extLst>
          </p:cNvPr>
          <p:cNvCxnSpPr>
            <a:cxnSpLocks/>
          </p:cNvCxnSpPr>
          <p:nvPr/>
        </p:nvCxnSpPr>
        <p:spPr>
          <a:xfrm>
            <a:off x="4725448" y="3967161"/>
            <a:ext cx="0" cy="886147"/>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57E62D93-EAD5-5A6F-9942-4F59A131B105}"/>
              </a:ext>
            </a:extLst>
          </p:cNvPr>
          <p:cNvCxnSpPr>
            <a:cxnSpLocks/>
          </p:cNvCxnSpPr>
          <p:nvPr/>
        </p:nvCxnSpPr>
        <p:spPr>
          <a:xfrm flipH="1">
            <a:off x="1816095" y="4853308"/>
            <a:ext cx="2909353" cy="0"/>
          </a:xfrm>
          <a:prstGeom prst="line">
            <a:avLst/>
          </a:prstGeom>
          <a:ln>
            <a:solidFill>
              <a:schemeClr val="accent4"/>
            </a:solidFill>
            <a:tailEnd type="oval"/>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62795273-433D-27DE-CB8D-C53FB3F8756D}"/>
              </a:ext>
            </a:extLst>
          </p:cNvPr>
          <p:cNvCxnSpPr>
            <a:cxnSpLocks/>
          </p:cNvCxnSpPr>
          <p:nvPr/>
        </p:nvCxnSpPr>
        <p:spPr>
          <a:xfrm>
            <a:off x="7117314" y="3068651"/>
            <a:ext cx="0" cy="1784657"/>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072EB118-8C8E-ECA2-78DE-527CDA9B4D37}"/>
              </a:ext>
            </a:extLst>
          </p:cNvPr>
          <p:cNvCxnSpPr>
            <a:cxnSpLocks/>
          </p:cNvCxnSpPr>
          <p:nvPr/>
        </p:nvCxnSpPr>
        <p:spPr>
          <a:xfrm flipH="1">
            <a:off x="7117314" y="4853308"/>
            <a:ext cx="2055261" cy="0"/>
          </a:xfrm>
          <a:prstGeom prst="line">
            <a:avLst/>
          </a:prstGeom>
          <a:ln>
            <a:solidFill>
              <a:schemeClr val="accent4"/>
            </a:solidFill>
            <a:headEnd type="oval"/>
          </a:ln>
        </p:spPr>
        <p:style>
          <a:lnRef idx="2">
            <a:schemeClr val="accent1"/>
          </a:lnRef>
          <a:fillRef idx="0">
            <a:schemeClr val="accent1"/>
          </a:fillRef>
          <a:effectRef idx="1">
            <a:schemeClr val="accent1"/>
          </a:effectRef>
          <a:fontRef idx="minor">
            <a:schemeClr val="tx1"/>
          </a:fontRef>
        </p:style>
      </p:cxnSp>
      <p:sp>
        <p:nvSpPr>
          <p:cNvPr id="51" name="TextBox 50">
            <a:extLst>
              <a:ext uri="{FF2B5EF4-FFF2-40B4-BE49-F238E27FC236}">
                <a16:creationId xmlns:a16="http://schemas.microsoft.com/office/drawing/2014/main" id="{E7AD0A50-1D7C-0E7B-1A34-71AC7DA296F1}"/>
              </a:ext>
            </a:extLst>
          </p:cNvPr>
          <p:cNvSpPr txBox="1"/>
          <p:nvPr/>
        </p:nvSpPr>
        <p:spPr>
          <a:xfrm>
            <a:off x="641139" y="2143286"/>
            <a:ext cx="2168736" cy="184666"/>
          </a:xfrm>
          <a:prstGeom prst="rect">
            <a:avLst/>
          </a:prstGeom>
          <a:noFill/>
        </p:spPr>
        <p:txBody>
          <a:bodyPr wrap="square" lIns="0" tIns="0" rIns="0" bIns="0">
            <a:noAutofit/>
          </a:bodyPr>
          <a:lstStyle/>
          <a:p>
            <a:pPr>
              <a:lnSpc>
                <a:spcPct val="114000"/>
              </a:lnSpc>
            </a:pPr>
            <a:r>
              <a:rPr lang="en-US" sz="1200" dirty="0">
                <a:solidFill>
                  <a:schemeClr val="tx2"/>
                </a:solidFill>
                <a:latin typeface="Montserrat ExtraBold" pitchFamily="2" charset="0"/>
              </a:rPr>
              <a:t>AI &amp; Cloud Powerhouses</a:t>
            </a:r>
          </a:p>
        </p:txBody>
      </p:sp>
      <p:sp>
        <p:nvSpPr>
          <p:cNvPr id="52" name="TextBox 51">
            <a:extLst>
              <a:ext uri="{FF2B5EF4-FFF2-40B4-BE49-F238E27FC236}">
                <a16:creationId xmlns:a16="http://schemas.microsoft.com/office/drawing/2014/main" id="{4F14ABB0-DE14-5EB3-F344-1C9FFB4E2038}"/>
              </a:ext>
            </a:extLst>
          </p:cNvPr>
          <p:cNvSpPr txBox="1"/>
          <p:nvPr/>
        </p:nvSpPr>
        <p:spPr>
          <a:xfrm>
            <a:off x="1816095" y="4598413"/>
            <a:ext cx="2406660" cy="184666"/>
          </a:xfrm>
          <a:prstGeom prst="rect">
            <a:avLst/>
          </a:prstGeom>
          <a:noFill/>
        </p:spPr>
        <p:txBody>
          <a:bodyPr wrap="square" lIns="0" tIns="0" rIns="0" bIns="0">
            <a:noAutofit/>
          </a:bodyPr>
          <a:lstStyle/>
          <a:p>
            <a:pPr>
              <a:lnSpc>
                <a:spcPct val="114000"/>
              </a:lnSpc>
            </a:pPr>
            <a:r>
              <a:rPr lang="en-US" sz="1200" dirty="0">
                <a:solidFill>
                  <a:schemeClr val="tx2"/>
                </a:solidFill>
                <a:latin typeface="Montserrat ExtraBold" pitchFamily="2" charset="0"/>
              </a:rPr>
              <a:t>Fintech and Cloud Expansion</a:t>
            </a:r>
          </a:p>
        </p:txBody>
      </p:sp>
      <p:sp>
        <p:nvSpPr>
          <p:cNvPr id="54" name="TextBox 53">
            <a:extLst>
              <a:ext uri="{FF2B5EF4-FFF2-40B4-BE49-F238E27FC236}">
                <a16:creationId xmlns:a16="http://schemas.microsoft.com/office/drawing/2014/main" id="{7DB0AF10-63E7-D55C-70FB-B6AA885B5A71}"/>
              </a:ext>
            </a:extLst>
          </p:cNvPr>
          <p:cNvSpPr txBox="1"/>
          <p:nvPr/>
        </p:nvSpPr>
        <p:spPr>
          <a:xfrm>
            <a:off x="7367731" y="4598413"/>
            <a:ext cx="2719243" cy="184666"/>
          </a:xfrm>
          <a:prstGeom prst="rect">
            <a:avLst/>
          </a:prstGeom>
          <a:noFill/>
        </p:spPr>
        <p:txBody>
          <a:bodyPr wrap="square" lIns="0" tIns="0" rIns="0" bIns="0">
            <a:noAutofit/>
          </a:bodyPr>
          <a:lstStyle/>
          <a:p>
            <a:pPr>
              <a:lnSpc>
                <a:spcPct val="114000"/>
              </a:lnSpc>
            </a:pPr>
            <a:r>
              <a:rPr lang="en-US" sz="1200" dirty="0">
                <a:solidFill>
                  <a:schemeClr val="tx2"/>
                </a:solidFill>
                <a:latin typeface="Montserrat ExtraBold" pitchFamily="2" charset="0"/>
              </a:rPr>
              <a:t>Smart Cities</a:t>
            </a:r>
          </a:p>
        </p:txBody>
      </p:sp>
      <p:sp>
        <p:nvSpPr>
          <p:cNvPr id="55" name="TextBox 54">
            <a:extLst>
              <a:ext uri="{FF2B5EF4-FFF2-40B4-BE49-F238E27FC236}">
                <a16:creationId xmlns:a16="http://schemas.microsoft.com/office/drawing/2014/main" id="{1128F984-F4F3-6AAB-13CC-20B1C61B53BB}"/>
              </a:ext>
            </a:extLst>
          </p:cNvPr>
          <p:cNvSpPr txBox="1"/>
          <p:nvPr/>
        </p:nvSpPr>
        <p:spPr>
          <a:xfrm>
            <a:off x="9092661" y="2143286"/>
            <a:ext cx="2168736" cy="184666"/>
          </a:xfrm>
          <a:prstGeom prst="rect">
            <a:avLst/>
          </a:prstGeom>
          <a:noFill/>
        </p:spPr>
        <p:txBody>
          <a:bodyPr wrap="square" lIns="0" tIns="0" rIns="0" bIns="0">
            <a:noAutofit/>
          </a:bodyPr>
          <a:lstStyle/>
          <a:p>
            <a:pPr>
              <a:lnSpc>
                <a:spcPct val="114000"/>
              </a:lnSpc>
            </a:pPr>
            <a:r>
              <a:rPr lang="en-US" sz="1200" dirty="0">
                <a:solidFill>
                  <a:schemeClr val="tx2"/>
                </a:solidFill>
                <a:latin typeface="Montserrat ExtraBold" pitchFamily="2" charset="0"/>
              </a:rPr>
              <a:t>Smart Tech Innovators</a:t>
            </a:r>
          </a:p>
        </p:txBody>
      </p:sp>
      <p:sp>
        <p:nvSpPr>
          <p:cNvPr id="19" name="Text Placeholder 44">
            <a:extLst>
              <a:ext uri="{FF2B5EF4-FFF2-40B4-BE49-F238E27FC236}">
                <a16:creationId xmlns:a16="http://schemas.microsoft.com/office/drawing/2014/main" id="{C1705020-9CEE-36FE-84FC-0FADB114D460}"/>
              </a:ext>
            </a:extLst>
          </p:cNvPr>
          <p:cNvSpPr txBox="1">
            <a:spLocks/>
          </p:cNvSpPr>
          <p:nvPr/>
        </p:nvSpPr>
        <p:spPr>
          <a:xfrm>
            <a:off x="1203778" y="752190"/>
            <a:ext cx="10151144" cy="293927"/>
          </a:xfrm>
          <a:prstGeom prst="rect">
            <a:avLst/>
          </a:prstGeom>
        </p:spPr>
        <p:txBody>
          <a:bodyPr wrap="square" lIns="0" tIns="0" rIns="0" bIns="0"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4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2546"/>
                </a:solidFill>
                <a:effectLst/>
                <a:uLnTx/>
                <a:uFillTx/>
                <a:latin typeface="Montserrat SemiBold" pitchFamily="2" charset="0"/>
                <a:ea typeface="+mn-ea"/>
                <a:cs typeface="+mn-cs"/>
              </a:rPr>
              <a:t>Key Countries Leading the Shift Toward Digital-First Business Models</a:t>
            </a:r>
          </a:p>
        </p:txBody>
      </p:sp>
      <p:grpSp>
        <p:nvGrpSpPr>
          <p:cNvPr id="20" name="Group 19">
            <a:extLst>
              <a:ext uri="{FF2B5EF4-FFF2-40B4-BE49-F238E27FC236}">
                <a16:creationId xmlns:a16="http://schemas.microsoft.com/office/drawing/2014/main" id="{4FAE28EF-2425-8FD3-AB77-6AC3BF01E38B}"/>
              </a:ext>
            </a:extLst>
          </p:cNvPr>
          <p:cNvGrpSpPr/>
          <p:nvPr/>
        </p:nvGrpSpPr>
        <p:grpSpPr>
          <a:xfrm>
            <a:off x="609601" y="806820"/>
            <a:ext cx="504135" cy="184667"/>
            <a:chOff x="612215" y="3436053"/>
            <a:chExt cx="954475" cy="344047"/>
          </a:xfrm>
        </p:grpSpPr>
        <p:sp>
          <p:nvSpPr>
            <p:cNvPr id="22" name="Parallelogram 21">
              <a:extLst>
                <a:ext uri="{FF2B5EF4-FFF2-40B4-BE49-F238E27FC236}">
                  <a16:creationId xmlns:a16="http://schemas.microsoft.com/office/drawing/2014/main" id="{9A74AA52-B71B-A03A-1D2B-926FF71F1C31}"/>
                </a:ext>
              </a:extLst>
            </p:cNvPr>
            <p:cNvSpPr/>
            <p:nvPr/>
          </p:nvSpPr>
          <p:spPr>
            <a:xfrm>
              <a:off x="1133302" y="3436053"/>
              <a:ext cx="433388" cy="344047"/>
            </a:xfrm>
            <a:prstGeom prst="parallelogram">
              <a:avLst>
                <a:gd name="adj" fmla="val 7812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23" name="Parallelogram 22">
              <a:extLst>
                <a:ext uri="{FF2B5EF4-FFF2-40B4-BE49-F238E27FC236}">
                  <a16:creationId xmlns:a16="http://schemas.microsoft.com/office/drawing/2014/main" id="{37B9BED8-6FA6-C08D-B04F-7015B79E19AC}"/>
                </a:ext>
              </a:extLst>
            </p:cNvPr>
            <p:cNvSpPr/>
            <p:nvPr/>
          </p:nvSpPr>
          <p:spPr>
            <a:xfrm>
              <a:off x="858906" y="3436053"/>
              <a:ext cx="378317" cy="344047"/>
            </a:xfrm>
            <a:prstGeom prst="parallelogram">
              <a:avLst>
                <a:gd name="adj" fmla="val 78127"/>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ontserrat"/>
                <a:ea typeface="+mn-ea"/>
                <a:cs typeface="+mn-cs"/>
              </a:endParaRPr>
            </a:p>
          </p:txBody>
        </p:sp>
        <p:sp>
          <p:nvSpPr>
            <p:cNvPr id="24" name="Parallelogram 23">
              <a:extLst>
                <a:ext uri="{FF2B5EF4-FFF2-40B4-BE49-F238E27FC236}">
                  <a16:creationId xmlns:a16="http://schemas.microsoft.com/office/drawing/2014/main" id="{CDDCD46D-0898-0873-5F66-29E2EF17EF77}"/>
                </a:ext>
              </a:extLst>
            </p:cNvPr>
            <p:cNvSpPr/>
            <p:nvPr/>
          </p:nvSpPr>
          <p:spPr>
            <a:xfrm>
              <a:off x="612215" y="3436053"/>
              <a:ext cx="350612" cy="344047"/>
            </a:xfrm>
            <a:prstGeom prst="parallelogram">
              <a:avLst>
                <a:gd name="adj" fmla="val 78127"/>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ontserrat"/>
                <a:ea typeface="+mn-ea"/>
                <a:cs typeface="+mn-cs"/>
              </a:endParaRPr>
            </a:p>
          </p:txBody>
        </p:sp>
      </p:grpSp>
      <p:pic>
        <p:nvPicPr>
          <p:cNvPr id="36" name="Graphic 35">
            <a:extLst>
              <a:ext uri="{FF2B5EF4-FFF2-40B4-BE49-F238E27FC236}">
                <a16:creationId xmlns:a16="http://schemas.microsoft.com/office/drawing/2014/main" id="{A6B3DE57-3B00-D3E2-4372-18D8E5A475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67731" y="4316169"/>
            <a:ext cx="228600" cy="228600"/>
          </a:xfrm>
          <a:prstGeom prst="rect">
            <a:avLst/>
          </a:prstGeom>
        </p:spPr>
      </p:pic>
      <p:pic>
        <p:nvPicPr>
          <p:cNvPr id="38" name="Graphic 37">
            <a:extLst>
              <a:ext uri="{FF2B5EF4-FFF2-40B4-BE49-F238E27FC236}">
                <a16:creationId xmlns:a16="http://schemas.microsoft.com/office/drawing/2014/main" id="{5A71AE20-663F-F87E-71EE-2EC9EBC1FD65}"/>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092661" y="1866544"/>
            <a:ext cx="228600" cy="228600"/>
          </a:xfrm>
          <a:prstGeom prst="rect">
            <a:avLst/>
          </a:prstGeom>
        </p:spPr>
      </p:pic>
      <p:pic>
        <p:nvPicPr>
          <p:cNvPr id="40" name="Graphic 39">
            <a:extLst>
              <a:ext uri="{FF2B5EF4-FFF2-40B4-BE49-F238E27FC236}">
                <a16:creationId xmlns:a16="http://schemas.microsoft.com/office/drawing/2014/main" id="{70E4773F-8D58-2622-1F4F-0FAC6CDB6C7D}"/>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21761" y="1866544"/>
            <a:ext cx="228600" cy="228600"/>
          </a:xfrm>
          <a:prstGeom prst="rect">
            <a:avLst/>
          </a:prstGeom>
        </p:spPr>
      </p:pic>
      <p:pic>
        <p:nvPicPr>
          <p:cNvPr id="41" name="Graphic 40">
            <a:extLst>
              <a:ext uri="{FF2B5EF4-FFF2-40B4-BE49-F238E27FC236}">
                <a16:creationId xmlns:a16="http://schemas.microsoft.com/office/drawing/2014/main" id="{C9D1F62E-9FC9-2D5E-AB12-2ED158608C26}"/>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816095" y="4316169"/>
            <a:ext cx="228600" cy="228600"/>
          </a:xfrm>
          <a:prstGeom prst="rect">
            <a:avLst/>
          </a:prstGeom>
        </p:spPr>
      </p:pic>
    </p:spTree>
    <p:extLst>
      <p:ext uri="{BB962C8B-B14F-4D97-AF65-F5344CB8AC3E}">
        <p14:creationId xmlns:p14="http://schemas.microsoft.com/office/powerpoint/2010/main" val="2196766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7F34DB-0C22-E427-B3EE-54F7562EBD5A}"/>
            </a:ext>
          </a:extLst>
        </p:cNvPr>
        <p:cNvGrpSpPr/>
        <p:nvPr/>
      </p:nvGrpSpPr>
      <p:grpSpPr>
        <a:xfrm>
          <a:off x="0" y="0"/>
          <a:ext cx="0" cy="0"/>
          <a:chOff x="0" y="0"/>
          <a:chExt cx="0" cy="0"/>
        </a:xfrm>
      </p:grpSpPr>
      <p:sp>
        <p:nvSpPr>
          <p:cNvPr id="2" name="Text Placeholder 43">
            <a:extLst>
              <a:ext uri="{FF2B5EF4-FFF2-40B4-BE49-F238E27FC236}">
                <a16:creationId xmlns:a16="http://schemas.microsoft.com/office/drawing/2014/main" id="{6870B0E5-505F-AEBE-BF60-FB7D490D8110}"/>
              </a:ext>
            </a:extLst>
          </p:cNvPr>
          <p:cNvSpPr txBox="1">
            <a:spLocks/>
          </p:cNvSpPr>
          <p:nvPr/>
        </p:nvSpPr>
        <p:spPr>
          <a:xfrm>
            <a:off x="609600" y="6251575"/>
            <a:ext cx="287338" cy="22225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accent4"/>
                </a:solidFill>
                <a:latin typeface="Montserrat SemiBold"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01</a:t>
            </a:r>
          </a:p>
        </p:txBody>
      </p:sp>
      <p:sp>
        <p:nvSpPr>
          <p:cNvPr id="4" name="Text Placeholder 3">
            <a:extLst>
              <a:ext uri="{FF2B5EF4-FFF2-40B4-BE49-F238E27FC236}">
                <a16:creationId xmlns:a16="http://schemas.microsoft.com/office/drawing/2014/main" id="{0CE7F5B6-FDA8-601B-7AE7-482FA0827881}"/>
              </a:ext>
            </a:extLst>
          </p:cNvPr>
          <p:cNvSpPr>
            <a:spLocks noGrp="1"/>
          </p:cNvSpPr>
          <p:nvPr>
            <p:ph type="body" sz="quarter" idx="18"/>
          </p:nvPr>
        </p:nvSpPr>
        <p:spPr>
          <a:xfrm>
            <a:off x="3197860" y="6279450"/>
            <a:ext cx="5796280" cy="166199"/>
          </a:xfrm>
        </p:spPr>
        <p:txBody>
          <a:bodyPr/>
          <a:lstStyle/>
          <a:p>
            <a:r>
              <a:rPr lang="en-US" dirty="0"/>
              <a:t>Global Impact of Digital Transformation Initiatives</a:t>
            </a:r>
          </a:p>
        </p:txBody>
      </p:sp>
      <p:sp>
        <p:nvSpPr>
          <p:cNvPr id="8" name="Text Placeholder 7">
            <a:extLst>
              <a:ext uri="{FF2B5EF4-FFF2-40B4-BE49-F238E27FC236}">
                <a16:creationId xmlns:a16="http://schemas.microsoft.com/office/drawing/2014/main" id="{C02F5601-D0A2-6D78-2557-A1827271FEBE}"/>
              </a:ext>
            </a:extLst>
          </p:cNvPr>
          <p:cNvSpPr>
            <a:spLocks noGrp="1"/>
          </p:cNvSpPr>
          <p:nvPr>
            <p:ph type="body" sz="quarter" idx="16"/>
          </p:nvPr>
        </p:nvSpPr>
        <p:spPr>
          <a:xfrm>
            <a:off x="946152" y="6279450"/>
            <a:ext cx="2203446" cy="166199"/>
          </a:xfrm>
        </p:spPr>
        <p:txBody>
          <a:bodyPr>
            <a:normAutofit/>
          </a:bodyPr>
          <a:lstStyle/>
          <a:p>
            <a:r>
              <a:rPr lang="en-US" dirty="0"/>
              <a:t>Introduction</a:t>
            </a:r>
          </a:p>
        </p:txBody>
      </p:sp>
      <p:sp>
        <p:nvSpPr>
          <p:cNvPr id="5" name="Slide Number Placeholder 4">
            <a:extLst>
              <a:ext uri="{FF2B5EF4-FFF2-40B4-BE49-F238E27FC236}">
                <a16:creationId xmlns:a16="http://schemas.microsoft.com/office/drawing/2014/main" id="{F0A332D3-E6B7-5CB7-9A94-FD35C22FEB01}"/>
              </a:ext>
            </a:extLst>
          </p:cNvPr>
          <p:cNvSpPr>
            <a:spLocks noGrp="1"/>
          </p:cNvSpPr>
          <p:nvPr>
            <p:ph type="sldNum" sz="quarter" idx="4"/>
          </p:nvPr>
        </p:nvSpPr>
        <p:spPr>
          <a:xfrm>
            <a:off x="11295787" y="6251750"/>
            <a:ext cx="286611" cy="189270"/>
          </a:xfrm>
        </p:spPr>
        <p:txBody>
          <a:bodyPr/>
          <a:lstStyle/>
          <a:p>
            <a:pPr lvl="0"/>
            <a:fld id="{E494F7E3-3625-40F1-897C-DFFB67D50095}" type="slidenum">
              <a:rPr lang="en-US" noProof="0" smtClean="0"/>
              <a:pPr lvl="0"/>
              <a:t>62</a:t>
            </a:fld>
            <a:endParaRPr lang="en-US" noProof="0" dirty="0"/>
          </a:p>
        </p:txBody>
      </p:sp>
      <p:sp>
        <p:nvSpPr>
          <p:cNvPr id="7" name="Text Placeholder 6">
            <a:extLst>
              <a:ext uri="{FF2B5EF4-FFF2-40B4-BE49-F238E27FC236}">
                <a16:creationId xmlns:a16="http://schemas.microsoft.com/office/drawing/2014/main" id="{604302B0-CEFA-14F4-0421-82F758BC2101}"/>
              </a:ext>
            </a:extLst>
          </p:cNvPr>
          <p:cNvSpPr>
            <a:spLocks noGrp="1"/>
          </p:cNvSpPr>
          <p:nvPr>
            <p:ph type="body" sz="quarter" idx="15"/>
          </p:nvPr>
        </p:nvSpPr>
        <p:spPr>
          <a:xfrm>
            <a:off x="609600" y="393301"/>
            <a:ext cx="10972800" cy="757599"/>
          </a:xfrm>
        </p:spPr>
        <p:txBody>
          <a:bodyPr anchor="t"/>
          <a:lstStyle/>
          <a:p>
            <a:r>
              <a:rPr lang="en-US" dirty="0"/>
              <a:t>Global Impact of Digital Transformation Initiatives</a:t>
            </a:r>
          </a:p>
        </p:txBody>
      </p:sp>
      <p:pic>
        <p:nvPicPr>
          <p:cNvPr id="9" name="Picture 8">
            <a:extLst>
              <a:ext uri="{FF2B5EF4-FFF2-40B4-BE49-F238E27FC236}">
                <a16:creationId xmlns:a16="http://schemas.microsoft.com/office/drawing/2014/main" id="{DA4BFD52-A536-F878-3EF9-D0DF32A9C11B}"/>
              </a:ext>
            </a:extLst>
          </p:cNvPr>
          <p:cNvPicPr>
            <a:picLocks noChangeAspect="1"/>
          </p:cNvPicPr>
          <p:nvPr/>
        </p:nvPicPr>
        <p:blipFill>
          <a:blip r:embed="rId2">
            <a:extLst>
              <a:ext uri="{28A0092B-C50C-407E-A947-70E740481C1C}">
                <a14:useLocalDpi xmlns:a14="http://schemas.microsoft.com/office/drawing/2010/main" val="0"/>
              </a:ext>
            </a:extLst>
          </a:blip>
          <a:srcRect l="2561" t="10630" r="2694" b="3924"/>
          <a:stretch/>
        </p:blipFill>
        <p:spPr>
          <a:xfrm>
            <a:off x="2660439" y="1509428"/>
            <a:ext cx="7221230" cy="3618290"/>
          </a:xfrm>
          <a:prstGeom prst="rect">
            <a:avLst/>
          </a:prstGeom>
        </p:spPr>
      </p:pic>
      <p:sp>
        <p:nvSpPr>
          <p:cNvPr id="15" name="TextBox 14">
            <a:extLst>
              <a:ext uri="{FF2B5EF4-FFF2-40B4-BE49-F238E27FC236}">
                <a16:creationId xmlns:a16="http://schemas.microsoft.com/office/drawing/2014/main" id="{B4AE469C-D6E7-2DEF-A4B0-A6A76A4A6889}"/>
              </a:ext>
            </a:extLst>
          </p:cNvPr>
          <p:cNvSpPr txBox="1"/>
          <p:nvPr/>
        </p:nvSpPr>
        <p:spPr>
          <a:xfrm>
            <a:off x="3449447" y="2978537"/>
            <a:ext cx="517278" cy="307777"/>
          </a:xfrm>
          <a:prstGeom prst="rect">
            <a:avLst/>
          </a:prstGeom>
          <a:noFill/>
        </p:spPr>
        <p:txBody>
          <a:bodyPr wrap="square" lIns="0" tIns="0" rIns="0" bIns="0" rtlCol="0">
            <a:spAutoFit/>
          </a:bodyPr>
          <a:lstStyle/>
          <a:p>
            <a:pPr algn="ctr"/>
            <a:r>
              <a:rPr lang="en-US" sz="1000" dirty="0">
                <a:solidFill>
                  <a:schemeClr val="bg1">
                    <a:lumMod val="50000"/>
                  </a:schemeClr>
                </a:solidFill>
                <a:latin typeface="Montserrat SemiBold" pitchFamily="2" charset="0"/>
              </a:rPr>
              <a:t>United States</a:t>
            </a:r>
          </a:p>
        </p:txBody>
      </p:sp>
      <p:sp>
        <p:nvSpPr>
          <p:cNvPr id="16" name="TextBox 15">
            <a:extLst>
              <a:ext uri="{FF2B5EF4-FFF2-40B4-BE49-F238E27FC236}">
                <a16:creationId xmlns:a16="http://schemas.microsoft.com/office/drawing/2014/main" id="{C6967A5A-CAA5-B0E6-9A3B-855003EBE1DF}"/>
              </a:ext>
            </a:extLst>
          </p:cNvPr>
          <p:cNvSpPr txBox="1"/>
          <p:nvPr/>
        </p:nvSpPr>
        <p:spPr>
          <a:xfrm>
            <a:off x="4981895" y="3999852"/>
            <a:ext cx="433418" cy="153888"/>
          </a:xfrm>
          <a:prstGeom prst="rect">
            <a:avLst/>
          </a:prstGeom>
          <a:noFill/>
        </p:spPr>
        <p:txBody>
          <a:bodyPr wrap="square" lIns="0" tIns="0" rIns="0" bIns="0" rtlCol="0">
            <a:spAutoFit/>
          </a:bodyPr>
          <a:lstStyle/>
          <a:p>
            <a:pPr algn="ctr"/>
            <a:r>
              <a:rPr lang="en-US" sz="1000" dirty="0">
                <a:solidFill>
                  <a:schemeClr val="bg1">
                    <a:lumMod val="50000"/>
                  </a:schemeClr>
                </a:solidFill>
                <a:latin typeface="Montserrat SemiBold" pitchFamily="2" charset="0"/>
              </a:rPr>
              <a:t>Brazil</a:t>
            </a:r>
          </a:p>
        </p:txBody>
      </p:sp>
      <p:sp>
        <p:nvSpPr>
          <p:cNvPr id="17" name="TextBox 16">
            <a:extLst>
              <a:ext uri="{FF2B5EF4-FFF2-40B4-BE49-F238E27FC236}">
                <a16:creationId xmlns:a16="http://schemas.microsoft.com/office/drawing/2014/main" id="{A0C68D4B-2D0E-7F79-979F-650267E5A261}"/>
              </a:ext>
            </a:extLst>
          </p:cNvPr>
          <p:cNvSpPr txBox="1"/>
          <p:nvPr/>
        </p:nvSpPr>
        <p:spPr>
          <a:xfrm>
            <a:off x="7857583" y="3061398"/>
            <a:ext cx="419317" cy="153888"/>
          </a:xfrm>
          <a:prstGeom prst="rect">
            <a:avLst/>
          </a:prstGeom>
          <a:noFill/>
        </p:spPr>
        <p:txBody>
          <a:bodyPr wrap="square" lIns="0" tIns="0" rIns="0" bIns="0" rtlCol="0">
            <a:spAutoFit/>
          </a:bodyPr>
          <a:lstStyle/>
          <a:p>
            <a:pPr algn="ctr"/>
            <a:r>
              <a:rPr lang="en-US" sz="1000" dirty="0">
                <a:solidFill>
                  <a:schemeClr val="bg1">
                    <a:lumMod val="50000"/>
                  </a:schemeClr>
                </a:solidFill>
                <a:latin typeface="Montserrat SemiBold" pitchFamily="2" charset="0"/>
              </a:rPr>
              <a:t>China</a:t>
            </a:r>
          </a:p>
        </p:txBody>
      </p:sp>
      <p:sp>
        <p:nvSpPr>
          <p:cNvPr id="18" name="TextBox 17">
            <a:extLst>
              <a:ext uri="{FF2B5EF4-FFF2-40B4-BE49-F238E27FC236}">
                <a16:creationId xmlns:a16="http://schemas.microsoft.com/office/drawing/2014/main" id="{C3F0DF95-BE51-CA07-900C-3C40C2042DA5}"/>
              </a:ext>
            </a:extLst>
          </p:cNvPr>
          <p:cNvSpPr txBox="1"/>
          <p:nvPr/>
        </p:nvSpPr>
        <p:spPr>
          <a:xfrm>
            <a:off x="6600032" y="3215427"/>
            <a:ext cx="517282" cy="307777"/>
          </a:xfrm>
          <a:prstGeom prst="rect">
            <a:avLst/>
          </a:prstGeom>
          <a:noFill/>
        </p:spPr>
        <p:txBody>
          <a:bodyPr wrap="square" lIns="0" tIns="0" rIns="0" bIns="0" rtlCol="0">
            <a:spAutoFit/>
          </a:bodyPr>
          <a:lstStyle/>
          <a:p>
            <a:pPr algn="ctr"/>
            <a:r>
              <a:rPr lang="en-US" sz="1000" dirty="0">
                <a:solidFill>
                  <a:schemeClr val="bg1">
                    <a:lumMod val="50000"/>
                  </a:schemeClr>
                </a:solidFill>
                <a:latin typeface="Montserrat SemiBold" pitchFamily="2" charset="0"/>
              </a:rPr>
              <a:t>Saudi</a:t>
            </a:r>
          </a:p>
          <a:p>
            <a:pPr algn="ctr"/>
            <a:r>
              <a:rPr lang="en-US" sz="1000" dirty="0">
                <a:solidFill>
                  <a:schemeClr val="bg1">
                    <a:lumMod val="50000"/>
                  </a:schemeClr>
                </a:solidFill>
                <a:latin typeface="Montserrat SemiBold" pitchFamily="2" charset="0"/>
              </a:rPr>
              <a:t>Arabia</a:t>
            </a:r>
          </a:p>
        </p:txBody>
      </p:sp>
      <p:sp>
        <p:nvSpPr>
          <p:cNvPr id="21" name="TextBox 20">
            <a:extLst>
              <a:ext uri="{FF2B5EF4-FFF2-40B4-BE49-F238E27FC236}">
                <a16:creationId xmlns:a16="http://schemas.microsoft.com/office/drawing/2014/main" id="{CD14ADF8-6FD4-E1FC-5561-25B4891839A1}"/>
              </a:ext>
            </a:extLst>
          </p:cNvPr>
          <p:cNvSpPr txBox="1"/>
          <p:nvPr/>
        </p:nvSpPr>
        <p:spPr>
          <a:xfrm>
            <a:off x="641139" y="2481231"/>
            <a:ext cx="2019300" cy="677108"/>
          </a:xfrm>
          <a:prstGeom prst="rect">
            <a:avLst/>
          </a:prstGeom>
          <a:noFill/>
        </p:spPr>
        <p:txBody>
          <a:bodyPr wrap="square" lIns="0" tIns="0" rIns="0" bIns="0">
            <a:noAutofit/>
          </a:bodyPr>
          <a:lstStyle/>
          <a:p>
            <a:pPr marL="0" marR="0" lvl="0" indent="0" defTabSz="914400" rtl="0" eaLnBrk="0" fontAlgn="base" latinLnBrk="0" hangingPunct="0">
              <a:lnSpc>
                <a:spcPct val="114000"/>
              </a:lnSpc>
              <a:spcBef>
                <a:spcPct val="0"/>
              </a:spcBef>
              <a:spcAft>
                <a:spcPct val="0"/>
              </a:spcAft>
              <a:buClrTx/>
              <a:buSzTx/>
              <a:tabLst/>
              <a:defRPr/>
            </a:pPr>
            <a:r>
              <a:rPr kumimoji="0" lang="en-US" altLang="en-US" sz="1100" b="0" i="0" u="none" strike="noStrike" kern="1200" cap="none" spc="0" normalizeH="0" baseline="0" noProof="0" dirty="0">
                <a:ln>
                  <a:noFill/>
                </a:ln>
                <a:effectLst/>
                <a:uLnTx/>
                <a:uFillTx/>
                <a:ea typeface="+mn-ea"/>
                <a:cs typeface="+mn-cs"/>
              </a:rPr>
              <a:t>Home to tech giants and innovation hubs driving enterprise AI, cloud, and data analytics adoption.</a:t>
            </a:r>
          </a:p>
        </p:txBody>
      </p:sp>
      <p:sp>
        <p:nvSpPr>
          <p:cNvPr id="25" name="TextBox 24">
            <a:extLst>
              <a:ext uri="{FF2B5EF4-FFF2-40B4-BE49-F238E27FC236}">
                <a16:creationId xmlns:a16="http://schemas.microsoft.com/office/drawing/2014/main" id="{E3D0FD03-0678-55C5-4D1C-CE1F1760F756}"/>
              </a:ext>
            </a:extLst>
          </p:cNvPr>
          <p:cNvSpPr txBox="1">
            <a:spLocks/>
          </p:cNvSpPr>
          <p:nvPr/>
        </p:nvSpPr>
        <p:spPr>
          <a:xfrm>
            <a:off x="9092661" y="2481231"/>
            <a:ext cx="2019300" cy="677108"/>
          </a:xfrm>
          <a:prstGeom prst="rect">
            <a:avLst/>
          </a:prstGeom>
          <a:noFill/>
        </p:spPr>
        <p:txBody>
          <a:bodyPr wrap="square" lIns="0" tIns="0" rIns="0" bIns="0">
            <a:noAutofit/>
          </a:bodyPr>
          <a:lstStyle>
            <a:defPPr>
              <a:defRPr lang="en-US"/>
            </a:defPPr>
            <a:lvl1pPr marR="0" lvl="0" indent="0" algn="r" eaLnBrk="0" fontAlgn="base" hangingPunct="0">
              <a:lnSpc>
                <a:spcPct val="100000"/>
              </a:lnSpc>
              <a:spcBef>
                <a:spcPct val="0"/>
              </a:spcBef>
              <a:spcAft>
                <a:spcPct val="0"/>
              </a:spcAft>
              <a:buClrTx/>
              <a:buSzTx/>
              <a:tabLst/>
              <a:defRPr kumimoji="0" sz="1200" b="0" i="0" u="none" strike="noStrike" cap="none" spc="0" normalizeH="0" baseline="0">
                <a:ln>
                  <a:noFill/>
                </a:ln>
                <a:solidFill>
                  <a:prstClr val="white"/>
                </a:solidFill>
                <a:effectLst/>
                <a:uLnTx/>
                <a:uFillTx/>
                <a:latin typeface="Arial" panose="020B0604020202020204" pitchFamily="34" charset="0"/>
              </a:defRPr>
            </a:lvl1pPr>
          </a:lstStyle>
          <a:p>
            <a:pPr algn="l">
              <a:lnSpc>
                <a:spcPct val="114000"/>
              </a:lnSpc>
            </a:pPr>
            <a:r>
              <a:rPr lang="en-US" altLang="en-US" sz="1100" dirty="0">
                <a:solidFill>
                  <a:schemeClr val="tx1"/>
                </a:solidFill>
                <a:latin typeface="+mn-lt"/>
              </a:rPr>
              <a:t>Rapid growth in mobile-first digital services, e-commerce, and advanced manufacturing automation.</a:t>
            </a:r>
          </a:p>
        </p:txBody>
      </p:sp>
      <p:sp>
        <p:nvSpPr>
          <p:cNvPr id="26" name="TextBox 25">
            <a:extLst>
              <a:ext uri="{FF2B5EF4-FFF2-40B4-BE49-F238E27FC236}">
                <a16:creationId xmlns:a16="http://schemas.microsoft.com/office/drawing/2014/main" id="{4143830A-A1A1-8FBC-78AD-210A3889B38F}"/>
              </a:ext>
            </a:extLst>
          </p:cNvPr>
          <p:cNvSpPr txBox="1">
            <a:spLocks/>
          </p:cNvSpPr>
          <p:nvPr/>
        </p:nvSpPr>
        <p:spPr>
          <a:xfrm>
            <a:off x="7367732" y="4931967"/>
            <a:ext cx="2019300" cy="677108"/>
          </a:xfrm>
          <a:prstGeom prst="rect">
            <a:avLst/>
          </a:prstGeom>
          <a:noFill/>
        </p:spPr>
        <p:txBody>
          <a:bodyPr wrap="square" lIns="0" tIns="0" rIns="0" bIns="0">
            <a:noAutofit/>
          </a:bodyPr>
          <a:lstStyle>
            <a:defPPr>
              <a:defRPr lang="en-US"/>
            </a:defPPr>
            <a:lvl1pPr marR="0" lvl="0" indent="0" algn="r" eaLnBrk="0" fontAlgn="base" hangingPunct="0">
              <a:lnSpc>
                <a:spcPct val="100000"/>
              </a:lnSpc>
              <a:spcBef>
                <a:spcPct val="0"/>
              </a:spcBef>
              <a:spcAft>
                <a:spcPct val="0"/>
              </a:spcAft>
              <a:buClrTx/>
              <a:buSzTx/>
              <a:tabLst/>
              <a:defRPr kumimoji="0" sz="1200" b="0" i="0" u="none" strike="noStrike" cap="none" spc="0" normalizeH="0" baseline="0">
                <a:ln>
                  <a:noFill/>
                </a:ln>
                <a:solidFill>
                  <a:prstClr val="white"/>
                </a:solidFill>
                <a:effectLst/>
                <a:uLnTx/>
                <a:uFillTx/>
                <a:latin typeface="Arial" panose="020B0604020202020204" pitchFamily="34" charset="0"/>
              </a:defRPr>
            </a:lvl1pPr>
          </a:lstStyle>
          <a:p>
            <a:pPr algn="l">
              <a:lnSpc>
                <a:spcPct val="114000"/>
              </a:lnSpc>
            </a:pPr>
            <a:r>
              <a:rPr lang="en-US" altLang="en-US" sz="1100" dirty="0">
                <a:solidFill>
                  <a:schemeClr val="tx1"/>
                </a:solidFill>
                <a:latin typeface="+mn-lt"/>
              </a:rPr>
              <a:t>Focus on smart cities, AI-powered public services, and digital government initiatives.</a:t>
            </a:r>
          </a:p>
        </p:txBody>
      </p:sp>
      <p:sp>
        <p:nvSpPr>
          <p:cNvPr id="27" name="TextBox 26">
            <a:extLst>
              <a:ext uri="{FF2B5EF4-FFF2-40B4-BE49-F238E27FC236}">
                <a16:creationId xmlns:a16="http://schemas.microsoft.com/office/drawing/2014/main" id="{4C480A2F-5B30-ABBC-02AC-8967C92C5BA2}"/>
              </a:ext>
            </a:extLst>
          </p:cNvPr>
          <p:cNvSpPr txBox="1">
            <a:spLocks/>
          </p:cNvSpPr>
          <p:nvPr/>
        </p:nvSpPr>
        <p:spPr>
          <a:xfrm>
            <a:off x="1816095" y="4931967"/>
            <a:ext cx="2019300" cy="677108"/>
          </a:xfrm>
          <a:prstGeom prst="rect">
            <a:avLst/>
          </a:prstGeom>
          <a:noFill/>
        </p:spPr>
        <p:txBody>
          <a:bodyPr wrap="square" lIns="0" tIns="0" rIns="0" bIns="0">
            <a:noAutofit/>
          </a:bodyPr>
          <a:lstStyle>
            <a:defPPr>
              <a:defRPr lang="en-US"/>
            </a:defPPr>
            <a:lvl1pPr marR="0" lvl="0" indent="0" algn="r" eaLnBrk="0" fontAlgn="base" hangingPunct="0">
              <a:lnSpc>
                <a:spcPct val="100000"/>
              </a:lnSpc>
              <a:spcBef>
                <a:spcPct val="0"/>
              </a:spcBef>
              <a:spcAft>
                <a:spcPct val="0"/>
              </a:spcAft>
              <a:buClrTx/>
              <a:buSzTx/>
              <a:tabLst/>
              <a:defRPr kumimoji="0" sz="1200" b="0" i="0" u="none" strike="noStrike" cap="none" spc="0" normalizeH="0" baseline="0">
                <a:ln>
                  <a:noFill/>
                </a:ln>
                <a:solidFill>
                  <a:prstClr val="white"/>
                </a:solidFill>
                <a:effectLst/>
                <a:uLnTx/>
                <a:uFillTx/>
                <a:latin typeface="Arial" panose="020B0604020202020204" pitchFamily="34" charset="0"/>
              </a:defRPr>
            </a:lvl1pPr>
          </a:lstStyle>
          <a:p>
            <a:pPr algn="l">
              <a:lnSpc>
                <a:spcPct val="114000"/>
              </a:lnSpc>
            </a:pPr>
            <a:r>
              <a:rPr lang="en-US" altLang="en-US" sz="1100" dirty="0">
                <a:solidFill>
                  <a:schemeClr val="tx1"/>
                </a:solidFill>
                <a:latin typeface="+mn-lt"/>
              </a:rPr>
              <a:t>Emerging markets investing in digital financial services and cloud infrastructure expansion.</a:t>
            </a:r>
          </a:p>
        </p:txBody>
      </p:sp>
      <p:cxnSp>
        <p:nvCxnSpPr>
          <p:cNvPr id="29" name="Straight Connector 28">
            <a:extLst>
              <a:ext uri="{FF2B5EF4-FFF2-40B4-BE49-F238E27FC236}">
                <a16:creationId xmlns:a16="http://schemas.microsoft.com/office/drawing/2014/main" id="{3B9E0E78-66BA-7FC8-94FA-59565E7294D3}"/>
              </a:ext>
            </a:extLst>
          </p:cNvPr>
          <p:cNvCxnSpPr/>
          <p:nvPr/>
        </p:nvCxnSpPr>
        <p:spPr>
          <a:xfrm flipH="1">
            <a:off x="609600" y="2388484"/>
            <a:ext cx="2839847" cy="0"/>
          </a:xfrm>
          <a:prstGeom prst="line">
            <a:avLst/>
          </a:prstGeom>
          <a:ln>
            <a:solidFill>
              <a:schemeClr val="accent4"/>
            </a:solidFill>
            <a:tailEnd type="ova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A3A8D307-B1AB-4D91-329D-5980E636BF97}"/>
              </a:ext>
            </a:extLst>
          </p:cNvPr>
          <p:cNvCxnSpPr>
            <a:cxnSpLocks/>
          </p:cNvCxnSpPr>
          <p:nvPr/>
        </p:nvCxnSpPr>
        <p:spPr>
          <a:xfrm flipH="1">
            <a:off x="8377382" y="2388484"/>
            <a:ext cx="2734579" cy="0"/>
          </a:xfrm>
          <a:prstGeom prst="line">
            <a:avLst/>
          </a:prstGeom>
          <a:ln>
            <a:solidFill>
              <a:schemeClr val="accent4"/>
            </a:solidFill>
            <a:headEnd type="ova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2194BF4B-2FC7-00F8-0838-3B46D038FFB1}"/>
              </a:ext>
            </a:extLst>
          </p:cNvPr>
          <p:cNvCxnSpPr>
            <a:cxnSpLocks/>
          </p:cNvCxnSpPr>
          <p:nvPr/>
        </p:nvCxnSpPr>
        <p:spPr>
          <a:xfrm>
            <a:off x="4725448" y="3967161"/>
            <a:ext cx="0" cy="886147"/>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E64A5D30-A73B-3BCC-65CB-8027AAE92932}"/>
              </a:ext>
            </a:extLst>
          </p:cNvPr>
          <p:cNvCxnSpPr>
            <a:cxnSpLocks/>
          </p:cNvCxnSpPr>
          <p:nvPr/>
        </p:nvCxnSpPr>
        <p:spPr>
          <a:xfrm flipH="1">
            <a:off x="1816095" y="4853308"/>
            <a:ext cx="2909353" cy="0"/>
          </a:xfrm>
          <a:prstGeom prst="line">
            <a:avLst/>
          </a:prstGeom>
          <a:ln>
            <a:solidFill>
              <a:schemeClr val="accent4"/>
            </a:solidFill>
            <a:tailEnd type="oval"/>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B72547A4-2C7F-19BD-6F14-0298EDB973FD}"/>
              </a:ext>
            </a:extLst>
          </p:cNvPr>
          <p:cNvCxnSpPr>
            <a:cxnSpLocks/>
          </p:cNvCxnSpPr>
          <p:nvPr/>
        </p:nvCxnSpPr>
        <p:spPr>
          <a:xfrm>
            <a:off x="7117314" y="3068651"/>
            <a:ext cx="0" cy="1784657"/>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82855E65-96E3-E361-8180-410CF0063576}"/>
              </a:ext>
            </a:extLst>
          </p:cNvPr>
          <p:cNvCxnSpPr>
            <a:cxnSpLocks/>
          </p:cNvCxnSpPr>
          <p:nvPr/>
        </p:nvCxnSpPr>
        <p:spPr>
          <a:xfrm flipH="1">
            <a:off x="7117314" y="4853308"/>
            <a:ext cx="2055261" cy="0"/>
          </a:xfrm>
          <a:prstGeom prst="line">
            <a:avLst/>
          </a:prstGeom>
          <a:ln>
            <a:solidFill>
              <a:schemeClr val="accent4"/>
            </a:solidFill>
            <a:headEnd type="oval"/>
          </a:ln>
        </p:spPr>
        <p:style>
          <a:lnRef idx="2">
            <a:schemeClr val="accent1"/>
          </a:lnRef>
          <a:fillRef idx="0">
            <a:schemeClr val="accent1"/>
          </a:fillRef>
          <a:effectRef idx="1">
            <a:schemeClr val="accent1"/>
          </a:effectRef>
          <a:fontRef idx="minor">
            <a:schemeClr val="tx1"/>
          </a:fontRef>
        </p:style>
      </p:cxnSp>
      <p:sp>
        <p:nvSpPr>
          <p:cNvPr id="51" name="TextBox 50">
            <a:extLst>
              <a:ext uri="{FF2B5EF4-FFF2-40B4-BE49-F238E27FC236}">
                <a16:creationId xmlns:a16="http://schemas.microsoft.com/office/drawing/2014/main" id="{625FDBA1-4AC7-4867-E2CB-12B7F0D89795}"/>
              </a:ext>
            </a:extLst>
          </p:cNvPr>
          <p:cNvSpPr txBox="1"/>
          <p:nvPr/>
        </p:nvSpPr>
        <p:spPr>
          <a:xfrm>
            <a:off x="641139" y="2143286"/>
            <a:ext cx="2168736" cy="184666"/>
          </a:xfrm>
          <a:prstGeom prst="rect">
            <a:avLst/>
          </a:prstGeom>
          <a:noFill/>
        </p:spPr>
        <p:txBody>
          <a:bodyPr wrap="square" lIns="0" tIns="0" rIns="0" bIns="0">
            <a:noAutofit/>
          </a:bodyPr>
          <a:lstStyle/>
          <a:p>
            <a:pPr>
              <a:lnSpc>
                <a:spcPct val="114000"/>
              </a:lnSpc>
            </a:pPr>
            <a:r>
              <a:rPr lang="en-US" sz="1200" dirty="0">
                <a:solidFill>
                  <a:schemeClr val="tx2"/>
                </a:solidFill>
                <a:latin typeface="Montserrat ExtraBold" pitchFamily="2" charset="0"/>
              </a:rPr>
              <a:t>AI &amp; Cloud Powerhouses</a:t>
            </a:r>
          </a:p>
        </p:txBody>
      </p:sp>
      <p:sp>
        <p:nvSpPr>
          <p:cNvPr id="52" name="TextBox 51">
            <a:extLst>
              <a:ext uri="{FF2B5EF4-FFF2-40B4-BE49-F238E27FC236}">
                <a16:creationId xmlns:a16="http://schemas.microsoft.com/office/drawing/2014/main" id="{379232A2-0593-E289-67AD-8B4C79A6DD9B}"/>
              </a:ext>
            </a:extLst>
          </p:cNvPr>
          <p:cNvSpPr txBox="1"/>
          <p:nvPr/>
        </p:nvSpPr>
        <p:spPr>
          <a:xfrm>
            <a:off x="1816095" y="4598413"/>
            <a:ext cx="2406660" cy="184666"/>
          </a:xfrm>
          <a:prstGeom prst="rect">
            <a:avLst/>
          </a:prstGeom>
          <a:noFill/>
        </p:spPr>
        <p:txBody>
          <a:bodyPr wrap="square" lIns="0" tIns="0" rIns="0" bIns="0">
            <a:noAutofit/>
          </a:bodyPr>
          <a:lstStyle/>
          <a:p>
            <a:pPr>
              <a:lnSpc>
                <a:spcPct val="114000"/>
              </a:lnSpc>
            </a:pPr>
            <a:r>
              <a:rPr lang="en-US" sz="1200" dirty="0">
                <a:solidFill>
                  <a:schemeClr val="tx2"/>
                </a:solidFill>
                <a:latin typeface="Montserrat ExtraBold" pitchFamily="2" charset="0"/>
              </a:rPr>
              <a:t>Fintech and Cloud Expansion</a:t>
            </a:r>
          </a:p>
        </p:txBody>
      </p:sp>
      <p:sp>
        <p:nvSpPr>
          <p:cNvPr id="54" name="TextBox 53">
            <a:extLst>
              <a:ext uri="{FF2B5EF4-FFF2-40B4-BE49-F238E27FC236}">
                <a16:creationId xmlns:a16="http://schemas.microsoft.com/office/drawing/2014/main" id="{B33374DF-D37B-D8CB-C67D-9FAE06F96E3E}"/>
              </a:ext>
            </a:extLst>
          </p:cNvPr>
          <p:cNvSpPr txBox="1"/>
          <p:nvPr/>
        </p:nvSpPr>
        <p:spPr>
          <a:xfrm>
            <a:off x="7367731" y="4598413"/>
            <a:ext cx="2719243" cy="184666"/>
          </a:xfrm>
          <a:prstGeom prst="rect">
            <a:avLst/>
          </a:prstGeom>
          <a:noFill/>
        </p:spPr>
        <p:txBody>
          <a:bodyPr wrap="square" lIns="0" tIns="0" rIns="0" bIns="0">
            <a:noAutofit/>
          </a:bodyPr>
          <a:lstStyle/>
          <a:p>
            <a:pPr>
              <a:lnSpc>
                <a:spcPct val="114000"/>
              </a:lnSpc>
            </a:pPr>
            <a:r>
              <a:rPr lang="en-US" sz="1200" dirty="0">
                <a:solidFill>
                  <a:schemeClr val="tx2"/>
                </a:solidFill>
                <a:latin typeface="Montserrat ExtraBold" pitchFamily="2" charset="0"/>
              </a:rPr>
              <a:t>Smart Cities</a:t>
            </a:r>
          </a:p>
        </p:txBody>
      </p:sp>
      <p:sp>
        <p:nvSpPr>
          <p:cNvPr id="55" name="TextBox 54">
            <a:extLst>
              <a:ext uri="{FF2B5EF4-FFF2-40B4-BE49-F238E27FC236}">
                <a16:creationId xmlns:a16="http://schemas.microsoft.com/office/drawing/2014/main" id="{17BF40BE-290D-E589-3610-CDFB6BE35187}"/>
              </a:ext>
            </a:extLst>
          </p:cNvPr>
          <p:cNvSpPr txBox="1"/>
          <p:nvPr/>
        </p:nvSpPr>
        <p:spPr>
          <a:xfrm>
            <a:off x="9092661" y="2143286"/>
            <a:ext cx="2168736" cy="184666"/>
          </a:xfrm>
          <a:prstGeom prst="rect">
            <a:avLst/>
          </a:prstGeom>
          <a:noFill/>
        </p:spPr>
        <p:txBody>
          <a:bodyPr wrap="square" lIns="0" tIns="0" rIns="0" bIns="0">
            <a:noAutofit/>
          </a:bodyPr>
          <a:lstStyle/>
          <a:p>
            <a:pPr>
              <a:lnSpc>
                <a:spcPct val="114000"/>
              </a:lnSpc>
            </a:pPr>
            <a:r>
              <a:rPr lang="en-US" sz="1200" dirty="0">
                <a:solidFill>
                  <a:schemeClr val="tx2"/>
                </a:solidFill>
                <a:latin typeface="Montserrat ExtraBold" pitchFamily="2" charset="0"/>
              </a:rPr>
              <a:t>Smart Tech Innovators</a:t>
            </a:r>
          </a:p>
        </p:txBody>
      </p:sp>
      <p:sp>
        <p:nvSpPr>
          <p:cNvPr id="19" name="Text Placeholder 44">
            <a:extLst>
              <a:ext uri="{FF2B5EF4-FFF2-40B4-BE49-F238E27FC236}">
                <a16:creationId xmlns:a16="http://schemas.microsoft.com/office/drawing/2014/main" id="{8F991B14-A128-4F99-39B5-250234783BF0}"/>
              </a:ext>
            </a:extLst>
          </p:cNvPr>
          <p:cNvSpPr txBox="1">
            <a:spLocks/>
          </p:cNvSpPr>
          <p:nvPr/>
        </p:nvSpPr>
        <p:spPr>
          <a:xfrm>
            <a:off x="609600" y="752190"/>
            <a:ext cx="10151144" cy="293927"/>
          </a:xfrm>
          <a:prstGeom prst="rect">
            <a:avLst/>
          </a:prstGeom>
        </p:spPr>
        <p:txBody>
          <a:bodyPr wrap="square" lIns="0" tIns="0" rIns="0" bIns="0"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4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2546"/>
                </a:solidFill>
                <a:effectLst/>
                <a:uLnTx/>
                <a:uFillTx/>
                <a:latin typeface="Montserrat SemiBold" pitchFamily="2" charset="0"/>
                <a:ea typeface="+mn-ea"/>
                <a:cs typeface="+mn-cs"/>
              </a:rPr>
              <a:t>Key Countries Leading the Shift Toward Digital-First Business Models</a:t>
            </a:r>
          </a:p>
        </p:txBody>
      </p:sp>
      <p:pic>
        <p:nvPicPr>
          <p:cNvPr id="36" name="Graphic 35">
            <a:extLst>
              <a:ext uri="{FF2B5EF4-FFF2-40B4-BE49-F238E27FC236}">
                <a16:creationId xmlns:a16="http://schemas.microsoft.com/office/drawing/2014/main" id="{9C7B09BB-8452-665B-B763-12019F6C88D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67731" y="4316169"/>
            <a:ext cx="228600" cy="228600"/>
          </a:xfrm>
          <a:prstGeom prst="rect">
            <a:avLst/>
          </a:prstGeom>
        </p:spPr>
      </p:pic>
      <p:pic>
        <p:nvPicPr>
          <p:cNvPr id="38" name="Graphic 37">
            <a:extLst>
              <a:ext uri="{FF2B5EF4-FFF2-40B4-BE49-F238E27FC236}">
                <a16:creationId xmlns:a16="http://schemas.microsoft.com/office/drawing/2014/main" id="{D9614982-C2B6-D0F1-51F9-0D6D03C6821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092661" y="1866544"/>
            <a:ext cx="228600" cy="228600"/>
          </a:xfrm>
          <a:prstGeom prst="rect">
            <a:avLst/>
          </a:prstGeom>
        </p:spPr>
      </p:pic>
      <p:pic>
        <p:nvPicPr>
          <p:cNvPr id="40" name="Graphic 39">
            <a:extLst>
              <a:ext uri="{FF2B5EF4-FFF2-40B4-BE49-F238E27FC236}">
                <a16:creationId xmlns:a16="http://schemas.microsoft.com/office/drawing/2014/main" id="{9D904871-0488-BD51-EFBA-2566ADE0FE1A}"/>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21761" y="1866544"/>
            <a:ext cx="228600" cy="228600"/>
          </a:xfrm>
          <a:prstGeom prst="rect">
            <a:avLst/>
          </a:prstGeom>
        </p:spPr>
      </p:pic>
      <p:pic>
        <p:nvPicPr>
          <p:cNvPr id="41" name="Graphic 40">
            <a:extLst>
              <a:ext uri="{FF2B5EF4-FFF2-40B4-BE49-F238E27FC236}">
                <a16:creationId xmlns:a16="http://schemas.microsoft.com/office/drawing/2014/main" id="{D3B60127-7B0D-12DD-B01A-A1D053FCFC02}"/>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816095" y="4316169"/>
            <a:ext cx="228600" cy="228600"/>
          </a:xfrm>
          <a:prstGeom prst="rect">
            <a:avLst/>
          </a:prstGeom>
        </p:spPr>
      </p:pic>
    </p:spTree>
    <p:extLst>
      <p:ext uri="{BB962C8B-B14F-4D97-AF65-F5344CB8AC3E}">
        <p14:creationId xmlns:p14="http://schemas.microsoft.com/office/powerpoint/2010/main" val="8525496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78846-6508-7010-0D6B-431C34778B7F}"/>
            </a:ext>
          </a:extLst>
        </p:cNvPr>
        <p:cNvGrpSpPr/>
        <p:nvPr/>
      </p:nvGrpSpPr>
      <p:grpSpPr>
        <a:xfrm>
          <a:off x="0" y="0"/>
          <a:ext cx="0" cy="0"/>
          <a:chOff x="0" y="0"/>
          <a:chExt cx="0" cy="0"/>
        </a:xfrm>
      </p:grpSpPr>
      <p:sp>
        <p:nvSpPr>
          <p:cNvPr id="2" name="Text Placeholder 43">
            <a:extLst>
              <a:ext uri="{FF2B5EF4-FFF2-40B4-BE49-F238E27FC236}">
                <a16:creationId xmlns:a16="http://schemas.microsoft.com/office/drawing/2014/main" id="{4964949D-CF1B-DCC4-2415-899E646D36A8}"/>
              </a:ext>
            </a:extLst>
          </p:cNvPr>
          <p:cNvSpPr txBox="1">
            <a:spLocks/>
          </p:cNvSpPr>
          <p:nvPr/>
        </p:nvSpPr>
        <p:spPr>
          <a:xfrm>
            <a:off x="609600" y="6251575"/>
            <a:ext cx="287338" cy="22225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accent4"/>
                </a:solidFill>
                <a:latin typeface="Montserrat SemiBold"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01</a:t>
            </a:r>
          </a:p>
        </p:txBody>
      </p:sp>
      <p:grpSp>
        <p:nvGrpSpPr>
          <p:cNvPr id="118" name="Group 117">
            <a:extLst>
              <a:ext uri="{FF2B5EF4-FFF2-40B4-BE49-F238E27FC236}">
                <a16:creationId xmlns:a16="http://schemas.microsoft.com/office/drawing/2014/main" id="{C5BC517B-6F77-7741-084C-B4DE578C0A45}"/>
              </a:ext>
            </a:extLst>
          </p:cNvPr>
          <p:cNvGrpSpPr/>
          <p:nvPr/>
        </p:nvGrpSpPr>
        <p:grpSpPr>
          <a:xfrm>
            <a:off x="858812" y="1636116"/>
            <a:ext cx="4826836" cy="2421372"/>
            <a:chOff x="601758" y="2080187"/>
            <a:chExt cx="4826836" cy="2421372"/>
          </a:xfrm>
        </p:grpSpPr>
        <p:pic>
          <p:nvPicPr>
            <p:cNvPr id="10" name="Picture 9" descr="A map of the world&#10;&#10;AI-generated content may be incorrect.">
              <a:extLst>
                <a:ext uri="{FF2B5EF4-FFF2-40B4-BE49-F238E27FC236}">
                  <a16:creationId xmlns:a16="http://schemas.microsoft.com/office/drawing/2014/main" id="{F561812E-4857-DEEF-BD8E-B01915A2CB66}"/>
                </a:ext>
              </a:extLst>
            </p:cNvPr>
            <p:cNvPicPr>
              <a:picLocks noChangeAspect="1"/>
            </p:cNvPicPr>
            <p:nvPr/>
          </p:nvPicPr>
          <p:blipFill>
            <a:blip r:embed="rId2">
              <a:extLst>
                <a:ext uri="{28A0092B-C50C-407E-A947-70E740481C1C}">
                  <a14:useLocalDpi xmlns:a14="http://schemas.microsoft.com/office/drawing/2010/main" val="0"/>
                </a:ext>
              </a:extLst>
            </a:blip>
            <a:srcRect l="3670" t="8634" r="2575" b="4339"/>
            <a:stretch/>
          </p:blipFill>
          <p:spPr>
            <a:xfrm>
              <a:off x="733552" y="2080187"/>
              <a:ext cx="4695042" cy="2421372"/>
            </a:xfrm>
            <a:prstGeom prst="rect">
              <a:avLst/>
            </a:prstGeom>
          </p:spPr>
        </p:pic>
        <p:sp>
          <p:nvSpPr>
            <p:cNvPr id="47" name="TextBox 46">
              <a:extLst>
                <a:ext uri="{FF2B5EF4-FFF2-40B4-BE49-F238E27FC236}">
                  <a16:creationId xmlns:a16="http://schemas.microsoft.com/office/drawing/2014/main" id="{1B3BD9BA-22FA-8D8A-540F-EFEF1B00CB0B}"/>
                </a:ext>
              </a:extLst>
            </p:cNvPr>
            <p:cNvSpPr txBox="1"/>
            <p:nvPr/>
          </p:nvSpPr>
          <p:spPr>
            <a:xfrm>
              <a:off x="710790" y="3030413"/>
              <a:ext cx="517278" cy="276999"/>
            </a:xfrm>
            <a:prstGeom prst="rect">
              <a:avLst/>
            </a:prstGeom>
            <a:noFill/>
          </p:spPr>
          <p:txBody>
            <a:bodyPr wrap="square" lIns="0" tIns="0" rIns="0" bIns="0" rtlCol="0">
              <a:spAutoFit/>
            </a:bodyPr>
            <a:lstStyle/>
            <a:p>
              <a:pPr algn="ctr"/>
              <a:r>
                <a:rPr lang="en-US" sz="900" dirty="0">
                  <a:solidFill>
                    <a:schemeClr val="bg1">
                      <a:lumMod val="50000"/>
                    </a:schemeClr>
                  </a:solidFill>
                  <a:latin typeface="Montserrat SemiBold" pitchFamily="2" charset="0"/>
                </a:rPr>
                <a:t>United States</a:t>
              </a:r>
            </a:p>
          </p:txBody>
        </p:sp>
        <p:sp>
          <p:nvSpPr>
            <p:cNvPr id="49" name="TextBox 48">
              <a:extLst>
                <a:ext uri="{FF2B5EF4-FFF2-40B4-BE49-F238E27FC236}">
                  <a16:creationId xmlns:a16="http://schemas.microsoft.com/office/drawing/2014/main" id="{26D4FE24-0EC0-B0D4-5BA6-4A1F308CEBBD}"/>
                </a:ext>
              </a:extLst>
            </p:cNvPr>
            <p:cNvSpPr txBox="1"/>
            <p:nvPr/>
          </p:nvSpPr>
          <p:spPr>
            <a:xfrm>
              <a:off x="2069477" y="3924936"/>
              <a:ext cx="517278" cy="138499"/>
            </a:xfrm>
            <a:prstGeom prst="rect">
              <a:avLst/>
            </a:prstGeom>
            <a:noFill/>
          </p:spPr>
          <p:txBody>
            <a:bodyPr wrap="square" lIns="0" tIns="0" rIns="0" bIns="0" rtlCol="0">
              <a:spAutoFit/>
            </a:bodyPr>
            <a:lstStyle/>
            <a:p>
              <a:pPr algn="ctr"/>
              <a:r>
                <a:rPr lang="en-US" sz="900" dirty="0">
                  <a:solidFill>
                    <a:schemeClr val="bg1">
                      <a:lumMod val="50000"/>
                    </a:schemeClr>
                  </a:solidFill>
                  <a:latin typeface="Montserrat SemiBold" pitchFamily="2" charset="0"/>
                </a:rPr>
                <a:t>Brazil</a:t>
              </a:r>
            </a:p>
          </p:txBody>
        </p:sp>
        <p:sp>
          <p:nvSpPr>
            <p:cNvPr id="50" name="TextBox 49">
              <a:extLst>
                <a:ext uri="{FF2B5EF4-FFF2-40B4-BE49-F238E27FC236}">
                  <a16:creationId xmlns:a16="http://schemas.microsoft.com/office/drawing/2014/main" id="{375330F5-BE61-CF60-6AF2-343DE79912A3}"/>
                </a:ext>
              </a:extLst>
            </p:cNvPr>
            <p:cNvSpPr txBox="1"/>
            <p:nvPr/>
          </p:nvSpPr>
          <p:spPr>
            <a:xfrm>
              <a:off x="2645663" y="2693656"/>
              <a:ext cx="565135" cy="138499"/>
            </a:xfrm>
            <a:prstGeom prst="rect">
              <a:avLst/>
            </a:prstGeom>
            <a:noFill/>
          </p:spPr>
          <p:txBody>
            <a:bodyPr wrap="square" lIns="0" tIns="0" rIns="0" bIns="0" rtlCol="0">
              <a:spAutoFit/>
            </a:bodyPr>
            <a:lstStyle/>
            <a:p>
              <a:pPr algn="ctr"/>
              <a:r>
                <a:rPr lang="en-US" sz="900" dirty="0">
                  <a:solidFill>
                    <a:schemeClr val="bg1">
                      <a:lumMod val="50000"/>
                    </a:schemeClr>
                  </a:solidFill>
                  <a:latin typeface="Montserrat SemiBold" pitchFamily="2" charset="0"/>
                </a:rPr>
                <a:t>Germany</a:t>
              </a:r>
            </a:p>
          </p:txBody>
        </p:sp>
        <p:sp>
          <p:nvSpPr>
            <p:cNvPr id="53" name="TextBox 52">
              <a:extLst>
                <a:ext uri="{FF2B5EF4-FFF2-40B4-BE49-F238E27FC236}">
                  <a16:creationId xmlns:a16="http://schemas.microsoft.com/office/drawing/2014/main" id="{35277A15-610E-F65E-A6FD-1A8CB0609EE3}"/>
                </a:ext>
              </a:extLst>
            </p:cNvPr>
            <p:cNvSpPr txBox="1"/>
            <p:nvPr/>
          </p:nvSpPr>
          <p:spPr>
            <a:xfrm>
              <a:off x="3626906" y="3357362"/>
              <a:ext cx="517278" cy="138499"/>
            </a:xfrm>
            <a:prstGeom prst="rect">
              <a:avLst/>
            </a:prstGeom>
            <a:noFill/>
          </p:spPr>
          <p:txBody>
            <a:bodyPr wrap="square" lIns="0" tIns="0" rIns="0" bIns="0" rtlCol="0">
              <a:spAutoFit/>
            </a:bodyPr>
            <a:lstStyle/>
            <a:p>
              <a:pPr algn="ctr"/>
              <a:r>
                <a:rPr lang="en-US" sz="900" dirty="0">
                  <a:solidFill>
                    <a:schemeClr val="bg1">
                      <a:lumMod val="50000"/>
                    </a:schemeClr>
                  </a:solidFill>
                  <a:latin typeface="Montserrat SemiBold" pitchFamily="2" charset="0"/>
                </a:rPr>
                <a:t>India</a:t>
              </a:r>
            </a:p>
          </p:txBody>
        </p:sp>
        <p:sp>
          <p:nvSpPr>
            <p:cNvPr id="56" name="TextBox 55">
              <a:extLst>
                <a:ext uri="{FF2B5EF4-FFF2-40B4-BE49-F238E27FC236}">
                  <a16:creationId xmlns:a16="http://schemas.microsoft.com/office/drawing/2014/main" id="{0B372462-8885-47D8-0C03-788909C41F5E}"/>
                </a:ext>
              </a:extLst>
            </p:cNvPr>
            <p:cNvSpPr txBox="1"/>
            <p:nvPr/>
          </p:nvSpPr>
          <p:spPr>
            <a:xfrm>
              <a:off x="4587234" y="2847722"/>
              <a:ext cx="353292" cy="138499"/>
            </a:xfrm>
            <a:prstGeom prst="rect">
              <a:avLst/>
            </a:prstGeom>
            <a:noFill/>
          </p:spPr>
          <p:txBody>
            <a:bodyPr wrap="square" lIns="0" tIns="0" rIns="0" bIns="0" rtlCol="0">
              <a:spAutoFit/>
            </a:bodyPr>
            <a:lstStyle/>
            <a:p>
              <a:pPr algn="ctr"/>
              <a:r>
                <a:rPr lang="en-US" sz="900" dirty="0">
                  <a:solidFill>
                    <a:schemeClr val="bg1">
                      <a:lumMod val="50000"/>
                    </a:schemeClr>
                  </a:solidFill>
                  <a:latin typeface="Montserrat SemiBold" pitchFamily="2" charset="0"/>
                </a:rPr>
                <a:t>China</a:t>
              </a:r>
            </a:p>
          </p:txBody>
        </p:sp>
        <p:sp>
          <p:nvSpPr>
            <p:cNvPr id="60" name="TextBox 59">
              <a:extLst>
                <a:ext uri="{FF2B5EF4-FFF2-40B4-BE49-F238E27FC236}">
                  <a16:creationId xmlns:a16="http://schemas.microsoft.com/office/drawing/2014/main" id="{9BD6E9C1-B0DB-DF16-F8F3-2D6A0D3BC929}"/>
                </a:ext>
              </a:extLst>
            </p:cNvPr>
            <p:cNvSpPr txBox="1"/>
            <p:nvPr/>
          </p:nvSpPr>
          <p:spPr>
            <a:xfrm>
              <a:off x="601758" y="2494094"/>
              <a:ext cx="517278" cy="138499"/>
            </a:xfrm>
            <a:prstGeom prst="rect">
              <a:avLst/>
            </a:prstGeom>
            <a:noFill/>
          </p:spPr>
          <p:txBody>
            <a:bodyPr wrap="square" lIns="0" tIns="0" rIns="0" bIns="0" rtlCol="0">
              <a:spAutoFit/>
            </a:bodyPr>
            <a:lstStyle/>
            <a:p>
              <a:pPr algn="ctr"/>
              <a:r>
                <a:rPr lang="en-US" sz="900" dirty="0">
                  <a:solidFill>
                    <a:schemeClr val="bg1">
                      <a:lumMod val="50000"/>
                    </a:schemeClr>
                  </a:solidFill>
                  <a:latin typeface="Montserrat SemiBold" pitchFamily="2" charset="0"/>
                </a:rPr>
                <a:t>Canada</a:t>
              </a:r>
            </a:p>
          </p:txBody>
        </p:sp>
        <p:sp>
          <p:nvSpPr>
            <p:cNvPr id="63" name="TextBox 62">
              <a:extLst>
                <a:ext uri="{FF2B5EF4-FFF2-40B4-BE49-F238E27FC236}">
                  <a16:creationId xmlns:a16="http://schemas.microsoft.com/office/drawing/2014/main" id="{2001C36B-631C-8A45-BB1C-E9418ADAEA60}"/>
                </a:ext>
              </a:extLst>
            </p:cNvPr>
            <p:cNvSpPr txBox="1"/>
            <p:nvPr/>
          </p:nvSpPr>
          <p:spPr>
            <a:xfrm>
              <a:off x="3344045" y="2958393"/>
              <a:ext cx="282861" cy="138499"/>
            </a:xfrm>
            <a:prstGeom prst="rect">
              <a:avLst/>
            </a:prstGeom>
            <a:noFill/>
          </p:spPr>
          <p:txBody>
            <a:bodyPr wrap="square" lIns="0" tIns="0" rIns="0" bIns="0" rtlCol="0">
              <a:spAutoFit/>
            </a:bodyPr>
            <a:lstStyle/>
            <a:p>
              <a:pPr algn="ctr"/>
              <a:r>
                <a:rPr lang="en-US" sz="900" dirty="0">
                  <a:solidFill>
                    <a:schemeClr val="bg1">
                      <a:lumMod val="50000"/>
                    </a:schemeClr>
                  </a:solidFill>
                  <a:latin typeface="Montserrat SemiBold" pitchFamily="2" charset="0"/>
                </a:rPr>
                <a:t>UAE</a:t>
              </a:r>
            </a:p>
          </p:txBody>
        </p:sp>
      </p:grpSp>
      <p:grpSp>
        <p:nvGrpSpPr>
          <p:cNvPr id="117" name="Group 116">
            <a:extLst>
              <a:ext uri="{FF2B5EF4-FFF2-40B4-BE49-F238E27FC236}">
                <a16:creationId xmlns:a16="http://schemas.microsoft.com/office/drawing/2014/main" id="{ECD8D2A3-2518-9338-6005-A6F6CF6AC5B5}"/>
              </a:ext>
            </a:extLst>
          </p:cNvPr>
          <p:cNvGrpSpPr/>
          <p:nvPr/>
        </p:nvGrpSpPr>
        <p:grpSpPr>
          <a:xfrm>
            <a:off x="6472533" y="1636116"/>
            <a:ext cx="4912354" cy="2421372"/>
            <a:chOff x="6264639" y="2080187"/>
            <a:chExt cx="4912354" cy="2421372"/>
          </a:xfrm>
        </p:grpSpPr>
        <p:pic>
          <p:nvPicPr>
            <p:cNvPr id="11" name="Picture 10">
              <a:extLst>
                <a:ext uri="{FF2B5EF4-FFF2-40B4-BE49-F238E27FC236}">
                  <a16:creationId xmlns:a16="http://schemas.microsoft.com/office/drawing/2014/main" id="{19C22798-3CEF-998A-C3C7-1FC024C85B97}"/>
                </a:ext>
              </a:extLst>
            </p:cNvPr>
            <p:cNvPicPr>
              <a:picLocks noChangeAspect="1"/>
            </p:cNvPicPr>
            <p:nvPr/>
          </p:nvPicPr>
          <p:blipFill>
            <a:blip r:embed="rId3">
              <a:extLst>
                <a:ext uri="{28A0092B-C50C-407E-A947-70E740481C1C}">
                  <a14:useLocalDpi xmlns:a14="http://schemas.microsoft.com/office/drawing/2010/main" val="0"/>
                </a:ext>
              </a:extLst>
            </a:blip>
            <a:srcRect l="3669" t="8630" r="2574" b="4337"/>
            <a:stretch/>
          </p:blipFill>
          <p:spPr>
            <a:xfrm>
              <a:off x="6381150" y="2080187"/>
              <a:ext cx="4679332" cy="2421372"/>
            </a:xfrm>
            <a:prstGeom prst="rect">
              <a:avLst/>
            </a:prstGeom>
          </p:spPr>
        </p:pic>
        <p:sp>
          <p:nvSpPr>
            <p:cNvPr id="61" name="TextBox 60">
              <a:extLst>
                <a:ext uri="{FF2B5EF4-FFF2-40B4-BE49-F238E27FC236}">
                  <a16:creationId xmlns:a16="http://schemas.microsoft.com/office/drawing/2014/main" id="{B796965E-6B52-50B6-F638-F5F6BF413892}"/>
                </a:ext>
              </a:extLst>
            </p:cNvPr>
            <p:cNvSpPr txBox="1"/>
            <p:nvPr/>
          </p:nvSpPr>
          <p:spPr>
            <a:xfrm>
              <a:off x="6364357" y="3030413"/>
              <a:ext cx="517278" cy="276999"/>
            </a:xfrm>
            <a:prstGeom prst="rect">
              <a:avLst/>
            </a:prstGeom>
            <a:noFill/>
          </p:spPr>
          <p:txBody>
            <a:bodyPr wrap="square" lIns="0" tIns="0" rIns="0" bIns="0" rtlCol="0">
              <a:spAutoFit/>
            </a:bodyPr>
            <a:lstStyle/>
            <a:p>
              <a:pPr algn="ctr"/>
              <a:r>
                <a:rPr lang="en-US" sz="900" dirty="0">
                  <a:solidFill>
                    <a:schemeClr val="bg1">
                      <a:lumMod val="50000"/>
                    </a:schemeClr>
                  </a:solidFill>
                  <a:latin typeface="Montserrat SemiBold" pitchFamily="2" charset="0"/>
                </a:rPr>
                <a:t>United States</a:t>
              </a:r>
            </a:p>
          </p:txBody>
        </p:sp>
        <p:sp>
          <p:nvSpPr>
            <p:cNvPr id="64" name="TextBox 63">
              <a:extLst>
                <a:ext uri="{FF2B5EF4-FFF2-40B4-BE49-F238E27FC236}">
                  <a16:creationId xmlns:a16="http://schemas.microsoft.com/office/drawing/2014/main" id="{28CF14AB-9E70-9392-CE09-AC787848679A}"/>
                </a:ext>
              </a:extLst>
            </p:cNvPr>
            <p:cNvSpPr txBox="1"/>
            <p:nvPr/>
          </p:nvSpPr>
          <p:spPr>
            <a:xfrm>
              <a:off x="6922460" y="4035728"/>
              <a:ext cx="610086" cy="138499"/>
            </a:xfrm>
            <a:prstGeom prst="rect">
              <a:avLst/>
            </a:prstGeom>
            <a:noFill/>
          </p:spPr>
          <p:txBody>
            <a:bodyPr wrap="square" lIns="0" tIns="0" rIns="0" bIns="0" rtlCol="0">
              <a:spAutoFit/>
            </a:bodyPr>
            <a:lstStyle/>
            <a:p>
              <a:pPr algn="ctr"/>
              <a:r>
                <a:rPr lang="en-US" sz="900" dirty="0">
                  <a:solidFill>
                    <a:schemeClr val="bg1">
                      <a:lumMod val="50000"/>
                    </a:schemeClr>
                  </a:solidFill>
                  <a:latin typeface="Montserrat SemiBold" pitchFamily="2" charset="0"/>
                </a:rPr>
                <a:t>Chile</a:t>
              </a:r>
            </a:p>
          </p:txBody>
        </p:sp>
        <p:sp>
          <p:nvSpPr>
            <p:cNvPr id="65" name="TextBox 64">
              <a:extLst>
                <a:ext uri="{FF2B5EF4-FFF2-40B4-BE49-F238E27FC236}">
                  <a16:creationId xmlns:a16="http://schemas.microsoft.com/office/drawing/2014/main" id="{A9FE8701-86D9-04EA-8844-A503729E8299}"/>
                </a:ext>
              </a:extLst>
            </p:cNvPr>
            <p:cNvSpPr txBox="1"/>
            <p:nvPr/>
          </p:nvSpPr>
          <p:spPr>
            <a:xfrm>
              <a:off x="7627733" y="3429098"/>
              <a:ext cx="517278" cy="138499"/>
            </a:xfrm>
            <a:prstGeom prst="rect">
              <a:avLst/>
            </a:prstGeom>
            <a:noFill/>
          </p:spPr>
          <p:txBody>
            <a:bodyPr wrap="square" lIns="0" tIns="0" rIns="0" bIns="0" rtlCol="0">
              <a:spAutoFit/>
            </a:bodyPr>
            <a:lstStyle/>
            <a:p>
              <a:pPr algn="ctr"/>
              <a:r>
                <a:rPr lang="en-US" sz="900" dirty="0">
                  <a:solidFill>
                    <a:schemeClr val="bg1">
                      <a:lumMod val="50000"/>
                    </a:schemeClr>
                  </a:solidFill>
                  <a:latin typeface="Montserrat SemiBold" pitchFamily="2" charset="0"/>
                </a:rPr>
                <a:t>Brazil</a:t>
              </a:r>
            </a:p>
          </p:txBody>
        </p:sp>
        <p:sp>
          <p:nvSpPr>
            <p:cNvPr id="66" name="TextBox 65">
              <a:extLst>
                <a:ext uri="{FF2B5EF4-FFF2-40B4-BE49-F238E27FC236}">
                  <a16:creationId xmlns:a16="http://schemas.microsoft.com/office/drawing/2014/main" id="{63B719B1-BFBD-7AAA-2062-501CEAD06724}"/>
                </a:ext>
              </a:extLst>
            </p:cNvPr>
            <p:cNvSpPr txBox="1"/>
            <p:nvPr/>
          </p:nvSpPr>
          <p:spPr>
            <a:xfrm>
              <a:off x="8683941" y="4155033"/>
              <a:ext cx="517278" cy="276999"/>
            </a:xfrm>
            <a:prstGeom prst="rect">
              <a:avLst/>
            </a:prstGeom>
            <a:noFill/>
          </p:spPr>
          <p:txBody>
            <a:bodyPr wrap="square" lIns="0" tIns="0" rIns="0" bIns="0" rtlCol="0">
              <a:spAutoFit/>
            </a:bodyPr>
            <a:lstStyle/>
            <a:p>
              <a:pPr algn="ctr"/>
              <a:r>
                <a:rPr lang="en-US" sz="900" dirty="0">
                  <a:solidFill>
                    <a:schemeClr val="bg1">
                      <a:lumMod val="50000"/>
                    </a:schemeClr>
                  </a:solidFill>
                  <a:latin typeface="Montserrat SemiBold" pitchFamily="2" charset="0"/>
                </a:rPr>
                <a:t>South Africa</a:t>
              </a:r>
            </a:p>
          </p:txBody>
        </p:sp>
        <p:sp>
          <p:nvSpPr>
            <p:cNvPr id="67" name="TextBox 66">
              <a:extLst>
                <a:ext uri="{FF2B5EF4-FFF2-40B4-BE49-F238E27FC236}">
                  <a16:creationId xmlns:a16="http://schemas.microsoft.com/office/drawing/2014/main" id="{854651B4-0AA2-B8F5-EC42-872194765C0F}"/>
                </a:ext>
              </a:extLst>
            </p:cNvPr>
            <p:cNvSpPr txBox="1"/>
            <p:nvPr/>
          </p:nvSpPr>
          <p:spPr>
            <a:xfrm>
              <a:off x="8378564" y="3400523"/>
              <a:ext cx="517278" cy="138499"/>
            </a:xfrm>
            <a:prstGeom prst="rect">
              <a:avLst/>
            </a:prstGeom>
            <a:noFill/>
          </p:spPr>
          <p:txBody>
            <a:bodyPr wrap="square" lIns="0" tIns="0" rIns="0" bIns="0" rtlCol="0">
              <a:spAutoFit/>
            </a:bodyPr>
            <a:lstStyle/>
            <a:p>
              <a:pPr algn="ctr"/>
              <a:r>
                <a:rPr lang="en-US" sz="900" dirty="0">
                  <a:solidFill>
                    <a:schemeClr val="bg1">
                      <a:lumMod val="50000"/>
                    </a:schemeClr>
                  </a:solidFill>
                  <a:latin typeface="Montserrat SemiBold" pitchFamily="2" charset="0"/>
                </a:rPr>
                <a:t>Nigeria</a:t>
              </a:r>
            </a:p>
          </p:txBody>
        </p:sp>
        <p:sp>
          <p:nvSpPr>
            <p:cNvPr id="68" name="TextBox 67">
              <a:extLst>
                <a:ext uri="{FF2B5EF4-FFF2-40B4-BE49-F238E27FC236}">
                  <a16:creationId xmlns:a16="http://schemas.microsoft.com/office/drawing/2014/main" id="{6E47B90A-B619-09B0-31C1-888BD64B539F}"/>
                </a:ext>
              </a:extLst>
            </p:cNvPr>
            <p:cNvSpPr txBox="1"/>
            <p:nvPr/>
          </p:nvSpPr>
          <p:spPr>
            <a:xfrm>
              <a:off x="8848045" y="2685169"/>
              <a:ext cx="517278" cy="276999"/>
            </a:xfrm>
            <a:prstGeom prst="rect">
              <a:avLst/>
            </a:prstGeom>
            <a:noFill/>
          </p:spPr>
          <p:txBody>
            <a:bodyPr wrap="square" lIns="0" tIns="0" rIns="0" bIns="0" rtlCol="0">
              <a:spAutoFit/>
            </a:bodyPr>
            <a:lstStyle/>
            <a:p>
              <a:pPr algn="ctr"/>
              <a:r>
                <a:rPr lang="en-US" sz="900" dirty="0">
                  <a:solidFill>
                    <a:schemeClr val="bg1">
                      <a:lumMod val="50000"/>
                    </a:schemeClr>
                  </a:solidFill>
                  <a:latin typeface="Montserrat SemiBold" pitchFamily="2" charset="0"/>
                </a:rPr>
                <a:t>Saudi Arabia</a:t>
              </a:r>
            </a:p>
          </p:txBody>
        </p:sp>
        <p:sp>
          <p:nvSpPr>
            <p:cNvPr id="69" name="TextBox 68">
              <a:extLst>
                <a:ext uri="{FF2B5EF4-FFF2-40B4-BE49-F238E27FC236}">
                  <a16:creationId xmlns:a16="http://schemas.microsoft.com/office/drawing/2014/main" id="{11F2D0C8-CBBF-146D-02EC-CD1E2CBA1D62}"/>
                </a:ext>
              </a:extLst>
            </p:cNvPr>
            <p:cNvSpPr txBox="1"/>
            <p:nvPr/>
          </p:nvSpPr>
          <p:spPr>
            <a:xfrm>
              <a:off x="8359513" y="2995897"/>
              <a:ext cx="517278" cy="138499"/>
            </a:xfrm>
            <a:prstGeom prst="rect">
              <a:avLst/>
            </a:prstGeom>
            <a:noFill/>
          </p:spPr>
          <p:txBody>
            <a:bodyPr wrap="square" lIns="0" tIns="0" rIns="0" bIns="0" rtlCol="0">
              <a:spAutoFit/>
            </a:bodyPr>
            <a:lstStyle/>
            <a:p>
              <a:pPr algn="ctr"/>
              <a:r>
                <a:rPr lang="en-US" sz="900" dirty="0">
                  <a:solidFill>
                    <a:schemeClr val="bg1">
                      <a:lumMod val="50000"/>
                    </a:schemeClr>
                  </a:solidFill>
                  <a:latin typeface="Montserrat SemiBold" pitchFamily="2" charset="0"/>
                </a:rPr>
                <a:t>Egypt</a:t>
              </a:r>
            </a:p>
          </p:txBody>
        </p:sp>
        <p:sp>
          <p:nvSpPr>
            <p:cNvPr id="70" name="TextBox 69">
              <a:extLst>
                <a:ext uri="{FF2B5EF4-FFF2-40B4-BE49-F238E27FC236}">
                  <a16:creationId xmlns:a16="http://schemas.microsoft.com/office/drawing/2014/main" id="{C73E793D-1D56-9E22-07F9-FA22C4DB0946}"/>
                </a:ext>
              </a:extLst>
            </p:cNvPr>
            <p:cNvSpPr txBox="1"/>
            <p:nvPr/>
          </p:nvSpPr>
          <p:spPr>
            <a:xfrm>
              <a:off x="8253955" y="2355595"/>
              <a:ext cx="594090" cy="138499"/>
            </a:xfrm>
            <a:prstGeom prst="rect">
              <a:avLst/>
            </a:prstGeom>
            <a:noFill/>
          </p:spPr>
          <p:txBody>
            <a:bodyPr wrap="square" lIns="0" tIns="0" rIns="0" bIns="0" rtlCol="0">
              <a:spAutoFit/>
            </a:bodyPr>
            <a:lstStyle/>
            <a:p>
              <a:pPr algn="ctr"/>
              <a:r>
                <a:rPr lang="en-US" sz="900" dirty="0">
                  <a:solidFill>
                    <a:schemeClr val="bg1">
                      <a:lumMod val="50000"/>
                    </a:schemeClr>
                  </a:solidFill>
                  <a:latin typeface="Montserrat SemiBold" pitchFamily="2" charset="0"/>
                </a:rPr>
                <a:t>Germany</a:t>
              </a:r>
            </a:p>
          </p:txBody>
        </p:sp>
        <p:sp>
          <p:nvSpPr>
            <p:cNvPr id="71" name="TextBox 70">
              <a:extLst>
                <a:ext uri="{FF2B5EF4-FFF2-40B4-BE49-F238E27FC236}">
                  <a16:creationId xmlns:a16="http://schemas.microsoft.com/office/drawing/2014/main" id="{BD14CFE5-7B46-DBE4-169B-C81DD5832D46}"/>
                </a:ext>
              </a:extLst>
            </p:cNvPr>
            <p:cNvSpPr txBox="1"/>
            <p:nvPr/>
          </p:nvSpPr>
          <p:spPr>
            <a:xfrm>
              <a:off x="9831711" y="2464091"/>
              <a:ext cx="517278" cy="138499"/>
            </a:xfrm>
            <a:prstGeom prst="rect">
              <a:avLst/>
            </a:prstGeom>
            <a:noFill/>
          </p:spPr>
          <p:txBody>
            <a:bodyPr wrap="square" lIns="0" tIns="0" rIns="0" bIns="0" rtlCol="0">
              <a:spAutoFit/>
            </a:bodyPr>
            <a:lstStyle/>
            <a:p>
              <a:pPr algn="ctr"/>
              <a:r>
                <a:rPr lang="en-US" sz="900" dirty="0">
                  <a:solidFill>
                    <a:schemeClr val="bg1">
                      <a:lumMod val="50000"/>
                    </a:schemeClr>
                  </a:solidFill>
                  <a:latin typeface="Montserrat SemiBold" pitchFamily="2" charset="0"/>
                </a:rPr>
                <a:t>China</a:t>
              </a:r>
            </a:p>
          </p:txBody>
        </p:sp>
        <p:sp>
          <p:nvSpPr>
            <p:cNvPr id="72" name="TextBox 71">
              <a:extLst>
                <a:ext uri="{FF2B5EF4-FFF2-40B4-BE49-F238E27FC236}">
                  <a16:creationId xmlns:a16="http://schemas.microsoft.com/office/drawing/2014/main" id="{22119C2F-E2A9-6B45-A781-0C0F879DD5C1}"/>
                </a:ext>
              </a:extLst>
            </p:cNvPr>
            <p:cNvSpPr txBox="1"/>
            <p:nvPr/>
          </p:nvSpPr>
          <p:spPr>
            <a:xfrm>
              <a:off x="10425077" y="2714288"/>
              <a:ext cx="517278" cy="138499"/>
            </a:xfrm>
            <a:prstGeom prst="rect">
              <a:avLst/>
            </a:prstGeom>
            <a:noFill/>
          </p:spPr>
          <p:txBody>
            <a:bodyPr wrap="square" lIns="0" tIns="0" rIns="0" bIns="0" rtlCol="0">
              <a:spAutoFit/>
            </a:bodyPr>
            <a:lstStyle/>
            <a:p>
              <a:pPr algn="ctr"/>
              <a:r>
                <a:rPr lang="en-US" sz="900" dirty="0">
                  <a:solidFill>
                    <a:schemeClr val="bg1">
                      <a:lumMod val="50000"/>
                    </a:schemeClr>
                  </a:solidFill>
                  <a:latin typeface="Montserrat SemiBold" pitchFamily="2" charset="0"/>
                </a:rPr>
                <a:t>Vietnam</a:t>
              </a:r>
            </a:p>
          </p:txBody>
        </p:sp>
        <p:sp>
          <p:nvSpPr>
            <p:cNvPr id="73" name="TextBox 72">
              <a:extLst>
                <a:ext uri="{FF2B5EF4-FFF2-40B4-BE49-F238E27FC236}">
                  <a16:creationId xmlns:a16="http://schemas.microsoft.com/office/drawing/2014/main" id="{A5EF752F-8088-47A1-8649-965E329E0E9F}"/>
                </a:ext>
              </a:extLst>
            </p:cNvPr>
            <p:cNvSpPr txBox="1"/>
            <p:nvPr/>
          </p:nvSpPr>
          <p:spPr>
            <a:xfrm>
              <a:off x="9344107" y="3380348"/>
              <a:ext cx="517278" cy="138499"/>
            </a:xfrm>
            <a:prstGeom prst="rect">
              <a:avLst/>
            </a:prstGeom>
            <a:noFill/>
          </p:spPr>
          <p:txBody>
            <a:bodyPr wrap="square" lIns="0" tIns="0" rIns="0" bIns="0" rtlCol="0">
              <a:spAutoFit/>
            </a:bodyPr>
            <a:lstStyle/>
            <a:p>
              <a:pPr algn="ctr"/>
              <a:r>
                <a:rPr lang="en-US" sz="900" dirty="0">
                  <a:solidFill>
                    <a:schemeClr val="bg1">
                      <a:lumMod val="50000"/>
                    </a:schemeClr>
                  </a:solidFill>
                  <a:latin typeface="Montserrat SemiBold" pitchFamily="2" charset="0"/>
                </a:rPr>
                <a:t>India</a:t>
              </a:r>
            </a:p>
          </p:txBody>
        </p:sp>
        <p:sp>
          <p:nvSpPr>
            <p:cNvPr id="74" name="TextBox 73">
              <a:extLst>
                <a:ext uri="{FF2B5EF4-FFF2-40B4-BE49-F238E27FC236}">
                  <a16:creationId xmlns:a16="http://schemas.microsoft.com/office/drawing/2014/main" id="{4E57A521-E4A0-FCBA-E565-845BA88D5A6E}"/>
                </a:ext>
              </a:extLst>
            </p:cNvPr>
            <p:cNvSpPr txBox="1"/>
            <p:nvPr/>
          </p:nvSpPr>
          <p:spPr>
            <a:xfrm>
              <a:off x="10425077" y="3290501"/>
              <a:ext cx="751916" cy="138499"/>
            </a:xfrm>
            <a:prstGeom prst="rect">
              <a:avLst/>
            </a:prstGeom>
            <a:noFill/>
          </p:spPr>
          <p:txBody>
            <a:bodyPr wrap="square" lIns="0" tIns="0" rIns="0" bIns="0" rtlCol="0">
              <a:spAutoFit/>
            </a:bodyPr>
            <a:lstStyle/>
            <a:p>
              <a:pPr algn="ctr"/>
              <a:r>
                <a:rPr lang="en-US" sz="900" dirty="0">
                  <a:solidFill>
                    <a:schemeClr val="bg1">
                      <a:lumMod val="50000"/>
                    </a:schemeClr>
                  </a:solidFill>
                  <a:latin typeface="Montserrat SemiBold" pitchFamily="2" charset="0"/>
                </a:rPr>
                <a:t>Philippines</a:t>
              </a:r>
            </a:p>
          </p:txBody>
        </p:sp>
        <p:sp>
          <p:nvSpPr>
            <p:cNvPr id="75" name="TextBox 74">
              <a:extLst>
                <a:ext uri="{FF2B5EF4-FFF2-40B4-BE49-F238E27FC236}">
                  <a16:creationId xmlns:a16="http://schemas.microsoft.com/office/drawing/2014/main" id="{CC39BF29-6412-C577-9E74-EF5EF743D63B}"/>
                </a:ext>
              </a:extLst>
            </p:cNvPr>
            <p:cNvSpPr txBox="1"/>
            <p:nvPr/>
          </p:nvSpPr>
          <p:spPr>
            <a:xfrm>
              <a:off x="9863975" y="3718874"/>
              <a:ext cx="678144" cy="138499"/>
            </a:xfrm>
            <a:prstGeom prst="rect">
              <a:avLst/>
            </a:prstGeom>
            <a:noFill/>
          </p:spPr>
          <p:txBody>
            <a:bodyPr wrap="square" lIns="0" tIns="0" rIns="0" bIns="0" rtlCol="0">
              <a:spAutoFit/>
            </a:bodyPr>
            <a:lstStyle/>
            <a:p>
              <a:pPr algn="ctr"/>
              <a:r>
                <a:rPr lang="en-US" sz="900" dirty="0">
                  <a:solidFill>
                    <a:schemeClr val="bg1">
                      <a:lumMod val="50000"/>
                    </a:schemeClr>
                  </a:solidFill>
                  <a:latin typeface="Montserrat SemiBold" pitchFamily="2" charset="0"/>
                </a:rPr>
                <a:t>Indonesia</a:t>
              </a:r>
            </a:p>
          </p:txBody>
        </p:sp>
        <p:sp>
          <p:nvSpPr>
            <p:cNvPr id="76" name="TextBox 75">
              <a:extLst>
                <a:ext uri="{FF2B5EF4-FFF2-40B4-BE49-F238E27FC236}">
                  <a16:creationId xmlns:a16="http://schemas.microsoft.com/office/drawing/2014/main" id="{4B1A7A12-28F5-6B1A-6108-A061BE638C3C}"/>
                </a:ext>
              </a:extLst>
            </p:cNvPr>
            <p:cNvSpPr txBox="1"/>
            <p:nvPr/>
          </p:nvSpPr>
          <p:spPr>
            <a:xfrm>
              <a:off x="6264639" y="2494094"/>
              <a:ext cx="517278" cy="138499"/>
            </a:xfrm>
            <a:prstGeom prst="rect">
              <a:avLst/>
            </a:prstGeom>
            <a:noFill/>
          </p:spPr>
          <p:txBody>
            <a:bodyPr wrap="square" lIns="0" tIns="0" rIns="0" bIns="0" rtlCol="0">
              <a:spAutoFit/>
            </a:bodyPr>
            <a:lstStyle/>
            <a:p>
              <a:pPr algn="ctr"/>
              <a:r>
                <a:rPr lang="en-US" sz="900" dirty="0">
                  <a:solidFill>
                    <a:schemeClr val="bg1">
                      <a:lumMod val="50000"/>
                    </a:schemeClr>
                  </a:solidFill>
                  <a:latin typeface="Montserrat SemiBold" pitchFamily="2" charset="0"/>
                </a:rPr>
                <a:t>Canada</a:t>
              </a:r>
            </a:p>
          </p:txBody>
        </p:sp>
        <p:sp>
          <p:nvSpPr>
            <p:cNvPr id="77" name="TextBox 76">
              <a:extLst>
                <a:ext uri="{FF2B5EF4-FFF2-40B4-BE49-F238E27FC236}">
                  <a16:creationId xmlns:a16="http://schemas.microsoft.com/office/drawing/2014/main" id="{0C9AFAAB-A4B2-593F-3291-6CD3F04DD4C7}"/>
                </a:ext>
              </a:extLst>
            </p:cNvPr>
            <p:cNvSpPr txBox="1"/>
            <p:nvPr/>
          </p:nvSpPr>
          <p:spPr>
            <a:xfrm>
              <a:off x="6704999" y="3565641"/>
              <a:ext cx="661893" cy="138499"/>
            </a:xfrm>
            <a:prstGeom prst="rect">
              <a:avLst/>
            </a:prstGeom>
            <a:noFill/>
          </p:spPr>
          <p:txBody>
            <a:bodyPr wrap="square" lIns="0" tIns="0" rIns="0" bIns="0" rtlCol="0">
              <a:spAutoFit/>
            </a:bodyPr>
            <a:lstStyle/>
            <a:p>
              <a:pPr algn="ctr"/>
              <a:r>
                <a:rPr lang="en-US" sz="900" dirty="0">
                  <a:solidFill>
                    <a:schemeClr val="bg1">
                      <a:lumMod val="50000"/>
                    </a:schemeClr>
                  </a:solidFill>
                  <a:latin typeface="Montserrat SemiBold" pitchFamily="2" charset="0"/>
                </a:rPr>
                <a:t>Colombia</a:t>
              </a:r>
            </a:p>
          </p:txBody>
        </p:sp>
      </p:grpSp>
      <p:sp>
        <p:nvSpPr>
          <p:cNvPr id="4" name="Text Placeholder 3">
            <a:extLst>
              <a:ext uri="{FF2B5EF4-FFF2-40B4-BE49-F238E27FC236}">
                <a16:creationId xmlns:a16="http://schemas.microsoft.com/office/drawing/2014/main" id="{0996FF0E-2C67-7352-C4A9-487DAFC9C523}"/>
              </a:ext>
            </a:extLst>
          </p:cNvPr>
          <p:cNvSpPr>
            <a:spLocks noGrp="1"/>
          </p:cNvSpPr>
          <p:nvPr>
            <p:ph type="body" sz="quarter" idx="18"/>
          </p:nvPr>
        </p:nvSpPr>
        <p:spPr>
          <a:xfrm>
            <a:off x="3197860" y="6279450"/>
            <a:ext cx="5796280" cy="166199"/>
          </a:xfrm>
        </p:spPr>
        <p:txBody>
          <a:bodyPr/>
          <a:lstStyle/>
          <a:p>
            <a:r>
              <a:rPr lang="en-US" dirty="0"/>
              <a:t>Global Impact of Digital Transformation Initiatives</a:t>
            </a:r>
          </a:p>
        </p:txBody>
      </p:sp>
      <p:sp>
        <p:nvSpPr>
          <p:cNvPr id="17" name="Text Placeholder 16">
            <a:extLst>
              <a:ext uri="{FF2B5EF4-FFF2-40B4-BE49-F238E27FC236}">
                <a16:creationId xmlns:a16="http://schemas.microsoft.com/office/drawing/2014/main" id="{AC0B26DD-9954-F3EF-97D6-3C66F43519D4}"/>
              </a:ext>
            </a:extLst>
          </p:cNvPr>
          <p:cNvSpPr>
            <a:spLocks noGrp="1"/>
          </p:cNvSpPr>
          <p:nvPr>
            <p:ph type="body" sz="quarter" idx="19"/>
          </p:nvPr>
        </p:nvSpPr>
        <p:spPr/>
        <p:txBody>
          <a:bodyPr/>
          <a:lstStyle/>
          <a:p>
            <a:endParaRPr lang="en-US"/>
          </a:p>
        </p:txBody>
      </p:sp>
      <p:sp>
        <p:nvSpPr>
          <p:cNvPr id="8" name="Text Placeholder 7">
            <a:extLst>
              <a:ext uri="{FF2B5EF4-FFF2-40B4-BE49-F238E27FC236}">
                <a16:creationId xmlns:a16="http://schemas.microsoft.com/office/drawing/2014/main" id="{1E01E838-0B01-25AD-F3D9-F6F70B9DE159}"/>
              </a:ext>
            </a:extLst>
          </p:cNvPr>
          <p:cNvSpPr>
            <a:spLocks noGrp="1"/>
          </p:cNvSpPr>
          <p:nvPr>
            <p:ph type="body" sz="quarter" idx="16"/>
          </p:nvPr>
        </p:nvSpPr>
        <p:spPr>
          <a:xfrm>
            <a:off x="946152" y="6279450"/>
            <a:ext cx="2203446" cy="166199"/>
          </a:xfrm>
        </p:spPr>
        <p:txBody>
          <a:bodyPr>
            <a:normAutofit/>
          </a:bodyPr>
          <a:lstStyle/>
          <a:p>
            <a:r>
              <a:rPr lang="en-US" dirty="0"/>
              <a:t>Introduction</a:t>
            </a:r>
          </a:p>
        </p:txBody>
      </p:sp>
      <p:sp>
        <p:nvSpPr>
          <p:cNvPr id="5" name="Slide Number Placeholder 4">
            <a:extLst>
              <a:ext uri="{FF2B5EF4-FFF2-40B4-BE49-F238E27FC236}">
                <a16:creationId xmlns:a16="http://schemas.microsoft.com/office/drawing/2014/main" id="{BB41A94D-1E55-C832-4792-F85FE063BE4A}"/>
              </a:ext>
            </a:extLst>
          </p:cNvPr>
          <p:cNvSpPr>
            <a:spLocks noGrp="1"/>
          </p:cNvSpPr>
          <p:nvPr>
            <p:ph type="sldNum" sz="quarter" idx="4"/>
          </p:nvPr>
        </p:nvSpPr>
        <p:spPr>
          <a:xfrm>
            <a:off x="11295787" y="6251750"/>
            <a:ext cx="286611" cy="189270"/>
          </a:xfrm>
        </p:spPr>
        <p:txBody>
          <a:bodyPr/>
          <a:lstStyle/>
          <a:p>
            <a:pPr lvl="0"/>
            <a:fld id="{E494F7E3-3625-40F1-897C-DFFB67D50095}" type="slidenum">
              <a:rPr lang="en-US" noProof="0" smtClean="0"/>
              <a:pPr lvl="0"/>
              <a:t>63</a:t>
            </a:fld>
            <a:endParaRPr lang="en-US" noProof="0"/>
          </a:p>
        </p:txBody>
      </p:sp>
      <p:sp>
        <p:nvSpPr>
          <p:cNvPr id="7" name="Text Placeholder 6">
            <a:extLst>
              <a:ext uri="{FF2B5EF4-FFF2-40B4-BE49-F238E27FC236}">
                <a16:creationId xmlns:a16="http://schemas.microsoft.com/office/drawing/2014/main" id="{A9445BD8-DAB5-3250-6DD4-DE4A798EBD49}"/>
              </a:ext>
            </a:extLst>
          </p:cNvPr>
          <p:cNvSpPr>
            <a:spLocks noGrp="1"/>
          </p:cNvSpPr>
          <p:nvPr>
            <p:ph type="body" sz="quarter" idx="15"/>
          </p:nvPr>
        </p:nvSpPr>
        <p:spPr>
          <a:xfrm>
            <a:off x="609600" y="393700"/>
            <a:ext cx="10972800" cy="757238"/>
          </a:xfrm>
        </p:spPr>
        <p:txBody>
          <a:bodyPr anchor="t"/>
          <a:lstStyle/>
          <a:p>
            <a:r>
              <a:rPr lang="en-US" dirty="0"/>
              <a:t>Global Impact of Digital Transformation Initiatives</a:t>
            </a:r>
          </a:p>
        </p:txBody>
      </p:sp>
      <p:sp>
        <p:nvSpPr>
          <p:cNvPr id="12" name="TextBox 11">
            <a:extLst>
              <a:ext uri="{FF2B5EF4-FFF2-40B4-BE49-F238E27FC236}">
                <a16:creationId xmlns:a16="http://schemas.microsoft.com/office/drawing/2014/main" id="{9F1590C8-35EA-F61D-A05A-0CCA89C04BA1}"/>
              </a:ext>
            </a:extLst>
          </p:cNvPr>
          <p:cNvSpPr txBox="1"/>
          <p:nvPr/>
        </p:nvSpPr>
        <p:spPr>
          <a:xfrm>
            <a:off x="2630223" y="4386899"/>
            <a:ext cx="901700" cy="184666"/>
          </a:xfrm>
          <a:prstGeom prst="rect">
            <a:avLst/>
          </a:prstGeom>
          <a:noFill/>
        </p:spPr>
        <p:txBody>
          <a:bodyPr wrap="square" lIns="0" tIns="0" rIns="0" bIns="0" rtlCol="0">
            <a:spAutoFit/>
          </a:bodyPr>
          <a:lstStyle/>
          <a:p>
            <a:pPr algn="ctr"/>
            <a:r>
              <a:rPr lang="en-US" sz="1200" dirty="0">
                <a:solidFill>
                  <a:schemeClr val="tx2"/>
                </a:solidFill>
                <a:latin typeface="Montserrat SemiBold" pitchFamily="2" charset="0"/>
              </a:rPr>
              <a:t>2020</a:t>
            </a:r>
          </a:p>
        </p:txBody>
      </p:sp>
      <p:sp>
        <p:nvSpPr>
          <p:cNvPr id="13" name="TextBox 12">
            <a:extLst>
              <a:ext uri="{FF2B5EF4-FFF2-40B4-BE49-F238E27FC236}">
                <a16:creationId xmlns:a16="http://schemas.microsoft.com/office/drawing/2014/main" id="{765BDE51-4B7D-8DA7-CC2F-73258C6425B2}"/>
              </a:ext>
            </a:extLst>
          </p:cNvPr>
          <p:cNvSpPr txBox="1"/>
          <p:nvPr/>
        </p:nvSpPr>
        <p:spPr>
          <a:xfrm>
            <a:off x="8352905" y="4386899"/>
            <a:ext cx="901700" cy="184666"/>
          </a:xfrm>
          <a:prstGeom prst="rect">
            <a:avLst/>
          </a:prstGeom>
          <a:noFill/>
        </p:spPr>
        <p:txBody>
          <a:bodyPr wrap="square" lIns="0" tIns="0" rIns="0" bIns="0" rtlCol="0">
            <a:spAutoFit/>
          </a:bodyPr>
          <a:lstStyle/>
          <a:p>
            <a:pPr algn="ctr"/>
            <a:r>
              <a:rPr lang="en-US" sz="1200" dirty="0">
                <a:solidFill>
                  <a:schemeClr val="tx2"/>
                </a:solidFill>
                <a:latin typeface="Montserrat SemiBold" pitchFamily="2" charset="0"/>
              </a:rPr>
              <a:t>2025</a:t>
            </a:r>
          </a:p>
        </p:txBody>
      </p:sp>
      <p:sp>
        <p:nvSpPr>
          <p:cNvPr id="28" name="TextBox 27">
            <a:extLst>
              <a:ext uri="{FF2B5EF4-FFF2-40B4-BE49-F238E27FC236}">
                <a16:creationId xmlns:a16="http://schemas.microsoft.com/office/drawing/2014/main" id="{C9617AA9-7DAC-6EBE-0C0A-676CAC9600E1}"/>
              </a:ext>
            </a:extLst>
          </p:cNvPr>
          <p:cNvSpPr txBox="1"/>
          <p:nvPr/>
        </p:nvSpPr>
        <p:spPr>
          <a:xfrm>
            <a:off x="605230" y="4820580"/>
            <a:ext cx="5334000" cy="738664"/>
          </a:xfrm>
          <a:prstGeom prst="rect">
            <a:avLst/>
          </a:prstGeom>
          <a:noFill/>
        </p:spPr>
        <p:txBody>
          <a:bodyPr wrap="square" lIns="0" tIns="0" rIns="0" bIns="0">
            <a:noAutofit/>
          </a:bodyPr>
          <a:lstStyle/>
          <a:p>
            <a:pPr algn="ctr">
              <a:lnSpc>
                <a:spcPct val="114000"/>
              </a:lnSpc>
            </a:pPr>
            <a:r>
              <a:rPr lang="en-US" sz="1200" dirty="0"/>
              <a:t>In 2020, digital transformation was led by North America, Western Europe, and parts of Asia. Other regions like South America, the Middle East, and emerging markets were still in early adoption stages, limited by infrastructure and resources.</a:t>
            </a:r>
          </a:p>
        </p:txBody>
      </p:sp>
      <p:sp>
        <p:nvSpPr>
          <p:cNvPr id="31" name="TextBox 30">
            <a:extLst>
              <a:ext uri="{FF2B5EF4-FFF2-40B4-BE49-F238E27FC236}">
                <a16:creationId xmlns:a16="http://schemas.microsoft.com/office/drawing/2014/main" id="{2B217237-8EC7-5B4F-EABF-A96E41A12B90}"/>
              </a:ext>
            </a:extLst>
          </p:cNvPr>
          <p:cNvSpPr txBox="1"/>
          <p:nvPr/>
        </p:nvSpPr>
        <p:spPr>
          <a:xfrm>
            <a:off x="6261710" y="4820580"/>
            <a:ext cx="5334000" cy="923330"/>
          </a:xfrm>
          <a:prstGeom prst="rect">
            <a:avLst/>
          </a:prstGeom>
          <a:noFill/>
        </p:spPr>
        <p:txBody>
          <a:bodyPr wrap="square" lIns="0" tIns="0" rIns="0" bIns="0">
            <a:noAutofit/>
          </a:bodyPr>
          <a:lstStyle/>
          <a:p>
            <a:pPr algn="ctr">
              <a:lnSpc>
                <a:spcPct val="114000"/>
              </a:lnSpc>
            </a:pPr>
            <a:r>
              <a:rPr lang="en-US" sz="1200" dirty="0"/>
              <a:t>By 2025, adoption has widened. Markets like Brazil, Chile, Colombia, Saudi Arabia, and the UAE have advanced rapidly, while emerging countries such as South Africa, Vietnam, Indonesia, Egypt, Nigeria, and the Philippines are catching up with focused digital investments.</a:t>
            </a:r>
          </a:p>
        </p:txBody>
      </p:sp>
      <p:sp>
        <p:nvSpPr>
          <p:cNvPr id="32" name="TextBox 31">
            <a:extLst>
              <a:ext uri="{FF2B5EF4-FFF2-40B4-BE49-F238E27FC236}">
                <a16:creationId xmlns:a16="http://schemas.microsoft.com/office/drawing/2014/main" id="{FCAFB0BA-2114-CDA6-6999-E8EB9C62D85F}"/>
              </a:ext>
            </a:extLst>
          </p:cNvPr>
          <p:cNvSpPr txBox="1">
            <a:spLocks/>
          </p:cNvSpPr>
          <p:nvPr/>
        </p:nvSpPr>
        <p:spPr>
          <a:xfrm>
            <a:off x="9332138" y="1453405"/>
            <a:ext cx="2250261" cy="123111"/>
          </a:xfrm>
          <a:prstGeom prst="rect">
            <a:avLst/>
          </a:prstGeom>
          <a:noFill/>
        </p:spPr>
        <p:txBody>
          <a:bodyPr wrap="square" lIns="137160" tIns="0" rIns="0" bIns="0">
            <a:spAutoFit/>
          </a:bodyPr>
          <a:lstStyle>
            <a:defPPr>
              <a:defRPr lang="en-US"/>
            </a:defPPr>
            <a:lvl1pPr algn="ctr">
              <a:defRPr sz="1200"/>
            </a:lvl1pPr>
          </a:lstStyle>
          <a:p>
            <a:pPr algn="l"/>
            <a:r>
              <a:rPr lang="en-US" sz="800" dirty="0"/>
              <a:t>Increased maturity and wider adoption</a:t>
            </a:r>
          </a:p>
        </p:txBody>
      </p:sp>
      <p:sp>
        <p:nvSpPr>
          <p:cNvPr id="33" name="Rectangle: Rounded Corners 32">
            <a:extLst>
              <a:ext uri="{FF2B5EF4-FFF2-40B4-BE49-F238E27FC236}">
                <a16:creationId xmlns:a16="http://schemas.microsoft.com/office/drawing/2014/main" id="{6B3912AF-B3D6-D247-1FB2-F497D6CBBB08}"/>
              </a:ext>
            </a:extLst>
          </p:cNvPr>
          <p:cNvSpPr/>
          <p:nvPr/>
        </p:nvSpPr>
        <p:spPr>
          <a:xfrm>
            <a:off x="9332135" y="1467267"/>
            <a:ext cx="95388" cy="95388"/>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a:extLst>
              <a:ext uri="{FF2B5EF4-FFF2-40B4-BE49-F238E27FC236}">
                <a16:creationId xmlns:a16="http://schemas.microsoft.com/office/drawing/2014/main" id="{BFB99444-27B1-E75E-A881-41FEC38815CE}"/>
              </a:ext>
            </a:extLst>
          </p:cNvPr>
          <p:cNvSpPr txBox="1">
            <a:spLocks/>
          </p:cNvSpPr>
          <p:nvPr/>
        </p:nvSpPr>
        <p:spPr>
          <a:xfrm>
            <a:off x="9332138" y="1618519"/>
            <a:ext cx="2250261" cy="123111"/>
          </a:xfrm>
          <a:prstGeom prst="rect">
            <a:avLst/>
          </a:prstGeom>
          <a:noFill/>
        </p:spPr>
        <p:txBody>
          <a:bodyPr wrap="square" lIns="137160" tIns="0" rIns="0" bIns="0">
            <a:spAutoFit/>
          </a:bodyPr>
          <a:lstStyle>
            <a:defPPr>
              <a:defRPr lang="en-US"/>
            </a:defPPr>
            <a:lvl1pPr algn="ctr">
              <a:defRPr sz="1200"/>
            </a:lvl1pPr>
          </a:lstStyle>
          <a:p>
            <a:pPr algn="l"/>
            <a:r>
              <a:rPr lang="en-US" sz="800" dirty="0"/>
              <a:t>Early-stage adoption regions</a:t>
            </a:r>
          </a:p>
        </p:txBody>
      </p:sp>
      <p:sp>
        <p:nvSpPr>
          <p:cNvPr id="35" name="Rectangle: Rounded Corners 34">
            <a:extLst>
              <a:ext uri="{FF2B5EF4-FFF2-40B4-BE49-F238E27FC236}">
                <a16:creationId xmlns:a16="http://schemas.microsoft.com/office/drawing/2014/main" id="{C6A30D27-23DF-8616-87E1-13E85F214349}"/>
              </a:ext>
            </a:extLst>
          </p:cNvPr>
          <p:cNvSpPr/>
          <p:nvPr/>
        </p:nvSpPr>
        <p:spPr>
          <a:xfrm>
            <a:off x="9332135" y="1632381"/>
            <a:ext cx="95388" cy="95388"/>
          </a:xfrm>
          <a:prstGeom prst="round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Connector 37">
            <a:extLst>
              <a:ext uri="{FF2B5EF4-FFF2-40B4-BE49-F238E27FC236}">
                <a16:creationId xmlns:a16="http://schemas.microsoft.com/office/drawing/2014/main" id="{36C4EAEF-6118-87D8-99E0-13126158DA7A}"/>
              </a:ext>
            </a:extLst>
          </p:cNvPr>
          <p:cNvCxnSpPr>
            <a:cxnSpLocks/>
            <a:stCxn id="12" idx="1"/>
          </p:cNvCxnSpPr>
          <p:nvPr/>
        </p:nvCxnSpPr>
        <p:spPr>
          <a:xfrm flipH="1">
            <a:off x="0" y="4479232"/>
            <a:ext cx="2630223" cy="2100"/>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8B099D93-2D29-BBF1-8EDF-F382F16CD014}"/>
              </a:ext>
            </a:extLst>
          </p:cNvPr>
          <p:cNvCxnSpPr>
            <a:cxnSpLocks/>
            <a:endCxn id="12" idx="3"/>
          </p:cNvCxnSpPr>
          <p:nvPr/>
        </p:nvCxnSpPr>
        <p:spPr>
          <a:xfrm flipH="1">
            <a:off x="3531923" y="4479232"/>
            <a:ext cx="484545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97B0CB2B-704D-03C2-32C0-10BD0DA4D9CE}"/>
              </a:ext>
            </a:extLst>
          </p:cNvPr>
          <p:cNvCxnSpPr>
            <a:cxnSpLocks/>
            <a:endCxn id="13" idx="3"/>
          </p:cNvCxnSpPr>
          <p:nvPr/>
        </p:nvCxnSpPr>
        <p:spPr>
          <a:xfrm flipH="1">
            <a:off x="9254605" y="4479232"/>
            <a:ext cx="3020334" cy="0"/>
          </a:xfrm>
          <a:prstGeom prst="line">
            <a:avLst/>
          </a:prstGeom>
        </p:spPr>
        <p:style>
          <a:lnRef idx="2">
            <a:schemeClr val="accent1"/>
          </a:lnRef>
          <a:fillRef idx="0">
            <a:schemeClr val="accent1"/>
          </a:fillRef>
          <a:effectRef idx="1">
            <a:schemeClr val="accent1"/>
          </a:effectRef>
          <a:fontRef idx="minor">
            <a:schemeClr val="tx1"/>
          </a:fontRef>
        </p:style>
      </p:cxnSp>
      <p:sp>
        <p:nvSpPr>
          <p:cNvPr id="44" name="Isosceles Triangle 47">
            <a:extLst>
              <a:ext uri="{FF2B5EF4-FFF2-40B4-BE49-F238E27FC236}">
                <a16:creationId xmlns:a16="http://schemas.microsoft.com/office/drawing/2014/main" id="{BFD696F5-1FC2-39E1-B07A-762B3937757A}"/>
              </a:ext>
            </a:extLst>
          </p:cNvPr>
          <p:cNvSpPr/>
          <p:nvPr/>
        </p:nvSpPr>
        <p:spPr>
          <a:xfrm rot="5400000">
            <a:off x="2533081" y="4451063"/>
            <a:ext cx="133746" cy="60538"/>
          </a:xfrm>
          <a:custGeom>
            <a:avLst/>
            <a:gdLst>
              <a:gd name="connsiteX0" fmla="*/ 0 w 341513"/>
              <a:gd name="connsiteY0" fmla="*/ 294408 h 294408"/>
              <a:gd name="connsiteX1" fmla="*/ 170757 w 341513"/>
              <a:gd name="connsiteY1" fmla="*/ 0 h 294408"/>
              <a:gd name="connsiteX2" fmla="*/ 341513 w 341513"/>
              <a:gd name="connsiteY2" fmla="*/ 294408 h 294408"/>
              <a:gd name="connsiteX3" fmla="*/ 0 w 341513"/>
              <a:gd name="connsiteY3" fmla="*/ 294408 h 294408"/>
              <a:gd name="connsiteX0" fmla="*/ 0 w 341513"/>
              <a:gd name="connsiteY0" fmla="*/ 294408 h 385848"/>
              <a:gd name="connsiteX1" fmla="*/ 170757 w 341513"/>
              <a:gd name="connsiteY1" fmla="*/ 0 h 385848"/>
              <a:gd name="connsiteX2" fmla="*/ 341513 w 341513"/>
              <a:gd name="connsiteY2" fmla="*/ 294408 h 385848"/>
              <a:gd name="connsiteX3" fmla="*/ 91440 w 341513"/>
              <a:gd name="connsiteY3" fmla="*/ 385848 h 385848"/>
              <a:gd name="connsiteX0" fmla="*/ 0 w 341513"/>
              <a:gd name="connsiteY0" fmla="*/ 294408 h 294408"/>
              <a:gd name="connsiteX1" fmla="*/ 170757 w 341513"/>
              <a:gd name="connsiteY1" fmla="*/ 0 h 294408"/>
              <a:gd name="connsiteX2" fmla="*/ 341513 w 341513"/>
              <a:gd name="connsiteY2" fmla="*/ 294408 h 294408"/>
            </a:gdLst>
            <a:ahLst/>
            <a:cxnLst>
              <a:cxn ang="0">
                <a:pos x="connsiteX0" y="connsiteY0"/>
              </a:cxn>
              <a:cxn ang="0">
                <a:pos x="connsiteX1" y="connsiteY1"/>
              </a:cxn>
              <a:cxn ang="0">
                <a:pos x="connsiteX2" y="connsiteY2"/>
              </a:cxn>
            </a:cxnLst>
            <a:rect l="l" t="t" r="r" b="b"/>
            <a:pathLst>
              <a:path w="341513" h="294408">
                <a:moveTo>
                  <a:pt x="0" y="294408"/>
                </a:moveTo>
                <a:lnTo>
                  <a:pt x="170757" y="0"/>
                </a:lnTo>
                <a:lnTo>
                  <a:pt x="341513" y="294408"/>
                </a:lnTo>
              </a:path>
            </a:pathLst>
          </a:custGeom>
          <a:noFill/>
          <a:ln w="22225">
            <a:solidFill>
              <a:schemeClr val="accent4"/>
            </a:solidFill>
            <a:beve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46" name="Isosceles Triangle 47">
            <a:extLst>
              <a:ext uri="{FF2B5EF4-FFF2-40B4-BE49-F238E27FC236}">
                <a16:creationId xmlns:a16="http://schemas.microsoft.com/office/drawing/2014/main" id="{74D809AA-B1C0-B8FD-C2C7-820C82528D51}"/>
              </a:ext>
            </a:extLst>
          </p:cNvPr>
          <p:cNvSpPr/>
          <p:nvPr/>
        </p:nvSpPr>
        <p:spPr>
          <a:xfrm rot="5400000">
            <a:off x="8272203" y="4451063"/>
            <a:ext cx="133746" cy="60538"/>
          </a:xfrm>
          <a:custGeom>
            <a:avLst/>
            <a:gdLst>
              <a:gd name="connsiteX0" fmla="*/ 0 w 341513"/>
              <a:gd name="connsiteY0" fmla="*/ 294408 h 294408"/>
              <a:gd name="connsiteX1" fmla="*/ 170757 w 341513"/>
              <a:gd name="connsiteY1" fmla="*/ 0 h 294408"/>
              <a:gd name="connsiteX2" fmla="*/ 341513 w 341513"/>
              <a:gd name="connsiteY2" fmla="*/ 294408 h 294408"/>
              <a:gd name="connsiteX3" fmla="*/ 0 w 341513"/>
              <a:gd name="connsiteY3" fmla="*/ 294408 h 294408"/>
              <a:gd name="connsiteX0" fmla="*/ 0 w 341513"/>
              <a:gd name="connsiteY0" fmla="*/ 294408 h 385848"/>
              <a:gd name="connsiteX1" fmla="*/ 170757 w 341513"/>
              <a:gd name="connsiteY1" fmla="*/ 0 h 385848"/>
              <a:gd name="connsiteX2" fmla="*/ 341513 w 341513"/>
              <a:gd name="connsiteY2" fmla="*/ 294408 h 385848"/>
              <a:gd name="connsiteX3" fmla="*/ 91440 w 341513"/>
              <a:gd name="connsiteY3" fmla="*/ 385848 h 385848"/>
              <a:gd name="connsiteX0" fmla="*/ 0 w 341513"/>
              <a:gd name="connsiteY0" fmla="*/ 294408 h 294408"/>
              <a:gd name="connsiteX1" fmla="*/ 170757 w 341513"/>
              <a:gd name="connsiteY1" fmla="*/ 0 h 294408"/>
              <a:gd name="connsiteX2" fmla="*/ 341513 w 341513"/>
              <a:gd name="connsiteY2" fmla="*/ 294408 h 294408"/>
            </a:gdLst>
            <a:ahLst/>
            <a:cxnLst>
              <a:cxn ang="0">
                <a:pos x="connsiteX0" y="connsiteY0"/>
              </a:cxn>
              <a:cxn ang="0">
                <a:pos x="connsiteX1" y="connsiteY1"/>
              </a:cxn>
              <a:cxn ang="0">
                <a:pos x="connsiteX2" y="connsiteY2"/>
              </a:cxn>
            </a:cxnLst>
            <a:rect l="l" t="t" r="r" b="b"/>
            <a:pathLst>
              <a:path w="341513" h="294408">
                <a:moveTo>
                  <a:pt x="0" y="294408"/>
                </a:moveTo>
                <a:lnTo>
                  <a:pt x="170757" y="0"/>
                </a:lnTo>
                <a:lnTo>
                  <a:pt x="341513" y="294408"/>
                </a:lnTo>
              </a:path>
            </a:pathLst>
          </a:custGeom>
          <a:noFill/>
          <a:ln w="22225">
            <a:solidFill>
              <a:schemeClr val="accent4"/>
            </a:solidFill>
            <a:beve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Tree>
    <p:extLst>
      <p:ext uri="{BB962C8B-B14F-4D97-AF65-F5344CB8AC3E}">
        <p14:creationId xmlns:p14="http://schemas.microsoft.com/office/powerpoint/2010/main" val="38721828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6718F2-89DA-BE7A-441A-E4CB23057554}"/>
            </a:ext>
          </a:extLst>
        </p:cNvPr>
        <p:cNvGrpSpPr/>
        <p:nvPr/>
      </p:nvGrpSpPr>
      <p:grpSpPr>
        <a:xfrm>
          <a:off x="0" y="0"/>
          <a:ext cx="0" cy="0"/>
          <a:chOff x="0" y="0"/>
          <a:chExt cx="0" cy="0"/>
        </a:xfrm>
      </p:grpSpPr>
      <p:sp>
        <p:nvSpPr>
          <p:cNvPr id="9" name="Text Placeholder 43">
            <a:extLst>
              <a:ext uri="{FF2B5EF4-FFF2-40B4-BE49-F238E27FC236}">
                <a16:creationId xmlns:a16="http://schemas.microsoft.com/office/drawing/2014/main" id="{5163BAE3-26F6-28AD-21A4-199CC99F096A}"/>
              </a:ext>
            </a:extLst>
          </p:cNvPr>
          <p:cNvSpPr txBox="1">
            <a:spLocks/>
          </p:cNvSpPr>
          <p:nvPr/>
        </p:nvSpPr>
        <p:spPr>
          <a:xfrm>
            <a:off x="609600" y="6251575"/>
            <a:ext cx="287338" cy="22225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accent4"/>
                </a:solidFill>
                <a:latin typeface="Montserrat SemiBold"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01</a:t>
            </a:r>
          </a:p>
        </p:txBody>
      </p:sp>
      <p:sp>
        <p:nvSpPr>
          <p:cNvPr id="4" name="Text Placeholder 3">
            <a:extLst>
              <a:ext uri="{FF2B5EF4-FFF2-40B4-BE49-F238E27FC236}">
                <a16:creationId xmlns:a16="http://schemas.microsoft.com/office/drawing/2014/main" id="{E57335FD-2BD2-3EC8-77DA-722605D6A370}"/>
              </a:ext>
            </a:extLst>
          </p:cNvPr>
          <p:cNvSpPr>
            <a:spLocks noGrp="1"/>
          </p:cNvSpPr>
          <p:nvPr>
            <p:ph type="body" sz="quarter" idx="18"/>
          </p:nvPr>
        </p:nvSpPr>
        <p:spPr>
          <a:xfrm>
            <a:off x="3197860" y="6279450"/>
            <a:ext cx="5796280" cy="166199"/>
          </a:xfrm>
        </p:spPr>
        <p:txBody>
          <a:bodyPr/>
          <a:lstStyle/>
          <a:p>
            <a:r>
              <a:rPr lang="en-US" dirty="0"/>
              <a:t>Global Focus Areas in Digital Transformation by Region</a:t>
            </a:r>
          </a:p>
        </p:txBody>
      </p:sp>
      <p:sp>
        <p:nvSpPr>
          <p:cNvPr id="29" name="Text Placeholder 28">
            <a:extLst>
              <a:ext uri="{FF2B5EF4-FFF2-40B4-BE49-F238E27FC236}">
                <a16:creationId xmlns:a16="http://schemas.microsoft.com/office/drawing/2014/main" id="{A250B44B-C17E-41CE-FD77-4B9A76E71FE2}"/>
              </a:ext>
            </a:extLst>
          </p:cNvPr>
          <p:cNvSpPr>
            <a:spLocks noGrp="1"/>
          </p:cNvSpPr>
          <p:nvPr>
            <p:ph type="body" sz="quarter" idx="19"/>
          </p:nvPr>
        </p:nvSpPr>
        <p:spPr/>
        <p:txBody>
          <a:bodyPr/>
          <a:lstStyle/>
          <a:p>
            <a:endParaRPr lang="en-US"/>
          </a:p>
        </p:txBody>
      </p:sp>
      <p:sp>
        <p:nvSpPr>
          <p:cNvPr id="8" name="Text Placeholder 7">
            <a:extLst>
              <a:ext uri="{FF2B5EF4-FFF2-40B4-BE49-F238E27FC236}">
                <a16:creationId xmlns:a16="http://schemas.microsoft.com/office/drawing/2014/main" id="{24BB52B4-63B1-3EEE-CB0C-DB22CF225DD0}"/>
              </a:ext>
            </a:extLst>
          </p:cNvPr>
          <p:cNvSpPr>
            <a:spLocks noGrp="1"/>
          </p:cNvSpPr>
          <p:nvPr>
            <p:ph type="body" sz="quarter" idx="16"/>
          </p:nvPr>
        </p:nvSpPr>
        <p:spPr>
          <a:xfrm>
            <a:off x="946152" y="6279450"/>
            <a:ext cx="2203446" cy="166199"/>
          </a:xfrm>
        </p:spPr>
        <p:txBody>
          <a:bodyPr>
            <a:normAutofit/>
          </a:bodyPr>
          <a:lstStyle/>
          <a:p>
            <a:r>
              <a:rPr lang="en-US" dirty="0"/>
              <a:t>Introduction</a:t>
            </a:r>
          </a:p>
        </p:txBody>
      </p:sp>
      <p:sp>
        <p:nvSpPr>
          <p:cNvPr id="5" name="Slide Number Placeholder 4">
            <a:extLst>
              <a:ext uri="{FF2B5EF4-FFF2-40B4-BE49-F238E27FC236}">
                <a16:creationId xmlns:a16="http://schemas.microsoft.com/office/drawing/2014/main" id="{009D32E2-121C-3A6F-25B2-93394F74ED33}"/>
              </a:ext>
            </a:extLst>
          </p:cNvPr>
          <p:cNvSpPr>
            <a:spLocks noGrp="1"/>
          </p:cNvSpPr>
          <p:nvPr>
            <p:ph type="sldNum" sz="quarter" idx="4"/>
          </p:nvPr>
        </p:nvSpPr>
        <p:spPr>
          <a:xfrm>
            <a:off x="11295787" y="6251750"/>
            <a:ext cx="286611" cy="189270"/>
          </a:xfrm>
        </p:spPr>
        <p:txBody>
          <a:bodyPr/>
          <a:lstStyle/>
          <a:p>
            <a:pPr lvl="0"/>
            <a:fld id="{E494F7E3-3625-40F1-897C-DFFB67D50095}" type="slidenum">
              <a:rPr lang="en-US" noProof="0" smtClean="0"/>
              <a:pPr lvl="0"/>
              <a:t>64</a:t>
            </a:fld>
            <a:endParaRPr lang="en-US" noProof="0"/>
          </a:p>
        </p:txBody>
      </p:sp>
      <p:sp>
        <p:nvSpPr>
          <p:cNvPr id="7" name="Text Placeholder 6">
            <a:extLst>
              <a:ext uri="{FF2B5EF4-FFF2-40B4-BE49-F238E27FC236}">
                <a16:creationId xmlns:a16="http://schemas.microsoft.com/office/drawing/2014/main" id="{679717A6-5347-8569-C2F7-B0EE78C2FDA0}"/>
              </a:ext>
            </a:extLst>
          </p:cNvPr>
          <p:cNvSpPr>
            <a:spLocks noGrp="1"/>
          </p:cNvSpPr>
          <p:nvPr>
            <p:ph type="body" sz="quarter" idx="15"/>
          </p:nvPr>
        </p:nvSpPr>
        <p:spPr>
          <a:xfrm>
            <a:off x="609600" y="393700"/>
            <a:ext cx="10972800" cy="757238"/>
          </a:xfrm>
        </p:spPr>
        <p:txBody>
          <a:bodyPr anchor="t"/>
          <a:lstStyle/>
          <a:p>
            <a:r>
              <a:rPr lang="en-US" dirty="0"/>
              <a:t>Global Focus Areas in Digital Transformation by Region</a:t>
            </a:r>
          </a:p>
        </p:txBody>
      </p:sp>
      <p:pic>
        <p:nvPicPr>
          <p:cNvPr id="10" name="Picture 9">
            <a:extLst>
              <a:ext uri="{FF2B5EF4-FFF2-40B4-BE49-F238E27FC236}">
                <a16:creationId xmlns:a16="http://schemas.microsoft.com/office/drawing/2014/main" id="{8EB43ADD-BFB4-7F1D-6F90-93273819F1DC}"/>
              </a:ext>
            </a:extLst>
          </p:cNvPr>
          <p:cNvPicPr>
            <a:picLocks noChangeAspect="1"/>
          </p:cNvPicPr>
          <p:nvPr/>
        </p:nvPicPr>
        <p:blipFill>
          <a:blip r:embed="rId2">
            <a:extLst>
              <a:ext uri="{28A0092B-C50C-407E-A947-70E740481C1C}">
                <a14:useLocalDpi xmlns:a14="http://schemas.microsoft.com/office/drawing/2010/main" val="0"/>
              </a:ext>
            </a:extLst>
          </a:blip>
          <a:srcRect l="3258" t="7013" r="2305" b="4134"/>
          <a:stretch/>
        </p:blipFill>
        <p:spPr>
          <a:xfrm>
            <a:off x="609602" y="1685003"/>
            <a:ext cx="3467100" cy="1812374"/>
          </a:xfrm>
          <a:prstGeom prst="rect">
            <a:avLst/>
          </a:prstGeom>
        </p:spPr>
      </p:pic>
      <p:pic>
        <p:nvPicPr>
          <p:cNvPr id="11" name="Picture 10">
            <a:extLst>
              <a:ext uri="{FF2B5EF4-FFF2-40B4-BE49-F238E27FC236}">
                <a16:creationId xmlns:a16="http://schemas.microsoft.com/office/drawing/2014/main" id="{43F60F75-DEE1-48E8-5563-0E75D78E8BDA}"/>
              </a:ext>
            </a:extLst>
          </p:cNvPr>
          <p:cNvPicPr>
            <a:picLocks noChangeAspect="1"/>
          </p:cNvPicPr>
          <p:nvPr/>
        </p:nvPicPr>
        <p:blipFill>
          <a:blip r:embed="rId3">
            <a:extLst>
              <a:ext uri="{28A0092B-C50C-407E-A947-70E740481C1C}">
                <a14:useLocalDpi xmlns:a14="http://schemas.microsoft.com/office/drawing/2010/main" val="0"/>
              </a:ext>
            </a:extLst>
          </a:blip>
          <a:srcRect l="3261" t="7019" r="2307" b="4137"/>
          <a:stretch/>
        </p:blipFill>
        <p:spPr>
          <a:xfrm>
            <a:off x="4362450" y="1685003"/>
            <a:ext cx="3467100" cy="1812374"/>
          </a:xfrm>
          <a:prstGeom prst="rect">
            <a:avLst/>
          </a:prstGeom>
        </p:spPr>
      </p:pic>
      <p:sp>
        <p:nvSpPr>
          <p:cNvPr id="12" name="TextBox 11">
            <a:extLst>
              <a:ext uri="{FF2B5EF4-FFF2-40B4-BE49-F238E27FC236}">
                <a16:creationId xmlns:a16="http://schemas.microsoft.com/office/drawing/2014/main" id="{5CE58477-DB55-889E-1675-25883A2728D5}"/>
              </a:ext>
            </a:extLst>
          </p:cNvPr>
          <p:cNvSpPr txBox="1">
            <a:spLocks/>
          </p:cNvSpPr>
          <p:nvPr/>
        </p:nvSpPr>
        <p:spPr>
          <a:xfrm>
            <a:off x="609602" y="3778146"/>
            <a:ext cx="3467100" cy="184666"/>
          </a:xfrm>
          <a:prstGeom prst="rect">
            <a:avLst/>
          </a:prstGeom>
          <a:noFill/>
        </p:spPr>
        <p:txBody>
          <a:bodyPr wrap="square" lIns="0" tIns="0" rIns="0" bIns="0" rtlCol="0">
            <a:noAutofit/>
          </a:bodyPr>
          <a:lstStyle/>
          <a:p>
            <a:pPr algn="ctr">
              <a:lnSpc>
                <a:spcPct val="114000"/>
              </a:lnSpc>
            </a:pPr>
            <a:r>
              <a:rPr lang="en-US" sz="1200" dirty="0">
                <a:solidFill>
                  <a:schemeClr val="accent4"/>
                </a:solidFill>
                <a:latin typeface="Montserrat SemiBold" pitchFamily="2" charset="0"/>
              </a:rPr>
              <a:t>AI &amp; Automation Adoption</a:t>
            </a:r>
          </a:p>
        </p:txBody>
      </p:sp>
      <p:sp>
        <p:nvSpPr>
          <p:cNvPr id="13" name="TextBox 12">
            <a:extLst>
              <a:ext uri="{FF2B5EF4-FFF2-40B4-BE49-F238E27FC236}">
                <a16:creationId xmlns:a16="http://schemas.microsoft.com/office/drawing/2014/main" id="{9F38077F-D0A1-8BE9-0D32-7841675285A7}"/>
              </a:ext>
            </a:extLst>
          </p:cNvPr>
          <p:cNvSpPr txBox="1">
            <a:spLocks/>
          </p:cNvSpPr>
          <p:nvPr/>
        </p:nvSpPr>
        <p:spPr>
          <a:xfrm>
            <a:off x="8115298" y="3778146"/>
            <a:ext cx="3467100" cy="184666"/>
          </a:xfrm>
          <a:prstGeom prst="rect">
            <a:avLst/>
          </a:prstGeom>
          <a:noFill/>
        </p:spPr>
        <p:txBody>
          <a:bodyPr wrap="square" lIns="0" tIns="0" rIns="0" bIns="0" rtlCol="0">
            <a:noAutofit/>
          </a:bodyPr>
          <a:lstStyle>
            <a:defPPr>
              <a:defRPr lang="en-US"/>
            </a:defPPr>
            <a:lvl1pPr algn="ctr">
              <a:defRPr sz="1200">
                <a:latin typeface="Montserrat SemiBold" pitchFamily="2" charset="0"/>
              </a:defRPr>
            </a:lvl1pPr>
          </a:lstStyle>
          <a:p>
            <a:pPr>
              <a:lnSpc>
                <a:spcPct val="114000"/>
              </a:lnSpc>
            </a:pPr>
            <a:r>
              <a:rPr lang="en-US" dirty="0">
                <a:solidFill>
                  <a:schemeClr val="accent4"/>
                </a:solidFill>
              </a:rPr>
              <a:t>Customer Experience &amp; Digital Services</a:t>
            </a:r>
          </a:p>
        </p:txBody>
      </p:sp>
      <p:sp>
        <p:nvSpPr>
          <p:cNvPr id="28" name="TextBox 27">
            <a:extLst>
              <a:ext uri="{FF2B5EF4-FFF2-40B4-BE49-F238E27FC236}">
                <a16:creationId xmlns:a16="http://schemas.microsoft.com/office/drawing/2014/main" id="{0346CA46-2C3C-193A-30E1-68CA71A8DA67}"/>
              </a:ext>
            </a:extLst>
          </p:cNvPr>
          <p:cNvSpPr txBox="1"/>
          <p:nvPr/>
        </p:nvSpPr>
        <p:spPr>
          <a:xfrm>
            <a:off x="609599" y="5114613"/>
            <a:ext cx="10972799" cy="553998"/>
          </a:xfrm>
          <a:prstGeom prst="rect">
            <a:avLst/>
          </a:prstGeom>
          <a:noFill/>
        </p:spPr>
        <p:txBody>
          <a:bodyPr wrap="square" lIns="0" tIns="0" rIns="0" bIns="0">
            <a:noAutofit/>
          </a:bodyPr>
          <a:lstStyle/>
          <a:p>
            <a:pPr algn="ctr">
              <a:lnSpc>
                <a:spcPct val="114000"/>
              </a:lnSpc>
            </a:pPr>
            <a:r>
              <a:rPr lang="en-US" sz="1200" dirty="0"/>
              <a:t>Digital transformation priorities differ globally. While North America and China lead in AI and automation, Europe and India are pushing cloud and data modernization. Meanwhile, emerging markets across Asia, South America, and the Middle East focus on enhancing digital services and customer experiences to drive growth and inclusivity.</a:t>
            </a:r>
          </a:p>
        </p:txBody>
      </p:sp>
      <p:sp>
        <p:nvSpPr>
          <p:cNvPr id="2" name="TextBox 1">
            <a:extLst>
              <a:ext uri="{FF2B5EF4-FFF2-40B4-BE49-F238E27FC236}">
                <a16:creationId xmlns:a16="http://schemas.microsoft.com/office/drawing/2014/main" id="{65717361-C386-0F38-3274-AA58208B36F4}"/>
              </a:ext>
            </a:extLst>
          </p:cNvPr>
          <p:cNvSpPr txBox="1">
            <a:spLocks/>
          </p:cNvSpPr>
          <p:nvPr/>
        </p:nvSpPr>
        <p:spPr>
          <a:xfrm>
            <a:off x="4362450" y="3778146"/>
            <a:ext cx="3467100" cy="184666"/>
          </a:xfrm>
          <a:prstGeom prst="rect">
            <a:avLst/>
          </a:prstGeom>
          <a:noFill/>
        </p:spPr>
        <p:txBody>
          <a:bodyPr wrap="square" lIns="0" tIns="0" rIns="0" bIns="0" rtlCol="0">
            <a:noAutofit/>
          </a:bodyPr>
          <a:lstStyle>
            <a:defPPr>
              <a:defRPr lang="en-US"/>
            </a:defPPr>
            <a:lvl1pPr algn="ctr">
              <a:defRPr sz="1200">
                <a:latin typeface="Montserrat SemiBold" pitchFamily="2" charset="0"/>
              </a:defRPr>
            </a:lvl1pPr>
          </a:lstStyle>
          <a:p>
            <a:pPr>
              <a:lnSpc>
                <a:spcPct val="114000"/>
              </a:lnSpc>
            </a:pPr>
            <a:r>
              <a:rPr lang="en-US" dirty="0">
                <a:solidFill>
                  <a:schemeClr val="accent4"/>
                </a:solidFill>
              </a:rPr>
              <a:t>Cloud &amp; Data Infrastructure Expansion</a:t>
            </a:r>
          </a:p>
        </p:txBody>
      </p:sp>
      <p:pic>
        <p:nvPicPr>
          <p:cNvPr id="3" name="Picture 2">
            <a:extLst>
              <a:ext uri="{FF2B5EF4-FFF2-40B4-BE49-F238E27FC236}">
                <a16:creationId xmlns:a16="http://schemas.microsoft.com/office/drawing/2014/main" id="{DB989007-5E24-4F89-5090-8E7C1D119806}"/>
              </a:ext>
            </a:extLst>
          </p:cNvPr>
          <p:cNvPicPr>
            <a:picLocks noChangeAspect="1"/>
          </p:cNvPicPr>
          <p:nvPr/>
        </p:nvPicPr>
        <p:blipFill>
          <a:blip r:embed="rId4">
            <a:extLst>
              <a:ext uri="{28A0092B-C50C-407E-A947-70E740481C1C}">
                <a14:useLocalDpi xmlns:a14="http://schemas.microsoft.com/office/drawing/2010/main" val="0"/>
              </a:ext>
            </a:extLst>
          </a:blip>
          <a:srcRect l="3259" t="7013" r="2305" b="4134"/>
          <a:stretch/>
        </p:blipFill>
        <p:spPr>
          <a:xfrm>
            <a:off x="8115298" y="1685003"/>
            <a:ext cx="3467100" cy="1812374"/>
          </a:xfrm>
          <a:prstGeom prst="rect">
            <a:avLst/>
          </a:prstGeom>
        </p:spPr>
      </p:pic>
      <p:sp>
        <p:nvSpPr>
          <p:cNvPr id="15" name="TextBox 14">
            <a:extLst>
              <a:ext uri="{FF2B5EF4-FFF2-40B4-BE49-F238E27FC236}">
                <a16:creationId xmlns:a16="http://schemas.microsoft.com/office/drawing/2014/main" id="{38B7A09A-4DF9-8235-9D45-562115276967}"/>
              </a:ext>
            </a:extLst>
          </p:cNvPr>
          <p:cNvSpPr txBox="1">
            <a:spLocks/>
          </p:cNvSpPr>
          <p:nvPr/>
        </p:nvSpPr>
        <p:spPr>
          <a:xfrm>
            <a:off x="609602" y="4014062"/>
            <a:ext cx="3467100" cy="461665"/>
          </a:xfrm>
          <a:prstGeom prst="rect">
            <a:avLst/>
          </a:prstGeom>
          <a:noFill/>
        </p:spPr>
        <p:txBody>
          <a:bodyPr wrap="square" lIns="0" tIns="0" rIns="0" bIns="0">
            <a:noAutofit/>
          </a:bodyPr>
          <a:lstStyle>
            <a:defPPr>
              <a:defRPr lang="en-US"/>
            </a:defPPr>
            <a:lvl1pPr algn="ctr">
              <a:defRPr sz="1200"/>
            </a:lvl1pPr>
          </a:lstStyle>
          <a:p>
            <a:pPr>
              <a:lnSpc>
                <a:spcPct val="114000"/>
              </a:lnSpc>
            </a:pPr>
            <a:r>
              <a:rPr lang="en-US" sz="1000" dirty="0"/>
              <a:t>Regions accelerating investment in AI, robotics, and automated processes to optimize operations and drive innovation.</a:t>
            </a:r>
          </a:p>
        </p:txBody>
      </p:sp>
      <p:sp>
        <p:nvSpPr>
          <p:cNvPr id="16" name="TextBox 15">
            <a:extLst>
              <a:ext uri="{FF2B5EF4-FFF2-40B4-BE49-F238E27FC236}">
                <a16:creationId xmlns:a16="http://schemas.microsoft.com/office/drawing/2014/main" id="{17DA2C54-7830-93F9-81E9-6CA8EC94E55A}"/>
              </a:ext>
            </a:extLst>
          </p:cNvPr>
          <p:cNvSpPr txBox="1">
            <a:spLocks/>
          </p:cNvSpPr>
          <p:nvPr/>
        </p:nvSpPr>
        <p:spPr>
          <a:xfrm>
            <a:off x="4362450" y="4014062"/>
            <a:ext cx="3467100" cy="461665"/>
          </a:xfrm>
          <a:prstGeom prst="rect">
            <a:avLst/>
          </a:prstGeom>
          <a:noFill/>
        </p:spPr>
        <p:txBody>
          <a:bodyPr wrap="square" lIns="0" tIns="0" rIns="0" bIns="0">
            <a:noAutofit/>
          </a:bodyPr>
          <a:lstStyle>
            <a:defPPr>
              <a:defRPr lang="en-US"/>
            </a:defPPr>
            <a:lvl1pPr algn="ctr">
              <a:defRPr sz="1200"/>
            </a:lvl1pPr>
          </a:lstStyle>
          <a:p>
            <a:pPr>
              <a:lnSpc>
                <a:spcPct val="114000"/>
              </a:lnSpc>
            </a:pPr>
            <a:r>
              <a:rPr lang="en-US" sz="1000" dirty="0"/>
              <a:t>Countries prioritizing cloud migration, data analytics, and scalable digital platforms to modernize enterprise capabilities.</a:t>
            </a:r>
          </a:p>
        </p:txBody>
      </p:sp>
      <p:sp>
        <p:nvSpPr>
          <p:cNvPr id="17" name="TextBox 16">
            <a:extLst>
              <a:ext uri="{FF2B5EF4-FFF2-40B4-BE49-F238E27FC236}">
                <a16:creationId xmlns:a16="http://schemas.microsoft.com/office/drawing/2014/main" id="{E9BC02DB-16C4-6902-CD6F-A8867D2D5B37}"/>
              </a:ext>
            </a:extLst>
          </p:cNvPr>
          <p:cNvSpPr txBox="1">
            <a:spLocks/>
          </p:cNvSpPr>
          <p:nvPr/>
        </p:nvSpPr>
        <p:spPr>
          <a:xfrm>
            <a:off x="8115298" y="4014062"/>
            <a:ext cx="3467100" cy="461665"/>
          </a:xfrm>
          <a:prstGeom prst="rect">
            <a:avLst/>
          </a:prstGeom>
          <a:noFill/>
        </p:spPr>
        <p:txBody>
          <a:bodyPr wrap="square" lIns="0" tIns="0" rIns="0" bIns="0">
            <a:noAutofit/>
          </a:bodyPr>
          <a:lstStyle>
            <a:defPPr>
              <a:defRPr lang="en-US"/>
            </a:defPPr>
            <a:lvl1pPr algn="ctr">
              <a:defRPr sz="1200"/>
            </a:lvl1pPr>
          </a:lstStyle>
          <a:p>
            <a:pPr>
              <a:lnSpc>
                <a:spcPct val="114000"/>
              </a:lnSpc>
            </a:pPr>
            <a:r>
              <a:rPr lang="en-US" sz="1000" dirty="0"/>
              <a:t>Markets focusing on mobile-first services, digital banking, and seamless customer engagement platforms.</a:t>
            </a:r>
          </a:p>
        </p:txBody>
      </p:sp>
      <p:pic>
        <p:nvPicPr>
          <p:cNvPr id="21" name="Graphic 20">
            <a:extLst>
              <a:ext uri="{FF2B5EF4-FFF2-40B4-BE49-F238E27FC236}">
                <a16:creationId xmlns:a16="http://schemas.microsoft.com/office/drawing/2014/main" id="{472E2FB1-4B69-CFB8-72B4-A7E050691D6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79178" y="4865838"/>
            <a:ext cx="233642" cy="233642"/>
          </a:xfrm>
          <a:prstGeom prst="rect">
            <a:avLst/>
          </a:prstGeom>
        </p:spPr>
      </p:pic>
      <p:cxnSp>
        <p:nvCxnSpPr>
          <p:cNvPr id="25" name="Straight Connector 24">
            <a:extLst>
              <a:ext uri="{FF2B5EF4-FFF2-40B4-BE49-F238E27FC236}">
                <a16:creationId xmlns:a16="http://schemas.microsoft.com/office/drawing/2014/main" id="{84038592-A548-5D8F-E57F-D1E920C2654A}"/>
              </a:ext>
            </a:extLst>
          </p:cNvPr>
          <p:cNvCxnSpPr/>
          <p:nvPr/>
        </p:nvCxnSpPr>
        <p:spPr>
          <a:xfrm>
            <a:off x="6248400" y="4982659"/>
            <a:ext cx="5334000" cy="0"/>
          </a:xfrm>
          <a:prstGeom prst="line">
            <a:avLst/>
          </a:prstGeom>
          <a:ln>
            <a:gradFill flip="none" rotWithShape="1">
              <a:gsLst>
                <a:gs pos="0">
                  <a:schemeClr val="accent1">
                    <a:lumMod val="5000"/>
                    <a:lumOff val="95000"/>
                    <a:alpha val="0"/>
                  </a:schemeClr>
                </a:gs>
                <a:gs pos="58000">
                  <a:schemeClr val="accent4"/>
                </a:gs>
              </a:gsLst>
              <a:lin ang="10800000" scaled="1"/>
              <a:tileRect/>
            </a:gra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525E63D9-D328-7091-C23F-D4EFEE6C8B49}"/>
              </a:ext>
            </a:extLst>
          </p:cNvPr>
          <p:cNvCxnSpPr/>
          <p:nvPr/>
        </p:nvCxnSpPr>
        <p:spPr>
          <a:xfrm>
            <a:off x="609599" y="4982659"/>
            <a:ext cx="5334000" cy="0"/>
          </a:xfrm>
          <a:prstGeom prst="line">
            <a:avLst/>
          </a:prstGeom>
          <a:ln>
            <a:gradFill flip="none" rotWithShape="1">
              <a:gsLst>
                <a:gs pos="0">
                  <a:schemeClr val="accent1">
                    <a:lumMod val="5000"/>
                    <a:lumOff val="95000"/>
                    <a:alpha val="0"/>
                  </a:schemeClr>
                </a:gs>
                <a:gs pos="58000">
                  <a:schemeClr val="accent4"/>
                </a:gs>
              </a:gsLst>
              <a:lin ang="0" scaled="1"/>
              <a:tileRect/>
            </a:gradFill>
          </a:ln>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0906C8B6-6F16-CC85-183A-76E45774875A}"/>
              </a:ext>
            </a:extLst>
          </p:cNvPr>
          <p:cNvSpPr txBox="1"/>
          <p:nvPr/>
        </p:nvSpPr>
        <p:spPr>
          <a:xfrm>
            <a:off x="752905" y="2468079"/>
            <a:ext cx="768905" cy="107722"/>
          </a:xfrm>
          <a:prstGeom prst="rect">
            <a:avLst/>
          </a:prstGeom>
          <a:noFill/>
        </p:spPr>
        <p:txBody>
          <a:bodyPr wrap="square" lIns="0" tIns="0" rIns="0" bIns="0">
            <a:spAutoFit/>
          </a:bodyPr>
          <a:lstStyle/>
          <a:p>
            <a:r>
              <a:rPr lang="en-US" sz="700" dirty="0">
                <a:solidFill>
                  <a:schemeClr val="bg1">
                    <a:lumMod val="50000"/>
                  </a:schemeClr>
                </a:solidFill>
                <a:latin typeface="Montserrat SemiBold" pitchFamily="2" charset="0"/>
              </a:rPr>
              <a:t>United States</a:t>
            </a:r>
          </a:p>
        </p:txBody>
      </p:sp>
      <p:sp>
        <p:nvSpPr>
          <p:cNvPr id="37" name="TextBox 36">
            <a:extLst>
              <a:ext uri="{FF2B5EF4-FFF2-40B4-BE49-F238E27FC236}">
                <a16:creationId xmlns:a16="http://schemas.microsoft.com/office/drawing/2014/main" id="{D2F33518-FCBA-BD59-199B-F05E674F89F9}"/>
              </a:ext>
            </a:extLst>
          </p:cNvPr>
          <p:cNvSpPr txBox="1"/>
          <p:nvPr/>
        </p:nvSpPr>
        <p:spPr>
          <a:xfrm>
            <a:off x="769771" y="1776446"/>
            <a:ext cx="428455" cy="107722"/>
          </a:xfrm>
          <a:prstGeom prst="rect">
            <a:avLst/>
          </a:prstGeom>
          <a:noFill/>
        </p:spPr>
        <p:txBody>
          <a:bodyPr wrap="square" lIns="0" tIns="0" rIns="0" bIns="0">
            <a:spAutoFit/>
          </a:bodyPr>
          <a:lstStyle/>
          <a:p>
            <a:r>
              <a:rPr lang="en-US" sz="700" dirty="0">
                <a:solidFill>
                  <a:schemeClr val="bg1">
                    <a:lumMod val="50000"/>
                  </a:schemeClr>
                </a:solidFill>
                <a:latin typeface="Montserrat SemiBold" pitchFamily="2" charset="0"/>
              </a:rPr>
              <a:t>Canada</a:t>
            </a:r>
          </a:p>
        </p:txBody>
      </p:sp>
      <p:sp>
        <p:nvSpPr>
          <p:cNvPr id="38" name="TextBox 37">
            <a:extLst>
              <a:ext uri="{FF2B5EF4-FFF2-40B4-BE49-F238E27FC236}">
                <a16:creationId xmlns:a16="http://schemas.microsoft.com/office/drawing/2014/main" id="{345BB692-A781-CFE8-4A68-3AC823CD5B99}"/>
              </a:ext>
            </a:extLst>
          </p:cNvPr>
          <p:cNvSpPr txBox="1"/>
          <p:nvPr/>
        </p:nvSpPr>
        <p:spPr>
          <a:xfrm>
            <a:off x="3007065" y="2033827"/>
            <a:ext cx="388751" cy="107722"/>
          </a:xfrm>
          <a:prstGeom prst="rect">
            <a:avLst/>
          </a:prstGeom>
          <a:noFill/>
        </p:spPr>
        <p:txBody>
          <a:bodyPr wrap="square" lIns="0" tIns="0" rIns="0" bIns="0">
            <a:spAutoFit/>
          </a:bodyPr>
          <a:lstStyle/>
          <a:p>
            <a:r>
              <a:rPr lang="en-US" sz="700" dirty="0">
                <a:solidFill>
                  <a:schemeClr val="bg1">
                    <a:lumMod val="50000"/>
                  </a:schemeClr>
                </a:solidFill>
                <a:latin typeface="Montserrat SemiBold" pitchFamily="2" charset="0"/>
              </a:rPr>
              <a:t>China</a:t>
            </a:r>
          </a:p>
        </p:txBody>
      </p:sp>
      <p:sp>
        <p:nvSpPr>
          <p:cNvPr id="39" name="TextBox 38">
            <a:extLst>
              <a:ext uri="{FF2B5EF4-FFF2-40B4-BE49-F238E27FC236}">
                <a16:creationId xmlns:a16="http://schemas.microsoft.com/office/drawing/2014/main" id="{62A69B92-6133-CB68-B6BE-84E5EFCC4941}"/>
              </a:ext>
            </a:extLst>
          </p:cNvPr>
          <p:cNvSpPr txBox="1"/>
          <p:nvPr/>
        </p:nvSpPr>
        <p:spPr>
          <a:xfrm>
            <a:off x="2022360" y="1903021"/>
            <a:ext cx="521531" cy="107722"/>
          </a:xfrm>
          <a:prstGeom prst="rect">
            <a:avLst/>
          </a:prstGeom>
          <a:noFill/>
        </p:spPr>
        <p:txBody>
          <a:bodyPr wrap="square" lIns="0" tIns="0" rIns="0" bIns="0">
            <a:spAutoFit/>
          </a:bodyPr>
          <a:lstStyle/>
          <a:p>
            <a:r>
              <a:rPr lang="en-US" sz="700" dirty="0">
                <a:solidFill>
                  <a:schemeClr val="bg1">
                    <a:lumMod val="50000"/>
                  </a:schemeClr>
                </a:solidFill>
                <a:latin typeface="Montserrat SemiBold" pitchFamily="2" charset="0"/>
              </a:rPr>
              <a:t>Germany</a:t>
            </a:r>
          </a:p>
        </p:txBody>
      </p:sp>
      <p:sp>
        <p:nvSpPr>
          <p:cNvPr id="40" name="TextBox 39">
            <a:extLst>
              <a:ext uri="{FF2B5EF4-FFF2-40B4-BE49-F238E27FC236}">
                <a16:creationId xmlns:a16="http://schemas.microsoft.com/office/drawing/2014/main" id="{AB536C12-FABD-B106-AFA9-56CDF512302A}"/>
              </a:ext>
            </a:extLst>
          </p:cNvPr>
          <p:cNvSpPr txBox="1"/>
          <p:nvPr/>
        </p:nvSpPr>
        <p:spPr>
          <a:xfrm>
            <a:off x="2595097" y="2501151"/>
            <a:ext cx="239785" cy="107722"/>
          </a:xfrm>
          <a:prstGeom prst="rect">
            <a:avLst/>
          </a:prstGeom>
          <a:noFill/>
        </p:spPr>
        <p:txBody>
          <a:bodyPr wrap="square" lIns="0" tIns="0" rIns="0" bIns="0">
            <a:spAutoFit/>
          </a:bodyPr>
          <a:lstStyle/>
          <a:p>
            <a:r>
              <a:rPr lang="en-US" sz="700" dirty="0">
                <a:solidFill>
                  <a:schemeClr val="bg1">
                    <a:lumMod val="50000"/>
                  </a:schemeClr>
                </a:solidFill>
                <a:latin typeface="Montserrat SemiBold" pitchFamily="2" charset="0"/>
              </a:rPr>
              <a:t>UAE</a:t>
            </a:r>
          </a:p>
        </p:txBody>
      </p:sp>
      <p:sp>
        <p:nvSpPr>
          <p:cNvPr id="41" name="TextBox 40">
            <a:extLst>
              <a:ext uri="{FF2B5EF4-FFF2-40B4-BE49-F238E27FC236}">
                <a16:creationId xmlns:a16="http://schemas.microsoft.com/office/drawing/2014/main" id="{6124ADFE-2887-4A40-410A-14C3CCF812F2}"/>
              </a:ext>
            </a:extLst>
          </p:cNvPr>
          <p:cNvSpPr txBox="1"/>
          <p:nvPr/>
        </p:nvSpPr>
        <p:spPr>
          <a:xfrm>
            <a:off x="3156706" y="2775974"/>
            <a:ext cx="583444" cy="107722"/>
          </a:xfrm>
          <a:prstGeom prst="rect">
            <a:avLst/>
          </a:prstGeom>
          <a:noFill/>
        </p:spPr>
        <p:txBody>
          <a:bodyPr wrap="square" lIns="0" tIns="0" rIns="0" bIns="0">
            <a:spAutoFit/>
          </a:bodyPr>
          <a:lstStyle/>
          <a:p>
            <a:r>
              <a:rPr lang="en-US" sz="700" dirty="0">
                <a:solidFill>
                  <a:schemeClr val="bg1">
                    <a:lumMod val="50000"/>
                  </a:schemeClr>
                </a:solidFill>
                <a:latin typeface="Montserrat SemiBold" pitchFamily="2" charset="0"/>
              </a:rPr>
              <a:t>Singapore</a:t>
            </a:r>
          </a:p>
        </p:txBody>
      </p:sp>
      <p:sp>
        <p:nvSpPr>
          <p:cNvPr id="42" name="TextBox 41">
            <a:extLst>
              <a:ext uri="{FF2B5EF4-FFF2-40B4-BE49-F238E27FC236}">
                <a16:creationId xmlns:a16="http://schemas.microsoft.com/office/drawing/2014/main" id="{6319517D-9DEA-7721-EDB8-5EF7E12BDB25}"/>
              </a:ext>
            </a:extLst>
          </p:cNvPr>
          <p:cNvSpPr txBox="1"/>
          <p:nvPr/>
        </p:nvSpPr>
        <p:spPr>
          <a:xfrm>
            <a:off x="4457835" y="2488618"/>
            <a:ext cx="768905" cy="107722"/>
          </a:xfrm>
          <a:prstGeom prst="rect">
            <a:avLst/>
          </a:prstGeom>
          <a:noFill/>
        </p:spPr>
        <p:txBody>
          <a:bodyPr wrap="square" lIns="0" tIns="0" rIns="0" bIns="0">
            <a:spAutoFit/>
          </a:bodyPr>
          <a:lstStyle/>
          <a:p>
            <a:r>
              <a:rPr lang="en-US" sz="700" dirty="0">
                <a:solidFill>
                  <a:schemeClr val="bg1">
                    <a:lumMod val="50000"/>
                  </a:schemeClr>
                </a:solidFill>
                <a:latin typeface="Montserrat SemiBold" pitchFamily="2" charset="0"/>
              </a:rPr>
              <a:t>United States</a:t>
            </a:r>
          </a:p>
        </p:txBody>
      </p:sp>
      <p:sp>
        <p:nvSpPr>
          <p:cNvPr id="43" name="TextBox 42">
            <a:extLst>
              <a:ext uri="{FF2B5EF4-FFF2-40B4-BE49-F238E27FC236}">
                <a16:creationId xmlns:a16="http://schemas.microsoft.com/office/drawing/2014/main" id="{D09A591F-BF99-ED2A-91D2-795A365C8B3E}"/>
              </a:ext>
            </a:extLst>
          </p:cNvPr>
          <p:cNvSpPr txBox="1"/>
          <p:nvPr/>
        </p:nvSpPr>
        <p:spPr>
          <a:xfrm>
            <a:off x="5071832" y="3189475"/>
            <a:ext cx="309816" cy="107722"/>
          </a:xfrm>
          <a:prstGeom prst="rect">
            <a:avLst/>
          </a:prstGeom>
          <a:noFill/>
        </p:spPr>
        <p:txBody>
          <a:bodyPr wrap="square" lIns="0" tIns="0" rIns="0" bIns="0">
            <a:spAutoFit/>
          </a:bodyPr>
          <a:lstStyle/>
          <a:p>
            <a:r>
              <a:rPr lang="en-US" sz="700" dirty="0">
                <a:solidFill>
                  <a:schemeClr val="bg1">
                    <a:lumMod val="50000"/>
                  </a:schemeClr>
                </a:solidFill>
                <a:latin typeface="Montserrat SemiBold" pitchFamily="2" charset="0"/>
              </a:rPr>
              <a:t>Brazil</a:t>
            </a:r>
          </a:p>
        </p:txBody>
      </p:sp>
      <p:sp>
        <p:nvSpPr>
          <p:cNvPr id="44" name="TextBox 43">
            <a:extLst>
              <a:ext uri="{FF2B5EF4-FFF2-40B4-BE49-F238E27FC236}">
                <a16:creationId xmlns:a16="http://schemas.microsoft.com/office/drawing/2014/main" id="{CA0BFA01-5E07-3D48-61A6-7705B6E33973}"/>
              </a:ext>
            </a:extLst>
          </p:cNvPr>
          <p:cNvSpPr txBox="1"/>
          <p:nvPr/>
        </p:nvSpPr>
        <p:spPr>
          <a:xfrm>
            <a:off x="5976684" y="2010741"/>
            <a:ext cx="886232" cy="107722"/>
          </a:xfrm>
          <a:prstGeom prst="rect">
            <a:avLst/>
          </a:prstGeom>
          <a:noFill/>
        </p:spPr>
        <p:txBody>
          <a:bodyPr wrap="square" lIns="0" tIns="0" rIns="0" bIns="0">
            <a:spAutoFit/>
          </a:bodyPr>
          <a:lstStyle/>
          <a:p>
            <a:r>
              <a:rPr lang="en-US" sz="700" dirty="0">
                <a:solidFill>
                  <a:schemeClr val="bg1">
                    <a:lumMod val="50000"/>
                  </a:schemeClr>
                </a:solidFill>
                <a:latin typeface="Montserrat SemiBold" pitchFamily="2" charset="0"/>
              </a:rPr>
              <a:t>United Kingdom</a:t>
            </a:r>
          </a:p>
        </p:txBody>
      </p:sp>
      <p:sp>
        <p:nvSpPr>
          <p:cNvPr id="45" name="TextBox 44">
            <a:extLst>
              <a:ext uri="{FF2B5EF4-FFF2-40B4-BE49-F238E27FC236}">
                <a16:creationId xmlns:a16="http://schemas.microsoft.com/office/drawing/2014/main" id="{8AD1D307-7F9C-7136-5475-565B891B0331}"/>
              </a:ext>
            </a:extLst>
          </p:cNvPr>
          <p:cNvSpPr txBox="1"/>
          <p:nvPr/>
        </p:nvSpPr>
        <p:spPr>
          <a:xfrm>
            <a:off x="5553712" y="2301547"/>
            <a:ext cx="389887" cy="107722"/>
          </a:xfrm>
          <a:prstGeom prst="rect">
            <a:avLst/>
          </a:prstGeom>
          <a:noFill/>
        </p:spPr>
        <p:txBody>
          <a:bodyPr wrap="square" lIns="0" tIns="0" rIns="0" bIns="0">
            <a:spAutoFit/>
          </a:bodyPr>
          <a:lstStyle/>
          <a:p>
            <a:r>
              <a:rPr lang="en-US" sz="700" dirty="0">
                <a:solidFill>
                  <a:schemeClr val="bg1">
                    <a:lumMod val="50000"/>
                  </a:schemeClr>
                </a:solidFill>
                <a:latin typeface="Montserrat SemiBold" pitchFamily="2" charset="0"/>
              </a:rPr>
              <a:t>France</a:t>
            </a:r>
          </a:p>
        </p:txBody>
      </p:sp>
      <p:sp>
        <p:nvSpPr>
          <p:cNvPr id="46" name="TextBox 45">
            <a:extLst>
              <a:ext uri="{FF2B5EF4-FFF2-40B4-BE49-F238E27FC236}">
                <a16:creationId xmlns:a16="http://schemas.microsoft.com/office/drawing/2014/main" id="{0B2EE58B-234B-E485-6EF5-0E60B4B600C5}"/>
              </a:ext>
            </a:extLst>
          </p:cNvPr>
          <p:cNvSpPr txBox="1"/>
          <p:nvPr/>
        </p:nvSpPr>
        <p:spPr>
          <a:xfrm>
            <a:off x="6009648" y="2591327"/>
            <a:ext cx="698808" cy="107722"/>
          </a:xfrm>
          <a:prstGeom prst="rect">
            <a:avLst/>
          </a:prstGeom>
          <a:noFill/>
        </p:spPr>
        <p:txBody>
          <a:bodyPr wrap="square" lIns="0" tIns="0" rIns="0" bIns="0">
            <a:spAutoFit/>
          </a:bodyPr>
          <a:lstStyle/>
          <a:p>
            <a:r>
              <a:rPr lang="en-US" sz="700" dirty="0">
                <a:solidFill>
                  <a:schemeClr val="bg1">
                    <a:lumMod val="50000"/>
                  </a:schemeClr>
                </a:solidFill>
                <a:latin typeface="Montserrat SemiBold" pitchFamily="2" charset="0"/>
              </a:rPr>
              <a:t>Saudi Arabia</a:t>
            </a:r>
          </a:p>
        </p:txBody>
      </p:sp>
      <p:sp>
        <p:nvSpPr>
          <p:cNvPr id="47" name="TextBox 46">
            <a:extLst>
              <a:ext uri="{FF2B5EF4-FFF2-40B4-BE49-F238E27FC236}">
                <a16:creationId xmlns:a16="http://schemas.microsoft.com/office/drawing/2014/main" id="{584CD916-CB58-5A9A-99D9-806139708C49}"/>
              </a:ext>
            </a:extLst>
          </p:cNvPr>
          <p:cNvSpPr txBox="1"/>
          <p:nvPr/>
        </p:nvSpPr>
        <p:spPr>
          <a:xfrm>
            <a:off x="5748655" y="3236195"/>
            <a:ext cx="698808" cy="107722"/>
          </a:xfrm>
          <a:prstGeom prst="rect">
            <a:avLst/>
          </a:prstGeom>
          <a:noFill/>
        </p:spPr>
        <p:txBody>
          <a:bodyPr wrap="square" lIns="0" tIns="0" rIns="0" bIns="0">
            <a:spAutoFit/>
          </a:bodyPr>
          <a:lstStyle/>
          <a:p>
            <a:r>
              <a:rPr lang="en-US" sz="700" dirty="0">
                <a:solidFill>
                  <a:schemeClr val="bg1">
                    <a:lumMod val="50000"/>
                  </a:schemeClr>
                </a:solidFill>
                <a:latin typeface="Montserrat SemiBold" pitchFamily="2" charset="0"/>
              </a:rPr>
              <a:t>South Africa</a:t>
            </a:r>
          </a:p>
        </p:txBody>
      </p:sp>
      <p:sp>
        <p:nvSpPr>
          <p:cNvPr id="48" name="TextBox 47">
            <a:extLst>
              <a:ext uri="{FF2B5EF4-FFF2-40B4-BE49-F238E27FC236}">
                <a16:creationId xmlns:a16="http://schemas.microsoft.com/office/drawing/2014/main" id="{CE998000-FE3E-A4CE-76B4-1A72480D8552}"/>
              </a:ext>
            </a:extLst>
          </p:cNvPr>
          <p:cNvSpPr txBox="1"/>
          <p:nvPr/>
        </p:nvSpPr>
        <p:spPr>
          <a:xfrm>
            <a:off x="6862916" y="2430404"/>
            <a:ext cx="318934" cy="107722"/>
          </a:xfrm>
          <a:prstGeom prst="rect">
            <a:avLst/>
          </a:prstGeom>
          <a:noFill/>
        </p:spPr>
        <p:txBody>
          <a:bodyPr wrap="square" lIns="0" tIns="0" rIns="0" bIns="0">
            <a:spAutoFit/>
          </a:bodyPr>
          <a:lstStyle/>
          <a:p>
            <a:r>
              <a:rPr lang="en-US" sz="700" dirty="0">
                <a:solidFill>
                  <a:schemeClr val="bg1">
                    <a:lumMod val="50000"/>
                  </a:schemeClr>
                </a:solidFill>
                <a:latin typeface="Montserrat SemiBold" pitchFamily="2" charset="0"/>
              </a:rPr>
              <a:t>India</a:t>
            </a:r>
          </a:p>
        </p:txBody>
      </p:sp>
      <p:sp>
        <p:nvSpPr>
          <p:cNvPr id="49" name="TextBox 48">
            <a:extLst>
              <a:ext uri="{FF2B5EF4-FFF2-40B4-BE49-F238E27FC236}">
                <a16:creationId xmlns:a16="http://schemas.microsoft.com/office/drawing/2014/main" id="{EAC4D130-170B-8214-A893-B7CDC3D0BA98}"/>
              </a:ext>
            </a:extLst>
          </p:cNvPr>
          <p:cNvSpPr txBox="1"/>
          <p:nvPr/>
        </p:nvSpPr>
        <p:spPr>
          <a:xfrm>
            <a:off x="10558616" y="2538126"/>
            <a:ext cx="318934" cy="107722"/>
          </a:xfrm>
          <a:prstGeom prst="rect">
            <a:avLst/>
          </a:prstGeom>
          <a:noFill/>
        </p:spPr>
        <p:txBody>
          <a:bodyPr wrap="square" lIns="0" tIns="0" rIns="0" bIns="0">
            <a:spAutoFit/>
          </a:bodyPr>
          <a:lstStyle/>
          <a:p>
            <a:r>
              <a:rPr lang="en-US" sz="700" dirty="0">
                <a:solidFill>
                  <a:schemeClr val="bg1">
                    <a:lumMod val="50000"/>
                  </a:schemeClr>
                </a:solidFill>
                <a:latin typeface="Montserrat SemiBold" pitchFamily="2" charset="0"/>
              </a:rPr>
              <a:t>India</a:t>
            </a:r>
          </a:p>
        </p:txBody>
      </p:sp>
      <p:sp>
        <p:nvSpPr>
          <p:cNvPr id="50" name="TextBox 49">
            <a:extLst>
              <a:ext uri="{FF2B5EF4-FFF2-40B4-BE49-F238E27FC236}">
                <a16:creationId xmlns:a16="http://schemas.microsoft.com/office/drawing/2014/main" id="{829633EA-71AB-77AB-5784-D95397AF933D}"/>
              </a:ext>
            </a:extLst>
          </p:cNvPr>
          <p:cNvSpPr txBox="1"/>
          <p:nvPr/>
        </p:nvSpPr>
        <p:spPr>
          <a:xfrm>
            <a:off x="10711016" y="2899438"/>
            <a:ext cx="490384" cy="107722"/>
          </a:xfrm>
          <a:prstGeom prst="rect">
            <a:avLst/>
          </a:prstGeom>
          <a:noFill/>
        </p:spPr>
        <p:txBody>
          <a:bodyPr wrap="square" lIns="0" tIns="0" rIns="0" bIns="0">
            <a:spAutoFit/>
          </a:bodyPr>
          <a:lstStyle/>
          <a:p>
            <a:r>
              <a:rPr lang="en-US" sz="700" dirty="0">
                <a:solidFill>
                  <a:schemeClr val="bg1">
                    <a:lumMod val="50000"/>
                  </a:schemeClr>
                </a:solidFill>
                <a:latin typeface="Montserrat SemiBold" pitchFamily="2" charset="0"/>
              </a:rPr>
              <a:t>Indonesia</a:t>
            </a:r>
          </a:p>
        </p:txBody>
      </p:sp>
      <p:sp>
        <p:nvSpPr>
          <p:cNvPr id="51" name="TextBox 50">
            <a:extLst>
              <a:ext uri="{FF2B5EF4-FFF2-40B4-BE49-F238E27FC236}">
                <a16:creationId xmlns:a16="http://schemas.microsoft.com/office/drawing/2014/main" id="{62191829-586C-166F-6806-407510D83845}"/>
              </a:ext>
            </a:extLst>
          </p:cNvPr>
          <p:cNvSpPr txBox="1"/>
          <p:nvPr/>
        </p:nvSpPr>
        <p:spPr>
          <a:xfrm>
            <a:off x="11041933" y="2451457"/>
            <a:ext cx="540467" cy="107722"/>
          </a:xfrm>
          <a:prstGeom prst="rect">
            <a:avLst/>
          </a:prstGeom>
          <a:noFill/>
        </p:spPr>
        <p:txBody>
          <a:bodyPr wrap="square" lIns="0" tIns="0" rIns="0" bIns="0">
            <a:spAutoFit/>
          </a:bodyPr>
          <a:lstStyle/>
          <a:p>
            <a:r>
              <a:rPr lang="en-US" sz="700" dirty="0">
                <a:solidFill>
                  <a:schemeClr val="bg1">
                    <a:lumMod val="50000"/>
                  </a:schemeClr>
                </a:solidFill>
                <a:latin typeface="Montserrat SemiBold" pitchFamily="2" charset="0"/>
              </a:rPr>
              <a:t>Philippines</a:t>
            </a:r>
          </a:p>
        </p:txBody>
      </p:sp>
      <p:sp>
        <p:nvSpPr>
          <p:cNvPr id="52" name="TextBox 51">
            <a:extLst>
              <a:ext uri="{FF2B5EF4-FFF2-40B4-BE49-F238E27FC236}">
                <a16:creationId xmlns:a16="http://schemas.microsoft.com/office/drawing/2014/main" id="{8FBCB44B-6A76-A2CD-D17A-B8CA54412866}"/>
              </a:ext>
            </a:extLst>
          </p:cNvPr>
          <p:cNvSpPr txBox="1"/>
          <p:nvPr/>
        </p:nvSpPr>
        <p:spPr>
          <a:xfrm>
            <a:off x="9258249" y="2975997"/>
            <a:ext cx="309816" cy="107722"/>
          </a:xfrm>
          <a:prstGeom prst="rect">
            <a:avLst/>
          </a:prstGeom>
          <a:noFill/>
        </p:spPr>
        <p:txBody>
          <a:bodyPr wrap="square" lIns="0" tIns="0" rIns="0" bIns="0">
            <a:spAutoFit/>
          </a:bodyPr>
          <a:lstStyle/>
          <a:p>
            <a:r>
              <a:rPr lang="en-US" sz="700" dirty="0">
                <a:solidFill>
                  <a:schemeClr val="bg1">
                    <a:lumMod val="50000"/>
                  </a:schemeClr>
                </a:solidFill>
                <a:latin typeface="Montserrat SemiBold" pitchFamily="2" charset="0"/>
              </a:rPr>
              <a:t>Brazil</a:t>
            </a:r>
          </a:p>
        </p:txBody>
      </p:sp>
      <p:sp>
        <p:nvSpPr>
          <p:cNvPr id="53" name="TextBox 52">
            <a:extLst>
              <a:ext uri="{FF2B5EF4-FFF2-40B4-BE49-F238E27FC236}">
                <a16:creationId xmlns:a16="http://schemas.microsoft.com/office/drawing/2014/main" id="{3330C4C2-BAC0-2B87-1E7D-3553A368C985}"/>
              </a:ext>
            </a:extLst>
          </p:cNvPr>
          <p:cNvSpPr txBox="1"/>
          <p:nvPr/>
        </p:nvSpPr>
        <p:spPr>
          <a:xfrm>
            <a:off x="9798669" y="2511532"/>
            <a:ext cx="309816" cy="107722"/>
          </a:xfrm>
          <a:prstGeom prst="rect">
            <a:avLst/>
          </a:prstGeom>
          <a:noFill/>
        </p:spPr>
        <p:txBody>
          <a:bodyPr wrap="square" lIns="0" tIns="0" rIns="0" bIns="0">
            <a:spAutoFit/>
          </a:bodyPr>
          <a:lstStyle/>
          <a:p>
            <a:r>
              <a:rPr lang="en-US" sz="700" dirty="0">
                <a:solidFill>
                  <a:schemeClr val="bg1">
                    <a:lumMod val="50000"/>
                  </a:schemeClr>
                </a:solidFill>
                <a:latin typeface="Montserrat SemiBold" pitchFamily="2" charset="0"/>
              </a:rPr>
              <a:t>Egypt</a:t>
            </a:r>
          </a:p>
        </p:txBody>
      </p:sp>
      <p:sp>
        <p:nvSpPr>
          <p:cNvPr id="54" name="TextBox 53">
            <a:extLst>
              <a:ext uri="{FF2B5EF4-FFF2-40B4-BE49-F238E27FC236}">
                <a16:creationId xmlns:a16="http://schemas.microsoft.com/office/drawing/2014/main" id="{52551A93-92DF-B315-BBC2-AF95DAB2C7F4}"/>
              </a:ext>
            </a:extLst>
          </p:cNvPr>
          <p:cNvSpPr txBox="1"/>
          <p:nvPr/>
        </p:nvSpPr>
        <p:spPr>
          <a:xfrm>
            <a:off x="10146949" y="2338994"/>
            <a:ext cx="239785" cy="107722"/>
          </a:xfrm>
          <a:prstGeom prst="rect">
            <a:avLst/>
          </a:prstGeom>
          <a:noFill/>
        </p:spPr>
        <p:txBody>
          <a:bodyPr wrap="square" lIns="0" tIns="0" rIns="0" bIns="0">
            <a:spAutoFit/>
          </a:bodyPr>
          <a:lstStyle/>
          <a:p>
            <a:r>
              <a:rPr lang="en-US" sz="700" dirty="0">
                <a:solidFill>
                  <a:schemeClr val="bg1">
                    <a:lumMod val="50000"/>
                  </a:schemeClr>
                </a:solidFill>
                <a:latin typeface="Montserrat SemiBold" pitchFamily="2" charset="0"/>
              </a:rPr>
              <a:t>UAE</a:t>
            </a:r>
          </a:p>
        </p:txBody>
      </p:sp>
      <p:sp>
        <p:nvSpPr>
          <p:cNvPr id="22" name="Text Placeholder 44">
            <a:extLst>
              <a:ext uri="{FF2B5EF4-FFF2-40B4-BE49-F238E27FC236}">
                <a16:creationId xmlns:a16="http://schemas.microsoft.com/office/drawing/2014/main" id="{D7738911-CA71-09C9-57D8-127C8681E2FF}"/>
              </a:ext>
            </a:extLst>
          </p:cNvPr>
          <p:cNvSpPr txBox="1">
            <a:spLocks/>
          </p:cNvSpPr>
          <p:nvPr/>
        </p:nvSpPr>
        <p:spPr>
          <a:xfrm>
            <a:off x="1203778" y="752190"/>
            <a:ext cx="10151144" cy="293927"/>
          </a:xfrm>
          <a:prstGeom prst="rect">
            <a:avLst/>
          </a:prstGeom>
        </p:spPr>
        <p:txBody>
          <a:bodyPr wrap="square" lIns="0" tIns="0" rIns="0" bIns="0"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4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2546"/>
                </a:solidFill>
                <a:effectLst/>
                <a:uLnTx/>
                <a:uFillTx/>
                <a:latin typeface="Montserrat SemiBold" pitchFamily="2" charset="0"/>
                <a:ea typeface="+mn-ea"/>
                <a:cs typeface="+mn-cs"/>
              </a:rPr>
              <a:t>Mapping Regional Priorities Across Three Key Transformation Domains</a:t>
            </a:r>
          </a:p>
        </p:txBody>
      </p:sp>
      <p:grpSp>
        <p:nvGrpSpPr>
          <p:cNvPr id="23" name="Group 22">
            <a:extLst>
              <a:ext uri="{FF2B5EF4-FFF2-40B4-BE49-F238E27FC236}">
                <a16:creationId xmlns:a16="http://schemas.microsoft.com/office/drawing/2014/main" id="{DB8A00D7-4C27-DAD3-4BB0-A7FEAF7C9953}"/>
              </a:ext>
            </a:extLst>
          </p:cNvPr>
          <p:cNvGrpSpPr/>
          <p:nvPr/>
        </p:nvGrpSpPr>
        <p:grpSpPr>
          <a:xfrm>
            <a:off x="609601" y="806820"/>
            <a:ext cx="504135" cy="184667"/>
            <a:chOff x="612215" y="3436053"/>
            <a:chExt cx="954475" cy="344047"/>
          </a:xfrm>
        </p:grpSpPr>
        <p:sp>
          <p:nvSpPr>
            <p:cNvPr id="24" name="Parallelogram 23">
              <a:extLst>
                <a:ext uri="{FF2B5EF4-FFF2-40B4-BE49-F238E27FC236}">
                  <a16:creationId xmlns:a16="http://schemas.microsoft.com/office/drawing/2014/main" id="{16462EBB-E398-B714-58A6-C32D606AABC2}"/>
                </a:ext>
              </a:extLst>
            </p:cNvPr>
            <p:cNvSpPr/>
            <p:nvPr/>
          </p:nvSpPr>
          <p:spPr>
            <a:xfrm>
              <a:off x="1133302" y="3436053"/>
              <a:ext cx="433388" cy="344047"/>
            </a:xfrm>
            <a:prstGeom prst="parallelogram">
              <a:avLst>
                <a:gd name="adj" fmla="val 7812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27" name="Parallelogram 26">
              <a:extLst>
                <a:ext uri="{FF2B5EF4-FFF2-40B4-BE49-F238E27FC236}">
                  <a16:creationId xmlns:a16="http://schemas.microsoft.com/office/drawing/2014/main" id="{66FAC0EA-BEF9-F8C2-FE84-047739107548}"/>
                </a:ext>
              </a:extLst>
            </p:cNvPr>
            <p:cNvSpPr/>
            <p:nvPr/>
          </p:nvSpPr>
          <p:spPr>
            <a:xfrm>
              <a:off x="858906" y="3436053"/>
              <a:ext cx="378317" cy="344047"/>
            </a:xfrm>
            <a:prstGeom prst="parallelogram">
              <a:avLst>
                <a:gd name="adj" fmla="val 78127"/>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ontserrat"/>
                <a:ea typeface="+mn-ea"/>
                <a:cs typeface="+mn-cs"/>
              </a:endParaRPr>
            </a:p>
          </p:txBody>
        </p:sp>
        <p:sp>
          <p:nvSpPr>
            <p:cNvPr id="35" name="Parallelogram 34">
              <a:extLst>
                <a:ext uri="{FF2B5EF4-FFF2-40B4-BE49-F238E27FC236}">
                  <a16:creationId xmlns:a16="http://schemas.microsoft.com/office/drawing/2014/main" id="{A0CC0C34-51EC-79D7-AB54-27F80A915710}"/>
                </a:ext>
              </a:extLst>
            </p:cNvPr>
            <p:cNvSpPr/>
            <p:nvPr/>
          </p:nvSpPr>
          <p:spPr>
            <a:xfrm>
              <a:off x="612215" y="3436053"/>
              <a:ext cx="350612" cy="344047"/>
            </a:xfrm>
            <a:prstGeom prst="parallelogram">
              <a:avLst>
                <a:gd name="adj" fmla="val 78127"/>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ontserrat"/>
                <a:ea typeface="+mn-ea"/>
                <a:cs typeface="+mn-cs"/>
              </a:endParaRPr>
            </a:p>
          </p:txBody>
        </p:sp>
      </p:grpSp>
    </p:spTree>
    <p:extLst>
      <p:ext uri="{BB962C8B-B14F-4D97-AF65-F5344CB8AC3E}">
        <p14:creationId xmlns:p14="http://schemas.microsoft.com/office/powerpoint/2010/main" val="24572580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69FE10-BBEB-7E66-8DCC-A578A3F612BB}"/>
            </a:ext>
          </a:extLst>
        </p:cNvPr>
        <p:cNvGrpSpPr/>
        <p:nvPr/>
      </p:nvGrpSpPr>
      <p:grpSpPr>
        <a:xfrm>
          <a:off x="0" y="0"/>
          <a:ext cx="0" cy="0"/>
          <a:chOff x="0" y="0"/>
          <a:chExt cx="0" cy="0"/>
        </a:xfrm>
      </p:grpSpPr>
      <p:sp>
        <p:nvSpPr>
          <p:cNvPr id="9" name="Text Placeholder 43">
            <a:extLst>
              <a:ext uri="{FF2B5EF4-FFF2-40B4-BE49-F238E27FC236}">
                <a16:creationId xmlns:a16="http://schemas.microsoft.com/office/drawing/2014/main" id="{31B43BB2-CD58-458D-5605-98362541775C}"/>
              </a:ext>
            </a:extLst>
          </p:cNvPr>
          <p:cNvSpPr txBox="1">
            <a:spLocks/>
          </p:cNvSpPr>
          <p:nvPr/>
        </p:nvSpPr>
        <p:spPr>
          <a:xfrm>
            <a:off x="609600" y="6251575"/>
            <a:ext cx="287338" cy="22225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accent4"/>
                </a:solidFill>
                <a:latin typeface="Montserrat SemiBold"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01</a:t>
            </a:r>
          </a:p>
        </p:txBody>
      </p:sp>
      <p:sp>
        <p:nvSpPr>
          <p:cNvPr id="4" name="Text Placeholder 3">
            <a:extLst>
              <a:ext uri="{FF2B5EF4-FFF2-40B4-BE49-F238E27FC236}">
                <a16:creationId xmlns:a16="http://schemas.microsoft.com/office/drawing/2014/main" id="{7E95A9D2-ECE1-F09D-253B-6B1553E47F0D}"/>
              </a:ext>
            </a:extLst>
          </p:cNvPr>
          <p:cNvSpPr>
            <a:spLocks noGrp="1"/>
          </p:cNvSpPr>
          <p:nvPr>
            <p:ph type="body" sz="quarter" idx="18"/>
          </p:nvPr>
        </p:nvSpPr>
        <p:spPr>
          <a:xfrm>
            <a:off x="3197860" y="6279450"/>
            <a:ext cx="5796280" cy="166199"/>
          </a:xfrm>
        </p:spPr>
        <p:txBody>
          <a:bodyPr/>
          <a:lstStyle/>
          <a:p>
            <a:r>
              <a:rPr lang="en-US" dirty="0"/>
              <a:t>Global Focus Areas in Digital Transformation by Region</a:t>
            </a:r>
          </a:p>
        </p:txBody>
      </p:sp>
      <p:sp>
        <p:nvSpPr>
          <p:cNvPr id="29" name="Text Placeholder 28">
            <a:extLst>
              <a:ext uri="{FF2B5EF4-FFF2-40B4-BE49-F238E27FC236}">
                <a16:creationId xmlns:a16="http://schemas.microsoft.com/office/drawing/2014/main" id="{382443C6-73D1-8C45-5B72-F958BEB0E0F8}"/>
              </a:ext>
            </a:extLst>
          </p:cNvPr>
          <p:cNvSpPr>
            <a:spLocks noGrp="1"/>
          </p:cNvSpPr>
          <p:nvPr>
            <p:ph type="body" sz="quarter" idx="19"/>
          </p:nvPr>
        </p:nvSpPr>
        <p:spPr/>
        <p:txBody>
          <a:bodyPr/>
          <a:lstStyle/>
          <a:p>
            <a:endParaRPr lang="en-US"/>
          </a:p>
        </p:txBody>
      </p:sp>
      <p:sp>
        <p:nvSpPr>
          <p:cNvPr id="8" name="Text Placeholder 7">
            <a:extLst>
              <a:ext uri="{FF2B5EF4-FFF2-40B4-BE49-F238E27FC236}">
                <a16:creationId xmlns:a16="http://schemas.microsoft.com/office/drawing/2014/main" id="{1BB5A748-C532-172E-EF1E-2E1007793C0A}"/>
              </a:ext>
            </a:extLst>
          </p:cNvPr>
          <p:cNvSpPr>
            <a:spLocks noGrp="1"/>
          </p:cNvSpPr>
          <p:nvPr>
            <p:ph type="body" sz="quarter" idx="16"/>
          </p:nvPr>
        </p:nvSpPr>
        <p:spPr>
          <a:xfrm>
            <a:off x="946152" y="6279450"/>
            <a:ext cx="2203446" cy="166199"/>
          </a:xfrm>
        </p:spPr>
        <p:txBody>
          <a:bodyPr>
            <a:normAutofit/>
          </a:bodyPr>
          <a:lstStyle/>
          <a:p>
            <a:r>
              <a:rPr lang="en-US" dirty="0"/>
              <a:t>Introduction</a:t>
            </a:r>
          </a:p>
        </p:txBody>
      </p:sp>
      <p:sp>
        <p:nvSpPr>
          <p:cNvPr id="5" name="Slide Number Placeholder 4">
            <a:extLst>
              <a:ext uri="{FF2B5EF4-FFF2-40B4-BE49-F238E27FC236}">
                <a16:creationId xmlns:a16="http://schemas.microsoft.com/office/drawing/2014/main" id="{FC4CCD6E-6D8E-9AFD-9245-5356C315CA60}"/>
              </a:ext>
            </a:extLst>
          </p:cNvPr>
          <p:cNvSpPr>
            <a:spLocks noGrp="1"/>
          </p:cNvSpPr>
          <p:nvPr>
            <p:ph type="sldNum" sz="quarter" idx="4"/>
          </p:nvPr>
        </p:nvSpPr>
        <p:spPr>
          <a:xfrm>
            <a:off x="11295787" y="6251750"/>
            <a:ext cx="286611" cy="189270"/>
          </a:xfrm>
        </p:spPr>
        <p:txBody>
          <a:bodyPr/>
          <a:lstStyle/>
          <a:p>
            <a:pPr lvl="0"/>
            <a:fld id="{E494F7E3-3625-40F1-897C-DFFB67D50095}" type="slidenum">
              <a:rPr lang="en-US" noProof="0" smtClean="0"/>
              <a:pPr lvl="0"/>
              <a:t>65</a:t>
            </a:fld>
            <a:endParaRPr lang="en-US" noProof="0"/>
          </a:p>
        </p:txBody>
      </p:sp>
      <p:sp>
        <p:nvSpPr>
          <p:cNvPr id="7" name="Text Placeholder 6">
            <a:extLst>
              <a:ext uri="{FF2B5EF4-FFF2-40B4-BE49-F238E27FC236}">
                <a16:creationId xmlns:a16="http://schemas.microsoft.com/office/drawing/2014/main" id="{69D91CFC-B70C-A2F8-7419-E78514CF6CDE}"/>
              </a:ext>
            </a:extLst>
          </p:cNvPr>
          <p:cNvSpPr>
            <a:spLocks noGrp="1"/>
          </p:cNvSpPr>
          <p:nvPr>
            <p:ph type="body" sz="quarter" idx="15"/>
          </p:nvPr>
        </p:nvSpPr>
        <p:spPr>
          <a:xfrm>
            <a:off x="609600" y="393700"/>
            <a:ext cx="10972800" cy="757238"/>
          </a:xfrm>
        </p:spPr>
        <p:txBody>
          <a:bodyPr anchor="t"/>
          <a:lstStyle/>
          <a:p>
            <a:r>
              <a:rPr lang="en-US" dirty="0"/>
              <a:t>Global Focus Areas in Digital Transformation by Region</a:t>
            </a:r>
          </a:p>
        </p:txBody>
      </p:sp>
      <p:pic>
        <p:nvPicPr>
          <p:cNvPr id="10" name="Picture 9">
            <a:extLst>
              <a:ext uri="{FF2B5EF4-FFF2-40B4-BE49-F238E27FC236}">
                <a16:creationId xmlns:a16="http://schemas.microsoft.com/office/drawing/2014/main" id="{1507FF1B-59DB-097A-34A9-4522EB3446FB}"/>
              </a:ext>
            </a:extLst>
          </p:cNvPr>
          <p:cNvPicPr>
            <a:picLocks noChangeAspect="1"/>
          </p:cNvPicPr>
          <p:nvPr/>
        </p:nvPicPr>
        <p:blipFill>
          <a:blip r:embed="rId2">
            <a:extLst>
              <a:ext uri="{28A0092B-C50C-407E-A947-70E740481C1C}">
                <a14:useLocalDpi xmlns:a14="http://schemas.microsoft.com/office/drawing/2010/main" val="0"/>
              </a:ext>
            </a:extLst>
          </a:blip>
          <a:srcRect l="3258" t="7013" r="2305" b="4134"/>
          <a:stretch/>
        </p:blipFill>
        <p:spPr>
          <a:xfrm>
            <a:off x="609602" y="1685003"/>
            <a:ext cx="3467100" cy="1812374"/>
          </a:xfrm>
          <a:prstGeom prst="rect">
            <a:avLst/>
          </a:prstGeom>
        </p:spPr>
      </p:pic>
      <p:pic>
        <p:nvPicPr>
          <p:cNvPr id="11" name="Picture 10">
            <a:extLst>
              <a:ext uri="{FF2B5EF4-FFF2-40B4-BE49-F238E27FC236}">
                <a16:creationId xmlns:a16="http://schemas.microsoft.com/office/drawing/2014/main" id="{8F33D9CE-E185-00A9-EDD3-6D63D13D26BD}"/>
              </a:ext>
            </a:extLst>
          </p:cNvPr>
          <p:cNvPicPr>
            <a:picLocks noChangeAspect="1"/>
          </p:cNvPicPr>
          <p:nvPr/>
        </p:nvPicPr>
        <p:blipFill>
          <a:blip r:embed="rId3">
            <a:extLst>
              <a:ext uri="{28A0092B-C50C-407E-A947-70E740481C1C}">
                <a14:useLocalDpi xmlns:a14="http://schemas.microsoft.com/office/drawing/2010/main" val="0"/>
              </a:ext>
            </a:extLst>
          </a:blip>
          <a:srcRect l="3261" t="7019" r="2307" b="4137"/>
          <a:stretch/>
        </p:blipFill>
        <p:spPr>
          <a:xfrm>
            <a:off x="4362450" y="1685003"/>
            <a:ext cx="3467100" cy="1812374"/>
          </a:xfrm>
          <a:prstGeom prst="rect">
            <a:avLst/>
          </a:prstGeom>
        </p:spPr>
      </p:pic>
      <p:sp>
        <p:nvSpPr>
          <p:cNvPr id="12" name="TextBox 11">
            <a:extLst>
              <a:ext uri="{FF2B5EF4-FFF2-40B4-BE49-F238E27FC236}">
                <a16:creationId xmlns:a16="http://schemas.microsoft.com/office/drawing/2014/main" id="{563A5525-D4D9-7C77-7B5A-7DCB11C0702E}"/>
              </a:ext>
            </a:extLst>
          </p:cNvPr>
          <p:cNvSpPr txBox="1">
            <a:spLocks/>
          </p:cNvSpPr>
          <p:nvPr/>
        </p:nvSpPr>
        <p:spPr>
          <a:xfrm>
            <a:off x="609602" y="3778146"/>
            <a:ext cx="3467100" cy="184666"/>
          </a:xfrm>
          <a:prstGeom prst="rect">
            <a:avLst/>
          </a:prstGeom>
          <a:noFill/>
        </p:spPr>
        <p:txBody>
          <a:bodyPr wrap="square" lIns="0" tIns="0" rIns="0" bIns="0" rtlCol="0">
            <a:noAutofit/>
          </a:bodyPr>
          <a:lstStyle/>
          <a:p>
            <a:pPr algn="ctr">
              <a:lnSpc>
                <a:spcPct val="114000"/>
              </a:lnSpc>
            </a:pPr>
            <a:r>
              <a:rPr lang="en-US" sz="1200" dirty="0">
                <a:solidFill>
                  <a:schemeClr val="accent4"/>
                </a:solidFill>
                <a:latin typeface="Montserrat SemiBold" pitchFamily="2" charset="0"/>
              </a:rPr>
              <a:t>AI &amp; Automation Adoption</a:t>
            </a:r>
          </a:p>
        </p:txBody>
      </p:sp>
      <p:sp>
        <p:nvSpPr>
          <p:cNvPr id="13" name="TextBox 12">
            <a:extLst>
              <a:ext uri="{FF2B5EF4-FFF2-40B4-BE49-F238E27FC236}">
                <a16:creationId xmlns:a16="http://schemas.microsoft.com/office/drawing/2014/main" id="{15D5F41E-2FAF-70C1-C2DF-57C7DF569049}"/>
              </a:ext>
            </a:extLst>
          </p:cNvPr>
          <p:cNvSpPr txBox="1">
            <a:spLocks/>
          </p:cNvSpPr>
          <p:nvPr/>
        </p:nvSpPr>
        <p:spPr>
          <a:xfrm>
            <a:off x="8115298" y="3778146"/>
            <a:ext cx="3467100" cy="184666"/>
          </a:xfrm>
          <a:prstGeom prst="rect">
            <a:avLst/>
          </a:prstGeom>
          <a:noFill/>
        </p:spPr>
        <p:txBody>
          <a:bodyPr wrap="square" lIns="0" tIns="0" rIns="0" bIns="0" rtlCol="0">
            <a:noAutofit/>
          </a:bodyPr>
          <a:lstStyle>
            <a:defPPr>
              <a:defRPr lang="en-US"/>
            </a:defPPr>
            <a:lvl1pPr algn="ctr">
              <a:defRPr sz="1200">
                <a:latin typeface="Montserrat SemiBold" pitchFamily="2" charset="0"/>
              </a:defRPr>
            </a:lvl1pPr>
          </a:lstStyle>
          <a:p>
            <a:pPr>
              <a:lnSpc>
                <a:spcPct val="114000"/>
              </a:lnSpc>
            </a:pPr>
            <a:r>
              <a:rPr lang="en-US" dirty="0">
                <a:solidFill>
                  <a:schemeClr val="accent4"/>
                </a:solidFill>
              </a:rPr>
              <a:t>Customer Experience &amp; Digital Services</a:t>
            </a:r>
          </a:p>
        </p:txBody>
      </p:sp>
      <p:sp>
        <p:nvSpPr>
          <p:cNvPr id="28" name="TextBox 27">
            <a:extLst>
              <a:ext uri="{FF2B5EF4-FFF2-40B4-BE49-F238E27FC236}">
                <a16:creationId xmlns:a16="http://schemas.microsoft.com/office/drawing/2014/main" id="{0D976EB6-969C-0928-61DB-C12C756F8A85}"/>
              </a:ext>
            </a:extLst>
          </p:cNvPr>
          <p:cNvSpPr txBox="1"/>
          <p:nvPr/>
        </p:nvSpPr>
        <p:spPr>
          <a:xfrm>
            <a:off x="609599" y="5114613"/>
            <a:ext cx="10972799" cy="553998"/>
          </a:xfrm>
          <a:prstGeom prst="rect">
            <a:avLst/>
          </a:prstGeom>
          <a:noFill/>
        </p:spPr>
        <p:txBody>
          <a:bodyPr wrap="square" lIns="0" tIns="0" rIns="0" bIns="0">
            <a:noAutofit/>
          </a:bodyPr>
          <a:lstStyle/>
          <a:p>
            <a:pPr algn="ctr">
              <a:lnSpc>
                <a:spcPct val="114000"/>
              </a:lnSpc>
            </a:pPr>
            <a:r>
              <a:rPr lang="en-US" sz="1200" dirty="0"/>
              <a:t>Digital transformation priorities differ globally. While North America and China lead in AI and automation, Europe and India are pushing cloud and data modernization. Meanwhile, emerging markets across Asia, South America, and the Middle East focus on enhancing digital services and customer experiences to drive growth and inclusivity.</a:t>
            </a:r>
          </a:p>
        </p:txBody>
      </p:sp>
      <p:sp>
        <p:nvSpPr>
          <p:cNvPr id="2" name="TextBox 1">
            <a:extLst>
              <a:ext uri="{FF2B5EF4-FFF2-40B4-BE49-F238E27FC236}">
                <a16:creationId xmlns:a16="http://schemas.microsoft.com/office/drawing/2014/main" id="{65B04674-F570-E930-FA3C-D96A03BBB635}"/>
              </a:ext>
            </a:extLst>
          </p:cNvPr>
          <p:cNvSpPr txBox="1">
            <a:spLocks/>
          </p:cNvSpPr>
          <p:nvPr/>
        </p:nvSpPr>
        <p:spPr>
          <a:xfrm>
            <a:off x="4362450" y="3778146"/>
            <a:ext cx="3467100" cy="184666"/>
          </a:xfrm>
          <a:prstGeom prst="rect">
            <a:avLst/>
          </a:prstGeom>
          <a:noFill/>
        </p:spPr>
        <p:txBody>
          <a:bodyPr wrap="square" lIns="0" tIns="0" rIns="0" bIns="0" rtlCol="0">
            <a:noAutofit/>
          </a:bodyPr>
          <a:lstStyle>
            <a:defPPr>
              <a:defRPr lang="en-US"/>
            </a:defPPr>
            <a:lvl1pPr algn="ctr">
              <a:defRPr sz="1200">
                <a:latin typeface="Montserrat SemiBold" pitchFamily="2" charset="0"/>
              </a:defRPr>
            </a:lvl1pPr>
          </a:lstStyle>
          <a:p>
            <a:pPr>
              <a:lnSpc>
                <a:spcPct val="114000"/>
              </a:lnSpc>
            </a:pPr>
            <a:r>
              <a:rPr lang="en-US" dirty="0">
                <a:solidFill>
                  <a:schemeClr val="accent4"/>
                </a:solidFill>
              </a:rPr>
              <a:t>Cloud &amp; Data Infrastructure Expansion</a:t>
            </a:r>
          </a:p>
        </p:txBody>
      </p:sp>
      <p:pic>
        <p:nvPicPr>
          <p:cNvPr id="3" name="Picture 2">
            <a:extLst>
              <a:ext uri="{FF2B5EF4-FFF2-40B4-BE49-F238E27FC236}">
                <a16:creationId xmlns:a16="http://schemas.microsoft.com/office/drawing/2014/main" id="{5954848C-C35B-A780-2808-DBA6158B4DFC}"/>
              </a:ext>
            </a:extLst>
          </p:cNvPr>
          <p:cNvPicPr>
            <a:picLocks noChangeAspect="1"/>
          </p:cNvPicPr>
          <p:nvPr/>
        </p:nvPicPr>
        <p:blipFill>
          <a:blip r:embed="rId4">
            <a:extLst>
              <a:ext uri="{28A0092B-C50C-407E-A947-70E740481C1C}">
                <a14:useLocalDpi xmlns:a14="http://schemas.microsoft.com/office/drawing/2010/main" val="0"/>
              </a:ext>
            </a:extLst>
          </a:blip>
          <a:srcRect l="3259" t="7013" r="2305" b="4134"/>
          <a:stretch/>
        </p:blipFill>
        <p:spPr>
          <a:xfrm>
            <a:off x="8115298" y="1685003"/>
            <a:ext cx="3467100" cy="1812374"/>
          </a:xfrm>
          <a:prstGeom prst="rect">
            <a:avLst/>
          </a:prstGeom>
        </p:spPr>
      </p:pic>
      <p:sp>
        <p:nvSpPr>
          <p:cNvPr id="15" name="TextBox 14">
            <a:extLst>
              <a:ext uri="{FF2B5EF4-FFF2-40B4-BE49-F238E27FC236}">
                <a16:creationId xmlns:a16="http://schemas.microsoft.com/office/drawing/2014/main" id="{F53C3313-D412-7B4D-A08F-22AC5445364B}"/>
              </a:ext>
            </a:extLst>
          </p:cNvPr>
          <p:cNvSpPr txBox="1">
            <a:spLocks/>
          </p:cNvSpPr>
          <p:nvPr/>
        </p:nvSpPr>
        <p:spPr>
          <a:xfrm>
            <a:off x="609602" y="4014062"/>
            <a:ext cx="3467100" cy="461665"/>
          </a:xfrm>
          <a:prstGeom prst="rect">
            <a:avLst/>
          </a:prstGeom>
          <a:noFill/>
        </p:spPr>
        <p:txBody>
          <a:bodyPr wrap="square" lIns="0" tIns="0" rIns="0" bIns="0">
            <a:noAutofit/>
          </a:bodyPr>
          <a:lstStyle>
            <a:defPPr>
              <a:defRPr lang="en-US"/>
            </a:defPPr>
            <a:lvl1pPr algn="ctr">
              <a:defRPr sz="1200"/>
            </a:lvl1pPr>
          </a:lstStyle>
          <a:p>
            <a:pPr>
              <a:lnSpc>
                <a:spcPct val="114000"/>
              </a:lnSpc>
            </a:pPr>
            <a:r>
              <a:rPr lang="en-US" sz="1000" dirty="0"/>
              <a:t>Regions accelerating investment in AI, robotics, and automated processes to optimize operations and drive innovation.</a:t>
            </a:r>
          </a:p>
        </p:txBody>
      </p:sp>
      <p:sp>
        <p:nvSpPr>
          <p:cNvPr id="16" name="TextBox 15">
            <a:extLst>
              <a:ext uri="{FF2B5EF4-FFF2-40B4-BE49-F238E27FC236}">
                <a16:creationId xmlns:a16="http://schemas.microsoft.com/office/drawing/2014/main" id="{1885EB54-73AB-B192-7849-CBFD1B4347ED}"/>
              </a:ext>
            </a:extLst>
          </p:cNvPr>
          <p:cNvSpPr txBox="1">
            <a:spLocks/>
          </p:cNvSpPr>
          <p:nvPr/>
        </p:nvSpPr>
        <p:spPr>
          <a:xfrm>
            <a:off x="4362450" y="4014062"/>
            <a:ext cx="3467100" cy="461665"/>
          </a:xfrm>
          <a:prstGeom prst="rect">
            <a:avLst/>
          </a:prstGeom>
          <a:noFill/>
        </p:spPr>
        <p:txBody>
          <a:bodyPr wrap="square" lIns="0" tIns="0" rIns="0" bIns="0">
            <a:noAutofit/>
          </a:bodyPr>
          <a:lstStyle>
            <a:defPPr>
              <a:defRPr lang="en-US"/>
            </a:defPPr>
            <a:lvl1pPr algn="ctr">
              <a:defRPr sz="1200"/>
            </a:lvl1pPr>
          </a:lstStyle>
          <a:p>
            <a:pPr>
              <a:lnSpc>
                <a:spcPct val="114000"/>
              </a:lnSpc>
            </a:pPr>
            <a:r>
              <a:rPr lang="en-US" sz="1000" dirty="0"/>
              <a:t>Countries prioritizing cloud migration, data analytics, and scalable digital platforms to modernize enterprise capabilities.</a:t>
            </a:r>
          </a:p>
        </p:txBody>
      </p:sp>
      <p:sp>
        <p:nvSpPr>
          <p:cNvPr id="17" name="TextBox 16">
            <a:extLst>
              <a:ext uri="{FF2B5EF4-FFF2-40B4-BE49-F238E27FC236}">
                <a16:creationId xmlns:a16="http://schemas.microsoft.com/office/drawing/2014/main" id="{CCCCAEA2-DE46-3D56-4868-6BD516D6C346}"/>
              </a:ext>
            </a:extLst>
          </p:cNvPr>
          <p:cNvSpPr txBox="1">
            <a:spLocks/>
          </p:cNvSpPr>
          <p:nvPr/>
        </p:nvSpPr>
        <p:spPr>
          <a:xfrm>
            <a:off x="8115298" y="4014062"/>
            <a:ext cx="3467100" cy="461665"/>
          </a:xfrm>
          <a:prstGeom prst="rect">
            <a:avLst/>
          </a:prstGeom>
          <a:noFill/>
        </p:spPr>
        <p:txBody>
          <a:bodyPr wrap="square" lIns="0" tIns="0" rIns="0" bIns="0">
            <a:noAutofit/>
          </a:bodyPr>
          <a:lstStyle>
            <a:defPPr>
              <a:defRPr lang="en-US"/>
            </a:defPPr>
            <a:lvl1pPr algn="ctr">
              <a:defRPr sz="1200"/>
            </a:lvl1pPr>
          </a:lstStyle>
          <a:p>
            <a:pPr>
              <a:lnSpc>
                <a:spcPct val="114000"/>
              </a:lnSpc>
            </a:pPr>
            <a:r>
              <a:rPr lang="en-US" sz="1000" dirty="0"/>
              <a:t>Markets focusing on mobile-first services, digital banking, and seamless customer engagement platforms.</a:t>
            </a:r>
          </a:p>
        </p:txBody>
      </p:sp>
      <p:pic>
        <p:nvPicPr>
          <p:cNvPr id="21" name="Graphic 20">
            <a:extLst>
              <a:ext uri="{FF2B5EF4-FFF2-40B4-BE49-F238E27FC236}">
                <a16:creationId xmlns:a16="http://schemas.microsoft.com/office/drawing/2014/main" id="{85152DB6-EE91-63B2-7401-2A0E15C569D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79178" y="4865838"/>
            <a:ext cx="233642" cy="233642"/>
          </a:xfrm>
          <a:prstGeom prst="rect">
            <a:avLst/>
          </a:prstGeom>
        </p:spPr>
      </p:pic>
      <p:cxnSp>
        <p:nvCxnSpPr>
          <p:cNvPr id="25" name="Straight Connector 24">
            <a:extLst>
              <a:ext uri="{FF2B5EF4-FFF2-40B4-BE49-F238E27FC236}">
                <a16:creationId xmlns:a16="http://schemas.microsoft.com/office/drawing/2014/main" id="{E6D992E1-A276-8631-0923-A96EF681A087}"/>
              </a:ext>
            </a:extLst>
          </p:cNvPr>
          <p:cNvCxnSpPr/>
          <p:nvPr/>
        </p:nvCxnSpPr>
        <p:spPr>
          <a:xfrm>
            <a:off x="6248400" y="4982659"/>
            <a:ext cx="5334000" cy="0"/>
          </a:xfrm>
          <a:prstGeom prst="line">
            <a:avLst/>
          </a:prstGeom>
          <a:ln>
            <a:gradFill flip="none" rotWithShape="1">
              <a:gsLst>
                <a:gs pos="0">
                  <a:schemeClr val="accent1">
                    <a:lumMod val="5000"/>
                    <a:lumOff val="95000"/>
                    <a:alpha val="0"/>
                  </a:schemeClr>
                </a:gs>
                <a:gs pos="58000">
                  <a:schemeClr val="accent4"/>
                </a:gs>
              </a:gsLst>
              <a:lin ang="10800000" scaled="1"/>
              <a:tileRect/>
            </a:gra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C26C2502-E10A-85F4-3728-1B68D9202449}"/>
              </a:ext>
            </a:extLst>
          </p:cNvPr>
          <p:cNvCxnSpPr/>
          <p:nvPr/>
        </p:nvCxnSpPr>
        <p:spPr>
          <a:xfrm>
            <a:off x="609599" y="4982659"/>
            <a:ext cx="5334000" cy="0"/>
          </a:xfrm>
          <a:prstGeom prst="line">
            <a:avLst/>
          </a:prstGeom>
          <a:ln>
            <a:gradFill flip="none" rotWithShape="1">
              <a:gsLst>
                <a:gs pos="0">
                  <a:schemeClr val="accent1">
                    <a:lumMod val="5000"/>
                    <a:lumOff val="95000"/>
                    <a:alpha val="0"/>
                  </a:schemeClr>
                </a:gs>
                <a:gs pos="58000">
                  <a:schemeClr val="accent4"/>
                </a:gs>
              </a:gsLst>
              <a:lin ang="0" scaled="1"/>
              <a:tileRect/>
            </a:gradFill>
          </a:ln>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556B9D08-A9B0-148A-2C52-23D0FA3367F4}"/>
              </a:ext>
            </a:extLst>
          </p:cNvPr>
          <p:cNvSpPr txBox="1"/>
          <p:nvPr/>
        </p:nvSpPr>
        <p:spPr>
          <a:xfrm>
            <a:off x="752905" y="2468079"/>
            <a:ext cx="768905" cy="107722"/>
          </a:xfrm>
          <a:prstGeom prst="rect">
            <a:avLst/>
          </a:prstGeom>
          <a:noFill/>
        </p:spPr>
        <p:txBody>
          <a:bodyPr wrap="square" lIns="0" tIns="0" rIns="0" bIns="0">
            <a:spAutoFit/>
          </a:bodyPr>
          <a:lstStyle/>
          <a:p>
            <a:r>
              <a:rPr lang="en-US" sz="700" dirty="0">
                <a:solidFill>
                  <a:schemeClr val="bg1">
                    <a:lumMod val="50000"/>
                  </a:schemeClr>
                </a:solidFill>
                <a:latin typeface="Montserrat SemiBold" pitchFamily="2" charset="0"/>
              </a:rPr>
              <a:t>United States</a:t>
            </a:r>
          </a:p>
        </p:txBody>
      </p:sp>
      <p:sp>
        <p:nvSpPr>
          <p:cNvPr id="37" name="TextBox 36">
            <a:extLst>
              <a:ext uri="{FF2B5EF4-FFF2-40B4-BE49-F238E27FC236}">
                <a16:creationId xmlns:a16="http://schemas.microsoft.com/office/drawing/2014/main" id="{F84708E6-B48B-D47F-56C4-4EC82B9F059F}"/>
              </a:ext>
            </a:extLst>
          </p:cNvPr>
          <p:cNvSpPr txBox="1"/>
          <p:nvPr/>
        </p:nvSpPr>
        <p:spPr>
          <a:xfrm>
            <a:off x="769771" y="1776446"/>
            <a:ext cx="428455" cy="107722"/>
          </a:xfrm>
          <a:prstGeom prst="rect">
            <a:avLst/>
          </a:prstGeom>
          <a:noFill/>
        </p:spPr>
        <p:txBody>
          <a:bodyPr wrap="square" lIns="0" tIns="0" rIns="0" bIns="0">
            <a:spAutoFit/>
          </a:bodyPr>
          <a:lstStyle/>
          <a:p>
            <a:r>
              <a:rPr lang="en-US" sz="700" dirty="0">
                <a:solidFill>
                  <a:schemeClr val="bg1">
                    <a:lumMod val="50000"/>
                  </a:schemeClr>
                </a:solidFill>
                <a:latin typeface="Montserrat SemiBold" pitchFamily="2" charset="0"/>
              </a:rPr>
              <a:t>Canada</a:t>
            </a:r>
          </a:p>
        </p:txBody>
      </p:sp>
      <p:sp>
        <p:nvSpPr>
          <p:cNvPr id="38" name="TextBox 37">
            <a:extLst>
              <a:ext uri="{FF2B5EF4-FFF2-40B4-BE49-F238E27FC236}">
                <a16:creationId xmlns:a16="http://schemas.microsoft.com/office/drawing/2014/main" id="{565C8290-AB01-39DC-85D3-68EDB414B817}"/>
              </a:ext>
            </a:extLst>
          </p:cNvPr>
          <p:cNvSpPr txBox="1"/>
          <p:nvPr/>
        </p:nvSpPr>
        <p:spPr>
          <a:xfrm>
            <a:off x="3007065" y="2033827"/>
            <a:ext cx="388751" cy="107722"/>
          </a:xfrm>
          <a:prstGeom prst="rect">
            <a:avLst/>
          </a:prstGeom>
          <a:noFill/>
        </p:spPr>
        <p:txBody>
          <a:bodyPr wrap="square" lIns="0" tIns="0" rIns="0" bIns="0">
            <a:spAutoFit/>
          </a:bodyPr>
          <a:lstStyle/>
          <a:p>
            <a:r>
              <a:rPr lang="en-US" sz="700" dirty="0">
                <a:solidFill>
                  <a:schemeClr val="bg1">
                    <a:lumMod val="50000"/>
                  </a:schemeClr>
                </a:solidFill>
                <a:latin typeface="Montserrat SemiBold" pitchFamily="2" charset="0"/>
              </a:rPr>
              <a:t>China</a:t>
            </a:r>
          </a:p>
        </p:txBody>
      </p:sp>
      <p:sp>
        <p:nvSpPr>
          <p:cNvPr id="39" name="TextBox 38">
            <a:extLst>
              <a:ext uri="{FF2B5EF4-FFF2-40B4-BE49-F238E27FC236}">
                <a16:creationId xmlns:a16="http://schemas.microsoft.com/office/drawing/2014/main" id="{FAC28593-96A1-50A1-5464-7F6D456D9DA6}"/>
              </a:ext>
            </a:extLst>
          </p:cNvPr>
          <p:cNvSpPr txBox="1"/>
          <p:nvPr/>
        </p:nvSpPr>
        <p:spPr>
          <a:xfrm>
            <a:off x="2022360" y="1903021"/>
            <a:ext cx="521531" cy="107722"/>
          </a:xfrm>
          <a:prstGeom prst="rect">
            <a:avLst/>
          </a:prstGeom>
          <a:noFill/>
        </p:spPr>
        <p:txBody>
          <a:bodyPr wrap="square" lIns="0" tIns="0" rIns="0" bIns="0">
            <a:spAutoFit/>
          </a:bodyPr>
          <a:lstStyle/>
          <a:p>
            <a:r>
              <a:rPr lang="en-US" sz="700" dirty="0">
                <a:solidFill>
                  <a:schemeClr val="bg1">
                    <a:lumMod val="50000"/>
                  </a:schemeClr>
                </a:solidFill>
                <a:latin typeface="Montserrat SemiBold" pitchFamily="2" charset="0"/>
              </a:rPr>
              <a:t>Germany</a:t>
            </a:r>
          </a:p>
        </p:txBody>
      </p:sp>
      <p:sp>
        <p:nvSpPr>
          <p:cNvPr id="40" name="TextBox 39">
            <a:extLst>
              <a:ext uri="{FF2B5EF4-FFF2-40B4-BE49-F238E27FC236}">
                <a16:creationId xmlns:a16="http://schemas.microsoft.com/office/drawing/2014/main" id="{1FC6EBC5-93E7-A0EE-CFBE-79CFA6E6BADD}"/>
              </a:ext>
            </a:extLst>
          </p:cNvPr>
          <p:cNvSpPr txBox="1"/>
          <p:nvPr/>
        </p:nvSpPr>
        <p:spPr>
          <a:xfrm>
            <a:off x="2595097" y="2501151"/>
            <a:ext cx="239785" cy="107722"/>
          </a:xfrm>
          <a:prstGeom prst="rect">
            <a:avLst/>
          </a:prstGeom>
          <a:noFill/>
        </p:spPr>
        <p:txBody>
          <a:bodyPr wrap="square" lIns="0" tIns="0" rIns="0" bIns="0">
            <a:spAutoFit/>
          </a:bodyPr>
          <a:lstStyle/>
          <a:p>
            <a:r>
              <a:rPr lang="en-US" sz="700" dirty="0">
                <a:solidFill>
                  <a:schemeClr val="bg1">
                    <a:lumMod val="50000"/>
                  </a:schemeClr>
                </a:solidFill>
                <a:latin typeface="Montserrat SemiBold" pitchFamily="2" charset="0"/>
              </a:rPr>
              <a:t>UAE</a:t>
            </a:r>
          </a:p>
        </p:txBody>
      </p:sp>
      <p:sp>
        <p:nvSpPr>
          <p:cNvPr id="41" name="TextBox 40">
            <a:extLst>
              <a:ext uri="{FF2B5EF4-FFF2-40B4-BE49-F238E27FC236}">
                <a16:creationId xmlns:a16="http://schemas.microsoft.com/office/drawing/2014/main" id="{AF5EBDC2-632E-295D-A83E-40FDBF06438D}"/>
              </a:ext>
            </a:extLst>
          </p:cNvPr>
          <p:cNvSpPr txBox="1"/>
          <p:nvPr/>
        </p:nvSpPr>
        <p:spPr>
          <a:xfrm>
            <a:off x="3156706" y="2775974"/>
            <a:ext cx="583444" cy="107722"/>
          </a:xfrm>
          <a:prstGeom prst="rect">
            <a:avLst/>
          </a:prstGeom>
          <a:noFill/>
        </p:spPr>
        <p:txBody>
          <a:bodyPr wrap="square" lIns="0" tIns="0" rIns="0" bIns="0">
            <a:spAutoFit/>
          </a:bodyPr>
          <a:lstStyle/>
          <a:p>
            <a:r>
              <a:rPr lang="en-US" sz="700" dirty="0">
                <a:solidFill>
                  <a:schemeClr val="bg1">
                    <a:lumMod val="50000"/>
                  </a:schemeClr>
                </a:solidFill>
                <a:latin typeface="Montserrat SemiBold" pitchFamily="2" charset="0"/>
              </a:rPr>
              <a:t>Singapore</a:t>
            </a:r>
          </a:p>
        </p:txBody>
      </p:sp>
      <p:sp>
        <p:nvSpPr>
          <p:cNvPr id="42" name="TextBox 41">
            <a:extLst>
              <a:ext uri="{FF2B5EF4-FFF2-40B4-BE49-F238E27FC236}">
                <a16:creationId xmlns:a16="http://schemas.microsoft.com/office/drawing/2014/main" id="{927C50E6-C277-1416-3269-F2FE15B4B69D}"/>
              </a:ext>
            </a:extLst>
          </p:cNvPr>
          <p:cNvSpPr txBox="1"/>
          <p:nvPr/>
        </p:nvSpPr>
        <p:spPr>
          <a:xfrm>
            <a:off x="4457835" y="2488618"/>
            <a:ext cx="768905" cy="107722"/>
          </a:xfrm>
          <a:prstGeom prst="rect">
            <a:avLst/>
          </a:prstGeom>
          <a:noFill/>
        </p:spPr>
        <p:txBody>
          <a:bodyPr wrap="square" lIns="0" tIns="0" rIns="0" bIns="0">
            <a:spAutoFit/>
          </a:bodyPr>
          <a:lstStyle/>
          <a:p>
            <a:r>
              <a:rPr lang="en-US" sz="700" dirty="0">
                <a:solidFill>
                  <a:schemeClr val="bg1">
                    <a:lumMod val="50000"/>
                  </a:schemeClr>
                </a:solidFill>
                <a:latin typeface="Montserrat SemiBold" pitchFamily="2" charset="0"/>
              </a:rPr>
              <a:t>United States</a:t>
            </a:r>
          </a:p>
        </p:txBody>
      </p:sp>
      <p:sp>
        <p:nvSpPr>
          <p:cNvPr id="43" name="TextBox 42">
            <a:extLst>
              <a:ext uri="{FF2B5EF4-FFF2-40B4-BE49-F238E27FC236}">
                <a16:creationId xmlns:a16="http://schemas.microsoft.com/office/drawing/2014/main" id="{9EBC55E3-9708-0CDF-834A-A382F3322808}"/>
              </a:ext>
            </a:extLst>
          </p:cNvPr>
          <p:cNvSpPr txBox="1"/>
          <p:nvPr/>
        </p:nvSpPr>
        <p:spPr>
          <a:xfrm>
            <a:off x="5071832" y="3189475"/>
            <a:ext cx="309816" cy="107722"/>
          </a:xfrm>
          <a:prstGeom prst="rect">
            <a:avLst/>
          </a:prstGeom>
          <a:noFill/>
        </p:spPr>
        <p:txBody>
          <a:bodyPr wrap="square" lIns="0" tIns="0" rIns="0" bIns="0">
            <a:spAutoFit/>
          </a:bodyPr>
          <a:lstStyle/>
          <a:p>
            <a:r>
              <a:rPr lang="en-US" sz="700" dirty="0">
                <a:solidFill>
                  <a:schemeClr val="bg1">
                    <a:lumMod val="50000"/>
                  </a:schemeClr>
                </a:solidFill>
                <a:latin typeface="Montserrat SemiBold" pitchFamily="2" charset="0"/>
              </a:rPr>
              <a:t>Brazil</a:t>
            </a:r>
          </a:p>
        </p:txBody>
      </p:sp>
      <p:sp>
        <p:nvSpPr>
          <p:cNvPr id="44" name="TextBox 43">
            <a:extLst>
              <a:ext uri="{FF2B5EF4-FFF2-40B4-BE49-F238E27FC236}">
                <a16:creationId xmlns:a16="http://schemas.microsoft.com/office/drawing/2014/main" id="{098C3AE4-9FDD-98DA-33B9-888DAB7817BD}"/>
              </a:ext>
            </a:extLst>
          </p:cNvPr>
          <p:cNvSpPr txBox="1"/>
          <p:nvPr/>
        </p:nvSpPr>
        <p:spPr>
          <a:xfrm>
            <a:off x="5976684" y="2010741"/>
            <a:ext cx="886232" cy="107722"/>
          </a:xfrm>
          <a:prstGeom prst="rect">
            <a:avLst/>
          </a:prstGeom>
          <a:noFill/>
        </p:spPr>
        <p:txBody>
          <a:bodyPr wrap="square" lIns="0" tIns="0" rIns="0" bIns="0">
            <a:spAutoFit/>
          </a:bodyPr>
          <a:lstStyle/>
          <a:p>
            <a:r>
              <a:rPr lang="en-US" sz="700" dirty="0">
                <a:solidFill>
                  <a:schemeClr val="bg1">
                    <a:lumMod val="50000"/>
                  </a:schemeClr>
                </a:solidFill>
                <a:latin typeface="Montserrat SemiBold" pitchFamily="2" charset="0"/>
              </a:rPr>
              <a:t>United Kingdom</a:t>
            </a:r>
          </a:p>
        </p:txBody>
      </p:sp>
      <p:sp>
        <p:nvSpPr>
          <p:cNvPr id="45" name="TextBox 44">
            <a:extLst>
              <a:ext uri="{FF2B5EF4-FFF2-40B4-BE49-F238E27FC236}">
                <a16:creationId xmlns:a16="http://schemas.microsoft.com/office/drawing/2014/main" id="{7C5A60E8-BD3F-DA25-5043-AB67CCD737F5}"/>
              </a:ext>
            </a:extLst>
          </p:cNvPr>
          <p:cNvSpPr txBox="1"/>
          <p:nvPr/>
        </p:nvSpPr>
        <p:spPr>
          <a:xfrm>
            <a:off x="5553712" y="2301547"/>
            <a:ext cx="389887" cy="107722"/>
          </a:xfrm>
          <a:prstGeom prst="rect">
            <a:avLst/>
          </a:prstGeom>
          <a:noFill/>
        </p:spPr>
        <p:txBody>
          <a:bodyPr wrap="square" lIns="0" tIns="0" rIns="0" bIns="0">
            <a:spAutoFit/>
          </a:bodyPr>
          <a:lstStyle/>
          <a:p>
            <a:r>
              <a:rPr lang="en-US" sz="700" dirty="0">
                <a:solidFill>
                  <a:schemeClr val="bg1">
                    <a:lumMod val="50000"/>
                  </a:schemeClr>
                </a:solidFill>
                <a:latin typeface="Montserrat SemiBold" pitchFamily="2" charset="0"/>
              </a:rPr>
              <a:t>France</a:t>
            </a:r>
          </a:p>
        </p:txBody>
      </p:sp>
      <p:sp>
        <p:nvSpPr>
          <p:cNvPr id="46" name="TextBox 45">
            <a:extLst>
              <a:ext uri="{FF2B5EF4-FFF2-40B4-BE49-F238E27FC236}">
                <a16:creationId xmlns:a16="http://schemas.microsoft.com/office/drawing/2014/main" id="{3992ED66-8F47-0E21-D5D7-9263DDF75522}"/>
              </a:ext>
            </a:extLst>
          </p:cNvPr>
          <p:cNvSpPr txBox="1"/>
          <p:nvPr/>
        </p:nvSpPr>
        <p:spPr>
          <a:xfrm>
            <a:off x="6009648" y="2591327"/>
            <a:ext cx="698808" cy="107722"/>
          </a:xfrm>
          <a:prstGeom prst="rect">
            <a:avLst/>
          </a:prstGeom>
          <a:noFill/>
        </p:spPr>
        <p:txBody>
          <a:bodyPr wrap="square" lIns="0" tIns="0" rIns="0" bIns="0">
            <a:spAutoFit/>
          </a:bodyPr>
          <a:lstStyle/>
          <a:p>
            <a:r>
              <a:rPr lang="en-US" sz="700" dirty="0">
                <a:solidFill>
                  <a:schemeClr val="bg1">
                    <a:lumMod val="50000"/>
                  </a:schemeClr>
                </a:solidFill>
                <a:latin typeface="Montserrat SemiBold" pitchFamily="2" charset="0"/>
              </a:rPr>
              <a:t>Saudi Arabia</a:t>
            </a:r>
          </a:p>
        </p:txBody>
      </p:sp>
      <p:sp>
        <p:nvSpPr>
          <p:cNvPr id="47" name="TextBox 46">
            <a:extLst>
              <a:ext uri="{FF2B5EF4-FFF2-40B4-BE49-F238E27FC236}">
                <a16:creationId xmlns:a16="http://schemas.microsoft.com/office/drawing/2014/main" id="{2C338488-8304-22EA-DA28-22B69C549ABB}"/>
              </a:ext>
            </a:extLst>
          </p:cNvPr>
          <p:cNvSpPr txBox="1"/>
          <p:nvPr/>
        </p:nvSpPr>
        <p:spPr>
          <a:xfrm>
            <a:off x="5748655" y="3236195"/>
            <a:ext cx="698808" cy="107722"/>
          </a:xfrm>
          <a:prstGeom prst="rect">
            <a:avLst/>
          </a:prstGeom>
          <a:noFill/>
        </p:spPr>
        <p:txBody>
          <a:bodyPr wrap="square" lIns="0" tIns="0" rIns="0" bIns="0">
            <a:spAutoFit/>
          </a:bodyPr>
          <a:lstStyle/>
          <a:p>
            <a:r>
              <a:rPr lang="en-US" sz="700" dirty="0">
                <a:solidFill>
                  <a:schemeClr val="bg1">
                    <a:lumMod val="50000"/>
                  </a:schemeClr>
                </a:solidFill>
                <a:latin typeface="Montserrat SemiBold" pitchFamily="2" charset="0"/>
              </a:rPr>
              <a:t>South Africa</a:t>
            </a:r>
          </a:p>
        </p:txBody>
      </p:sp>
      <p:sp>
        <p:nvSpPr>
          <p:cNvPr id="48" name="TextBox 47">
            <a:extLst>
              <a:ext uri="{FF2B5EF4-FFF2-40B4-BE49-F238E27FC236}">
                <a16:creationId xmlns:a16="http://schemas.microsoft.com/office/drawing/2014/main" id="{8B2D6939-4161-14A6-9FB3-2A89AADB4568}"/>
              </a:ext>
            </a:extLst>
          </p:cNvPr>
          <p:cNvSpPr txBox="1"/>
          <p:nvPr/>
        </p:nvSpPr>
        <p:spPr>
          <a:xfrm>
            <a:off x="6862916" y="2430404"/>
            <a:ext cx="318934" cy="107722"/>
          </a:xfrm>
          <a:prstGeom prst="rect">
            <a:avLst/>
          </a:prstGeom>
          <a:noFill/>
        </p:spPr>
        <p:txBody>
          <a:bodyPr wrap="square" lIns="0" tIns="0" rIns="0" bIns="0">
            <a:spAutoFit/>
          </a:bodyPr>
          <a:lstStyle/>
          <a:p>
            <a:r>
              <a:rPr lang="en-US" sz="700" dirty="0">
                <a:solidFill>
                  <a:schemeClr val="bg1">
                    <a:lumMod val="50000"/>
                  </a:schemeClr>
                </a:solidFill>
                <a:latin typeface="Montserrat SemiBold" pitchFamily="2" charset="0"/>
              </a:rPr>
              <a:t>India</a:t>
            </a:r>
          </a:p>
        </p:txBody>
      </p:sp>
      <p:sp>
        <p:nvSpPr>
          <p:cNvPr id="49" name="TextBox 48">
            <a:extLst>
              <a:ext uri="{FF2B5EF4-FFF2-40B4-BE49-F238E27FC236}">
                <a16:creationId xmlns:a16="http://schemas.microsoft.com/office/drawing/2014/main" id="{55E03E16-797E-E8FF-66CC-794980F71B79}"/>
              </a:ext>
            </a:extLst>
          </p:cNvPr>
          <p:cNvSpPr txBox="1"/>
          <p:nvPr/>
        </p:nvSpPr>
        <p:spPr>
          <a:xfrm>
            <a:off x="10558616" y="2538126"/>
            <a:ext cx="318934" cy="107722"/>
          </a:xfrm>
          <a:prstGeom prst="rect">
            <a:avLst/>
          </a:prstGeom>
          <a:noFill/>
        </p:spPr>
        <p:txBody>
          <a:bodyPr wrap="square" lIns="0" tIns="0" rIns="0" bIns="0">
            <a:spAutoFit/>
          </a:bodyPr>
          <a:lstStyle/>
          <a:p>
            <a:r>
              <a:rPr lang="en-US" sz="700" dirty="0">
                <a:solidFill>
                  <a:schemeClr val="bg1">
                    <a:lumMod val="50000"/>
                  </a:schemeClr>
                </a:solidFill>
                <a:latin typeface="Montserrat SemiBold" pitchFamily="2" charset="0"/>
              </a:rPr>
              <a:t>India</a:t>
            </a:r>
          </a:p>
        </p:txBody>
      </p:sp>
      <p:sp>
        <p:nvSpPr>
          <p:cNvPr id="50" name="TextBox 49">
            <a:extLst>
              <a:ext uri="{FF2B5EF4-FFF2-40B4-BE49-F238E27FC236}">
                <a16:creationId xmlns:a16="http://schemas.microsoft.com/office/drawing/2014/main" id="{135AC48C-C22C-701C-07A6-05722F6ED0DA}"/>
              </a:ext>
            </a:extLst>
          </p:cNvPr>
          <p:cNvSpPr txBox="1"/>
          <p:nvPr/>
        </p:nvSpPr>
        <p:spPr>
          <a:xfrm>
            <a:off x="10711016" y="2899438"/>
            <a:ext cx="490384" cy="107722"/>
          </a:xfrm>
          <a:prstGeom prst="rect">
            <a:avLst/>
          </a:prstGeom>
          <a:noFill/>
        </p:spPr>
        <p:txBody>
          <a:bodyPr wrap="square" lIns="0" tIns="0" rIns="0" bIns="0">
            <a:spAutoFit/>
          </a:bodyPr>
          <a:lstStyle/>
          <a:p>
            <a:r>
              <a:rPr lang="en-US" sz="700" dirty="0">
                <a:solidFill>
                  <a:schemeClr val="bg1">
                    <a:lumMod val="50000"/>
                  </a:schemeClr>
                </a:solidFill>
                <a:latin typeface="Montserrat SemiBold" pitchFamily="2" charset="0"/>
              </a:rPr>
              <a:t>Indonesia</a:t>
            </a:r>
          </a:p>
        </p:txBody>
      </p:sp>
      <p:sp>
        <p:nvSpPr>
          <p:cNvPr id="51" name="TextBox 50">
            <a:extLst>
              <a:ext uri="{FF2B5EF4-FFF2-40B4-BE49-F238E27FC236}">
                <a16:creationId xmlns:a16="http://schemas.microsoft.com/office/drawing/2014/main" id="{B2CD439A-9188-6B7D-196C-5243FBB0382D}"/>
              </a:ext>
            </a:extLst>
          </p:cNvPr>
          <p:cNvSpPr txBox="1"/>
          <p:nvPr/>
        </p:nvSpPr>
        <p:spPr>
          <a:xfrm>
            <a:off x="11041933" y="2451457"/>
            <a:ext cx="540467" cy="107722"/>
          </a:xfrm>
          <a:prstGeom prst="rect">
            <a:avLst/>
          </a:prstGeom>
          <a:noFill/>
        </p:spPr>
        <p:txBody>
          <a:bodyPr wrap="square" lIns="0" tIns="0" rIns="0" bIns="0">
            <a:spAutoFit/>
          </a:bodyPr>
          <a:lstStyle/>
          <a:p>
            <a:r>
              <a:rPr lang="en-US" sz="700" dirty="0">
                <a:solidFill>
                  <a:schemeClr val="bg1">
                    <a:lumMod val="50000"/>
                  </a:schemeClr>
                </a:solidFill>
                <a:latin typeface="Montserrat SemiBold" pitchFamily="2" charset="0"/>
              </a:rPr>
              <a:t>Philippines</a:t>
            </a:r>
          </a:p>
        </p:txBody>
      </p:sp>
      <p:sp>
        <p:nvSpPr>
          <p:cNvPr id="52" name="TextBox 51">
            <a:extLst>
              <a:ext uri="{FF2B5EF4-FFF2-40B4-BE49-F238E27FC236}">
                <a16:creationId xmlns:a16="http://schemas.microsoft.com/office/drawing/2014/main" id="{F136D208-CEAC-46D6-6A81-C54DBDCF9899}"/>
              </a:ext>
            </a:extLst>
          </p:cNvPr>
          <p:cNvSpPr txBox="1"/>
          <p:nvPr/>
        </p:nvSpPr>
        <p:spPr>
          <a:xfrm>
            <a:off x="9258249" y="2975997"/>
            <a:ext cx="309816" cy="107722"/>
          </a:xfrm>
          <a:prstGeom prst="rect">
            <a:avLst/>
          </a:prstGeom>
          <a:noFill/>
        </p:spPr>
        <p:txBody>
          <a:bodyPr wrap="square" lIns="0" tIns="0" rIns="0" bIns="0">
            <a:spAutoFit/>
          </a:bodyPr>
          <a:lstStyle/>
          <a:p>
            <a:r>
              <a:rPr lang="en-US" sz="700" dirty="0">
                <a:solidFill>
                  <a:schemeClr val="bg1">
                    <a:lumMod val="50000"/>
                  </a:schemeClr>
                </a:solidFill>
                <a:latin typeface="Montserrat SemiBold" pitchFamily="2" charset="0"/>
              </a:rPr>
              <a:t>Brazil</a:t>
            </a:r>
          </a:p>
        </p:txBody>
      </p:sp>
      <p:sp>
        <p:nvSpPr>
          <p:cNvPr id="53" name="TextBox 52">
            <a:extLst>
              <a:ext uri="{FF2B5EF4-FFF2-40B4-BE49-F238E27FC236}">
                <a16:creationId xmlns:a16="http://schemas.microsoft.com/office/drawing/2014/main" id="{764B3AC5-E2CA-067C-6AF8-FF38809211B6}"/>
              </a:ext>
            </a:extLst>
          </p:cNvPr>
          <p:cNvSpPr txBox="1"/>
          <p:nvPr/>
        </p:nvSpPr>
        <p:spPr>
          <a:xfrm>
            <a:off x="9798669" y="2511532"/>
            <a:ext cx="309816" cy="107722"/>
          </a:xfrm>
          <a:prstGeom prst="rect">
            <a:avLst/>
          </a:prstGeom>
          <a:noFill/>
        </p:spPr>
        <p:txBody>
          <a:bodyPr wrap="square" lIns="0" tIns="0" rIns="0" bIns="0">
            <a:spAutoFit/>
          </a:bodyPr>
          <a:lstStyle/>
          <a:p>
            <a:r>
              <a:rPr lang="en-US" sz="700" dirty="0">
                <a:solidFill>
                  <a:schemeClr val="bg1">
                    <a:lumMod val="50000"/>
                  </a:schemeClr>
                </a:solidFill>
                <a:latin typeface="Montserrat SemiBold" pitchFamily="2" charset="0"/>
              </a:rPr>
              <a:t>Egypt</a:t>
            </a:r>
          </a:p>
        </p:txBody>
      </p:sp>
      <p:sp>
        <p:nvSpPr>
          <p:cNvPr id="54" name="TextBox 53">
            <a:extLst>
              <a:ext uri="{FF2B5EF4-FFF2-40B4-BE49-F238E27FC236}">
                <a16:creationId xmlns:a16="http://schemas.microsoft.com/office/drawing/2014/main" id="{682B6AD9-3407-E7EB-BE8A-1294C380DD53}"/>
              </a:ext>
            </a:extLst>
          </p:cNvPr>
          <p:cNvSpPr txBox="1"/>
          <p:nvPr/>
        </p:nvSpPr>
        <p:spPr>
          <a:xfrm>
            <a:off x="10146949" y="2338994"/>
            <a:ext cx="239785" cy="107722"/>
          </a:xfrm>
          <a:prstGeom prst="rect">
            <a:avLst/>
          </a:prstGeom>
          <a:noFill/>
        </p:spPr>
        <p:txBody>
          <a:bodyPr wrap="square" lIns="0" tIns="0" rIns="0" bIns="0">
            <a:spAutoFit/>
          </a:bodyPr>
          <a:lstStyle/>
          <a:p>
            <a:r>
              <a:rPr lang="en-US" sz="700" dirty="0">
                <a:solidFill>
                  <a:schemeClr val="bg1">
                    <a:lumMod val="50000"/>
                  </a:schemeClr>
                </a:solidFill>
                <a:latin typeface="Montserrat SemiBold" pitchFamily="2" charset="0"/>
              </a:rPr>
              <a:t>UAE</a:t>
            </a:r>
          </a:p>
        </p:txBody>
      </p:sp>
      <p:sp>
        <p:nvSpPr>
          <p:cNvPr id="22" name="Text Placeholder 44">
            <a:extLst>
              <a:ext uri="{FF2B5EF4-FFF2-40B4-BE49-F238E27FC236}">
                <a16:creationId xmlns:a16="http://schemas.microsoft.com/office/drawing/2014/main" id="{74E72084-547E-3EB6-35C0-C4C36CFE7E3C}"/>
              </a:ext>
            </a:extLst>
          </p:cNvPr>
          <p:cNvSpPr txBox="1">
            <a:spLocks/>
          </p:cNvSpPr>
          <p:nvPr/>
        </p:nvSpPr>
        <p:spPr>
          <a:xfrm>
            <a:off x="609600" y="752190"/>
            <a:ext cx="10151144" cy="293927"/>
          </a:xfrm>
          <a:prstGeom prst="rect">
            <a:avLst/>
          </a:prstGeom>
        </p:spPr>
        <p:txBody>
          <a:bodyPr wrap="square" lIns="0" tIns="0" rIns="0" bIns="0"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4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2546"/>
                </a:solidFill>
                <a:effectLst/>
                <a:uLnTx/>
                <a:uFillTx/>
                <a:latin typeface="Montserrat SemiBold" pitchFamily="2" charset="0"/>
                <a:ea typeface="+mn-ea"/>
                <a:cs typeface="+mn-cs"/>
              </a:rPr>
              <a:t>Mapping Regional Priorities Across Three Key Transformation Domains</a:t>
            </a:r>
          </a:p>
        </p:txBody>
      </p:sp>
    </p:spTree>
    <p:extLst>
      <p:ext uri="{BB962C8B-B14F-4D97-AF65-F5344CB8AC3E}">
        <p14:creationId xmlns:p14="http://schemas.microsoft.com/office/powerpoint/2010/main" val="7276299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0E9E079-D926-BA73-FBD6-8530541792F1}"/>
              </a:ext>
            </a:extLst>
          </p:cNvPr>
          <p:cNvSpPr>
            <a:spLocks noGrp="1"/>
          </p:cNvSpPr>
          <p:nvPr>
            <p:ph type="body" sz="quarter" idx="18"/>
          </p:nvPr>
        </p:nvSpPr>
        <p:spPr>
          <a:xfrm>
            <a:off x="3197860" y="6279450"/>
            <a:ext cx="5796280" cy="166199"/>
          </a:xfrm>
        </p:spPr>
        <p:txBody>
          <a:bodyPr>
            <a:normAutofit fontScale="92500"/>
          </a:bodyPr>
          <a:lstStyle/>
          <a:p>
            <a:r>
              <a:rPr lang="en-US" dirty="0"/>
              <a:t>How Organizations Unlock Value Through Revenue Gains and Cost Optimization</a:t>
            </a:r>
          </a:p>
        </p:txBody>
      </p:sp>
      <p:sp>
        <p:nvSpPr>
          <p:cNvPr id="4" name="Text Placeholder 3">
            <a:extLst>
              <a:ext uri="{FF2B5EF4-FFF2-40B4-BE49-F238E27FC236}">
                <a16:creationId xmlns:a16="http://schemas.microsoft.com/office/drawing/2014/main" id="{176BC007-55C6-E2F2-35EC-3FB707BA2DC5}"/>
              </a:ext>
            </a:extLst>
          </p:cNvPr>
          <p:cNvSpPr>
            <a:spLocks noGrp="1"/>
          </p:cNvSpPr>
          <p:nvPr>
            <p:ph type="body" sz="quarter" idx="19"/>
          </p:nvPr>
        </p:nvSpPr>
        <p:spPr>
          <a:xfrm>
            <a:off x="609599" y="6251750"/>
            <a:ext cx="286613" cy="221599"/>
          </a:xfrm>
        </p:spPr>
        <p:txBody>
          <a:bodyPr>
            <a:normAutofit/>
          </a:bodyPr>
          <a:lstStyle/>
          <a:p>
            <a:r>
              <a:rPr lang="en-US" dirty="0"/>
              <a:t>01</a:t>
            </a:r>
          </a:p>
        </p:txBody>
      </p:sp>
      <p:sp>
        <p:nvSpPr>
          <p:cNvPr id="2" name="Text Placeholder 1">
            <a:extLst>
              <a:ext uri="{FF2B5EF4-FFF2-40B4-BE49-F238E27FC236}">
                <a16:creationId xmlns:a16="http://schemas.microsoft.com/office/drawing/2014/main" id="{55F8B97C-B85C-28E9-3980-BF2882E04567}"/>
              </a:ext>
            </a:extLst>
          </p:cNvPr>
          <p:cNvSpPr>
            <a:spLocks noGrp="1"/>
          </p:cNvSpPr>
          <p:nvPr>
            <p:ph type="body" sz="quarter" idx="16"/>
          </p:nvPr>
        </p:nvSpPr>
        <p:spPr>
          <a:xfrm>
            <a:off x="946152" y="6279450"/>
            <a:ext cx="2203446" cy="166199"/>
          </a:xfrm>
        </p:spPr>
        <p:txBody>
          <a:bodyPr>
            <a:normAutofit/>
          </a:bodyPr>
          <a:lstStyle/>
          <a:p>
            <a:r>
              <a:rPr lang="en-US" dirty="0"/>
              <a:t>Introduction</a:t>
            </a:r>
          </a:p>
        </p:txBody>
      </p:sp>
      <p:sp>
        <p:nvSpPr>
          <p:cNvPr id="5" name="Slide Number Placeholder 4">
            <a:extLst>
              <a:ext uri="{FF2B5EF4-FFF2-40B4-BE49-F238E27FC236}">
                <a16:creationId xmlns:a16="http://schemas.microsoft.com/office/drawing/2014/main" id="{9C2781D0-FA9F-2789-4605-FD910A493C47}"/>
              </a:ext>
            </a:extLst>
          </p:cNvPr>
          <p:cNvSpPr>
            <a:spLocks noGrp="1"/>
          </p:cNvSpPr>
          <p:nvPr>
            <p:ph type="sldNum" sz="quarter" idx="4"/>
          </p:nvPr>
        </p:nvSpPr>
        <p:spPr>
          <a:xfrm>
            <a:off x="11295787" y="6251750"/>
            <a:ext cx="286611" cy="189270"/>
          </a:xfrm>
        </p:spPr>
        <p:txBody>
          <a:bodyPr/>
          <a:lstStyle/>
          <a:p>
            <a:fld id="{E494F7E3-3625-40F1-897C-DFFB67D50095}" type="slidenum">
              <a:rPr lang="en-US" smtClean="0"/>
              <a:pPr/>
              <a:t>66</a:t>
            </a:fld>
            <a:endParaRPr lang="en-US"/>
          </a:p>
        </p:txBody>
      </p:sp>
      <p:sp>
        <p:nvSpPr>
          <p:cNvPr id="6" name="Text Placeholder 5">
            <a:extLst>
              <a:ext uri="{FF2B5EF4-FFF2-40B4-BE49-F238E27FC236}">
                <a16:creationId xmlns:a16="http://schemas.microsoft.com/office/drawing/2014/main" id="{9C641227-5014-5BCB-475F-CFCD5EF2697A}"/>
              </a:ext>
            </a:extLst>
          </p:cNvPr>
          <p:cNvSpPr>
            <a:spLocks noGrp="1"/>
          </p:cNvSpPr>
          <p:nvPr>
            <p:ph type="body" sz="quarter" idx="15"/>
          </p:nvPr>
        </p:nvSpPr>
        <p:spPr>
          <a:xfrm>
            <a:off x="609600" y="390525"/>
            <a:ext cx="10972800" cy="760413"/>
          </a:xfrm>
        </p:spPr>
        <p:txBody>
          <a:bodyPr>
            <a:noAutofit/>
          </a:bodyPr>
          <a:lstStyle/>
          <a:p>
            <a:r>
              <a:rPr lang="en-US" dirty="0"/>
              <a:t>The Dual Impact of Digital Transformation on Business Growth and Operational Efficiency</a:t>
            </a:r>
          </a:p>
        </p:txBody>
      </p:sp>
      <p:sp>
        <p:nvSpPr>
          <p:cNvPr id="8" name="TextBox 7">
            <a:extLst>
              <a:ext uri="{FF2B5EF4-FFF2-40B4-BE49-F238E27FC236}">
                <a16:creationId xmlns:a16="http://schemas.microsoft.com/office/drawing/2014/main" id="{0E3C5F77-DBB2-BD10-6168-4DF0EB09C856}"/>
              </a:ext>
            </a:extLst>
          </p:cNvPr>
          <p:cNvSpPr txBox="1">
            <a:spLocks/>
          </p:cNvSpPr>
          <p:nvPr/>
        </p:nvSpPr>
        <p:spPr>
          <a:xfrm>
            <a:off x="6291987" y="5307378"/>
            <a:ext cx="5290413" cy="616964"/>
          </a:xfrm>
          <a:prstGeom prst="rect">
            <a:avLst/>
          </a:prstGeom>
          <a:noFill/>
        </p:spPr>
        <p:txBody>
          <a:bodyPr wrap="square" lIns="0" tIns="0" rIns="0" bIns="0">
            <a:noAutofit/>
          </a:bodyPr>
          <a:lstStyle/>
          <a:p>
            <a:pPr algn="ctr">
              <a:lnSpc>
                <a:spcPct val="114000"/>
              </a:lnSpc>
            </a:pPr>
            <a:r>
              <a:rPr lang="en-US" sz="1200" dirty="0"/>
              <a:t>The bar chart illustrates how companies experience revenue growth immediately after implementing digital transformation initiatives. It highlights the financial gains that result from digital transformation.</a:t>
            </a:r>
          </a:p>
        </p:txBody>
      </p:sp>
      <p:sp>
        <p:nvSpPr>
          <p:cNvPr id="10" name="TextBox 9">
            <a:extLst>
              <a:ext uri="{FF2B5EF4-FFF2-40B4-BE49-F238E27FC236}">
                <a16:creationId xmlns:a16="http://schemas.microsoft.com/office/drawing/2014/main" id="{63444923-933C-B178-6FC6-55D5F882D5AF}"/>
              </a:ext>
            </a:extLst>
          </p:cNvPr>
          <p:cNvSpPr txBox="1"/>
          <p:nvPr/>
        </p:nvSpPr>
        <p:spPr>
          <a:xfrm>
            <a:off x="609600" y="5307378"/>
            <a:ext cx="5290413" cy="616964"/>
          </a:xfrm>
          <a:prstGeom prst="rect">
            <a:avLst/>
          </a:prstGeom>
          <a:noFill/>
        </p:spPr>
        <p:txBody>
          <a:bodyPr wrap="square" lIns="0" tIns="0" rIns="0" bIns="0">
            <a:noAutofit/>
          </a:bodyPr>
          <a:lstStyle/>
          <a:p>
            <a:pPr algn="ctr">
              <a:lnSpc>
                <a:spcPct val="114000"/>
              </a:lnSpc>
            </a:pPr>
            <a:r>
              <a:rPr lang="en-US" sz="1200" dirty="0"/>
              <a:t>The line chart tracks operational cost reductions over five years, showing a steady, compounding impact. It demonstrates how continuous investment in digital lowers operating expenses.</a:t>
            </a:r>
          </a:p>
        </p:txBody>
      </p:sp>
      <p:graphicFrame>
        <p:nvGraphicFramePr>
          <p:cNvPr id="7" name="Chart 6">
            <a:extLst>
              <a:ext uri="{FF2B5EF4-FFF2-40B4-BE49-F238E27FC236}">
                <a16:creationId xmlns:a16="http://schemas.microsoft.com/office/drawing/2014/main" id="{988F5858-C4BA-B24B-C685-C34C6F1F8A66}"/>
              </a:ext>
            </a:extLst>
          </p:cNvPr>
          <p:cNvGraphicFramePr/>
          <p:nvPr>
            <p:extLst>
              <p:ext uri="{D42A27DB-BD31-4B8C-83A1-F6EECF244321}">
                <p14:modId xmlns:p14="http://schemas.microsoft.com/office/powerpoint/2010/main" val="1380247040"/>
              </p:ext>
            </p:extLst>
          </p:nvPr>
        </p:nvGraphicFramePr>
        <p:xfrm>
          <a:off x="6291987" y="2147620"/>
          <a:ext cx="5003800" cy="289550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Chart 10">
            <a:extLst>
              <a:ext uri="{FF2B5EF4-FFF2-40B4-BE49-F238E27FC236}">
                <a16:creationId xmlns:a16="http://schemas.microsoft.com/office/drawing/2014/main" id="{42843904-6FEE-F9D2-EE9C-BC37BB8D8A5D}"/>
              </a:ext>
            </a:extLst>
          </p:cNvPr>
          <p:cNvGraphicFramePr/>
          <p:nvPr>
            <p:extLst>
              <p:ext uri="{D42A27DB-BD31-4B8C-83A1-F6EECF244321}">
                <p14:modId xmlns:p14="http://schemas.microsoft.com/office/powerpoint/2010/main" val="1769554783"/>
              </p:ext>
            </p:extLst>
          </p:nvPr>
        </p:nvGraphicFramePr>
        <p:xfrm>
          <a:off x="574528" y="2147620"/>
          <a:ext cx="5319253" cy="2895509"/>
        </p:xfrm>
        <a:graphic>
          <a:graphicData uri="http://schemas.openxmlformats.org/drawingml/2006/chart">
            <c:chart xmlns:c="http://schemas.openxmlformats.org/drawingml/2006/chart" xmlns:r="http://schemas.openxmlformats.org/officeDocument/2006/relationships" r:id="rId3"/>
          </a:graphicData>
        </a:graphic>
      </p:graphicFrame>
      <p:sp>
        <p:nvSpPr>
          <p:cNvPr id="24" name="Rectangle 23">
            <a:extLst>
              <a:ext uri="{FF2B5EF4-FFF2-40B4-BE49-F238E27FC236}">
                <a16:creationId xmlns:a16="http://schemas.microsoft.com/office/drawing/2014/main" id="{67C66054-D261-623D-ADA8-77653C7AB3D2}"/>
              </a:ext>
            </a:extLst>
          </p:cNvPr>
          <p:cNvSpPr/>
          <p:nvPr/>
        </p:nvSpPr>
        <p:spPr>
          <a:xfrm>
            <a:off x="9986659" y="4446948"/>
            <a:ext cx="88491" cy="88491"/>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634C7A1-36A6-CB82-C855-6CBF59FA991B}"/>
              </a:ext>
            </a:extLst>
          </p:cNvPr>
          <p:cNvSpPr/>
          <p:nvPr/>
        </p:nvSpPr>
        <p:spPr>
          <a:xfrm>
            <a:off x="9986660" y="4287440"/>
            <a:ext cx="88491" cy="8849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46C5F98-7D35-90C5-1867-E189A02753F6}"/>
              </a:ext>
            </a:extLst>
          </p:cNvPr>
          <p:cNvSpPr txBox="1"/>
          <p:nvPr/>
        </p:nvSpPr>
        <p:spPr>
          <a:xfrm>
            <a:off x="10121037" y="4283211"/>
            <a:ext cx="1504948" cy="123111"/>
          </a:xfrm>
          <a:prstGeom prst="rect">
            <a:avLst/>
          </a:prstGeom>
          <a:noFill/>
        </p:spPr>
        <p:txBody>
          <a:bodyPr wrap="square" lIns="0" tIns="0" rIns="0" bIns="0" rtlCol="0">
            <a:spAutoFit/>
          </a:bodyPr>
          <a:lstStyle/>
          <a:p>
            <a:r>
              <a:rPr lang="en-US" sz="800" dirty="0"/>
              <a:t>After digital transformation</a:t>
            </a:r>
          </a:p>
        </p:txBody>
      </p:sp>
      <p:sp>
        <p:nvSpPr>
          <p:cNvPr id="27" name="TextBox 26">
            <a:extLst>
              <a:ext uri="{FF2B5EF4-FFF2-40B4-BE49-F238E27FC236}">
                <a16:creationId xmlns:a16="http://schemas.microsoft.com/office/drawing/2014/main" id="{B75657DA-56FD-89DD-DD2E-CDC8208DDEA8}"/>
              </a:ext>
            </a:extLst>
          </p:cNvPr>
          <p:cNvSpPr txBox="1"/>
          <p:nvPr/>
        </p:nvSpPr>
        <p:spPr>
          <a:xfrm>
            <a:off x="10121037" y="4429639"/>
            <a:ext cx="1504948" cy="123111"/>
          </a:xfrm>
          <a:prstGeom prst="rect">
            <a:avLst/>
          </a:prstGeom>
          <a:noFill/>
        </p:spPr>
        <p:txBody>
          <a:bodyPr wrap="square" lIns="0" tIns="0" rIns="0" bIns="0" rtlCol="0">
            <a:spAutoFit/>
          </a:bodyPr>
          <a:lstStyle/>
          <a:p>
            <a:r>
              <a:rPr lang="en-US" sz="800" dirty="0"/>
              <a:t>Before digital transformation</a:t>
            </a:r>
          </a:p>
        </p:txBody>
      </p:sp>
      <p:sp>
        <p:nvSpPr>
          <p:cNvPr id="31" name="TextBox 30">
            <a:extLst>
              <a:ext uri="{FF2B5EF4-FFF2-40B4-BE49-F238E27FC236}">
                <a16:creationId xmlns:a16="http://schemas.microsoft.com/office/drawing/2014/main" id="{F800C630-A5D5-ED5B-3034-6EADBDC1E189}"/>
              </a:ext>
            </a:extLst>
          </p:cNvPr>
          <p:cNvSpPr txBox="1"/>
          <p:nvPr/>
        </p:nvSpPr>
        <p:spPr>
          <a:xfrm>
            <a:off x="940798" y="1541977"/>
            <a:ext cx="5155202" cy="215444"/>
          </a:xfrm>
          <a:prstGeom prst="rect">
            <a:avLst/>
          </a:prstGeom>
          <a:noFill/>
        </p:spPr>
        <p:txBody>
          <a:bodyPr wrap="square" lIns="0" tIns="0" rIns="0" bIns="0" anchor="ctr">
            <a:noAutofit/>
          </a:bodyPr>
          <a:lstStyle/>
          <a:p>
            <a:pPr>
              <a:lnSpc>
                <a:spcPct val="114000"/>
              </a:lnSpc>
            </a:pPr>
            <a:r>
              <a:rPr lang="en-US" sz="1400" dirty="0">
                <a:solidFill>
                  <a:schemeClr val="tx2"/>
                </a:solidFill>
                <a:latin typeface="Montserrat SemiBold" pitchFamily="2" charset="0"/>
              </a:rPr>
              <a:t>Operational Cost Reductions Have Increased Over Time</a:t>
            </a:r>
          </a:p>
        </p:txBody>
      </p:sp>
      <p:sp>
        <p:nvSpPr>
          <p:cNvPr id="32" name="TextBox 31">
            <a:extLst>
              <a:ext uri="{FF2B5EF4-FFF2-40B4-BE49-F238E27FC236}">
                <a16:creationId xmlns:a16="http://schemas.microsoft.com/office/drawing/2014/main" id="{C746D5D5-3DED-FF96-6C4A-900F3CCB648F}"/>
              </a:ext>
            </a:extLst>
          </p:cNvPr>
          <p:cNvSpPr txBox="1"/>
          <p:nvPr/>
        </p:nvSpPr>
        <p:spPr>
          <a:xfrm>
            <a:off x="6579596" y="1541977"/>
            <a:ext cx="5003800" cy="215444"/>
          </a:xfrm>
          <a:prstGeom prst="rect">
            <a:avLst/>
          </a:prstGeom>
          <a:noFill/>
        </p:spPr>
        <p:txBody>
          <a:bodyPr wrap="square" lIns="0" tIns="0" rIns="0" bIns="0" anchor="ctr">
            <a:noAutofit/>
          </a:bodyPr>
          <a:lstStyle/>
          <a:p>
            <a:pPr>
              <a:lnSpc>
                <a:spcPct val="114000"/>
              </a:lnSpc>
            </a:pPr>
            <a:r>
              <a:rPr lang="en-US" sz="1400" dirty="0">
                <a:solidFill>
                  <a:schemeClr val="tx2"/>
                </a:solidFill>
                <a:latin typeface="Montserrat SemiBold" pitchFamily="2" charset="0"/>
              </a:rPr>
              <a:t>Revenue Growth Has Increased After Digital Initiatives</a:t>
            </a:r>
          </a:p>
        </p:txBody>
      </p:sp>
      <p:pic>
        <p:nvPicPr>
          <p:cNvPr id="33" name="Graphic 32">
            <a:extLst>
              <a:ext uri="{FF2B5EF4-FFF2-40B4-BE49-F238E27FC236}">
                <a16:creationId xmlns:a16="http://schemas.microsoft.com/office/drawing/2014/main" id="{63FBD252-AEB1-444E-2711-63D235543F9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6267450" y="1541977"/>
            <a:ext cx="228600" cy="228600"/>
          </a:xfrm>
          <a:prstGeom prst="rect">
            <a:avLst/>
          </a:prstGeom>
        </p:spPr>
      </p:pic>
      <p:pic>
        <p:nvPicPr>
          <p:cNvPr id="34" name="Graphic 33">
            <a:extLst>
              <a:ext uri="{FF2B5EF4-FFF2-40B4-BE49-F238E27FC236}">
                <a16:creationId xmlns:a16="http://schemas.microsoft.com/office/drawing/2014/main" id="{9185F3E8-6B39-8E60-8E3D-F16D2614C09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8652" y="1541977"/>
            <a:ext cx="228600" cy="228600"/>
          </a:xfrm>
          <a:prstGeom prst="rect">
            <a:avLst/>
          </a:prstGeom>
        </p:spPr>
      </p:pic>
      <p:sp>
        <p:nvSpPr>
          <p:cNvPr id="36" name="TextBox 35">
            <a:extLst>
              <a:ext uri="{FF2B5EF4-FFF2-40B4-BE49-F238E27FC236}">
                <a16:creationId xmlns:a16="http://schemas.microsoft.com/office/drawing/2014/main" id="{87DCA2D7-11A6-35E3-8AEA-436F5BE2116F}"/>
              </a:ext>
            </a:extLst>
          </p:cNvPr>
          <p:cNvSpPr txBox="1"/>
          <p:nvPr/>
        </p:nvSpPr>
        <p:spPr>
          <a:xfrm>
            <a:off x="609600" y="1886010"/>
            <a:ext cx="5486400" cy="165100"/>
          </a:xfrm>
          <a:prstGeom prst="rect">
            <a:avLst/>
          </a:prstGeom>
          <a:noFill/>
        </p:spPr>
        <p:txBody>
          <a:bodyPr wrap="square" lIns="0" tIns="0" rIns="0" bIns="0" anchor="ctr">
            <a:noAutofit/>
          </a:bodyPr>
          <a:lstStyle/>
          <a:p>
            <a:pPr>
              <a:lnSpc>
                <a:spcPct val="114000"/>
              </a:lnSpc>
            </a:pPr>
            <a:r>
              <a:rPr lang="en-US" sz="1050" dirty="0">
                <a:solidFill>
                  <a:schemeClr val="tx2"/>
                </a:solidFill>
              </a:rPr>
              <a:t>Operational Cost Reduction Percentage (2021-2025)</a:t>
            </a:r>
          </a:p>
        </p:txBody>
      </p:sp>
      <p:sp>
        <p:nvSpPr>
          <p:cNvPr id="37" name="TextBox 36">
            <a:extLst>
              <a:ext uri="{FF2B5EF4-FFF2-40B4-BE49-F238E27FC236}">
                <a16:creationId xmlns:a16="http://schemas.microsoft.com/office/drawing/2014/main" id="{C44D0E20-EAF5-42DE-9919-5477ACBB5B55}"/>
              </a:ext>
            </a:extLst>
          </p:cNvPr>
          <p:cNvSpPr txBox="1"/>
          <p:nvPr/>
        </p:nvSpPr>
        <p:spPr>
          <a:xfrm>
            <a:off x="6291987" y="1886010"/>
            <a:ext cx="5290411" cy="161583"/>
          </a:xfrm>
          <a:prstGeom prst="rect">
            <a:avLst/>
          </a:prstGeom>
          <a:noFill/>
        </p:spPr>
        <p:txBody>
          <a:bodyPr wrap="square" lIns="0" tIns="0" rIns="0" bIns="0" anchor="ctr">
            <a:noAutofit/>
          </a:bodyPr>
          <a:lstStyle/>
          <a:p>
            <a:pPr>
              <a:lnSpc>
                <a:spcPct val="114000"/>
              </a:lnSpc>
            </a:pPr>
            <a:r>
              <a:rPr lang="en-US" sz="1050" dirty="0">
                <a:solidFill>
                  <a:schemeClr val="tx2"/>
                </a:solidFill>
              </a:rPr>
              <a:t>Revenue Growth Before &amp; After Digital Transformation</a:t>
            </a:r>
          </a:p>
        </p:txBody>
      </p:sp>
    </p:spTree>
    <p:extLst>
      <p:ext uri="{BB962C8B-B14F-4D97-AF65-F5344CB8AC3E}">
        <p14:creationId xmlns:p14="http://schemas.microsoft.com/office/powerpoint/2010/main" val="40569298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146A2-0C09-72E9-8D11-E0531CABC951}"/>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DB5B2570-B495-885E-5823-A49002001E8E}"/>
              </a:ext>
            </a:extLst>
          </p:cNvPr>
          <p:cNvSpPr>
            <a:spLocks noGrp="1"/>
          </p:cNvSpPr>
          <p:nvPr>
            <p:ph type="body" sz="quarter" idx="18"/>
          </p:nvPr>
        </p:nvSpPr>
        <p:spPr>
          <a:xfrm>
            <a:off x="3197860" y="6279450"/>
            <a:ext cx="5796280" cy="166199"/>
          </a:xfrm>
        </p:spPr>
        <p:txBody>
          <a:bodyPr>
            <a:normAutofit fontScale="92500"/>
          </a:bodyPr>
          <a:lstStyle/>
          <a:p>
            <a:r>
              <a:rPr lang="en-US" dirty="0"/>
              <a:t>How Organizations Unlock Value Through Revenue Gains and Cost Optimization</a:t>
            </a:r>
          </a:p>
        </p:txBody>
      </p:sp>
      <p:sp>
        <p:nvSpPr>
          <p:cNvPr id="4" name="Text Placeholder 3">
            <a:extLst>
              <a:ext uri="{FF2B5EF4-FFF2-40B4-BE49-F238E27FC236}">
                <a16:creationId xmlns:a16="http://schemas.microsoft.com/office/drawing/2014/main" id="{5671E340-432E-4898-2C52-1CA210F06C52}"/>
              </a:ext>
            </a:extLst>
          </p:cNvPr>
          <p:cNvSpPr>
            <a:spLocks noGrp="1"/>
          </p:cNvSpPr>
          <p:nvPr>
            <p:ph type="body" sz="quarter" idx="19"/>
          </p:nvPr>
        </p:nvSpPr>
        <p:spPr>
          <a:xfrm>
            <a:off x="609599" y="6251750"/>
            <a:ext cx="286613" cy="221599"/>
          </a:xfrm>
        </p:spPr>
        <p:txBody>
          <a:bodyPr>
            <a:normAutofit/>
          </a:bodyPr>
          <a:lstStyle/>
          <a:p>
            <a:r>
              <a:rPr lang="en-US" dirty="0"/>
              <a:t>01</a:t>
            </a:r>
          </a:p>
        </p:txBody>
      </p:sp>
      <p:sp>
        <p:nvSpPr>
          <p:cNvPr id="2" name="Text Placeholder 1">
            <a:extLst>
              <a:ext uri="{FF2B5EF4-FFF2-40B4-BE49-F238E27FC236}">
                <a16:creationId xmlns:a16="http://schemas.microsoft.com/office/drawing/2014/main" id="{D4CCC723-E264-3917-E068-55EC5A8F83A6}"/>
              </a:ext>
            </a:extLst>
          </p:cNvPr>
          <p:cNvSpPr>
            <a:spLocks noGrp="1"/>
          </p:cNvSpPr>
          <p:nvPr>
            <p:ph type="body" sz="quarter" idx="16"/>
          </p:nvPr>
        </p:nvSpPr>
        <p:spPr>
          <a:xfrm>
            <a:off x="946152" y="6279450"/>
            <a:ext cx="2203446" cy="166199"/>
          </a:xfrm>
        </p:spPr>
        <p:txBody>
          <a:bodyPr>
            <a:normAutofit/>
          </a:bodyPr>
          <a:lstStyle/>
          <a:p>
            <a:r>
              <a:rPr lang="en-US" dirty="0"/>
              <a:t>Introduction</a:t>
            </a:r>
          </a:p>
        </p:txBody>
      </p:sp>
      <p:sp>
        <p:nvSpPr>
          <p:cNvPr id="5" name="Slide Number Placeholder 4">
            <a:extLst>
              <a:ext uri="{FF2B5EF4-FFF2-40B4-BE49-F238E27FC236}">
                <a16:creationId xmlns:a16="http://schemas.microsoft.com/office/drawing/2014/main" id="{7E989149-A7F9-3196-8334-4B51DF341E16}"/>
              </a:ext>
            </a:extLst>
          </p:cNvPr>
          <p:cNvSpPr>
            <a:spLocks noGrp="1"/>
          </p:cNvSpPr>
          <p:nvPr>
            <p:ph type="sldNum" sz="quarter" idx="4"/>
          </p:nvPr>
        </p:nvSpPr>
        <p:spPr>
          <a:xfrm>
            <a:off x="11295787" y="6251750"/>
            <a:ext cx="286611" cy="189270"/>
          </a:xfrm>
        </p:spPr>
        <p:txBody>
          <a:bodyPr/>
          <a:lstStyle/>
          <a:p>
            <a:fld id="{E494F7E3-3625-40F1-897C-DFFB67D50095}" type="slidenum">
              <a:rPr lang="en-US" smtClean="0"/>
              <a:pPr/>
              <a:t>67</a:t>
            </a:fld>
            <a:endParaRPr lang="en-US"/>
          </a:p>
        </p:txBody>
      </p:sp>
      <p:sp>
        <p:nvSpPr>
          <p:cNvPr id="6" name="Text Placeholder 5">
            <a:extLst>
              <a:ext uri="{FF2B5EF4-FFF2-40B4-BE49-F238E27FC236}">
                <a16:creationId xmlns:a16="http://schemas.microsoft.com/office/drawing/2014/main" id="{DC2892D7-7C76-2137-EBE1-B53406397C40}"/>
              </a:ext>
            </a:extLst>
          </p:cNvPr>
          <p:cNvSpPr>
            <a:spLocks noGrp="1"/>
          </p:cNvSpPr>
          <p:nvPr>
            <p:ph type="body" sz="quarter" idx="15"/>
          </p:nvPr>
        </p:nvSpPr>
        <p:spPr>
          <a:xfrm>
            <a:off x="609600" y="390525"/>
            <a:ext cx="10972800" cy="760413"/>
          </a:xfrm>
        </p:spPr>
        <p:txBody>
          <a:bodyPr>
            <a:noAutofit/>
          </a:bodyPr>
          <a:lstStyle/>
          <a:p>
            <a:r>
              <a:rPr lang="en-US" dirty="0"/>
              <a:t>The Dual Impact of Digital Transformation on Business Growth and Operational Efficiency</a:t>
            </a:r>
          </a:p>
        </p:txBody>
      </p:sp>
      <p:graphicFrame>
        <p:nvGraphicFramePr>
          <p:cNvPr id="9" name="Chart 8">
            <a:extLst>
              <a:ext uri="{FF2B5EF4-FFF2-40B4-BE49-F238E27FC236}">
                <a16:creationId xmlns:a16="http://schemas.microsoft.com/office/drawing/2014/main" id="{15EF48B0-152A-B8C9-A30C-EBE9D55A0A3A}"/>
              </a:ext>
            </a:extLst>
          </p:cNvPr>
          <p:cNvGraphicFramePr/>
          <p:nvPr>
            <p:extLst>
              <p:ext uri="{D42A27DB-BD31-4B8C-83A1-F6EECF244321}">
                <p14:modId xmlns:p14="http://schemas.microsoft.com/office/powerpoint/2010/main" val="2853587159"/>
              </p:ext>
            </p:extLst>
          </p:nvPr>
        </p:nvGraphicFramePr>
        <p:xfrm>
          <a:off x="6291987" y="2047594"/>
          <a:ext cx="5003800" cy="343010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Chart 11">
            <a:extLst>
              <a:ext uri="{FF2B5EF4-FFF2-40B4-BE49-F238E27FC236}">
                <a16:creationId xmlns:a16="http://schemas.microsoft.com/office/drawing/2014/main" id="{85A9FFF9-23F6-D7ED-3F30-3AF733A32129}"/>
              </a:ext>
            </a:extLst>
          </p:cNvPr>
          <p:cNvGraphicFramePr/>
          <p:nvPr>
            <p:extLst>
              <p:ext uri="{D42A27DB-BD31-4B8C-83A1-F6EECF244321}">
                <p14:modId xmlns:p14="http://schemas.microsoft.com/office/powerpoint/2010/main" val="3931791920"/>
              </p:ext>
            </p:extLst>
          </p:nvPr>
        </p:nvGraphicFramePr>
        <p:xfrm>
          <a:off x="574528" y="2047594"/>
          <a:ext cx="5319253" cy="3430108"/>
        </p:xfrm>
        <a:graphic>
          <a:graphicData uri="http://schemas.openxmlformats.org/drawingml/2006/chart">
            <c:chart xmlns:c="http://schemas.openxmlformats.org/drawingml/2006/chart" xmlns:r="http://schemas.openxmlformats.org/officeDocument/2006/relationships" r:id="rId3"/>
          </a:graphicData>
        </a:graphic>
      </p:graphicFrame>
      <p:sp>
        <p:nvSpPr>
          <p:cNvPr id="21" name="TextBox 20">
            <a:extLst>
              <a:ext uri="{FF2B5EF4-FFF2-40B4-BE49-F238E27FC236}">
                <a16:creationId xmlns:a16="http://schemas.microsoft.com/office/drawing/2014/main" id="{AAC16CB8-A86B-1ADD-2BBE-6026EF403A91}"/>
              </a:ext>
            </a:extLst>
          </p:cNvPr>
          <p:cNvSpPr txBox="1"/>
          <p:nvPr/>
        </p:nvSpPr>
        <p:spPr>
          <a:xfrm>
            <a:off x="940798" y="1541977"/>
            <a:ext cx="5155202" cy="215444"/>
          </a:xfrm>
          <a:prstGeom prst="rect">
            <a:avLst/>
          </a:prstGeom>
          <a:noFill/>
        </p:spPr>
        <p:txBody>
          <a:bodyPr wrap="square" lIns="0" tIns="0" rIns="0" bIns="0" anchor="ctr">
            <a:noAutofit/>
          </a:bodyPr>
          <a:lstStyle/>
          <a:p>
            <a:pPr>
              <a:lnSpc>
                <a:spcPct val="114000"/>
              </a:lnSpc>
            </a:pPr>
            <a:r>
              <a:rPr lang="en-US" sz="1400" dirty="0">
                <a:solidFill>
                  <a:schemeClr val="tx2"/>
                </a:solidFill>
                <a:latin typeface="Montserrat SemiBold" pitchFamily="2" charset="0"/>
              </a:rPr>
              <a:t>Operational Cost Reductions Have Increased Over Time</a:t>
            </a:r>
          </a:p>
        </p:txBody>
      </p:sp>
      <p:sp>
        <p:nvSpPr>
          <p:cNvPr id="22" name="TextBox 21">
            <a:extLst>
              <a:ext uri="{FF2B5EF4-FFF2-40B4-BE49-F238E27FC236}">
                <a16:creationId xmlns:a16="http://schemas.microsoft.com/office/drawing/2014/main" id="{76F6ABDD-0FB1-300C-44DA-C282544122A5}"/>
              </a:ext>
            </a:extLst>
          </p:cNvPr>
          <p:cNvSpPr txBox="1"/>
          <p:nvPr/>
        </p:nvSpPr>
        <p:spPr>
          <a:xfrm>
            <a:off x="6579596" y="1541977"/>
            <a:ext cx="5003800" cy="215444"/>
          </a:xfrm>
          <a:prstGeom prst="rect">
            <a:avLst/>
          </a:prstGeom>
          <a:noFill/>
        </p:spPr>
        <p:txBody>
          <a:bodyPr wrap="square" lIns="0" tIns="0" rIns="0" bIns="0" anchor="ctr">
            <a:noAutofit/>
          </a:bodyPr>
          <a:lstStyle/>
          <a:p>
            <a:pPr>
              <a:lnSpc>
                <a:spcPct val="114000"/>
              </a:lnSpc>
            </a:pPr>
            <a:r>
              <a:rPr lang="en-US" sz="1400" dirty="0">
                <a:solidFill>
                  <a:schemeClr val="tx2"/>
                </a:solidFill>
                <a:latin typeface="Montserrat SemiBold" pitchFamily="2" charset="0"/>
              </a:rPr>
              <a:t>Revenue Growth Has Increased After Digital Initiatives</a:t>
            </a:r>
          </a:p>
        </p:txBody>
      </p:sp>
      <p:pic>
        <p:nvPicPr>
          <p:cNvPr id="29" name="Graphic 28">
            <a:extLst>
              <a:ext uri="{FF2B5EF4-FFF2-40B4-BE49-F238E27FC236}">
                <a16:creationId xmlns:a16="http://schemas.microsoft.com/office/drawing/2014/main" id="{3170994F-30D0-A806-DEA3-C87AC4149967}"/>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6267450" y="1541977"/>
            <a:ext cx="228600" cy="228600"/>
          </a:xfrm>
          <a:prstGeom prst="rect">
            <a:avLst/>
          </a:prstGeom>
        </p:spPr>
      </p:pic>
      <p:pic>
        <p:nvPicPr>
          <p:cNvPr id="30" name="Graphic 29">
            <a:extLst>
              <a:ext uri="{FF2B5EF4-FFF2-40B4-BE49-F238E27FC236}">
                <a16:creationId xmlns:a16="http://schemas.microsoft.com/office/drawing/2014/main" id="{2389387D-F8F1-3AA9-6DB6-F94B813ED36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8652" y="1541977"/>
            <a:ext cx="228600" cy="228600"/>
          </a:xfrm>
          <a:prstGeom prst="rect">
            <a:avLst/>
          </a:prstGeom>
        </p:spPr>
      </p:pic>
      <p:sp>
        <p:nvSpPr>
          <p:cNvPr id="31" name="Rectangle 30">
            <a:extLst>
              <a:ext uri="{FF2B5EF4-FFF2-40B4-BE49-F238E27FC236}">
                <a16:creationId xmlns:a16="http://schemas.microsoft.com/office/drawing/2014/main" id="{FC4A63F2-536C-8E26-B340-ADDEE191F902}"/>
              </a:ext>
            </a:extLst>
          </p:cNvPr>
          <p:cNvSpPr/>
          <p:nvPr/>
        </p:nvSpPr>
        <p:spPr>
          <a:xfrm>
            <a:off x="9986659" y="4822552"/>
            <a:ext cx="88491" cy="88491"/>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B60254AE-01A1-16E5-C90E-A72C8C4E1A21}"/>
              </a:ext>
            </a:extLst>
          </p:cNvPr>
          <p:cNvSpPr/>
          <p:nvPr/>
        </p:nvSpPr>
        <p:spPr>
          <a:xfrm>
            <a:off x="9986660" y="4663044"/>
            <a:ext cx="88491" cy="8849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471D134C-CE25-DA06-2685-9489D17AFB81}"/>
              </a:ext>
            </a:extLst>
          </p:cNvPr>
          <p:cNvSpPr txBox="1"/>
          <p:nvPr/>
        </p:nvSpPr>
        <p:spPr>
          <a:xfrm>
            <a:off x="10121037" y="4658815"/>
            <a:ext cx="1504948" cy="123111"/>
          </a:xfrm>
          <a:prstGeom prst="rect">
            <a:avLst/>
          </a:prstGeom>
          <a:noFill/>
        </p:spPr>
        <p:txBody>
          <a:bodyPr wrap="square" lIns="0" tIns="0" rIns="0" bIns="0" rtlCol="0">
            <a:spAutoFit/>
          </a:bodyPr>
          <a:lstStyle/>
          <a:p>
            <a:r>
              <a:rPr lang="en-US" sz="800" dirty="0"/>
              <a:t>After digital transformation</a:t>
            </a:r>
          </a:p>
        </p:txBody>
      </p:sp>
      <p:sp>
        <p:nvSpPr>
          <p:cNvPr id="34" name="TextBox 33">
            <a:extLst>
              <a:ext uri="{FF2B5EF4-FFF2-40B4-BE49-F238E27FC236}">
                <a16:creationId xmlns:a16="http://schemas.microsoft.com/office/drawing/2014/main" id="{F246E738-F90A-3AD3-C8EB-531F350756C9}"/>
              </a:ext>
            </a:extLst>
          </p:cNvPr>
          <p:cNvSpPr txBox="1"/>
          <p:nvPr/>
        </p:nvSpPr>
        <p:spPr>
          <a:xfrm>
            <a:off x="10121037" y="4805243"/>
            <a:ext cx="1504948" cy="123111"/>
          </a:xfrm>
          <a:prstGeom prst="rect">
            <a:avLst/>
          </a:prstGeom>
          <a:noFill/>
        </p:spPr>
        <p:txBody>
          <a:bodyPr wrap="square" lIns="0" tIns="0" rIns="0" bIns="0" rtlCol="0">
            <a:spAutoFit/>
          </a:bodyPr>
          <a:lstStyle/>
          <a:p>
            <a:r>
              <a:rPr lang="en-US" sz="800" dirty="0"/>
              <a:t>Before digital transformation</a:t>
            </a:r>
          </a:p>
        </p:txBody>
      </p:sp>
      <p:sp>
        <p:nvSpPr>
          <p:cNvPr id="7" name="TextBox 6">
            <a:extLst>
              <a:ext uri="{FF2B5EF4-FFF2-40B4-BE49-F238E27FC236}">
                <a16:creationId xmlns:a16="http://schemas.microsoft.com/office/drawing/2014/main" id="{C76EF13D-0535-DDAB-B604-EBEFACC38CDD}"/>
              </a:ext>
            </a:extLst>
          </p:cNvPr>
          <p:cNvSpPr txBox="1"/>
          <p:nvPr/>
        </p:nvSpPr>
        <p:spPr>
          <a:xfrm>
            <a:off x="609600" y="1886010"/>
            <a:ext cx="5486400" cy="165100"/>
          </a:xfrm>
          <a:prstGeom prst="rect">
            <a:avLst/>
          </a:prstGeom>
          <a:noFill/>
        </p:spPr>
        <p:txBody>
          <a:bodyPr wrap="square" lIns="0" tIns="0" rIns="0" bIns="0" anchor="ctr">
            <a:noAutofit/>
          </a:bodyPr>
          <a:lstStyle/>
          <a:p>
            <a:pPr>
              <a:lnSpc>
                <a:spcPct val="114000"/>
              </a:lnSpc>
            </a:pPr>
            <a:r>
              <a:rPr lang="en-US" sz="1050" dirty="0">
                <a:solidFill>
                  <a:schemeClr val="tx2"/>
                </a:solidFill>
              </a:rPr>
              <a:t>Operational Cost Reduction Percentage (2021-2025)</a:t>
            </a:r>
          </a:p>
        </p:txBody>
      </p:sp>
      <p:sp>
        <p:nvSpPr>
          <p:cNvPr id="8" name="TextBox 7">
            <a:extLst>
              <a:ext uri="{FF2B5EF4-FFF2-40B4-BE49-F238E27FC236}">
                <a16:creationId xmlns:a16="http://schemas.microsoft.com/office/drawing/2014/main" id="{ACBD9A03-E60F-C4C3-CF7D-F01A120A83A0}"/>
              </a:ext>
            </a:extLst>
          </p:cNvPr>
          <p:cNvSpPr txBox="1"/>
          <p:nvPr/>
        </p:nvSpPr>
        <p:spPr>
          <a:xfrm>
            <a:off x="6291987" y="1886010"/>
            <a:ext cx="5290411" cy="161583"/>
          </a:xfrm>
          <a:prstGeom prst="rect">
            <a:avLst/>
          </a:prstGeom>
          <a:noFill/>
        </p:spPr>
        <p:txBody>
          <a:bodyPr wrap="square" lIns="0" tIns="0" rIns="0" bIns="0" anchor="ctr">
            <a:noAutofit/>
          </a:bodyPr>
          <a:lstStyle/>
          <a:p>
            <a:pPr>
              <a:lnSpc>
                <a:spcPct val="114000"/>
              </a:lnSpc>
            </a:pPr>
            <a:r>
              <a:rPr lang="en-US" sz="1050" dirty="0">
                <a:solidFill>
                  <a:schemeClr val="tx2"/>
                </a:solidFill>
              </a:rPr>
              <a:t>Revenue Growth Before &amp; After Digital Transformation</a:t>
            </a:r>
          </a:p>
        </p:txBody>
      </p:sp>
    </p:spTree>
    <p:extLst>
      <p:ext uri="{BB962C8B-B14F-4D97-AF65-F5344CB8AC3E}">
        <p14:creationId xmlns:p14="http://schemas.microsoft.com/office/powerpoint/2010/main" val="407579556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96482D2-282D-5753-AA71-18068659B6E8}"/>
              </a:ext>
            </a:extLst>
          </p:cNvPr>
          <p:cNvSpPr>
            <a:spLocks noGrp="1"/>
          </p:cNvSpPr>
          <p:nvPr>
            <p:ph type="body" sz="quarter" idx="18"/>
          </p:nvPr>
        </p:nvSpPr>
        <p:spPr>
          <a:xfrm>
            <a:off x="3197860" y="6279450"/>
            <a:ext cx="5796280" cy="166199"/>
          </a:xfrm>
        </p:spPr>
        <p:txBody>
          <a:bodyPr>
            <a:normAutofit fontScale="92500"/>
          </a:bodyPr>
          <a:lstStyle/>
          <a:p>
            <a:r>
              <a:rPr lang="en-US" noProof="0" dirty="0"/>
              <a:t>Visualizing Growth, Efficiency, and Value Distribution Through Diverse Metrics</a:t>
            </a:r>
          </a:p>
        </p:txBody>
      </p:sp>
      <p:sp>
        <p:nvSpPr>
          <p:cNvPr id="4" name="Text Placeholder 3">
            <a:extLst>
              <a:ext uri="{FF2B5EF4-FFF2-40B4-BE49-F238E27FC236}">
                <a16:creationId xmlns:a16="http://schemas.microsoft.com/office/drawing/2014/main" id="{EADC4307-CB85-B832-90A3-C27917FC589B}"/>
              </a:ext>
            </a:extLst>
          </p:cNvPr>
          <p:cNvSpPr>
            <a:spLocks noGrp="1"/>
          </p:cNvSpPr>
          <p:nvPr>
            <p:ph type="body" sz="quarter" idx="19"/>
          </p:nvPr>
        </p:nvSpPr>
        <p:spPr>
          <a:xfrm>
            <a:off x="609599" y="6251750"/>
            <a:ext cx="286613" cy="221599"/>
          </a:xfrm>
        </p:spPr>
        <p:txBody>
          <a:bodyPr>
            <a:normAutofit/>
          </a:bodyPr>
          <a:lstStyle/>
          <a:p>
            <a:r>
              <a:rPr lang="en-US" dirty="0"/>
              <a:t>01</a:t>
            </a:r>
          </a:p>
        </p:txBody>
      </p:sp>
      <p:sp>
        <p:nvSpPr>
          <p:cNvPr id="2" name="Text Placeholder 1">
            <a:extLst>
              <a:ext uri="{FF2B5EF4-FFF2-40B4-BE49-F238E27FC236}">
                <a16:creationId xmlns:a16="http://schemas.microsoft.com/office/drawing/2014/main" id="{2A9FF2C7-9EAE-FB68-AAD3-312490247BFF}"/>
              </a:ext>
            </a:extLst>
          </p:cNvPr>
          <p:cNvSpPr>
            <a:spLocks noGrp="1"/>
          </p:cNvSpPr>
          <p:nvPr>
            <p:ph type="body" sz="quarter" idx="16"/>
          </p:nvPr>
        </p:nvSpPr>
        <p:spPr>
          <a:xfrm>
            <a:off x="946152" y="6279450"/>
            <a:ext cx="2203446" cy="166199"/>
          </a:xfrm>
        </p:spPr>
        <p:txBody>
          <a:bodyPr>
            <a:normAutofit/>
          </a:bodyPr>
          <a:lstStyle/>
          <a:p>
            <a:r>
              <a:rPr lang="en-US" dirty="0"/>
              <a:t>Introduction</a:t>
            </a:r>
          </a:p>
        </p:txBody>
      </p:sp>
      <p:sp>
        <p:nvSpPr>
          <p:cNvPr id="5" name="Slide Number Placeholder 4">
            <a:extLst>
              <a:ext uri="{FF2B5EF4-FFF2-40B4-BE49-F238E27FC236}">
                <a16:creationId xmlns:a16="http://schemas.microsoft.com/office/drawing/2014/main" id="{252FFB05-1307-DAB3-64B1-3B2DC0178619}"/>
              </a:ext>
            </a:extLst>
          </p:cNvPr>
          <p:cNvSpPr>
            <a:spLocks noGrp="1"/>
          </p:cNvSpPr>
          <p:nvPr>
            <p:ph type="sldNum" sz="quarter" idx="4"/>
          </p:nvPr>
        </p:nvSpPr>
        <p:spPr>
          <a:xfrm>
            <a:off x="11295787" y="6251750"/>
            <a:ext cx="286611" cy="189270"/>
          </a:xfrm>
        </p:spPr>
        <p:txBody>
          <a:bodyPr/>
          <a:lstStyle/>
          <a:p>
            <a:pPr lvl="0"/>
            <a:fld id="{E494F7E3-3625-40F1-897C-DFFB67D50095}" type="slidenum">
              <a:rPr lang="en-US" noProof="0" smtClean="0"/>
              <a:pPr lvl="0"/>
              <a:t>68</a:t>
            </a:fld>
            <a:endParaRPr lang="en-US" noProof="0"/>
          </a:p>
        </p:txBody>
      </p:sp>
      <p:sp>
        <p:nvSpPr>
          <p:cNvPr id="6" name="Text Placeholder 5">
            <a:extLst>
              <a:ext uri="{FF2B5EF4-FFF2-40B4-BE49-F238E27FC236}">
                <a16:creationId xmlns:a16="http://schemas.microsoft.com/office/drawing/2014/main" id="{98A080EC-8A20-5FB5-AF0A-E6820348472C}"/>
              </a:ext>
            </a:extLst>
          </p:cNvPr>
          <p:cNvSpPr>
            <a:spLocks noGrp="1"/>
          </p:cNvSpPr>
          <p:nvPr>
            <p:ph type="body" sz="quarter" idx="15"/>
          </p:nvPr>
        </p:nvSpPr>
        <p:spPr>
          <a:xfrm>
            <a:off x="609600" y="390525"/>
            <a:ext cx="10972800" cy="760413"/>
          </a:xfrm>
        </p:spPr>
        <p:txBody>
          <a:bodyPr>
            <a:noAutofit/>
          </a:bodyPr>
          <a:lstStyle/>
          <a:p>
            <a:r>
              <a:rPr lang="en-US" dirty="0"/>
              <a:t>Measuring the Impact of Digital Transformation on Business Growth, Operational Efficiency, and Customer Value</a:t>
            </a:r>
          </a:p>
        </p:txBody>
      </p:sp>
      <p:graphicFrame>
        <p:nvGraphicFramePr>
          <p:cNvPr id="9" name="Chart 8">
            <a:extLst>
              <a:ext uri="{FF2B5EF4-FFF2-40B4-BE49-F238E27FC236}">
                <a16:creationId xmlns:a16="http://schemas.microsoft.com/office/drawing/2014/main" id="{B418D1DD-2565-9337-ED46-C965FBCA5BC2}"/>
              </a:ext>
            </a:extLst>
          </p:cNvPr>
          <p:cNvGraphicFramePr/>
          <p:nvPr>
            <p:extLst>
              <p:ext uri="{D42A27DB-BD31-4B8C-83A1-F6EECF244321}">
                <p14:modId xmlns:p14="http://schemas.microsoft.com/office/powerpoint/2010/main" val="3729009374"/>
              </p:ext>
            </p:extLst>
          </p:nvPr>
        </p:nvGraphicFramePr>
        <p:xfrm>
          <a:off x="609599" y="1979525"/>
          <a:ext cx="3657600" cy="253318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Chart 14">
            <a:extLst>
              <a:ext uri="{FF2B5EF4-FFF2-40B4-BE49-F238E27FC236}">
                <a16:creationId xmlns:a16="http://schemas.microsoft.com/office/drawing/2014/main" id="{32FFF004-CFAD-6BC7-17DD-BC3EC835D99B}"/>
              </a:ext>
            </a:extLst>
          </p:cNvPr>
          <p:cNvGraphicFramePr>
            <a:graphicFrameLocks/>
          </p:cNvGraphicFramePr>
          <p:nvPr>
            <p:extLst>
              <p:ext uri="{D42A27DB-BD31-4B8C-83A1-F6EECF244321}">
                <p14:modId xmlns:p14="http://schemas.microsoft.com/office/powerpoint/2010/main" val="2934165514"/>
              </p:ext>
            </p:extLst>
          </p:nvPr>
        </p:nvGraphicFramePr>
        <p:xfrm>
          <a:off x="4267199" y="1979525"/>
          <a:ext cx="3657600" cy="25331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Chart 17">
            <a:extLst>
              <a:ext uri="{FF2B5EF4-FFF2-40B4-BE49-F238E27FC236}">
                <a16:creationId xmlns:a16="http://schemas.microsoft.com/office/drawing/2014/main" id="{57C16D76-B491-EE02-1F49-BBF76817C35B}"/>
              </a:ext>
            </a:extLst>
          </p:cNvPr>
          <p:cNvGraphicFramePr>
            <a:graphicFrameLocks/>
          </p:cNvGraphicFramePr>
          <p:nvPr>
            <p:extLst>
              <p:ext uri="{D42A27DB-BD31-4B8C-83A1-F6EECF244321}">
                <p14:modId xmlns:p14="http://schemas.microsoft.com/office/powerpoint/2010/main" val="2832940376"/>
              </p:ext>
            </p:extLst>
          </p:nvPr>
        </p:nvGraphicFramePr>
        <p:xfrm>
          <a:off x="7924800" y="1979525"/>
          <a:ext cx="3657600" cy="2533187"/>
        </p:xfrm>
        <a:graphic>
          <a:graphicData uri="http://schemas.openxmlformats.org/drawingml/2006/chart">
            <c:chart xmlns:c="http://schemas.openxmlformats.org/drawingml/2006/chart" xmlns:r="http://schemas.openxmlformats.org/officeDocument/2006/relationships" r:id="rId4"/>
          </a:graphicData>
        </a:graphic>
      </p:graphicFrame>
      <p:sp>
        <p:nvSpPr>
          <p:cNvPr id="24" name="TextBox 23">
            <a:extLst>
              <a:ext uri="{FF2B5EF4-FFF2-40B4-BE49-F238E27FC236}">
                <a16:creationId xmlns:a16="http://schemas.microsoft.com/office/drawing/2014/main" id="{5E835A2A-27B9-BC45-5264-D9617EAC4549}"/>
              </a:ext>
            </a:extLst>
          </p:cNvPr>
          <p:cNvSpPr txBox="1"/>
          <p:nvPr/>
        </p:nvSpPr>
        <p:spPr>
          <a:xfrm>
            <a:off x="8363578" y="4708129"/>
            <a:ext cx="2780044" cy="406458"/>
          </a:xfrm>
          <a:prstGeom prst="rect">
            <a:avLst/>
          </a:prstGeom>
          <a:noFill/>
        </p:spPr>
        <p:txBody>
          <a:bodyPr wrap="square" lIns="0" tIns="0" rIns="0" bIns="0">
            <a:no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546"/>
                </a:solidFill>
                <a:effectLst/>
                <a:uLnTx/>
                <a:uFillTx/>
                <a:latin typeface="Montserrat SemiBold" pitchFamily="2" charset="0"/>
                <a:ea typeface="+mn-ea"/>
                <a:cs typeface="+mn-cs"/>
              </a:rPr>
              <a:t>Contribution of Business Value by Focus Area</a:t>
            </a:r>
          </a:p>
        </p:txBody>
      </p:sp>
      <p:sp>
        <p:nvSpPr>
          <p:cNvPr id="26" name="TextBox 25">
            <a:extLst>
              <a:ext uri="{FF2B5EF4-FFF2-40B4-BE49-F238E27FC236}">
                <a16:creationId xmlns:a16="http://schemas.microsoft.com/office/drawing/2014/main" id="{C825FE29-E1AB-C64D-3422-CEB64D756546}"/>
              </a:ext>
            </a:extLst>
          </p:cNvPr>
          <p:cNvSpPr txBox="1"/>
          <p:nvPr/>
        </p:nvSpPr>
        <p:spPr>
          <a:xfrm>
            <a:off x="8118907" y="5152133"/>
            <a:ext cx="3269386" cy="758606"/>
          </a:xfrm>
          <a:prstGeom prst="rect">
            <a:avLst/>
          </a:prstGeom>
          <a:noFill/>
        </p:spPr>
        <p:txBody>
          <a:bodyPr wrap="square" lIns="0" tIns="0" rIns="0" bIns="0">
            <a:no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Montserrat"/>
                <a:ea typeface="+mn-ea"/>
                <a:cs typeface="+mn-cs"/>
              </a:rPr>
              <a:t>This doughnut chart visualizes the distribution of business value across digital priorities, showing revenue and operational efficiency as the largest drivers of impact.</a:t>
            </a:r>
          </a:p>
        </p:txBody>
      </p:sp>
      <p:sp>
        <p:nvSpPr>
          <p:cNvPr id="27" name="TextBox 26">
            <a:extLst>
              <a:ext uri="{FF2B5EF4-FFF2-40B4-BE49-F238E27FC236}">
                <a16:creationId xmlns:a16="http://schemas.microsoft.com/office/drawing/2014/main" id="{A1B7F24A-5CC3-7A49-9F9C-B7554D7F5E9B}"/>
              </a:ext>
            </a:extLst>
          </p:cNvPr>
          <p:cNvSpPr txBox="1"/>
          <p:nvPr/>
        </p:nvSpPr>
        <p:spPr>
          <a:xfrm>
            <a:off x="4705977" y="4708129"/>
            <a:ext cx="2780044" cy="406458"/>
          </a:xfrm>
          <a:prstGeom prst="rect">
            <a:avLst/>
          </a:prstGeom>
          <a:noFill/>
        </p:spPr>
        <p:txBody>
          <a:bodyPr wrap="square" lIns="0" tIns="0" rIns="0" bIns="0">
            <a:no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546"/>
                </a:solidFill>
                <a:effectLst/>
                <a:uLnTx/>
                <a:uFillTx/>
                <a:latin typeface="Montserrat SemiBold" pitchFamily="2" charset="0"/>
                <a:ea typeface="+mn-ea"/>
                <a:cs typeface="+mn-cs"/>
              </a:rPr>
              <a:t>Cumulative Operational Cost Reduction (2021–2025)</a:t>
            </a:r>
          </a:p>
        </p:txBody>
      </p:sp>
      <p:sp>
        <p:nvSpPr>
          <p:cNvPr id="28" name="TextBox 27">
            <a:extLst>
              <a:ext uri="{FF2B5EF4-FFF2-40B4-BE49-F238E27FC236}">
                <a16:creationId xmlns:a16="http://schemas.microsoft.com/office/drawing/2014/main" id="{CCD7B73D-0866-6438-5E83-94F1775BD4EC}"/>
              </a:ext>
            </a:extLst>
          </p:cNvPr>
          <p:cNvSpPr txBox="1"/>
          <p:nvPr/>
        </p:nvSpPr>
        <p:spPr>
          <a:xfrm>
            <a:off x="4461306" y="5152133"/>
            <a:ext cx="3269386" cy="758606"/>
          </a:xfrm>
          <a:prstGeom prst="rect">
            <a:avLst/>
          </a:prstGeom>
          <a:noFill/>
        </p:spPr>
        <p:txBody>
          <a:bodyPr wrap="square" lIns="0" tIns="0" rIns="0" bIns="0">
            <a:no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Montserrat"/>
                <a:ea typeface="+mn-ea"/>
                <a:cs typeface="+mn-cs"/>
              </a:rPr>
              <a:t>The area chart demonstrates how operational cost savings accumulate over time, reflecting the long-term, compounding value of digital transformation.</a:t>
            </a:r>
          </a:p>
        </p:txBody>
      </p:sp>
      <p:sp>
        <p:nvSpPr>
          <p:cNvPr id="29" name="TextBox 28">
            <a:extLst>
              <a:ext uri="{FF2B5EF4-FFF2-40B4-BE49-F238E27FC236}">
                <a16:creationId xmlns:a16="http://schemas.microsoft.com/office/drawing/2014/main" id="{3BB155F3-FB67-0B0D-987E-06D57AB944AD}"/>
              </a:ext>
            </a:extLst>
          </p:cNvPr>
          <p:cNvSpPr txBox="1"/>
          <p:nvPr/>
        </p:nvSpPr>
        <p:spPr>
          <a:xfrm>
            <a:off x="1048377" y="4708129"/>
            <a:ext cx="2780044" cy="406458"/>
          </a:xfrm>
          <a:prstGeom prst="rect">
            <a:avLst/>
          </a:prstGeom>
          <a:noFill/>
        </p:spPr>
        <p:txBody>
          <a:bodyPr wrap="square" lIns="0" tIns="0" rIns="0" bIns="0">
            <a:no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546"/>
                </a:solidFill>
                <a:effectLst/>
                <a:uLnTx/>
                <a:uFillTx/>
                <a:latin typeface="Montserrat SemiBold" pitchFamily="2" charset="0"/>
                <a:ea typeface="+mn-ea"/>
                <a:cs typeface="+mn-cs"/>
              </a:rPr>
              <a:t>Revenue Growth Before &amp; After Digital Transformation</a:t>
            </a:r>
          </a:p>
        </p:txBody>
      </p:sp>
      <p:sp>
        <p:nvSpPr>
          <p:cNvPr id="30" name="TextBox 29">
            <a:extLst>
              <a:ext uri="{FF2B5EF4-FFF2-40B4-BE49-F238E27FC236}">
                <a16:creationId xmlns:a16="http://schemas.microsoft.com/office/drawing/2014/main" id="{31627A9C-9B14-7EF9-BA3F-4AFC06BCBD03}"/>
              </a:ext>
            </a:extLst>
          </p:cNvPr>
          <p:cNvSpPr txBox="1"/>
          <p:nvPr/>
        </p:nvSpPr>
        <p:spPr>
          <a:xfrm>
            <a:off x="803706" y="5152133"/>
            <a:ext cx="3269386" cy="758606"/>
          </a:xfrm>
          <a:prstGeom prst="rect">
            <a:avLst/>
          </a:prstGeom>
          <a:noFill/>
        </p:spPr>
        <p:txBody>
          <a:bodyPr wrap="square" lIns="0" tIns="0" rIns="0" bIns="0">
            <a:no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Montserrat"/>
                <a:ea typeface="+mn-ea"/>
                <a:cs typeface="+mn-cs"/>
              </a:rPr>
              <a:t>This column chart highlights significant revenue growth following the implementation of digital initiatives, with clear before-and-after comparisons for each company.</a:t>
            </a:r>
          </a:p>
        </p:txBody>
      </p:sp>
      <p:sp>
        <p:nvSpPr>
          <p:cNvPr id="13" name="Text Placeholder 44">
            <a:extLst>
              <a:ext uri="{FF2B5EF4-FFF2-40B4-BE49-F238E27FC236}">
                <a16:creationId xmlns:a16="http://schemas.microsoft.com/office/drawing/2014/main" id="{3512A71F-4757-8EBA-CB53-408FE209B5A2}"/>
              </a:ext>
            </a:extLst>
          </p:cNvPr>
          <p:cNvSpPr txBox="1">
            <a:spLocks/>
          </p:cNvSpPr>
          <p:nvPr/>
        </p:nvSpPr>
        <p:spPr>
          <a:xfrm>
            <a:off x="1283479" y="1541977"/>
            <a:ext cx="10104814" cy="249299"/>
          </a:xfrm>
          <a:prstGeom prst="rect">
            <a:avLst/>
          </a:prstGeom>
        </p:spPr>
        <p:txBody>
          <a:bodyPr lIns="0" tIns="0" rIns="0" bIns="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14000"/>
              </a:lnSpc>
              <a:buNone/>
              <a:defRPr/>
            </a:pPr>
            <a:r>
              <a:rPr lang="en-US" sz="1800" dirty="0">
                <a:solidFill>
                  <a:srgbClr val="002546"/>
                </a:solidFill>
                <a:latin typeface="Montserrat SemiBold" pitchFamily="2" charset="0"/>
              </a:rPr>
              <a:t>Visualizing Growth, Efficiency, and Value Distribution Through Diverse Metrics</a:t>
            </a:r>
          </a:p>
        </p:txBody>
      </p:sp>
      <p:grpSp>
        <p:nvGrpSpPr>
          <p:cNvPr id="14" name="Group 13">
            <a:extLst>
              <a:ext uri="{FF2B5EF4-FFF2-40B4-BE49-F238E27FC236}">
                <a16:creationId xmlns:a16="http://schemas.microsoft.com/office/drawing/2014/main" id="{2B211271-1D8E-34A0-8A53-1DC75CE07F22}"/>
              </a:ext>
            </a:extLst>
          </p:cNvPr>
          <p:cNvGrpSpPr/>
          <p:nvPr/>
        </p:nvGrpSpPr>
        <p:grpSpPr>
          <a:xfrm>
            <a:off x="609601" y="1561908"/>
            <a:ext cx="571759" cy="209438"/>
            <a:chOff x="612215" y="3436053"/>
            <a:chExt cx="954475" cy="344047"/>
          </a:xfrm>
        </p:grpSpPr>
        <p:sp>
          <p:nvSpPr>
            <p:cNvPr id="16" name="Parallelogram 15">
              <a:extLst>
                <a:ext uri="{FF2B5EF4-FFF2-40B4-BE49-F238E27FC236}">
                  <a16:creationId xmlns:a16="http://schemas.microsoft.com/office/drawing/2014/main" id="{11C92108-2999-4060-E1B6-4F34D77C165F}"/>
                </a:ext>
              </a:extLst>
            </p:cNvPr>
            <p:cNvSpPr/>
            <p:nvPr/>
          </p:nvSpPr>
          <p:spPr>
            <a:xfrm>
              <a:off x="1133302" y="3436053"/>
              <a:ext cx="433388" cy="344047"/>
            </a:xfrm>
            <a:prstGeom prst="parallelogram">
              <a:avLst>
                <a:gd name="adj" fmla="val 7812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17" name="Parallelogram 16">
              <a:extLst>
                <a:ext uri="{FF2B5EF4-FFF2-40B4-BE49-F238E27FC236}">
                  <a16:creationId xmlns:a16="http://schemas.microsoft.com/office/drawing/2014/main" id="{D6203E29-4FA8-AE4B-C915-9B006E432069}"/>
                </a:ext>
              </a:extLst>
            </p:cNvPr>
            <p:cNvSpPr/>
            <p:nvPr/>
          </p:nvSpPr>
          <p:spPr>
            <a:xfrm>
              <a:off x="858906" y="3436053"/>
              <a:ext cx="378317" cy="344047"/>
            </a:xfrm>
            <a:prstGeom prst="parallelogram">
              <a:avLst>
                <a:gd name="adj" fmla="val 78127"/>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ontserrat"/>
                <a:ea typeface="+mn-ea"/>
                <a:cs typeface="+mn-cs"/>
              </a:endParaRPr>
            </a:p>
          </p:txBody>
        </p:sp>
        <p:sp>
          <p:nvSpPr>
            <p:cNvPr id="25" name="Parallelogram 24">
              <a:extLst>
                <a:ext uri="{FF2B5EF4-FFF2-40B4-BE49-F238E27FC236}">
                  <a16:creationId xmlns:a16="http://schemas.microsoft.com/office/drawing/2014/main" id="{FAC5A415-49B8-D0EE-B7E1-FEF550C9F359}"/>
                </a:ext>
              </a:extLst>
            </p:cNvPr>
            <p:cNvSpPr/>
            <p:nvPr/>
          </p:nvSpPr>
          <p:spPr>
            <a:xfrm>
              <a:off x="612215" y="3436053"/>
              <a:ext cx="350612" cy="344047"/>
            </a:xfrm>
            <a:prstGeom prst="parallelogram">
              <a:avLst>
                <a:gd name="adj" fmla="val 78127"/>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ontserrat"/>
                <a:ea typeface="+mn-ea"/>
                <a:cs typeface="+mn-cs"/>
              </a:endParaRPr>
            </a:p>
          </p:txBody>
        </p:sp>
      </p:grpSp>
    </p:spTree>
    <p:extLst>
      <p:ext uri="{BB962C8B-B14F-4D97-AF65-F5344CB8AC3E}">
        <p14:creationId xmlns:p14="http://schemas.microsoft.com/office/powerpoint/2010/main" val="382876553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F74FCAE-4860-53EF-601E-A645A60E3C81}"/>
              </a:ext>
            </a:extLst>
          </p:cNvPr>
          <p:cNvSpPr>
            <a:spLocks noGrp="1"/>
          </p:cNvSpPr>
          <p:nvPr>
            <p:ph type="body" sz="quarter" idx="18"/>
          </p:nvPr>
        </p:nvSpPr>
        <p:spPr>
          <a:xfrm>
            <a:off x="3197860" y="6279450"/>
            <a:ext cx="5796280" cy="166199"/>
          </a:xfrm>
        </p:spPr>
        <p:txBody>
          <a:bodyPr>
            <a:normAutofit fontScale="92500"/>
          </a:bodyPr>
          <a:lstStyle/>
          <a:p>
            <a:r>
              <a:rPr lang="en-US" dirty="0"/>
              <a:t>Tracking Performance Gains in Growth, Customer Experience, and Market Agility</a:t>
            </a:r>
          </a:p>
        </p:txBody>
      </p:sp>
      <p:sp>
        <p:nvSpPr>
          <p:cNvPr id="4" name="Text Placeholder 3">
            <a:extLst>
              <a:ext uri="{FF2B5EF4-FFF2-40B4-BE49-F238E27FC236}">
                <a16:creationId xmlns:a16="http://schemas.microsoft.com/office/drawing/2014/main" id="{FC73C490-58F7-BB50-38A9-F2B5C08EDB88}"/>
              </a:ext>
            </a:extLst>
          </p:cNvPr>
          <p:cNvSpPr>
            <a:spLocks noGrp="1"/>
          </p:cNvSpPr>
          <p:nvPr>
            <p:ph type="body" sz="quarter" idx="19"/>
          </p:nvPr>
        </p:nvSpPr>
        <p:spPr>
          <a:xfrm>
            <a:off x="609599" y="6251750"/>
            <a:ext cx="286613" cy="221599"/>
          </a:xfrm>
        </p:spPr>
        <p:txBody>
          <a:bodyPr>
            <a:normAutofit/>
          </a:bodyPr>
          <a:lstStyle/>
          <a:p>
            <a:r>
              <a:rPr lang="en-US" dirty="0"/>
              <a:t>01</a:t>
            </a:r>
          </a:p>
        </p:txBody>
      </p:sp>
      <p:sp>
        <p:nvSpPr>
          <p:cNvPr id="2" name="Text Placeholder 1">
            <a:extLst>
              <a:ext uri="{FF2B5EF4-FFF2-40B4-BE49-F238E27FC236}">
                <a16:creationId xmlns:a16="http://schemas.microsoft.com/office/drawing/2014/main" id="{62127693-502A-024C-C474-1385F143BDA7}"/>
              </a:ext>
            </a:extLst>
          </p:cNvPr>
          <p:cNvSpPr>
            <a:spLocks noGrp="1"/>
          </p:cNvSpPr>
          <p:nvPr>
            <p:ph type="body" sz="quarter" idx="16"/>
          </p:nvPr>
        </p:nvSpPr>
        <p:spPr>
          <a:xfrm>
            <a:off x="946152" y="6279450"/>
            <a:ext cx="2203446" cy="166199"/>
          </a:xfrm>
        </p:spPr>
        <p:txBody>
          <a:bodyPr>
            <a:normAutofit/>
          </a:bodyPr>
          <a:lstStyle/>
          <a:p>
            <a:r>
              <a:rPr lang="en-US" dirty="0"/>
              <a:t>Introduction</a:t>
            </a:r>
          </a:p>
        </p:txBody>
      </p:sp>
      <p:sp>
        <p:nvSpPr>
          <p:cNvPr id="5" name="Slide Number Placeholder 4">
            <a:extLst>
              <a:ext uri="{FF2B5EF4-FFF2-40B4-BE49-F238E27FC236}">
                <a16:creationId xmlns:a16="http://schemas.microsoft.com/office/drawing/2014/main" id="{43F7A65E-A62A-E0A3-CECB-2C8135A1A3F1}"/>
              </a:ext>
            </a:extLst>
          </p:cNvPr>
          <p:cNvSpPr>
            <a:spLocks noGrp="1"/>
          </p:cNvSpPr>
          <p:nvPr>
            <p:ph type="sldNum" sz="quarter" idx="4"/>
          </p:nvPr>
        </p:nvSpPr>
        <p:spPr>
          <a:xfrm>
            <a:off x="11295787" y="6251750"/>
            <a:ext cx="286611" cy="189270"/>
          </a:xfrm>
        </p:spPr>
        <p:txBody>
          <a:bodyPr/>
          <a:lstStyle/>
          <a:p>
            <a:pPr lvl="0"/>
            <a:fld id="{E494F7E3-3625-40F1-897C-DFFB67D50095}" type="slidenum">
              <a:rPr lang="en-US" noProof="0" smtClean="0"/>
              <a:pPr lvl="0"/>
              <a:t>69</a:t>
            </a:fld>
            <a:endParaRPr lang="en-US" noProof="0"/>
          </a:p>
        </p:txBody>
      </p:sp>
      <p:sp>
        <p:nvSpPr>
          <p:cNvPr id="6" name="Text Placeholder 5">
            <a:extLst>
              <a:ext uri="{FF2B5EF4-FFF2-40B4-BE49-F238E27FC236}">
                <a16:creationId xmlns:a16="http://schemas.microsoft.com/office/drawing/2014/main" id="{C8D48810-E965-25FC-98BF-CD610338B9ED}"/>
              </a:ext>
            </a:extLst>
          </p:cNvPr>
          <p:cNvSpPr>
            <a:spLocks noGrp="1"/>
          </p:cNvSpPr>
          <p:nvPr>
            <p:ph type="body" sz="quarter" idx="15"/>
          </p:nvPr>
        </p:nvSpPr>
        <p:spPr>
          <a:xfrm>
            <a:off x="609600" y="390525"/>
            <a:ext cx="10972800" cy="760413"/>
          </a:xfrm>
        </p:spPr>
        <p:txBody>
          <a:bodyPr>
            <a:noAutofit/>
          </a:bodyPr>
          <a:lstStyle/>
          <a:p>
            <a:r>
              <a:rPr lang="en-US" dirty="0"/>
              <a:t>A Comprehensive Data-Driven View of Digital Transformation’s Business Impact Across Key Metrics</a:t>
            </a:r>
          </a:p>
        </p:txBody>
      </p:sp>
      <p:graphicFrame>
        <p:nvGraphicFramePr>
          <p:cNvPr id="7" name="Chart 6">
            <a:extLst>
              <a:ext uri="{FF2B5EF4-FFF2-40B4-BE49-F238E27FC236}">
                <a16:creationId xmlns:a16="http://schemas.microsoft.com/office/drawing/2014/main" id="{223CCD5F-7994-65E9-21CF-F2FC96FD8DD2}"/>
              </a:ext>
            </a:extLst>
          </p:cNvPr>
          <p:cNvGraphicFramePr/>
          <p:nvPr>
            <p:extLst>
              <p:ext uri="{D42A27DB-BD31-4B8C-83A1-F6EECF244321}">
                <p14:modId xmlns:p14="http://schemas.microsoft.com/office/powerpoint/2010/main" val="620837676"/>
              </p:ext>
            </p:extLst>
          </p:nvPr>
        </p:nvGraphicFramePr>
        <p:xfrm>
          <a:off x="609598" y="1805305"/>
          <a:ext cx="5334001" cy="1791888"/>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60CBF56D-B900-F06E-060A-52461BC3EC1B}"/>
              </a:ext>
            </a:extLst>
          </p:cNvPr>
          <p:cNvSpPr txBox="1"/>
          <p:nvPr/>
        </p:nvSpPr>
        <p:spPr>
          <a:xfrm>
            <a:off x="609600" y="1562100"/>
            <a:ext cx="5333999" cy="195157"/>
          </a:xfrm>
          <a:prstGeom prst="rect">
            <a:avLst/>
          </a:prstGeom>
          <a:noFill/>
        </p:spPr>
        <p:txBody>
          <a:bodyPr wrap="square" lIns="0" tIns="0" rIns="0" bIns="0">
            <a:no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546"/>
                </a:solidFill>
                <a:effectLst/>
                <a:uLnTx/>
                <a:uFillTx/>
                <a:latin typeface="Montserrat SemiBold" pitchFamily="2" charset="0"/>
                <a:ea typeface="+mn-ea"/>
                <a:cs typeface="+mn-cs"/>
              </a:rPr>
              <a:t>Revenue Growth Before &amp; After Digital Transformation</a:t>
            </a:r>
          </a:p>
        </p:txBody>
      </p:sp>
      <p:sp>
        <p:nvSpPr>
          <p:cNvPr id="10" name="TextBox 9">
            <a:extLst>
              <a:ext uri="{FF2B5EF4-FFF2-40B4-BE49-F238E27FC236}">
                <a16:creationId xmlns:a16="http://schemas.microsoft.com/office/drawing/2014/main" id="{3A60747A-A5AB-6101-5304-85C72FC14EF0}"/>
              </a:ext>
            </a:extLst>
          </p:cNvPr>
          <p:cNvSpPr txBox="1">
            <a:spLocks/>
          </p:cNvSpPr>
          <p:nvPr/>
        </p:nvSpPr>
        <p:spPr>
          <a:xfrm>
            <a:off x="6253552" y="1562100"/>
            <a:ext cx="5333999" cy="195157"/>
          </a:xfrm>
          <a:prstGeom prst="rect">
            <a:avLst/>
          </a:prstGeom>
          <a:noFill/>
        </p:spPr>
        <p:txBody>
          <a:bodyPr wrap="square" lIns="0" tIns="0" rIns="0" bIns="0">
            <a:no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546"/>
                </a:solidFill>
                <a:effectLst/>
                <a:uLnTx/>
                <a:uFillTx/>
                <a:latin typeface="Montserrat SemiBold" pitchFamily="2" charset="0"/>
                <a:ea typeface="+mn-ea"/>
                <a:cs typeface="+mn-cs"/>
              </a:rPr>
              <a:t>Cumulative Operational Cost Reduction (2021–2025)</a:t>
            </a:r>
          </a:p>
        </p:txBody>
      </p:sp>
      <p:sp>
        <p:nvSpPr>
          <p:cNvPr id="11" name="TextBox 10">
            <a:extLst>
              <a:ext uri="{FF2B5EF4-FFF2-40B4-BE49-F238E27FC236}">
                <a16:creationId xmlns:a16="http://schemas.microsoft.com/office/drawing/2014/main" id="{02C9A977-3424-736A-CB79-3E02EE5840A7}"/>
              </a:ext>
            </a:extLst>
          </p:cNvPr>
          <p:cNvSpPr txBox="1">
            <a:spLocks/>
          </p:cNvSpPr>
          <p:nvPr/>
        </p:nvSpPr>
        <p:spPr>
          <a:xfrm>
            <a:off x="609600" y="3920336"/>
            <a:ext cx="5333999" cy="195157"/>
          </a:xfrm>
          <a:prstGeom prst="rect">
            <a:avLst/>
          </a:prstGeom>
          <a:noFill/>
        </p:spPr>
        <p:txBody>
          <a:bodyPr wrap="square" lIns="0" tIns="0" rIns="0" bIns="0">
            <a:no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546"/>
                </a:solidFill>
                <a:effectLst/>
                <a:uLnTx/>
                <a:uFillTx/>
                <a:latin typeface="Montserrat SemiBold" pitchFamily="2" charset="0"/>
                <a:ea typeface="+mn-ea"/>
                <a:cs typeface="+mn-cs"/>
              </a:rPr>
              <a:t>Business Value Contribution by Focus Area</a:t>
            </a:r>
          </a:p>
        </p:txBody>
      </p:sp>
      <p:sp>
        <p:nvSpPr>
          <p:cNvPr id="12" name="TextBox 11">
            <a:extLst>
              <a:ext uri="{FF2B5EF4-FFF2-40B4-BE49-F238E27FC236}">
                <a16:creationId xmlns:a16="http://schemas.microsoft.com/office/drawing/2014/main" id="{17428B76-F0C5-ECE7-B043-E7B108116F56}"/>
              </a:ext>
            </a:extLst>
          </p:cNvPr>
          <p:cNvSpPr txBox="1">
            <a:spLocks/>
          </p:cNvSpPr>
          <p:nvPr/>
        </p:nvSpPr>
        <p:spPr>
          <a:xfrm>
            <a:off x="6253552" y="3920336"/>
            <a:ext cx="5333999" cy="195157"/>
          </a:xfrm>
          <a:prstGeom prst="rect">
            <a:avLst/>
          </a:prstGeom>
          <a:noFill/>
        </p:spPr>
        <p:txBody>
          <a:bodyPr wrap="square" lIns="0" tIns="0" rIns="0" bIns="0">
            <a:no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546"/>
                </a:solidFill>
                <a:effectLst/>
                <a:uLnTx/>
                <a:uFillTx/>
                <a:latin typeface="Montserrat SemiBold" pitchFamily="2" charset="0"/>
                <a:ea typeface="+mn-ea"/>
                <a:cs typeface="+mn-cs"/>
              </a:rPr>
              <a:t>Customer Satisfaction Score Improvement (2021–2025)</a:t>
            </a:r>
          </a:p>
        </p:txBody>
      </p:sp>
      <p:graphicFrame>
        <p:nvGraphicFramePr>
          <p:cNvPr id="15" name="Chart 14">
            <a:extLst>
              <a:ext uri="{FF2B5EF4-FFF2-40B4-BE49-F238E27FC236}">
                <a16:creationId xmlns:a16="http://schemas.microsoft.com/office/drawing/2014/main" id="{E3FBF65D-BE86-E684-2E22-A28B7EA05674}"/>
              </a:ext>
            </a:extLst>
          </p:cNvPr>
          <p:cNvGraphicFramePr>
            <a:graphicFrameLocks/>
          </p:cNvGraphicFramePr>
          <p:nvPr>
            <p:extLst>
              <p:ext uri="{D42A27DB-BD31-4B8C-83A1-F6EECF244321}">
                <p14:modId xmlns:p14="http://schemas.microsoft.com/office/powerpoint/2010/main" val="377903685"/>
              </p:ext>
            </p:extLst>
          </p:nvPr>
        </p:nvGraphicFramePr>
        <p:xfrm>
          <a:off x="609598" y="4068385"/>
          <a:ext cx="5334001" cy="179188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Chart 17">
            <a:extLst>
              <a:ext uri="{FF2B5EF4-FFF2-40B4-BE49-F238E27FC236}">
                <a16:creationId xmlns:a16="http://schemas.microsoft.com/office/drawing/2014/main" id="{53801597-3D41-5D9D-00B1-1BC146134EB2}"/>
              </a:ext>
            </a:extLst>
          </p:cNvPr>
          <p:cNvGraphicFramePr>
            <a:graphicFrameLocks/>
          </p:cNvGraphicFramePr>
          <p:nvPr>
            <p:extLst>
              <p:ext uri="{D42A27DB-BD31-4B8C-83A1-F6EECF244321}">
                <p14:modId xmlns:p14="http://schemas.microsoft.com/office/powerpoint/2010/main" val="2546859508"/>
              </p:ext>
            </p:extLst>
          </p:nvPr>
        </p:nvGraphicFramePr>
        <p:xfrm>
          <a:off x="6248399" y="4118117"/>
          <a:ext cx="5334001" cy="1791888"/>
        </p:xfrm>
        <a:graphic>
          <a:graphicData uri="http://schemas.openxmlformats.org/drawingml/2006/chart">
            <c:chart xmlns:c="http://schemas.openxmlformats.org/drawingml/2006/chart" xmlns:r="http://schemas.openxmlformats.org/officeDocument/2006/relationships" r:id="rId4"/>
          </a:graphicData>
        </a:graphic>
      </p:graphicFrame>
      <p:grpSp>
        <p:nvGrpSpPr>
          <p:cNvPr id="31" name="Group 30">
            <a:extLst>
              <a:ext uri="{FF2B5EF4-FFF2-40B4-BE49-F238E27FC236}">
                <a16:creationId xmlns:a16="http://schemas.microsoft.com/office/drawing/2014/main" id="{2D62DF3F-1094-A424-4A29-88AE0F6029F9}"/>
              </a:ext>
            </a:extLst>
          </p:cNvPr>
          <p:cNvGrpSpPr/>
          <p:nvPr/>
        </p:nvGrpSpPr>
        <p:grpSpPr>
          <a:xfrm>
            <a:off x="6248400" y="1805305"/>
            <a:ext cx="5334000" cy="1791888"/>
            <a:chOff x="6248400" y="2025960"/>
            <a:chExt cx="5334000" cy="1695562"/>
          </a:xfrm>
        </p:grpSpPr>
        <p:grpSp>
          <p:nvGrpSpPr>
            <p:cNvPr id="29" name="Group 28">
              <a:extLst>
                <a:ext uri="{FF2B5EF4-FFF2-40B4-BE49-F238E27FC236}">
                  <a16:creationId xmlns:a16="http://schemas.microsoft.com/office/drawing/2014/main" id="{466304D3-7AA0-412C-3FC1-58C67C50FF83}"/>
                </a:ext>
              </a:extLst>
            </p:cNvPr>
            <p:cNvGrpSpPr/>
            <p:nvPr/>
          </p:nvGrpSpPr>
          <p:grpSpPr>
            <a:xfrm>
              <a:off x="6248400" y="2025960"/>
              <a:ext cx="5334000" cy="1695562"/>
              <a:chOff x="6248400" y="2025960"/>
              <a:chExt cx="5334000" cy="1695562"/>
            </a:xfrm>
          </p:grpSpPr>
          <p:graphicFrame>
            <p:nvGraphicFramePr>
              <p:cNvPr id="9" name="Chart 8">
                <a:extLst>
                  <a:ext uri="{FF2B5EF4-FFF2-40B4-BE49-F238E27FC236}">
                    <a16:creationId xmlns:a16="http://schemas.microsoft.com/office/drawing/2014/main" id="{4777F850-B8A4-591A-F232-501424595B25}"/>
                  </a:ext>
                </a:extLst>
              </p:cNvPr>
              <p:cNvGraphicFramePr>
                <a:graphicFrameLocks/>
              </p:cNvGraphicFramePr>
              <p:nvPr/>
            </p:nvGraphicFramePr>
            <p:xfrm>
              <a:off x="6248400" y="2025960"/>
              <a:ext cx="5334000" cy="1695562"/>
            </p:xfrm>
            <a:graphic>
              <a:graphicData uri="http://schemas.openxmlformats.org/drawingml/2006/chart">
                <c:chart xmlns:c="http://schemas.openxmlformats.org/drawingml/2006/chart" xmlns:r="http://schemas.openxmlformats.org/officeDocument/2006/relationships" r:id="rId5"/>
              </a:graphicData>
            </a:graphic>
          </p:graphicFrame>
          <p:sp>
            <p:nvSpPr>
              <p:cNvPr id="19" name="Oval 18">
                <a:extLst>
                  <a:ext uri="{FF2B5EF4-FFF2-40B4-BE49-F238E27FC236}">
                    <a16:creationId xmlns:a16="http://schemas.microsoft.com/office/drawing/2014/main" id="{62C4A1F4-F487-53E3-E504-73CB7F4962AC}"/>
                  </a:ext>
                </a:extLst>
              </p:cNvPr>
              <p:cNvSpPr/>
              <p:nvPr/>
            </p:nvSpPr>
            <p:spPr>
              <a:xfrm>
                <a:off x="11291888" y="2293718"/>
                <a:ext cx="57150" cy="5715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20" name="Oval 19">
                <a:extLst>
                  <a:ext uri="{FF2B5EF4-FFF2-40B4-BE49-F238E27FC236}">
                    <a16:creationId xmlns:a16="http://schemas.microsoft.com/office/drawing/2014/main" id="{931D50B4-DBED-C7A3-B473-67593EFBDE60}"/>
                  </a:ext>
                </a:extLst>
              </p:cNvPr>
              <p:cNvSpPr/>
              <p:nvPr/>
            </p:nvSpPr>
            <p:spPr>
              <a:xfrm>
                <a:off x="10086975" y="2557344"/>
                <a:ext cx="57150" cy="5715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21" name="Oval 20">
                <a:extLst>
                  <a:ext uri="{FF2B5EF4-FFF2-40B4-BE49-F238E27FC236}">
                    <a16:creationId xmlns:a16="http://schemas.microsoft.com/office/drawing/2014/main" id="{DBF7B4BB-AC4F-F5C6-4BA8-3D5688F05CC4}"/>
                  </a:ext>
                </a:extLst>
              </p:cNvPr>
              <p:cNvSpPr/>
              <p:nvPr/>
            </p:nvSpPr>
            <p:spPr>
              <a:xfrm>
                <a:off x="8877293" y="2857266"/>
                <a:ext cx="57150" cy="5715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22" name="Oval 21">
                <a:extLst>
                  <a:ext uri="{FF2B5EF4-FFF2-40B4-BE49-F238E27FC236}">
                    <a16:creationId xmlns:a16="http://schemas.microsoft.com/office/drawing/2014/main" id="{48FA49CF-08A2-9969-4DE9-584B25BDAFC7}"/>
                  </a:ext>
                </a:extLst>
              </p:cNvPr>
              <p:cNvSpPr/>
              <p:nvPr/>
            </p:nvSpPr>
            <p:spPr>
              <a:xfrm>
                <a:off x="7667627" y="3103102"/>
                <a:ext cx="57150" cy="5715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23" name="Oval 22">
                <a:extLst>
                  <a:ext uri="{FF2B5EF4-FFF2-40B4-BE49-F238E27FC236}">
                    <a16:creationId xmlns:a16="http://schemas.microsoft.com/office/drawing/2014/main" id="{D009B80E-CAF3-DA83-B72B-C714DE0FB1EB}"/>
                  </a:ext>
                </a:extLst>
              </p:cNvPr>
              <p:cNvSpPr/>
              <p:nvPr/>
            </p:nvSpPr>
            <p:spPr>
              <a:xfrm>
                <a:off x="6472239" y="3316579"/>
                <a:ext cx="57150" cy="5715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grpSp>
        <p:sp>
          <p:nvSpPr>
            <p:cNvPr id="30" name="TextBox 29">
              <a:extLst>
                <a:ext uri="{FF2B5EF4-FFF2-40B4-BE49-F238E27FC236}">
                  <a16:creationId xmlns:a16="http://schemas.microsoft.com/office/drawing/2014/main" id="{AA10B9EA-C2B6-D367-13B6-A72CD3B604D2}"/>
                </a:ext>
              </a:extLst>
            </p:cNvPr>
            <p:cNvSpPr txBox="1"/>
            <p:nvPr/>
          </p:nvSpPr>
          <p:spPr>
            <a:xfrm>
              <a:off x="7779775" y="2067763"/>
              <a:ext cx="2271251" cy="1384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Montserrat"/>
                  <a:ea typeface="+mn-ea"/>
                  <a:cs typeface="+mn-cs"/>
                </a:rPr>
                <a:t>Cost reduction (%)</a:t>
              </a:r>
            </a:p>
          </p:txBody>
        </p:sp>
      </p:grpSp>
      <p:sp>
        <p:nvSpPr>
          <p:cNvPr id="37" name="TextBox 36">
            <a:extLst>
              <a:ext uri="{FF2B5EF4-FFF2-40B4-BE49-F238E27FC236}">
                <a16:creationId xmlns:a16="http://schemas.microsoft.com/office/drawing/2014/main" id="{FFFBB1C2-9E2F-D22B-3ADF-05FEFBA50876}"/>
              </a:ext>
            </a:extLst>
          </p:cNvPr>
          <p:cNvSpPr txBox="1"/>
          <p:nvPr/>
        </p:nvSpPr>
        <p:spPr>
          <a:xfrm>
            <a:off x="7779775" y="4301711"/>
            <a:ext cx="2271251" cy="1384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Montserrat"/>
                <a:ea typeface="+mn-ea"/>
                <a:cs typeface="+mn-cs"/>
              </a:rPr>
              <a:t>Customer Satisfaction (Score/100)</a:t>
            </a:r>
          </a:p>
        </p:txBody>
      </p:sp>
    </p:spTree>
    <p:extLst>
      <p:ext uri="{BB962C8B-B14F-4D97-AF65-F5344CB8AC3E}">
        <p14:creationId xmlns:p14="http://schemas.microsoft.com/office/powerpoint/2010/main" val="25404044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F184E53B-E1BE-3844-F956-2648B38AE4CD}"/>
              </a:ext>
            </a:extLst>
          </p:cNvPr>
          <p:cNvSpPr>
            <a:spLocks noGrp="1"/>
          </p:cNvSpPr>
          <p:nvPr>
            <p:ph type="sldNum" sz="quarter" idx="4"/>
          </p:nvPr>
        </p:nvSpPr>
        <p:spPr>
          <a:xfrm>
            <a:off x="11295787" y="6251750"/>
            <a:ext cx="286611" cy="189270"/>
          </a:xfrm>
        </p:spPr>
        <p:txBody>
          <a:bodyPr/>
          <a:lstStyle/>
          <a:p>
            <a:fld id="{E494F7E3-3625-40F1-897C-DFFB67D50095}" type="slidenum">
              <a:rPr lang="en-US" smtClean="0"/>
              <a:pPr/>
              <a:t>7</a:t>
            </a:fld>
            <a:endParaRPr lang="en-US"/>
          </a:p>
        </p:txBody>
      </p:sp>
    </p:spTree>
    <p:extLst>
      <p:ext uri="{BB962C8B-B14F-4D97-AF65-F5344CB8AC3E}">
        <p14:creationId xmlns:p14="http://schemas.microsoft.com/office/powerpoint/2010/main" val="232386144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13F896-0C92-FF17-1E13-2A2D1151EE45}"/>
            </a:ext>
          </a:extLst>
        </p:cNvPr>
        <p:cNvGrpSpPr/>
        <p:nvPr/>
      </p:nvGrpSpPr>
      <p:grpSpPr>
        <a:xfrm>
          <a:off x="0" y="0"/>
          <a:ext cx="0" cy="0"/>
          <a:chOff x="0" y="0"/>
          <a:chExt cx="0" cy="0"/>
        </a:xfrm>
      </p:grpSpPr>
      <p:graphicFrame>
        <p:nvGraphicFramePr>
          <p:cNvPr id="21" name="Chart 20">
            <a:extLst>
              <a:ext uri="{FF2B5EF4-FFF2-40B4-BE49-F238E27FC236}">
                <a16:creationId xmlns:a16="http://schemas.microsoft.com/office/drawing/2014/main" id="{73F1919F-9501-DE6B-3A3D-17FDE3682ADB}"/>
              </a:ext>
            </a:extLst>
          </p:cNvPr>
          <p:cNvGraphicFramePr/>
          <p:nvPr>
            <p:extLst>
              <p:ext uri="{D42A27DB-BD31-4B8C-83A1-F6EECF244321}">
                <p14:modId xmlns:p14="http://schemas.microsoft.com/office/powerpoint/2010/main" val="3636911760"/>
              </p:ext>
            </p:extLst>
          </p:nvPr>
        </p:nvGraphicFramePr>
        <p:xfrm>
          <a:off x="609599" y="2034069"/>
          <a:ext cx="6083300" cy="3538932"/>
        </p:xfrm>
        <a:graphic>
          <a:graphicData uri="http://schemas.openxmlformats.org/drawingml/2006/chart">
            <c:chart xmlns:c="http://schemas.openxmlformats.org/drawingml/2006/chart" xmlns:r="http://schemas.openxmlformats.org/officeDocument/2006/relationships" r:id="rId2"/>
          </a:graphicData>
        </a:graphic>
      </p:graphicFrame>
      <p:sp>
        <p:nvSpPr>
          <p:cNvPr id="33" name="Text Placeholder 32">
            <a:extLst>
              <a:ext uri="{FF2B5EF4-FFF2-40B4-BE49-F238E27FC236}">
                <a16:creationId xmlns:a16="http://schemas.microsoft.com/office/drawing/2014/main" id="{A921C6BB-8D5A-C637-FAC0-949F9C5E97B2}"/>
              </a:ext>
            </a:extLst>
          </p:cNvPr>
          <p:cNvSpPr>
            <a:spLocks noGrp="1"/>
          </p:cNvSpPr>
          <p:nvPr>
            <p:ph type="body" sz="quarter" idx="18"/>
          </p:nvPr>
        </p:nvSpPr>
        <p:spPr>
          <a:xfrm>
            <a:off x="3197860" y="6279450"/>
            <a:ext cx="5796280" cy="166199"/>
          </a:xfrm>
        </p:spPr>
        <p:txBody>
          <a:bodyPr>
            <a:noAutofit/>
          </a:bodyPr>
          <a:lstStyle/>
          <a:p>
            <a:r>
              <a:rPr lang="en-US" dirty="0"/>
              <a:t>Why Digital Transformation Still Matters</a:t>
            </a:r>
          </a:p>
        </p:txBody>
      </p:sp>
      <p:sp>
        <p:nvSpPr>
          <p:cNvPr id="32" name="Text Placeholder 31">
            <a:extLst>
              <a:ext uri="{FF2B5EF4-FFF2-40B4-BE49-F238E27FC236}">
                <a16:creationId xmlns:a16="http://schemas.microsoft.com/office/drawing/2014/main" id="{C5ECD760-F040-8DB4-C8A9-41E04462124E}"/>
              </a:ext>
            </a:extLst>
          </p:cNvPr>
          <p:cNvSpPr>
            <a:spLocks noGrp="1"/>
          </p:cNvSpPr>
          <p:nvPr>
            <p:ph type="body" sz="quarter" idx="19"/>
          </p:nvPr>
        </p:nvSpPr>
        <p:spPr>
          <a:xfrm>
            <a:off x="609599" y="6251750"/>
            <a:ext cx="286613" cy="221599"/>
          </a:xfrm>
        </p:spPr>
        <p:txBody>
          <a:bodyPr wrap="square" anchor="t">
            <a:spAutoFit/>
          </a:bodyPr>
          <a:lstStyle/>
          <a:p>
            <a:r>
              <a:rPr lang="en-US" dirty="0"/>
              <a:t>01</a:t>
            </a:r>
          </a:p>
        </p:txBody>
      </p:sp>
      <p:sp>
        <p:nvSpPr>
          <p:cNvPr id="31" name="Text Placeholder 30">
            <a:extLst>
              <a:ext uri="{FF2B5EF4-FFF2-40B4-BE49-F238E27FC236}">
                <a16:creationId xmlns:a16="http://schemas.microsoft.com/office/drawing/2014/main" id="{3170761D-6041-EABD-ECA2-8B9DFB7647EA}"/>
              </a:ext>
            </a:extLst>
          </p:cNvPr>
          <p:cNvSpPr>
            <a:spLocks noGrp="1"/>
          </p:cNvSpPr>
          <p:nvPr>
            <p:ph type="body" sz="quarter" idx="16"/>
          </p:nvPr>
        </p:nvSpPr>
        <p:spPr>
          <a:xfrm>
            <a:off x="946152" y="6279450"/>
            <a:ext cx="2203446" cy="166199"/>
          </a:xfrm>
        </p:spPr>
        <p:txBody>
          <a:bodyPr>
            <a:normAutofit/>
          </a:bodyPr>
          <a:lstStyle/>
          <a:p>
            <a:r>
              <a:rPr lang="en-US"/>
              <a:t>Introduction</a:t>
            </a:r>
            <a:endParaRPr lang="en-US" dirty="0"/>
          </a:p>
        </p:txBody>
      </p:sp>
      <p:sp>
        <p:nvSpPr>
          <p:cNvPr id="2" name="Slide Number Placeholder 1">
            <a:extLst>
              <a:ext uri="{FF2B5EF4-FFF2-40B4-BE49-F238E27FC236}">
                <a16:creationId xmlns:a16="http://schemas.microsoft.com/office/drawing/2014/main" id="{58E56A91-4219-4BAB-C50B-07B3345224E2}"/>
              </a:ext>
            </a:extLst>
          </p:cNvPr>
          <p:cNvSpPr>
            <a:spLocks noGrp="1"/>
          </p:cNvSpPr>
          <p:nvPr>
            <p:ph type="sldNum" sz="quarter" idx="4"/>
          </p:nvPr>
        </p:nvSpPr>
        <p:spPr>
          <a:xfrm>
            <a:off x="11295787" y="6251750"/>
            <a:ext cx="286611" cy="189270"/>
          </a:xfrm>
        </p:spPr>
        <p:txBody>
          <a:bodyPr/>
          <a:lstStyle/>
          <a:p>
            <a:pPr lvl="0"/>
            <a:fld id="{E494F7E3-3625-40F1-897C-DFFB67D50095}" type="slidenum">
              <a:rPr lang="en-US" noProof="0" smtClean="0"/>
              <a:pPr lvl="0"/>
              <a:t>70</a:t>
            </a:fld>
            <a:endParaRPr lang="en-US" noProof="0" dirty="0"/>
          </a:p>
        </p:txBody>
      </p:sp>
      <p:sp>
        <p:nvSpPr>
          <p:cNvPr id="3" name="Text Placeholder 2">
            <a:extLst>
              <a:ext uri="{FF2B5EF4-FFF2-40B4-BE49-F238E27FC236}">
                <a16:creationId xmlns:a16="http://schemas.microsoft.com/office/drawing/2014/main" id="{A6F4644D-1C6E-C2E7-F085-5FF3D3148039}"/>
              </a:ext>
            </a:extLst>
          </p:cNvPr>
          <p:cNvSpPr>
            <a:spLocks noGrp="1"/>
          </p:cNvSpPr>
          <p:nvPr>
            <p:ph type="body" sz="quarter" idx="20"/>
          </p:nvPr>
        </p:nvSpPr>
        <p:spPr>
          <a:xfrm>
            <a:off x="609600" y="393700"/>
            <a:ext cx="10972800" cy="757238"/>
          </a:xfrm>
        </p:spPr>
        <p:txBody>
          <a:bodyPr>
            <a:noAutofit/>
          </a:bodyPr>
          <a:lstStyle/>
          <a:p>
            <a:r>
              <a:rPr lang="en-US" dirty="0"/>
              <a:t>The Impact of Digital Transformation Maturity on Overall Business Performance and Long-Term Growth</a:t>
            </a:r>
          </a:p>
        </p:txBody>
      </p:sp>
      <p:sp>
        <p:nvSpPr>
          <p:cNvPr id="10" name="TextBox 9">
            <a:extLst>
              <a:ext uri="{FF2B5EF4-FFF2-40B4-BE49-F238E27FC236}">
                <a16:creationId xmlns:a16="http://schemas.microsoft.com/office/drawing/2014/main" id="{D473CFFD-BC36-0F1A-7B60-1D9704402D38}"/>
              </a:ext>
            </a:extLst>
          </p:cNvPr>
          <p:cNvSpPr txBox="1"/>
          <p:nvPr/>
        </p:nvSpPr>
        <p:spPr>
          <a:xfrm>
            <a:off x="619870" y="1849402"/>
            <a:ext cx="1686560" cy="184666"/>
          </a:xfrm>
          <a:prstGeom prst="rect">
            <a:avLst/>
          </a:prstGeom>
          <a:noFill/>
        </p:spPr>
        <p:txBody>
          <a:bodyPr wrap="squar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Montserrat"/>
                <a:ea typeface="+mn-ea"/>
                <a:cs typeface="+mn-cs"/>
              </a:rPr>
              <a:t>Digital Maturity Level</a:t>
            </a:r>
          </a:p>
        </p:txBody>
      </p:sp>
      <p:sp>
        <p:nvSpPr>
          <p:cNvPr id="11" name="TextBox 10">
            <a:extLst>
              <a:ext uri="{FF2B5EF4-FFF2-40B4-BE49-F238E27FC236}">
                <a16:creationId xmlns:a16="http://schemas.microsoft.com/office/drawing/2014/main" id="{F48450F2-7081-AEE0-2B58-B14B35BBAB1C}"/>
              </a:ext>
            </a:extLst>
          </p:cNvPr>
          <p:cNvSpPr txBox="1"/>
          <p:nvPr/>
        </p:nvSpPr>
        <p:spPr>
          <a:xfrm>
            <a:off x="752905" y="5593992"/>
            <a:ext cx="2774278" cy="184666"/>
          </a:xfrm>
          <a:prstGeom prst="rect">
            <a:avLst/>
          </a:prstGeom>
          <a:noFill/>
        </p:spPr>
        <p:txBody>
          <a:bodyPr wrap="square" lIns="0" tIns="0" rIns="0" bIns="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Montserrat"/>
                <a:ea typeface="+mn-ea"/>
                <a:cs typeface="+mn-cs"/>
              </a:rPr>
              <a:t>Performance Improvement (%)</a:t>
            </a:r>
          </a:p>
        </p:txBody>
      </p:sp>
      <p:sp>
        <p:nvSpPr>
          <p:cNvPr id="18" name="TextBox 17">
            <a:extLst>
              <a:ext uri="{FF2B5EF4-FFF2-40B4-BE49-F238E27FC236}">
                <a16:creationId xmlns:a16="http://schemas.microsoft.com/office/drawing/2014/main" id="{E35276F0-851E-0E74-E2FB-FCBEE497EC79}"/>
              </a:ext>
            </a:extLst>
          </p:cNvPr>
          <p:cNvSpPr txBox="1"/>
          <p:nvPr/>
        </p:nvSpPr>
        <p:spPr>
          <a:xfrm>
            <a:off x="6939282" y="2434421"/>
            <a:ext cx="4643118" cy="3231654"/>
          </a:xfrm>
          <a:prstGeom prst="rect">
            <a:avLst/>
          </a:prstGeom>
          <a:noFill/>
        </p:spPr>
        <p:txBody>
          <a:bodyPr wrap="square" lIns="0" tIns="0" rIns="0" bIns="0">
            <a:noAutofit/>
          </a:bodyPr>
          <a:lstStyle/>
          <a:p>
            <a:pPr lvl="0">
              <a:lnSpc>
                <a:spcPct val="114000"/>
              </a:lnSpc>
              <a:defRPr/>
            </a:pPr>
            <a:r>
              <a:rPr lang="en-US" sz="1400" dirty="0">
                <a:solidFill>
                  <a:schemeClr val="tx2"/>
                </a:solidFill>
              </a:rPr>
              <a:t>This chart visually illustrates the direct correlation between an organization’s digital maturity and its business performance outcomes. As companies progress through the stages of digital maturity —they experience consistent improvements across key business metrics: revenue growth, customer satisfaction, and operational efficiency. </a:t>
            </a:r>
          </a:p>
          <a:p>
            <a:pPr lvl="0">
              <a:lnSpc>
                <a:spcPct val="114000"/>
              </a:lnSpc>
              <a:defRPr/>
            </a:pPr>
            <a:endParaRPr lang="en-US" sz="1400" dirty="0">
              <a:solidFill>
                <a:schemeClr val="tx2"/>
              </a:solidFill>
            </a:endParaRPr>
          </a:p>
          <a:p>
            <a:pPr lvl="0">
              <a:lnSpc>
                <a:spcPct val="114000"/>
              </a:lnSpc>
              <a:defRPr/>
            </a:pPr>
            <a:r>
              <a:rPr lang="en-US" sz="1400" dirty="0">
                <a:solidFill>
                  <a:schemeClr val="tx2"/>
                </a:solidFill>
              </a:rPr>
              <a:t>Organizations at higher levels of digital maturity are better equipped to leverage advanced technologies, data-driven insights, and agile operating models, enabling them to respond faster to market changes and customer needs.</a:t>
            </a:r>
          </a:p>
        </p:txBody>
      </p:sp>
      <p:sp>
        <p:nvSpPr>
          <p:cNvPr id="7" name="TextBox 6">
            <a:extLst>
              <a:ext uri="{FF2B5EF4-FFF2-40B4-BE49-F238E27FC236}">
                <a16:creationId xmlns:a16="http://schemas.microsoft.com/office/drawing/2014/main" id="{B2AE4B3C-5D61-7CA4-B6C9-D7B4C331885F}"/>
              </a:ext>
            </a:extLst>
          </p:cNvPr>
          <p:cNvSpPr txBox="1"/>
          <p:nvPr/>
        </p:nvSpPr>
        <p:spPr>
          <a:xfrm>
            <a:off x="6939282" y="1556506"/>
            <a:ext cx="4632848" cy="492443"/>
          </a:xfrm>
          <a:prstGeom prst="rect">
            <a:avLst/>
          </a:prstGeom>
          <a:noFill/>
        </p:spPr>
        <p:txBody>
          <a:bodyPr wrap="squar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Montserrat ExtraBold" pitchFamily="2" charset="0"/>
                <a:ea typeface="+mn-ea"/>
                <a:cs typeface="+mn-cs"/>
              </a:rPr>
              <a:t>How higher digital maturity drives stronger financial and operational results.</a:t>
            </a:r>
          </a:p>
        </p:txBody>
      </p:sp>
      <p:cxnSp>
        <p:nvCxnSpPr>
          <p:cNvPr id="8" name="Straight Connector 7">
            <a:extLst>
              <a:ext uri="{FF2B5EF4-FFF2-40B4-BE49-F238E27FC236}">
                <a16:creationId xmlns:a16="http://schemas.microsoft.com/office/drawing/2014/main" id="{753F6BA4-D01D-BB82-2B7E-940BF9B180F5}"/>
              </a:ext>
            </a:extLst>
          </p:cNvPr>
          <p:cNvCxnSpPr>
            <a:cxnSpLocks/>
          </p:cNvCxnSpPr>
          <p:nvPr/>
        </p:nvCxnSpPr>
        <p:spPr>
          <a:xfrm>
            <a:off x="6939281" y="2170024"/>
            <a:ext cx="4643119" cy="0"/>
          </a:xfrm>
          <a:prstGeom prst="line">
            <a:avLst/>
          </a:prstGeom>
          <a:ln w="25400">
            <a:gradFill flip="none" rotWithShape="1">
              <a:gsLst>
                <a:gs pos="0">
                  <a:schemeClr val="accent4"/>
                </a:gs>
                <a:gs pos="100000">
                  <a:schemeClr val="bg2"/>
                </a:gs>
              </a:gsLst>
              <a:lin ang="0" scaled="1"/>
              <a:tileRect/>
            </a:gradFill>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49C30966-8591-8D96-33EC-2D1A7EA3E40E}"/>
              </a:ext>
            </a:extLst>
          </p:cNvPr>
          <p:cNvSpPr txBox="1"/>
          <p:nvPr/>
        </p:nvSpPr>
        <p:spPr>
          <a:xfrm>
            <a:off x="619870" y="1556506"/>
            <a:ext cx="5361830" cy="221599"/>
          </a:xfrm>
          <a:prstGeom prst="rect">
            <a:avLst/>
          </a:prstGeom>
        </p:spPr>
        <p:txBody>
          <a:bodyPr vert="horz" lIns="0" tIns="0" rIns="0" bIns="0" rtlCol="0">
            <a:noAutofit/>
          </a:bodyPr>
          <a:lstStyle>
            <a:lvl1pPr indent="0">
              <a:lnSpc>
                <a:spcPct val="90000"/>
              </a:lnSpc>
              <a:spcBef>
                <a:spcPts val="1000"/>
              </a:spcBef>
              <a:buFont typeface="Arial" panose="020B0604020202020204" pitchFamily="34" charset="0"/>
              <a:buNone/>
              <a:defRPr sz="1600">
                <a:solidFill>
                  <a:schemeClr val="accent4"/>
                </a:solidFill>
                <a:latin typeface="Montserrat SemiBold" pitchFamily="2"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Business Value Increases with Digital Maturity</a:t>
            </a:r>
          </a:p>
        </p:txBody>
      </p:sp>
    </p:spTree>
    <p:extLst>
      <p:ext uri="{BB962C8B-B14F-4D97-AF65-F5344CB8AC3E}">
        <p14:creationId xmlns:p14="http://schemas.microsoft.com/office/powerpoint/2010/main" val="354658306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1ED13-EA58-4E3D-7D15-339BD8A5B859}"/>
            </a:ext>
          </a:extLst>
        </p:cNvPr>
        <p:cNvGrpSpPr/>
        <p:nvPr/>
      </p:nvGrpSpPr>
      <p:grpSpPr>
        <a:xfrm>
          <a:off x="0" y="0"/>
          <a:ext cx="0" cy="0"/>
          <a:chOff x="0" y="0"/>
          <a:chExt cx="0" cy="0"/>
        </a:xfrm>
      </p:grpSpPr>
      <p:graphicFrame>
        <p:nvGraphicFramePr>
          <p:cNvPr id="21" name="Chart 20">
            <a:extLst>
              <a:ext uri="{FF2B5EF4-FFF2-40B4-BE49-F238E27FC236}">
                <a16:creationId xmlns:a16="http://schemas.microsoft.com/office/drawing/2014/main" id="{1FBB5066-1CA2-8DA5-E02A-37A1E311C4B4}"/>
              </a:ext>
            </a:extLst>
          </p:cNvPr>
          <p:cNvGraphicFramePr/>
          <p:nvPr>
            <p:extLst>
              <p:ext uri="{D42A27DB-BD31-4B8C-83A1-F6EECF244321}">
                <p14:modId xmlns:p14="http://schemas.microsoft.com/office/powerpoint/2010/main" val="2206716353"/>
              </p:ext>
            </p:extLst>
          </p:nvPr>
        </p:nvGraphicFramePr>
        <p:xfrm>
          <a:off x="5549663" y="2119202"/>
          <a:ext cx="6022467" cy="3791447"/>
        </p:xfrm>
        <a:graphic>
          <a:graphicData uri="http://schemas.openxmlformats.org/drawingml/2006/chart">
            <c:chart xmlns:c="http://schemas.openxmlformats.org/drawingml/2006/chart" xmlns:r="http://schemas.openxmlformats.org/officeDocument/2006/relationships" r:id="rId2"/>
          </a:graphicData>
        </a:graphic>
      </p:graphicFrame>
      <p:sp>
        <p:nvSpPr>
          <p:cNvPr id="33" name="Text Placeholder 32">
            <a:extLst>
              <a:ext uri="{FF2B5EF4-FFF2-40B4-BE49-F238E27FC236}">
                <a16:creationId xmlns:a16="http://schemas.microsoft.com/office/drawing/2014/main" id="{FE532C08-764F-CBC3-64C4-54E64E9C4D3A}"/>
              </a:ext>
            </a:extLst>
          </p:cNvPr>
          <p:cNvSpPr>
            <a:spLocks noGrp="1"/>
          </p:cNvSpPr>
          <p:nvPr>
            <p:ph type="body" sz="quarter" idx="18"/>
          </p:nvPr>
        </p:nvSpPr>
        <p:spPr>
          <a:xfrm>
            <a:off x="3197860" y="6279450"/>
            <a:ext cx="5796280" cy="166199"/>
          </a:xfrm>
        </p:spPr>
        <p:txBody>
          <a:bodyPr>
            <a:noAutofit/>
          </a:bodyPr>
          <a:lstStyle/>
          <a:p>
            <a:r>
              <a:rPr lang="en-US" dirty="0"/>
              <a:t>Why Digital Transformation Still Matters</a:t>
            </a:r>
          </a:p>
        </p:txBody>
      </p:sp>
      <p:sp>
        <p:nvSpPr>
          <p:cNvPr id="3" name="Text Placeholder 2">
            <a:extLst>
              <a:ext uri="{FF2B5EF4-FFF2-40B4-BE49-F238E27FC236}">
                <a16:creationId xmlns:a16="http://schemas.microsoft.com/office/drawing/2014/main" id="{56262FD6-9D9B-6BE8-1A58-DBAF1CB0BE15}"/>
              </a:ext>
            </a:extLst>
          </p:cNvPr>
          <p:cNvSpPr>
            <a:spLocks noGrp="1"/>
          </p:cNvSpPr>
          <p:nvPr>
            <p:ph type="body" sz="quarter" idx="19"/>
          </p:nvPr>
        </p:nvSpPr>
        <p:spPr>
          <a:xfrm>
            <a:off x="609599" y="6251750"/>
            <a:ext cx="286613" cy="221599"/>
          </a:xfrm>
        </p:spPr>
        <p:txBody>
          <a:bodyPr/>
          <a:lstStyle/>
          <a:p>
            <a:r>
              <a:rPr lang="en-US" dirty="0"/>
              <a:t>01</a:t>
            </a:r>
          </a:p>
        </p:txBody>
      </p:sp>
      <p:sp>
        <p:nvSpPr>
          <p:cNvPr id="32" name="Text Placeholder 31">
            <a:extLst>
              <a:ext uri="{FF2B5EF4-FFF2-40B4-BE49-F238E27FC236}">
                <a16:creationId xmlns:a16="http://schemas.microsoft.com/office/drawing/2014/main" id="{D0992E1B-8B64-C903-3484-72EA9FFF8DC0}"/>
              </a:ext>
            </a:extLst>
          </p:cNvPr>
          <p:cNvSpPr>
            <a:spLocks noGrp="1"/>
          </p:cNvSpPr>
          <p:nvPr>
            <p:ph type="body" sz="quarter" idx="16"/>
          </p:nvPr>
        </p:nvSpPr>
        <p:spPr>
          <a:xfrm>
            <a:off x="946152" y="6279450"/>
            <a:ext cx="2203446" cy="166199"/>
          </a:xfrm>
        </p:spPr>
        <p:txBody>
          <a:bodyPr wrap="square" anchor="t">
            <a:spAutoFit/>
          </a:bodyPr>
          <a:lstStyle/>
          <a:p>
            <a:r>
              <a:rPr lang="en-US" dirty="0"/>
              <a:t>Introduction</a:t>
            </a:r>
          </a:p>
        </p:txBody>
      </p:sp>
      <p:sp>
        <p:nvSpPr>
          <p:cNvPr id="2" name="Slide Number Placeholder 1">
            <a:extLst>
              <a:ext uri="{FF2B5EF4-FFF2-40B4-BE49-F238E27FC236}">
                <a16:creationId xmlns:a16="http://schemas.microsoft.com/office/drawing/2014/main" id="{71300387-C905-A508-DD89-ADB3CFC82470}"/>
              </a:ext>
            </a:extLst>
          </p:cNvPr>
          <p:cNvSpPr>
            <a:spLocks noGrp="1"/>
          </p:cNvSpPr>
          <p:nvPr>
            <p:ph type="sldNum" sz="quarter" idx="4"/>
          </p:nvPr>
        </p:nvSpPr>
        <p:spPr>
          <a:xfrm>
            <a:off x="11295787" y="6251750"/>
            <a:ext cx="286611" cy="189270"/>
          </a:xfrm>
        </p:spPr>
        <p:txBody>
          <a:bodyPr/>
          <a:lstStyle/>
          <a:p>
            <a:pPr lvl="0"/>
            <a:fld id="{E494F7E3-3625-40F1-897C-DFFB67D50095}" type="slidenum">
              <a:rPr lang="en-US" noProof="0" smtClean="0"/>
              <a:pPr lvl="0"/>
              <a:t>71</a:t>
            </a:fld>
            <a:endParaRPr lang="en-US" noProof="0" dirty="0"/>
          </a:p>
        </p:txBody>
      </p:sp>
      <p:sp>
        <p:nvSpPr>
          <p:cNvPr id="31" name="Text Placeholder 30">
            <a:extLst>
              <a:ext uri="{FF2B5EF4-FFF2-40B4-BE49-F238E27FC236}">
                <a16:creationId xmlns:a16="http://schemas.microsoft.com/office/drawing/2014/main" id="{6C1A633B-91EE-E64B-744B-BB1296954483}"/>
              </a:ext>
            </a:extLst>
          </p:cNvPr>
          <p:cNvSpPr>
            <a:spLocks noGrp="1"/>
          </p:cNvSpPr>
          <p:nvPr>
            <p:ph type="body" sz="quarter" idx="15"/>
          </p:nvPr>
        </p:nvSpPr>
        <p:spPr>
          <a:xfrm>
            <a:off x="609600" y="393700"/>
            <a:ext cx="10972800" cy="757238"/>
          </a:xfrm>
        </p:spPr>
        <p:txBody>
          <a:bodyPr>
            <a:noAutofit/>
          </a:bodyPr>
          <a:lstStyle/>
          <a:p>
            <a:r>
              <a:rPr lang="en-US" dirty="0"/>
              <a:t>The Impact of Digital Transformation Maturity on Overall Business Performance and Long-Term Growth</a:t>
            </a:r>
          </a:p>
        </p:txBody>
      </p:sp>
      <p:sp>
        <p:nvSpPr>
          <p:cNvPr id="18" name="TextBox 17">
            <a:extLst>
              <a:ext uri="{FF2B5EF4-FFF2-40B4-BE49-F238E27FC236}">
                <a16:creationId xmlns:a16="http://schemas.microsoft.com/office/drawing/2014/main" id="{6E7ADBC3-7A52-1029-67B6-89FA6896167E}"/>
              </a:ext>
            </a:extLst>
          </p:cNvPr>
          <p:cNvSpPr txBox="1"/>
          <p:nvPr/>
        </p:nvSpPr>
        <p:spPr>
          <a:xfrm>
            <a:off x="619870" y="2308347"/>
            <a:ext cx="4643119" cy="3231654"/>
          </a:xfrm>
          <a:prstGeom prst="rect">
            <a:avLst/>
          </a:prstGeom>
          <a:noFill/>
        </p:spPr>
        <p:txBody>
          <a:bodyPr wrap="square" lIns="0" tIns="0" rIns="0" bIns="0">
            <a:no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2"/>
                </a:solidFill>
                <a:effectLst/>
                <a:uLnTx/>
                <a:uFillTx/>
                <a:latin typeface="Montserrat"/>
                <a:ea typeface="+mn-ea"/>
                <a:cs typeface="+mn-cs"/>
              </a:rPr>
              <a:t>This chart visually illustrates the direct correlation between an organization’s digital maturity and its business performance outcomes. As companies progress through the stages of digital maturity —they experience consistent improvements across key business metrics: revenue growth, customer satisfaction, and operational efficiency. </a:t>
            </a:r>
          </a:p>
          <a:p>
            <a:pPr marL="0" marR="0" lvl="0" indent="0" algn="l" defTabSz="914400" rtl="0" eaLnBrk="1" fontAlgn="auto" latinLnBrk="0" hangingPunct="1">
              <a:lnSpc>
                <a:spcPct val="114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2"/>
              </a:solidFill>
              <a:effectLst/>
              <a:uLnTx/>
              <a:uFillTx/>
              <a:latin typeface="Montserrat"/>
              <a:ea typeface="+mn-ea"/>
              <a:cs typeface="+mn-cs"/>
            </a:endParaRPr>
          </a:p>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2"/>
                </a:solidFill>
                <a:effectLst/>
                <a:uLnTx/>
                <a:uFillTx/>
                <a:latin typeface="Montserrat"/>
                <a:ea typeface="+mn-ea"/>
                <a:cs typeface="+mn-cs"/>
              </a:rPr>
              <a:t>Organizations at higher levels of digital maturity are better equipped to leverage advanced technologies, data-driven insights, and agile operating models, enabling them to respond faster to market changes and customer needs.</a:t>
            </a:r>
          </a:p>
        </p:txBody>
      </p:sp>
      <p:sp>
        <p:nvSpPr>
          <p:cNvPr id="7" name="TextBox 6">
            <a:extLst>
              <a:ext uri="{FF2B5EF4-FFF2-40B4-BE49-F238E27FC236}">
                <a16:creationId xmlns:a16="http://schemas.microsoft.com/office/drawing/2014/main" id="{47ECE8FC-E099-D024-F9FC-3A83C08D238C}"/>
              </a:ext>
            </a:extLst>
          </p:cNvPr>
          <p:cNvSpPr txBox="1"/>
          <p:nvPr/>
        </p:nvSpPr>
        <p:spPr>
          <a:xfrm>
            <a:off x="619870" y="1556506"/>
            <a:ext cx="4643119" cy="492443"/>
          </a:xfrm>
          <a:prstGeom prst="rect">
            <a:avLst/>
          </a:prstGeom>
          <a:noFill/>
        </p:spPr>
        <p:txBody>
          <a:bodyPr wrap="square" lIns="0" tIns="0" rIns="0" bIns="0">
            <a:no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2"/>
                </a:solidFill>
                <a:effectLst/>
                <a:uLnTx/>
                <a:uFillTx/>
                <a:latin typeface="Montserrat ExtraBold" pitchFamily="2" charset="0"/>
                <a:ea typeface="+mn-ea"/>
                <a:cs typeface="+mn-cs"/>
              </a:rPr>
              <a:t>How higher digital maturity drives stronger financial and operational results.</a:t>
            </a:r>
          </a:p>
        </p:txBody>
      </p:sp>
      <p:cxnSp>
        <p:nvCxnSpPr>
          <p:cNvPr id="8" name="Straight Connector 7">
            <a:extLst>
              <a:ext uri="{FF2B5EF4-FFF2-40B4-BE49-F238E27FC236}">
                <a16:creationId xmlns:a16="http://schemas.microsoft.com/office/drawing/2014/main" id="{DCCD2290-6DE2-42BD-D556-49F0D87BB03E}"/>
              </a:ext>
            </a:extLst>
          </p:cNvPr>
          <p:cNvCxnSpPr>
            <a:cxnSpLocks/>
          </p:cNvCxnSpPr>
          <p:nvPr/>
        </p:nvCxnSpPr>
        <p:spPr>
          <a:xfrm>
            <a:off x="619870" y="2149346"/>
            <a:ext cx="4643119" cy="0"/>
          </a:xfrm>
          <a:prstGeom prst="line">
            <a:avLst/>
          </a:prstGeom>
          <a:ln w="25400">
            <a:gradFill flip="none" rotWithShape="1">
              <a:gsLst>
                <a:gs pos="0">
                  <a:schemeClr val="accent4"/>
                </a:gs>
                <a:gs pos="100000">
                  <a:schemeClr val="accent4">
                    <a:lumMod val="20000"/>
                    <a:lumOff val="80000"/>
                    <a:alpha val="80000"/>
                  </a:schemeClr>
                </a:gs>
              </a:gsLst>
              <a:lin ang="0" scaled="1"/>
              <a:tileRect/>
            </a:gradFill>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271BA014-FABD-A873-5C30-5E1764410D99}"/>
              </a:ext>
            </a:extLst>
          </p:cNvPr>
          <p:cNvSpPr txBox="1"/>
          <p:nvPr/>
        </p:nvSpPr>
        <p:spPr>
          <a:xfrm>
            <a:off x="5680612" y="1556506"/>
            <a:ext cx="5361830" cy="193899"/>
          </a:xfrm>
          <a:prstGeom prst="rect">
            <a:avLst/>
          </a:prstGeom>
        </p:spPr>
        <p:txBody>
          <a:bodyPr vert="horz" lIns="0" tIns="0" rIns="0" bIns="0" rtlCol="0">
            <a:noAutofit/>
          </a:bodyPr>
          <a:lstStyle>
            <a:lvl1pPr indent="0">
              <a:lnSpc>
                <a:spcPct val="90000"/>
              </a:lnSpc>
              <a:spcBef>
                <a:spcPts val="1000"/>
              </a:spcBef>
              <a:buFont typeface="Arial" panose="020B0604020202020204" pitchFamily="34" charset="0"/>
              <a:buNone/>
              <a:defRPr sz="1600">
                <a:solidFill>
                  <a:schemeClr val="accent4"/>
                </a:solidFill>
                <a:latin typeface="Montserrat SemiBold" pitchFamily="2"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nSpc>
                <a:spcPct val="114000"/>
              </a:lnSpc>
            </a:pPr>
            <a:r>
              <a:rPr lang="en-US" sz="1400" dirty="0">
                <a:solidFill>
                  <a:schemeClr val="tx2"/>
                </a:solidFill>
              </a:rPr>
              <a:t>Business Value Increases with Digital Maturity</a:t>
            </a:r>
          </a:p>
        </p:txBody>
      </p:sp>
      <p:sp>
        <p:nvSpPr>
          <p:cNvPr id="4" name="TextBox 3">
            <a:extLst>
              <a:ext uri="{FF2B5EF4-FFF2-40B4-BE49-F238E27FC236}">
                <a16:creationId xmlns:a16="http://schemas.microsoft.com/office/drawing/2014/main" id="{62544946-A895-5EE9-A208-D1B7EECCC117}"/>
              </a:ext>
            </a:extLst>
          </p:cNvPr>
          <p:cNvSpPr txBox="1"/>
          <p:nvPr/>
        </p:nvSpPr>
        <p:spPr>
          <a:xfrm>
            <a:off x="5680612" y="1842822"/>
            <a:ext cx="2774278" cy="184666"/>
          </a:xfrm>
          <a:prstGeom prst="rect">
            <a:avLst/>
          </a:prstGeom>
          <a:noFill/>
        </p:spPr>
        <p:txBody>
          <a:bodyPr wrap="square" lIns="0" tIns="0" rIns="0" bIns="0">
            <a:noAutofit/>
          </a:bodyPr>
          <a:lstStyle/>
          <a:p>
            <a:pPr marL="0" marR="0" lvl="0" indent="0" defTabSz="914400" rtl="0" eaLnBrk="1" fontAlgn="auto" latinLnBrk="0" hangingPunct="1">
              <a:lnSpc>
                <a:spcPct val="114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2"/>
                </a:solidFill>
                <a:effectLst/>
                <a:uLnTx/>
                <a:uFillTx/>
                <a:latin typeface="Montserrat"/>
                <a:ea typeface="+mn-ea"/>
                <a:cs typeface="+mn-cs"/>
              </a:rPr>
              <a:t>Performance Improvement (%)</a:t>
            </a:r>
          </a:p>
        </p:txBody>
      </p:sp>
    </p:spTree>
    <p:extLst>
      <p:ext uri="{BB962C8B-B14F-4D97-AF65-F5344CB8AC3E}">
        <p14:creationId xmlns:p14="http://schemas.microsoft.com/office/powerpoint/2010/main" val="37372147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32A9EE5-8187-F13A-B5C4-0625400CAF81}"/>
              </a:ext>
            </a:extLst>
          </p:cNvPr>
          <p:cNvSpPr>
            <a:spLocks noGrp="1"/>
          </p:cNvSpPr>
          <p:nvPr>
            <p:ph type="body" sz="quarter" idx="18"/>
          </p:nvPr>
        </p:nvSpPr>
        <p:spPr>
          <a:xfrm>
            <a:off x="3197860" y="6279450"/>
            <a:ext cx="5796280" cy="166199"/>
          </a:xfrm>
        </p:spPr>
        <p:txBody>
          <a:bodyPr/>
          <a:lstStyle/>
          <a:p>
            <a:r>
              <a:rPr lang="en-US" dirty="0"/>
              <a:t>Tracking Key Business Outcomes as Digital Initiatives Progress</a:t>
            </a:r>
          </a:p>
        </p:txBody>
      </p:sp>
      <p:sp>
        <p:nvSpPr>
          <p:cNvPr id="4" name="Text Placeholder 3">
            <a:extLst>
              <a:ext uri="{FF2B5EF4-FFF2-40B4-BE49-F238E27FC236}">
                <a16:creationId xmlns:a16="http://schemas.microsoft.com/office/drawing/2014/main" id="{B2C3EF8B-71C2-FCF2-AC58-BF78DA0D096F}"/>
              </a:ext>
            </a:extLst>
          </p:cNvPr>
          <p:cNvSpPr>
            <a:spLocks noGrp="1"/>
          </p:cNvSpPr>
          <p:nvPr>
            <p:ph type="body" sz="quarter" idx="19"/>
          </p:nvPr>
        </p:nvSpPr>
        <p:spPr>
          <a:xfrm>
            <a:off x="609599" y="6251750"/>
            <a:ext cx="286613" cy="221599"/>
          </a:xfrm>
        </p:spPr>
        <p:txBody>
          <a:bodyPr/>
          <a:lstStyle/>
          <a:p>
            <a:r>
              <a:rPr lang="en-US" dirty="0"/>
              <a:t>01</a:t>
            </a:r>
          </a:p>
        </p:txBody>
      </p:sp>
      <p:sp>
        <p:nvSpPr>
          <p:cNvPr id="2" name="Text Placeholder 1">
            <a:extLst>
              <a:ext uri="{FF2B5EF4-FFF2-40B4-BE49-F238E27FC236}">
                <a16:creationId xmlns:a16="http://schemas.microsoft.com/office/drawing/2014/main" id="{731C0C5B-445B-F994-31ED-D6DA458574EC}"/>
              </a:ext>
            </a:extLst>
          </p:cNvPr>
          <p:cNvSpPr>
            <a:spLocks noGrp="1"/>
          </p:cNvSpPr>
          <p:nvPr>
            <p:ph type="body" sz="quarter" idx="16"/>
          </p:nvPr>
        </p:nvSpPr>
        <p:spPr>
          <a:xfrm>
            <a:off x="946152" y="6279450"/>
            <a:ext cx="2203446" cy="166199"/>
          </a:xfrm>
        </p:spPr>
        <p:txBody>
          <a:bodyPr>
            <a:normAutofit/>
          </a:bodyPr>
          <a:lstStyle/>
          <a:p>
            <a:r>
              <a:rPr lang="en-US" dirty="0"/>
              <a:t>Introduction</a:t>
            </a:r>
          </a:p>
        </p:txBody>
      </p:sp>
      <p:sp>
        <p:nvSpPr>
          <p:cNvPr id="5" name="Slide Number Placeholder 4">
            <a:extLst>
              <a:ext uri="{FF2B5EF4-FFF2-40B4-BE49-F238E27FC236}">
                <a16:creationId xmlns:a16="http://schemas.microsoft.com/office/drawing/2014/main" id="{F8F98EB7-415D-0C22-35F0-0D6BCECDC781}"/>
              </a:ext>
            </a:extLst>
          </p:cNvPr>
          <p:cNvSpPr>
            <a:spLocks noGrp="1"/>
          </p:cNvSpPr>
          <p:nvPr>
            <p:ph type="sldNum" sz="quarter" idx="4"/>
          </p:nvPr>
        </p:nvSpPr>
        <p:spPr>
          <a:xfrm>
            <a:off x="11295787" y="6251750"/>
            <a:ext cx="286611" cy="189270"/>
          </a:xfrm>
        </p:spPr>
        <p:txBody>
          <a:bodyPr/>
          <a:lstStyle/>
          <a:p>
            <a:fld id="{E494F7E3-3625-40F1-897C-DFFB67D50095}" type="slidenum">
              <a:rPr lang="en-US" smtClean="0"/>
              <a:pPr/>
              <a:t>72</a:t>
            </a:fld>
            <a:endParaRPr lang="en-US"/>
          </a:p>
        </p:txBody>
      </p:sp>
      <p:sp>
        <p:nvSpPr>
          <p:cNvPr id="6" name="Text Placeholder 5">
            <a:extLst>
              <a:ext uri="{FF2B5EF4-FFF2-40B4-BE49-F238E27FC236}">
                <a16:creationId xmlns:a16="http://schemas.microsoft.com/office/drawing/2014/main" id="{EE1C7ED5-C966-D628-C88F-44F4AD5D115E}"/>
              </a:ext>
            </a:extLst>
          </p:cNvPr>
          <p:cNvSpPr>
            <a:spLocks noGrp="1"/>
          </p:cNvSpPr>
          <p:nvPr>
            <p:ph type="body" sz="quarter" idx="15"/>
          </p:nvPr>
        </p:nvSpPr>
        <p:spPr>
          <a:xfrm>
            <a:off x="609600" y="393700"/>
            <a:ext cx="10972800" cy="757238"/>
          </a:xfrm>
        </p:spPr>
        <p:txBody>
          <a:bodyPr>
            <a:noAutofit/>
          </a:bodyPr>
          <a:lstStyle/>
          <a:p>
            <a:r>
              <a:rPr lang="en-US" dirty="0"/>
              <a:t>Digital Transformation Consistently Elevates Key Business Metrics, driving sustained improvements Over Time</a:t>
            </a:r>
          </a:p>
        </p:txBody>
      </p:sp>
      <p:graphicFrame>
        <p:nvGraphicFramePr>
          <p:cNvPr id="14" name="Chart 13">
            <a:extLst>
              <a:ext uri="{FF2B5EF4-FFF2-40B4-BE49-F238E27FC236}">
                <a16:creationId xmlns:a16="http://schemas.microsoft.com/office/drawing/2014/main" id="{FF48A79F-F5E7-ABD1-D2CE-A71307CF546A}"/>
              </a:ext>
            </a:extLst>
          </p:cNvPr>
          <p:cNvGraphicFramePr/>
          <p:nvPr>
            <p:extLst>
              <p:ext uri="{D42A27DB-BD31-4B8C-83A1-F6EECF244321}">
                <p14:modId xmlns:p14="http://schemas.microsoft.com/office/powerpoint/2010/main" val="1119531295"/>
              </p:ext>
            </p:extLst>
          </p:nvPr>
        </p:nvGraphicFramePr>
        <p:xfrm>
          <a:off x="530941" y="1562100"/>
          <a:ext cx="10699034" cy="4467225"/>
        </p:xfrm>
        <a:graphic>
          <a:graphicData uri="http://schemas.openxmlformats.org/drawingml/2006/chart">
            <c:chart xmlns:c="http://schemas.openxmlformats.org/drawingml/2006/chart" xmlns:r="http://schemas.openxmlformats.org/officeDocument/2006/relationships" r:id="rId2"/>
          </a:graphicData>
        </a:graphic>
      </p:graphicFrame>
      <p:sp>
        <p:nvSpPr>
          <p:cNvPr id="17" name="Rectangle: Rounded Corners 16">
            <a:extLst>
              <a:ext uri="{FF2B5EF4-FFF2-40B4-BE49-F238E27FC236}">
                <a16:creationId xmlns:a16="http://schemas.microsoft.com/office/drawing/2014/main" id="{885CCC99-872A-E0BF-D3E0-743121E3212D}"/>
              </a:ext>
            </a:extLst>
          </p:cNvPr>
          <p:cNvSpPr/>
          <p:nvPr/>
        </p:nvSpPr>
        <p:spPr>
          <a:xfrm>
            <a:off x="10201581" y="1985774"/>
            <a:ext cx="133350" cy="126156"/>
          </a:xfrm>
          <a:prstGeom prst="roundRect">
            <a:avLst>
              <a:gd name="adj" fmla="val 22329"/>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C40B8032-3210-A7BA-7AB2-C7FE205FFA6F}"/>
              </a:ext>
            </a:extLst>
          </p:cNvPr>
          <p:cNvSpPr/>
          <p:nvPr/>
        </p:nvSpPr>
        <p:spPr>
          <a:xfrm>
            <a:off x="10201581" y="2792672"/>
            <a:ext cx="133350" cy="126156"/>
          </a:xfrm>
          <a:prstGeom prst="roundRect">
            <a:avLst>
              <a:gd name="adj" fmla="val 22329"/>
            </a:avLst>
          </a:prstGeom>
          <a:solidFill>
            <a:srgbClr val="7D89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1CD0FEC5-17EA-0604-81C4-A906432C5335}"/>
              </a:ext>
            </a:extLst>
          </p:cNvPr>
          <p:cNvSpPr/>
          <p:nvPr/>
        </p:nvSpPr>
        <p:spPr>
          <a:xfrm>
            <a:off x="10201581" y="3256154"/>
            <a:ext cx="133350" cy="126156"/>
          </a:xfrm>
          <a:prstGeom prst="roundRect">
            <a:avLst>
              <a:gd name="adj" fmla="val 22329"/>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15723022-F041-0AC5-92F8-4703503CE70D}"/>
              </a:ext>
            </a:extLst>
          </p:cNvPr>
          <p:cNvSpPr/>
          <p:nvPr/>
        </p:nvSpPr>
        <p:spPr>
          <a:xfrm>
            <a:off x="10201581" y="3599570"/>
            <a:ext cx="133350" cy="126156"/>
          </a:xfrm>
          <a:prstGeom prst="roundRect">
            <a:avLst>
              <a:gd name="adj" fmla="val 22329"/>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9B745255-8B69-16CA-14D8-64CA288A6C6D}"/>
              </a:ext>
            </a:extLst>
          </p:cNvPr>
          <p:cNvSpPr txBox="1"/>
          <p:nvPr/>
        </p:nvSpPr>
        <p:spPr>
          <a:xfrm>
            <a:off x="10381149" y="3601093"/>
            <a:ext cx="1115831" cy="123111"/>
          </a:xfrm>
          <a:prstGeom prst="rect">
            <a:avLst/>
          </a:prstGeom>
          <a:noFill/>
        </p:spPr>
        <p:txBody>
          <a:bodyPr wrap="square" lIns="0" tIns="0" rIns="0" bIns="0">
            <a:spAutoFit/>
          </a:bodyPr>
          <a:lstStyle/>
          <a:p>
            <a:r>
              <a:rPr lang="en-US" sz="800" dirty="0"/>
              <a:t>Revenue Growth</a:t>
            </a:r>
          </a:p>
        </p:txBody>
      </p:sp>
      <p:sp>
        <p:nvSpPr>
          <p:cNvPr id="24" name="TextBox 23">
            <a:extLst>
              <a:ext uri="{FF2B5EF4-FFF2-40B4-BE49-F238E27FC236}">
                <a16:creationId xmlns:a16="http://schemas.microsoft.com/office/drawing/2014/main" id="{75388851-80BC-5312-949A-CCB924D554E3}"/>
              </a:ext>
            </a:extLst>
          </p:cNvPr>
          <p:cNvSpPr txBox="1"/>
          <p:nvPr/>
        </p:nvSpPr>
        <p:spPr>
          <a:xfrm>
            <a:off x="10381150" y="1987296"/>
            <a:ext cx="1172650" cy="123111"/>
          </a:xfrm>
          <a:prstGeom prst="rect">
            <a:avLst/>
          </a:prstGeom>
          <a:noFill/>
        </p:spPr>
        <p:txBody>
          <a:bodyPr wrap="square" lIns="0" tIns="0" rIns="0" bIns="0">
            <a:spAutoFit/>
          </a:bodyPr>
          <a:lstStyle/>
          <a:p>
            <a:r>
              <a:rPr lang="en-US" sz="800" dirty="0"/>
              <a:t>Operational Efficiency</a:t>
            </a:r>
          </a:p>
        </p:txBody>
      </p:sp>
      <p:sp>
        <p:nvSpPr>
          <p:cNvPr id="25" name="TextBox 24">
            <a:extLst>
              <a:ext uri="{FF2B5EF4-FFF2-40B4-BE49-F238E27FC236}">
                <a16:creationId xmlns:a16="http://schemas.microsoft.com/office/drawing/2014/main" id="{AB398090-F495-7AED-F841-1599A0D8B3D6}"/>
              </a:ext>
            </a:extLst>
          </p:cNvPr>
          <p:cNvSpPr txBox="1"/>
          <p:nvPr/>
        </p:nvSpPr>
        <p:spPr>
          <a:xfrm>
            <a:off x="10381149" y="2794194"/>
            <a:ext cx="1115831" cy="123111"/>
          </a:xfrm>
          <a:prstGeom prst="rect">
            <a:avLst/>
          </a:prstGeom>
          <a:noFill/>
        </p:spPr>
        <p:txBody>
          <a:bodyPr wrap="square" lIns="0" tIns="0" rIns="0" bIns="0">
            <a:spAutoFit/>
          </a:bodyPr>
          <a:lstStyle/>
          <a:p>
            <a:r>
              <a:rPr lang="en-US" sz="800" dirty="0"/>
              <a:t>Customer Retention</a:t>
            </a:r>
          </a:p>
        </p:txBody>
      </p:sp>
      <p:sp>
        <p:nvSpPr>
          <p:cNvPr id="26" name="TextBox 25">
            <a:extLst>
              <a:ext uri="{FF2B5EF4-FFF2-40B4-BE49-F238E27FC236}">
                <a16:creationId xmlns:a16="http://schemas.microsoft.com/office/drawing/2014/main" id="{C461A659-CEFA-229A-0E0F-6698147CDA4C}"/>
              </a:ext>
            </a:extLst>
          </p:cNvPr>
          <p:cNvSpPr txBox="1"/>
          <p:nvPr/>
        </p:nvSpPr>
        <p:spPr>
          <a:xfrm>
            <a:off x="10381149" y="3257677"/>
            <a:ext cx="1115831" cy="123111"/>
          </a:xfrm>
          <a:prstGeom prst="rect">
            <a:avLst/>
          </a:prstGeom>
          <a:noFill/>
        </p:spPr>
        <p:txBody>
          <a:bodyPr wrap="square" lIns="0" tIns="0" rIns="0" bIns="0">
            <a:spAutoFit/>
          </a:bodyPr>
          <a:lstStyle/>
          <a:p>
            <a:r>
              <a:rPr lang="en-US" sz="800" dirty="0"/>
              <a:t>Market Agility</a:t>
            </a:r>
          </a:p>
        </p:txBody>
      </p:sp>
    </p:spTree>
    <p:extLst>
      <p:ext uri="{BB962C8B-B14F-4D97-AF65-F5344CB8AC3E}">
        <p14:creationId xmlns:p14="http://schemas.microsoft.com/office/powerpoint/2010/main" val="273430032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4B33AE1E-6EA7-B0F0-54AF-297EEB3571B8}"/>
              </a:ext>
            </a:extLst>
          </p:cNvPr>
          <p:cNvSpPr>
            <a:spLocks noGrp="1"/>
          </p:cNvSpPr>
          <p:nvPr>
            <p:ph type="body" sz="quarter" idx="18"/>
          </p:nvPr>
        </p:nvSpPr>
        <p:spPr>
          <a:xfrm>
            <a:off x="3197860" y="6279450"/>
            <a:ext cx="5796280" cy="166199"/>
          </a:xfrm>
        </p:spPr>
        <p:txBody>
          <a:bodyPr/>
          <a:lstStyle/>
          <a:p>
            <a:r>
              <a:rPr lang="en-US" dirty="0"/>
              <a:t>Digital Maturity vs. Business Performance</a:t>
            </a:r>
          </a:p>
        </p:txBody>
      </p:sp>
      <p:sp>
        <p:nvSpPr>
          <p:cNvPr id="13" name="Text Placeholder 12">
            <a:extLst>
              <a:ext uri="{FF2B5EF4-FFF2-40B4-BE49-F238E27FC236}">
                <a16:creationId xmlns:a16="http://schemas.microsoft.com/office/drawing/2014/main" id="{E3EA86D5-0FDC-1136-DA00-EA090EE4066B}"/>
              </a:ext>
            </a:extLst>
          </p:cNvPr>
          <p:cNvSpPr>
            <a:spLocks noGrp="1"/>
          </p:cNvSpPr>
          <p:nvPr>
            <p:ph type="body" sz="quarter" idx="19"/>
          </p:nvPr>
        </p:nvSpPr>
        <p:spPr>
          <a:xfrm>
            <a:off x="609599" y="6251750"/>
            <a:ext cx="286613" cy="221599"/>
          </a:xfrm>
        </p:spPr>
        <p:txBody>
          <a:bodyPr/>
          <a:lstStyle/>
          <a:p>
            <a:r>
              <a:rPr lang="en-US" dirty="0"/>
              <a:t>01</a:t>
            </a:r>
          </a:p>
        </p:txBody>
      </p:sp>
      <p:sp>
        <p:nvSpPr>
          <p:cNvPr id="11" name="Text Placeholder 10">
            <a:extLst>
              <a:ext uri="{FF2B5EF4-FFF2-40B4-BE49-F238E27FC236}">
                <a16:creationId xmlns:a16="http://schemas.microsoft.com/office/drawing/2014/main" id="{381745B8-B173-ABA3-09BE-3E05886DEC14}"/>
              </a:ext>
            </a:extLst>
          </p:cNvPr>
          <p:cNvSpPr>
            <a:spLocks noGrp="1"/>
          </p:cNvSpPr>
          <p:nvPr>
            <p:ph type="body" sz="quarter" idx="16"/>
          </p:nvPr>
        </p:nvSpPr>
        <p:spPr>
          <a:xfrm>
            <a:off x="946152" y="6279450"/>
            <a:ext cx="2203446" cy="166199"/>
          </a:xfrm>
        </p:spPr>
        <p:txBody>
          <a:bodyPr>
            <a:normAutofit/>
          </a:bodyPr>
          <a:lstStyle/>
          <a:p>
            <a:r>
              <a:rPr lang="en-US" dirty="0"/>
              <a:t>Introduction</a:t>
            </a:r>
          </a:p>
        </p:txBody>
      </p:sp>
      <p:sp>
        <p:nvSpPr>
          <p:cNvPr id="5" name="Slide Number Placeholder 4">
            <a:extLst>
              <a:ext uri="{FF2B5EF4-FFF2-40B4-BE49-F238E27FC236}">
                <a16:creationId xmlns:a16="http://schemas.microsoft.com/office/drawing/2014/main" id="{334BF75C-6180-0D55-CA4F-77CEBF1CCE9E}"/>
              </a:ext>
            </a:extLst>
          </p:cNvPr>
          <p:cNvSpPr>
            <a:spLocks noGrp="1"/>
          </p:cNvSpPr>
          <p:nvPr>
            <p:ph type="sldNum" sz="quarter" idx="4"/>
          </p:nvPr>
        </p:nvSpPr>
        <p:spPr>
          <a:xfrm>
            <a:off x="11295787" y="6251750"/>
            <a:ext cx="286611" cy="189270"/>
          </a:xfrm>
        </p:spPr>
        <p:txBody>
          <a:bodyPr/>
          <a:lstStyle/>
          <a:p>
            <a:fld id="{E494F7E3-3625-40F1-897C-DFFB67D50095}" type="slidenum">
              <a:rPr lang="en-US" smtClean="0"/>
              <a:pPr/>
              <a:t>73</a:t>
            </a:fld>
            <a:endParaRPr lang="en-US"/>
          </a:p>
        </p:txBody>
      </p:sp>
      <p:sp>
        <p:nvSpPr>
          <p:cNvPr id="10" name="Text Placeholder 9">
            <a:extLst>
              <a:ext uri="{FF2B5EF4-FFF2-40B4-BE49-F238E27FC236}">
                <a16:creationId xmlns:a16="http://schemas.microsoft.com/office/drawing/2014/main" id="{98E93F78-FDA5-E9D0-1F06-6AF691579E78}"/>
              </a:ext>
            </a:extLst>
          </p:cNvPr>
          <p:cNvSpPr>
            <a:spLocks noGrp="1"/>
          </p:cNvSpPr>
          <p:nvPr>
            <p:ph type="body" sz="quarter" idx="15"/>
          </p:nvPr>
        </p:nvSpPr>
        <p:spPr>
          <a:xfrm>
            <a:off x="609600" y="393700"/>
            <a:ext cx="10972800" cy="757238"/>
          </a:xfrm>
        </p:spPr>
        <p:txBody>
          <a:bodyPr/>
          <a:lstStyle/>
          <a:p>
            <a:r>
              <a:rPr lang="en-US" dirty="0"/>
              <a:t>Mapping Digital Transformation Maturity Against Overall Business Performance</a:t>
            </a:r>
          </a:p>
        </p:txBody>
      </p:sp>
      <p:graphicFrame>
        <p:nvGraphicFramePr>
          <p:cNvPr id="9" name="Chart 8">
            <a:extLst>
              <a:ext uri="{FF2B5EF4-FFF2-40B4-BE49-F238E27FC236}">
                <a16:creationId xmlns:a16="http://schemas.microsoft.com/office/drawing/2014/main" id="{E697101C-A9EA-C4B1-AA98-8B70F8C990CF}"/>
              </a:ext>
            </a:extLst>
          </p:cNvPr>
          <p:cNvGraphicFramePr/>
          <p:nvPr>
            <p:extLst>
              <p:ext uri="{D42A27DB-BD31-4B8C-83A1-F6EECF244321}">
                <p14:modId xmlns:p14="http://schemas.microsoft.com/office/powerpoint/2010/main" val="2813504751"/>
              </p:ext>
            </p:extLst>
          </p:nvPr>
        </p:nvGraphicFramePr>
        <p:xfrm>
          <a:off x="609599" y="1876425"/>
          <a:ext cx="7135907" cy="3820298"/>
        </p:xfrm>
        <a:graphic>
          <a:graphicData uri="http://schemas.openxmlformats.org/drawingml/2006/chart">
            <c:chart xmlns:c="http://schemas.openxmlformats.org/drawingml/2006/chart" xmlns:r="http://schemas.openxmlformats.org/officeDocument/2006/relationships" r:id="rId2"/>
          </a:graphicData>
        </a:graphic>
      </p:graphicFrame>
      <p:sp>
        <p:nvSpPr>
          <p:cNvPr id="20" name="TextBox 19">
            <a:extLst>
              <a:ext uri="{FF2B5EF4-FFF2-40B4-BE49-F238E27FC236}">
                <a16:creationId xmlns:a16="http://schemas.microsoft.com/office/drawing/2014/main" id="{B6FBB226-1C06-BD7E-56EE-01B8C15F20CD}"/>
              </a:ext>
            </a:extLst>
          </p:cNvPr>
          <p:cNvSpPr txBox="1"/>
          <p:nvPr/>
        </p:nvSpPr>
        <p:spPr>
          <a:xfrm>
            <a:off x="609599" y="5689671"/>
            <a:ext cx="6110342" cy="184666"/>
          </a:xfrm>
          <a:prstGeom prst="rect">
            <a:avLst/>
          </a:prstGeom>
          <a:noFill/>
        </p:spPr>
        <p:txBody>
          <a:bodyPr wrap="square" lIns="0" tIns="0" rIns="0" bIns="0">
            <a:spAutoFit/>
          </a:bodyPr>
          <a:lstStyle/>
          <a:p>
            <a:r>
              <a:rPr lang="en-US" sz="1200" i="1" dirty="0"/>
              <a:t>Each point represents a company’s performance relative to its digital maturity.</a:t>
            </a:r>
            <a:endParaRPr lang="en-US" sz="1200" dirty="0"/>
          </a:p>
        </p:txBody>
      </p:sp>
      <p:sp>
        <p:nvSpPr>
          <p:cNvPr id="22" name="TextBox 21">
            <a:extLst>
              <a:ext uri="{FF2B5EF4-FFF2-40B4-BE49-F238E27FC236}">
                <a16:creationId xmlns:a16="http://schemas.microsoft.com/office/drawing/2014/main" id="{9F725463-6866-5713-BDDC-426EB7DAEAEE}"/>
              </a:ext>
            </a:extLst>
          </p:cNvPr>
          <p:cNvSpPr txBox="1"/>
          <p:nvPr/>
        </p:nvSpPr>
        <p:spPr>
          <a:xfrm>
            <a:off x="7992932" y="2627245"/>
            <a:ext cx="3589468" cy="2511521"/>
          </a:xfrm>
          <a:prstGeom prst="rect">
            <a:avLst/>
          </a:prstGeom>
          <a:noFill/>
        </p:spPr>
        <p:txBody>
          <a:bodyPr wrap="square" lIns="0" tIns="0" rIns="0" bIns="0">
            <a:noAutofit/>
          </a:bodyPr>
          <a:lstStyle/>
          <a:p>
            <a:pPr>
              <a:lnSpc>
                <a:spcPct val="114000"/>
              </a:lnSpc>
            </a:pPr>
            <a:r>
              <a:rPr lang="en-US" sz="1200" dirty="0"/>
              <a:t>This scatter chart illustrates a strong positive correlation between digital transformation maturity and overall business performance. </a:t>
            </a:r>
          </a:p>
          <a:p>
            <a:pPr>
              <a:lnSpc>
                <a:spcPct val="114000"/>
              </a:lnSpc>
            </a:pPr>
            <a:endParaRPr lang="en-US" sz="1200" dirty="0"/>
          </a:p>
          <a:p>
            <a:pPr>
              <a:lnSpc>
                <a:spcPct val="114000"/>
              </a:lnSpc>
            </a:pPr>
            <a:r>
              <a:rPr lang="en-US" sz="1200" dirty="0"/>
              <a:t>As companies increase their digital investment and capabilities, their operational efficiency, revenue growth, and customer satisfaction tend to improve significantly. Leaders with higher digital maturity consistently outperform peers across key performance indicators, underscoring the value of strategic, sustained transformation efforts.</a:t>
            </a:r>
          </a:p>
        </p:txBody>
      </p:sp>
      <p:cxnSp>
        <p:nvCxnSpPr>
          <p:cNvPr id="24" name="Straight Connector 23">
            <a:extLst>
              <a:ext uri="{FF2B5EF4-FFF2-40B4-BE49-F238E27FC236}">
                <a16:creationId xmlns:a16="http://schemas.microsoft.com/office/drawing/2014/main" id="{AAB2D547-12FD-184B-A497-7A65C2E08183}"/>
              </a:ext>
            </a:extLst>
          </p:cNvPr>
          <p:cNvCxnSpPr>
            <a:cxnSpLocks/>
          </p:cNvCxnSpPr>
          <p:nvPr/>
        </p:nvCxnSpPr>
        <p:spPr>
          <a:xfrm>
            <a:off x="7745506" y="2388553"/>
            <a:ext cx="0" cy="1067396"/>
          </a:xfrm>
          <a:prstGeom prst="line">
            <a:avLst/>
          </a:prstGeom>
          <a:ln>
            <a:solidFill>
              <a:schemeClr val="accent4">
                <a:lumMod val="20000"/>
                <a:lumOff val="80000"/>
              </a:scheme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60D470E0-2F18-E75A-734D-390F846E6BAD}"/>
              </a:ext>
            </a:extLst>
          </p:cNvPr>
          <p:cNvCxnSpPr>
            <a:cxnSpLocks/>
          </p:cNvCxnSpPr>
          <p:nvPr/>
        </p:nvCxnSpPr>
        <p:spPr>
          <a:xfrm>
            <a:off x="7745506" y="3977941"/>
            <a:ext cx="0" cy="1067396"/>
          </a:xfrm>
          <a:prstGeom prst="line">
            <a:avLst/>
          </a:prstGeom>
          <a:ln>
            <a:solidFill>
              <a:schemeClr val="accent4">
                <a:lumMod val="20000"/>
                <a:lumOff val="80000"/>
              </a:schemeClr>
            </a:solidFill>
          </a:ln>
        </p:spPr>
        <p:style>
          <a:lnRef idx="2">
            <a:schemeClr val="accent1"/>
          </a:lnRef>
          <a:fillRef idx="0">
            <a:schemeClr val="accent1"/>
          </a:fillRef>
          <a:effectRef idx="1">
            <a:schemeClr val="accent1"/>
          </a:effectRef>
          <a:fontRef idx="minor">
            <a:schemeClr val="tx1"/>
          </a:fontRef>
        </p:style>
      </p:cxnSp>
      <p:sp>
        <p:nvSpPr>
          <p:cNvPr id="27" name="Isosceles Triangle 47">
            <a:extLst>
              <a:ext uri="{FF2B5EF4-FFF2-40B4-BE49-F238E27FC236}">
                <a16:creationId xmlns:a16="http://schemas.microsoft.com/office/drawing/2014/main" id="{01B05FA2-6A97-2204-CBD7-A50EBDA785D7}"/>
              </a:ext>
            </a:extLst>
          </p:cNvPr>
          <p:cNvSpPr/>
          <p:nvPr/>
        </p:nvSpPr>
        <p:spPr>
          <a:xfrm rot="5400000" flipH="1">
            <a:off x="7669384" y="3668869"/>
            <a:ext cx="152246" cy="96152"/>
          </a:xfrm>
          <a:custGeom>
            <a:avLst/>
            <a:gdLst>
              <a:gd name="connsiteX0" fmla="*/ 0 w 341513"/>
              <a:gd name="connsiteY0" fmla="*/ 294408 h 294408"/>
              <a:gd name="connsiteX1" fmla="*/ 170757 w 341513"/>
              <a:gd name="connsiteY1" fmla="*/ 0 h 294408"/>
              <a:gd name="connsiteX2" fmla="*/ 341513 w 341513"/>
              <a:gd name="connsiteY2" fmla="*/ 294408 h 294408"/>
              <a:gd name="connsiteX3" fmla="*/ 0 w 341513"/>
              <a:gd name="connsiteY3" fmla="*/ 294408 h 294408"/>
              <a:gd name="connsiteX0" fmla="*/ 0 w 341513"/>
              <a:gd name="connsiteY0" fmla="*/ 294408 h 385848"/>
              <a:gd name="connsiteX1" fmla="*/ 170757 w 341513"/>
              <a:gd name="connsiteY1" fmla="*/ 0 h 385848"/>
              <a:gd name="connsiteX2" fmla="*/ 341513 w 341513"/>
              <a:gd name="connsiteY2" fmla="*/ 294408 h 385848"/>
              <a:gd name="connsiteX3" fmla="*/ 91440 w 341513"/>
              <a:gd name="connsiteY3" fmla="*/ 385848 h 385848"/>
              <a:gd name="connsiteX0" fmla="*/ 0 w 341513"/>
              <a:gd name="connsiteY0" fmla="*/ 294408 h 294408"/>
              <a:gd name="connsiteX1" fmla="*/ 170757 w 341513"/>
              <a:gd name="connsiteY1" fmla="*/ 0 h 294408"/>
              <a:gd name="connsiteX2" fmla="*/ 341513 w 341513"/>
              <a:gd name="connsiteY2" fmla="*/ 294408 h 294408"/>
            </a:gdLst>
            <a:ahLst/>
            <a:cxnLst>
              <a:cxn ang="0">
                <a:pos x="connsiteX0" y="connsiteY0"/>
              </a:cxn>
              <a:cxn ang="0">
                <a:pos x="connsiteX1" y="connsiteY1"/>
              </a:cxn>
              <a:cxn ang="0">
                <a:pos x="connsiteX2" y="connsiteY2"/>
              </a:cxn>
            </a:cxnLst>
            <a:rect l="l" t="t" r="r" b="b"/>
            <a:pathLst>
              <a:path w="341513" h="294408">
                <a:moveTo>
                  <a:pt x="0" y="294408"/>
                </a:moveTo>
                <a:lnTo>
                  <a:pt x="170757" y="0"/>
                </a:lnTo>
                <a:lnTo>
                  <a:pt x="341513" y="294408"/>
                </a:lnTo>
              </a:path>
            </a:pathLst>
          </a:custGeom>
          <a:noFill/>
          <a:ln>
            <a:solidFill>
              <a:schemeClr val="accent4"/>
            </a:solidFill>
            <a:beve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pic>
        <p:nvPicPr>
          <p:cNvPr id="28" name="Graphic 27">
            <a:extLst>
              <a:ext uri="{FF2B5EF4-FFF2-40B4-BE49-F238E27FC236}">
                <a16:creationId xmlns:a16="http://schemas.microsoft.com/office/drawing/2014/main" id="{AF151914-416A-B351-9620-367B5F65FA90}"/>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992932" y="2307980"/>
            <a:ext cx="245985" cy="245985"/>
          </a:xfrm>
          <a:prstGeom prst="rect">
            <a:avLst/>
          </a:prstGeom>
        </p:spPr>
      </p:pic>
      <p:sp>
        <p:nvSpPr>
          <p:cNvPr id="32" name="Text Placeholder 44">
            <a:extLst>
              <a:ext uri="{FF2B5EF4-FFF2-40B4-BE49-F238E27FC236}">
                <a16:creationId xmlns:a16="http://schemas.microsoft.com/office/drawing/2014/main" id="{DE34DD0D-902F-2D72-CAE5-706A6309DFEC}"/>
              </a:ext>
            </a:extLst>
          </p:cNvPr>
          <p:cNvSpPr txBox="1">
            <a:spLocks/>
          </p:cNvSpPr>
          <p:nvPr/>
        </p:nvSpPr>
        <p:spPr>
          <a:xfrm>
            <a:off x="1283480" y="1541977"/>
            <a:ext cx="8360780" cy="249299"/>
          </a:xfrm>
          <a:prstGeom prst="rect">
            <a:avLst/>
          </a:prstGeom>
        </p:spPr>
        <p:txBody>
          <a:bodyPr lIns="0" tIns="0" rIns="0" bIns="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4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tx2"/>
                </a:solidFill>
                <a:effectLst/>
                <a:uLnTx/>
                <a:uFillTx/>
                <a:latin typeface="Montserrat SemiBold" pitchFamily="2" charset="0"/>
                <a:ea typeface="+mn-ea"/>
                <a:cs typeface="+mn-cs"/>
              </a:rPr>
              <a:t>Digital Maturity Vs. Business Performance</a:t>
            </a:r>
          </a:p>
        </p:txBody>
      </p:sp>
      <p:grpSp>
        <p:nvGrpSpPr>
          <p:cNvPr id="33" name="Group 32">
            <a:extLst>
              <a:ext uri="{FF2B5EF4-FFF2-40B4-BE49-F238E27FC236}">
                <a16:creationId xmlns:a16="http://schemas.microsoft.com/office/drawing/2014/main" id="{BA5B9F95-16F8-F529-57BC-B0451048C94D}"/>
              </a:ext>
            </a:extLst>
          </p:cNvPr>
          <p:cNvGrpSpPr/>
          <p:nvPr/>
        </p:nvGrpSpPr>
        <p:grpSpPr>
          <a:xfrm>
            <a:off x="609601" y="1561908"/>
            <a:ext cx="571759" cy="209438"/>
            <a:chOff x="612215" y="3436053"/>
            <a:chExt cx="954475" cy="344047"/>
          </a:xfrm>
        </p:grpSpPr>
        <p:sp>
          <p:nvSpPr>
            <p:cNvPr id="34" name="Parallelogram 33">
              <a:extLst>
                <a:ext uri="{FF2B5EF4-FFF2-40B4-BE49-F238E27FC236}">
                  <a16:creationId xmlns:a16="http://schemas.microsoft.com/office/drawing/2014/main" id="{5FAE3DC9-D874-0F14-A272-EE69C7419767}"/>
                </a:ext>
              </a:extLst>
            </p:cNvPr>
            <p:cNvSpPr/>
            <p:nvPr/>
          </p:nvSpPr>
          <p:spPr>
            <a:xfrm>
              <a:off x="1133302" y="3436053"/>
              <a:ext cx="433388" cy="344047"/>
            </a:xfrm>
            <a:prstGeom prst="parallelogram">
              <a:avLst>
                <a:gd name="adj" fmla="val 7812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35" name="Parallelogram 34">
              <a:extLst>
                <a:ext uri="{FF2B5EF4-FFF2-40B4-BE49-F238E27FC236}">
                  <a16:creationId xmlns:a16="http://schemas.microsoft.com/office/drawing/2014/main" id="{6490FFC1-3C90-3498-2823-E00CB6CA94D4}"/>
                </a:ext>
              </a:extLst>
            </p:cNvPr>
            <p:cNvSpPr/>
            <p:nvPr/>
          </p:nvSpPr>
          <p:spPr>
            <a:xfrm>
              <a:off x="858906" y="3436053"/>
              <a:ext cx="378317" cy="344047"/>
            </a:xfrm>
            <a:prstGeom prst="parallelogram">
              <a:avLst>
                <a:gd name="adj" fmla="val 78127"/>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ontserrat"/>
                <a:ea typeface="+mn-ea"/>
                <a:cs typeface="+mn-cs"/>
              </a:endParaRPr>
            </a:p>
          </p:txBody>
        </p:sp>
        <p:sp>
          <p:nvSpPr>
            <p:cNvPr id="36" name="Parallelogram 35">
              <a:extLst>
                <a:ext uri="{FF2B5EF4-FFF2-40B4-BE49-F238E27FC236}">
                  <a16:creationId xmlns:a16="http://schemas.microsoft.com/office/drawing/2014/main" id="{08884F4D-F384-12F6-AAAC-912F9778DD14}"/>
                </a:ext>
              </a:extLst>
            </p:cNvPr>
            <p:cNvSpPr/>
            <p:nvPr/>
          </p:nvSpPr>
          <p:spPr>
            <a:xfrm>
              <a:off x="612215" y="3436053"/>
              <a:ext cx="350612" cy="344047"/>
            </a:xfrm>
            <a:prstGeom prst="parallelogram">
              <a:avLst>
                <a:gd name="adj" fmla="val 78127"/>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ontserrat"/>
                <a:ea typeface="+mn-ea"/>
                <a:cs typeface="+mn-cs"/>
              </a:endParaRPr>
            </a:p>
          </p:txBody>
        </p:sp>
      </p:grpSp>
    </p:spTree>
    <p:extLst>
      <p:ext uri="{BB962C8B-B14F-4D97-AF65-F5344CB8AC3E}">
        <p14:creationId xmlns:p14="http://schemas.microsoft.com/office/powerpoint/2010/main" val="110730628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CDEC5CD-38A6-D763-654F-BF87CC4A3421}"/>
              </a:ext>
            </a:extLst>
          </p:cNvPr>
          <p:cNvSpPr>
            <a:spLocks noGrp="1"/>
          </p:cNvSpPr>
          <p:nvPr>
            <p:ph type="body" sz="quarter" idx="18"/>
          </p:nvPr>
        </p:nvSpPr>
        <p:spPr>
          <a:xfrm>
            <a:off x="3197860" y="6279450"/>
            <a:ext cx="5796280" cy="166199"/>
          </a:xfrm>
        </p:spPr>
        <p:txBody>
          <a:bodyPr>
            <a:normAutofit/>
          </a:bodyPr>
          <a:lstStyle/>
          <a:p>
            <a:r>
              <a:rPr lang="en-US" dirty="0"/>
              <a:t>Tracking Key Business Outcomes as Digital Initiatives Progress</a:t>
            </a:r>
          </a:p>
        </p:txBody>
      </p:sp>
      <p:sp>
        <p:nvSpPr>
          <p:cNvPr id="3" name="Text Placeholder 2">
            <a:extLst>
              <a:ext uri="{FF2B5EF4-FFF2-40B4-BE49-F238E27FC236}">
                <a16:creationId xmlns:a16="http://schemas.microsoft.com/office/drawing/2014/main" id="{A1381FDE-ACDF-8947-63C4-A39E36D08AB8}"/>
              </a:ext>
            </a:extLst>
          </p:cNvPr>
          <p:cNvSpPr>
            <a:spLocks noGrp="1"/>
          </p:cNvSpPr>
          <p:nvPr>
            <p:ph type="body" sz="quarter" idx="19"/>
          </p:nvPr>
        </p:nvSpPr>
        <p:spPr>
          <a:xfrm>
            <a:off x="609599" y="6251750"/>
            <a:ext cx="286613" cy="221599"/>
          </a:xfrm>
        </p:spPr>
        <p:txBody>
          <a:bodyPr>
            <a:normAutofit/>
          </a:bodyPr>
          <a:lstStyle/>
          <a:p>
            <a:r>
              <a:rPr lang="en-US" dirty="0"/>
              <a:t>01</a:t>
            </a:r>
          </a:p>
        </p:txBody>
      </p:sp>
      <p:sp>
        <p:nvSpPr>
          <p:cNvPr id="2" name="Text Placeholder 1">
            <a:extLst>
              <a:ext uri="{FF2B5EF4-FFF2-40B4-BE49-F238E27FC236}">
                <a16:creationId xmlns:a16="http://schemas.microsoft.com/office/drawing/2014/main" id="{30C7A492-0D9D-A2DD-EB62-ECC2AD21FFA0}"/>
              </a:ext>
            </a:extLst>
          </p:cNvPr>
          <p:cNvSpPr>
            <a:spLocks noGrp="1"/>
          </p:cNvSpPr>
          <p:nvPr>
            <p:ph type="body" sz="quarter" idx="16"/>
          </p:nvPr>
        </p:nvSpPr>
        <p:spPr>
          <a:xfrm>
            <a:off x="946152" y="6279450"/>
            <a:ext cx="2203446" cy="166199"/>
          </a:xfrm>
        </p:spPr>
        <p:txBody>
          <a:bodyPr>
            <a:normAutofit/>
          </a:bodyPr>
          <a:lstStyle/>
          <a:p>
            <a:r>
              <a:rPr lang="en-US" dirty="0"/>
              <a:t>Introduction</a:t>
            </a:r>
          </a:p>
        </p:txBody>
      </p:sp>
      <p:sp>
        <p:nvSpPr>
          <p:cNvPr id="5" name="Slide Number Placeholder 4">
            <a:extLst>
              <a:ext uri="{FF2B5EF4-FFF2-40B4-BE49-F238E27FC236}">
                <a16:creationId xmlns:a16="http://schemas.microsoft.com/office/drawing/2014/main" id="{13AD763B-03BA-1907-03F4-3AFC23681CB2}"/>
              </a:ext>
            </a:extLst>
          </p:cNvPr>
          <p:cNvSpPr>
            <a:spLocks noGrp="1"/>
          </p:cNvSpPr>
          <p:nvPr>
            <p:ph type="sldNum" sz="quarter" idx="4"/>
          </p:nvPr>
        </p:nvSpPr>
        <p:spPr>
          <a:xfrm>
            <a:off x="11295787" y="6251750"/>
            <a:ext cx="286611" cy="189270"/>
          </a:xfrm>
        </p:spPr>
        <p:txBody>
          <a:bodyPr/>
          <a:lstStyle/>
          <a:p>
            <a:fld id="{E494F7E3-3625-40F1-897C-DFFB67D50095}" type="slidenum">
              <a:rPr lang="en-US" smtClean="0"/>
              <a:pPr/>
              <a:t>74</a:t>
            </a:fld>
            <a:endParaRPr lang="en-US"/>
          </a:p>
        </p:txBody>
      </p:sp>
      <p:sp>
        <p:nvSpPr>
          <p:cNvPr id="6" name="Text Placeholder 5">
            <a:extLst>
              <a:ext uri="{FF2B5EF4-FFF2-40B4-BE49-F238E27FC236}">
                <a16:creationId xmlns:a16="http://schemas.microsoft.com/office/drawing/2014/main" id="{140615B0-3D77-5E39-EA77-3F94A8D4ED11}"/>
              </a:ext>
            </a:extLst>
          </p:cNvPr>
          <p:cNvSpPr>
            <a:spLocks noGrp="1"/>
          </p:cNvSpPr>
          <p:nvPr>
            <p:ph type="body" sz="quarter" idx="20"/>
          </p:nvPr>
        </p:nvSpPr>
        <p:spPr>
          <a:xfrm>
            <a:off x="609600" y="393700"/>
            <a:ext cx="10972800" cy="757238"/>
          </a:xfrm>
        </p:spPr>
        <p:txBody>
          <a:bodyPr>
            <a:noAutofit/>
          </a:bodyPr>
          <a:lstStyle/>
          <a:p>
            <a:r>
              <a:rPr lang="en-US" dirty="0"/>
              <a:t>The Compounding Impact of Digital Transformation on Business Performance: A Multi-Year Analysis</a:t>
            </a:r>
          </a:p>
        </p:txBody>
      </p:sp>
      <p:graphicFrame>
        <p:nvGraphicFramePr>
          <p:cNvPr id="7" name="Chart 6">
            <a:extLst>
              <a:ext uri="{FF2B5EF4-FFF2-40B4-BE49-F238E27FC236}">
                <a16:creationId xmlns:a16="http://schemas.microsoft.com/office/drawing/2014/main" id="{EE8B8A0D-E1A5-EE9C-16B6-C23499C925A7}"/>
              </a:ext>
            </a:extLst>
          </p:cNvPr>
          <p:cNvGraphicFramePr/>
          <p:nvPr>
            <p:extLst>
              <p:ext uri="{D42A27DB-BD31-4B8C-83A1-F6EECF244321}">
                <p14:modId xmlns:p14="http://schemas.microsoft.com/office/powerpoint/2010/main" val="3019449847"/>
              </p:ext>
            </p:extLst>
          </p:nvPr>
        </p:nvGraphicFramePr>
        <p:xfrm>
          <a:off x="542735" y="2062310"/>
          <a:ext cx="5400865" cy="3587817"/>
        </p:xfrm>
        <a:graphic>
          <a:graphicData uri="http://schemas.openxmlformats.org/drawingml/2006/chart">
            <c:chart xmlns:c="http://schemas.openxmlformats.org/drawingml/2006/chart" xmlns:r="http://schemas.openxmlformats.org/officeDocument/2006/relationships" r:id="rId3"/>
          </a:graphicData>
        </a:graphic>
      </p:graphicFrame>
      <p:sp>
        <p:nvSpPr>
          <p:cNvPr id="22" name="Rectangle 1">
            <a:extLst>
              <a:ext uri="{FF2B5EF4-FFF2-40B4-BE49-F238E27FC236}">
                <a16:creationId xmlns:a16="http://schemas.microsoft.com/office/drawing/2014/main" id="{C15EC118-3EE4-39D2-EC9D-EF836500E692}"/>
              </a:ext>
            </a:extLst>
          </p:cNvPr>
          <p:cNvSpPr>
            <a:spLocks noChangeArrowheads="1"/>
          </p:cNvSpPr>
          <p:nvPr/>
        </p:nvSpPr>
        <p:spPr bwMode="auto">
          <a:xfrm>
            <a:off x="5943600" y="3009912"/>
            <a:ext cx="5638799" cy="2215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p>
            <a:pPr marL="342900" indent="-342900" eaLnBrk="0" fontAlgn="base" hangingPunct="0">
              <a:lnSpc>
                <a:spcPct val="114000"/>
              </a:lnSpc>
              <a:spcBef>
                <a:spcPct val="0"/>
              </a:spcBef>
              <a:spcAft>
                <a:spcPts val="1200"/>
              </a:spcAft>
              <a:buClr>
                <a:srgbClr val="B5BAF3"/>
              </a:buClr>
              <a:buSzPct val="120000"/>
              <a:buFontTx/>
              <a:buChar char="›"/>
            </a:pPr>
            <a:r>
              <a:rPr kumimoji="0" lang="en-US" altLang="en-US" sz="1600" b="1" i="0" u="none" strike="noStrike" cap="none" normalizeH="0" baseline="0" dirty="0">
                <a:ln>
                  <a:noFill/>
                </a:ln>
                <a:solidFill>
                  <a:srgbClr val="B5BAF3"/>
                </a:solidFill>
                <a:effectLst/>
                <a:latin typeface="Montserrat SemiBold" pitchFamily="2" charset="0"/>
              </a:rPr>
              <a:t>Market Agility</a:t>
            </a:r>
            <a:r>
              <a:rPr kumimoji="0" lang="en-US" altLang="en-US" sz="1600" b="0" i="0" u="none" strike="noStrike" cap="none" normalizeH="0" baseline="0" dirty="0">
                <a:ln>
                  <a:noFill/>
                </a:ln>
                <a:solidFill>
                  <a:srgbClr val="B5BAF3"/>
                </a:solidFill>
                <a:effectLst/>
                <a:latin typeface="Montserrat SemiBold" pitchFamily="2" charset="0"/>
              </a:rPr>
              <a:t> </a:t>
            </a:r>
            <a:br>
              <a:rPr kumimoji="0" lang="en-US" altLang="en-US" sz="2000" b="0" i="0" u="none" strike="noStrike" cap="none" normalizeH="0" baseline="0" dirty="0">
                <a:ln>
                  <a:noFill/>
                </a:ln>
                <a:solidFill>
                  <a:schemeClr val="tx1"/>
                </a:solidFill>
                <a:effectLst/>
              </a:rPr>
            </a:br>
            <a:r>
              <a:rPr kumimoji="0" lang="en-US" altLang="en-US" sz="1200" b="0" i="0" u="none" strike="noStrike" cap="none" normalizeH="0" baseline="0" dirty="0">
                <a:ln>
                  <a:noFill/>
                </a:ln>
                <a:solidFill>
                  <a:schemeClr val="tx1"/>
                </a:solidFill>
                <a:effectLst/>
              </a:rPr>
              <a:t>Rises, enabling faster response to change and innovation.</a:t>
            </a:r>
          </a:p>
          <a:p>
            <a:pPr marL="342900" indent="-342900" eaLnBrk="0" fontAlgn="base" hangingPunct="0">
              <a:lnSpc>
                <a:spcPct val="114000"/>
              </a:lnSpc>
              <a:spcBef>
                <a:spcPct val="0"/>
              </a:spcBef>
              <a:spcAft>
                <a:spcPts val="1200"/>
              </a:spcAft>
              <a:buClr>
                <a:srgbClr val="7D89ED"/>
              </a:buClr>
              <a:buSzPct val="120000"/>
              <a:buFontTx/>
              <a:buChar char="›"/>
            </a:pPr>
            <a:r>
              <a:rPr kumimoji="0" lang="en-US" altLang="en-US" sz="1600" b="1" i="0" u="none" strike="noStrike" cap="none" normalizeH="0" baseline="0" dirty="0">
                <a:ln>
                  <a:noFill/>
                </a:ln>
                <a:solidFill>
                  <a:srgbClr val="7D89ED"/>
                </a:solidFill>
                <a:effectLst/>
                <a:latin typeface="Montserrat SemiBold" pitchFamily="2" charset="0"/>
              </a:rPr>
              <a:t>Customer Retention</a:t>
            </a:r>
            <a:r>
              <a:rPr kumimoji="0" lang="en-US" altLang="en-US" sz="1600" b="0" i="0" u="none" strike="noStrike" cap="none" normalizeH="0" baseline="0" dirty="0">
                <a:ln>
                  <a:noFill/>
                </a:ln>
                <a:solidFill>
                  <a:srgbClr val="7D89ED"/>
                </a:solidFill>
                <a:effectLst/>
                <a:latin typeface="Montserrat SemiBold" pitchFamily="2" charset="0"/>
              </a:rPr>
              <a:t> </a:t>
            </a:r>
            <a:br>
              <a:rPr kumimoji="0" lang="en-US" altLang="en-US" sz="2000" b="0" i="0" u="none" strike="noStrike" cap="none" normalizeH="0" baseline="0" dirty="0">
                <a:ln>
                  <a:noFill/>
                </a:ln>
                <a:solidFill>
                  <a:schemeClr val="tx1"/>
                </a:solidFill>
                <a:effectLst/>
              </a:rPr>
            </a:br>
            <a:r>
              <a:rPr kumimoji="0" lang="en-US" altLang="en-US" sz="1200" b="0" i="0" u="none" strike="noStrike" cap="none" normalizeH="0" baseline="0" dirty="0">
                <a:ln>
                  <a:noFill/>
                </a:ln>
                <a:solidFill>
                  <a:schemeClr val="tx1"/>
                </a:solidFill>
                <a:effectLst/>
              </a:rPr>
              <a:t>Improves through seamless, personalized digital experiences.</a:t>
            </a:r>
          </a:p>
          <a:p>
            <a:pPr marL="342900" indent="-342900" eaLnBrk="0" fontAlgn="base" hangingPunct="0">
              <a:lnSpc>
                <a:spcPct val="114000"/>
              </a:lnSpc>
              <a:spcBef>
                <a:spcPct val="0"/>
              </a:spcBef>
              <a:spcAft>
                <a:spcPts val="1200"/>
              </a:spcAft>
              <a:buClr>
                <a:srgbClr val="485DDB"/>
              </a:buClr>
              <a:buSzPct val="120000"/>
              <a:buFontTx/>
              <a:buChar char="›"/>
            </a:pPr>
            <a:r>
              <a:rPr kumimoji="0" lang="en-US" altLang="en-US" sz="1600" b="1" i="0" u="none" strike="noStrike" cap="none" normalizeH="0" baseline="0" dirty="0">
                <a:ln>
                  <a:noFill/>
                </a:ln>
                <a:solidFill>
                  <a:srgbClr val="485DDB"/>
                </a:solidFill>
                <a:effectLst/>
                <a:latin typeface="Montserrat SemiBold" pitchFamily="2" charset="0"/>
              </a:rPr>
              <a:t>Operational Efficiency</a:t>
            </a:r>
            <a:r>
              <a:rPr kumimoji="0" lang="en-US" altLang="en-US" sz="1600" b="0" i="0" u="none" strike="noStrike" cap="none" normalizeH="0" baseline="0" dirty="0">
                <a:ln>
                  <a:noFill/>
                </a:ln>
                <a:solidFill>
                  <a:srgbClr val="485DDB"/>
                </a:solidFill>
                <a:effectLst/>
                <a:latin typeface="Montserrat SemiBold" pitchFamily="2" charset="0"/>
              </a:rPr>
              <a:t> </a:t>
            </a:r>
            <a:br>
              <a:rPr kumimoji="0" lang="en-US" altLang="en-US" sz="2000" b="0" i="0" u="none" strike="noStrike" cap="none" normalizeH="0" baseline="0" dirty="0">
                <a:ln>
                  <a:noFill/>
                </a:ln>
                <a:solidFill>
                  <a:schemeClr val="tx1"/>
                </a:solidFill>
                <a:effectLst/>
              </a:rPr>
            </a:br>
            <a:r>
              <a:rPr kumimoji="0" lang="en-US" altLang="en-US" sz="1200" b="0" i="0" u="none" strike="noStrike" cap="none" normalizeH="0" baseline="0" dirty="0">
                <a:ln>
                  <a:noFill/>
                </a:ln>
                <a:solidFill>
                  <a:schemeClr val="tx1"/>
                </a:solidFill>
                <a:effectLst/>
              </a:rPr>
              <a:t>Climbs as automation and process optimization scale.</a:t>
            </a:r>
          </a:p>
          <a:p>
            <a:pPr marL="342900" marR="0" lvl="0" indent="-342900" algn="l" defTabSz="914400" rtl="0" eaLnBrk="0" fontAlgn="base" latinLnBrk="0" hangingPunct="0">
              <a:lnSpc>
                <a:spcPct val="114000"/>
              </a:lnSpc>
              <a:spcBef>
                <a:spcPct val="0"/>
              </a:spcBef>
              <a:spcAft>
                <a:spcPts val="1200"/>
              </a:spcAft>
              <a:buClr>
                <a:srgbClr val="3B4DB8"/>
              </a:buClr>
              <a:buSzPct val="120000"/>
              <a:buFontTx/>
              <a:buChar char="›"/>
              <a:tabLst/>
            </a:pPr>
            <a:r>
              <a:rPr kumimoji="0" lang="en-US" altLang="en-US" sz="1600" b="1" i="0" u="none" strike="noStrike" cap="none" normalizeH="0" baseline="0" dirty="0">
                <a:ln>
                  <a:noFill/>
                </a:ln>
                <a:solidFill>
                  <a:srgbClr val="3B4DB8"/>
                </a:solidFill>
                <a:effectLst/>
                <a:latin typeface="Montserrat SemiBold" pitchFamily="2" charset="0"/>
              </a:rPr>
              <a:t>Revenue Growth</a:t>
            </a:r>
            <a:r>
              <a:rPr kumimoji="0" lang="en-US" altLang="en-US" sz="1600" b="0" i="0" u="none" strike="noStrike" cap="none" normalizeH="0" baseline="0" dirty="0">
                <a:ln>
                  <a:noFill/>
                </a:ln>
                <a:solidFill>
                  <a:srgbClr val="3B4DB8"/>
                </a:solidFill>
                <a:effectLst/>
                <a:latin typeface="Montserrat SemiBold" pitchFamily="2" charset="0"/>
              </a:rPr>
              <a:t> </a:t>
            </a:r>
            <a:br>
              <a:rPr kumimoji="0" lang="en-US" altLang="en-US" sz="1800" b="0" i="0" u="none" strike="noStrike" cap="none" normalizeH="0" baseline="0" dirty="0">
                <a:ln>
                  <a:noFill/>
                </a:ln>
                <a:solidFill>
                  <a:schemeClr val="tx1"/>
                </a:solidFill>
                <a:effectLst/>
              </a:rPr>
            </a:br>
            <a:r>
              <a:rPr kumimoji="0" lang="en-US" altLang="en-US" sz="1200" b="0" i="0" u="none" strike="noStrike" cap="none" normalizeH="0" baseline="0" dirty="0">
                <a:ln>
                  <a:noFill/>
                </a:ln>
                <a:solidFill>
                  <a:schemeClr val="tx1"/>
                </a:solidFill>
                <a:effectLst/>
              </a:rPr>
              <a:t>Steadily accelerates with new digital revenue streams.</a:t>
            </a:r>
            <a:endParaRPr kumimoji="0" lang="en-US" altLang="en-US" sz="1400" b="0" i="0" u="none" strike="noStrike" cap="none" normalizeH="0" baseline="0" dirty="0">
              <a:ln>
                <a:noFill/>
              </a:ln>
              <a:solidFill>
                <a:schemeClr val="tx1"/>
              </a:solidFill>
              <a:effectLst/>
            </a:endParaRPr>
          </a:p>
        </p:txBody>
      </p:sp>
      <p:sp>
        <p:nvSpPr>
          <p:cNvPr id="18" name="Text Placeholder 44">
            <a:extLst>
              <a:ext uri="{FF2B5EF4-FFF2-40B4-BE49-F238E27FC236}">
                <a16:creationId xmlns:a16="http://schemas.microsoft.com/office/drawing/2014/main" id="{8DED6847-FB3E-AF7E-C5EF-CFBE44025C93}"/>
              </a:ext>
            </a:extLst>
          </p:cNvPr>
          <p:cNvSpPr txBox="1">
            <a:spLocks/>
          </p:cNvSpPr>
          <p:nvPr/>
        </p:nvSpPr>
        <p:spPr>
          <a:xfrm>
            <a:off x="1283480" y="1541977"/>
            <a:ext cx="8360780" cy="249299"/>
          </a:xfrm>
          <a:prstGeom prst="rect">
            <a:avLst/>
          </a:prstGeom>
        </p:spPr>
        <p:txBody>
          <a:bodyPr lIns="0" tIns="0" rIns="0" bIns="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14000"/>
              </a:lnSpc>
              <a:buNone/>
              <a:defRPr/>
            </a:pPr>
            <a:r>
              <a:rPr lang="en-US" sz="1800" dirty="0">
                <a:solidFill>
                  <a:schemeClr val="tx2"/>
                </a:solidFill>
                <a:latin typeface="Montserrat SemiBold" pitchFamily="2" charset="0"/>
              </a:rPr>
              <a:t>Tracking Key Business Outcomes as Digital Initiatives Progress</a:t>
            </a:r>
          </a:p>
        </p:txBody>
      </p:sp>
      <p:grpSp>
        <p:nvGrpSpPr>
          <p:cNvPr id="19" name="Group 18">
            <a:extLst>
              <a:ext uri="{FF2B5EF4-FFF2-40B4-BE49-F238E27FC236}">
                <a16:creationId xmlns:a16="http://schemas.microsoft.com/office/drawing/2014/main" id="{0F1D17C2-705B-AFD4-C1C0-D18A2D1B35A1}"/>
              </a:ext>
            </a:extLst>
          </p:cNvPr>
          <p:cNvGrpSpPr/>
          <p:nvPr/>
        </p:nvGrpSpPr>
        <p:grpSpPr>
          <a:xfrm>
            <a:off x="609601" y="1561908"/>
            <a:ext cx="571759" cy="209438"/>
            <a:chOff x="612215" y="3436053"/>
            <a:chExt cx="954475" cy="344047"/>
          </a:xfrm>
        </p:grpSpPr>
        <p:sp>
          <p:nvSpPr>
            <p:cNvPr id="20" name="Parallelogram 19">
              <a:extLst>
                <a:ext uri="{FF2B5EF4-FFF2-40B4-BE49-F238E27FC236}">
                  <a16:creationId xmlns:a16="http://schemas.microsoft.com/office/drawing/2014/main" id="{98554708-51DD-8B24-7439-8BF803A47CE1}"/>
                </a:ext>
              </a:extLst>
            </p:cNvPr>
            <p:cNvSpPr/>
            <p:nvPr/>
          </p:nvSpPr>
          <p:spPr>
            <a:xfrm>
              <a:off x="1133302" y="3436053"/>
              <a:ext cx="433388" cy="344047"/>
            </a:xfrm>
            <a:prstGeom prst="parallelogram">
              <a:avLst>
                <a:gd name="adj" fmla="val 7812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21" name="Parallelogram 20">
              <a:extLst>
                <a:ext uri="{FF2B5EF4-FFF2-40B4-BE49-F238E27FC236}">
                  <a16:creationId xmlns:a16="http://schemas.microsoft.com/office/drawing/2014/main" id="{7955F5E5-8B81-9895-E0F5-5EE8A41F6F68}"/>
                </a:ext>
              </a:extLst>
            </p:cNvPr>
            <p:cNvSpPr/>
            <p:nvPr/>
          </p:nvSpPr>
          <p:spPr>
            <a:xfrm>
              <a:off x="858906" y="3436053"/>
              <a:ext cx="378317" cy="344047"/>
            </a:xfrm>
            <a:prstGeom prst="parallelogram">
              <a:avLst>
                <a:gd name="adj" fmla="val 78127"/>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ontserrat"/>
                <a:ea typeface="+mn-ea"/>
                <a:cs typeface="+mn-cs"/>
              </a:endParaRPr>
            </a:p>
          </p:txBody>
        </p:sp>
        <p:sp>
          <p:nvSpPr>
            <p:cNvPr id="23" name="Parallelogram 22">
              <a:extLst>
                <a:ext uri="{FF2B5EF4-FFF2-40B4-BE49-F238E27FC236}">
                  <a16:creationId xmlns:a16="http://schemas.microsoft.com/office/drawing/2014/main" id="{8760ADD8-1B2B-E64B-933A-2442DE271B3A}"/>
                </a:ext>
              </a:extLst>
            </p:cNvPr>
            <p:cNvSpPr/>
            <p:nvPr/>
          </p:nvSpPr>
          <p:spPr>
            <a:xfrm>
              <a:off x="612215" y="3436053"/>
              <a:ext cx="350612" cy="344047"/>
            </a:xfrm>
            <a:prstGeom prst="parallelogram">
              <a:avLst>
                <a:gd name="adj" fmla="val 78127"/>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ontserrat"/>
                <a:ea typeface="+mn-ea"/>
                <a:cs typeface="+mn-cs"/>
              </a:endParaRPr>
            </a:p>
          </p:txBody>
        </p:sp>
      </p:grpSp>
    </p:spTree>
    <p:extLst>
      <p:ext uri="{BB962C8B-B14F-4D97-AF65-F5344CB8AC3E}">
        <p14:creationId xmlns:p14="http://schemas.microsoft.com/office/powerpoint/2010/main" val="50364411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Placeholder 24">
            <a:extLst>
              <a:ext uri="{FF2B5EF4-FFF2-40B4-BE49-F238E27FC236}">
                <a16:creationId xmlns:a16="http://schemas.microsoft.com/office/drawing/2014/main" id="{ED3DF10A-EB9F-23C2-3F28-6D9FFD96BDF1}"/>
              </a:ext>
            </a:extLst>
          </p:cNvPr>
          <p:cNvSpPr>
            <a:spLocks noGrp="1"/>
          </p:cNvSpPr>
          <p:nvPr>
            <p:ph type="body" sz="quarter" idx="18"/>
          </p:nvPr>
        </p:nvSpPr>
        <p:spPr>
          <a:xfrm>
            <a:off x="3197860" y="6279450"/>
            <a:ext cx="5796280" cy="166199"/>
          </a:xfrm>
        </p:spPr>
        <p:txBody>
          <a:bodyPr>
            <a:normAutofit/>
          </a:bodyPr>
          <a:lstStyle/>
          <a:p>
            <a:r>
              <a:rPr lang="en-US" dirty="0"/>
              <a:t>Distribution of Measurable Business Impact Areas</a:t>
            </a:r>
          </a:p>
        </p:txBody>
      </p:sp>
      <p:sp>
        <p:nvSpPr>
          <p:cNvPr id="24" name="Text Placeholder 23">
            <a:extLst>
              <a:ext uri="{FF2B5EF4-FFF2-40B4-BE49-F238E27FC236}">
                <a16:creationId xmlns:a16="http://schemas.microsoft.com/office/drawing/2014/main" id="{506E6B06-757E-D050-46E3-65DF214B3730}"/>
              </a:ext>
            </a:extLst>
          </p:cNvPr>
          <p:cNvSpPr>
            <a:spLocks noGrp="1"/>
          </p:cNvSpPr>
          <p:nvPr>
            <p:ph type="body" sz="quarter" idx="19"/>
          </p:nvPr>
        </p:nvSpPr>
        <p:spPr>
          <a:xfrm>
            <a:off x="609599" y="6251750"/>
            <a:ext cx="286613" cy="221599"/>
          </a:xfrm>
        </p:spPr>
        <p:txBody>
          <a:bodyPr>
            <a:normAutofit/>
          </a:bodyPr>
          <a:lstStyle/>
          <a:p>
            <a:r>
              <a:rPr lang="en-US" dirty="0"/>
              <a:t>01</a:t>
            </a:r>
          </a:p>
        </p:txBody>
      </p:sp>
      <p:sp>
        <p:nvSpPr>
          <p:cNvPr id="7" name="Text Placeholder 6">
            <a:extLst>
              <a:ext uri="{FF2B5EF4-FFF2-40B4-BE49-F238E27FC236}">
                <a16:creationId xmlns:a16="http://schemas.microsoft.com/office/drawing/2014/main" id="{7BEEA94E-3D66-CFC3-19DC-79151F3B612E}"/>
              </a:ext>
            </a:extLst>
          </p:cNvPr>
          <p:cNvSpPr>
            <a:spLocks noGrp="1"/>
          </p:cNvSpPr>
          <p:nvPr>
            <p:ph type="body" sz="quarter" idx="16"/>
          </p:nvPr>
        </p:nvSpPr>
        <p:spPr>
          <a:xfrm>
            <a:off x="946152" y="6279450"/>
            <a:ext cx="2203446" cy="166199"/>
          </a:xfrm>
        </p:spPr>
        <p:txBody>
          <a:bodyPr>
            <a:normAutofit/>
          </a:bodyPr>
          <a:lstStyle/>
          <a:p>
            <a:r>
              <a:rPr lang="en-US" dirty="0"/>
              <a:t>Introduction</a:t>
            </a:r>
          </a:p>
        </p:txBody>
      </p:sp>
      <p:sp>
        <p:nvSpPr>
          <p:cNvPr id="5" name="Slide Number Placeholder 4">
            <a:extLst>
              <a:ext uri="{FF2B5EF4-FFF2-40B4-BE49-F238E27FC236}">
                <a16:creationId xmlns:a16="http://schemas.microsoft.com/office/drawing/2014/main" id="{732D8A16-4DDE-85A5-FBA9-0A442BD195B5}"/>
              </a:ext>
            </a:extLst>
          </p:cNvPr>
          <p:cNvSpPr>
            <a:spLocks noGrp="1"/>
          </p:cNvSpPr>
          <p:nvPr>
            <p:ph type="sldNum" sz="quarter" idx="4"/>
          </p:nvPr>
        </p:nvSpPr>
        <p:spPr>
          <a:xfrm>
            <a:off x="11295787" y="6251750"/>
            <a:ext cx="286611" cy="189270"/>
          </a:xfrm>
        </p:spPr>
        <p:txBody>
          <a:bodyPr/>
          <a:lstStyle/>
          <a:p>
            <a:fld id="{E494F7E3-3625-40F1-897C-DFFB67D50095}" type="slidenum">
              <a:rPr lang="en-US" smtClean="0"/>
              <a:pPr/>
              <a:t>75</a:t>
            </a:fld>
            <a:endParaRPr lang="en-US"/>
          </a:p>
        </p:txBody>
      </p:sp>
      <p:sp>
        <p:nvSpPr>
          <p:cNvPr id="26" name="Text Placeholder 25">
            <a:extLst>
              <a:ext uri="{FF2B5EF4-FFF2-40B4-BE49-F238E27FC236}">
                <a16:creationId xmlns:a16="http://schemas.microsoft.com/office/drawing/2014/main" id="{135AE751-E29C-FE64-6CE0-A31FCF3A0334}"/>
              </a:ext>
            </a:extLst>
          </p:cNvPr>
          <p:cNvSpPr>
            <a:spLocks noGrp="1"/>
          </p:cNvSpPr>
          <p:nvPr>
            <p:ph type="body" sz="quarter" idx="20"/>
          </p:nvPr>
        </p:nvSpPr>
        <p:spPr>
          <a:xfrm>
            <a:off x="609600" y="393700"/>
            <a:ext cx="10972800" cy="757238"/>
          </a:xfrm>
        </p:spPr>
        <p:txBody>
          <a:bodyPr>
            <a:noAutofit/>
          </a:bodyPr>
          <a:lstStyle/>
          <a:p>
            <a:r>
              <a:rPr lang="en-US" dirty="0"/>
              <a:t>Breakdown of the Business Value of Digital Transformation: </a:t>
            </a:r>
            <a:br>
              <a:rPr lang="en-US" dirty="0"/>
            </a:br>
            <a:r>
              <a:rPr lang="en-US" dirty="0"/>
              <a:t>A Distribution of Impact Across Key Performance Areas</a:t>
            </a:r>
          </a:p>
        </p:txBody>
      </p:sp>
      <p:graphicFrame>
        <p:nvGraphicFramePr>
          <p:cNvPr id="23" name="Chart 22">
            <a:extLst>
              <a:ext uri="{FF2B5EF4-FFF2-40B4-BE49-F238E27FC236}">
                <a16:creationId xmlns:a16="http://schemas.microsoft.com/office/drawing/2014/main" id="{972905B3-0FFA-EFE5-927F-9C04E8854330}"/>
              </a:ext>
            </a:extLst>
          </p:cNvPr>
          <p:cNvGraphicFramePr/>
          <p:nvPr>
            <p:extLst>
              <p:ext uri="{D42A27DB-BD31-4B8C-83A1-F6EECF244321}">
                <p14:modId xmlns:p14="http://schemas.microsoft.com/office/powerpoint/2010/main" val="785075814"/>
              </p:ext>
            </p:extLst>
          </p:nvPr>
        </p:nvGraphicFramePr>
        <p:xfrm>
          <a:off x="3939859" y="2220801"/>
          <a:ext cx="4312281" cy="2874854"/>
        </p:xfrm>
        <a:graphic>
          <a:graphicData uri="http://schemas.openxmlformats.org/drawingml/2006/chart">
            <c:chart xmlns:c="http://schemas.openxmlformats.org/drawingml/2006/chart" xmlns:r="http://schemas.openxmlformats.org/officeDocument/2006/relationships" r:id="rId2"/>
          </a:graphicData>
        </a:graphic>
      </p:graphicFrame>
      <p:sp>
        <p:nvSpPr>
          <p:cNvPr id="27" name="Rectangle: Rounded Corners 26">
            <a:extLst>
              <a:ext uri="{FF2B5EF4-FFF2-40B4-BE49-F238E27FC236}">
                <a16:creationId xmlns:a16="http://schemas.microsoft.com/office/drawing/2014/main" id="{5CC72946-84B3-F0B7-18CD-E4179D5FFBCC}"/>
              </a:ext>
            </a:extLst>
          </p:cNvPr>
          <p:cNvSpPr/>
          <p:nvPr/>
        </p:nvSpPr>
        <p:spPr>
          <a:xfrm>
            <a:off x="4174841" y="3498080"/>
            <a:ext cx="400255" cy="243577"/>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200" dirty="0">
                <a:latin typeface="Montserrat ExtraBold" pitchFamily="2" charset="0"/>
              </a:rPr>
              <a:t>40</a:t>
            </a:r>
            <a:r>
              <a:rPr lang="en-US" sz="800" dirty="0">
                <a:latin typeface="Montserrat ExtraBold" pitchFamily="2" charset="0"/>
              </a:rPr>
              <a:t>%</a:t>
            </a:r>
            <a:endParaRPr lang="en-US" sz="1200" dirty="0">
              <a:latin typeface="Montserrat ExtraBold" pitchFamily="2" charset="0"/>
            </a:endParaRPr>
          </a:p>
        </p:txBody>
      </p:sp>
      <p:sp>
        <p:nvSpPr>
          <p:cNvPr id="28" name="Rectangle: Rounded Corners 27">
            <a:extLst>
              <a:ext uri="{FF2B5EF4-FFF2-40B4-BE49-F238E27FC236}">
                <a16:creationId xmlns:a16="http://schemas.microsoft.com/office/drawing/2014/main" id="{86FF0656-254D-04BF-F8BD-1D1F0519553A}"/>
              </a:ext>
            </a:extLst>
          </p:cNvPr>
          <p:cNvSpPr/>
          <p:nvPr/>
        </p:nvSpPr>
        <p:spPr>
          <a:xfrm>
            <a:off x="7051466" y="2177567"/>
            <a:ext cx="400255" cy="243577"/>
          </a:xfrm>
          <a:prstGeom prst="roundRect">
            <a:avLst/>
          </a:prstGeom>
          <a:solidFill>
            <a:srgbClr val="7284EE"/>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200" dirty="0">
                <a:latin typeface="Montserrat ExtraBold" pitchFamily="2" charset="0"/>
              </a:rPr>
              <a:t>25</a:t>
            </a:r>
            <a:r>
              <a:rPr lang="en-US" sz="800" dirty="0">
                <a:latin typeface="Montserrat ExtraBold" pitchFamily="2" charset="0"/>
              </a:rPr>
              <a:t>%</a:t>
            </a:r>
            <a:endParaRPr lang="en-US" sz="1200" dirty="0">
              <a:latin typeface="Montserrat ExtraBold" pitchFamily="2" charset="0"/>
            </a:endParaRPr>
          </a:p>
        </p:txBody>
      </p:sp>
      <p:sp>
        <p:nvSpPr>
          <p:cNvPr id="31" name="Rectangle: Rounded Corners 30">
            <a:extLst>
              <a:ext uri="{FF2B5EF4-FFF2-40B4-BE49-F238E27FC236}">
                <a16:creationId xmlns:a16="http://schemas.microsoft.com/office/drawing/2014/main" id="{7E649998-5529-28CF-AF44-1529A799B987}"/>
              </a:ext>
            </a:extLst>
          </p:cNvPr>
          <p:cNvSpPr/>
          <p:nvPr/>
        </p:nvSpPr>
        <p:spPr>
          <a:xfrm>
            <a:off x="7663478" y="3548030"/>
            <a:ext cx="400255" cy="243577"/>
          </a:xfrm>
          <a:prstGeom prst="roundRect">
            <a:avLst/>
          </a:prstGeom>
          <a:solidFill>
            <a:srgbClr val="AAB5F4"/>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200" dirty="0">
                <a:latin typeface="Montserrat ExtraBold" pitchFamily="2" charset="0"/>
              </a:rPr>
              <a:t>20</a:t>
            </a:r>
            <a:r>
              <a:rPr lang="en-US" sz="800" dirty="0">
                <a:latin typeface="Montserrat ExtraBold" pitchFamily="2" charset="0"/>
              </a:rPr>
              <a:t>%</a:t>
            </a:r>
            <a:endParaRPr lang="en-US" sz="1200" dirty="0">
              <a:latin typeface="Montserrat ExtraBold" pitchFamily="2" charset="0"/>
            </a:endParaRPr>
          </a:p>
        </p:txBody>
      </p:sp>
      <p:sp>
        <p:nvSpPr>
          <p:cNvPr id="32" name="Rectangle: Rounded Corners 31">
            <a:extLst>
              <a:ext uri="{FF2B5EF4-FFF2-40B4-BE49-F238E27FC236}">
                <a16:creationId xmlns:a16="http://schemas.microsoft.com/office/drawing/2014/main" id="{9EA782AE-17B6-DDF8-480A-C18EF99F48CB}"/>
              </a:ext>
            </a:extLst>
          </p:cNvPr>
          <p:cNvSpPr/>
          <p:nvPr/>
        </p:nvSpPr>
        <p:spPr>
          <a:xfrm>
            <a:off x="7224066" y="4758565"/>
            <a:ext cx="400255" cy="243577"/>
          </a:xfrm>
          <a:prstGeom prst="roundRect">
            <a:avLst/>
          </a:prstGeom>
          <a:solidFill>
            <a:srgbClr val="CBD0F9"/>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200" dirty="0">
                <a:latin typeface="Montserrat ExtraBold" pitchFamily="2" charset="0"/>
              </a:rPr>
              <a:t>15</a:t>
            </a:r>
            <a:r>
              <a:rPr lang="en-US" sz="800" dirty="0">
                <a:latin typeface="Montserrat ExtraBold" pitchFamily="2" charset="0"/>
              </a:rPr>
              <a:t>%</a:t>
            </a:r>
            <a:endParaRPr lang="en-US" sz="1200" dirty="0">
              <a:latin typeface="Montserrat ExtraBold" pitchFamily="2" charset="0"/>
            </a:endParaRPr>
          </a:p>
        </p:txBody>
      </p:sp>
      <p:sp>
        <p:nvSpPr>
          <p:cNvPr id="34" name="TextBox 33">
            <a:extLst>
              <a:ext uri="{FF2B5EF4-FFF2-40B4-BE49-F238E27FC236}">
                <a16:creationId xmlns:a16="http://schemas.microsoft.com/office/drawing/2014/main" id="{A73C2217-DC90-8791-DA6B-F3A022AD2431}"/>
              </a:ext>
            </a:extLst>
          </p:cNvPr>
          <p:cNvSpPr txBox="1"/>
          <p:nvPr/>
        </p:nvSpPr>
        <p:spPr>
          <a:xfrm>
            <a:off x="2404941" y="3355024"/>
            <a:ext cx="1667656" cy="228589"/>
          </a:xfrm>
          <a:prstGeom prst="rect">
            <a:avLst/>
          </a:prstGeom>
          <a:noFill/>
        </p:spPr>
        <p:txBody>
          <a:bodyPr wrap="square" lIns="0" tIns="0" rIns="0" bIns="0">
            <a:noAutofit/>
          </a:bodyPr>
          <a:lstStyle/>
          <a:p>
            <a:pPr algn="r">
              <a:lnSpc>
                <a:spcPct val="114000"/>
              </a:lnSpc>
            </a:pPr>
            <a:r>
              <a:rPr lang="en-US" sz="1400" dirty="0">
                <a:latin typeface="Montserrat SemiBold" pitchFamily="2" charset="0"/>
              </a:rPr>
              <a:t>Revenue Growth</a:t>
            </a:r>
          </a:p>
        </p:txBody>
      </p:sp>
      <p:sp>
        <p:nvSpPr>
          <p:cNvPr id="35" name="TextBox 34">
            <a:extLst>
              <a:ext uri="{FF2B5EF4-FFF2-40B4-BE49-F238E27FC236}">
                <a16:creationId xmlns:a16="http://schemas.microsoft.com/office/drawing/2014/main" id="{4236DCD7-1540-428B-E541-BD0F64A2350A}"/>
              </a:ext>
            </a:extLst>
          </p:cNvPr>
          <p:cNvSpPr txBox="1"/>
          <p:nvPr/>
        </p:nvSpPr>
        <p:spPr>
          <a:xfrm>
            <a:off x="7562737" y="2191634"/>
            <a:ext cx="2360875" cy="228589"/>
          </a:xfrm>
          <a:prstGeom prst="rect">
            <a:avLst/>
          </a:prstGeom>
          <a:noFill/>
        </p:spPr>
        <p:txBody>
          <a:bodyPr wrap="square" lIns="0" tIns="0" rIns="0" bIns="0">
            <a:noAutofit/>
          </a:bodyPr>
          <a:lstStyle/>
          <a:p>
            <a:pPr>
              <a:lnSpc>
                <a:spcPct val="114000"/>
              </a:lnSpc>
            </a:pPr>
            <a:r>
              <a:rPr lang="en-US" sz="1400" dirty="0">
                <a:latin typeface="Montserrat SemiBold" pitchFamily="2" charset="0"/>
              </a:rPr>
              <a:t>Operational Efficiency</a:t>
            </a:r>
          </a:p>
        </p:txBody>
      </p:sp>
      <p:sp>
        <p:nvSpPr>
          <p:cNvPr id="36" name="TextBox 35">
            <a:extLst>
              <a:ext uri="{FF2B5EF4-FFF2-40B4-BE49-F238E27FC236}">
                <a16:creationId xmlns:a16="http://schemas.microsoft.com/office/drawing/2014/main" id="{B42966D3-46D2-F351-E534-DF4D86FCF52F}"/>
              </a:ext>
            </a:extLst>
          </p:cNvPr>
          <p:cNvSpPr txBox="1"/>
          <p:nvPr/>
        </p:nvSpPr>
        <p:spPr>
          <a:xfrm>
            <a:off x="8168824" y="3562097"/>
            <a:ext cx="2087503" cy="228589"/>
          </a:xfrm>
          <a:prstGeom prst="rect">
            <a:avLst/>
          </a:prstGeom>
          <a:noFill/>
        </p:spPr>
        <p:txBody>
          <a:bodyPr wrap="square" lIns="0" tIns="0" rIns="0" bIns="0">
            <a:noAutofit/>
          </a:bodyPr>
          <a:lstStyle/>
          <a:p>
            <a:pPr>
              <a:lnSpc>
                <a:spcPct val="114000"/>
              </a:lnSpc>
            </a:pPr>
            <a:r>
              <a:rPr lang="en-US" sz="1400" dirty="0">
                <a:latin typeface="Montserrat SemiBold" pitchFamily="2" charset="0"/>
              </a:rPr>
              <a:t>Customer Retention</a:t>
            </a:r>
          </a:p>
        </p:txBody>
      </p:sp>
      <p:sp>
        <p:nvSpPr>
          <p:cNvPr id="37" name="TextBox 36">
            <a:extLst>
              <a:ext uri="{FF2B5EF4-FFF2-40B4-BE49-F238E27FC236}">
                <a16:creationId xmlns:a16="http://schemas.microsoft.com/office/drawing/2014/main" id="{F38B73E1-8E2F-6200-0747-E2455D825A9B}"/>
              </a:ext>
            </a:extLst>
          </p:cNvPr>
          <p:cNvSpPr txBox="1"/>
          <p:nvPr/>
        </p:nvSpPr>
        <p:spPr>
          <a:xfrm>
            <a:off x="7735337" y="4772632"/>
            <a:ext cx="2662705" cy="228589"/>
          </a:xfrm>
          <a:prstGeom prst="rect">
            <a:avLst/>
          </a:prstGeom>
          <a:noFill/>
        </p:spPr>
        <p:txBody>
          <a:bodyPr wrap="square" lIns="0" tIns="0" rIns="0" bIns="0">
            <a:noAutofit/>
          </a:bodyPr>
          <a:lstStyle/>
          <a:p>
            <a:pPr>
              <a:lnSpc>
                <a:spcPct val="114000"/>
              </a:lnSpc>
            </a:pPr>
            <a:r>
              <a:rPr lang="en-US" sz="1400" dirty="0">
                <a:latin typeface="Montserrat SemiBold" pitchFamily="2" charset="0"/>
              </a:rPr>
              <a:t>Market Agility &amp; Innovation</a:t>
            </a:r>
          </a:p>
        </p:txBody>
      </p:sp>
      <p:sp>
        <p:nvSpPr>
          <p:cNvPr id="39" name="TextBox 38">
            <a:extLst>
              <a:ext uri="{FF2B5EF4-FFF2-40B4-BE49-F238E27FC236}">
                <a16:creationId xmlns:a16="http://schemas.microsoft.com/office/drawing/2014/main" id="{BCE85C96-E86B-DAA7-9163-94260250D543}"/>
              </a:ext>
            </a:extLst>
          </p:cNvPr>
          <p:cNvSpPr txBox="1"/>
          <p:nvPr/>
        </p:nvSpPr>
        <p:spPr>
          <a:xfrm>
            <a:off x="609599" y="3613702"/>
            <a:ext cx="3462997" cy="616964"/>
          </a:xfrm>
          <a:prstGeom prst="rect">
            <a:avLst/>
          </a:prstGeom>
          <a:noFill/>
        </p:spPr>
        <p:txBody>
          <a:bodyPr wrap="square" lIns="0" tIns="0" rIns="0" bIns="0">
            <a:noAutofit/>
          </a:bodyPr>
          <a:lstStyle/>
          <a:p>
            <a:pPr algn="r">
              <a:lnSpc>
                <a:spcPct val="114000"/>
              </a:lnSpc>
            </a:pPr>
            <a:r>
              <a:rPr lang="en-US" sz="1200" dirty="0"/>
              <a:t>Drives new revenue streams and boosts profitability through digital business models and enhanced digital sales channels.</a:t>
            </a:r>
          </a:p>
        </p:txBody>
      </p:sp>
      <p:sp>
        <p:nvSpPr>
          <p:cNvPr id="40" name="TextBox 39">
            <a:extLst>
              <a:ext uri="{FF2B5EF4-FFF2-40B4-BE49-F238E27FC236}">
                <a16:creationId xmlns:a16="http://schemas.microsoft.com/office/drawing/2014/main" id="{C12A8044-C705-79F7-B898-7615F36D3AEF}"/>
              </a:ext>
            </a:extLst>
          </p:cNvPr>
          <p:cNvSpPr txBox="1"/>
          <p:nvPr/>
        </p:nvSpPr>
        <p:spPr>
          <a:xfrm>
            <a:off x="7562737" y="2436245"/>
            <a:ext cx="3462997" cy="616964"/>
          </a:xfrm>
          <a:prstGeom prst="rect">
            <a:avLst/>
          </a:prstGeom>
          <a:noFill/>
        </p:spPr>
        <p:txBody>
          <a:bodyPr wrap="square" lIns="0" tIns="0" rIns="0" bIns="0">
            <a:noAutofit/>
          </a:bodyPr>
          <a:lstStyle/>
          <a:p>
            <a:pPr>
              <a:lnSpc>
                <a:spcPct val="114000"/>
              </a:lnSpc>
            </a:pPr>
            <a:r>
              <a:rPr lang="en-US" sz="1200" dirty="0"/>
              <a:t>Improves productivity and reduces costs by automating processes, streamlining workflows, and integrating digital tools.</a:t>
            </a:r>
          </a:p>
        </p:txBody>
      </p:sp>
      <p:sp>
        <p:nvSpPr>
          <p:cNvPr id="41" name="TextBox 40">
            <a:extLst>
              <a:ext uri="{FF2B5EF4-FFF2-40B4-BE49-F238E27FC236}">
                <a16:creationId xmlns:a16="http://schemas.microsoft.com/office/drawing/2014/main" id="{3065A96E-E6B7-5974-8501-6BAD97CD5F53}"/>
              </a:ext>
            </a:extLst>
          </p:cNvPr>
          <p:cNvSpPr txBox="1"/>
          <p:nvPr/>
        </p:nvSpPr>
        <p:spPr>
          <a:xfrm>
            <a:off x="8168824" y="3808107"/>
            <a:ext cx="3413575" cy="616964"/>
          </a:xfrm>
          <a:prstGeom prst="rect">
            <a:avLst/>
          </a:prstGeom>
          <a:noFill/>
        </p:spPr>
        <p:txBody>
          <a:bodyPr wrap="square" lIns="0" tIns="0" rIns="0" bIns="0">
            <a:noAutofit/>
          </a:bodyPr>
          <a:lstStyle/>
          <a:p>
            <a:pPr>
              <a:lnSpc>
                <a:spcPct val="114000"/>
              </a:lnSpc>
            </a:pPr>
            <a:r>
              <a:rPr lang="en-US" sz="1200" dirty="0"/>
              <a:t>Strengthens loyalty and satisfaction through seamless, personalized, and consistent digital customer experiences.</a:t>
            </a:r>
          </a:p>
        </p:txBody>
      </p:sp>
      <p:sp>
        <p:nvSpPr>
          <p:cNvPr id="42" name="TextBox 41">
            <a:extLst>
              <a:ext uri="{FF2B5EF4-FFF2-40B4-BE49-F238E27FC236}">
                <a16:creationId xmlns:a16="http://schemas.microsoft.com/office/drawing/2014/main" id="{76E8A17F-A017-3236-97DF-8E2F11E03F1B}"/>
              </a:ext>
            </a:extLst>
          </p:cNvPr>
          <p:cNvSpPr txBox="1"/>
          <p:nvPr/>
        </p:nvSpPr>
        <p:spPr>
          <a:xfrm>
            <a:off x="7735336" y="5019093"/>
            <a:ext cx="3462997" cy="616964"/>
          </a:xfrm>
          <a:prstGeom prst="rect">
            <a:avLst/>
          </a:prstGeom>
          <a:noFill/>
        </p:spPr>
        <p:txBody>
          <a:bodyPr wrap="square" lIns="0" tIns="0" rIns="0" bIns="0">
            <a:noAutofit/>
          </a:bodyPr>
          <a:lstStyle/>
          <a:p>
            <a:pPr>
              <a:lnSpc>
                <a:spcPct val="114000"/>
              </a:lnSpc>
            </a:pPr>
            <a:r>
              <a:rPr lang="en-US" sz="1200" dirty="0"/>
              <a:t>Enables faster product development, market responsiveness, and competitive differentiation in rapidly evolving industries.</a:t>
            </a:r>
          </a:p>
        </p:txBody>
      </p:sp>
      <p:sp>
        <p:nvSpPr>
          <p:cNvPr id="43" name="Isosceles Triangle 47">
            <a:extLst>
              <a:ext uri="{FF2B5EF4-FFF2-40B4-BE49-F238E27FC236}">
                <a16:creationId xmlns:a16="http://schemas.microsoft.com/office/drawing/2014/main" id="{05C622A1-56A5-6A5A-A4DF-54E2DB1ED388}"/>
              </a:ext>
            </a:extLst>
          </p:cNvPr>
          <p:cNvSpPr/>
          <p:nvPr/>
        </p:nvSpPr>
        <p:spPr>
          <a:xfrm rot="16200000" flipH="1">
            <a:off x="4601218" y="3571792"/>
            <a:ext cx="152246" cy="96152"/>
          </a:xfrm>
          <a:custGeom>
            <a:avLst/>
            <a:gdLst>
              <a:gd name="connsiteX0" fmla="*/ 0 w 341513"/>
              <a:gd name="connsiteY0" fmla="*/ 294408 h 294408"/>
              <a:gd name="connsiteX1" fmla="*/ 170757 w 341513"/>
              <a:gd name="connsiteY1" fmla="*/ 0 h 294408"/>
              <a:gd name="connsiteX2" fmla="*/ 341513 w 341513"/>
              <a:gd name="connsiteY2" fmla="*/ 294408 h 294408"/>
              <a:gd name="connsiteX3" fmla="*/ 0 w 341513"/>
              <a:gd name="connsiteY3" fmla="*/ 294408 h 294408"/>
              <a:gd name="connsiteX0" fmla="*/ 0 w 341513"/>
              <a:gd name="connsiteY0" fmla="*/ 294408 h 385848"/>
              <a:gd name="connsiteX1" fmla="*/ 170757 w 341513"/>
              <a:gd name="connsiteY1" fmla="*/ 0 h 385848"/>
              <a:gd name="connsiteX2" fmla="*/ 341513 w 341513"/>
              <a:gd name="connsiteY2" fmla="*/ 294408 h 385848"/>
              <a:gd name="connsiteX3" fmla="*/ 91440 w 341513"/>
              <a:gd name="connsiteY3" fmla="*/ 385848 h 385848"/>
              <a:gd name="connsiteX0" fmla="*/ 0 w 341513"/>
              <a:gd name="connsiteY0" fmla="*/ 294408 h 294408"/>
              <a:gd name="connsiteX1" fmla="*/ 170757 w 341513"/>
              <a:gd name="connsiteY1" fmla="*/ 0 h 294408"/>
              <a:gd name="connsiteX2" fmla="*/ 341513 w 341513"/>
              <a:gd name="connsiteY2" fmla="*/ 294408 h 294408"/>
            </a:gdLst>
            <a:ahLst/>
            <a:cxnLst>
              <a:cxn ang="0">
                <a:pos x="connsiteX0" y="connsiteY0"/>
              </a:cxn>
              <a:cxn ang="0">
                <a:pos x="connsiteX1" y="connsiteY1"/>
              </a:cxn>
              <a:cxn ang="0">
                <a:pos x="connsiteX2" y="connsiteY2"/>
              </a:cxn>
            </a:cxnLst>
            <a:rect l="l" t="t" r="r" b="b"/>
            <a:pathLst>
              <a:path w="341513" h="294408">
                <a:moveTo>
                  <a:pt x="0" y="294408"/>
                </a:moveTo>
                <a:lnTo>
                  <a:pt x="170757" y="0"/>
                </a:lnTo>
                <a:lnTo>
                  <a:pt x="341513" y="294408"/>
                </a:lnTo>
              </a:path>
            </a:pathLst>
          </a:custGeom>
          <a:noFill/>
          <a:ln>
            <a:solidFill>
              <a:schemeClr val="accent4"/>
            </a:solidFill>
            <a:beve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44" name="Isosceles Triangle 47">
            <a:extLst>
              <a:ext uri="{FF2B5EF4-FFF2-40B4-BE49-F238E27FC236}">
                <a16:creationId xmlns:a16="http://schemas.microsoft.com/office/drawing/2014/main" id="{86DA124C-6392-1118-6E99-9AFDDD49F3C3}"/>
              </a:ext>
            </a:extLst>
          </p:cNvPr>
          <p:cNvSpPr/>
          <p:nvPr/>
        </p:nvSpPr>
        <p:spPr>
          <a:xfrm rot="2700000" flipH="1">
            <a:off x="6904827" y="2493844"/>
            <a:ext cx="152246" cy="96152"/>
          </a:xfrm>
          <a:custGeom>
            <a:avLst/>
            <a:gdLst>
              <a:gd name="connsiteX0" fmla="*/ 0 w 341513"/>
              <a:gd name="connsiteY0" fmla="*/ 294408 h 294408"/>
              <a:gd name="connsiteX1" fmla="*/ 170757 w 341513"/>
              <a:gd name="connsiteY1" fmla="*/ 0 h 294408"/>
              <a:gd name="connsiteX2" fmla="*/ 341513 w 341513"/>
              <a:gd name="connsiteY2" fmla="*/ 294408 h 294408"/>
              <a:gd name="connsiteX3" fmla="*/ 0 w 341513"/>
              <a:gd name="connsiteY3" fmla="*/ 294408 h 294408"/>
              <a:gd name="connsiteX0" fmla="*/ 0 w 341513"/>
              <a:gd name="connsiteY0" fmla="*/ 294408 h 385848"/>
              <a:gd name="connsiteX1" fmla="*/ 170757 w 341513"/>
              <a:gd name="connsiteY1" fmla="*/ 0 h 385848"/>
              <a:gd name="connsiteX2" fmla="*/ 341513 w 341513"/>
              <a:gd name="connsiteY2" fmla="*/ 294408 h 385848"/>
              <a:gd name="connsiteX3" fmla="*/ 91440 w 341513"/>
              <a:gd name="connsiteY3" fmla="*/ 385848 h 385848"/>
              <a:gd name="connsiteX0" fmla="*/ 0 w 341513"/>
              <a:gd name="connsiteY0" fmla="*/ 294408 h 294408"/>
              <a:gd name="connsiteX1" fmla="*/ 170757 w 341513"/>
              <a:gd name="connsiteY1" fmla="*/ 0 h 294408"/>
              <a:gd name="connsiteX2" fmla="*/ 341513 w 341513"/>
              <a:gd name="connsiteY2" fmla="*/ 294408 h 294408"/>
            </a:gdLst>
            <a:ahLst/>
            <a:cxnLst>
              <a:cxn ang="0">
                <a:pos x="connsiteX0" y="connsiteY0"/>
              </a:cxn>
              <a:cxn ang="0">
                <a:pos x="connsiteX1" y="connsiteY1"/>
              </a:cxn>
              <a:cxn ang="0">
                <a:pos x="connsiteX2" y="connsiteY2"/>
              </a:cxn>
            </a:cxnLst>
            <a:rect l="l" t="t" r="r" b="b"/>
            <a:pathLst>
              <a:path w="341513" h="294408">
                <a:moveTo>
                  <a:pt x="0" y="294408"/>
                </a:moveTo>
                <a:lnTo>
                  <a:pt x="170757" y="0"/>
                </a:lnTo>
                <a:lnTo>
                  <a:pt x="341513" y="294408"/>
                </a:lnTo>
              </a:path>
            </a:pathLst>
          </a:custGeom>
          <a:noFill/>
          <a:ln>
            <a:solidFill>
              <a:srgbClr val="7284EE"/>
            </a:solidFill>
            <a:beve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45" name="Isosceles Triangle 47">
            <a:extLst>
              <a:ext uri="{FF2B5EF4-FFF2-40B4-BE49-F238E27FC236}">
                <a16:creationId xmlns:a16="http://schemas.microsoft.com/office/drawing/2014/main" id="{F50C9DF5-97CA-5653-D5F7-122E7C5A626A}"/>
              </a:ext>
            </a:extLst>
          </p:cNvPr>
          <p:cNvSpPr/>
          <p:nvPr/>
        </p:nvSpPr>
        <p:spPr>
          <a:xfrm rot="5400000" flipH="1">
            <a:off x="7447024" y="3621742"/>
            <a:ext cx="152246" cy="96152"/>
          </a:xfrm>
          <a:custGeom>
            <a:avLst/>
            <a:gdLst>
              <a:gd name="connsiteX0" fmla="*/ 0 w 341513"/>
              <a:gd name="connsiteY0" fmla="*/ 294408 h 294408"/>
              <a:gd name="connsiteX1" fmla="*/ 170757 w 341513"/>
              <a:gd name="connsiteY1" fmla="*/ 0 h 294408"/>
              <a:gd name="connsiteX2" fmla="*/ 341513 w 341513"/>
              <a:gd name="connsiteY2" fmla="*/ 294408 h 294408"/>
              <a:gd name="connsiteX3" fmla="*/ 0 w 341513"/>
              <a:gd name="connsiteY3" fmla="*/ 294408 h 294408"/>
              <a:gd name="connsiteX0" fmla="*/ 0 w 341513"/>
              <a:gd name="connsiteY0" fmla="*/ 294408 h 385848"/>
              <a:gd name="connsiteX1" fmla="*/ 170757 w 341513"/>
              <a:gd name="connsiteY1" fmla="*/ 0 h 385848"/>
              <a:gd name="connsiteX2" fmla="*/ 341513 w 341513"/>
              <a:gd name="connsiteY2" fmla="*/ 294408 h 385848"/>
              <a:gd name="connsiteX3" fmla="*/ 91440 w 341513"/>
              <a:gd name="connsiteY3" fmla="*/ 385848 h 385848"/>
              <a:gd name="connsiteX0" fmla="*/ 0 w 341513"/>
              <a:gd name="connsiteY0" fmla="*/ 294408 h 294408"/>
              <a:gd name="connsiteX1" fmla="*/ 170757 w 341513"/>
              <a:gd name="connsiteY1" fmla="*/ 0 h 294408"/>
              <a:gd name="connsiteX2" fmla="*/ 341513 w 341513"/>
              <a:gd name="connsiteY2" fmla="*/ 294408 h 294408"/>
            </a:gdLst>
            <a:ahLst/>
            <a:cxnLst>
              <a:cxn ang="0">
                <a:pos x="connsiteX0" y="connsiteY0"/>
              </a:cxn>
              <a:cxn ang="0">
                <a:pos x="connsiteX1" y="connsiteY1"/>
              </a:cxn>
              <a:cxn ang="0">
                <a:pos x="connsiteX2" y="connsiteY2"/>
              </a:cxn>
            </a:cxnLst>
            <a:rect l="l" t="t" r="r" b="b"/>
            <a:pathLst>
              <a:path w="341513" h="294408">
                <a:moveTo>
                  <a:pt x="0" y="294408"/>
                </a:moveTo>
                <a:lnTo>
                  <a:pt x="170757" y="0"/>
                </a:lnTo>
                <a:lnTo>
                  <a:pt x="341513" y="294408"/>
                </a:lnTo>
              </a:path>
            </a:pathLst>
          </a:custGeom>
          <a:noFill/>
          <a:ln>
            <a:solidFill>
              <a:srgbClr val="AAB5F4"/>
            </a:solidFill>
            <a:beve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46" name="Isosceles Triangle 47">
            <a:extLst>
              <a:ext uri="{FF2B5EF4-FFF2-40B4-BE49-F238E27FC236}">
                <a16:creationId xmlns:a16="http://schemas.microsoft.com/office/drawing/2014/main" id="{91EECF75-F781-827D-26F9-20A502AF3305}"/>
              </a:ext>
            </a:extLst>
          </p:cNvPr>
          <p:cNvSpPr/>
          <p:nvPr/>
        </p:nvSpPr>
        <p:spPr>
          <a:xfrm rot="8100000" flipH="1">
            <a:off x="7092435" y="4595081"/>
            <a:ext cx="152246" cy="96152"/>
          </a:xfrm>
          <a:custGeom>
            <a:avLst/>
            <a:gdLst>
              <a:gd name="connsiteX0" fmla="*/ 0 w 341513"/>
              <a:gd name="connsiteY0" fmla="*/ 294408 h 294408"/>
              <a:gd name="connsiteX1" fmla="*/ 170757 w 341513"/>
              <a:gd name="connsiteY1" fmla="*/ 0 h 294408"/>
              <a:gd name="connsiteX2" fmla="*/ 341513 w 341513"/>
              <a:gd name="connsiteY2" fmla="*/ 294408 h 294408"/>
              <a:gd name="connsiteX3" fmla="*/ 0 w 341513"/>
              <a:gd name="connsiteY3" fmla="*/ 294408 h 294408"/>
              <a:gd name="connsiteX0" fmla="*/ 0 w 341513"/>
              <a:gd name="connsiteY0" fmla="*/ 294408 h 385848"/>
              <a:gd name="connsiteX1" fmla="*/ 170757 w 341513"/>
              <a:gd name="connsiteY1" fmla="*/ 0 h 385848"/>
              <a:gd name="connsiteX2" fmla="*/ 341513 w 341513"/>
              <a:gd name="connsiteY2" fmla="*/ 294408 h 385848"/>
              <a:gd name="connsiteX3" fmla="*/ 91440 w 341513"/>
              <a:gd name="connsiteY3" fmla="*/ 385848 h 385848"/>
              <a:gd name="connsiteX0" fmla="*/ 0 w 341513"/>
              <a:gd name="connsiteY0" fmla="*/ 294408 h 294408"/>
              <a:gd name="connsiteX1" fmla="*/ 170757 w 341513"/>
              <a:gd name="connsiteY1" fmla="*/ 0 h 294408"/>
              <a:gd name="connsiteX2" fmla="*/ 341513 w 341513"/>
              <a:gd name="connsiteY2" fmla="*/ 294408 h 294408"/>
            </a:gdLst>
            <a:ahLst/>
            <a:cxnLst>
              <a:cxn ang="0">
                <a:pos x="connsiteX0" y="connsiteY0"/>
              </a:cxn>
              <a:cxn ang="0">
                <a:pos x="connsiteX1" y="connsiteY1"/>
              </a:cxn>
              <a:cxn ang="0">
                <a:pos x="connsiteX2" y="connsiteY2"/>
              </a:cxn>
            </a:cxnLst>
            <a:rect l="l" t="t" r="r" b="b"/>
            <a:pathLst>
              <a:path w="341513" h="294408">
                <a:moveTo>
                  <a:pt x="0" y="294408"/>
                </a:moveTo>
                <a:lnTo>
                  <a:pt x="170757" y="0"/>
                </a:lnTo>
                <a:lnTo>
                  <a:pt x="341513" y="294408"/>
                </a:lnTo>
              </a:path>
            </a:pathLst>
          </a:custGeom>
          <a:noFill/>
          <a:ln>
            <a:solidFill>
              <a:srgbClr val="CBD0F9"/>
            </a:solidFill>
            <a:beve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pic>
        <p:nvPicPr>
          <p:cNvPr id="48" name="Graphic 47">
            <a:extLst>
              <a:ext uri="{FF2B5EF4-FFF2-40B4-BE49-F238E27FC236}">
                <a16:creationId xmlns:a16="http://schemas.microsoft.com/office/drawing/2014/main" id="{9BA26CBA-6A62-7537-3CB1-BC1D78B98F3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24887" y="2713244"/>
            <a:ext cx="228600" cy="228600"/>
          </a:xfrm>
          <a:prstGeom prst="rect">
            <a:avLst/>
          </a:prstGeom>
        </p:spPr>
      </p:pic>
      <p:pic>
        <p:nvPicPr>
          <p:cNvPr id="49" name="Graphic 48">
            <a:extLst>
              <a:ext uri="{FF2B5EF4-FFF2-40B4-BE49-F238E27FC236}">
                <a16:creationId xmlns:a16="http://schemas.microsoft.com/office/drawing/2014/main" id="{DA84A90F-F4AE-D5B2-9604-B4AEB5C913AF}"/>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4911830" y="3513057"/>
            <a:ext cx="228600" cy="228600"/>
          </a:xfrm>
          <a:prstGeom prst="rect">
            <a:avLst/>
          </a:prstGeom>
        </p:spPr>
      </p:pic>
      <p:pic>
        <p:nvPicPr>
          <p:cNvPr id="50" name="Graphic 49">
            <a:extLst>
              <a:ext uri="{FF2B5EF4-FFF2-40B4-BE49-F238E27FC236}">
                <a16:creationId xmlns:a16="http://schemas.microsoft.com/office/drawing/2014/main" id="{44224FC4-B99C-8C00-C7CD-7C2DCE12EE27}"/>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7098144" y="3548941"/>
            <a:ext cx="228600" cy="228600"/>
          </a:xfrm>
          <a:prstGeom prst="rect">
            <a:avLst/>
          </a:prstGeom>
        </p:spPr>
      </p:pic>
      <p:pic>
        <p:nvPicPr>
          <p:cNvPr id="51" name="Graphic 50">
            <a:extLst>
              <a:ext uri="{FF2B5EF4-FFF2-40B4-BE49-F238E27FC236}">
                <a16:creationId xmlns:a16="http://schemas.microsoft.com/office/drawing/2014/main" id="{08597FF2-4911-48BF-F4D5-38668DC84859}"/>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6799208" y="4297188"/>
            <a:ext cx="228600" cy="228600"/>
          </a:xfrm>
          <a:prstGeom prst="rect">
            <a:avLst/>
          </a:prstGeom>
        </p:spPr>
      </p:pic>
      <p:sp>
        <p:nvSpPr>
          <p:cNvPr id="9" name="Text Placeholder 44">
            <a:extLst>
              <a:ext uri="{FF2B5EF4-FFF2-40B4-BE49-F238E27FC236}">
                <a16:creationId xmlns:a16="http://schemas.microsoft.com/office/drawing/2014/main" id="{7086B860-D7F1-11AA-B2AA-982E45FE5456}"/>
              </a:ext>
            </a:extLst>
          </p:cNvPr>
          <p:cNvSpPr txBox="1">
            <a:spLocks/>
          </p:cNvSpPr>
          <p:nvPr/>
        </p:nvSpPr>
        <p:spPr>
          <a:xfrm>
            <a:off x="1283480" y="1541977"/>
            <a:ext cx="8360780" cy="249299"/>
          </a:xfrm>
          <a:prstGeom prst="rect">
            <a:avLst/>
          </a:prstGeom>
        </p:spPr>
        <p:txBody>
          <a:bodyPr lIns="0" tIns="0" rIns="0" bIns="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4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tx2"/>
                </a:solidFill>
                <a:effectLst/>
                <a:uLnTx/>
                <a:uFillTx/>
                <a:latin typeface="Montserrat SemiBold" pitchFamily="2" charset="0"/>
                <a:ea typeface="+mn-ea"/>
                <a:cs typeface="+mn-cs"/>
              </a:rPr>
              <a:t>Distribution of Measurable Business Impact Areas</a:t>
            </a:r>
          </a:p>
        </p:txBody>
      </p:sp>
      <p:grpSp>
        <p:nvGrpSpPr>
          <p:cNvPr id="10" name="Group 9">
            <a:extLst>
              <a:ext uri="{FF2B5EF4-FFF2-40B4-BE49-F238E27FC236}">
                <a16:creationId xmlns:a16="http://schemas.microsoft.com/office/drawing/2014/main" id="{75176C61-F1A7-301D-E0D7-8CD72F563981}"/>
              </a:ext>
            </a:extLst>
          </p:cNvPr>
          <p:cNvGrpSpPr/>
          <p:nvPr/>
        </p:nvGrpSpPr>
        <p:grpSpPr>
          <a:xfrm>
            <a:off x="609601" y="1561908"/>
            <a:ext cx="571759" cy="209438"/>
            <a:chOff x="612215" y="3436053"/>
            <a:chExt cx="954475" cy="344047"/>
          </a:xfrm>
        </p:grpSpPr>
        <p:sp>
          <p:nvSpPr>
            <p:cNvPr id="11" name="Parallelogram 10">
              <a:extLst>
                <a:ext uri="{FF2B5EF4-FFF2-40B4-BE49-F238E27FC236}">
                  <a16:creationId xmlns:a16="http://schemas.microsoft.com/office/drawing/2014/main" id="{C930A683-2C38-3F1F-D15F-0FE908883D75}"/>
                </a:ext>
              </a:extLst>
            </p:cNvPr>
            <p:cNvSpPr/>
            <p:nvPr/>
          </p:nvSpPr>
          <p:spPr>
            <a:xfrm>
              <a:off x="1133302" y="3436053"/>
              <a:ext cx="433388" cy="344047"/>
            </a:xfrm>
            <a:prstGeom prst="parallelogram">
              <a:avLst>
                <a:gd name="adj" fmla="val 7812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12" name="Parallelogram 11">
              <a:extLst>
                <a:ext uri="{FF2B5EF4-FFF2-40B4-BE49-F238E27FC236}">
                  <a16:creationId xmlns:a16="http://schemas.microsoft.com/office/drawing/2014/main" id="{B76F74F4-3305-61DD-DF33-A72018EBCE9A}"/>
                </a:ext>
              </a:extLst>
            </p:cNvPr>
            <p:cNvSpPr/>
            <p:nvPr/>
          </p:nvSpPr>
          <p:spPr>
            <a:xfrm>
              <a:off x="858906" y="3436053"/>
              <a:ext cx="378317" cy="344047"/>
            </a:xfrm>
            <a:prstGeom prst="parallelogram">
              <a:avLst>
                <a:gd name="adj" fmla="val 78127"/>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ontserrat"/>
                <a:ea typeface="+mn-ea"/>
                <a:cs typeface="+mn-cs"/>
              </a:endParaRPr>
            </a:p>
          </p:txBody>
        </p:sp>
        <p:sp>
          <p:nvSpPr>
            <p:cNvPr id="13" name="Parallelogram 12">
              <a:extLst>
                <a:ext uri="{FF2B5EF4-FFF2-40B4-BE49-F238E27FC236}">
                  <a16:creationId xmlns:a16="http://schemas.microsoft.com/office/drawing/2014/main" id="{B5FCAE75-A8AD-0559-31E0-FED40E67B510}"/>
                </a:ext>
              </a:extLst>
            </p:cNvPr>
            <p:cNvSpPr/>
            <p:nvPr/>
          </p:nvSpPr>
          <p:spPr>
            <a:xfrm>
              <a:off x="612215" y="3436053"/>
              <a:ext cx="350612" cy="344047"/>
            </a:xfrm>
            <a:prstGeom prst="parallelogram">
              <a:avLst>
                <a:gd name="adj" fmla="val 78127"/>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ontserrat"/>
                <a:ea typeface="+mn-ea"/>
                <a:cs typeface="+mn-cs"/>
              </a:endParaRPr>
            </a:p>
          </p:txBody>
        </p:sp>
      </p:grpSp>
    </p:spTree>
    <p:extLst>
      <p:ext uri="{BB962C8B-B14F-4D97-AF65-F5344CB8AC3E}">
        <p14:creationId xmlns:p14="http://schemas.microsoft.com/office/powerpoint/2010/main" val="282722546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BB4D8-550D-F91F-69DA-84499416A07F}"/>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4E284BE-A7A7-6473-3F6D-193B5D4F7D36}"/>
              </a:ext>
            </a:extLst>
          </p:cNvPr>
          <p:cNvSpPr/>
          <p:nvPr/>
        </p:nvSpPr>
        <p:spPr>
          <a:xfrm>
            <a:off x="609600" y="2188179"/>
            <a:ext cx="3869385" cy="1577681"/>
          </a:xfrm>
          <a:prstGeom prst="roundRect">
            <a:avLst>
              <a:gd name="adj" fmla="val 6695"/>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5734C378-79F5-F1EE-EF6F-9058B5963C7A}"/>
              </a:ext>
            </a:extLst>
          </p:cNvPr>
          <p:cNvSpPr/>
          <p:nvPr/>
        </p:nvSpPr>
        <p:spPr>
          <a:xfrm>
            <a:off x="609600" y="4048281"/>
            <a:ext cx="3869385" cy="1577681"/>
          </a:xfrm>
          <a:prstGeom prst="roundRect">
            <a:avLst>
              <a:gd name="adj" fmla="val 6695"/>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D28A69FA-1DED-E9AB-CB80-63F5B15AE168}"/>
              </a:ext>
            </a:extLst>
          </p:cNvPr>
          <p:cNvSpPr/>
          <p:nvPr/>
        </p:nvSpPr>
        <p:spPr>
          <a:xfrm>
            <a:off x="7717635" y="2188179"/>
            <a:ext cx="3869385" cy="1577681"/>
          </a:xfrm>
          <a:prstGeom prst="roundRect">
            <a:avLst>
              <a:gd name="adj" fmla="val 6695"/>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F5DF5472-9073-F393-5684-5775EEF166CA}"/>
              </a:ext>
            </a:extLst>
          </p:cNvPr>
          <p:cNvSpPr/>
          <p:nvPr/>
        </p:nvSpPr>
        <p:spPr>
          <a:xfrm>
            <a:off x="7717635" y="4048281"/>
            <a:ext cx="3869385" cy="1577681"/>
          </a:xfrm>
          <a:prstGeom prst="roundRect">
            <a:avLst>
              <a:gd name="adj" fmla="val 6695"/>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24">
            <a:extLst>
              <a:ext uri="{FF2B5EF4-FFF2-40B4-BE49-F238E27FC236}">
                <a16:creationId xmlns:a16="http://schemas.microsoft.com/office/drawing/2014/main" id="{03E0A984-FFFE-358E-63F1-FECD96AE6B9F}"/>
              </a:ext>
            </a:extLst>
          </p:cNvPr>
          <p:cNvSpPr>
            <a:spLocks noGrp="1"/>
          </p:cNvSpPr>
          <p:nvPr>
            <p:ph type="body" sz="quarter" idx="18"/>
          </p:nvPr>
        </p:nvSpPr>
        <p:spPr>
          <a:xfrm>
            <a:off x="3197860" y="6279450"/>
            <a:ext cx="5796280" cy="166199"/>
          </a:xfrm>
        </p:spPr>
        <p:txBody>
          <a:bodyPr>
            <a:normAutofit/>
          </a:bodyPr>
          <a:lstStyle/>
          <a:p>
            <a:r>
              <a:rPr lang="en-US" dirty="0"/>
              <a:t>Distribution of Measurable Business Impact Areas</a:t>
            </a:r>
          </a:p>
        </p:txBody>
      </p:sp>
      <p:sp>
        <p:nvSpPr>
          <p:cNvPr id="24" name="Text Placeholder 23">
            <a:extLst>
              <a:ext uri="{FF2B5EF4-FFF2-40B4-BE49-F238E27FC236}">
                <a16:creationId xmlns:a16="http://schemas.microsoft.com/office/drawing/2014/main" id="{4AC3721C-A346-C19A-8293-6A11F9A379AD}"/>
              </a:ext>
            </a:extLst>
          </p:cNvPr>
          <p:cNvSpPr>
            <a:spLocks noGrp="1"/>
          </p:cNvSpPr>
          <p:nvPr>
            <p:ph type="body" sz="quarter" idx="19"/>
          </p:nvPr>
        </p:nvSpPr>
        <p:spPr>
          <a:xfrm>
            <a:off x="609599" y="6251750"/>
            <a:ext cx="286613" cy="221599"/>
          </a:xfrm>
        </p:spPr>
        <p:txBody>
          <a:bodyPr>
            <a:normAutofit/>
          </a:bodyPr>
          <a:lstStyle/>
          <a:p>
            <a:r>
              <a:rPr lang="en-US" dirty="0"/>
              <a:t>01</a:t>
            </a:r>
          </a:p>
        </p:txBody>
      </p:sp>
      <p:sp>
        <p:nvSpPr>
          <p:cNvPr id="44" name="Text Placeholder 43">
            <a:extLst>
              <a:ext uri="{FF2B5EF4-FFF2-40B4-BE49-F238E27FC236}">
                <a16:creationId xmlns:a16="http://schemas.microsoft.com/office/drawing/2014/main" id="{4F5B6B5B-2197-CC31-99D6-FAAEE4BB6466}"/>
              </a:ext>
            </a:extLst>
          </p:cNvPr>
          <p:cNvSpPr>
            <a:spLocks noGrp="1"/>
          </p:cNvSpPr>
          <p:nvPr>
            <p:ph type="body" sz="quarter" idx="16"/>
          </p:nvPr>
        </p:nvSpPr>
        <p:spPr>
          <a:xfrm>
            <a:off x="946152" y="6279450"/>
            <a:ext cx="2203446" cy="166199"/>
          </a:xfrm>
        </p:spPr>
        <p:txBody>
          <a:bodyPr/>
          <a:lstStyle/>
          <a:p>
            <a:r>
              <a:rPr lang="en-US" dirty="0"/>
              <a:t>Introduction</a:t>
            </a:r>
          </a:p>
        </p:txBody>
      </p:sp>
      <p:sp>
        <p:nvSpPr>
          <p:cNvPr id="5" name="Slide Number Placeholder 4">
            <a:extLst>
              <a:ext uri="{FF2B5EF4-FFF2-40B4-BE49-F238E27FC236}">
                <a16:creationId xmlns:a16="http://schemas.microsoft.com/office/drawing/2014/main" id="{2E1A6E31-61D8-5B38-1009-B0A47A91B2FC}"/>
              </a:ext>
            </a:extLst>
          </p:cNvPr>
          <p:cNvSpPr>
            <a:spLocks noGrp="1"/>
          </p:cNvSpPr>
          <p:nvPr>
            <p:ph type="sldNum" sz="quarter" idx="4"/>
          </p:nvPr>
        </p:nvSpPr>
        <p:spPr>
          <a:xfrm>
            <a:off x="11295787" y="6251750"/>
            <a:ext cx="286611" cy="189270"/>
          </a:xfrm>
        </p:spPr>
        <p:txBody>
          <a:bodyPr/>
          <a:lstStyle/>
          <a:p>
            <a:fld id="{E494F7E3-3625-40F1-897C-DFFB67D50095}" type="slidenum">
              <a:rPr lang="en-US" smtClean="0"/>
              <a:pPr/>
              <a:t>76</a:t>
            </a:fld>
            <a:endParaRPr lang="en-US"/>
          </a:p>
        </p:txBody>
      </p:sp>
      <p:sp>
        <p:nvSpPr>
          <p:cNvPr id="7" name="Text Placeholder 6">
            <a:extLst>
              <a:ext uri="{FF2B5EF4-FFF2-40B4-BE49-F238E27FC236}">
                <a16:creationId xmlns:a16="http://schemas.microsoft.com/office/drawing/2014/main" id="{2795E428-BD49-DCD6-C6FC-BC10DB4F9AFC}"/>
              </a:ext>
            </a:extLst>
          </p:cNvPr>
          <p:cNvSpPr>
            <a:spLocks noGrp="1"/>
          </p:cNvSpPr>
          <p:nvPr>
            <p:ph type="body" sz="quarter" idx="15"/>
          </p:nvPr>
        </p:nvSpPr>
        <p:spPr>
          <a:xfrm>
            <a:off x="609600" y="393700"/>
            <a:ext cx="10972800" cy="757238"/>
          </a:xfrm>
        </p:spPr>
        <p:txBody>
          <a:bodyPr>
            <a:noAutofit/>
          </a:bodyPr>
          <a:lstStyle/>
          <a:p>
            <a:r>
              <a:rPr lang="en-US" dirty="0"/>
              <a:t>Breakdown of the Business Value of Digital Transformation: </a:t>
            </a:r>
            <a:br>
              <a:rPr lang="en-US" dirty="0"/>
            </a:br>
            <a:r>
              <a:rPr lang="en-US" dirty="0"/>
              <a:t>A Distribution of Impact Across Key Performance Areas</a:t>
            </a:r>
          </a:p>
        </p:txBody>
      </p:sp>
      <p:graphicFrame>
        <p:nvGraphicFramePr>
          <p:cNvPr id="23" name="Chart 22">
            <a:extLst>
              <a:ext uri="{FF2B5EF4-FFF2-40B4-BE49-F238E27FC236}">
                <a16:creationId xmlns:a16="http://schemas.microsoft.com/office/drawing/2014/main" id="{BAD6B8C7-E69B-76C3-E83A-C401B23011BE}"/>
              </a:ext>
            </a:extLst>
          </p:cNvPr>
          <p:cNvGraphicFramePr/>
          <p:nvPr>
            <p:extLst>
              <p:ext uri="{D42A27DB-BD31-4B8C-83A1-F6EECF244321}">
                <p14:modId xmlns:p14="http://schemas.microsoft.com/office/powerpoint/2010/main" val="1310110786"/>
              </p:ext>
            </p:extLst>
          </p:nvPr>
        </p:nvGraphicFramePr>
        <p:xfrm>
          <a:off x="3939859" y="2290670"/>
          <a:ext cx="4312281" cy="2874854"/>
        </p:xfrm>
        <a:graphic>
          <a:graphicData uri="http://schemas.openxmlformats.org/drawingml/2006/chart">
            <c:chart xmlns:c="http://schemas.openxmlformats.org/drawingml/2006/chart" xmlns:r="http://schemas.openxmlformats.org/officeDocument/2006/relationships" r:id="rId2"/>
          </a:graphicData>
        </a:graphic>
      </p:graphicFrame>
      <p:sp>
        <p:nvSpPr>
          <p:cNvPr id="27" name="Rectangle: Rounded Corners 26">
            <a:extLst>
              <a:ext uri="{FF2B5EF4-FFF2-40B4-BE49-F238E27FC236}">
                <a16:creationId xmlns:a16="http://schemas.microsoft.com/office/drawing/2014/main" id="{8C5F0018-4C33-81CC-F049-3EB53DDFEBF1}"/>
              </a:ext>
            </a:extLst>
          </p:cNvPr>
          <p:cNvSpPr/>
          <p:nvPr/>
        </p:nvSpPr>
        <p:spPr>
          <a:xfrm>
            <a:off x="5743859" y="4669667"/>
            <a:ext cx="400255" cy="24357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200" dirty="0">
                <a:latin typeface="Montserrat ExtraBold" pitchFamily="2" charset="0"/>
              </a:rPr>
              <a:t>35</a:t>
            </a:r>
            <a:r>
              <a:rPr lang="en-US" sz="800" dirty="0">
                <a:latin typeface="Montserrat ExtraBold" pitchFamily="2" charset="0"/>
              </a:rPr>
              <a:t>%</a:t>
            </a:r>
            <a:endParaRPr lang="en-US" sz="1200" dirty="0">
              <a:latin typeface="Montserrat ExtraBold" pitchFamily="2" charset="0"/>
            </a:endParaRPr>
          </a:p>
        </p:txBody>
      </p:sp>
      <p:sp>
        <p:nvSpPr>
          <p:cNvPr id="28" name="Rectangle: Rounded Corners 27">
            <a:extLst>
              <a:ext uri="{FF2B5EF4-FFF2-40B4-BE49-F238E27FC236}">
                <a16:creationId xmlns:a16="http://schemas.microsoft.com/office/drawing/2014/main" id="{66AC684D-FD8D-7AC9-23BB-E88C0C9754F4}"/>
              </a:ext>
            </a:extLst>
          </p:cNvPr>
          <p:cNvSpPr/>
          <p:nvPr/>
        </p:nvSpPr>
        <p:spPr>
          <a:xfrm>
            <a:off x="5099043" y="2892961"/>
            <a:ext cx="400255" cy="24357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200" dirty="0">
                <a:latin typeface="Montserrat ExtraBold" pitchFamily="2" charset="0"/>
              </a:rPr>
              <a:t>30</a:t>
            </a:r>
            <a:r>
              <a:rPr lang="en-US" sz="800" dirty="0">
                <a:latin typeface="Montserrat ExtraBold" pitchFamily="2" charset="0"/>
              </a:rPr>
              <a:t>%</a:t>
            </a:r>
            <a:endParaRPr lang="en-US" sz="1200" dirty="0">
              <a:latin typeface="Montserrat ExtraBold" pitchFamily="2" charset="0"/>
            </a:endParaRPr>
          </a:p>
        </p:txBody>
      </p:sp>
      <p:sp>
        <p:nvSpPr>
          <p:cNvPr id="31" name="Rectangle: Rounded Corners 30">
            <a:extLst>
              <a:ext uri="{FF2B5EF4-FFF2-40B4-BE49-F238E27FC236}">
                <a16:creationId xmlns:a16="http://schemas.microsoft.com/office/drawing/2014/main" id="{50F77580-FB41-165F-0384-B6FA87CF20FA}"/>
              </a:ext>
            </a:extLst>
          </p:cNvPr>
          <p:cNvSpPr/>
          <p:nvPr/>
        </p:nvSpPr>
        <p:spPr>
          <a:xfrm>
            <a:off x="6622132" y="2832066"/>
            <a:ext cx="400255" cy="24357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200" dirty="0">
                <a:latin typeface="Montserrat ExtraBold" pitchFamily="2" charset="0"/>
              </a:rPr>
              <a:t>20</a:t>
            </a:r>
            <a:r>
              <a:rPr lang="en-US" sz="800" dirty="0">
                <a:latin typeface="Montserrat ExtraBold" pitchFamily="2" charset="0"/>
              </a:rPr>
              <a:t>%</a:t>
            </a:r>
            <a:endParaRPr lang="en-US" sz="1200" dirty="0">
              <a:latin typeface="Montserrat ExtraBold" pitchFamily="2" charset="0"/>
            </a:endParaRPr>
          </a:p>
        </p:txBody>
      </p:sp>
      <p:sp>
        <p:nvSpPr>
          <p:cNvPr id="32" name="Rectangle: Rounded Corners 31">
            <a:extLst>
              <a:ext uri="{FF2B5EF4-FFF2-40B4-BE49-F238E27FC236}">
                <a16:creationId xmlns:a16="http://schemas.microsoft.com/office/drawing/2014/main" id="{C8A54A3E-6C48-0943-3A43-6C0BC486FA3A}"/>
              </a:ext>
            </a:extLst>
          </p:cNvPr>
          <p:cNvSpPr/>
          <p:nvPr/>
        </p:nvSpPr>
        <p:spPr>
          <a:xfrm>
            <a:off x="6969078" y="3860616"/>
            <a:ext cx="400255" cy="24357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200" dirty="0">
                <a:latin typeface="Montserrat ExtraBold" pitchFamily="2" charset="0"/>
              </a:rPr>
              <a:t>15</a:t>
            </a:r>
            <a:r>
              <a:rPr lang="en-US" sz="800" dirty="0">
                <a:latin typeface="Montserrat ExtraBold" pitchFamily="2" charset="0"/>
              </a:rPr>
              <a:t>%</a:t>
            </a:r>
            <a:endParaRPr lang="en-US" sz="1200" dirty="0">
              <a:latin typeface="Montserrat ExtraBold" pitchFamily="2" charset="0"/>
            </a:endParaRPr>
          </a:p>
        </p:txBody>
      </p:sp>
      <p:sp>
        <p:nvSpPr>
          <p:cNvPr id="34" name="TextBox 33">
            <a:extLst>
              <a:ext uri="{FF2B5EF4-FFF2-40B4-BE49-F238E27FC236}">
                <a16:creationId xmlns:a16="http://schemas.microsoft.com/office/drawing/2014/main" id="{662F875E-886D-8FD3-43DB-081F3734882E}"/>
              </a:ext>
            </a:extLst>
          </p:cNvPr>
          <p:cNvSpPr txBox="1"/>
          <p:nvPr/>
        </p:nvSpPr>
        <p:spPr>
          <a:xfrm>
            <a:off x="2572923" y="4502637"/>
            <a:ext cx="1667656" cy="228589"/>
          </a:xfrm>
          <a:prstGeom prst="rect">
            <a:avLst/>
          </a:prstGeom>
          <a:noFill/>
        </p:spPr>
        <p:txBody>
          <a:bodyPr wrap="square" lIns="0" tIns="0" rIns="0" bIns="0">
            <a:noAutofit/>
          </a:bodyPr>
          <a:lstStyle/>
          <a:p>
            <a:pPr algn="r">
              <a:lnSpc>
                <a:spcPct val="114000"/>
              </a:lnSpc>
            </a:pPr>
            <a:r>
              <a:rPr lang="en-US" sz="1400" dirty="0">
                <a:latin typeface="Montserrat SemiBold" pitchFamily="2" charset="0"/>
              </a:rPr>
              <a:t>Revenue Growth</a:t>
            </a:r>
          </a:p>
        </p:txBody>
      </p:sp>
      <p:sp>
        <p:nvSpPr>
          <p:cNvPr id="35" name="TextBox 34">
            <a:extLst>
              <a:ext uri="{FF2B5EF4-FFF2-40B4-BE49-F238E27FC236}">
                <a16:creationId xmlns:a16="http://schemas.microsoft.com/office/drawing/2014/main" id="{42950137-1308-7C3E-FA7E-5CD970085DB0}"/>
              </a:ext>
            </a:extLst>
          </p:cNvPr>
          <p:cNvSpPr txBox="1"/>
          <p:nvPr/>
        </p:nvSpPr>
        <p:spPr>
          <a:xfrm>
            <a:off x="1879703" y="2654846"/>
            <a:ext cx="2360875" cy="228589"/>
          </a:xfrm>
          <a:prstGeom prst="rect">
            <a:avLst/>
          </a:prstGeom>
          <a:noFill/>
        </p:spPr>
        <p:txBody>
          <a:bodyPr wrap="square" lIns="0" tIns="0" rIns="0" bIns="0">
            <a:noAutofit/>
          </a:bodyPr>
          <a:lstStyle/>
          <a:p>
            <a:pPr algn="r">
              <a:lnSpc>
                <a:spcPct val="114000"/>
              </a:lnSpc>
            </a:pPr>
            <a:r>
              <a:rPr lang="en-US" sz="1400" dirty="0">
                <a:latin typeface="Montserrat SemiBold" pitchFamily="2" charset="0"/>
              </a:rPr>
              <a:t>Operational Efficiency</a:t>
            </a:r>
          </a:p>
        </p:txBody>
      </p:sp>
      <p:sp>
        <p:nvSpPr>
          <p:cNvPr id="36" name="TextBox 35">
            <a:extLst>
              <a:ext uri="{FF2B5EF4-FFF2-40B4-BE49-F238E27FC236}">
                <a16:creationId xmlns:a16="http://schemas.microsoft.com/office/drawing/2014/main" id="{7167261C-C61A-2E2D-E29D-9B93BD3E722A}"/>
              </a:ext>
            </a:extLst>
          </p:cNvPr>
          <p:cNvSpPr txBox="1"/>
          <p:nvPr/>
        </p:nvSpPr>
        <p:spPr>
          <a:xfrm>
            <a:off x="7937472" y="2654846"/>
            <a:ext cx="2087503" cy="228589"/>
          </a:xfrm>
          <a:prstGeom prst="rect">
            <a:avLst/>
          </a:prstGeom>
          <a:noFill/>
        </p:spPr>
        <p:txBody>
          <a:bodyPr wrap="square" lIns="0" tIns="0" rIns="0" bIns="0">
            <a:noAutofit/>
          </a:bodyPr>
          <a:lstStyle/>
          <a:p>
            <a:pPr>
              <a:lnSpc>
                <a:spcPct val="114000"/>
              </a:lnSpc>
            </a:pPr>
            <a:r>
              <a:rPr lang="en-US" sz="1400" dirty="0">
                <a:latin typeface="Montserrat SemiBold" pitchFamily="2" charset="0"/>
              </a:rPr>
              <a:t>Customer Retention</a:t>
            </a:r>
          </a:p>
        </p:txBody>
      </p:sp>
      <p:sp>
        <p:nvSpPr>
          <p:cNvPr id="37" name="TextBox 36">
            <a:extLst>
              <a:ext uri="{FF2B5EF4-FFF2-40B4-BE49-F238E27FC236}">
                <a16:creationId xmlns:a16="http://schemas.microsoft.com/office/drawing/2014/main" id="{201B6B13-C9E2-DB50-0182-20B11D3C7EFA}"/>
              </a:ext>
            </a:extLst>
          </p:cNvPr>
          <p:cNvSpPr txBox="1"/>
          <p:nvPr/>
        </p:nvSpPr>
        <p:spPr>
          <a:xfrm>
            <a:off x="7937472" y="4502637"/>
            <a:ext cx="2662705" cy="228589"/>
          </a:xfrm>
          <a:prstGeom prst="rect">
            <a:avLst/>
          </a:prstGeom>
          <a:noFill/>
        </p:spPr>
        <p:txBody>
          <a:bodyPr wrap="square" lIns="0" tIns="0" rIns="0" bIns="0">
            <a:noAutofit/>
          </a:bodyPr>
          <a:lstStyle/>
          <a:p>
            <a:pPr>
              <a:lnSpc>
                <a:spcPct val="114000"/>
              </a:lnSpc>
            </a:pPr>
            <a:r>
              <a:rPr lang="en-US" sz="1400" dirty="0">
                <a:latin typeface="Montserrat SemiBold" pitchFamily="2" charset="0"/>
              </a:rPr>
              <a:t>Market Agility &amp; Innovation</a:t>
            </a:r>
          </a:p>
        </p:txBody>
      </p:sp>
      <p:sp>
        <p:nvSpPr>
          <p:cNvPr id="39" name="TextBox 38">
            <a:extLst>
              <a:ext uri="{FF2B5EF4-FFF2-40B4-BE49-F238E27FC236}">
                <a16:creationId xmlns:a16="http://schemas.microsoft.com/office/drawing/2014/main" id="{1A2BC16E-FD72-4D2E-954F-4BC49F7F38ED}"/>
              </a:ext>
            </a:extLst>
          </p:cNvPr>
          <p:cNvSpPr txBox="1"/>
          <p:nvPr/>
        </p:nvSpPr>
        <p:spPr>
          <a:xfrm>
            <a:off x="777581" y="4761315"/>
            <a:ext cx="3462997" cy="616964"/>
          </a:xfrm>
          <a:prstGeom prst="rect">
            <a:avLst/>
          </a:prstGeom>
          <a:noFill/>
        </p:spPr>
        <p:txBody>
          <a:bodyPr wrap="square" lIns="0" tIns="0" rIns="0" bIns="0">
            <a:noAutofit/>
          </a:bodyPr>
          <a:lstStyle/>
          <a:p>
            <a:pPr algn="r">
              <a:lnSpc>
                <a:spcPct val="114000"/>
              </a:lnSpc>
            </a:pPr>
            <a:r>
              <a:rPr lang="en-US" sz="1200" dirty="0"/>
              <a:t>Drives new revenue streams and boosts profitability through digital business models and enhanced digital sales channels.</a:t>
            </a:r>
          </a:p>
        </p:txBody>
      </p:sp>
      <p:sp>
        <p:nvSpPr>
          <p:cNvPr id="40" name="TextBox 39">
            <a:extLst>
              <a:ext uri="{FF2B5EF4-FFF2-40B4-BE49-F238E27FC236}">
                <a16:creationId xmlns:a16="http://schemas.microsoft.com/office/drawing/2014/main" id="{341D7674-1BF1-2AD8-E30F-055502B94E5F}"/>
              </a:ext>
            </a:extLst>
          </p:cNvPr>
          <p:cNvSpPr txBox="1"/>
          <p:nvPr/>
        </p:nvSpPr>
        <p:spPr>
          <a:xfrm>
            <a:off x="777581" y="2899457"/>
            <a:ext cx="3462997" cy="616964"/>
          </a:xfrm>
          <a:prstGeom prst="rect">
            <a:avLst/>
          </a:prstGeom>
          <a:noFill/>
        </p:spPr>
        <p:txBody>
          <a:bodyPr wrap="square" lIns="0" tIns="0" rIns="0" bIns="0">
            <a:noAutofit/>
          </a:bodyPr>
          <a:lstStyle/>
          <a:p>
            <a:pPr algn="r">
              <a:lnSpc>
                <a:spcPct val="114000"/>
              </a:lnSpc>
            </a:pPr>
            <a:r>
              <a:rPr lang="en-US" sz="1200" dirty="0"/>
              <a:t>Improves productivity and reduces costs by automating processes, streamlining workflows, and integrating digital tools.</a:t>
            </a:r>
          </a:p>
        </p:txBody>
      </p:sp>
      <p:sp>
        <p:nvSpPr>
          <p:cNvPr id="41" name="TextBox 40">
            <a:extLst>
              <a:ext uri="{FF2B5EF4-FFF2-40B4-BE49-F238E27FC236}">
                <a16:creationId xmlns:a16="http://schemas.microsoft.com/office/drawing/2014/main" id="{5DBEF28B-3EAA-E913-9934-0A2AC4C7457E}"/>
              </a:ext>
            </a:extLst>
          </p:cNvPr>
          <p:cNvSpPr txBox="1"/>
          <p:nvPr/>
        </p:nvSpPr>
        <p:spPr>
          <a:xfrm>
            <a:off x="7937472" y="2899457"/>
            <a:ext cx="3413575" cy="616964"/>
          </a:xfrm>
          <a:prstGeom prst="rect">
            <a:avLst/>
          </a:prstGeom>
          <a:noFill/>
        </p:spPr>
        <p:txBody>
          <a:bodyPr wrap="square" lIns="0" tIns="0" rIns="0" bIns="0">
            <a:noAutofit/>
          </a:bodyPr>
          <a:lstStyle/>
          <a:p>
            <a:pPr>
              <a:lnSpc>
                <a:spcPct val="114000"/>
              </a:lnSpc>
            </a:pPr>
            <a:r>
              <a:rPr lang="en-US" sz="1200" dirty="0"/>
              <a:t>Strengthens loyalty and satisfaction through seamless, personalized, and consistent digital customer experiences.</a:t>
            </a:r>
          </a:p>
        </p:txBody>
      </p:sp>
      <p:sp>
        <p:nvSpPr>
          <p:cNvPr id="42" name="TextBox 41">
            <a:extLst>
              <a:ext uri="{FF2B5EF4-FFF2-40B4-BE49-F238E27FC236}">
                <a16:creationId xmlns:a16="http://schemas.microsoft.com/office/drawing/2014/main" id="{8368D91B-84CA-A5B5-E031-17F45CF41FA3}"/>
              </a:ext>
            </a:extLst>
          </p:cNvPr>
          <p:cNvSpPr txBox="1"/>
          <p:nvPr/>
        </p:nvSpPr>
        <p:spPr>
          <a:xfrm>
            <a:off x="7937471" y="4761315"/>
            <a:ext cx="3462997" cy="616964"/>
          </a:xfrm>
          <a:prstGeom prst="rect">
            <a:avLst/>
          </a:prstGeom>
          <a:noFill/>
        </p:spPr>
        <p:txBody>
          <a:bodyPr wrap="square" lIns="0" tIns="0" rIns="0" bIns="0">
            <a:noAutofit/>
          </a:bodyPr>
          <a:lstStyle/>
          <a:p>
            <a:pPr>
              <a:lnSpc>
                <a:spcPct val="114000"/>
              </a:lnSpc>
            </a:pPr>
            <a:r>
              <a:rPr lang="en-US" sz="1200" dirty="0"/>
              <a:t>Enables faster product development, market responsiveness, and competitive differentiation in rapidly evolving industries.</a:t>
            </a:r>
          </a:p>
        </p:txBody>
      </p:sp>
      <p:sp>
        <p:nvSpPr>
          <p:cNvPr id="43" name="Isosceles Triangle 47">
            <a:extLst>
              <a:ext uri="{FF2B5EF4-FFF2-40B4-BE49-F238E27FC236}">
                <a16:creationId xmlns:a16="http://schemas.microsoft.com/office/drawing/2014/main" id="{ABBBA443-7F84-49F5-B53E-FDF9724A8F6B}"/>
              </a:ext>
            </a:extLst>
          </p:cNvPr>
          <p:cNvSpPr/>
          <p:nvPr/>
        </p:nvSpPr>
        <p:spPr>
          <a:xfrm rot="16200000" flipH="1">
            <a:off x="4601218" y="4304935"/>
            <a:ext cx="152246" cy="96152"/>
          </a:xfrm>
          <a:custGeom>
            <a:avLst/>
            <a:gdLst>
              <a:gd name="connsiteX0" fmla="*/ 0 w 341513"/>
              <a:gd name="connsiteY0" fmla="*/ 294408 h 294408"/>
              <a:gd name="connsiteX1" fmla="*/ 170757 w 341513"/>
              <a:gd name="connsiteY1" fmla="*/ 0 h 294408"/>
              <a:gd name="connsiteX2" fmla="*/ 341513 w 341513"/>
              <a:gd name="connsiteY2" fmla="*/ 294408 h 294408"/>
              <a:gd name="connsiteX3" fmla="*/ 0 w 341513"/>
              <a:gd name="connsiteY3" fmla="*/ 294408 h 294408"/>
              <a:gd name="connsiteX0" fmla="*/ 0 w 341513"/>
              <a:gd name="connsiteY0" fmla="*/ 294408 h 385848"/>
              <a:gd name="connsiteX1" fmla="*/ 170757 w 341513"/>
              <a:gd name="connsiteY1" fmla="*/ 0 h 385848"/>
              <a:gd name="connsiteX2" fmla="*/ 341513 w 341513"/>
              <a:gd name="connsiteY2" fmla="*/ 294408 h 385848"/>
              <a:gd name="connsiteX3" fmla="*/ 91440 w 341513"/>
              <a:gd name="connsiteY3" fmla="*/ 385848 h 385848"/>
              <a:gd name="connsiteX0" fmla="*/ 0 w 341513"/>
              <a:gd name="connsiteY0" fmla="*/ 294408 h 294408"/>
              <a:gd name="connsiteX1" fmla="*/ 170757 w 341513"/>
              <a:gd name="connsiteY1" fmla="*/ 0 h 294408"/>
              <a:gd name="connsiteX2" fmla="*/ 341513 w 341513"/>
              <a:gd name="connsiteY2" fmla="*/ 294408 h 294408"/>
            </a:gdLst>
            <a:ahLst/>
            <a:cxnLst>
              <a:cxn ang="0">
                <a:pos x="connsiteX0" y="connsiteY0"/>
              </a:cxn>
              <a:cxn ang="0">
                <a:pos x="connsiteX1" y="connsiteY1"/>
              </a:cxn>
              <a:cxn ang="0">
                <a:pos x="connsiteX2" y="connsiteY2"/>
              </a:cxn>
            </a:cxnLst>
            <a:rect l="l" t="t" r="r" b="b"/>
            <a:pathLst>
              <a:path w="341513" h="294408">
                <a:moveTo>
                  <a:pt x="0" y="294408"/>
                </a:moveTo>
                <a:lnTo>
                  <a:pt x="170757" y="0"/>
                </a:lnTo>
                <a:lnTo>
                  <a:pt x="341513" y="294408"/>
                </a:lnTo>
              </a:path>
            </a:pathLst>
          </a:custGeom>
          <a:noFill/>
          <a:ln>
            <a:solidFill>
              <a:schemeClr val="accent4"/>
            </a:solidFill>
            <a:beve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45" name="Isosceles Triangle 47">
            <a:extLst>
              <a:ext uri="{FF2B5EF4-FFF2-40B4-BE49-F238E27FC236}">
                <a16:creationId xmlns:a16="http://schemas.microsoft.com/office/drawing/2014/main" id="{A0E96144-9B5E-A8DF-2DB2-87CE7E3F7DEE}"/>
              </a:ext>
            </a:extLst>
          </p:cNvPr>
          <p:cNvSpPr/>
          <p:nvPr/>
        </p:nvSpPr>
        <p:spPr>
          <a:xfrm rot="5400000" flipH="1">
            <a:off x="7447024" y="2928944"/>
            <a:ext cx="152246" cy="96152"/>
          </a:xfrm>
          <a:custGeom>
            <a:avLst/>
            <a:gdLst>
              <a:gd name="connsiteX0" fmla="*/ 0 w 341513"/>
              <a:gd name="connsiteY0" fmla="*/ 294408 h 294408"/>
              <a:gd name="connsiteX1" fmla="*/ 170757 w 341513"/>
              <a:gd name="connsiteY1" fmla="*/ 0 h 294408"/>
              <a:gd name="connsiteX2" fmla="*/ 341513 w 341513"/>
              <a:gd name="connsiteY2" fmla="*/ 294408 h 294408"/>
              <a:gd name="connsiteX3" fmla="*/ 0 w 341513"/>
              <a:gd name="connsiteY3" fmla="*/ 294408 h 294408"/>
              <a:gd name="connsiteX0" fmla="*/ 0 w 341513"/>
              <a:gd name="connsiteY0" fmla="*/ 294408 h 385848"/>
              <a:gd name="connsiteX1" fmla="*/ 170757 w 341513"/>
              <a:gd name="connsiteY1" fmla="*/ 0 h 385848"/>
              <a:gd name="connsiteX2" fmla="*/ 341513 w 341513"/>
              <a:gd name="connsiteY2" fmla="*/ 294408 h 385848"/>
              <a:gd name="connsiteX3" fmla="*/ 91440 w 341513"/>
              <a:gd name="connsiteY3" fmla="*/ 385848 h 385848"/>
              <a:gd name="connsiteX0" fmla="*/ 0 w 341513"/>
              <a:gd name="connsiteY0" fmla="*/ 294408 h 294408"/>
              <a:gd name="connsiteX1" fmla="*/ 170757 w 341513"/>
              <a:gd name="connsiteY1" fmla="*/ 0 h 294408"/>
              <a:gd name="connsiteX2" fmla="*/ 341513 w 341513"/>
              <a:gd name="connsiteY2" fmla="*/ 294408 h 294408"/>
            </a:gdLst>
            <a:ahLst/>
            <a:cxnLst>
              <a:cxn ang="0">
                <a:pos x="connsiteX0" y="connsiteY0"/>
              </a:cxn>
              <a:cxn ang="0">
                <a:pos x="connsiteX1" y="connsiteY1"/>
              </a:cxn>
              <a:cxn ang="0">
                <a:pos x="connsiteX2" y="connsiteY2"/>
              </a:cxn>
            </a:cxnLst>
            <a:rect l="l" t="t" r="r" b="b"/>
            <a:pathLst>
              <a:path w="341513" h="294408">
                <a:moveTo>
                  <a:pt x="0" y="294408"/>
                </a:moveTo>
                <a:lnTo>
                  <a:pt x="170757" y="0"/>
                </a:lnTo>
                <a:lnTo>
                  <a:pt x="341513" y="294408"/>
                </a:lnTo>
              </a:path>
            </a:pathLst>
          </a:custGeom>
          <a:noFill/>
          <a:ln>
            <a:solidFill>
              <a:schemeClr val="accent4"/>
            </a:solidFill>
            <a:beve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pic>
        <p:nvPicPr>
          <p:cNvPr id="49" name="Graphic 48">
            <a:extLst>
              <a:ext uri="{FF2B5EF4-FFF2-40B4-BE49-F238E27FC236}">
                <a16:creationId xmlns:a16="http://schemas.microsoft.com/office/drawing/2014/main" id="{22260ECC-84AF-08AD-80D7-B06F4B3367E9}"/>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011979" y="4219160"/>
            <a:ext cx="228600" cy="228600"/>
          </a:xfrm>
          <a:prstGeom prst="rect">
            <a:avLst/>
          </a:prstGeom>
        </p:spPr>
      </p:pic>
      <p:pic>
        <p:nvPicPr>
          <p:cNvPr id="50" name="Graphic 49">
            <a:extLst>
              <a:ext uri="{FF2B5EF4-FFF2-40B4-BE49-F238E27FC236}">
                <a16:creationId xmlns:a16="http://schemas.microsoft.com/office/drawing/2014/main" id="{A5AED281-8717-202A-F9E9-22C63B2EDA9C}"/>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937472" y="2337714"/>
            <a:ext cx="228600" cy="228600"/>
          </a:xfrm>
          <a:prstGeom prst="rect">
            <a:avLst/>
          </a:prstGeom>
        </p:spPr>
      </p:pic>
      <p:pic>
        <p:nvPicPr>
          <p:cNvPr id="51" name="Graphic 50">
            <a:extLst>
              <a:ext uri="{FF2B5EF4-FFF2-40B4-BE49-F238E27FC236}">
                <a16:creationId xmlns:a16="http://schemas.microsoft.com/office/drawing/2014/main" id="{13445018-EC6D-CADC-AFC7-C9ACC21E72A0}"/>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7937471" y="4219160"/>
            <a:ext cx="228600" cy="228600"/>
          </a:xfrm>
          <a:prstGeom prst="rect">
            <a:avLst/>
          </a:prstGeom>
        </p:spPr>
      </p:pic>
      <p:sp>
        <p:nvSpPr>
          <p:cNvPr id="2" name="TextBox 1">
            <a:extLst>
              <a:ext uri="{FF2B5EF4-FFF2-40B4-BE49-F238E27FC236}">
                <a16:creationId xmlns:a16="http://schemas.microsoft.com/office/drawing/2014/main" id="{9E24F8A2-44FF-1087-64EA-67B0DC38B87F}"/>
              </a:ext>
            </a:extLst>
          </p:cNvPr>
          <p:cNvSpPr txBox="1"/>
          <p:nvPr/>
        </p:nvSpPr>
        <p:spPr>
          <a:xfrm>
            <a:off x="5508957" y="3451098"/>
            <a:ext cx="1174086" cy="553998"/>
          </a:xfrm>
          <a:prstGeom prst="rect">
            <a:avLst/>
          </a:prstGeom>
          <a:noFill/>
        </p:spPr>
        <p:txBody>
          <a:bodyPr wrap="square" lIns="0" tIns="0" rIns="0" bIns="0">
            <a:spAutoFit/>
          </a:bodyPr>
          <a:lstStyle/>
          <a:p>
            <a:pPr algn="ctr"/>
            <a:r>
              <a:rPr lang="en-US" dirty="0">
                <a:latin typeface="Montserrat SemiBold" pitchFamily="2" charset="0"/>
              </a:rPr>
              <a:t>Key Values</a:t>
            </a:r>
          </a:p>
        </p:txBody>
      </p:sp>
      <p:sp>
        <p:nvSpPr>
          <p:cNvPr id="9" name="Isosceles Triangle 47">
            <a:extLst>
              <a:ext uri="{FF2B5EF4-FFF2-40B4-BE49-F238E27FC236}">
                <a16:creationId xmlns:a16="http://schemas.microsoft.com/office/drawing/2014/main" id="{BBB28B53-C718-2521-CB19-BF0FDDF6381A}"/>
              </a:ext>
            </a:extLst>
          </p:cNvPr>
          <p:cNvSpPr/>
          <p:nvPr/>
        </p:nvSpPr>
        <p:spPr>
          <a:xfrm rot="16200000" flipH="1">
            <a:off x="4601218" y="2928944"/>
            <a:ext cx="152246" cy="96152"/>
          </a:xfrm>
          <a:custGeom>
            <a:avLst/>
            <a:gdLst>
              <a:gd name="connsiteX0" fmla="*/ 0 w 341513"/>
              <a:gd name="connsiteY0" fmla="*/ 294408 h 294408"/>
              <a:gd name="connsiteX1" fmla="*/ 170757 w 341513"/>
              <a:gd name="connsiteY1" fmla="*/ 0 h 294408"/>
              <a:gd name="connsiteX2" fmla="*/ 341513 w 341513"/>
              <a:gd name="connsiteY2" fmla="*/ 294408 h 294408"/>
              <a:gd name="connsiteX3" fmla="*/ 0 w 341513"/>
              <a:gd name="connsiteY3" fmla="*/ 294408 h 294408"/>
              <a:gd name="connsiteX0" fmla="*/ 0 w 341513"/>
              <a:gd name="connsiteY0" fmla="*/ 294408 h 385848"/>
              <a:gd name="connsiteX1" fmla="*/ 170757 w 341513"/>
              <a:gd name="connsiteY1" fmla="*/ 0 h 385848"/>
              <a:gd name="connsiteX2" fmla="*/ 341513 w 341513"/>
              <a:gd name="connsiteY2" fmla="*/ 294408 h 385848"/>
              <a:gd name="connsiteX3" fmla="*/ 91440 w 341513"/>
              <a:gd name="connsiteY3" fmla="*/ 385848 h 385848"/>
              <a:gd name="connsiteX0" fmla="*/ 0 w 341513"/>
              <a:gd name="connsiteY0" fmla="*/ 294408 h 294408"/>
              <a:gd name="connsiteX1" fmla="*/ 170757 w 341513"/>
              <a:gd name="connsiteY1" fmla="*/ 0 h 294408"/>
              <a:gd name="connsiteX2" fmla="*/ 341513 w 341513"/>
              <a:gd name="connsiteY2" fmla="*/ 294408 h 294408"/>
            </a:gdLst>
            <a:ahLst/>
            <a:cxnLst>
              <a:cxn ang="0">
                <a:pos x="connsiteX0" y="connsiteY0"/>
              </a:cxn>
              <a:cxn ang="0">
                <a:pos x="connsiteX1" y="connsiteY1"/>
              </a:cxn>
              <a:cxn ang="0">
                <a:pos x="connsiteX2" y="connsiteY2"/>
              </a:cxn>
            </a:cxnLst>
            <a:rect l="l" t="t" r="r" b="b"/>
            <a:pathLst>
              <a:path w="341513" h="294408">
                <a:moveTo>
                  <a:pt x="0" y="294408"/>
                </a:moveTo>
                <a:lnTo>
                  <a:pt x="170757" y="0"/>
                </a:lnTo>
                <a:lnTo>
                  <a:pt x="341513" y="294408"/>
                </a:lnTo>
              </a:path>
            </a:pathLst>
          </a:custGeom>
          <a:noFill/>
          <a:ln>
            <a:solidFill>
              <a:schemeClr val="accent4"/>
            </a:solidFill>
            <a:beve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10" name="Isosceles Triangle 47">
            <a:extLst>
              <a:ext uri="{FF2B5EF4-FFF2-40B4-BE49-F238E27FC236}">
                <a16:creationId xmlns:a16="http://schemas.microsoft.com/office/drawing/2014/main" id="{71FBCD91-DB16-4CE8-8325-9C0D072CF9AB}"/>
              </a:ext>
            </a:extLst>
          </p:cNvPr>
          <p:cNvSpPr/>
          <p:nvPr/>
        </p:nvSpPr>
        <p:spPr>
          <a:xfrm rot="5400000" flipH="1">
            <a:off x="7447024" y="4304935"/>
            <a:ext cx="152246" cy="96152"/>
          </a:xfrm>
          <a:custGeom>
            <a:avLst/>
            <a:gdLst>
              <a:gd name="connsiteX0" fmla="*/ 0 w 341513"/>
              <a:gd name="connsiteY0" fmla="*/ 294408 h 294408"/>
              <a:gd name="connsiteX1" fmla="*/ 170757 w 341513"/>
              <a:gd name="connsiteY1" fmla="*/ 0 h 294408"/>
              <a:gd name="connsiteX2" fmla="*/ 341513 w 341513"/>
              <a:gd name="connsiteY2" fmla="*/ 294408 h 294408"/>
              <a:gd name="connsiteX3" fmla="*/ 0 w 341513"/>
              <a:gd name="connsiteY3" fmla="*/ 294408 h 294408"/>
              <a:gd name="connsiteX0" fmla="*/ 0 w 341513"/>
              <a:gd name="connsiteY0" fmla="*/ 294408 h 385848"/>
              <a:gd name="connsiteX1" fmla="*/ 170757 w 341513"/>
              <a:gd name="connsiteY1" fmla="*/ 0 h 385848"/>
              <a:gd name="connsiteX2" fmla="*/ 341513 w 341513"/>
              <a:gd name="connsiteY2" fmla="*/ 294408 h 385848"/>
              <a:gd name="connsiteX3" fmla="*/ 91440 w 341513"/>
              <a:gd name="connsiteY3" fmla="*/ 385848 h 385848"/>
              <a:gd name="connsiteX0" fmla="*/ 0 w 341513"/>
              <a:gd name="connsiteY0" fmla="*/ 294408 h 294408"/>
              <a:gd name="connsiteX1" fmla="*/ 170757 w 341513"/>
              <a:gd name="connsiteY1" fmla="*/ 0 h 294408"/>
              <a:gd name="connsiteX2" fmla="*/ 341513 w 341513"/>
              <a:gd name="connsiteY2" fmla="*/ 294408 h 294408"/>
            </a:gdLst>
            <a:ahLst/>
            <a:cxnLst>
              <a:cxn ang="0">
                <a:pos x="connsiteX0" y="connsiteY0"/>
              </a:cxn>
              <a:cxn ang="0">
                <a:pos x="connsiteX1" y="connsiteY1"/>
              </a:cxn>
              <a:cxn ang="0">
                <a:pos x="connsiteX2" y="connsiteY2"/>
              </a:cxn>
            </a:cxnLst>
            <a:rect l="l" t="t" r="r" b="b"/>
            <a:pathLst>
              <a:path w="341513" h="294408">
                <a:moveTo>
                  <a:pt x="0" y="294408"/>
                </a:moveTo>
                <a:lnTo>
                  <a:pt x="170757" y="0"/>
                </a:lnTo>
                <a:lnTo>
                  <a:pt x="341513" y="294408"/>
                </a:lnTo>
              </a:path>
            </a:pathLst>
          </a:custGeom>
          <a:noFill/>
          <a:ln>
            <a:solidFill>
              <a:schemeClr val="accent4"/>
            </a:solidFill>
            <a:beve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pic>
        <p:nvPicPr>
          <p:cNvPr id="48" name="Graphic 47">
            <a:extLst>
              <a:ext uri="{FF2B5EF4-FFF2-40B4-BE49-F238E27FC236}">
                <a16:creationId xmlns:a16="http://schemas.microsoft.com/office/drawing/2014/main" id="{CACAFDC3-F768-6B4F-1AAA-A9FAB8ADA09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011978" y="2337714"/>
            <a:ext cx="228600" cy="228600"/>
          </a:xfrm>
          <a:prstGeom prst="rect">
            <a:avLst/>
          </a:prstGeom>
        </p:spPr>
      </p:pic>
      <p:sp>
        <p:nvSpPr>
          <p:cNvPr id="21" name="Text Placeholder 44">
            <a:extLst>
              <a:ext uri="{FF2B5EF4-FFF2-40B4-BE49-F238E27FC236}">
                <a16:creationId xmlns:a16="http://schemas.microsoft.com/office/drawing/2014/main" id="{05EB50E8-A8B9-E35F-81B2-B8D31CF303EE}"/>
              </a:ext>
            </a:extLst>
          </p:cNvPr>
          <p:cNvSpPr txBox="1">
            <a:spLocks/>
          </p:cNvSpPr>
          <p:nvPr/>
        </p:nvSpPr>
        <p:spPr>
          <a:xfrm>
            <a:off x="1283480" y="1541977"/>
            <a:ext cx="8360780" cy="249299"/>
          </a:xfrm>
          <a:prstGeom prst="rect">
            <a:avLst/>
          </a:prstGeom>
        </p:spPr>
        <p:txBody>
          <a:bodyPr lIns="0" tIns="0" rIns="0" bIns="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4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tx2"/>
                </a:solidFill>
                <a:effectLst/>
                <a:uLnTx/>
                <a:uFillTx/>
                <a:latin typeface="Montserrat SemiBold" pitchFamily="2" charset="0"/>
                <a:ea typeface="+mn-ea"/>
                <a:cs typeface="+mn-cs"/>
              </a:rPr>
              <a:t>Distribution of Measurable Business Impact Areas</a:t>
            </a:r>
          </a:p>
        </p:txBody>
      </p:sp>
      <p:grpSp>
        <p:nvGrpSpPr>
          <p:cNvPr id="22" name="Group 21">
            <a:extLst>
              <a:ext uri="{FF2B5EF4-FFF2-40B4-BE49-F238E27FC236}">
                <a16:creationId xmlns:a16="http://schemas.microsoft.com/office/drawing/2014/main" id="{9A810F7B-541F-CCE2-840B-8FB32460DEB0}"/>
              </a:ext>
            </a:extLst>
          </p:cNvPr>
          <p:cNvGrpSpPr/>
          <p:nvPr/>
        </p:nvGrpSpPr>
        <p:grpSpPr>
          <a:xfrm>
            <a:off x="609601" y="1561908"/>
            <a:ext cx="571759" cy="209438"/>
            <a:chOff x="612215" y="3436053"/>
            <a:chExt cx="954475" cy="344047"/>
          </a:xfrm>
        </p:grpSpPr>
        <p:sp>
          <p:nvSpPr>
            <p:cNvPr id="26" name="Parallelogram 25">
              <a:extLst>
                <a:ext uri="{FF2B5EF4-FFF2-40B4-BE49-F238E27FC236}">
                  <a16:creationId xmlns:a16="http://schemas.microsoft.com/office/drawing/2014/main" id="{7ABD5E64-629B-434A-EB07-9C0ED416D686}"/>
                </a:ext>
              </a:extLst>
            </p:cNvPr>
            <p:cNvSpPr/>
            <p:nvPr/>
          </p:nvSpPr>
          <p:spPr>
            <a:xfrm>
              <a:off x="1133302" y="3436053"/>
              <a:ext cx="433388" cy="344047"/>
            </a:xfrm>
            <a:prstGeom prst="parallelogram">
              <a:avLst>
                <a:gd name="adj" fmla="val 7812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29" name="Parallelogram 28">
              <a:extLst>
                <a:ext uri="{FF2B5EF4-FFF2-40B4-BE49-F238E27FC236}">
                  <a16:creationId xmlns:a16="http://schemas.microsoft.com/office/drawing/2014/main" id="{89C4C5D0-C56A-43BD-4891-98A4A060005D}"/>
                </a:ext>
              </a:extLst>
            </p:cNvPr>
            <p:cNvSpPr/>
            <p:nvPr/>
          </p:nvSpPr>
          <p:spPr>
            <a:xfrm>
              <a:off x="858906" y="3436053"/>
              <a:ext cx="378317" cy="344047"/>
            </a:xfrm>
            <a:prstGeom prst="parallelogram">
              <a:avLst>
                <a:gd name="adj" fmla="val 78127"/>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ontserrat"/>
                <a:ea typeface="+mn-ea"/>
                <a:cs typeface="+mn-cs"/>
              </a:endParaRPr>
            </a:p>
          </p:txBody>
        </p:sp>
        <p:sp>
          <p:nvSpPr>
            <p:cNvPr id="30" name="Parallelogram 29">
              <a:extLst>
                <a:ext uri="{FF2B5EF4-FFF2-40B4-BE49-F238E27FC236}">
                  <a16:creationId xmlns:a16="http://schemas.microsoft.com/office/drawing/2014/main" id="{91A31585-C3EF-C603-AD92-369434236EA4}"/>
                </a:ext>
              </a:extLst>
            </p:cNvPr>
            <p:cNvSpPr/>
            <p:nvPr/>
          </p:nvSpPr>
          <p:spPr>
            <a:xfrm>
              <a:off x="612215" y="3436053"/>
              <a:ext cx="350612" cy="344047"/>
            </a:xfrm>
            <a:prstGeom prst="parallelogram">
              <a:avLst>
                <a:gd name="adj" fmla="val 78127"/>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ontserrat"/>
                <a:ea typeface="+mn-ea"/>
                <a:cs typeface="+mn-cs"/>
              </a:endParaRPr>
            </a:p>
          </p:txBody>
        </p:sp>
      </p:grpSp>
    </p:spTree>
    <p:extLst>
      <p:ext uri="{BB962C8B-B14F-4D97-AF65-F5344CB8AC3E}">
        <p14:creationId xmlns:p14="http://schemas.microsoft.com/office/powerpoint/2010/main" val="302320992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F7697F-B7DE-8EE0-B2FD-4764FE6D1D37}"/>
            </a:ext>
          </a:extLst>
        </p:cNvPr>
        <p:cNvGrpSpPr/>
        <p:nvPr/>
      </p:nvGrpSpPr>
      <p:grpSpPr>
        <a:xfrm>
          <a:off x="0" y="0"/>
          <a:ext cx="0" cy="0"/>
          <a:chOff x="0" y="0"/>
          <a:chExt cx="0" cy="0"/>
        </a:xfrm>
      </p:grpSpPr>
      <p:graphicFrame>
        <p:nvGraphicFramePr>
          <p:cNvPr id="21" name="Chart 20">
            <a:extLst>
              <a:ext uri="{FF2B5EF4-FFF2-40B4-BE49-F238E27FC236}">
                <a16:creationId xmlns:a16="http://schemas.microsoft.com/office/drawing/2014/main" id="{2194D5BC-37E2-8ADE-FDE8-C0D1FD9DB4DF}"/>
              </a:ext>
            </a:extLst>
          </p:cNvPr>
          <p:cNvGraphicFramePr/>
          <p:nvPr>
            <p:extLst>
              <p:ext uri="{D42A27DB-BD31-4B8C-83A1-F6EECF244321}">
                <p14:modId xmlns:p14="http://schemas.microsoft.com/office/powerpoint/2010/main" val="1190034067"/>
              </p:ext>
            </p:extLst>
          </p:nvPr>
        </p:nvGraphicFramePr>
        <p:xfrm>
          <a:off x="609599" y="2150993"/>
          <a:ext cx="6083300" cy="3617665"/>
        </p:xfrm>
        <a:graphic>
          <a:graphicData uri="http://schemas.openxmlformats.org/drawingml/2006/chart">
            <c:chart xmlns:c="http://schemas.openxmlformats.org/drawingml/2006/chart" xmlns:r="http://schemas.openxmlformats.org/officeDocument/2006/relationships" r:id="rId2"/>
          </a:graphicData>
        </a:graphic>
      </p:graphicFrame>
      <p:sp>
        <p:nvSpPr>
          <p:cNvPr id="33" name="Text Placeholder 32">
            <a:extLst>
              <a:ext uri="{FF2B5EF4-FFF2-40B4-BE49-F238E27FC236}">
                <a16:creationId xmlns:a16="http://schemas.microsoft.com/office/drawing/2014/main" id="{D4C2D112-5463-74F9-3669-ED90405B67A8}"/>
              </a:ext>
            </a:extLst>
          </p:cNvPr>
          <p:cNvSpPr>
            <a:spLocks noGrp="1"/>
          </p:cNvSpPr>
          <p:nvPr>
            <p:ph type="body" sz="quarter" idx="18"/>
          </p:nvPr>
        </p:nvSpPr>
        <p:spPr>
          <a:xfrm>
            <a:off x="3197860" y="6279450"/>
            <a:ext cx="5796280" cy="166199"/>
          </a:xfrm>
        </p:spPr>
        <p:txBody>
          <a:bodyPr>
            <a:noAutofit/>
          </a:bodyPr>
          <a:lstStyle/>
          <a:p>
            <a:r>
              <a:rPr lang="en-US" dirty="0"/>
              <a:t>Why Digital Transformation Still Matters</a:t>
            </a:r>
          </a:p>
        </p:txBody>
      </p:sp>
      <p:sp>
        <p:nvSpPr>
          <p:cNvPr id="32" name="Text Placeholder 31">
            <a:extLst>
              <a:ext uri="{FF2B5EF4-FFF2-40B4-BE49-F238E27FC236}">
                <a16:creationId xmlns:a16="http://schemas.microsoft.com/office/drawing/2014/main" id="{BA71C337-FA46-4F82-129F-30CFB589C7B1}"/>
              </a:ext>
            </a:extLst>
          </p:cNvPr>
          <p:cNvSpPr>
            <a:spLocks noGrp="1"/>
          </p:cNvSpPr>
          <p:nvPr>
            <p:ph type="body" sz="quarter" idx="19"/>
          </p:nvPr>
        </p:nvSpPr>
        <p:spPr>
          <a:xfrm>
            <a:off x="609599" y="6251750"/>
            <a:ext cx="286613" cy="221599"/>
          </a:xfrm>
        </p:spPr>
        <p:txBody>
          <a:bodyPr wrap="square" anchor="t">
            <a:spAutoFit/>
          </a:bodyPr>
          <a:lstStyle/>
          <a:p>
            <a:r>
              <a:rPr lang="en-US" dirty="0"/>
              <a:t>01</a:t>
            </a:r>
          </a:p>
        </p:txBody>
      </p:sp>
      <p:sp>
        <p:nvSpPr>
          <p:cNvPr id="31" name="Text Placeholder 30">
            <a:extLst>
              <a:ext uri="{FF2B5EF4-FFF2-40B4-BE49-F238E27FC236}">
                <a16:creationId xmlns:a16="http://schemas.microsoft.com/office/drawing/2014/main" id="{162C3357-F100-07BE-7DF2-CDBF675F3892}"/>
              </a:ext>
            </a:extLst>
          </p:cNvPr>
          <p:cNvSpPr>
            <a:spLocks noGrp="1"/>
          </p:cNvSpPr>
          <p:nvPr>
            <p:ph type="body" sz="quarter" idx="16"/>
          </p:nvPr>
        </p:nvSpPr>
        <p:spPr>
          <a:xfrm>
            <a:off x="946152" y="6279450"/>
            <a:ext cx="2203446" cy="166199"/>
          </a:xfrm>
        </p:spPr>
        <p:txBody>
          <a:bodyPr>
            <a:normAutofit/>
          </a:bodyPr>
          <a:lstStyle/>
          <a:p>
            <a:r>
              <a:rPr lang="en-US"/>
              <a:t>Introduction</a:t>
            </a:r>
            <a:endParaRPr lang="en-US" dirty="0"/>
          </a:p>
        </p:txBody>
      </p:sp>
      <p:sp>
        <p:nvSpPr>
          <p:cNvPr id="2" name="Slide Number Placeholder 1">
            <a:extLst>
              <a:ext uri="{FF2B5EF4-FFF2-40B4-BE49-F238E27FC236}">
                <a16:creationId xmlns:a16="http://schemas.microsoft.com/office/drawing/2014/main" id="{C7653A16-A4C3-DE31-6C3F-92C7EB4B4320}"/>
              </a:ext>
            </a:extLst>
          </p:cNvPr>
          <p:cNvSpPr>
            <a:spLocks noGrp="1"/>
          </p:cNvSpPr>
          <p:nvPr>
            <p:ph type="sldNum" sz="quarter" idx="4"/>
          </p:nvPr>
        </p:nvSpPr>
        <p:spPr>
          <a:xfrm>
            <a:off x="11295787" y="6251750"/>
            <a:ext cx="286611" cy="189270"/>
          </a:xfrm>
        </p:spPr>
        <p:txBody>
          <a:bodyPr/>
          <a:lstStyle/>
          <a:p>
            <a:pPr lvl="0"/>
            <a:fld id="{E494F7E3-3625-40F1-897C-DFFB67D50095}" type="slidenum">
              <a:rPr lang="en-US" noProof="0" smtClean="0"/>
              <a:pPr lvl="0"/>
              <a:t>77</a:t>
            </a:fld>
            <a:endParaRPr lang="en-US" noProof="0" dirty="0"/>
          </a:p>
        </p:txBody>
      </p:sp>
      <p:sp>
        <p:nvSpPr>
          <p:cNvPr id="3" name="Text Placeholder 2">
            <a:extLst>
              <a:ext uri="{FF2B5EF4-FFF2-40B4-BE49-F238E27FC236}">
                <a16:creationId xmlns:a16="http://schemas.microsoft.com/office/drawing/2014/main" id="{E0ED5E9E-221B-4992-91A3-B8B833C977C1}"/>
              </a:ext>
            </a:extLst>
          </p:cNvPr>
          <p:cNvSpPr>
            <a:spLocks noGrp="1"/>
          </p:cNvSpPr>
          <p:nvPr>
            <p:ph type="body" sz="quarter" idx="20"/>
          </p:nvPr>
        </p:nvSpPr>
        <p:spPr>
          <a:xfrm>
            <a:off x="609600" y="393700"/>
            <a:ext cx="10972800" cy="757238"/>
          </a:xfrm>
        </p:spPr>
        <p:txBody>
          <a:bodyPr>
            <a:noAutofit/>
          </a:bodyPr>
          <a:lstStyle/>
          <a:p>
            <a:r>
              <a:rPr lang="en-US" dirty="0"/>
              <a:t>The Impact of Digital Transformation Maturity on Overall Business Performance and Long-Term Growth</a:t>
            </a:r>
          </a:p>
        </p:txBody>
      </p:sp>
      <p:sp>
        <p:nvSpPr>
          <p:cNvPr id="11" name="TextBox 10">
            <a:extLst>
              <a:ext uri="{FF2B5EF4-FFF2-40B4-BE49-F238E27FC236}">
                <a16:creationId xmlns:a16="http://schemas.microsoft.com/office/drawing/2014/main" id="{C6034A4E-3530-6C15-23C4-D61F74F2069E}"/>
              </a:ext>
            </a:extLst>
          </p:cNvPr>
          <p:cNvSpPr txBox="1"/>
          <p:nvPr/>
        </p:nvSpPr>
        <p:spPr>
          <a:xfrm>
            <a:off x="619870" y="1817876"/>
            <a:ext cx="2774278" cy="195951"/>
          </a:xfrm>
          <a:prstGeom prst="rect">
            <a:avLst/>
          </a:prstGeom>
          <a:noFill/>
        </p:spPr>
        <p:txBody>
          <a:bodyPr wrap="square" lIns="0" tIns="0" rIns="0" bIns="0">
            <a:noAutofit/>
          </a:bodyPr>
          <a:lstStyle/>
          <a:p>
            <a:pPr marL="0" marR="0" lvl="0" indent="0" defTabSz="914400" rtl="0" eaLnBrk="1" fontAlgn="auto" latinLnBrk="0" hangingPunct="1">
              <a:lnSpc>
                <a:spcPct val="114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accent5">
                    <a:lumMod val="75000"/>
                  </a:schemeClr>
                </a:solidFill>
                <a:effectLst/>
                <a:uLnTx/>
                <a:uFillTx/>
                <a:latin typeface="Montserrat"/>
                <a:ea typeface="+mn-ea"/>
                <a:cs typeface="+mn-cs"/>
              </a:rPr>
              <a:t>Performance Improvement (%)</a:t>
            </a:r>
          </a:p>
        </p:txBody>
      </p:sp>
      <p:sp>
        <p:nvSpPr>
          <p:cNvPr id="18" name="TextBox 17">
            <a:extLst>
              <a:ext uri="{FF2B5EF4-FFF2-40B4-BE49-F238E27FC236}">
                <a16:creationId xmlns:a16="http://schemas.microsoft.com/office/drawing/2014/main" id="{5C2A376B-FCFD-0706-D484-68F90B4DCB7C}"/>
              </a:ext>
            </a:extLst>
          </p:cNvPr>
          <p:cNvSpPr txBox="1"/>
          <p:nvPr/>
        </p:nvSpPr>
        <p:spPr>
          <a:xfrm>
            <a:off x="6939281" y="2350892"/>
            <a:ext cx="4643119" cy="3175549"/>
          </a:xfrm>
          <a:prstGeom prst="rect">
            <a:avLst/>
          </a:prstGeom>
          <a:noFill/>
        </p:spPr>
        <p:txBody>
          <a:bodyPr wrap="square" lIns="0" tIns="0" rIns="0" bIns="0">
            <a:noAutofit/>
          </a:bodyPr>
          <a:lstStyle/>
          <a:p>
            <a:pPr lvl="0">
              <a:lnSpc>
                <a:spcPct val="114000"/>
              </a:lnSpc>
              <a:defRPr/>
            </a:pPr>
            <a:r>
              <a:rPr lang="en-US" sz="1400" dirty="0">
                <a:solidFill>
                  <a:schemeClr val="tx2"/>
                </a:solidFill>
              </a:rPr>
              <a:t>This chart visually illustrates the direct correlation between an organization’s digital maturity and its business performance outcomes. As companies progress through the stages of digital maturity —they experience consistent improvements across key business metrics: revenue growth, customer satisfaction, and operational efficiency. </a:t>
            </a:r>
          </a:p>
          <a:p>
            <a:pPr lvl="0">
              <a:lnSpc>
                <a:spcPct val="114000"/>
              </a:lnSpc>
              <a:defRPr/>
            </a:pPr>
            <a:endParaRPr lang="en-US" sz="1400" dirty="0">
              <a:solidFill>
                <a:schemeClr val="tx2"/>
              </a:solidFill>
            </a:endParaRPr>
          </a:p>
          <a:p>
            <a:pPr lvl="0">
              <a:lnSpc>
                <a:spcPct val="114000"/>
              </a:lnSpc>
              <a:defRPr/>
            </a:pPr>
            <a:r>
              <a:rPr lang="en-US" sz="1400" dirty="0">
                <a:solidFill>
                  <a:schemeClr val="tx2"/>
                </a:solidFill>
              </a:rPr>
              <a:t>Organizations at higher levels of digital maturity are better equipped to leverage advanced technologies, data-driven insights, and agile operating models, enabling them to respond faster to market changes and customer needs.</a:t>
            </a:r>
          </a:p>
        </p:txBody>
      </p:sp>
      <p:sp>
        <p:nvSpPr>
          <p:cNvPr id="7" name="TextBox 6">
            <a:extLst>
              <a:ext uri="{FF2B5EF4-FFF2-40B4-BE49-F238E27FC236}">
                <a16:creationId xmlns:a16="http://schemas.microsoft.com/office/drawing/2014/main" id="{78C03055-9F61-B354-6367-4C6A2E260FCE}"/>
              </a:ext>
            </a:extLst>
          </p:cNvPr>
          <p:cNvSpPr txBox="1"/>
          <p:nvPr/>
        </p:nvSpPr>
        <p:spPr>
          <a:xfrm>
            <a:off x="6939281" y="1567185"/>
            <a:ext cx="4643119" cy="541943"/>
          </a:xfrm>
          <a:prstGeom prst="rect">
            <a:avLst/>
          </a:prstGeom>
          <a:noFill/>
        </p:spPr>
        <p:txBody>
          <a:bodyPr wrap="square" lIns="0" tIns="0" rIns="0" bIns="0">
            <a:no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Montserrat ExtraBold" pitchFamily="2" charset="0"/>
                <a:ea typeface="+mn-ea"/>
                <a:cs typeface="+mn-cs"/>
              </a:rPr>
              <a:t>How higher digital maturity drives stronger financial and operational results.</a:t>
            </a:r>
          </a:p>
        </p:txBody>
      </p:sp>
      <p:cxnSp>
        <p:nvCxnSpPr>
          <p:cNvPr id="8" name="Straight Connector 7">
            <a:extLst>
              <a:ext uri="{FF2B5EF4-FFF2-40B4-BE49-F238E27FC236}">
                <a16:creationId xmlns:a16="http://schemas.microsoft.com/office/drawing/2014/main" id="{63A7CE05-F62F-25C9-891B-06659EAE0A9B}"/>
              </a:ext>
            </a:extLst>
          </p:cNvPr>
          <p:cNvCxnSpPr>
            <a:cxnSpLocks/>
          </p:cNvCxnSpPr>
          <p:nvPr/>
        </p:nvCxnSpPr>
        <p:spPr>
          <a:xfrm>
            <a:off x="6939281" y="2150993"/>
            <a:ext cx="4643119" cy="0"/>
          </a:xfrm>
          <a:prstGeom prst="line">
            <a:avLst/>
          </a:prstGeom>
          <a:ln w="25400">
            <a:gradFill flip="none" rotWithShape="1">
              <a:gsLst>
                <a:gs pos="0">
                  <a:schemeClr val="accent4"/>
                </a:gs>
                <a:gs pos="100000">
                  <a:schemeClr val="bg2"/>
                </a:gs>
              </a:gsLst>
              <a:lin ang="0" scaled="1"/>
              <a:tileRect/>
            </a:gradFill>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7A6AB857-2044-0BD5-AE2F-028F24D2AD4C}"/>
              </a:ext>
            </a:extLst>
          </p:cNvPr>
          <p:cNvSpPr txBox="1"/>
          <p:nvPr/>
        </p:nvSpPr>
        <p:spPr>
          <a:xfrm>
            <a:off x="619870" y="1567185"/>
            <a:ext cx="5361830" cy="228589"/>
          </a:xfrm>
          <a:prstGeom prst="rect">
            <a:avLst/>
          </a:prstGeom>
        </p:spPr>
        <p:txBody>
          <a:bodyPr vert="horz" lIns="0" tIns="0" rIns="0" bIns="0" rtlCol="0">
            <a:noAutofit/>
          </a:bodyPr>
          <a:lstStyle>
            <a:lvl1pPr indent="0">
              <a:lnSpc>
                <a:spcPct val="90000"/>
              </a:lnSpc>
              <a:spcBef>
                <a:spcPts val="1000"/>
              </a:spcBef>
              <a:buFont typeface="Arial" panose="020B0604020202020204" pitchFamily="34" charset="0"/>
              <a:buNone/>
              <a:defRPr sz="1600">
                <a:solidFill>
                  <a:schemeClr val="accent4"/>
                </a:solidFill>
                <a:latin typeface="Montserrat SemiBold" pitchFamily="2"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nSpc>
                <a:spcPct val="114000"/>
              </a:lnSpc>
            </a:pPr>
            <a:r>
              <a:rPr lang="en-US" sz="1400" dirty="0">
                <a:solidFill>
                  <a:schemeClr val="tx1"/>
                </a:solidFill>
              </a:rPr>
              <a:t>Business Value Increases with Digital Maturity</a:t>
            </a:r>
          </a:p>
        </p:txBody>
      </p:sp>
    </p:spTree>
    <p:extLst>
      <p:ext uri="{BB962C8B-B14F-4D97-AF65-F5344CB8AC3E}">
        <p14:creationId xmlns:p14="http://schemas.microsoft.com/office/powerpoint/2010/main" val="298397003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04C3DE-90A0-DAC7-B5CB-D7D380169EDB}"/>
            </a:ext>
          </a:extLst>
        </p:cNvPr>
        <p:cNvGrpSpPr/>
        <p:nvPr/>
      </p:nvGrpSpPr>
      <p:grpSpPr>
        <a:xfrm>
          <a:off x="0" y="0"/>
          <a:ext cx="0" cy="0"/>
          <a:chOff x="0" y="0"/>
          <a:chExt cx="0" cy="0"/>
        </a:xfrm>
      </p:grpSpPr>
      <p:sp>
        <p:nvSpPr>
          <p:cNvPr id="9" name="Text Placeholder 43">
            <a:extLst>
              <a:ext uri="{FF2B5EF4-FFF2-40B4-BE49-F238E27FC236}">
                <a16:creationId xmlns:a16="http://schemas.microsoft.com/office/drawing/2014/main" id="{1305C780-4D24-2D28-EE9E-FFDCB41B092F}"/>
              </a:ext>
            </a:extLst>
          </p:cNvPr>
          <p:cNvSpPr txBox="1">
            <a:spLocks/>
          </p:cNvSpPr>
          <p:nvPr/>
        </p:nvSpPr>
        <p:spPr>
          <a:xfrm>
            <a:off x="609600" y="6251575"/>
            <a:ext cx="287338" cy="22225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accent4"/>
                </a:solidFill>
                <a:latin typeface="Montserrat SemiBold"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01</a:t>
            </a:r>
          </a:p>
        </p:txBody>
      </p:sp>
      <p:graphicFrame>
        <p:nvGraphicFramePr>
          <p:cNvPr id="21" name="Chart 20">
            <a:extLst>
              <a:ext uri="{FF2B5EF4-FFF2-40B4-BE49-F238E27FC236}">
                <a16:creationId xmlns:a16="http://schemas.microsoft.com/office/drawing/2014/main" id="{99F3EC14-7CD4-2722-278B-006C3C878389}"/>
              </a:ext>
            </a:extLst>
          </p:cNvPr>
          <p:cNvGraphicFramePr/>
          <p:nvPr>
            <p:extLst>
              <p:ext uri="{D42A27DB-BD31-4B8C-83A1-F6EECF244321}">
                <p14:modId xmlns:p14="http://schemas.microsoft.com/office/powerpoint/2010/main" val="3734628630"/>
              </p:ext>
            </p:extLst>
          </p:nvPr>
        </p:nvGraphicFramePr>
        <p:xfrm>
          <a:off x="5499098" y="2154844"/>
          <a:ext cx="6083300" cy="3420829"/>
        </p:xfrm>
        <a:graphic>
          <a:graphicData uri="http://schemas.openxmlformats.org/drawingml/2006/chart">
            <c:chart xmlns:c="http://schemas.openxmlformats.org/drawingml/2006/chart" xmlns:r="http://schemas.openxmlformats.org/officeDocument/2006/relationships" r:id="rId2"/>
          </a:graphicData>
        </a:graphic>
      </p:graphicFrame>
      <p:sp>
        <p:nvSpPr>
          <p:cNvPr id="33" name="Text Placeholder 32">
            <a:extLst>
              <a:ext uri="{FF2B5EF4-FFF2-40B4-BE49-F238E27FC236}">
                <a16:creationId xmlns:a16="http://schemas.microsoft.com/office/drawing/2014/main" id="{E34A4AA9-4984-A1FD-B381-CA7115624F2E}"/>
              </a:ext>
            </a:extLst>
          </p:cNvPr>
          <p:cNvSpPr>
            <a:spLocks noGrp="1"/>
          </p:cNvSpPr>
          <p:nvPr>
            <p:ph type="body" sz="quarter" idx="18"/>
          </p:nvPr>
        </p:nvSpPr>
        <p:spPr>
          <a:xfrm>
            <a:off x="3197860" y="6279450"/>
            <a:ext cx="5796280" cy="166199"/>
          </a:xfrm>
        </p:spPr>
        <p:txBody>
          <a:bodyPr>
            <a:noAutofit/>
          </a:bodyPr>
          <a:lstStyle/>
          <a:p>
            <a:r>
              <a:rPr lang="en-US" dirty="0"/>
              <a:t>Why Digital Transformation Still Matters</a:t>
            </a:r>
          </a:p>
        </p:txBody>
      </p:sp>
      <p:sp>
        <p:nvSpPr>
          <p:cNvPr id="14" name="Text Placeholder 13">
            <a:extLst>
              <a:ext uri="{FF2B5EF4-FFF2-40B4-BE49-F238E27FC236}">
                <a16:creationId xmlns:a16="http://schemas.microsoft.com/office/drawing/2014/main" id="{F70DD93C-CF50-4728-EE3E-B34D9298396B}"/>
              </a:ext>
            </a:extLst>
          </p:cNvPr>
          <p:cNvSpPr>
            <a:spLocks noGrp="1"/>
          </p:cNvSpPr>
          <p:nvPr>
            <p:ph type="body" sz="quarter" idx="19"/>
          </p:nvPr>
        </p:nvSpPr>
        <p:spPr/>
        <p:txBody>
          <a:bodyPr/>
          <a:lstStyle/>
          <a:p>
            <a:endParaRPr lang="en-US"/>
          </a:p>
        </p:txBody>
      </p:sp>
      <p:sp>
        <p:nvSpPr>
          <p:cNvPr id="32" name="Text Placeholder 31">
            <a:extLst>
              <a:ext uri="{FF2B5EF4-FFF2-40B4-BE49-F238E27FC236}">
                <a16:creationId xmlns:a16="http://schemas.microsoft.com/office/drawing/2014/main" id="{F316114F-4C7E-7A4B-C70C-6D95C7F7A3CE}"/>
              </a:ext>
            </a:extLst>
          </p:cNvPr>
          <p:cNvSpPr>
            <a:spLocks noGrp="1"/>
          </p:cNvSpPr>
          <p:nvPr>
            <p:ph type="body" sz="quarter" idx="16"/>
          </p:nvPr>
        </p:nvSpPr>
        <p:spPr>
          <a:xfrm>
            <a:off x="946152" y="6279450"/>
            <a:ext cx="2203446" cy="166199"/>
          </a:xfrm>
        </p:spPr>
        <p:txBody>
          <a:bodyPr wrap="square" anchor="t">
            <a:spAutoFit/>
          </a:bodyPr>
          <a:lstStyle/>
          <a:p>
            <a:r>
              <a:rPr lang="en-US" dirty="0"/>
              <a:t>Introduction</a:t>
            </a:r>
          </a:p>
        </p:txBody>
      </p:sp>
      <p:sp>
        <p:nvSpPr>
          <p:cNvPr id="2" name="Slide Number Placeholder 1">
            <a:extLst>
              <a:ext uri="{FF2B5EF4-FFF2-40B4-BE49-F238E27FC236}">
                <a16:creationId xmlns:a16="http://schemas.microsoft.com/office/drawing/2014/main" id="{7A5043C0-06B7-6651-C761-CC92C51B46E6}"/>
              </a:ext>
            </a:extLst>
          </p:cNvPr>
          <p:cNvSpPr>
            <a:spLocks noGrp="1"/>
          </p:cNvSpPr>
          <p:nvPr>
            <p:ph type="sldNum" sz="quarter" idx="4"/>
          </p:nvPr>
        </p:nvSpPr>
        <p:spPr>
          <a:xfrm>
            <a:off x="11295787" y="6251750"/>
            <a:ext cx="286611" cy="189270"/>
          </a:xfrm>
        </p:spPr>
        <p:txBody>
          <a:bodyPr/>
          <a:lstStyle/>
          <a:p>
            <a:pPr lvl="0"/>
            <a:fld id="{E494F7E3-3625-40F1-897C-DFFB67D50095}" type="slidenum">
              <a:rPr lang="en-US" noProof="0" smtClean="0"/>
              <a:pPr lvl="0"/>
              <a:t>78</a:t>
            </a:fld>
            <a:endParaRPr lang="en-US" noProof="0" dirty="0"/>
          </a:p>
        </p:txBody>
      </p:sp>
      <p:sp>
        <p:nvSpPr>
          <p:cNvPr id="31" name="Text Placeholder 30">
            <a:extLst>
              <a:ext uri="{FF2B5EF4-FFF2-40B4-BE49-F238E27FC236}">
                <a16:creationId xmlns:a16="http://schemas.microsoft.com/office/drawing/2014/main" id="{5667120D-638C-2113-2966-E9078C51916E}"/>
              </a:ext>
            </a:extLst>
          </p:cNvPr>
          <p:cNvSpPr>
            <a:spLocks noGrp="1"/>
          </p:cNvSpPr>
          <p:nvPr>
            <p:ph type="body" sz="quarter" idx="15"/>
          </p:nvPr>
        </p:nvSpPr>
        <p:spPr>
          <a:xfrm>
            <a:off x="609600" y="393700"/>
            <a:ext cx="10972800" cy="757238"/>
          </a:xfrm>
        </p:spPr>
        <p:txBody>
          <a:bodyPr>
            <a:noAutofit/>
          </a:bodyPr>
          <a:lstStyle/>
          <a:p>
            <a:r>
              <a:rPr lang="en-US" dirty="0"/>
              <a:t>The Impact of Digital Transformation Maturity on Overall Business Performance and Long-Term Growth</a:t>
            </a:r>
          </a:p>
        </p:txBody>
      </p:sp>
      <p:sp>
        <p:nvSpPr>
          <p:cNvPr id="10" name="TextBox 9">
            <a:extLst>
              <a:ext uri="{FF2B5EF4-FFF2-40B4-BE49-F238E27FC236}">
                <a16:creationId xmlns:a16="http://schemas.microsoft.com/office/drawing/2014/main" id="{7A1E6BC9-6D1C-D719-CC60-91BE18EE9D11}"/>
              </a:ext>
            </a:extLst>
          </p:cNvPr>
          <p:cNvSpPr txBox="1"/>
          <p:nvPr/>
        </p:nvSpPr>
        <p:spPr>
          <a:xfrm>
            <a:off x="5509369" y="5510627"/>
            <a:ext cx="1686560" cy="195951"/>
          </a:xfrm>
          <a:prstGeom prst="rect">
            <a:avLst/>
          </a:prstGeom>
          <a:noFill/>
        </p:spPr>
        <p:txBody>
          <a:bodyPr wrap="square" lIns="0" tIns="0" rIns="0" bIns="0">
            <a:spAutoFit/>
          </a:bodyPr>
          <a:lstStyle>
            <a:defPPr>
              <a:defRPr lang="en-US"/>
            </a:defPPr>
            <a:lvl1pPr marR="0" lvl="0" indent="0" fontAlgn="auto">
              <a:lnSpc>
                <a:spcPct val="114000"/>
              </a:lnSpc>
              <a:spcBef>
                <a:spcPts val="0"/>
              </a:spcBef>
              <a:spcAft>
                <a:spcPts val="0"/>
              </a:spcAft>
              <a:buClrTx/>
              <a:buSzTx/>
              <a:buFontTx/>
              <a:buNone/>
              <a:tabLst/>
              <a:defRPr kumimoji="0" sz="1200" b="0" i="0" u="none" strike="noStrike" cap="none" spc="0" normalizeH="0" baseline="0">
                <a:ln>
                  <a:noFill/>
                </a:ln>
                <a:effectLst/>
                <a:uLnTx/>
                <a:uFillTx/>
                <a:latin typeface="Montserrat"/>
              </a:defRPr>
            </a:lvl1pPr>
          </a:lstStyle>
          <a:p>
            <a:r>
              <a:rPr lang="en-US" dirty="0"/>
              <a:t>Digital Maturity Level</a:t>
            </a:r>
          </a:p>
        </p:txBody>
      </p:sp>
      <p:sp>
        <p:nvSpPr>
          <p:cNvPr id="11" name="TextBox 10">
            <a:extLst>
              <a:ext uri="{FF2B5EF4-FFF2-40B4-BE49-F238E27FC236}">
                <a16:creationId xmlns:a16="http://schemas.microsoft.com/office/drawing/2014/main" id="{0265DD58-670D-5EC1-96F3-D0DA1C92B133}"/>
              </a:ext>
            </a:extLst>
          </p:cNvPr>
          <p:cNvSpPr txBox="1"/>
          <p:nvPr/>
        </p:nvSpPr>
        <p:spPr>
          <a:xfrm>
            <a:off x="5509369" y="1897966"/>
            <a:ext cx="2774278" cy="195951"/>
          </a:xfrm>
          <a:prstGeom prst="rect">
            <a:avLst/>
          </a:prstGeom>
          <a:noFill/>
        </p:spPr>
        <p:txBody>
          <a:bodyPr wrap="square" lIns="0" tIns="0" rIns="0" bIns="0">
            <a:noAutofit/>
          </a:bodyPr>
          <a:lstStyle/>
          <a:p>
            <a:pPr marL="0" marR="0" lvl="0" indent="0" defTabSz="914400" rtl="0" eaLnBrk="1" fontAlgn="auto" latinLnBrk="0" hangingPunct="1">
              <a:lnSpc>
                <a:spcPct val="114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Montserrat"/>
                <a:ea typeface="+mn-ea"/>
                <a:cs typeface="+mn-cs"/>
              </a:rPr>
              <a:t>Performance Improvement (%)</a:t>
            </a:r>
          </a:p>
        </p:txBody>
      </p:sp>
      <p:sp>
        <p:nvSpPr>
          <p:cNvPr id="7" name="TextBox 6">
            <a:extLst>
              <a:ext uri="{FF2B5EF4-FFF2-40B4-BE49-F238E27FC236}">
                <a16:creationId xmlns:a16="http://schemas.microsoft.com/office/drawing/2014/main" id="{EC07CDD2-7F36-C317-FCD7-EE15A7668812}"/>
              </a:ext>
            </a:extLst>
          </p:cNvPr>
          <p:cNvSpPr txBox="1"/>
          <p:nvPr/>
        </p:nvSpPr>
        <p:spPr>
          <a:xfrm>
            <a:off x="619647" y="1575814"/>
            <a:ext cx="4643119" cy="541943"/>
          </a:xfrm>
          <a:prstGeom prst="rect">
            <a:avLst/>
          </a:prstGeom>
          <a:noFill/>
        </p:spPr>
        <p:txBody>
          <a:bodyPr wrap="square" lIns="0" tIns="0" rIns="0" bIns="0">
            <a:noAutofit/>
          </a:bodyPr>
          <a:lstStyle/>
          <a:p>
            <a:pPr marL="0" marR="0" lvl="0" indent="0" algn="l" defTabSz="914400" eaLnBrk="1" fontAlgn="auto" latinLnBrk="0" hangingPunct="1">
              <a:lnSpc>
                <a:spcPct val="114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2"/>
                </a:solidFill>
                <a:effectLst/>
                <a:uLnTx/>
                <a:uFillTx/>
                <a:latin typeface="Montserrat ExtraBold" pitchFamily="2" charset="0"/>
                <a:ea typeface="+mn-ea"/>
                <a:cs typeface="+mn-cs"/>
              </a:rPr>
              <a:t>How higher digital maturity drives stronger financial and operational results.</a:t>
            </a:r>
          </a:p>
        </p:txBody>
      </p:sp>
      <p:sp>
        <p:nvSpPr>
          <p:cNvPr id="5" name="TextBox 4">
            <a:extLst>
              <a:ext uri="{FF2B5EF4-FFF2-40B4-BE49-F238E27FC236}">
                <a16:creationId xmlns:a16="http://schemas.microsoft.com/office/drawing/2014/main" id="{1944E123-64CD-C945-2718-F33680EE27A6}"/>
              </a:ext>
            </a:extLst>
          </p:cNvPr>
          <p:cNvSpPr txBox="1"/>
          <p:nvPr/>
        </p:nvSpPr>
        <p:spPr>
          <a:xfrm>
            <a:off x="5509369" y="1575814"/>
            <a:ext cx="5361830" cy="261225"/>
          </a:xfrm>
          <a:prstGeom prst="rect">
            <a:avLst/>
          </a:prstGeom>
        </p:spPr>
        <p:txBody>
          <a:bodyPr vert="horz" lIns="0" tIns="0" rIns="0" bIns="0" rtlCol="0">
            <a:noAutofit/>
          </a:bodyPr>
          <a:lstStyle>
            <a:lvl1pPr indent="0">
              <a:lnSpc>
                <a:spcPct val="90000"/>
              </a:lnSpc>
              <a:spcBef>
                <a:spcPts val="1000"/>
              </a:spcBef>
              <a:buFont typeface="Arial" panose="020B0604020202020204" pitchFamily="34" charset="0"/>
              <a:buNone/>
              <a:defRPr sz="1600">
                <a:solidFill>
                  <a:schemeClr val="accent4"/>
                </a:solidFill>
                <a:latin typeface="Montserrat SemiBold" pitchFamily="2"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nSpc>
                <a:spcPct val="114000"/>
              </a:lnSpc>
            </a:pPr>
            <a:r>
              <a:rPr lang="en-US" dirty="0">
                <a:solidFill>
                  <a:schemeClr val="tx2"/>
                </a:solidFill>
                <a:latin typeface="Montserrat ExtraBold" pitchFamily="2" charset="0"/>
              </a:rPr>
              <a:t>Business Value Increases with Digital Maturity</a:t>
            </a:r>
          </a:p>
        </p:txBody>
      </p:sp>
      <p:cxnSp>
        <p:nvCxnSpPr>
          <p:cNvPr id="4" name="Straight Connector 3">
            <a:extLst>
              <a:ext uri="{FF2B5EF4-FFF2-40B4-BE49-F238E27FC236}">
                <a16:creationId xmlns:a16="http://schemas.microsoft.com/office/drawing/2014/main" id="{3CD0E99D-CBCC-3299-E2B7-62F325EF6BDE}"/>
              </a:ext>
            </a:extLst>
          </p:cNvPr>
          <p:cNvCxnSpPr>
            <a:cxnSpLocks/>
          </p:cNvCxnSpPr>
          <p:nvPr/>
        </p:nvCxnSpPr>
        <p:spPr>
          <a:xfrm>
            <a:off x="619647" y="2159622"/>
            <a:ext cx="4643119" cy="0"/>
          </a:xfrm>
          <a:prstGeom prst="line">
            <a:avLst/>
          </a:prstGeom>
          <a:ln w="25400">
            <a:gradFill flip="none" rotWithShape="1">
              <a:gsLst>
                <a:gs pos="0">
                  <a:schemeClr val="accent4"/>
                </a:gs>
                <a:gs pos="100000">
                  <a:schemeClr val="accent4">
                    <a:lumMod val="20000"/>
                    <a:lumOff val="80000"/>
                    <a:alpha val="37000"/>
                  </a:schemeClr>
                </a:gs>
              </a:gsLst>
              <a:lin ang="0" scaled="1"/>
              <a:tileRect/>
            </a:gradFill>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CCA4091D-BD96-F582-CB11-1055481892AC}"/>
              </a:ext>
            </a:extLst>
          </p:cNvPr>
          <p:cNvSpPr txBox="1"/>
          <p:nvPr/>
        </p:nvSpPr>
        <p:spPr>
          <a:xfrm>
            <a:off x="619647" y="2362201"/>
            <a:ext cx="4643119" cy="3350354"/>
          </a:xfrm>
          <a:prstGeom prst="rect">
            <a:avLst/>
          </a:prstGeom>
          <a:noFill/>
        </p:spPr>
        <p:txBody>
          <a:bodyPr wrap="square" lIns="0" tIns="0" rIns="0" bIns="0">
            <a:noAutofit/>
          </a:bodyPr>
          <a:lstStyle/>
          <a:p>
            <a:pPr marL="0" marR="0" lvl="0" indent="0" algn="l" defTabSz="914400" eaLnBrk="1" fontAlgn="auto" latinLnBrk="0" hangingPunct="1">
              <a:lnSpc>
                <a:spcPct val="114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2"/>
                </a:solidFill>
                <a:effectLst/>
                <a:uLnTx/>
                <a:uFillTx/>
                <a:latin typeface="Montserrat"/>
                <a:ea typeface="+mn-ea"/>
                <a:cs typeface="+mn-cs"/>
              </a:rPr>
              <a:t>This chart visually illustrates the direct correlation between an organization’s digital maturity and its business performance outcomes. As companies progress through the stages of digital maturity —they experience consistent improvements across key business metrics: revenue growth, customer satisfaction, and operational efficiency. </a:t>
            </a:r>
          </a:p>
          <a:p>
            <a:pPr marL="0" marR="0" lvl="0" indent="0" algn="l" defTabSz="914400" eaLnBrk="1" fontAlgn="auto" latinLnBrk="0" hangingPunct="1">
              <a:lnSpc>
                <a:spcPct val="114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2"/>
              </a:solidFill>
              <a:effectLst/>
              <a:uLnTx/>
              <a:uFillTx/>
              <a:latin typeface="Montserrat"/>
              <a:ea typeface="+mn-ea"/>
              <a:cs typeface="+mn-cs"/>
            </a:endParaRPr>
          </a:p>
          <a:p>
            <a:pPr marL="0" marR="0" lvl="0" indent="0" algn="l" defTabSz="914400" eaLnBrk="1" fontAlgn="auto" latinLnBrk="0" hangingPunct="1">
              <a:lnSpc>
                <a:spcPct val="114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2"/>
                </a:solidFill>
                <a:effectLst/>
                <a:uLnTx/>
                <a:uFillTx/>
                <a:latin typeface="Montserrat"/>
                <a:ea typeface="+mn-ea"/>
                <a:cs typeface="+mn-cs"/>
              </a:rPr>
              <a:t>Organizations at higher levels of digital maturity are better equipped to leverage advanced technologies, data-driven insights, and agile operating models, enabling them to respond faster to market changes and customer needs.</a:t>
            </a:r>
          </a:p>
        </p:txBody>
      </p:sp>
    </p:spTree>
    <p:extLst>
      <p:ext uri="{BB962C8B-B14F-4D97-AF65-F5344CB8AC3E}">
        <p14:creationId xmlns:p14="http://schemas.microsoft.com/office/powerpoint/2010/main" val="160034174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DC45B30-70FB-DA02-7FE0-967AF93C75F4}"/>
              </a:ext>
            </a:extLst>
          </p:cNvPr>
          <p:cNvSpPr>
            <a:spLocks noGrp="1"/>
          </p:cNvSpPr>
          <p:nvPr>
            <p:ph type="body" sz="quarter" idx="18"/>
          </p:nvPr>
        </p:nvSpPr>
        <p:spPr>
          <a:xfrm>
            <a:off x="3197860" y="6279450"/>
            <a:ext cx="5796280" cy="166199"/>
          </a:xfrm>
        </p:spPr>
        <p:txBody>
          <a:bodyPr>
            <a:normAutofit/>
          </a:bodyPr>
          <a:lstStyle/>
          <a:p>
            <a:r>
              <a:rPr lang="en-US" dirty="0"/>
              <a:t>Choosing the Right Digital Transformation Strategy for Your Business</a:t>
            </a:r>
          </a:p>
        </p:txBody>
      </p:sp>
      <p:sp>
        <p:nvSpPr>
          <p:cNvPr id="4" name="Text Placeholder 3">
            <a:extLst>
              <a:ext uri="{FF2B5EF4-FFF2-40B4-BE49-F238E27FC236}">
                <a16:creationId xmlns:a16="http://schemas.microsoft.com/office/drawing/2014/main" id="{3CB12078-93D4-2424-BDA1-947F7A8B5EE9}"/>
              </a:ext>
            </a:extLst>
          </p:cNvPr>
          <p:cNvSpPr>
            <a:spLocks noGrp="1"/>
          </p:cNvSpPr>
          <p:nvPr>
            <p:ph type="body" sz="quarter" idx="19"/>
          </p:nvPr>
        </p:nvSpPr>
        <p:spPr>
          <a:xfrm>
            <a:off x="609599" y="6251750"/>
            <a:ext cx="286613" cy="221599"/>
          </a:xfrm>
        </p:spPr>
        <p:txBody>
          <a:bodyPr>
            <a:normAutofit/>
          </a:bodyPr>
          <a:lstStyle/>
          <a:p>
            <a:r>
              <a:rPr lang="en-US" dirty="0"/>
              <a:t>01</a:t>
            </a:r>
          </a:p>
        </p:txBody>
      </p:sp>
      <p:sp>
        <p:nvSpPr>
          <p:cNvPr id="2" name="Text Placeholder 1">
            <a:extLst>
              <a:ext uri="{FF2B5EF4-FFF2-40B4-BE49-F238E27FC236}">
                <a16:creationId xmlns:a16="http://schemas.microsoft.com/office/drawing/2014/main" id="{54D2D769-47E4-1551-3264-A6E48AA849E3}"/>
              </a:ext>
            </a:extLst>
          </p:cNvPr>
          <p:cNvSpPr>
            <a:spLocks noGrp="1"/>
          </p:cNvSpPr>
          <p:nvPr>
            <p:ph type="body" sz="quarter" idx="16"/>
          </p:nvPr>
        </p:nvSpPr>
        <p:spPr>
          <a:xfrm>
            <a:off x="946152" y="6279450"/>
            <a:ext cx="2203446" cy="166199"/>
          </a:xfrm>
        </p:spPr>
        <p:txBody>
          <a:bodyPr>
            <a:normAutofit/>
          </a:bodyPr>
          <a:lstStyle/>
          <a:p>
            <a:r>
              <a:rPr lang="en-US" dirty="0"/>
              <a:t>Introduction</a:t>
            </a:r>
          </a:p>
        </p:txBody>
      </p:sp>
      <p:sp>
        <p:nvSpPr>
          <p:cNvPr id="5" name="Slide Number Placeholder 4">
            <a:extLst>
              <a:ext uri="{FF2B5EF4-FFF2-40B4-BE49-F238E27FC236}">
                <a16:creationId xmlns:a16="http://schemas.microsoft.com/office/drawing/2014/main" id="{FDD1235B-957F-894B-7037-84EDE92BFF75}"/>
              </a:ext>
            </a:extLst>
          </p:cNvPr>
          <p:cNvSpPr>
            <a:spLocks noGrp="1"/>
          </p:cNvSpPr>
          <p:nvPr>
            <p:ph type="sldNum" sz="quarter" idx="4"/>
          </p:nvPr>
        </p:nvSpPr>
        <p:spPr>
          <a:xfrm>
            <a:off x="11295787" y="6251750"/>
            <a:ext cx="286611" cy="189270"/>
          </a:xfrm>
        </p:spPr>
        <p:txBody>
          <a:bodyPr/>
          <a:lstStyle/>
          <a:p>
            <a:pPr lvl="0"/>
            <a:fld id="{E494F7E3-3625-40F1-897C-DFFB67D50095}" type="slidenum">
              <a:rPr lang="en-US" noProof="0" smtClean="0"/>
              <a:pPr lvl="0"/>
              <a:t>79</a:t>
            </a:fld>
            <a:endParaRPr lang="en-US" noProof="0"/>
          </a:p>
        </p:txBody>
      </p:sp>
      <p:sp>
        <p:nvSpPr>
          <p:cNvPr id="6" name="Text Placeholder 5">
            <a:extLst>
              <a:ext uri="{FF2B5EF4-FFF2-40B4-BE49-F238E27FC236}">
                <a16:creationId xmlns:a16="http://schemas.microsoft.com/office/drawing/2014/main" id="{93DECC2F-FF23-90F8-5B8A-5A159D2AF6F8}"/>
              </a:ext>
            </a:extLst>
          </p:cNvPr>
          <p:cNvSpPr>
            <a:spLocks noGrp="1"/>
          </p:cNvSpPr>
          <p:nvPr>
            <p:ph type="body" sz="quarter" idx="15"/>
          </p:nvPr>
        </p:nvSpPr>
        <p:spPr>
          <a:xfrm>
            <a:off x="609600" y="390525"/>
            <a:ext cx="10972800" cy="760413"/>
          </a:xfrm>
        </p:spPr>
        <p:txBody>
          <a:bodyPr>
            <a:noAutofit/>
          </a:bodyPr>
          <a:lstStyle/>
          <a:p>
            <a:r>
              <a:rPr lang="en-US" dirty="0"/>
              <a:t>Decision Tree: Choosing the Right Digital Transformation Strategy for Your Business</a:t>
            </a:r>
          </a:p>
        </p:txBody>
      </p:sp>
      <p:sp>
        <p:nvSpPr>
          <p:cNvPr id="8" name="TextBox 7">
            <a:extLst>
              <a:ext uri="{FF2B5EF4-FFF2-40B4-BE49-F238E27FC236}">
                <a16:creationId xmlns:a16="http://schemas.microsoft.com/office/drawing/2014/main" id="{FAD0F455-756B-3007-9DE5-87F8D2C5234B}"/>
              </a:ext>
            </a:extLst>
          </p:cNvPr>
          <p:cNvSpPr txBox="1"/>
          <p:nvPr/>
        </p:nvSpPr>
        <p:spPr>
          <a:xfrm>
            <a:off x="609599" y="1560451"/>
            <a:ext cx="6110748" cy="293927"/>
          </a:xfrm>
          <a:prstGeom prst="rect">
            <a:avLst/>
          </a:prstGeom>
          <a:noFill/>
        </p:spPr>
        <p:txBody>
          <a:bodyPr wrap="square" lIns="0" tIns="0" rIns="0" bIns="0">
            <a:no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546"/>
                </a:solidFill>
                <a:effectLst/>
                <a:uLnTx/>
                <a:uFillTx/>
                <a:latin typeface="Montserrat ExtraBold" pitchFamily="2" charset="0"/>
                <a:ea typeface="+mn-ea"/>
                <a:cs typeface="+mn-cs"/>
              </a:rPr>
              <a:t>What is your primary business objective?</a:t>
            </a:r>
          </a:p>
        </p:txBody>
      </p:sp>
      <p:sp>
        <p:nvSpPr>
          <p:cNvPr id="9" name="Rectangle: Rounded Corners 8">
            <a:extLst>
              <a:ext uri="{FF2B5EF4-FFF2-40B4-BE49-F238E27FC236}">
                <a16:creationId xmlns:a16="http://schemas.microsoft.com/office/drawing/2014/main" id="{0F408A54-D3B5-B294-8BDE-E10EC4DCFC42}"/>
              </a:ext>
            </a:extLst>
          </p:cNvPr>
          <p:cNvSpPr/>
          <p:nvPr/>
        </p:nvSpPr>
        <p:spPr>
          <a:xfrm>
            <a:off x="619665" y="2096848"/>
            <a:ext cx="2688507" cy="349826"/>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Montserrat ExtraBold" pitchFamily="2" charset="0"/>
                <a:ea typeface="+mn-ea"/>
                <a:cs typeface="+mn-cs"/>
              </a:rPr>
              <a:t>Revenue Growth</a:t>
            </a:r>
          </a:p>
        </p:txBody>
      </p:sp>
      <p:sp>
        <p:nvSpPr>
          <p:cNvPr id="10" name="Rectangle: Rounded Corners 9">
            <a:extLst>
              <a:ext uri="{FF2B5EF4-FFF2-40B4-BE49-F238E27FC236}">
                <a16:creationId xmlns:a16="http://schemas.microsoft.com/office/drawing/2014/main" id="{AC2782FC-CA4B-EAFE-B446-F90A85AEC73A}"/>
              </a:ext>
            </a:extLst>
          </p:cNvPr>
          <p:cNvSpPr/>
          <p:nvPr/>
        </p:nvSpPr>
        <p:spPr>
          <a:xfrm>
            <a:off x="3377741" y="2096848"/>
            <a:ext cx="2688507" cy="349826"/>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Montserrat ExtraBold" pitchFamily="2" charset="0"/>
                <a:ea typeface="+mn-ea"/>
                <a:cs typeface="+mn-cs"/>
              </a:rPr>
              <a:t>Cost Efficiency</a:t>
            </a:r>
          </a:p>
        </p:txBody>
      </p:sp>
      <p:sp>
        <p:nvSpPr>
          <p:cNvPr id="11" name="Rectangle: Rounded Corners 10">
            <a:extLst>
              <a:ext uri="{FF2B5EF4-FFF2-40B4-BE49-F238E27FC236}">
                <a16:creationId xmlns:a16="http://schemas.microsoft.com/office/drawing/2014/main" id="{0351DA3F-5865-9153-A809-7C9690EAD6BE}"/>
              </a:ext>
            </a:extLst>
          </p:cNvPr>
          <p:cNvSpPr/>
          <p:nvPr/>
        </p:nvSpPr>
        <p:spPr>
          <a:xfrm>
            <a:off x="6135816" y="2096848"/>
            <a:ext cx="2688507" cy="349826"/>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Montserrat ExtraBold" pitchFamily="2" charset="0"/>
                <a:ea typeface="+mn-ea"/>
                <a:cs typeface="+mn-cs"/>
              </a:rPr>
              <a:t>Customer Experience</a:t>
            </a:r>
          </a:p>
        </p:txBody>
      </p:sp>
      <p:sp>
        <p:nvSpPr>
          <p:cNvPr id="12" name="Rectangle: Rounded Corners 11">
            <a:extLst>
              <a:ext uri="{FF2B5EF4-FFF2-40B4-BE49-F238E27FC236}">
                <a16:creationId xmlns:a16="http://schemas.microsoft.com/office/drawing/2014/main" id="{22C87DB8-2519-B335-0BF9-CC959441AB19}"/>
              </a:ext>
            </a:extLst>
          </p:cNvPr>
          <p:cNvSpPr/>
          <p:nvPr/>
        </p:nvSpPr>
        <p:spPr>
          <a:xfrm>
            <a:off x="8893891" y="2096848"/>
            <a:ext cx="2688507" cy="349826"/>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Montserrat ExtraBold" pitchFamily="2" charset="0"/>
                <a:ea typeface="+mn-ea"/>
                <a:cs typeface="+mn-cs"/>
              </a:rPr>
              <a:t>Market Agility</a:t>
            </a:r>
          </a:p>
        </p:txBody>
      </p:sp>
      <p:sp>
        <p:nvSpPr>
          <p:cNvPr id="15" name="TextBox 14">
            <a:extLst>
              <a:ext uri="{FF2B5EF4-FFF2-40B4-BE49-F238E27FC236}">
                <a16:creationId xmlns:a16="http://schemas.microsoft.com/office/drawing/2014/main" id="{34CBC979-4E1E-060B-B6AC-9EB3882D7FC5}"/>
              </a:ext>
            </a:extLst>
          </p:cNvPr>
          <p:cNvSpPr txBox="1"/>
          <p:nvPr/>
        </p:nvSpPr>
        <p:spPr>
          <a:xfrm>
            <a:off x="609600" y="2607357"/>
            <a:ext cx="2688507" cy="474169"/>
          </a:xfrm>
          <a:prstGeom prst="rect">
            <a:avLst/>
          </a:prstGeom>
          <a:noFill/>
        </p:spPr>
        <p:txBody>
          <a:bodyPr wrap="square" lIns="0" tIns="0" rIns="0" bIns="0">
            <a:no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ontserrat SemiBold" pitchFamily="2" charset="0"/>
                <a:ea typeface="+mn-ea"/>
                <a:cs typeface="+mn-cs"/>
              </a:rPr>
              <a:t>Do you need faster market entry?</a:t>
            </a:r>
          </a:p>
        </p:txBody>
      </p:sp>
      <p:sp>
        <p:nvSpPr>
          <p:cNvPr id="16" name="TextBox 15">
            <a:extLst>
              <a:ext uri="{FF2B5EF4-FFF2-40B4-BE49-F238E27FC236}">
                <a16:creationId xmlns:a16="http://schemas.microsoft.com/office/drawing/2014/main" id="{BFBD8195-FDAF-D051-7351-8397A8E87472}"/>
              </a:ext>
            </a:extLst>
          </p:cNvPr>
          <p:cNvSpPr txBox="1"/>
          <p:nvPr/>
        </p:nvSpPr>
        <p:spPr>
          <a:xfrm>
            <a:off x="3367675" y="2607357"/>
            <a:ext cx="2688507" cy="474169"/>
          </a:xfrm>
          <a:prstGeom prst="rect">
            <a:avLst/>
          </a:prstGeom>
          <a:noFill/>
        </p:spPr>
        <p:txBody>
          <a:bodyPr wrap="square" lIns="0" tIns="0" rIns="0" bIns="0">
            <a:no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ontserrat SemiBold" pitchFamily="2" charset="0"/>
                <a:ea typeface="+mn-ea"/>
                <a:cs typeface="+mn-cs"/>
              </a:rPr>
              <a:t>Is operational overhead your main concern?</a:t>
            </a:r>
          </a:p>
        </p:txBody>
      </p:sp>
      <p:sp>
        <p:nvSpPr>
          <p:cNvPr id="17" name="TextBox 16">
            <a:extLst>
              <a:ext uri="{FF2B5EF4-FFF2-40B4-BE49-F238E27FC236}">
                <a16:creationId xmlns:a16="http://schemas.microsoft.com/office/drawing/2014/main" id="{E8A30284-2786-C1C6-17C3-1B1502BDF085}"/>
              </a:ext>
            </a:extLst>
          </p:cNvPr>
          <p:cNvSpPr txBox="1"/>
          <p:nvPr/>
        </p:nvSpPr>
        <p:spPr>
          <a:xfrm>
            <a:off x="6125750" y="2607357"/>
            <a:ext cx="2688507" cy="474169"/>
          </a:xfrm>
          <a:prstGeom prst="rect">
            <a:avLst/>
          </a:prstGeom>
          <a:noFill/>
        </p:spPr>
        <p:txBody>
          <a:bodyPr wrap="square" lIns="0" tIns="0" rIns="0" bIns="0">
            <a:no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ontserrat SemiBold" pitchFamily="2" charset="0"/>
                <a:ea typeface="+mn-ea"/>
                <a:cs typeface="+mn-cs"/>
              </a:rPr>
              <a:t>Are customer satisfaction scores lagging?</a:t>
            </a:r>
          </a:p>
        </p:txBody>
      </p:sp>
      <p:sp>
        <p:nvSpPr>
          <p:cNvPr id="18" name="TextBox 17">
            <a:extLst>
              <a:ext uri="{FF2B5EF4-FFF2-40B4-BE49-F238E27FC236}">
                <a16:creationId xmlns:a16="http://schemas.microsoft.com/office/drawing/2014/main" id="{3B4D9B78-D63B-B4C5-8B2B-50E2683732E4}"/>
              </a:ext>
            </a:extLst>
          </p:cNvPr>
          <p:cNvSpPr txBox="1"/>
          <p:nvPr/>
        </p:nvSpPr>
        <p:spPr>
          <a:xfrm>
            <a:off x="8883826" y="2607357"/>
            <a:ext cx="2688507" cy="474169"/>
          </a:xfrm>
          <a:prstGeom prst="rect">
            <a:avLst/>
          </a:prstGeom>
          <a:noFill/>
        </p:spPr>
        <p:txBody>
          <a:bodyPr wrap="square" lIns="0" tIns="0" rIns="0" bIns="0">
            <a:no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ontserrat SemiBold" pitchFamily="2" charset="0"/>
                <a:ea typeface="+mn-ea"/>
                <a:cs typeface="+mn-cs"/>
              </a:rPr>
              <a:t>Do you need faster innovation cycles?</a:t>
            </a:r>
          </a:p>
        </p:txBody>
      </p:sp>
      <p:sp>
        <p:nvSpPr>
          <p:cNvPr id="28" name="TextBox 27">
            <a:extLst>
              <a:ext uri="{FF2B5EF4-FFF2-40B4-BE49-F238E27FC236}">
                <a16:creationId xmlns:a16="http://schemas.microsoft.com/office/drawing/2014/main" id="{64C3F27D-8A60-80B5-4DAC-80D112C1AFB4}"/>
              </a:ext>
            </a:extLst>
          </p:cNvPr>
          <p:cNvSpPr txBox="1">
            <a:spLocks/>
          </p:cNvSpPr>
          <p:nvPr/>
        </p:nvSpPr>
        <p:spPr>
          <a:xfrm>
            <a:off x="628654" y="4022561"/>
            <a:ext cx="1266870" cy="827471"/>
          </a:xfrm>
          <a:prstGeom prst="rect">
            <a:avLst/>
          </a:prstGeom>
          <a:noFill/>
        </p:spPr>
        <p:txBody>
          <a:bodyPr wrap="square" lIns="0" tIns="0" rIns="0" bIns="0">
            <a:no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C9D8E4">
                    <a:lumMod val="25000"/>
                  </a:srgbClr>
                </a:solidFill>
                <a:effectLst/>
                <a:uLnTx/>
                <a:uFillTx/>
                <a:latin typeface="Montserrat"/>
                <a:ea typeface="+mn-ea"/>
                <a:cs typeface="+mn-cs"/>
              </a:rPr>
              <a:t>Focus on Cloud Migration &amp; Digital Product Launches</a:t>
            </a:r>
          </a:p>
        </p:txBody>
      </p:sp>
      <p:sp>
        <p:nvSpPr>
          <p:cNvPr id="29" name="TextBox 28">
            <a:extLst>
              <a:ext uri="{FF2B5EF4-FFF2-40B4-BE49-F238E27FC236}">
                <a16:creationId xmlns:a16="http://schemas.microsoft.com/office/drawing/2014/main" id="{A6CA520C-8AAC-EE08-BA7C-EFE721D6CC62}"/>
              </a:ext>
            </a:extLst>
          </p:cNvPr>
          <p:cNvSpPr txBox="1">
            <a:spLocks/>
          </p:cNvSpPr>
          <p:nvPr/>
        </p:nvSpPr>
        <p:spPr>
          <a:xfrm>
            <a:off x="2012183" y="4835884"/>
            <a:ext cx="1266870" cy="1037976"/>
          </a:xfrm>
          <a:prstGeom prst="rect">
            <a:avLst/>
          </a:prstGeom>
          <a:noFill/>
        </p:spPr>
        <p:txBody>
          <a:bodyPr wrap="square" lIns="0" tIns="0" rIns="0" bIns="0">
            <a:no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C9D8E4">
                    <a:lumMod val="25000"/>
                  </a:srgbClr>
                </a:solidFill>
                <a:effectLst/>
                <a:uLnTx/>
                <a:uFillTx/>
                <a:latin typeface="Montserrat"/>
                <a:ea typeface="+mn-ea"/>
                <a:cs typeface="+mn-cs"/>
              </a:rPr>
              <a:t>Invest in AI-Powered Analytics for sales optimization</a:t>
            </a:r>
          </a:p>
        </p:txBody>
      </p:sp>
      <p:sp>
        <p:nvSpPr>
          <p:cNvPr id="32" name="TextBox 31">
            <a:extLst>
              <a:ext uri="{FF2B5EF4-FFF2-40B4-BE49-F238E27FC236}">
                <a16:creationId xmlns:a16="http://schemas.microsoft.com/office/drawing/2014/main" id="{3D6909F0-5280-66A6-0F28-2624F8CECF5A}"/>
              </a:ext>
            </a:extLst>
          </p:cNvPr>
          <p:cNvSpPr txBox="1">
            <a:spLocks/>
          </p:cNvSpPr>
          <p:nvPr/>
        </p:nvSpPr>
        <p:spPr>
          <a:xfrm>
            <a:off x="3386730" y="4022561"/>
            <a:ext cx="1266870" cy="1037976"/>
          </a:xfrm>
          <a:prstGeom prst="rect">
            <a:avLst/>
          </a:prstGeom>
          <a:noFill/>
        </p:spPr>
        <p:txBody>
          <a:bodyPr wrap="square" lIns="0" tIns="0" rIns="0" bIns="0">
            <a:no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C9D8E4">
                    <a:lumMod val="25000"/>
                  </a:srgbClr>
                </a:solidFill>
                <a:effectLst/>
                <a:uLnTx/>
                <a:uFillTx/>
                <a:latin typeface="Montserrat"/>
                <a:ea typeface="+mn-ea"/>
                <a:cs typeface="+mn-cs"/>
              </a:rPr>
              <a:t>Prioritize Process Automation &amp; Workflow Digitization</a:t>
            </a:r>
          </a:p>
        </p:txBody>
      </p:sp>
      <p:sp>
        <p:nvSpPr>
          <p:cNvPr id="33" name="TextBox 32">
            <a:extLst>
              <a:ext uri="{FF2B5EF4-FFF2-40B4-BE49-F238E27FC236}">
                <a16:creationId xmlns:a16="http://schemas.microsoft.com/office/drawing/2014/main" id="{9DD7FB4F-90C6-08CE-9693-D5E56C711985}"/>
              </a:ext>
            </a:extLst>
          </p:cNvPr>
          <p:cNvSpPr txBox="1">
            <a:spLocks/>
          </p:cNvSpPr>
          <p:nvPr/>
        </p:nvSpPr>
        <p:spPr>
          <a:xfrm>
            <a:off x="4770259" y="4835883"/>
            <a:ext cx="1266870" cy="827471"/>
          </a:xfrm>
          <a:prstGeom prst="rect">
            <a:avLst/>
          </a:prstGeom>
          <a:noFill/>
        </p:spPr>
        <p:txBody>
          <a:bodyPr wrap="square" lIns="0" tIns="0" rIns="0" bIns="0">
            <a:no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C9D8E4">
                    <a:lumMod val="25000"/>
                  </a:srgbClr>
                </a:solidFill>
                <a:effectLst/>
                <a:uLnTx/>
                <a:uFillTx/>
                <a:latin typeface="Montserrat"/>
                <a:ea typeface="+mn-ea"/>
                <a:cs typeface="+mn-cs"/>
              </a:rPr>
              <a:t>Optimize with Cloud Infrastructure Consolidation</a:t>
            </a:r>
          </a:p>
        </p:txBody>
      </p:sp>
      <p:sp>
        <p:nvSpPr>
          <p:cNvPr id="36" name="TextBox 35">
            <a:extLst>
              <a:ext uri="{FF2B5EF4-FFF2-40B4-BE49-F238E27FC236}">
                <a16:creationId xmlns:a16="http://schemas.microsoft.com/office/drawing/2014/main" id="{7A2C866F-F458-A086-2FCB-3E1E4B57EBBF}"/>
              </a:ext>
            </a:extLst>
          </p:cNvPr>
          <p:cNvSpPr txBox="1">
            <a:spLocks/>
          </p:cNvSpPr>
          <p:nvPr/>
        </p:nvSpPr>
        <p:spPr>
          <a:xfrm>
            <a:off x="6144803" y="4022562"/>
            <a:ext cx="1266870" cy="1037976"/>
          </a:xfrm>
          <a:prstGeom prst="rect">
            <a:avLst/>
          </a:prstGeom>
          <a:noFill/>
        </p:spPr>
        <p:txBody>
          <a:bodyPr wrap="square" lIns="0" tIns="0" rIns="0" bIns="0">
            <a:no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C9D8E4">
                    <a:lumMod val="25000"/>
                  </a:srgbClr>
                </a:solidFill>
                <a:effectLst/>
                <a:uLnTx/>
                <a:uFillTx/>
                <a:latin typeface="Montserrat"/>
                <a:ea typeface="+mn-ea"/>
                <a:cs typeface="+mn-cs"/>
              </a:rPr>
              <a:t>Implement Omnichannel Platforms &amp; Personalized Digital Services</a:t>
            </a:r>
          </a:p>
        </p:txBody>
      </p:sp>
      <p:sp>
        <p:nvSpPr>
          <p:cNvPr id="37" name="TextBox 36">
            <a:extLst>
              <a:ext uri="{FF2B5EF4-FFF2-40B4-BE49-F238E27FC236}">
                <a16:creationId xmlns:a16="http://schemas.microsoft.com/office/drawing/2014/main" id="{58C30E0B-47D6-41A6-21DC-A6F5AF3A20DF}"/>
              </a:ext>
            </a:extLst>
          </p:cNvPr>
          <p:cNvSpPr txBox="1">
            <a:spLocks/>
          </p:cNvSpPr>
          <p:nvPr/>
        </p:nvSpPr>
        <p:spPr>
          <a:xfrm>
            <a:off x="7528331" y="4835883"/>
            <a:ext cx="1266870" cy="616964"/>
          </a:xfrm>
          <a:prstGeom prst="rect">
            <a:avLst/>
          </a:prstGeom>
          <a:noFill/>
        </p:spPr>
        <p:txBody>
          <a:bodyPr wrap="square" lIns="0" tIns="0" rIns="0" bIns="0">
            <a:no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C9D8E4">
                    <a:lumMod val="25000"/>
                  </a:srgbClr>
                </a:solidFill>
                <a:effectLst/>
                <a:uLnTx/>
                <a:uFillTx/>
                <a:latin typeface="Montserrat"/>
                <a:ea typeface="+mn-ea"/>
                <a:cs typeface="+mn-cs"/>
              </a:rPr>
              <a:t>Focus on Self-Service Portals and AI Chatbots</a:t>
            </a:r>
          </a:p>
        </p:txBody>
      </p:sp>
      <p:sp>
        <p:nvSpPr>
          <p:cNvPr id="40" name="TextBox 39">
            <a:extLst>
              <a:ext uri="{FF2B5EF4-FFF2-40B4-BE49-F238E27FC236}">
                <a16:creationId xmlns:a16="http://schemas.microsoft.com/office/drawing/2014/main" id="{97EB5525-177F-E2D2-9334-146D7FD61F26}"/>
              </a:ext>
            </a:extLst>
          </p:cNvPr>
          <p:cNvSpPr txBox="1"/>
          <p:nvPr/>
        </p:nvSpPr>
        <p:spPr>
          <a:xfrm>
            <a:off x="8902881" y="4022561"/>
            <a:ext cx="1266870" cy="1037976"/>
          </a:xfrm>
          <a:prstGeom prst="rect">
            <a:avLst/>
          </a:prstGeom>
          <a:noFill/>
        </p:spPr>
        <p:txBody>
          <a:bodyPr wrap="square" lIns="0" tIns="0" rIns="0" bIns="0">
            <a:no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C9D8E4">
                    <a:lumMod val="25000"/>
                  </a:srgbClr>
                </a:solidFill>
                <a:effectLst/>
                <a:uLnTx/>
                <a:uFillTx/>
                <a:latin typeface="Montserrat"/>
                <a:ea typeface="+mn-ea"/>
                <a:cs typeface="+mn-cs"/>
              </a:rPr>
              <a:t>Adopt Agile Product Development &amp; Rapid Cloud Deployments</a:t>
            </a:r>
          </a:p>
        </p:txBody>
      </p:sp>
      <p:sp>
        <p:nvSpPr>
          <p:cNvPr id="41" name="TextBox 40">
            <a:extLst>
              <a:ext uri="{FF2B5EF4-FFF2-40B4-BE49-F238E27FC236}">
                <a16:creationId xmlns:a16="http://schemas.microsoft.com/office/drawing/2014/main" id="{D01DFCB5-61EF-11D3-AFD0-1CADCA23ECCE}"/>
              </a:ext>
            </a:extLst>
          </p:cNvPr>
          <p:cNvSpPr txBox="1"/>
          <p:nvPr/>
        </p:nvSpPr>
        <p:spPr>
          <a:xfrm>
            <a:off x="10283408" y="4835884"/>
            <a:ext cx="1272872" cy="827471"/>
          </a:xfrm>
          <a:prstGeom prst="rect">
            <a:avLst/>
          </a:prstGeom>
          <a:noFill/>
        </p:spPr>
        <p:txBody>
          <a:bodyPr wrap="square" lIns="0" tIns="0" rIns="0" bIns="0">
            <a:no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C9D8E4">
                    <a:lumMod val="25000"/>
                  </a:srgbClr>
                </a:solidFill>
                <a:effectLst/>
                <a:uLnTx/>
                <a:uFillTx/>
                <a:latin typeface="Montserrat"/>
                <a:ea typeface="+mn-ea"/>
                <a:cs typeface="+mn-cs"/>
              </a:rPr>
              <a:t>Build a Modular Digital Architecture for future flexibility</a:t>
            </a:r>
          </a:p>
        </p:txBody>
      </p:sp>
      <p:sp>
        <p:nvSpPr>
          <p:cNvPr id="19" name="Rectangle: Rounded Corners 18">
            <a:extLst>
              <a:ext uri="{FF2B5EF4-FFF2-40B4-BE49-F238E27FC236}">
                <a16:creationId xmlns:a16="http://schemas.microsoft.com/office/drawing/2014/main" id="{0C297342-04C6-23FF-F89A-E5DB724DB0EF}"/>
              </a:ext>
            </a:extLst>
          </p:cNvPr>
          <p:cNvSpPr/>
          <p:nvPr/>
        </p:nvSpPr>
        <p:spPr>
          <a:xfrm>
            <a:off x="965368" y="3519951"/>
            <a:ext cx="593443" cy="246221"/>
          </a:xfrm>
          <a:prstGeom prst="roundRect">
            <a:avLst/>
          </a:prstGeom>
          <a:solidFill>
            <a:schemeClr val="accent4">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978CF">
                    <a:lumMod val="50000"/>
                  </a:srgbClr>
                </a:solidFill>
                <a:effectLst/>
                <a:uLnTx/>
                <a:uFillTx/>
                <a:latin typeface="Montserrat SemiBold" pitchFamily="2" charset="0"/>
                <a:ea typeface="+mn-ea"/>
                <a:cs typeface="+mn-cs"/>
              </a:rPr>
              <a:t>Yes</a:t>
            </a:r>
          </a:p>
        </p:txBody>
      </p:sp>
      <p:sp>
        <p:nvSpPr>
          <p:cNvPr id="20" name="Rectangle: Rounded Corners 19">
            <a:extLst>
              <a:ext uri="{FF2B5EF4-FFF2-40B4-BE49-F238E27FC236}">
                <a16:creationId xmlns:a16="http://schemas.microsoft.com/office/drawing/2014/main" id="{1416B18B-3867-53D5-CD25-BA3931FE3C57}"/>
              </a:ext>
            </a:extLst>
          </p:cNvPr>
          <p:cNvSpPr/>
          <p:nvPr/>
        </p:nvSpPr>
        <p:spPr>
          <a:xfrm>
            <a:off x="2348897" y="4378791"/>
            <a:ext cx="593443" cy="246221"/>
          </a:xfrm>
          <a:prstGeom prst="roundRect">
            <a:avLst/>
          </a:prstGeom>
          <a:solidFill>
            <a:schemeClr val="accent4">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978CF">
                    <a:lumMod val="50000"/>
                  </a:srgbClr>
                </a:solidFill>
                <a:effectLst/>
                <a:uLnTx/>
                <a:uFillTx/>
                <a:latin typeface="Montserrat SemiBold" pitchFamily="2" charset="0"/>
                <a:ea typeface="+mn-ea"/>
                <a:cs typeface="+mn-cs"/>
              </a:rPr>
              <a:t>No</a:t>
            </a:r>
          </a:p>
        </p:txBody>
      </p:sp>
      <p:sp>
        <p:nvSpPr>
          <p:cNvPr id="55" name="Isosceles Triangle 47">
            <a:extLst>
              <a:ext uri="{FF2B5EF4-FFF2-40B4-BE49-F238E27FC236}">
                <a16:creationId xmlns:a16="http://schemas.microsoft.com/office/drawing/2014/main" id="{1A7959BD-FAF8-5E31-80CA-898BE3F7BBA2}"/>
              </a:ext>
            </a:extLst>
          </p:cNvPr>
          <p:cNvSpPr/>
          <p:nvPr/>
        </p:nvSpPr>
        <p:spPr>
          <a:xfrm rot="10800000" flipH="1">
            <a:off x="1184216" y="3824410"/>
            <a:ext cx="155747" cy="52630"/>
          </a:xfrm>
          <a:custGeom>
            <a:avLst/>
            <a:gdLst>
              <a:gd name="connsiteX0" fmla="*/ 0 w 341513"/>
              <a:gd name="connsiteY0" fmla="*/ 294408 h 294408"/>
              <a:gd name="connsiteX1" fmla="*/ 170757 w 341513"/>
              <a:gd name="connsiteY1" fmla="*/ 0 h 294408"/>
              <a:gd name="connsiteX2" fmla="*/ 341513 w 341513"/>
              <a:gd name="connsiteY2" fmla="*/ 294408 h 294408"/>
              <a:gd name="connsiteX3" fmla="*/ 0 w 341513"/>
              <a:gd name="connsiteY3" fmla="*/ 294408 h 294408"/>
              <a:gd name="connsiteX0" fmla="*/ 0 w 341513"/>
              <a:gd name="connsiteY0" fmla="*/ 294408 h 385848"/>
              <a:gd name="connsiteX1" fmla="*/ 170757 w 341513"/>
              <a:gd name="connsiteY1" fmla="*/ 0 h 385848"/>
              <a:gd name="connsiteX2" fmla="*/ 341513 w 341513"/>
              <a:gd name="connsiteY2" fmla="*/ 294408 h 385848"/>
              <a:gd name="connsiteX3" fmla="*/ 91440 w 341513"/>
              <a:gd name="connsiteY3" fmla="*/ 385848 h 385848"/>
              <a:gd name="connsiteX0" fmla="*/ 0 w 341513"/>
              <a:gd name="connsiteY0" fmla="*/ 294408 h 294408"/>
              <a:gd name="connsiteX1" fmla="*/ 170757 w 341513"/>
              <a:gd name="connsiteY1" fmla="*/ 0 h 294408"/>
              <a:gd name="connsiteX2" fmla="*/ 341513 w 341513"/>
              <a:gd name="connsiteY2" fmla="*/ 294408 h 294408"/>
            </a:gdLst>
            <a:ahLst/>
            <a:cxnLst>
              <a:cxn ang="0">
                <a:pos x="connsiteX0" y="connsiteY0"/>
              </a:cxn>
              <a:cxn ang="0">
                <a:pos x="connsiteX1" y="connsiteY1"/>
              </a:cxn>
              <a:cxn ang="0">
                <a:pos x="connsiteX2" y="connsiteY2"/>
              </a:cxn>
            </a:cxnLst>
            <a:rect l="l" t="t" r="r" b="b"/>
            <a:pathLst>
              <a:path w="341513" h="294408">
                <a:moveTo>
                  <a:pt x="0" y="294408"/>
                </a:moveTo>
                <a:lnTo>
                  <a:pt x="170757" y="0"/>
                </a:lnTo>
                <a:lnTo>
                  <a:pt x="341513" y="294408"/>
                </a:lnTo>
              </a:path>
            </a:pathLst>
          </a:custGeom>
          <a:noFill/>
          <a:ln>
            <a:solidFill>
              <a:schemeClr val="accent4">
                <a:lumMod val="40000"/>
                <a:lumOff val="60000"/>
              </a:schemeClr>
            </a:solidFill>
            <a:beve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59" name="Isosceles Triangle 47">
            <a:extLst>
              <a:ext uri="{FF2B5EF4-FFF2-40B4-BE49-F238E27FC236}">
                <a16:creationId xmlns:a16="http://schemas.microsoft.com/office/drawing/2014/main" id="{AB91BE04-192B-1032-BA35-D2E6D46987F4}"/>
              </a:ext>
            </a:extLst>
          </p:cNvPr>
          <p:cNvSpPr/>
          <p:nvPr/>
        </p:nvSpPr>
        <p:spPr>
          <a:xfrm rot="10800000" flipH="1">
            <a:off x="2567745" y="4677817"/>
            <a:ext cx="155747" cy="52630"/>
          </a:xfrm>
          <a:custGeom>
            <a:avLst/>
            <a:gdLst>
              <a:gd name="connsiteX0" fmla="*/ 0 w 341513"/>
              <a:gd name="connsiteY0" fmla="*/ 294408 h 294408"/>
              <a:gd name="connsiteX1" fmla="*/ 170757 w 341513"/>
              <a:gd name="connsiteY1" fmla="*/ 0 h 294408"/>
              <a:gd name="connsiteX2" fmla="*/ 341513 w 341513"/>
              <a:gd name="connsiteY2" fmla="*/ 294408 h 294408"/>
              <a:gd name="connsiteX3" fmla="*/ 0 w 341513"/>
              <a:gd name="connsiteY3" fmla="*/ 294408 h 294408"/>
              <a:gd name="connsiteX0" fmla="*/ 0 w 341513"/>
              <a:gd name="connsiteY0" fmla="*/ 294408 h 385848"/>
              <a:gd name="connsiteX1" fmla="*/ 170757 w 341513"/>
              <a:gd name="connsiteY1" fmla="*/ 0 h 385848"/>
              <a:gd name="connsiteX2" fmla="*/ 341513 w 341513"/>
              <a:gd name="connsiteY2" fmla="*/ 294408 h 385848"/>
              <a:gd name="connsiteX3" fmla="*/ 91440 w 341513"/>
              <a:gd name="connsiteY3" fmla="*/ 385848 h 385848"/>
              <a:gd name="connsiteX0" fmla="*/ 0 w 341513"/>
              <a:gd name="connsiteY0" fmla="*/ 294408 h 294408"/>
              <a:gd name="connsiteX1" fmla="*/ 170757 w 341513"/>
              <a:gd name="connsiteY1" fmla="*/ 0 h 294408"/>
              <a:gd name="connsiteX2" fmla="*/ 341513 w 341513"/>
              <a:gd name="connsiteY2" fmla="*/ 294408 h 294408"/>
            </a:gdLst>
            <a:ahLst/>
            <a:cxnLst>
              <a:cxn ang="0">
                <a:pos x="connsiteX0" y="connsiteY0"/>
              </a:cxn>
              <a:cxn ang="0">
                <a:pos x="connsiteX1" y="connsiteY1"/>
              </a:cxn>
              <a:cxn ang="0">
                <a:pos x="connsiteX2" y="connsiteY2"/>
              </a:cxn>
            </a:cxnLst>
            <a:rect l="l" t="t" r="r" b="b"/>
            <a:pathLst>
              <a:path w="341513" h="294408">
                <a:moveTo>
                  <a:pt x="0" y="294408"/>
                </a:moveTo>
                <a:lnTo>
                  <a:pt x="170757" y="0"/>
                </a:lnTo>
                <a:lnTo>
                  <a:pt x="341513" y="294408"/>
                </a:lnTo>
              </a:path>
            </a:pathLst>
          </a:custGeom>
          <a:noFill/>
          <a:ln>
            <a:solidFill>
              <a:schemeClr val="accent4">
                <a:lumMod val="40000"/>
                <a:lumOff val="60000"/>
              </a:schemeClr>
            </a:solidFill>
            <a:beve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cxnSp>
        <p:nvCxnSpPr>
          <p:cNvPr id="64" name="Straight Connector 63">
            <a:extLst>
              <a:ext uri="{FF2B5EF4-FFF2-40B4-BE49-F238E27FC236}">
                <a16:creationId xmlns:a16="http://schemas.microsoft.com/office/drawing/2014/main" id="{0713C364-641F-2736-AB85-B014C1303E33}"/>
              </a:ext>
            </a:extLst>
          </p:cNvPr>
          <p:cNvCxnSpPr>
            <a:cxnSpLocks/>
            <a:endCxn id="19" idx="0"/>
          </p:cNvCxnSpPr>
          <p:nvPr/>
        </p:nvCxnSpPr>
        <p:spPr>
          <a:xfrm>
            <a:off x="1262090" y="3112903"/>
            <a:ext cx="0" cy="407048"/>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25D07876-10B6-E398-B50A-4EA72FBE4712}"/>
              </a:ext>
            </a:extLst>
          </p:cNvPr>
          <p:cNvCxnSpPr>
            <a:cxnSpLocks/>
            <a:endCxn id="20" idx="0"/>
          </p:cNvCxnSpPr>
          <p:nvPr/>
        </p:nvCxnSpPr>
        <p:spPr>
          <a:xfrm>
            <a:off x="2645496" y="3112903"/>
            <a:ext cx="122" cy="1265888"/>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78" name="Straight Connector 77">
            <a:extLst>
              <a:ext uri="{FF2B5EF4-FFF2-40B4-BE49-F238E27FC236}">
                <a16:creationId xmlns:a16="http://schemas.microsoft.com/office/drawing/2014/main" id="{CB269448-9665-0E6A-C520-B66188F47324}"/>
              </a:ext>
            </a:extLst>
          </p:cNvPr>
          <p:cNvCxnSpPr/>
          <p:nvPr/>
        </p:nvCxnSpPr>
        <p:spPr>
          <a:xfrm>
            <a:off x="1262090" y="3112903"/>
            <a:ext cx="1383406" cy="0"/>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0" name="Rectangle: Rounded Corners 29">
            <a:extLst>
              <a:ext uri="{FF2B5EF4-FFF2-40B4-BE49-F238E27FC236}">
                <a16:creationId xmlns:a16="http://schemas.microsoft.com/office/drawing/2014/main" id="{6C493B42-BABC-EFD8-4F22-AD911ACB1959}"/>
              </a:ext>
            </a:extLst>
          </p:cNvPr>
          <p:cNvSpPr/>
          <p:nvPr/>
        </p:nvSpPr>
        <p:spPr>
          <a:xfrm>
            <a:off x="3723444" y="3519951"/>
            <a:ext cx="593443" cy="246221"/>
          </a:xfrm>
          <a:prstGeom prst="roundRect">
            <a:avLst/>
          </a:prstGeom>
          <a:solidFill>
            <a:schemeClr val="accent4">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978CF">
                    <a:lumMod val="50000"/>
                  </a:srgbClr>
                </a:solidFill>
                <a:effectLst/>
                <a:uLnTx/>
                <a:uFillTx/>
                <a:latin typeface="Montserrat SemiBold" pitchFamily="2" charset="0"/>
                <a:ea typeface="+mn-ea"/>
                <a:cs typeface="+mn-cs"/>
              </a:rPr>
              <a:t>Yes</a:t>
            </a:r>
          </a:p>
        </p:txBody>
      </p:sp>
      <p:sp>
        <p:nvSpPr>
          <p:cNvPr id="31" name="Rectangle: Rounded Corners 30">
            <a:extLst>
              <a:ext uri="{FF2B5EF4-FFF2-40B4-BE49-F238E27FC236}">
                <a16:creationId xmlns:a16="http://schemas.microsoft.com/office/drawing/2014/main" id="{7739E6C1-8FA6-E5B9-2092-075D110A43BA}"/>
              </a:ext>
            </a:extLst>
          </p:cNvPr>
          <p:cNvSpPr/>
          <p:nvPr/>
        </p:nvSpPr>
        <p:spPr>
          <a:xfrm>
            <a:off x="5106972" y="4378791"/>
            <a:ext cx="593443" cy="246221"/>
          </a:xfrm>
          <a:prstGeom prst="roundRect">
            <a:avLst/>
          </a:prstGeom>
          <a:solidFill>
            <a:schemeClr val="accent4">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978CF">
                    <a:lumMod val="50000"/>
                  </a:srgbClr>
                </a:solidFill>
                <a:effectLst/>
                <a:uLnTx/>
                <a:uFillTx/>
                <a:latin typeface="Montserrat SemiBold" pitchFamily="2" charset="0"/>
                <a:ea typeface="+mn-ea"/>
                <a:cs typeface="+mn-cs"/>
              </a:rPr>
              <a:t>No</a:t>
            </a:r>
          </a:p>
        </p:txBody>
      </p:sp>
      <p:sp>
        <p:nvSpPr>
          <p:cNvPr id="56" name="Isosceles Triangle 47">
            <a:extLst>
              <a:ext uri="{FF2B5EF4-FFF2-40B4-BE49-F238E27FC236}">
                <a16:creationId xmlns:a16="http://schemas.microsoft.com/office/drawing/2014/main" id="{A0453E55-CECF-BCBA-6F32-B4BFA1DD700D}"/>
              </a:ext>
            </a:extLst>
          </p:cNvPr>
          <p:cNvSpPr/>
          <p:nvPr/>
        </p:nvSpPr>
        <p:spPr>
          <a:xfrm rot="10800000" flipH="1">
            <a:off x="3942292" y="3824410"/>
            <a:ext cx="155747" cy="52630"/>
          </a:xfrm>
          <a:custGeom>
            <a:avLst/>
            <a:gdLst>
              <a:gd name="connsiteX0" fmla="*/ 0 w 341513"/>
              <a:gd name="connsiteY0" fmla="*/ 294408 h 294408"/>
              <a:gd name="connsiteX1" fmla="*/ 170757 w 341513"/>
              <a:gd name="connsiteY1" fmla="*/ 0 h 294408"/>
              <a:gd name="connsiteX2" fmla="*/ 341513 w 341513"/>
              <a:gd name="connsiteY2" fmla="*/ 294408 h 294408"/>
              <a:gd name="connsiteX3" fmla="*/ 0 w 341513"/>
              <a:gd name="connsiteY3" fmla="*/ 294408 h 294408"/>
              <a:gd name="connsiteX0" fmla="*/ 0 w 341513"/>
              <a:gd name="connsiteY0" fmla="*/ 294408 h 385848"/>
              <a:gd name="connsiteX1" fmla="*/ 170757 w 341513"/>
              <a:gd name="connsiteY1" fmla="*/ 0 h 385848"/>
              <a:gd name="connsiteX2" fmla="*/ 341513 w 341513"/>
              <a:gd name="connsiteY2" fmla="*/ 294408 h 385848"/>
              <a:gd name="connsiteX3" fmla="*/ 91440 w 341513"/>
              <a:gd name="connsiteY3" fmla="*/ 385848 h 385848"/>
              <a:gd name="connsiteX0" fmla="*/ 0 w 341513"/>
              <a:gd name="connsiteY0" fmla="*/ 294408 h 294408"/>
              <a:gd name="connsiteX1" fmla="*/ 170757 w 341513"/>
              <a:gd name="connsiteY1" fmla="*/ 0 h 294408"/>
              <a:gd name="connsiteX2" fmla="*/ 341513 w 341513"/>
              <a:gd name="connsiteY2" fmla="*/ 294408 h 294408"/>
            </a:gdLst>
            <a:ahLst/>
            <a:cxnLst>
              <a:cxn ang="0">
                <a:pos x="connsiteX0" y="connsiteY0"/>
              </a:cxn>
              <a:cxn ang="0">
                <a:pos x="connsiteX1" y="connsiteY1"/>
              </a:cxn>
              <a:cxn ang="0">
                <a:pos x="connsiteX2" y="connsiteY2"/>
              </a:cxn>
            </a:cxnLst>
            <a:rect l="l" t="t" r="r" b="b"/>
            <a:pathLst>
              <a:path w="341513" h="294408">
                <a:moveTo>
                  <a:pt x="0" y="294408"/>
                </a:moveTo>
                <a:lnTo>
                  <a:pt x="170757" y="0"/>
                </a:lnTo>
                <a:lnTo>
                  <a:pt x="341513" y="294408"/>
                </a:lnTo>
              </a:path>
            </a:pathLst>
          </a:custGeom>
          <a:noFill/>
          <a:ln>
            <a:solidFill>
              <a:schemeClr val="accent4">
                <a:lumMod val="40000"/>
                <a:lumOff val="60000"/>
              </a:schemeClr>
            </a:solidFill>
            <a:beve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60" name="Isosceles Triangle 47">
            <a:extLst>
              <a:ext uri="{FF2B5EF4-FFF2-40B4-BE49-F238E27FC236}">
                <a16:creationId xmlns:a16="http://schemas.microsoft.com/office/drawing/2014/main" id="{8B3D2962-DCEE-6CC0-D484-168A277C6BAE}"/>
              </a:ext>
            </a:extLst>
          </p:cNvPr>
          <p:cNvSpPr/>
          <p:nvPr/>
        </p:nvSpPr>
        <p:spPr>
          <a:xfrm rot="10800000" flipH="1">
            <a:off x="5325820" y="4677817"/>
            <a:ext cx="155747" cy="52630"/>
          </a:xfrm>
          <a:custGeom>
            <a:avLst/>
            <a:gdLst>
              <a:gd name="connsiteX0" fmla="*/ 0 w 341513"/>
              <a:gd name="connsiteY0" fmla="*/ 294408 h 294408"/>
              <a:gd name="connsiteX1" fmla="*/ 170757 w 341513"/>
              <a:gd name="connsiteY1" fmla="*/ 0 h 294408"/>
              <a:gd name="connsiteX2" fmla="*/ 341513 w 341513"/>
              <a:gd name="connsiteY2" fmla="*/ 294408 h 294408"/>
              <a:gd name="connsiteX3" fmla="*/ 0 w 341513"/>
              <a:gd name="connsiteY3" fmla="*/ 294408 h 294408"/>
              <a:gd name="connsiteX0" fmla="*/ 0 w 341513"/>
              <a:gd name="connsiteY0" fmla="*/ 294408 h 385848"/>
              <a:gd name="connsiteX1" fmla="*/ 170757 w 341513"/>
              <a:gd name="connsiteY1" fmla="*/ 0 h 385848"/>
              <a:gd name="connsiteX2" fmla="*/ 341513 w 341513"/>
              <a:gd name="connsiteY2" fmla="*/ 294408 h 385848"/>
              <a:gd name="connsiteX3" fmla="*/ 91440 w 341513"/>
              <a:gd name="connsiteY3" fmla="*/ 385848 h 385848"/>
              <a:gd name="connsiteX0" fmla="*/ 0 w 341513"/>
              <a:gd name="connsiteY0" fmla="*/ 294408 h 294408"/>
              <a:gd name="connsiteX1" fmla="*/ 170757 w 341513"/>
              <a:gd name="connsiteY1" fmla="*/ 0 h 294408"/>
              <a:gd name="connsiteX2" fmla="*/ 341513 w 341513"/>
              <a:gd name="connsiteY2" fmla="*/ 294408 h 294408"/>
            </a:gdLst>
            <a:ahLst/>
            <a:cxnLst>
              <a:cxn ang="0">
                <a:pos x="connsiteX0" y="connsiteY0"/>
              </a:cxn>
              <a:cxn ang="0">
                <a:pos x="connsiteX1" y="connsiteY1"/>
              </a:cxn>
              <a:cxn ang="0">
                <a:pos x="connsiteX2" y="connsiteY2"/>
              </a:cxn>
            </a:cxnLst>
            <a:rect l="l" t="t" r="r" b="b"/>
            <a:pathLst>
              <a:path w="341513" h="294408">
                <a:moveTo>
                  <a:pt x="0" y="294408"/>
                </a:moveTo>
                <a:lnTo>
                  <a:pt x="170757" y="0"/>
                </a:lnTo>
                <a:lnTo>
                  <a:pt x="341513" y="294408"/>
                </a:lnTo>
              </a:path>
            </a:pathLst>
          </a:custGeom>
          <a:noFill/>
          <a:ln>
            <a:solidFill>
              <a:schemeClr val="accent4">
                <a:lumMod val="40000"/>
                <a:lumOff val="60000"/>
              </a:schemeClr>
            </a:solidFill>
            <a:beve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cxnSp>
        <p:nvCxnSpPr>
          <p:cNvPr id="67" name="Straight Connector 66">
            <a:extLst>
              <a:ext uri="{FF2B5EF4-FFF2-40B4-BE49-F238E27FC236}">
                <a16:creationId xmlns:a16="http://schemas.microsoft.com/office/drawing/2014/main" id="{A17A6D2C-6C1C-129D-AC99-A9693D565007}"/>
              </a:ext>
            </a:extLst>
          </p:cNvPr>
          <p:cNvCxnSpPr>
            <a:cxnSpLocks/>
          </p:cNvCxnSpPr>
          <p:nvPr/>
        </p:nvCxnSpPr>
        <p:spPr>
          <a:xfrm>
            <a:off x="4020165" y="3112903"/>
            <a:ext cx="0" cy="407048"/>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43D1D8EE-61F8-B227-44C5-1052922CF5C0}"/>
              </a:ext>
            </a:extLst>
          </p:cNvPr>
          <p:cNvCxnSpPr>
            <a:cxnSpLocks/>
          </p:cNvCxnSpPr>
          <p:nvPr/>
        </p:nvCxnSpPr>
        <p:spPr>
          <a:xfrm>
            <a:off x="5403633" y="3112903"/>
            <a:ext cx="122" cy="1265888"/>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a16="http://schemas.microsoft.com/office/drawing/2014/main" id="{B91BA5BC-34EE-2394-891C-5BD633B89A0C}"/>
              </a:ext>
            </a:extLst>
          </p:cNvPr>
          <p:cNvCxnSpPr/>
          <p:nvPr/>
        </p:nvCxnSpPr>
        <p:spPr>
          <a:xfrm>
            <a:off x="4020165" y="3112903"/>
            <a:ext cx="1383406" cy="0"/>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4" name="Rectangle: Rounded Corners 33">
            <a:extLst>
              <a:ext uri="{FF2B5EF4-FFF2-40B4-BE49-F238E27FC236}">
                <a16:creationId xmlns:a16="http://schemas.microsoft.com/office/drawing/2014/main" id="{64FDEF79-9EF2-13FE-6ACA-63A4FEB899CF}"/>
              </a:ext>
            </a:extLst>
          </p:cNvPr>
          <p:cNvSpPr/>
          <p:nvPr/>
        </p:nvSpPr>
        <p:spPr>
          <a:xfrm>
            <a:off x="6481517" y="3519951"/>
            <a:ext cx="593443" cy="246221"/>
          </a:xfrm>
          <a:prstGeom prst="roundRect">
            <a:avLst/>
          </a:prstGeom>
          <a:solidFill>
            <a:schemeClr val="accent4">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978CF">
                    <a:lumMod val="50000"/>
                  </a:srgbClr>
                </a:solidFill>
                <a:effectLst/>
                <a:uLnTx/>
                <a:uFillTx/>
                <a:latin typeface="Montserrat SemiBold" pitchFamily="2" charset="0"/>
                <a:ea typeface="+mn-ea"/>
                <a:cs typeface="+mn-cs"/>
              </a:rPr>
              <a:t>Yes</a:t>
            </a:r>
          </a:p>
        </p:txBody>
      </p:sp>
      <p:sp>
        <p:nvSpPr>
          <p:cNvPr id="35" name="Rectangle: Rounded Corners 34">
            <a:extLst>
              <a:ext uri="{FF2B5EF4-FFF2-40B4-BE49-F238E27FC236}">
                <a16:creationId xmlns:a16="http://schemas.microsoft.com/office/drawing/2014/main" id="{5442FBDA-3F91-9835-FA20-C31DED13BF4F}"/>
              </a:ext>
            </a:extLst>
          </p:cNvPr>
          <p:cNvSpPr/>
          <p:nvPr/>
        </p:nvSpPr>
        <p:spPr>
          <a:xfrm>
            <a:off x="7865045" y="4378791"/>
            <a:ext cx="593443" cy="246221"/>
          </a:xfrm>
          <a:prstGeom prst="roundRect">
            <a:avLst/>
          </a:prstGeom>
          <a:solidFill>
            <a:schemeClr val="accent4">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978CF">
                    <a:lumMod val="50000"/>
                  </a:srgbClr>
                </a:solidFill>
                <a:effectLst/>
                <a:uLnTx/>
                <a:uFillTx/>
                <a:latin typeface="Montserrat SemiBold" pitchFamily="2" charset="0"/>
                <a:ea typeface="+mn-ea"/>
                <a:cs typeface="+mn-cs"/>
              </a:rPr>
              <a:t>No</a:t>
            </a:r>
          </a:p>
        </p:txBody>
      </p:sp>
      <p:sp>
        <p:nvSpPr>
          <p:cNvPr id="57" name="Isosceles Triangle 47">
            <a:extLst>
              <a:ext uri="{FF2B5EF4-FFF2-40B4-BE49-F238E27FC236}">
                <a16:creationId xmlns:a16="http://schemas.microsoft.com/office/drawing/2014/main" id="{BFB71335-1463-D26F-A518-13A27E37312D}"/>
              </a:ext>
            </a:extLst>
          </p:cNvPr>
          <p:cNvSpPr/>
          <p:nvPr/>
        </p:nvSpPr>
        <p:spPr>
          <a:xfrm rot="10800000" flipH="1">
            <a:off x="6700365" y="3824410"/>
            <a:ext cx="155747" cy="52630"/>
          </a:xfrm>
          <a:custGeom>
            <a:avLst/>
            <a:gdLst>
              <a:gd name="connsiteX0" fmla="*/ 0 w 341513"/>
              <a:gd name="connsiteY0" fmla="*/ 294408 h 294408"/>
              <a:gd name="connsiteX1" fmla="*/ 170757 w 341513"/>
              <a:gd name="connsiteY1" fmla="*/ 0 h 294408"/>
              <a:gd name="connsiteX2" fmla="*/ 341513 w 341513"/>
              <a:gd name="connsiteY2" fmla="*/ 294408 h 294408"/>
              <a:gd name="connsiteX3" fmla="*/ 0 w 341513"/>
              <a:gd name="connsiteY3" fmla="*/ 294408 h 294408"/>
              <a:gd name="connsiteX0" fmla="*/ 0 w 341513"/>
              <a:gd name="connsiteY0" fmla="*/ 294408 h 385848"/>
              <a:gd name="connsiteX1" fmla="*/ 170757 w 341513"/>
              <a:gd name="connsiteY1" fmla="*/ 0 h 385848"/>
              <a:gd name="connsiteX2" fmla="*/ 341513 w 341513"/>
              <a:gd name="connsiteY2" fmla="*/ 294408 h 385848"/>
              <a:gd name="connsiteX3" fmla="*/ 91440 w 341513"/>
              <a:gd name="connsiteY3" fmla="*/ 385848 h 385848"/>
              <a:gd name="connsiteX0" fmla="*/ 0 w 341513"/>
              <a:gd name="connsiteY0" fmla="*/ 294408 h 294408"/>
              <a:gd name="connsiteX1" fmla="*/ 170757 w 341513"/>
              <a:gd name="connsiteY1" fmla="*/ 0 h 294408"/>
              <a:gd name="connsiteX2" fmla="*/ 341513 w 341513"/>
              <a:gd name="connsiteY2" fmla="*/ 294408 h 294408"/>
            </a:gdLst>
            <a:ahLst/>
            <a:cxnLst>
              <a:cxn ang="0">
                <a:pos x="connsiteX0" y="connsiteY0"/>
              </a:cxn>
              <a:cxn ang="0">
                <a:pos x="connsiteX1" y="connsiteY1"/>
              </a:cxn>
              <a:cxn ang="0">
                <a:pos x="connsiteX2" y="connsiteY2"/>
              </a:cxn>
            </a:cxnLst>
            <a:rect l="l" t="t" r="r" b="b"/>
            <a:pathLst>
              <a:path w="341513" h="294408">
                <a:moveTo>
                  <a:pt x="0" y="294408"/>
                </a:moveTo>
                <a:lnTo>
                  <a:pt x="170757" y="0"/>
                </a:lnTo>
                <a:lnTo>
                  <a:pt x="341513" y="294408"/>
                </a:lnTo>
              </a:path>
            </a:pathLst>
          </a:custGeom>
          <a:noFill/>
          <a:ln>
            <a:solidFill>
              <a:schemeClr val="accent4">
                <a:lumMod val="40000"/>
                <a:lumOff val="60000"/>
              </a:schemeClr>
            </a:solidFill>
            <a:beve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61" name="Isosceles Triangle 47">
            <a:extLst>
              <a:ext uri="{FF2B5EF4-FFF2-40B4-BE49-F238E27FC236}">
                <a16:creationId xmlns:a16="http://schemas.microsoft.com/office/drawing/2014/main" id="{AFBF0673-87CE-6EDF-C11A-869D8DDFF94F}"/>
              </a:ext>
            </a:extLst>
          </p:cNvPr>
          <p:cNvSpPr/>
          <p:nvPr/>
        </p:nvSpPr>
        <p:spPr>
          <a:xfrm rot="10800000" flipH="1">
            <a:off x="8083893" y="4677817"/>
            <a:ext cx="155747" cy="52630"/>
          </a:xfrm>
          <a:custGeom>
            <a:avLst/>
            <a:gdLst>
              <a:gd name="connsiteX0" fmla="*/ 0 w 341513"/>
              <a:gd name="connsiteY0" fmla="*/ 294408 h 294408"/>
              <a:gd name="connsiteX1" fmla="*/ 170757 w 341513"/>
              <a:gd name="connsiteY1" fmla="*/ 0 h 294408"/>
              <a:gd name="connsiteX2" fmla="*/ 341513 w 341513"/>
              <a:gd name="connsiteY2" fmla="*/ 294408 h 294408"/>
              <a:gd name="connsiteX3" fmla="*/ 0 w 341513"/>
              <a:gd name="connsiteY3" fmla="*/ 294408 h 294408"/>
              <a:gd name="connsiteX0" fmla="*/ 0 w 341513"/>
              <a:gd name="connsiteY0" fmla="*/ 294408 h 385848"/>
              <a:gd name="connsiteX1" fmla="*/ 170757 w 341513"/>
              <a:gd name="connsiteY1" fmla="*/ 0 h 385848"/>
              <a:gd name="connsiteX2" fmla="*/ 341513 w 341513"/>
              <a:gd name="connsiteY2" fmla="*/ 294408 h 385848"/>
              <a:gd name="connsiteX3" fmla="*/ 91440 w 341513"/>
              <a:gd name="connsiteY3" fmla="*/ 385848 h 385848"/>
              <a:gd name="connsiteX0" fmla="*/ 0 w 341513"/>
              <a:gd name="connsiteY0" fmla="*/ 294408 h 294408"/>
              <a:gd name="connsiteX1" fmla="*/ 170757 w 341513"/>
              <a:gd name="connsiteY1" fmla="*/ 0 h 294408"/>
              <a:gd name="connsiteX2" fmla="*/ 341513 w 341513"/>
              <a:gd name="connsiteY2" fmla="*/ 294408 h 294408"/>
            </a:gdLst>
            <a:ahLst/>
            <a:cxnLst>
              <a:cxn ang="0">
                <a:pos x="connsiteX0" y="connsiteY0"/>
              </a:cxn>
              <a:cxn ang="0">
                <a:pos x="connsiteX1" y="connsiteY1"/>
              </a:cxn>
              <a:cxn ang="0">
                <a:pos x="connsiteX2" y="connsiteY2"/>
              </a:cxn>
            </a:cxnLst>
            <a:rect l="l" t="t" r="r" b="b"/>
            <a:pathLst>
              <a:path w="341513" h="294408">
                <a:moveTo>
                  <a:pt x="0" y="294408"/>
                </a:moveTo>
                <a:lnTo>
                  <a:pt x="170757" y="0"/>
                </a:lnTo>
                <a:lnTo>
                  <a:pt x="341513" y="294408"/>
                </a:lnTo>
              </a:path>
            </a:pathLst>
          </a:custGeom>
          <a:noFill/>
          <a:ln>
            <a:solidFill>
              <a:schemeClr val="accent4">
                <a:lumMod val="40000"/>
                <a:lumOff val="60000"/>
              </a:schemeClr>
            </a:solidFill>
            <a:beve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cxnSp>
        <p:nvCxnSpPr>
          <p:cNvPr id="71" name="Straight Connector 70">
            <a:extLst>
              <a:ext uri="{FF2B5EF4-FFF2-40B4-BE49-F238E27FC236}">
                <a16:creationId xmlns:a16="http://schemas.microsoft.com/office/drawing/2014/main" id="{27A7CE74-F732-BC45-88F3-E9B066F6C63E}"/>
              </a:ext>
            </a:extLst>
          </p:cNvPr>
          <p:cNvCxnSpPr>
            <a:cxnSpLocks/>
          </p:cNvCxnSpPr>
          <p:nvPr/>
        </p:nvCxnSpPr>
        <p:spPr>
          <a:xfrm>
            <a:off x="6778238" y="3112903"/>
            <a:ext cx="0" cy="407048"/>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26A8D927-424D-3F1A-03F9-42D893BD497A}"/>
              </a:ext>
            </a:extLst>
          </p:cNvPr>
          <p:cNvCxnSpPr>
            <a:cxnSpLocks/>
          </p:cNvCxnSpPr>
          <p:nvPr/>
        </p:nvCxnSpPr>
        <p:spPr>
          <a:xfrm>
            <a:off x="8161706" y="3112903"/>
            <a:ext cx="122" cy="1265888"/>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80" name="Straight Connector 79">
            <a:extLst>
              <a:ext uri="{FF2B5EF4-FFF2-40B4-BE49-F238E27FC236}">
                <a16:creationId xmlns:a16="http://schemas.microsoft.com/office/drawing/2014/main" id="{423BF301-19A0-4286-85CD-FD6B80D41695}"/>
              </a:ext>
            </a:extLst>
          </p:cNvPr>
          <p:cNvCxnSpPr/>
          <p:nvPr/>
        </p:nvCxnSpPr>
        <p:spPr>
          <a:xfrm>
            <a:off x="6778300" y="3112903"/>
            <a:ext cx="1383406" cy="0"/>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8" name="Rectangle: Rounded Corners 37">
            <a:extLst>
              <a:ext uri="{FF2B5EF4-FFF2-40B4-BE49-F238E27FC236}">
                <a16:creationId xmlns:a16="http://schemas.microsoft.com/office/drawing/2014/main" id="{61D04EE0-EB3C-BAE2-593D-8C85FF0ABE4D}"/>
              </a:ext>
            </a:extLst>
          </p:cNvPr>
          <p:cNvSpPr/>
          <p:nvPr/>
        </p:nvSpPr>
        <p:spPr>
          <a:xfrm>
            <a:off x="9239595" y="3519951"/>
            <a:ext cx="593443" cy="246221"/>
          </a:xfrm>
          <a:prstGeom prst="roundRect">
            <a:avLst/>
          </a:prstGeom>
          <a:solidFill>
            <a:schemeClr val="accent4">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978CF">
                    <a:lumMod val="50000"/>
                  </a:srgbClr>
                </a:solidFill>
                <a:effectLst/>
                <a:uLnTx/>
                <a:uFillTx/>
                <a:latin typeface="Montserrat SemiBold" pitchFamily="2" charset="0"/>
                <a:ea typeface="+mn-ea"/>
                <a:cs typeface="+mn-cs"/>
              </a:rPr>
              <a:t>Yes</a:t>
            </a:r>
          </a:p>
        </p:txBody>
      </p:sp>
      <p:sp>
        <p:nvSpPr>
          <p:cNvPr id="39" name="Rectangle: Rounded Corners 38">
            <a:extLst>
              <a:ext uri="{FF2B5EF4-FFF2-40B4-BE49-F238E27FC236}">
                <a16:creationId xmlns:a16="http://schemas.microsoft.com/office/drawing/2014/main" id="{56832DE9-1EF7-A2C1-97C2-93D815903862}"/>
              </a:ext>
            </a:extLst>
          </p:cNvPr>
          <p:cNvSpPr/>
          <p:nvPr/>
        </p:nvSpPr>
        <p:spPr>
          <a:xfrm>
            <a:off x="10623123" y="4378791"/>
            <a:ext cx="593443" cy="246221"/>
          </a:xfrm>
          <a:prstGeom prst="roundRect">
            <a:avLst/>
          </a:prstGeom>
          <a:solidFill>
            <a:schemeClr val="accent4">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978CF">
                    <a:lumMod val="50000"/>
                  </a:srgbClr>
                </a:solidFill>
                <a:effectLst/>
                <a:uLnTx/>
                <a:uFillTx/>
                <a:latin typeface="Montserrat SemiBold" pitchFamily="2" charset="0"/>
                <a:ea typeface="+mn-ea"/>
                <a:cs typeface="+mn-cs"/>
              </a:rPr>
              <a:t>No</a:t>
            </a:r>
          </a:p>
        </p:txBody>
      </p:sp>
      <p:sp>
        <p:nvSpPr>
          <p:cNvPr id="58" name="Isosceles Triangle 47">
            <a:extLst>
              <a:ext uri="{FF2B5EF4-FFF2-40B4-BE49-F238E27FC236}">
                <a16:creationId xmlns:a16="http://schemas.microsoft.com/office/drawing/2014/main" id="{1324BBC8-4CE9-6306-2D6D-03A48AAEDD52}"/>
              </a:ext>
            </a:extLst>
          </p:cNvPr>
          <p:cNvSpPr/>
          <p:nvPr/>
        </p:nvSpPr>
        <p:spPr>
          <a:xfrm rot="10800000" flipH="1">
            <a:off x="9458442" y="3824410"/>
            <a:ext cx="155747" cy="52630"/>
          </a:xfrm>
          <a:custGeom>
            <a:avLst/>
            <a:gdLst>
              <a:gd name="connsiteX0" fmla="*/ 0 w 341513"/>
              <a:gd name="connsiteY0" fmla="*/ 294408 h 294408"/>
              <a:gd name="connsiteX1" fmla="*/ 170757 w 341513"/>
              <a:gd name="connsiteY1" fmla="*/ 0 h 294408"/>
              <a:gd name="connsiteX2" fmla="*/ 341513 w 341513"/>
              <a:gd name="connsiteY2" fmla="*/ 294408 h 294408"/>
              <a:gd name="connsiteX3" fmla="*/ 0 w 341513"/>
              <a:gd name="connsiteY3" fmla="*/ 294408 h 294408"/>
              <a:gd name="connsiteX0" fmla="*/ 0 w 341513"/>
              <a:gd name="connsiteY0" fmla="*/ 294408 h 385848"/>
              <a:gd name="connsiteX1" fmla="*/ 170757 w 341513"/>
              <a:gd name="connsiteY1" fmla="*/ 0 h 385848"/>
              <a:gd name="connsiteX2" fmla="*/ 341513 w 341513"/>
              <a:gd name="connsiteY2" fmla="*/ 294408 h 385848"/>
              <a:gd name="connsiteX3" fmla="*/ 91440 w 341513"/>
              <a:gd name="connsiteY3" fmla="*/ 385848 h 385848"/>
              <a:gd name="connsiteX0" fmla="*/ 0 w 341513"/>
              <a:gd name="connsiteY0" fmla="*/ 294408 h 294408"/>
              <a:gd name="connsiteX1" fmla="*/ 170757 w 341513"/>
              <a:gd name="connsiteY1" fmla="*/ 0 h 294408"/>
              <a:gd name="connsiteX2" fmla="*/ 341513 w 341513"/>
              <a:gd name="connsiteY2" fmla="*/ 294408 h 294408"/>
            </a:gdLst>
            <a:ahLst/>
            <a:cxnLst>
              <a:cxn ang="0">
                <a:pos x="connsiteX0" y="connsiteY0"/>
              </a:cxn>
              <a:cxn ang="0">
                <a:pos x="connsiteX1" y="connsiteY1"/>
              </a:cxn>
              <a:cxn ang="0">
                <a:pos x="connsiteX2" y="connsiteY2"/>
              </a:cxn>
            </a:cxnLst>
            <a:rect l="l" t="t" r="r" b="b"/>
            <a:pathLst>
              <a:path w="341513" h="294408">
                <a:moveTo>
                  <a:pt x="0" y="294408"/>
                </a:moveTo>
                <a:lnTo>
                  <a:pt x="170757" y="0"/>
                </a:lnTo>
                <a:lnTo>
                  <a:pt x="341513" y="294408"/>
                </a:lnTo>
              </a:path>
            </a:pathLst>
          </a:custGeom>
          <a:noFill/>
          <a:ln>
            <a:solidFill>
              <a:schemeClr val="accent4">
                <a:lumMod val="40000"/>
                <a:lumOff val="60000"/>
              </a:schemeClr>
            </a:solidFill>
            <a:beve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62" name="Isosceles Triangle 47">
            <a:extLst>
              <a:ext uri="{FF2B5EF4-FFF2-40B4-BE49-F238E27FC236}">
                <a16:creationId xmlns:a16="http://schemas.microsoft.com/office/drawing/2014/main" id="{C2F1EDCE-9407-AF4D-FD40-2516D9F1D3D7}"/>
              </a:ext>
            </a:extLst>
          </p:cNvPr>
          <p:cNvSpPr/>
          <p:nvPr/>
        </p:nvSpPr>
        <p:spPr>
          <a:xfrm rot="10800000" flipH="1">
            <a:off x="10841971" y="4677817"/>
            <a:ext cx="155747" cy="52630"/>
          </a:xfrm>
          <a:custGeom>
            <a:avLst/>
            <a:gdLst>
              <a:gd name="connsiteX0" fmla="*/ 0 w 341513"/>
              <a:gd name="connsiteY0" fmla="*/ 294408 h 294408"/>
              <a:gd name="connsiteX1" fmla="*/ 170757 w 341513"/>
              <a:gd name="connsiteY1" fmla="*/ 0 h 294408"/>
              <a:gd name="connsiteX2" fmla="*/ 341513 w 341513"/>
              <a:gd name="connsiteY2" fmla="*/ 294408 h 294408"/>
              <a:gd name="connsiteX3" fmla="*/ 0 w 341513"/>
              <a:gd name="connsiteY3" fmla="*/ 294408 h 294408"/>
              <a:gd name="connsiteX0" fmla="*/ 0 w 341513"/>
              <a:gd name="connsiteY0" fmla="*/ 294408 h 385848"/>
              <a:gd name="connsiteX1" fmla="*/ 170757 w 341513"/>
              <a:gd name="connsiteY1" fmla="*/ 0 h 385848"/>
              <a:gd name="connsiteX2" fmla="*/ 341513 w 341513"/>
              <a:gd name="connsiteY2" fmla="*/ 294408 h 385848"/>
              <a:gd name="connsiteX3" fmla="*/ 91440 w 341513"/>
              <a:gd name="connsiteY3" fmla="*/ 385848 h 385848"/>
              <a:gd name="connsiteX0" fmla="*/ 0 w 341513"/>
              <a:gd name="connsiteY0" fmla="*/ 294408 h 294408"/>
              <a:gd name="connsiteX1" fmla="*/ 170757 w 341513"/>
              <a:gd name="connsiteY1" fmla="*/ 0 h 294408"/>
              <a:gd name="connsiteX2" fmla="*/ 341513 w 341513"/>
              <a:gd name="connsiteY2" fmla="*/ 294408 h 294408"/>
            </a:gdLst>
            <a:ahLst/>
            <a:cxnLst>
              <a:cxn ang="0">
                <a:pos x="connsiteX0" y="connsiteY0"/>
              </a:cxn>
              <a:cxn ang="0">
                <a:pos x="connsiteX1" y="connsiteY1"/>
              </a:cxn>
              <a:cxn ang="0">
                <a:pos x="connsiteX2" y="connsiteY2"/>
              </a:cxn>
            </a:cxnLst>
            <a:rect l="l" t="t" r="r" b="b"/>
            <a:pathLst>
              <a:path w="341513" h="294408">
                <a:moveTo>
                  <a:pt x="0" y="294408"/>
                </a:moveTo>
                <a:lnTo>
                  <a:pt x="170757" y="0"/>
                </a:lnTo>
                <a:lnTo>
                  <a:pt x="341513" y="294408"/>
                </a:lnTo>
              </a:path>
            </a:pathLst>
          </a:custGeom>
          <a:noFill/>
          <a:ln>
            <a:solidFill>
              <a:schemeClr val="accent4">
                <a:lumMod val="40000"/>
                <a:lumOff val="60000"/>
              </a:schemeClr>
            </a:solidFill>
            <a:beve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cxnSp>
        <p:nvCxnSpPr>
          <p:cNvPr id="72" name="Straight Connector 71">
            <a:extLst>
              <a:ext uri="{FF2B5EF4-FFF2-40B4-BE49-F238E27FC236}">
                <a16:creationId xmlns:a16="http://schemas.microsoft.com/office/drawing/2014/main" id="{A33C462F-F716-4277-753C-6AEB04C9D1F3}"/>
              </a:ext>
            </a:extLst>
          </p:cNvPr>
          <p:cNvCxnSpPr>
            <a:cxnSpLocks/>
          </p:cNvCxnSpPr>
          <p:nvPr/>
        </p:nvCxnSpPr>
        <p:spPr>
          <a:xfrm>
            <a:off x="9536316" y="3112903"/>
            <a:ext cx="0" cy="407048"/>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94FA258D-F5B8-4F67-F4A6-089294DF2F4C}"/>
              </a:ext>
            </a:extLst>
          </p:cNvPr>
          <p:cNvCxnSpPr>
            <a:cxnSpLocks/>
          </p:cNvCxnSpPr>
          <p:nvPr/>
        </p:nvCxnSpPr>
        <p:spPr>
          <a:xfrm>
            <a:off x="10919783" y="3112903"/>
            <a:ext cx="122" cy="1265888"/>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81" name="Straight Connector 80">
            <a:extLst>
              <a:ext uri="{FF2B5EF4-FFF2-40B4-BE49-F238E27FC236}">
                <a16:creationId xmlns:a16="http://schemas.microsoft.com/office/drawing/2014/main" id="{E2FAA268-497D-AB5C-8349-C370DADEC25D}"/>
              </a:ext>
            </a:extLst>
          </p:cNvPr>
          <p:cNvCxnSpPr/>
          <p:nvPr/>
        </p:nvCxnSpPr>
        <p:spPr>
          <a:xfrm>
            <a:off x="9536316" y="3112903"/>
            <a:ext cx="1383406" cy="0"/>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pic>
        <p:nvPicPr>
          <p:cNvPr id="88" name="Graphic 87">
            <a:extLst>
              <a:ext uri="{FF2B5EF4-FFF2-40B4-BE49-F238E27FC236}">
                <a16:creationId xmlns:a16="http://schemas.microsoft.com/office/drawing/2014/main" id="{593BD163-7C74-3F9E-79AA-3881E8D44734}"/>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2987652" y="2157461"/>
            <a:ext cx="233856" cy="228600"/>
          </a:xfrm>
          <a:prstGeom prst="rect">
            <a:avLst/>
          </a:prstGeom>
        </p:spPr>
      </p:pic>
      <p:pic>
        <p:nvPicPr>
          <p:cNvPr id="89" name="Graphic 88">
            <a:extLst>
              <a:ext uri="{FF2B5EF4-FFF2-40B4-BE49-F238E27FC236}">
                <a16:creationId xmlns:a16="http://schemas.microsoft.com/office/drawing/2014/main" id="{F93BCBED-534D-B011-8132-7D6591EF6A57}"/>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5730039" y="2170161"/>
            <a:ext cx="228600" cy="228600"/>
          </a:xfrm>
          <a:prstGeom prst="rect">
            <a:avLst/>
          </a:prstGeom>
        </p:spPr>
      </p:pic>
      <p:pic>
        <p:nvPicPr>
          <p:cNvPr id="90" name="Graphic 89">
            <a:extLst>
              <a:ext uri="{FF2B5EF4-FFF2-40B4-BE49-F238E27FC236}">
                <a16:creationId xmlns:a16="http://schemas.microsoft.com/office/drawing/2014/main" id="{03027748-72A0-88ED-4079-2888E498FEEB}"/>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8537629" y="2157461"/>
            <a:ext cx="228600" cy="228600"/>
          </a:xfrm>
          <a:prstGeom prst="rect">
            <a:avLst/>
          </a:prstGeom>
        </p:spPr>
      </p:pic>
      <p:pic>
        <p:nvPicPr>
          <p:cNvPr id="91" name="Graphic 90">
            <a:extLst>
              <a:ext uri="{FF2B5EF4-FFF2-40B4-BE49-F238E27FC236}">
                <a16:creationId xmlns:a16="http://schemas.microsoft.com/office/drawing/2014/main" id="{FB4C4757-1823-D72B-49E7-0515467C254B}"/>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1241386" y="2157461"/>
            <a:ext cx="228600" cy="228600"/>
          </a:xfrm>
          <a:prstGeom prst="rect">
            <a:avLst/>
          </a:prstGeom>
        </p:spPr>
      </p:pic>
    </p:spTree>
    <p:extLst>
      <p:ext uri="{BB962C8B-B14F-4D97-AF65-F5344CB8AC3E}">
        <p14:creationId xmlns:p14="http://schemas.microsoft.com/office/powerpoint/2010/main" val="36702085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3D26EEC0-8B01-B141-B29B-AF8388223F08}"/>
              </a:ext>
            </a:extLst>
          </p:cNvPr>
          <p:cNvSpPr>
            <a:spLocks noGrp="1"/>
          </p:cNvSpPr>
          <p:nvPr>
            <p:ph type="sldNum" sz="quarter" idx="4"/>
          </p:nvPr>
        </p:nvSpPr>
        <p:spPr>
          <a:xfrm>
            <a:off x="11295787" y="6251750"/>
            <a:ext cx="286611" cy="189270"/>
          </a:xfrm>
        </p:spPr>
        <p:txBody>
          <a:bodyPr/>
          <a:lstStyle/>
          <a:p>
            <a:fld id="{E494F7E3-3625-40F1-897C-DFFB67D50095}" type="slidenum">
              <a:rPr lang="en-US" smtClean="0"/>
              <a:pPr/>
              <a:t>8</a:t>
            </a:fld>
            <a:endParaRPr lang="en-US"/>
          </a:p>
        </p:txBody>
      </p:sp>
    </p:spTree>
    <p:extLst>
      <p:ext uri="{BB962C8B-B14F-4D97-AF65-F5344CB8AC3E}">
        <p14:creationId xmlns:p14="http://schemas.microsoft.com/office/powerpoint/2010/main" val="167557035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A3C2865-BCCB-53A6-70D4-85137BB5A06A}"/>
              </a:ext>
            </a:extLst>
          </p:cNvPr>
          <p:cNvSpPr>
            <a:spLocks noGrp="1"/>
          </p:cNvSpPr>
          <p:nvPr>
            <p:ph type="body" sz="quarter" idx="18"/>
          </p:nvPr>
        </p:nvSpPr>
        <p:spPr>
          <a:xfrm>
            <a:off x="3197860" y="6279450"/>
            <a:ext cx="5796280" cy="166199"/>
          </a:xfrm>
        </p:spPr>
        <p:txBody>
          <a:bodyPr>
            <a:normAutofit/>
          </a:bodyPr>
          <a:lstStyle/>
          <a:p>
            <a:r>
              <a:rPr lang="en-US" dirty="0"/>
              <a:t>Identifying High-Impact Focus Areas Across Key Business Functions</a:t>
            </a:r>
          </a:p>
        </p:txBody>
      </p:sp>
      <p:sp>
        <p:nvSpPr>
          <p:cNvPr id="4" name="Text Placeholder 3">
            <a:extLst>
              <a:ext uri="{FF2B5EF4-FFF2-40B4-BE49-F238E27FC236}">
                <a16:creationId xmlns:a16="http://schemas.microsoft.com/office/drawing/2014/main" id="{38F0A73F-5667-FECC-15BA-065FE193A8DB}"/>
              </a:ext>
            </a:extLst>
          </p:cNvPr>
          <p:cNvSpPr>
            <a:spLocks noGrp="1"/>
          </p:cNvSpPr>
          <p:nvPr>
            <p:ph type="body" sz="quarter" idx="19"/>
          </p:nvPr>
        </p:nvSpPr>
        <p:spPr>
          <a:xfrm>
            <a:off x="609599" y="6251750"/>
            <a:ext cx="286613" cy="221599"/>
          </a:xfrm>
        </p:spPr>
        <p:txBody>
          <a:bodyPr>
            <a:normAutofit/>
          </a:bodyPr>
          <a:lstStyle/>
          <a:p>
            <a:r>
              <a:rPr lang="en-US" dirty="0"/>
              <a:t>01</a:t>
            </a:r>
          </a:p>
        </p:txBody>
      </p:sp>
      <p:sp>
        <p:nvSpPr>
          <p:cNvPr id="2" name="Text Placeholder 1">
            <a:extLst>
              <a:ext uri="{FF2B5EF4-FFF2-40B4-BE49-F238E27FC236}">
                <a16:creationId xmlns:a16="http://schemas.microsoft.com/office/drawing/2014/main" id="{D373699B-730E-5492-EC70-00C6724E350B}"/>
              </a:ext>
            </a:extLst>
          </p:cNvPr>
          <p:cNvSpPr>
            <a:spLocks noGrp="1"/>
          </p:cNvSpPr>
          <p:nvPr>
            <p:ph type="body" sz="quarter" idx="16"/>
          </p:nvPr>
        </p:nvSpPr>
        <p:spPr>
          <a:xfrm>
            <a:off x="946152" y="6279450"/>
            <a:ext cx="2203446" cy="166199"/>
          </a:xfrm>
        </p:spPr>
        <p:txBody>
          <a:bodyPr>
            <a:normAutofit/>
          </a:bodyPr>
          <a:lstStyle/>
          <a:p>
            <a:r>
              <a:rPr lang="en-US" dirty="0"/>
              <a:t>Introduction</a:t>
            </a:r>
          </a:p>
        </p:txBody>
      </p:sp>
      <p:sp>
        <p:nvSpPr>
          <p:cNvPr id="5" name="Slide Number Placeholder 4">
            <a:extLst>
              <a:ext uri="{FF2B5EF4-FFF2-40B4-BE49-F238E27FC236}">
                <a16:creationId xmlns:a16="http://schemas.microsoft.com/office/drawing/2014/main" id="{CC33D846-75E0-8E3D-D489-A7E1C3A7336E}"/>
              </a:ext>
            </a:extLst>
          </p:cNvPr>
          <p:cNvSpPr>
            <a:spLocks noGrp="1"/>
          </p:cNvSpPr>
          <p:nvPr>
            <p:ph type="sldNum" sz="quarter" idx="4"/>
          </p:nvPr>
        </p:nvSpPr>
        <p:spPr>
          <a:xfrm>
            <a:off x="11295787" y="6251750"/>
            <a:ext cx="286611" cy="189270"/>
          </a:xfrm>
        </p:spPr>
        <p:txBody>
          <a:bodyPr/>
          <a:lstStyle/>
          <a:p>
            <a:pPr lvl="0"/>
            <a:fld id="{E494F7E3-3625-40F1-897C-DFFB67D50095}" type="slidenum">
              <a:rPr lang="en-US" noProof="0" smtClean="0"/>
              <a:pPr lvl="0"/>
              <a:t>80</a:t>
            </a:fld>
            <a:endParaRPr lang="en-US" noProof="0"/>
          </a:p>
        </p:txBody>
      </p:sp>
      <p:sp>
        <p:nvSpPr>
          <p:cNvPr id="6" name="Text Placeholder 5">
            <a:extLst>
              <a:ext uri="{FF2B5EF4-FFF2-40B4-BE49-F238E27FC236}">
                <a16:creationId xmlns:a16="http://schemas.microsoft.com/office/drawing/2014/main" id="{69CCF643-6BB2-C8F9-794E-79F6815B91A2}"/>
              </a:ext>
            </a:extLst>
          </p:cNvPr>
          <p:cNvSpPr>
            <a:spLocks noGrp="1"/>
          </p:cNvSpPr>
          <p:nvPr>
            <p:ph type="body" sz="quarter" idx="15"/>
          </p:nvPr>
        </p:nvSpPr>
        <p:spPr>
          <a:xfrm>
            <a:off x="609600" y="390525"/>
            <a:ext cx="10972800" cy="760413"/>
          </a:xfrm>
        </p:spPr>
        <p:txBody>
          <a:bodyPr>
            <a:noAutofit/>
          </a:bodyPr>
          <a:lstStyle/>
          <a:p>
            <a:r>
              <a:rPr lang="en-US" dirty="0"/>
              <a:t>Visualizing the Cumulative Financial Impact of Digital Transformation Initiatives</a:t>
            </a:r>
          </a:p>
        </p:txBody>
      </p:sp>
      <p:graphicFrame>
        <p:nvGraphicFramePr>
          <p:cNvPr id="9" name="Table 8">
            <a:extLst>
              <a:ext uri="{FF2B5EF4-FFF2-40B4-BE49-F238E27FC236}">
                <a16:creationId xmlns:a16="http://schemas.microsoft.com/office/drawing/2014/main" id="{C28F2E41-9554-7A17-C640-67E87F47C384}"/>
              </a:ext>
            </a:extLst>
          </p:cNvPr>
          <p:cNvGraphicFramePr>
            <a:graphicFrameLocks noGrp="1"/>
          </p:cNvGraphicFramePr>
          <p:nvPr>
            <p:extLst>
              <p:ext uri="{D42A27DB-BD31-4B8C-83A1-F6EECF244321}">
                <p14:modId xmlns:p14="http://schemas.microsoft.com/office/powerpoint/2010/main" val="2121144754"/>
              </p:ext>
            </p:extLst>
          </p:nvPr>
        </p:nvGraphicFramePr>
        <p:xfrm>
          <a:off x="609598" y="2429756"/>
          <a:ext cx="10972800" cy="3524257"/>
        </p:xfrm>
        <a:graphic>
          <a:graphicData uri="http://schemas.openxmlformats.org/drawingml/2006/table">
            <a:tbl>
              <a:tblPr firstRow="1" bandRow="1">
                <a:tableStyleId>{5C22544A-7EE6-4342-B048-85BDC9FD1C3A}</a:tableStyleId>
              </a:tblPr>
              <a:tblGrid>
                <a:gridCol w="2194560">
                  <a:extLst>
                    <a:ext uri="{9D8B030D-6E8A-4147-A177-3AD203B41FA5}">
                      <a16:colId xmlns:a16="http://schemas.microsoft.com/office/drawing/2014/main" val="520187767"/>
                    </a:ext>
                  </a:extLst>
                </a:gridCol>
                <a:gridCol w="2194560">
                  <a:extLst>
                    <a:ext uri="{9D8B030D-6E8A-4147-A177-3AD203B41FA5}">
                      <a16:colId xmlns:a16="http://schemas.microsoft.com/office/drawing/2014/main" val="1869484509"/>
                    </a:ext>
                  </a:extLst>
                </a:gridCol>
                <a:gridCol w="2194560">
                  <a:extLst>
                    <a:ext uri="{9D8B030D-6E8A-4147-A177-3AD203B41FA5}">
                      <a16:colId xmlns:a16="http://schemas.microsoft.com/office/drawing/2014/main" val="2630755183"/>
                    </a:ext>
                  </a:extLst>
                </a:gridCol>
                <a:gridCol w="2194560">
                  <a:extLst>
                    <a:ext uri="{9D8B030D-6E8A-4147-A177-3AD203B41FA5}">
                      <a16:colId xmlns:a16="http://schemas.microsoft.com/office/drawing/2014/main" val="4017980209"/>
                    </a:ext>
                  </a:extLst>
                </a:gridCol>
                <a:gridCol w="2194560">
                  <a:extLst>
                    <a:ext uri="{9D8B030D-6E8A-4147-A177-3AD203B41FA5}">
                      <a16:colId xmlns:a16="http://schemas.microsoft.com/office/drawing/2014/main" val="2303447589"/>
                    </a:ext>
                  </a:extLst>
                </a:gridCol>
              </a:tblGrid>
              <a:tr h="384212">
                <a:tc>
                  <a:txBody>
                    <a:bodyPr/>
                    <a:lstStyle/>
                    <a:p>
                      <a:r>
                        <a:rPr lang="en-US" sz="1200" b="1" dirty="0">
                          <a:solidFill>
                            <a:schemeClr val="tx2"/>
                          </a:solidFill>
                        </a:rPr>
                        <a:t>Function / Focus Area</a:t>
                      </a:r>
                      <a:endParaRPr lang="en-US" sz="1200" dirty="0">
                        <a:solidFill>
                          <a:schemeClr val="tx2"/>
                        </a:solidFill>
                      </a:endParaRPr>
                    </a:p>
                  </a:txBody>
                  <a:tcP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noFill/>
                  </a:tcPr>
                </a:tc>
                <a:tc>
                  <a:txBody>
                    <a:bodyPr/>
                    <a:lstStyle/>
                    <a:p>
                      <a:r>
                        <a:rPr lang="en-US" sz="1200" dirty="0">
                          <a:solidFill>
                            <a:schemeClr val="tx2"/>
                          </a:solidFill>
                        </a:rPr>
                        <a:t>Revenue Growth</a:t>
                      </a:r>
                    </a:p>
                  </a:txBody>
                  <a:tcP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noFill/>
                  </a:tcPr>
                </a:tc>
                <a:tc>
                  <a:txBody>
                    <a:bodyPr/>
                    <a:lstStyle/>
                    <a:p>
                      <a:r>
                        <a:rPr lang="en-US" sz="1200" dirty="0">
                          <a:solidFill>
                            <a:schemeClr val="tx2"/>
                          </a:solidFill>
                        </a:rPr>
                        <a:t>Cost Reduction</a:t>
                      </a:r>
                    </a:p>
                  </a:txBody>
                  <a:tcP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noFill/>
                  </a:tcPr>
                </a:tc>
                <a:tc>
                  <a:txBody>
                    <a:bodyPr/>
                    <a:lstStyle/>
                    <a:p>
                      <a:r>
                        <a:rPr lang="en-US" sz="1200" dirty="0">
                          <a:solidFill>
                            <a:schemeClr val="tx2"/>
                          </a:solidFill>
                        </a:rPr>
                        <a:t>Customer Experience</a:t>
                      </a:r>
                    </a:p>
                  </a:txBody>
                  <a:tcP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noFill/>
                  </a:tcPr>
                </a:tc>
                <a:tc>
                  <a:txBody>
                    <a:bodyPr/>
                    <a:lstStyle/>
                    <a:p>
                      <a:r>
                        <a:rPr lang="en-US" sz="1200" dirty="0">
                          <a:solidFill>
                            <a:schemeClr val="tx2"/>
                          </a:solidFill>
                        </a:rPr>
                        <a:t>Market Agility</a:t>
                      </a:r>
                    </a:p>
                  </a:txBody>
                  <a:tcP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3978724340"/>
                  </a:ext>
                </a:extLst>
              </a:tr>
              <a:tr h="628009">
                <a:tc>
                  <a:txBody>
                    <a:bodyPr/>
                    <a:lstStyle/>
                    <a:p>
                      <a:r>
                        <a:rPr lang="en-US" sz="1200" dirty="0">
                          <a:solidFill>
                            <a:schemeClr val="tx2"/>
                          </a:solidFill>
                        </a:rPr>
                        <a:t>Cloud Migration</a:t>
                      </a:r>
                    </a:p>
                  </a:txBody>
                  <a:tcPr>
                    <a:lnT w="9525" cap="flat" cmpd="sng" algn="ctr">
                      <a:solidFill>
                        <a:schemeClr val="tx2"/>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endParaRPr lang="en-US" dirty="0"/>
                    </a:p>
                  </a:txBody>
                  <a:tcPr>
                    <a:lnT w="9525" cap="flat" cmpd="sng" algn="ctr">
                      <a:solidFill>
                        <a:schemeClr val="tx2"/>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4"/>
                    </a:solidFill>
                  </a:tcPr>
                </a:tc>
                <a:tc>
                  <a:txBody>
                    <a:bodyPr/>
                    <a:lstStyle/>
                    <a:p>
                      <a:endParaRPr lang="en-US" dirty="0"/>
                    </a:p>
                  </a:txBody>
                  <a:tcPr>
                    <a:lnT w="9525" cap="flat" cmpd="sng" algn="ctr">
                      <a:solidFill>
                        <a:schemeClr val="tx2"/>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4">
                        <a:lumMod val="60000"/>
                        <a:lumOff val="40000"/>
                      </a:schemeClr>
                    </a:solidFill>
                  </a:tcPr>
                </a:tc>
                <a:tc>
                  <a:txBody>
                    <a:bodyPr/>
                    <a:lstStyle/>
                    <a:p>
                      <a:endParaRPr lang="en-US" dirty="0"/>
                    </a:p>
                  </a:txBody>
                  <a:tcPr>
                    <a:lnT w="9525" cap="flat" cmpd="sng" algn="ctr">
                      <a:solidFill>
                        <a:schemeClr val="tx2"/>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endParaRPr lang="en-US" dirty="0"/>
                    </a:p>
                  </a:txBody>
                  <a:tcPr>
                    <a:lnT w="9525" cap="flat" cmpd="sng" algn="ctr">
                      <a:solidFill>
                        <a:schemeClr val="tx2"/>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4"/>
                    </a:solidFill>
                  </a:tcPr>
                </a:tc>
                <a:extLst>
                  <a:ext uri="{0D108BD9-81ED-4DB2-BD59-A6C34878D82A}">
                    <a16:rowId xmlns:a16="http://schemas.microsoft.com/office/drawing/2014/main" val="1567326798"/>
                  </a:ext>
                </a:extLst>
              </a:tr>
              <a:tr h="628009">
                <a:tc>
                  <a:txBody>
                    <a:bodyPr/>
                    <a:lstStyle/>
                    <a:p>
                      <a:r>
                        <a:rPr lang="en-US" sz="1200" dirty="0">
                          <a:solidFill>
                            <a:schemeClr val="tx2"/>
                          </a:solidFill>
                        </a:rPr>
                        <a:t>AI-Powered Analytics</a:t>
                      </a:r>
                    </a:p>
                  </a:txBody>
                  <a:tcP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endParaRPr lang="en-US" dirty="0"/>
                    </a:p>
                  </a:txBody>
                  <a:tcP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endParaRPr lang="en-US" dirty="0"/>
                    </a:p>
                  </a:txBody>
                  <a:tcP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4"/>
                    </a:solidFill>
                  </a:tcPr>
                </a:tc>
                <a:tc>
                  <a:txBody>
                    <a:bodyPr/>
                    <a:lstStyle/>
                    <a:p>
                      <a:endParaRPr lang="en-US" dirty="0"/>
                    </a:p>
                  </a:txBody>
                  <a:tcP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4">
                        <a:lumMod val="60000"/>
                        <a:lumOff val="40000"/>
                      </a:schemeClr>
                    </a:solidFill>
                  </a:tcPr>
                </a:tc>
                <a:tc>
                  <a:txBody>
                    <a:bodyPr/>
                    <a:lstStyle/>
                    <a:p>
                      <a:endParaRPr lang="en-US" dirty="0"/>
                    </a:p>
                  </a:txBody>
                  <a:tcP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rgbClr val="687BEE"/>
                    </a:solidFill>
                  </a:tcPr>
                </a:tc>
                <a:extLst>
                  <a:ext uri="{0D108BD9-81ED-4DB2-BD59-A6C34878D82A}">
                    <a16:rowId xmlns:a16="http://schemas.microsoft.com/office/drawing/2014/main" val="4224378971"/>
                  </a:ext>
                </a:extLst>
              </a:tr>
              <a:tr h="628009">
                <a:tc>
                  <a:txBody>
                    <a:bodyPr/>
                    <a:lstStyle/>
                    <a:p>
                      <a:r>
                        <a:rPr lang="en-US" sz="1200" dirty="0">
                          <a:solidFill>
                            <a:schemeClr val="tx2"/>
                          </a:solidFill>
                        </a:rPr>
                        <a:t>Process Automation</a:t>
                      </a:r>
                    </a:p>
                  </a:txBody>
                  <a:tcP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endParaRPr lang="en-US" dirty="0"/>
                    </a:p>
                  </a:txBody>
                  <a:tcP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endParaRPr lang="en-US" dirty="0"/>
                    </a:p>
                  </a:txBody>
                  <a:tcP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endParaRPr lang="en-US" dirty="0"/>
                    </a:p>
                  </a:txBody>
                  <a:tcP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4"/>
                    </a:solidFill>
                  </a:tcPr>
                </a:tc>
                <a:tc>
                  <a:txBody>
                    <a:bodyPr/>
                    <a:lstStyle/>
                    <a:p>
                      <a:endParaRPr lang="en-US" dirty="0"/>
                    </a:p>
                  </a:txBody>
                  <a:tcP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108840687"/>
                  </a:ext>
                </a:extLst>
              </a:tr>
              <a:tr h="628009">
                <a:tc>
                  <a:txBody>
                    <a:bodyPr/>
                    <a:lstStyle/>
                    <a:p>
                      <a:r>
                        <a:rPr lang="en-US" sz="1200" dirty="0">
                          <a:solidFill>
                            <a:schemeClr val="tx2"/>
                          </a:solidFill>
                        </a:rPr>
                        <a:t>Omnichannel Experience</a:t>
                      </a:r>
                    </a:p>
                  </a:txBody>
                  <a:tcP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noFill/>
                  </a:tcPr>
                </a:tc>
                <a:tc>
                  <a:txBody>
                    <a:bodyPr/>
                    <a:lstStyle/>
                    <a:p>
                      <a:endParaRPr lang="en-US" dirty="0"/>
                    </a:p>
                  </a:txBody>
                  <a:tcP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4">
                        <a:lumMod val="60000"/>
                        <a:lumOff val="40000"/>
                      </a:schemeClr>
                    </a:solidFill>
                  </a:tcPr>
                </a:tc>
                <a:tc>
                  <a:txBody>
                    <a:bodyPr/>
                    <a:lstStyle/>
                    <a:p>
                      <a:endParaRPr lang="en-US" dirty="0"/>
                    </a:p>
                  </a:txBody>
                  <a:tcP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endParaRPr lang="en-US" dirty="0"/>
                    </a:p>
                  </a:txBody>
                  <a:tcP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1">
                        <a:lumMod val="75000"/>
                      </a:schemeClr>
                    </a:solidFill>
                  </a:tcPr>
                </a:tc>
                <a:tc>
                  <a:txBody>
                    <a:bodyPr/>
                    <a:lstStyle/>
                    <a:p>
                      <a:endParaRPr lang="en-US" dirty="0"/>
                    </a:p>
                  </a:txBody>
                  <a:tcP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accent4"/>
                    </a:solidFill>
                  </a:tcPr>
                </a:tc>
                <a:extLst>
                  <a:ext uri="{0D108BD9-81ED-4DB2-BD59-A6C34878D82A}">
                    <a16:rowId xmlns:a16="http://schemas.microsoft.com/office/drawing/2014/main" val="2513733688"/>
                  </a:ext>
                </a:extLst>
              </a:tr>
              <a:tr h="628009">
                <a:tc>
                  <a:txBody>
                    <a:bodyPr/>
                    <a:lstStyle/>
                    <a:p>
                      <a:r>
                        <a:rPr lang="en-US" sz="1200" dirty="0">
                          <a:solidFill>
                            <a:schemeClr val="tx2"/>
                          </a:solidFill>
                        </a:rPr>
                        <a:t>Cybersecurity Upgrades</a:t>
                      </a:r>
                    </a:p>
                  </a:txBody>
                  <a:tcPr>
                    <a:lnT w="9525" cap="flat" cmpd="sng" algn="ctr">
                      <a:solidFill>
                        <a:schemeClr val="bg1">
                          <a:lumMod val="65000"/>
                        </a:schemeClr>
                      </a:solidFill>
                      <a:prstDash val="solid"/>
                      <a:round/>
                      <a:headEnd type="none" w="med" len="med"/>
                      <a:tailEnd type="none" w="med" len="med"/>
                    </a:lnT>
                    <a:lnB w="9525" cap="flat" cmpd="sng" algn="ctr">
                      <a:solidFill>
                        <a:schemeClr val="tx2"/>
                      </a:solidFill>
                      <a:prstDash val="solid"/>
                      <a:round/>
                      <a:headEnd type="none" w="med" len="med"/>
                      <a:tailEnd type="none" w="med" len="med"/>
                    </a:lnB>
                    <a:noFill/>
                  </a:tcPr>
                </a:tc>
                <a:tc>
                  <a:txBody>
                    <a:bodyPr/>
                    <a:lstStyle/>
                    <a:p>
                      <a:endParaRPr lang="en-US" dirty="0"/>
                    </a:p>
                  </a:txBody>
                  <a:tcPr>
                    <a:lnT w="9525" cap="flat" cmpd="sng" algn="ctr">
                      <a:solidFill>
                        <a:schemeClr val="bg1">
                          <a:lumMod val="65000"/>
                        </a:schemeClr>
                      </a:solidFill>
                      <a:prstDash val="solid"/>
                      <a:round/>
                      <a:headEnd type="none" w="med" len="med"/>
                      <a:tailEnd type="none" w="med" len="med"/>
                    </a:lnT>
                    <a:lnB w="9525" cap="flat" cmpd="sng" algn="ctr">
                      <a:solidFill>
                        <a:schemeClr val="tx2"/>
                      </a:solidFill>
                      <a:prstDash val="solid"/>
                      <a:round/>
                      <a:headEnd type="none" w="med" len="med"/>
                      <a:tailEnd type="none" w="med" len="med"/>
                    </a:lnB>
                    <a:solidFill>
                      <a:srgbClr val="687BEE"/>
                    </a:solidFill>
                  </a:tcPr>
                </a:tc>
                <a:tc>
                  <a:txBody>
                    <a:bodyPr/>
                    <a:lstStyle/>
                    <a:p>
                      <a:endParaRPr lang="en-US" dirty="0"/>
                    </a:p>
                  </a:txBody>
                  <a:tcPr>
                    <a:lnT w="9525" cap="flat" cmpd="sng" algn="ctr">
                      <a:solidFill>
                        <a:schemeClr val="bg1">
                          <a:lumMod val="65000"/>
                        </a:schemeClr>
                      </a:solidFill>
                      <a:prstDash val="solid"/>
                      <a:round/>
                      <a:headEnd type="none" w="med" len="med"/>
                      <a:tailEnd type="none" w="med" len="med"/>
                    </a:lnT>
                    <a:lnB w="9525" cap="flat" cmpd="sng" algn="ctr">
                      <a:solidFill>
                        <a:schemeClr val="tx2"/>
                      </a:solidFill>
                      <a:prstDash val="solid"/>
                      <a:round/>
                      <a:headEnd type="none" w="med" len="med"/>
                      <a:tailEnd type="none" w="med" len="med"/>
                    </a:lnB>
                    <a:solidFill>
                      <a:schemeClr val="accent4"/>
                    </a:solidFill>
                  </a:tcPr>
                </a:tc>
                <a:tc>
                  <a:txBody>
                    <a:bodyPr/>
                    <a:lstStyle/>
                    <a:p>
                      <a:endParaRPr lang="en-US" dirty="0"/>
                    </a:p>
                  </a:txBody>
                  <a:tcPr>
                    <a:lnT w="9525" cap="flat" cmpd="sng" algn="ctr">
                      <a:solidFill>
                        <a:schemeClr val="bg1">
                          <a:lumMod val="65000"/>
                        </a:schemeClr>
                      </a:solidFill>
                      <a:prstDash val="solid"/>
                      <a:round/>
                      <a:headEnd type="none" w="med" len="med"/>
                      <a:tailEnd type="none" w="med" len="med"/>
                    </a:lnT>
                    <a:lnB w="9525" cap="flat" cmpd="sng" algn="ctr">
                      <a:solidFill>
                        <a:schemeClr val="tx2"/>
                      </a:solidFill>
                      <a:prstDash val="solid"/>
                      <a:round/>
                      <a:headEnd type="none" w="med" len="med"/>
                      <a:tailEnd type="none" w="med" len="med"/>
                    </a:lnB>
                    <a:solidFill>
                      <a:srgbClr val="687BEE"/>
                    </a:solidFill>
                  </a:tcPr>
                </a:tc>
                <a:tc>
                  <a:txBody>
                    <a:bodyPr/>
                    <a:lstStyle/>
                    <a:p>
                      <a:endParaRPr lang="en-US" dirty="0"/>
                    </a:p>
                  </a:txBody>
                  <a:tcPr>
                    <a:lnT w="9525" cap="flat" cmpd="sng" algn="ctr">
                      <a:solidFill>
                        <a:schemeClr val="bg1">
                          <a:lumMod val="65000"/>
                        </a:schemeClr>
                      </a:solidFill>
                      <a:prstDash val="solid"/>
                      <a:round/>
                      <a:headEnd type="none" w="med" len="med"/>
                      <a:tailEnd type="none" w="med" len="med"/>
                    </a:lnT>
                    <a:lnB w="9525" cap="flat" cmpd="sng" algn="ctr">
                      <a:solidFill>
                        <a:schemeClr val="tx2"/>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250295028"/>
                  </a:ext>
                </a:extLst>
              </a:tr>
            </a:tbl>
          </a:graphicData>
        </a:graphic>
      </p:graphicFrame>
      <p:sp>
        <p:nvSpPr>
          <p:cNvPr id="11" name="Text Placeholder 44">
            <a:extLst>
              <a:ext uri="{FF2B5EF4-FFF2-40B4-BE49-F238E27FC236}">
                <a16:creationId xmlns:a16="http://schemas.microsoft.com/office/drawing/2014/main" id="{07C5100C-DDD4-595F-94D0-D86AAB6E07F4}"/>
              </a:ext>
            </a:extLst>
          </p:cNvPr>
          <p:cNvSpPr txBox="1">
            <a:spLocks/>
          </p:cNvSpPr>
          <p:nvPr/>
        </p:nvSpPr>
        <p:spPr>
          <a:xfrm>
            <a:off x="1283480" y="1560451"/>
            <a:ext cx="9627010" cy="221599"/>
          </a:xfrm>
          <a:prstGeom prst="rect">
            <a:avLst/>
          </a:prstGeom>
        </p:spPr>
        <p:txBody>
          <a:bodyPr wrap="square" lIns="0" tIns="0" rIns="0" b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002546"/>
                </a:solidFill>
                <a:effectLst/>
                <a:uLnTx/>
                <a:uFillTx/>
                <a:latin typeface="Montserrat SemiBold" pitchFamily="2" charset="0"/>
                <a:ea typeface="+mn-ea"/>
                <a:cs typeface="+mn-cs"/>
              </a:rPr>
              <a:t>Identifying High-Impact Focus Areas Across Key Business Functions</a:t>
            </a:r>
          </a:p>
        </p:txBody>
      </p:sp>
      <p:sp>
        <p:nvSpPr>
          <p:cNvPr id="10" name="TextBox 9">
            <a:extLst>
              <a:ext uri="{FF2B5EF4-FFF2-40B4-BE49-F238E27FC236}">
                <a16:creationId xmlns:a16="http://schemas.microsoft.com/office/drawing/2014/main" id="{2BB36D0F-BEDD-AFA0-1557-B3A3AFC7A8A5}"/>
              </a:ext>
            </a:extLst>
          </p:cNvPr>
          <p:cNvSpPr txBox="1"/>
          <p:nvPr/>
        </p:nvSpPr>
        <p:spPr>
          <a:xfrm>
            <a:off x="609598" y="2013570"/>
            <a:ext cx="5486402" cy="184666"/>
          </a:xfrm>
          <a:prstGeom prst="rect">
            <a:avLst/>
          </a:prstGeom>
          <a:noFill/>
        </p:spPr>
        <p:txBody>
          <a:bodyPr wrap="squar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ontserrat"/>
                <a:ea typeface="+mn-ea"/>
                <a:cs typeface="+mn-cs"/>
              </a:rPr>
              <a:t>Priority vs. Business Impact (Score: 1-5). 1 = Low impact, 5 = High impact</a:t>
            </a:r>
          </a:p>
        </p:txBody>
      </p:sp>
      <p:grpSp>
        <p:nvGrpSpPr>
          <p:cNvPr id="34" name="Group 33">
            <a:extLst>
              <a:ext uri="{FF2B5EF4-FFF2-40B4-BE49-F238E27FC236}">
                <a16:creationId xmlns:a16="http://schemas.microsoft.com/office/drawing/2014/main" id="{EDEE1E95-3EBE-5D70-1AF1-C61ABAF18DF3}"/>
              </a:ext>
            </a:extLst>
          </p:cNvPr>
          <p:cNvGrpSpPr/>
          <p:nvPr/>
        </p:nvGrpSpPr>
        <p:grpSpPr>
          <a:xfrm>
            <a:off x="8971875" y="2013570"/>
            <a:ext cx="2610523" cy="184666"/>
            <a:chOff x="8971875" y="2013570"/>
            <a:chExt cx="2610523" cy="184666"/>
          </a:xfrm>
        </p:grpSpPr>
        <p:sp>
          <p:nvSpPr>
            <p:cNvPr id="20" name="Rectangle 19">
              <a:extLst>
                <a:ext uri="{FF2B5EF4-FFF2-40B4-BE49-F238E27FC236}">
                  <a16:creationId xmlns:a16="http://schemas.microsoft.com/office/drawing/2014/main" id="{EFFBDCB2-1321-53E8-01F3-1291603CF240}"/>
                </a:ext>
              </a:extLst>
            </p:cNvPr>
            <p:cNvSpPr/>
            <p:nvPr/>
          </p:nvSpPr>
          <p:spPr>
            <a:xfrm>
              <a:off x="8971875" y="2035719"/>
              <a:ext cx="137160" cy="140368"/>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21" name="Rectangle 20">
              <a:extLst>
                <a:ext uri="{FF2B5EF4-FFF2-40B4-BE49-F238E27FC236}">
                  <a16:creationId xmlns:a16="http://schemas.microsoft.com/office/drawing/2014/main" id="{26F87279-1B90-54E0-C723-A7A41952E020}"/>
                </a:ext>
              </a:extLst>
            </p:cNvPr>
            <p:cNvSpPr/>
            <p:nvPr/>
          </p:nvSpPr>
          <p:spPr>
            <a:xfrm>
              <a:off x="9549770" y="2035719"/>
              <a:ext cx="137160" cy="140368"/>
            </a:xfrm>
            <a:prstGeom prst="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22" name="Rectangle 21">
              <a:extLst>
                <a:ext uri="{FF2B5EF4-FFF2-40B4-BE49-F238E27FC236}">
                  <a16:creationId xmlns:a16="http://schemas.microsoft.com/office/drawing/2014/main" id="{17D4705F-A586-1FE8-7654-E3A1DB43DEF3}"/>
                </a:ext>
              </a:extLst>
            </p:cNvPr>
            <p:cNvSpPr/>
            <p:nvPr/>
          </p:nvSpPr>
          <p:spPr>
            <a:xfrm>
              <a:off x="10127665" y="2035719"/>
              <a:ext cx="137160" cy="140368"/>
            </a:xfrm>
            <a:prstGeom prst="rect">
              <a:avLst/>
            </a:prstGeom>
            <a:solidFill>
              <a:srgbClr val="687B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23" name="Rectangle 22">
              <a:extLst>
                <a:ext uri="{FF2B5EF4-FFF2-40B4-BE49-F238E27FC236}">
                  <a16:creationId xmlns:a16="http://schemas.microsoft.com/office/drawing/2014/main" id="{920DC74B-FB90-7FF4-72BE-4EB35E43A9C4}"/>
                </a:ext>
              </a:extLst>
            </p:cNvPr>
            <p:cNvSpPr/>
            <p:nvPr/>
          </p:nvSpPr>
          <p:spPr>
            <a:xfrm>
              <a:off x="10705560" y="2035719"/>
              <a:ext cx="137160" cy="14036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24" name="Rectangle 23">
              <a:extLst>
                <a:ext uri="{FF2B5EF4-FFF2-40B4-BE49-F238E27FC236}">
                  <a16:creationId xmlns:a16="http://schemas.microsoft.com/office/drawing/2014/main" id="{C9EB349A-8592-4899-5039-7DC136A47877}"/>
                </a:ext>
              </a:extLst>
            </p:cNvPr>
            <p:cNvSpPr/>
            <p:nvPr/>
          </p:nvSpPr>
          <p:spPr>
            <a:xfrm>
              <a:off x="11283455" y="2035719"/>
              <a:ext cx="137160" cy="140368"/>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25" name="TextBox 24">
              <a:extLst>
                <a:ext uri="{FF2B5EF4-FFF2-40B4-BE49-F238E27FC236}">
                  <a16:creationId xmlns:a16="http://schemas.microsoft.com/office/drawing/2014/main" id="{115C0079-FD93-A4B4-26E7-860293EA4372}"/>
                </a:ext>
              </a:extLst>
            </p:cNvPr>
            <p:cNvSpPr txBox="1"/>
            <p:nvPr/>
          </p:nvSpPr>
          <p:spPr>
            <a:xfrm>
              <a:off x="9166016" y="2013570"/>
              <a:ext cx="113855" cy="184666"/>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ontserrat"/>
                  <a:ea typeface="+mn-ea"/>
                  <a:cs typeface="+mn-cs"/>
                </a:rPr>
                <a:t>1</a:t>
              </a:r>
            </a:p>
          </p:txBody>
        </p:sp>
        <p:sp>
          <p:nvSpPr>
            <p:cNvPr id="26" name="TextBox 25">
              <a:extLst>
                <a:ext uri="{FF2B5EF4-FFF2-40B4-BE49-F238E27FC236}">
                  <a16:creationId xmlns:a16="http://schemas.microsoft.com/office/drawing/2014/main" id="{D7CE5E55-5E24-1BE2-CAC6-58A1D68BEDE6}"/>
                </a:ext>
              </a:extLst>
            </p:cNvPr>
            <p:cNvSpPr txBox="1"/>
            <p:nvPr/>
          </p:nvSpPr>
          <p:spPr>
            <a:xfrm>
              <a:off x="9741648" y="2013570"/>
              <a:ext cx="113855" cy="184666"/>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ontserrat"/>
                  <a:ea typeface="+mn-ea"/>
                  <a:cs typeface="+mn-cs"/>
                </a:rPr>
                <a:t>2</a:t>
              </a:r>
            </a:p>
          </p:txBody>
        </p:sp>
        <p:sp>
          <p:nvSpPr>
            <p:cNvPr id="27" name="TextBox 26">
              <a:extLst>
                <a:ext uri="{FF2B5EF4-FFF2-40B4-BE49-F238E27FC236}">
                  <a16:creationId xmlns:a16="http://schemas.microsoft.com/office/drawing/2014/main" id="{11155699-5FA4-D9F6-DBD9-EEC5862DCA39}"/>
                </a:ext>
              </a:extLst>
            </p:cNvPr>
            <p:cNvSpPr txBox="1"/>
            <p:nvPr/>
          </p:nvSpPr>
          <p:spPr>
            <a:xfrm>
              <a:off x="10317279" y="2013570"/>
              <a:ext cx="113855" cy="184666"/>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ontserrat"/>
                  <a:ea typeface="+mn-ea"/>
                  <a:cs typeface="+mn-cs"/>
                </a:rPr>
                <a:t>3</a:t>
              </a:r>
            </a:p>
          </p:txBody>
        </p:sp>
        <p:sp>
          <p:nvSpPr>
            <p:cNvPr id="28" name="TextBox 27">
              <a:extLst>
                <a:ext uri="{FF2B5EF4-FFF2-40B4-BE49-F238E27FC236}">
                  <a16:creationId xmlns:a16="http://schemas.microsoft.com/office/drawing/2014/main" id="{187A9D93-E94B-6F80-E72A-F6F76D69E187}"/>
                </a:ext>
              </a:extLst>
            </p:cNvPr>
            <p:cNvSpPr txBox="1"/>
            <p:nvPr/>
          </p:nvSpPr>
          <p:spPr>
            <a:xfrm>
              <a:off x="10892911" y="2013570"/>
              <a:ext cx="113855" cy="184666"/>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ontserrat"/>
                  <a:ea typeface="+mn-ea"/>
                  <a:cs typeface="+mn-cs"/>
                </a:rPr>
                <a:t>4</a:t>
              </a:r>
            </a:p>
          </p:txBody>
        </p:sp>
        <p:sp>
          <p:nvSpPr>
            <p:cNvPr id="29" name="TextBox 28">
              <a:extLst>
                <a:ext uri="{FF2B5EF4-FFF2-40B4-BE49-F238E27FC236}">
                  <a16:creationId xmlns:a16="http://schemas.microsoft.com/office/drawing/2014/main" id="{A14C8C48-9037-B250-C578-30108EC6033D}"/>
                </a:ext>
              </a:extLst>
            </p:cNvPr>
            <p:cNvSpPr txBox="1"/>
            <p:nvPr/>
          </p:nvSpPr>
          <p:spPr>
            <a:xfrm>
              <a:off x="11468543" y="2013570"/>
              <a:ext cx="113855" cy="184666"/>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ontserrat"/>
                  <a:ea typeface="+mn-ea"/>
                  <a:cs typeface="+mn-cs"/>
                </a:rPr>
                <a:t>5</a:t>
              </a:r>
            </a:p>
          </p:txBody>
        </p:sp>
      </p:grpSp>
      <p:grpSp>
        <p:nvGrpSpPr>
          <p:cNvPr id="30" name="Group 29">
            <a:extLst>
              <a:ext uri="{FF2B5EF4-FFF2-40B4-BE49-F238E27FC236}">
                <a16:creationId xmlns:a16="http://schemas.microsoft.com/office/drawing/2014/main" id="{CD166D39-DEF1-AB73-8D30-F30E621ABF89}"/>
              </a:ext>
            </a:extLst>
          </p:cNvPr>
          <p:cNvGrpSpPr/>
          <p:nvPr/>
        </p:nvGrpSpPr>
        <p:grpSpPr>
          <a:xfrm>
            <a:off x="609601" y="1566532"/>
            <a:ext cx="571759" cy="209438"/>
            <a:chOff x="612215" y="3436053"/>
            <a:chExt cx="954475" cy="344047"/>
          </a:xfrm>
        </p:grpSpPr>
        <p:sp>
          <p:nvSpPr>
            <p:cNvPr id="31" name="Parallelogram 30">
              <a:extLst>
                <a:ext uri="{FF2B5EF4-FFF2-40B4-BE49-F238E27FC236}">
                  <a16:creationId xmlns:a16="http://schemas.microsoft.com/office/drawing/2014/main" id="{BF9BC927-E4DF-9FAB-1E0E-72A5B1CAC2B7}"/>
                </a:ext>
              </a:extLst>
            </p:cNvPr>
            <p:cNvSpPr/>
            <p:nvPr/>
          </p:nvSpPr>
          <p:spPr>
            <a:xfrm>
              <a:off x="1133302" y="3436053"/>
              <a:ext cx="433388" cy="344047"/>
            </a:xfrm>
            <a:prstGeom prst="parallelogram">
              <a:avLst>
                <a:gd name="adj" fmla="val 7812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32" name="Parallelogram 31">
              <a:extLst>
                <a:ext uri="{FF2B5EF4-FFF2-40B4-BE49-F238E27FC236}">
                  <a16:creationId xmlns:a16="http://schemas.microsoft.com/office/drawing/2014/main" id="{211E3901-4BE6-8FED-7C5D-E6F9F3C11897}"/>
                </a:ext>
              </a:extLst>
            </p:cNvPr>
            <p:cNvSpPr/>
            <p:nvPr/>
          </p:nvSpPr>
          <p:spPr>
            <a:xfrm>
              <a:off x="858906" y="3436053"/>
              <a:ext cx="378317" cy="344047"/>
            </a:xfrm>
            <a:prstGeom prst="parallelogram">
              <a:avLst>
                <a:gd name="adj" fmla="val 78127"/>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ontserrat"/>
                <a:ea typeface="+mn-ea"/>
                <a:cs typeface="+mn-cs"/>
              </a:endParaRPr>
            </a:p>
          </p:txBody>
        </p:sp>
        <p:sp>
          <p:nvSpPr>
            <p:cNvPr id="33" name="Parallelogram 32">
              <a:extLst>
                <a:ext uri="{FF2B5EF4-FFF2-40B4-BE49-F238E27FC236}">
                  <a16:creationId xmlns:a16="http://schemas.microsoft.com/office/drawing/2014/main" id="{7ED743FC-5CE1-487B-6EAD-0E568D91C54F}"/>
                </a:ext>
              </a:extLst>
            </p:cNvPr>
            <p:cNvSpPr/>
            <p:nvPr/>
          </p:nvSpPr>
          <p:spPr>
            <a:xfrm>
              <a:off x="612215" y="3436053"/>
              <a:ext cx="350612" cy="344047"/>
            </a:xfrm>
            <a:prstGeom prst="parallelogram">
              <a:avLst>
                <a:gd name="adj" fmla="val 78127"/>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ontserrat"/>
                <a:ea typeface="+mn-ea"/>
                <a:cs typeface="+mn-cs"/>
              </a:endParaRPr>
            </a:p>
          </p:txBody>
        </p:sp>
      </p:grpSp>
    </p:spTree>
    <p:extLst>
      <p:ext uri="{BB962C8B-B14F-4D97-AF65-F5344CB8AC3E}">
        <p14:creationId xmlns:p14="http://schemas.microsoft.com/office/powerpoint/2010/main" val="420499699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D380FAE-42FC-BDB4-45EE-43BBBA712023}"/>
              </a:ext>
            </a:extLst>
          </p:cNvPr>
          <p:cNvSpPr/>
          <p:nvPr/>
        </p:nvSpPr>
        <p:spPr>
          <a:xfrm>
            <a:off x="8842549" y="2057297"/>
            <a:ext cx="2739851" cy="3952978"/>
          </a:xfrm>
          <a:prstGeom prst="rect">
            <a:avLst/>
          </a:prstGeom>
          <a:solidFill>
            <a:srgbClr val="F8F9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36D4CE31-BDE4-A37F-DC55-5E7BA3B5D550}"/>
              </a:ext>
            </a:extLst>
          </p:cNvPr>
          <p:cNvSpPr>
            <a:spLocks noGrp="1"/>
          </p:cNvSpPr>
          <p:nvPr>
            <p:ph type="body" sz="quarter" idx="18"/>
          </p:nvPr>
        </p:nvSpPr>
        <p:spPr>
          <a:xfrm>
            <a:off x="3197860" y="6279450"/>
            <a:ext cx="5796280" cy="166199"/>
          </a:xfrm>
        </p:spPr>
        <p:txBody>
          <a:bodyPr>
            <a:normAutofit fontScale="92500"/>
          </a:bodyPr>
          <a:lstStyle/>
          <a:p>
            <a:r>
              <a:rPr lang="en-US" dirty="0"/>
              <a:t>A Waterfall Breakdown of Revenue Gains, Cost Savings, and Investment Costs</a:t>
            </a:r>
          </a:p>
        </p:txBody>
      </p:sp>
      <p:sp>
        <p:nvSpPr>
          <p:cNvPr id="4" name="Text Placeholder 3">
            <a:extLst>
              <a:ext uri="{FF2B5EF4-FFF2-40B4-BE49-F238E27FC236}">
                <a16:creationId xmlns:a16="http://schemas.microsoft.com/office/drawing/2014/main" id="{3EAED233-3781-9127-2164-24B717290A9B}"/>
              </a:ext>
            </a:extLst>
          </p:cNvPr>
          <p:cNvSpPr>
            <a:spLocks noGrp="1"/>
          </p:cNvSpPr>
          <p:nvPr>
            <p:ph type="body" sz="quarter" idx="19"/>
          </p:nvPr>
        </p:nvSpPr>
        <p:spPr>
          <a:xfrm>
            <a:off x="609599" y="6251750"/>
            <a:ext cx="286613" cy="221599"/>
          </a:xfrm>
        </p:spPr>
        <p:txBody>
          <a:bodyPr>
            <a:normAutofit/>
          </a:bodyPr>
          <a:lstStyle/>
          <a:p>
            <a:r>
              <a:rPr lang="en-US" dirty="0"/>
              <a:t>01</a:t>
            </a:r>
          </a:p>
        </p:txBody>
      </p:sp>
      <p:sp>
        <p:nvSpPr>
          <p:cNvPr id="2" name="Text Placeholder 1">
            <a:extLst>
              <a:ext uri="{FF2B5EF4-FFF2-40B4-BE49-F238E27FC236}">
                <a16:creationId xmlns:a16="http://schemas.microsoft.com/office/drawing/2014/main" id="{03314F65-8915-9464-0FB7-52B27D7A2943}"/>
              </a:ext>
            </a:extLst>
          </p:cNvPr>
          <p:cNvSpPr>
            <a:spLocks noGrp="1"/>
          </p:cNvSpPr>
          <p:nvPr>
            <p:ph type="body" sz="quarter" idx="16"/>
          </p:nvPr>
        </p:nvSpPr>
        <p:spPr>
          <a:xfrm>
            <a:off x="946152" y="6279450"/>
            <a:ext cx="2203446" cy="166199"/>
          </a:xfrm>
        </p:spPr>
        <p:txBody>
          <a:bodyPr>
            <a:normAutofit/>
          </a:bodyPr>
          <a:lstStyle/>
          <a:p>
            <a:r>
              <a:rPr lang="en-US" dirty="0"/>
              <a:t>Introduction</a:t>
            </a:r>
          </a:p>
        </p:txBody>
      </p:sp>
      <p:sp>
        <p:nvSpPr>
          <p:cNvPr id="5" name="Slide Number Placeholder 4">
            <a:extLst>
              <a:ext uri="{FF2B5EF4-FFF2-40B4-BE49-F238E27FC236}">
                <a16:creationId xmlns:a16="http://schemas.microsoft.com/office/drawing/2014/main" id="{7B304363-292F-E394-A564-FACC057D8758}"/>
              </a:ext>
            </a:extLst>
          </p:cNvPr>
          <p:cNvSpPr>
            <a:spLocks noGrp="1"/>
          </p:cNvSpPr>
          <p:nvPr>
            <p:ph type="sldNum" sz="quarter" idx="4"/>
          </p:nvPr>
        </p:nvSpPr>
        <p:spPr>
          <a:xfrm>
            <a:off x="11295787" y="6251750"/>
            <a:ext cx="286611" cy="189270"/>
          </a:xfrm>
        </p:spPr>
        <p:txBody>
          <a:bodyPr/>
          <a:lstStyle/>
          <a:p>
            <a:pPr lvl="0"/>
            <a:fld id="{E494F7E3-3625-40F1-897C-DFFB67D50095}" type="slidenum">
              <a:rPr lang="en-US" noProof="0" smtClean="0"/>
              <a:pPr lvl="0"/>
              <a:t>81</a:t>
            </a:fld>
            <a:endParaRPr lang="en-US" noProof="0"/>
          </a:p>
        </p:txBody>
      </p:sp>
      <p:sp>
        <p:nvSpPr>
          <p:cNvPr id="6" name="Text Placeholder 5">
            <a:extLst>
              <a:ext uri="{FF2B5EF4-FFF2-40B4-BE49-F238E27FC236}">
                <a16:creationId xmlns:a16="http://schemas.microsoft.com/office/drawing/2014/main" id="{07D2FBFF-DD2E-C1D2-066C-5695DE5DEC64}"/>
              </a:ext>
            </a:extLst>
          </p:cNvPr>
          <p:cNvSpPr>
            <a:spLocks noGrp="1"/>
          </p:cNvSpPr>
          <p:nvPr>
            <p:ph type="body" sz="quarter" idx="15"/>
          </p:nvPr>
        </p:nvSpPr>
        <p:spPr>
          <a:xfrm>
            <a:off x="609600" y="390525"/>
            <a:ext cx="10972800" cy="760413"/>
          </a:xfrm>
        </p:spPr>
        <p:txBody>
          <a:bodyPr>
            <a:noAutofit/>
          </a:bodyPr>
          <a:lstStyle/>
          <a:p>
            <a:r>
              <a:rPr lang="en-US" dirty="0"/>
              <a:t>Heat Map of Digital Transformation Priorities and Business Impact Levels</a:t>
            </a:r>
          </a:p>
        </p:txBody>
      </p:sp>
      <mc:AlternateContent xmlns:mc="http://schemas.openxmlformats.org/markup-compatibility/2006" xmlns:cx1="http://schemas.microsoft.com/office/drawing/2015/9/8/chartex">
        <mc:Choice Requires="cx1">
          <p:graphicFrame>
            <p:nvGraphicFramePr>
              <p:cNvPr id="9" name="Chart 8">
                <a:extLst>
                  <a:ext uri="{FF2B5EF4-FFF2-40B4-BE49-F238E27FC236}">
                    <a16:creationId xmlns:a16="http://schemas.microsoft.com/office/drawing/2014/main" id="{DC050FF4-8E3F-CB33-3366-3A29776A99D8}"/>
                  </a:ext>
                </a:extLst>
              </p:cNvPr>
              <p:cNvGraphicFramePr>
                <a:graphicFrameLocks/>
              </p:cNvGraphicFramePr>
              <p:nvPr>
                <p:extLst>
                  <p:ext uri="{D42A27DB-BD31-4B8C-83A1-F6EECF244321}">
                    <p14:modId xmlns:p14="http://schemas.microsoft.com/office/powerpoint/2010/main" val="524724130"/>
                  </p:ext>
                </p:extLst>
              </p:nvPr>
            </p:nvGraphicFramePr>
            <p:xfrm>
              <a:off x="609599" y="2057297"/>
              <a:ext cx="8075526" cy="3690255"/>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9" name="Chart 8">
                <a:extLst>
                  <a:ext uri="{FF2B5EF4-FFF2-40B4-BE49-F238E27FC236}">
                    <a16:creationId xmlns:a16="http://schemas.microsoft.com/office/drawing/2014/main" id="{DC050FF4-8E3F-CB33-3366-3A29776A99D8}"/>
                  </a:ext>
                </a:extLst>
              </p:cNvPr>
              <p:cNvPicPr>
                <a:picLocks noGrp="1" noRot="1" noChangeAspect="1" noMove="1" noResize="1" noEditPoints="1" noAdjustHandles="1" noChangeArrowheads="1" noChangeShapeType="1"/>
              </p:cNvPicPr>
              <p:nvPr/>
            </p:nvPicPr>
            <p:blipFill>
              <a:blip r:embed="rId3"/>
              <a:stretch>
                <a:fillRect/>
              </a:stretch>
            </p:blipFill>
            <p:spPr>
              <a:xfrm>
                <a:off x="609599" y="2057297"/>
                <a:ext cx="8075526" cy="3690255"/>
              </a:xfrm>
              <a:prstGeom prst="rect">
                <a:avLst/>
              </a:prstGeom>
            </p:spPr>
          </p:pic>
        </mc:Fallback>
      </mc:AlternateContent>
      <p:sp>
        <p:nvSpPr>
          <p:cNvPr id="10" name="Text Placeholder 44">
            <a:extLst>
              <a:ext uri="{FF2B5EF4-FFF2-40B4-BE49-F238E27FC236}">
                <a16:creationId xmlns:a16="http://schemas.microsoft.com/office/drawing/2014/main" id="{857BECC9-6C63-76CD-885E-A7720EE29804}"/>
              </a:ext>
            </a:extLst>
          </p:cNvPr>
          <p:cNvSpPr txBox="1">
            <a:spLocks/>
          </p:cNvSpPr>
          <p:nvPr/>
        </p:nvSpPr>
        <p:spPr>
          <a:xfrm>
            <a:off x="1283480" y="1560451"/>
            <a:ext cx="10298920" cy="221599"/>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chemeClr val="tx2"/>
                </a:solidFill>
                <a:effectLst/>
                <a:uLnTx/>
                <a:uFillTx/>
                <a:latin typeface="Montserrat SemiBold" pitchFamily="2" charset="0"/>
                <a:ea typeface="+mn-ea"/>
                <a:cs typeface="+mn-cs"/>
              </a:rPr>
              <a:t>A Waterfall Breakdown of Revenue Gains, Cost Savings, and Investment Costs</a:t>
            </a:r>
          </a:p>
        </p:txBody>
      </p:sp>
      <p:sp>
        <p:nvSpPr>
          <p:cNvPr id="16" name="TextBox 15">
            <a:extLst>
              <a:ext uri="{FF2B5EF4-FFF2-40B4-BE49-F238E27FC236}">
                <a16:creationId xmlns:a16="http://schemas.microsoft.com/office/drawing/2014/main" id="{36ECFCAA-A2BA-0A2F-3911-5BCAA3E569E0}"/>
              </a:ext>
            </a:extLst>
          </p:cNvPr>
          <p:cNvSpPr txBox="1"/>
          <p:nvPr/>
        </p:nvSpPr>
        <p:spPr>
          <a:xfrm>
            <a:off x="8994775" y="2546813"/>
            <a:ext cx="2430201" cy="3353547"/>
          </a:xfrm>
          <a:prstGeom prst="rect">
            <a:avLst/>
          </a:prstGeom>
          <a:noFill/>
        </p:spPr>
        <p:txBody>
          <a:bodyPr wrap="square" lIns="0" tIns="0" rIns="0" bIns="0">
            <a:no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2"/>
                </a:solidFill>
                <a:effectLst/>
                <a:uLnTx/>
                <a:uFillTx/>
                <a:latin typeface="Montserrat"/>
                <a:ea typeface="+mn-ea"/>
                <a:cs typeface="+mn-cs"/>
              </a:rPr>
              <a:t>This waterfall chart visually outlines how various components of a digital transformation strategy contribute to overall business performance. Starting from a baseline revenue of $100M in 2021, the chart shows incremental gains from revenue growth and operational savings, offsets from digital investments, and additional contributions from new digital product sales — resulting in a net financial gain of $38M by 2025.</a:t>
            </a:r>
          </a:p>
        </p:txBody>
      </p:sp>
      <p:sp>
        <p:nvSpPr>
          <p:cNvPr id="17" name="TextBox 16">
            <a:extLst>
              <a:ext uri="{FF2B5EF4-FFF2-40B4-BE49-F238E27FC236}">
                <a16:creationId xmlns:a16="http://schemas.microsoft.com/office/drawing/2014/main" id="{227AAE28-7296-1416-02A8-ACF0328A926E}"/>
              </a:ext>
            </a:extLst>
          </p:cNvPr>
          <p:cNvSpPr txBox="1"/>
          <p:nvPr/>
        </p:nvSpPr>
        <p:spPr>
          <a:xfrm>
            <a:off x="7487487" y="4024140"/>
            <a:ext cx="850900" cy="16158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Montserrat"/>
                <a:ea typeface="+mn-ea"/>
                <a:cs typeface="+mn-cs"/>
              </a:rPr>
              <a:t>(Net Gain)</a:t>
            </a:r>
          </a:p>
        </p:txBody>
      </p:sp>
      <p:pic>
        <p:nvPicPr>
          <p:cNvPr id="7" name="Graphic 6">
            <a:extLst>
              <a:ext uri="{FF2B5EF4-FFF2-40B4-BE49-F238E27FC236}">
                <a16:creationId xmlns:a16="http://schemas.microsoft.com/office/drawing/2014/main" id="{67180314-8FF6-43FC-84C8-A74C9992DC6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94775" y="2209605"/>
            <a:ext cx="246221" cy="246221"/>
          </a:xfrm>
          <a:prstGeom prst="rect">
            <a:avLst/>
          </a:prstGeom>
        </p:spPr>
      </p:pic>
      <p:sp>
        <p:nvSpPr>
          <p:cNvPr id="8" name="TextBox 7">
            <a:extLst>
              <a:ext uri="{FF2B5EF4-FFF2-40B4-BE49-F238E27FC236}">
                <a16:creationId xmlns:a16="http://schemas.microsoft.com/office/drawing/2014/main" id="{D4ED679F-8601-7254-E4AB-18751064F837}"/>
              </a:ext>
            </a:extLst>
          </p:cNvPr>
          <p:cNvSpPr txBox="1"/>
          <p:nvPr/>
        </p:nvSpPr>
        <p:spPr>
          <a:xfrm>
            <a:off x="9315450" y="2228600"/>
            <a:ext cx="2109526" cy="246221"/>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accent4"/>
                </a:solidFill>
                <a:effectLst/>
                <a:uLnTx/>
                <a:uFillTx/>
                <a:latin typeface="Montserrat SemiBold" pitchFamily="2" charset="0"/>
              </a:rPr>
              <a:t>Key Takeaway</a:t>
            </a:r>
          </a:p>
        </p:txBody>
      </p:sp>
      <p:grpSp>
        <p:nvGrpSpPr>
          <p:cNvPr id="24" name="Group 23">
            <a:extLst>
              <a:ext uri="{FF2B5EF4-FFF2-40B4-BE49-F238E27FC236}">
                <a16:creationId xmlns:a16="http://schemas.microsoft.com/office/drawing/2014/main" id="{500B041E-6E96-19FA-CB7C-1244E5DE2714}"/>
              </a:ext>
            </a:extLst>
          </p:cNvPr>
          <p:cNvGrpSpPr/>
          <p:nvPr/>
        </p:nvGrpSpPr>
        <p:grpSpPr>
          <a:xfrm>
            <a:off x="609601" y="1566532"/>
            <a:ext cx="571759" cy="209438"/>
            <a:chOff x="612215" y="3436053"/>
            <a:chExt cx="954475" cy="344047"/>
          </a:xfrm>
        </p:grpSpPr>
        <p:sp>
          <p:nvSpPr>
            <p:cNvPr id="25" name="Parallelogram 24">
              <a:extLst>
                <a:ext uri="{FF2B5EF4-FFF2-40B4-BE49-F238E27FC236}">
                  <a16:creationId xmlns:a16="http://schemas.microsoft.com/office/drawing/2014/main" id="{DEAC3EA3-FCA0-632B-15A1-912582973499}"/>
                </a:ext>
              </a:extLst>
            </p:cNvPr>
            <p:cNvSpPr/>
            <p:nvPr/>
          </p:nvSpPr>
          <p:spPr>
            <a:xfrm>
              <a:off x="1133302" y="3436053"/>
              <a:ext cx="433388" cy="344047"/>
            </a:xfrm>
            <a:prstGeom prst="parallelogram">
              <a:avLst>
                <a:gd name="adj" fmla="val 7812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26" name="Parallelogram 25">
              <a:extLst>
                <a:ext uri="{FF2B5EF4-FFF2-40B4-BE49-F238E27FC236}">
                  <a16:creationId xmlns:a16="http://schemas.microsoft.com/office/drawing/2014/main" id="{95B8F0C1-C5F8-2797-EC2E-26524DA8253C}"/>
                </a:ext>
              </a:extLst>
            </p:cNvPr>
            <p:cNvSpPr/>
            <p:nvPr/>
          </p:nvSpPr>
          <p:spPr>
            <a:xfrm>
              <a:off x="858906" y="3436053"/>
              <a:ext cx="378317" cy="344047"/>
            </a:xfrm>
            <a:prstGeom prst="parallelogram">
              <a:avLst>
                <a:gd name="adj" fmla="val 78127"/>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ontserrat"/>
                <a:ea typeface="+mn-ea"/>
                <a:cs typeface="+mn-cs"/>
              </a:endParaRPr>
            </a:p>
          </p:txBody>
        </p:sp>
        <p:sp>
          <p:nvSpPr>
            <p:cNvPr id="27" name="Parallelogram 26">
              <a:extLst>
                <a:ext uri="{FF2B5EF4-FFF2-40B4-BE49-F238E27FC236}">
                  <a16:creationId xmlns:a16="http://schemas.microsoft.com/office/drawing/2014/main" id="{63BAFEA4-083E-89CF-756F-55805EA568FA}"/>
                </a:ext>
              </a:extLst>
            </p:cNvPr>
            <p:cNvSpPr/>
            <p:nvPr/>
          </p:nvSpPr>
          <p:spPr>
            <a:xfrm>
              <a:off x="612215" y="3436053"/>
              <a:ext cx="350612" cy="344047"/>
            </a:xfrm>
            <a:prstGeom prst="parallelogram">
              <a:avLst>
                <a:gd name="adj" fmla="val 78127"/>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ontserrat"/>
                <a:ea typeface="+mn-ea"/>
                <a:cs typeface="+mn-cs"/>
              </a:endParaRPr>
            </a:p>
          </p:txBody>
        </p:sp>
      </p:grpSp>
    </p:spTree>
    <p:extLst>
      <p:ext uri="{BB962C8B-B14F-4D97-AF65-F5344CB8AC3E}">
        <p14:creationId xmlns:p14="http://schemas.microsoft.com/office/powerpoint/2010/main" val="285094612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Rectangle 107">
            <a:extLst>
              <a:ext uri="{FF2B5EF4-FFF2-40B4-BE49-F238E27FC236}">
                <a16:creationId xmlns:a16="http://schemas.microsoft.com/office/drawing/2014/main" id="{83C4F846-BFE8-6FF8-BE0D-CA856DB208A3}"/>
              </a:ext>
            </a:extLst>
          </p:cNvPr>
          <p:cNvSpPr/>
          <p:nvPr/>
        </p:nvSpPr>
        <p:spPr>
          <a:xfrm>
            <a:off x="609598" y="2071382"/>
            <a:ext cx="5486401" cy="3706002"/>
          </a:xfrm>
          <a:prstGeom prst="rect">
            <a:avLst/>
          </a:prstGeom>
          <a:solidFill>
            <a:srgbClr val="082A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69" name="TextBox 68">
            <a:extLst>
              <a:ext uri="{FF2B5EF4-FFF2-40B4-BE49-F238E27FC236}">
                <a16:creationId xmlns:a16="http://schemas.microsoft.com/office/drawing/2014/main" id="{D38C4974-E402-840B-D49E-FBF79EA2A73A}"/>
              </a:ext>
            </a:extLst>
          </p:cNvPr>
          <p:cNvSpPr txBox="1"/>
          <p:nvPr/>
        </p:nvSpPr>
        <p:spPr>
          <a:xfrm>
            <a:off x="6260952" y="5144175"/>
            <a:ext cx="5321448" cy="616964"/>
          </a:xfrm>
          <a:prstGeom prst="rect">
            <a:avLst/>
          </a:prstGeom>
          <a:noFill/>
        </p:spPr>
        <p:txBody>
          <a:bodyPr wrap="square" lIns="0" tIns="0" rIns="0" bIns="0">
            <a:no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Montserrat"/>
                <a:ea typeface="+mn-ea"/>
                <a:cs typeface="+mn-cs"/>
              </a:rPr>
              <a:t>Most organizations fall somewhere between Tactical Winners and Potential Players. True value comes when high digital maturity is matched with clear, measurable business outcomes.</a:t>
            </a:r>
          </a:p>
        </p:txBody>
      </p:sp>
      <p:grpSp>
        <p:nvGrpSpPr>
          <p:cNvPr id="107" name="Group 106">
            <a:extLst>
              <a:ext uri="{FF2B5EF4-FFF2-40B4-BE49-F238E27FC236}">
                <a16:creationId xmlns:a16="http://schemas.microsoft.com/office/drawing/2014/main" id="{3BA0E557-176B-6B0D-CF6C-C0DDF418A7CD}"/>
              </a:ext>
            </a:extLst>
          </p:cNvPr>
          <p:cNvGrpSpPr/>
          <p:nvPr/>
        </p:nvGrpSpPr>
        <p:grpSpPr>
          <a:xfrm>
            <a:off x="549782" y="2170196"/>
            <a:ext cx="5379789" cy="3543958"/>
            <a:chOff x="549782" y="2398796"/>
            <a:chExt cx="5586807" cy="3543958"/>
          </a:xfrm>
        </p:grpSpPr>
        <p:sp>
          <p:nvSpPr>
            <p:cNvPr id="70" name="TextBox 69">
              <a:extLst>
                <a:ext uri="{FF2B5EF4-FFF2-40B4-BE49-F238E27FC236}">
                  <a16:creationId xmlns:a16="http://schemas.microsoft.com/office/drawing/2014/main" id="{C4CE2100-9572-7732-D701-52AB26CF6A71}"/>
                </a:ext>
              </a:extLst>
            </p:cNvPr>
            <p:cNvSpPr txBox="1"/>
            <p:nvPr/>
          </p:nvSpPr>
          <p:spPr>
            <a:xfrm>
              <a:off x="2378186" y="5811238"/>
              <a:ext cx="1876823" cy="131516"/>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Montserrat SemiBold" pitchFamily="2" charset="0"/>
                  <a:ea typeface="+mn-ea"/>
                  <a:cs typeface="+mn-cs"/>
                </a:rPr>
                <a:t>Low Maturity</a:t>
              </a:r>
            </a:p>
          </p:txBody>
        </p:sp>
        <p:sp>
          <p:nvSpPr>
            <p:cNvPr id="71" name="TextBox 70">
              <a:extLst>
                <a:ext uri="{FF2B5EF4-FFF2-40B4-BE49-F238E27FC236}">
                  <a16:creationId xmlns:a16="http://schemas.microsoft.com/office/drawing/2014/main" id="{386C640D-A56C-08E6-25D7-B7CCD8C3E4E6}"/>
                </a:ext>
              </a:extLst>
            </p:cNvPr>
            <p:cNvSpPr txBox="1"/>
            <p:nvPr/>
          </p:nvSpPr>
          <p:spPr>
            <a:xfrm>
              <a:off x="2303752" y="2398796"/>
              <a:ext cx="2025692" cy="131516"/>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Montserrat SemiBold" pitchFamily="2" charset="0"/>
                  <a:ea typeface="+mn-ea"/>
                  <a:cs typeface="+mn-cs"/>
                </a:rPr>
                <a:t>High Maturity</a:t>
              </a:r>
            </a:p>
          </p:txBody>
        </p:sp>
        <p:sp>
          <p:nvSpPr>
            <p:cNvPr id="72" name="TextBox 71">
              <a:extLst>
                <a:ext uri="{FF2B5EF4-FFF2-40B4-BE49-F238E27FC236}">
                  <a16:creationId xmlns:a16="http://schemas.microsoft.com/office/drawing/2014/main" id="{68C43D98-FBD1-62E8-A644-B8CF6B47C402}"/>
                </a:ext>
              </a:extLst>
            </p:cNvPr>
            <p:cNvSpPr txBox="1"/>
            <p:nvPr/>
          </p:nvSpPr>
          <p:spPr>
            <a:xfrm>
              <a:off x="5015940" y="4116482"/>
              <a:ext cx="1120649" cy="131516"/>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Montserrat SemiBold" pitchFamily="2" charset="0"/>
                  <a:ea typeface="+mn-ea"/>
                  <a:cs typeface="+mn-cs"/>
                </a:rPr>
                <a:t>High Value</a:t>
              </a:r>
            </a:p>
          </p:txBody>
        </p:sp>
        <p:sp>
          <p:nvSpPr>
            <p:cNvPr id="73" name="TextBox 72">
              <a:extLst>
                <a:ext uri="{FF2B5EF4-FFF2-40B4-BE49-F238E27FC236}">
                  <a16:creationId xmlns:a16="http://schemas.microsoft.com/office/drawing/2014/main" id="{9A93754F-F6FC-FFA8-FB5D-2E97AC50D101}"/>
                </a:ext>
              </a:extLst>
            </p:cNvPr>
            <p:cNvSpPr txBox="1"/>
            <p:nvPr/>
          </p:nvSpPr>
          <p:spPr>
            <a:xfrm>
              <a:off x="549782" y="4116482"/>
              <a:ext cx="1058308" cy="131516"/>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Montserrat SemiBold" pitchFamily="2" charset="0"/>
                  <a:ea typeface="+mn-ea"/>
                  <a:cs typeface="+mn-cs"/>
                </a:rPr>
                <a:t>Low Value</a:t>
              </a:r>
            </a:p>
          </p:txBody>
        </p:sp>
        <p:sp>
          <p:nvSpPr>
            <p:cNvPr id="74" name="TextBox 73">
              <a:extLst>
                <a:ext uri="{FF2B5EF4-FFF2-40B4-BE49-F238E27FC236}">
                  <a16:creationId xmlns:a16="http://schemas.microsoft.com/office/drawing/2014/main" id="{E953D420-CA20-0456-9C6E-E5877B56981E}"/>
                </a:ext>
              </a:extLst>
            </p:cNvPr>
            <p:cNvSpPr txBox="1"/>
            <p:nvPr/>
          </p:nvSpPr>
          <p:spPr>
            <a:xfrm>
              <a:off x="4373917" y="5305341"/>
              <a:ext cx="1270299" cy="474169"/>
            </a:xfrm>
            <a:prstGeom prst="rect">
              <a:avLst/>
            </a:prstGeom>
            <a:noFill/>
          </p:spPr>
          <p:txBody>
            <a:bodyPr wrap="square" lIns="0" tIns="0" rIns="0" bIns="0">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8E8E8"/>
                  </a:solidFill>
                  <a:effectLst/>
                  <a:uLnTx/>
                  <a:uFillTx/>
                  <a:latin typeface="Montserrat ExtraBold" pitchFamily="2" charset="0"/>
                  <a:ea typeface="+mn-ea"/>
                  <a:cs typeface="+mn-cs"/>
                </a:rPr>
                <a:t>Tactical Winners</a:t>
              </a:r>
            </a:p>
          </p:txBody>
        </p:sp>
        <p:sp>
          <p:nvSpPr>
            <p:cNvPr id="76" name="TextBox 75">
              <a:extLst>
                <a:ext uri="{FF2B5EF4-FFF2-40B4-BE49-F238E27FC236}">
                  <a16:creationId xmlns:a16="http://schemas.microsoft.com/office/drawing/2014/main" id="{1A203F8C-B209-9C34-4F01-CD83D6CBB4FA}"/>
                </a:ext>
              </a:extLst>
            </p:cNvPr>
            <p:cNvSpPr txBox="1"/>
            <p:nvPr/>
          </p:nvSpPr>
          <p:spPr>
            <a:xfrm>
              <a:off x="4178331" y="2848671"/>
              <a:ext cx="1120648" cy="474169"/>
            </a:xfrm>
            <a:prstGeom prst="rect">
              <a:avLst/>
            </a:prstGeom>
            <a:noFill/>
          </p:spPr>
          <p:txBody>
            <a:bodyPr wrap="square" lIns="0" tIns="0" rIns="0" bIns="0">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8E8E8"/>
                  </a:solidFill>
                  <a:effectLst/>
                  <a:uLnTx/>
                  <a:uFillTx/>
                  <a:latin typeface="Montserrat ExtraBold" pitchFamily="2" charset="0"/>
                  <a:ea typeface="+mn-ea"/>
                  <a:cs typeface="+mn-cs"/>
                </a:rPr>
                <a:t>Value Leaders</a:t>
              </a:r>
            </a:p>
          </p:txBody>
        </p:sp>
        <p:sp>
          <p:nvSpPr>
            <p:cNvPr id="78" name="TextBox 77">
              <a:extLst>
                <a:ext uri="{FF2B5EF4-FFF2-40B4-BE49-F238E27FC236}">
                  <a16:creationId xmlns:a16="http://schemas.microsoft.com/office/drawing/2014/main" id="{B6336104-9660-6265-61FD-9D4E9C0459A1}"/>
                </a:ext>
              </a:extLst>
            </p:cNvPr>
            <p:cNvSpPr txBox="1"/>
            <p:nvPr/>
          </p:nvSpPr>
          <p:spPr>
            <a:xfrm>
              <a:off x="1457892" y="4928143"/>
              <a:ext cx="1058308" cy="474169"/>
            </a:xfrm>
            <a:prstGeom prst="rect">
              <a:avLst/>
            </a:prstGeom>
            <a:noFill/>
          </p:spPr>
          <p:txBody>
            <a:bodyPr wrap="square" lIns="0" tIns="0" rIns="0" bIns="0">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8E8E8"/>
                  </a:solidFill>
                  <a:effectLst/>
                  <a:uLnTx/>
                  <a:uFillTx/>
                  <a:latin typeface="Montserrat ExtraBold" pitchFamily="2" charset="0"/>
                  <a:ea typeface="+mn-ea"/>
                  <a:cs typeface="+mn-cs"/>
                </a:rPr>
                <a:t>Lagging Adopters</a:t>
              </a:r>
            </a:p>
          </p:txBody>
        </p:sp>
        <p:sp>
          <p:nvSpPr>
            <p:cNvPr id="80" name="TextBox 79">
              <a:extLst>
                <a:ext uri="{FF2B5EF4-FFF2-40B4-BE49-F238E27FC236}">
                  <a16:creationId xmlns:a16="http://schemas.microsoft.com/office/drawing/2014/main" id="{279F720A-F495-C5F0-4A10-A6C72276797A}"/>
                </a:ext>
              </a:extLst>
            </p:cNvPr>
            <p:cNvSpPr txBox="1"/>
            <p:nvPr/>
          </p:nvSpPr>
          <p:spPr>
            <a:xfrm>
              <a:off x="1768159" y="3271042"/>
              <a:ext cx="941096" cy="474169"/>
            </a:xfrm>
            <a:prstGeom prst="rect">
              <a:avLst/>
            </a:prstGeom>
            <a:noFill/>
          </p:spPr>
          <p:txBody>
            <a:bodyPr wrap="square" lIns="0" tIns="0" rIns="0" bIns="0">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8E8E8"/>
                  </a:solidFill>
                  <a:effectLst/>
                  <a:uLnTx/>
                  <a:uFillTx/>
                  <a:latin typeface="Montserrat ExtraBold" pitchFamily="2" charset="0"/>
                  <a:ea typeface="+mn-ea"/>
                  <a:cs typeface="+mn-cs"/>
                </a:rPr>
                <a:t>Potential Players</a:t>
              </a:r>
            </a:p>
          </p:txBody>
        </p:sp>
        <p:cxnSp>
          <p:nvCxnSpPr>
            <p:cNvPr id="88" name="Straight Connector 87">
              <a:extLst>
                <a:ext uri="{FF2B5EF4-FFF2-40B4-BE49-F238E27FC236}">
                  <a16:creationId xmlns:a16="http://schemas.microsoft.com/office/drawing/2014/main" id="{02DC6742-379B-BBAD-DEAD-965A1A603E3D}"/>
                </a:ext>
              </a:extLst>
            </p:cNvPr>
            <p:cNvCxnSpPr>
              <a:cxnSpLocks/>
            </p:cNvCxnSpPr>
            <p:nvPr/>
          </p:nvCxnSpPr>
          <p:spPr>
            <a:xfrm>
              <a:off x="1487798" y="4204160"/>
              <a:ext cx="3657600" cy="0"/>
            </a:xfrm>
            <a:prstGeom prst="line">
              <a:avLst/>
            </a:prstGeom>
            <a:ln w="22225">
              <a:solidFill>
                <a:schemeClr val="tx1">
                  <a:alpha val="20000"/>
                </a:schemeClr>
              </a:solidFill>
            </a:ln>
          </p:spPr>
          <p:style>
            <a:lnRef idx="2">
              <a:schemeClr val="accent1"/>
            </a:lnRef>
            <a:fillRef idx="0">
              <a:schemeClr val="accent1"/>
            </a:fillRef>
            <a:effectRef idx="1">
              <a:schemeClr val="accent1"/>
            </a:effectRef>
            <a:fontRef idx="minor">
              <a:schemeClr val="tx1"/>
            </a:fontRef>
          </p:style>
        </p:cxnSp>
        <p:cxnSp>
          <p:nvCxnSpPr>
            <p:cNvPr id="98" name="Straight Connector 97">
              <a:extLst>
                <a:ext uri="{FF2B5EF4-FFF2-40B4-BE49-F238E27FC236}">
                  <a16:creationId xmlns:a16="http://schemas.microsoft.com/office/drawing/2014/main" id="{7A001831-E1D9-57D1-48E0-95F6834D8909}"/>
                </a:ext>
              </a:extLst>
            </p:cNvPr>
            <p:cNvCxnSpPr/>
            <p:nvPr/>
          </p:nvCxnSpPr>
          <p:spPr>
            <a:xfrm>
              <a:off x="3316598" y="2626525"/>
              <a:ext cx="0" cy="3125880"/>
            </a:xfrm>
            <a:prstGeom prst="line">
              <a:avLst/>
            </a:prstGeom>
            <a:ln>
              <a:solidFill>
                <a:schemeClr val="tx1">
                  <a:alpha val="20000"/>
                </a:schemeClr>
              </a:solidFill>
            </a:ln>
          </p:spPr>
          <p:style>
            <a:lnRef idx="2">
              <a:schemeClr val="accent1"/>
            </a:lnRef>
            <a:fillRef idx="0">
              <a:schemeClr val="accent1"/>
            </a:fillRef>
            <a:effectRef idx="1">
              <a:schemeClr val="accent1"/>
            </a:effectRef>
            <a:fontRef idx="minor">
              <a:schemeClr val="tx1"/>
            </a:fontRef>
          </p:style>
        </p:cxnSp>
        <p:sp>
          <p:nvSpPr>
            <p:cNvPr id="99" name="Oval 98">
              <a:extLst>
                <a:ext uri="{FF2B5EF4-FFF2-40B4-BE49-F238E27FC236}">
                  <a16:creationId xmlns:a16="http://schemas.microsoft.com/office/drawing/2014/main" id="{D31737C9-84E8-8FB4-5F33-B9D35F5F5179}"/>
                </a:ext>
              </a:extLst>
            </p:cNvPr>
            <p:cNvSpPr/>
            <p:nvPr/>
          </p:nvSpPr>
          <p:spPr>
            <a:xfrm>
              <a:off x="4178331" y="3313535"/>
              <a:ext cx="189917" cy="185724"/>
            </a:xfrm>
            <a:prstGeom prst="ellipse">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100" name="Oval 99">
              <a:extLst>
                <a:ext uri="{FF2B5EF4-FFF2-40B4-BE49-F238E27FC236}">
                  <a16:creationId xmlns:a16="http://schemas.microsoft.com/office/drawing/2014/main" id="{95BADB69-193C-C5AA-F700-A8B35B47343B}"/>
                </a:ext>
              </a:extLst>
            </p:cNvPr>
            <p:cNvSpPr/>
            <p:nvPr/>
          </p:nvSpPr>
          <p:spPr>
            <a:xfrm>
              <a:off x="2629891" y="3633564"/>
              <a:ext cx="189917" cy="185724"/>
            </a:xfrm>
            <a:prstGeom prst="ellipse">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101" name="Oval 100">
              <a:extLst>
                <a:ext uri="{FF2B5EF4-FFF2-40B4-BE49-F238E27FC236}">
                  <a16:creationId xmlns:a16="http://schemas.microsoft.com/office/drawing/2014/main" id="{DF22231C-2892-05FE-8541-C165B750A5CE}"/>
                </a:ext>
              </a:extLst>
            </p:cNvPr>
            <p:cNvSpPr/>
            <p:nvPr/>
          </p:nvSpPr>
          <p:spPr>
            <a:xfrm>
              <a:off x="4373915" y="5033248"/>
              <a:ext cx="189917" cy="185724"/>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102" name="Oval 101">
              <a:extLst>
                <a:ext uri="{FF2B5EF4-FFF2-40B4-BE49-F238E27FC236}">
                  <a16:creationId xmlns:a16="http://schemas.microsoft.com/office/drawing/2014/main" id="{2CE1D82F-591F-AEBF-BC63-9B50AC1946BA}"/>
                </a:ext>
              </a:extLst>
            </p:cNvPr>
            <p:cNvSpPr/>
            <p:nvPr/>
          </p:nvSpPr>
          <p:spPr>
            <a:xfrm>
              <a:off x="2161488" y="4683586"/>
              <a:ext cx="189917" cy="185724"/>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grpSp>
      <p:sp>
        <p:nvSpPr>
          <p:cNvPr id="104" name="TextBox 103">
            <a:extLst>
              <a:ext uri="{FF2B5EF4-FFF2-40B4-BE49-F238E27FC236}">
                <a16:creationId xmlns:a16="http://schemas.microsoft.com/office/drawing/2014/main" id="{9C150A93-3D34-D4A5-84F0-0ADED19CBCF6}"/>
              </a:ext>
            </a:extLst>
          </p:cNvPr>
          <p:cNvSpPr txBox="1"/>
          <p:nvPr/>
        </p:nvSpPr>
        <p:spPr>
          <a:xfrm>
            <a:off x="6260952" y="2132600"/>
            <a:ext cx="5321448" cy="2251129"/>
          </a:xfrm>
          <a:prstGeom prst="rect">
            <a:avLst/>
          </a:prstGeom>
          <a:noFill/>
        </p:spPr>
        <p:txBody>
          <a:bodyPr wrap="square" lIns="0" tIns="0" rIns="0" bIns="0">
            <a:noAutofit/>
          </a:bodyPr>
          <a:lstStyle/>
          <a:p>
            <a:pPr marL="285750" marR="0" lvl="0" indent="-285750" algn="l" defTabSz="914400" rtl="0" eaLnBrk="1" fontAlgn="auto" latinLnBrk="0" hangingPunct="1">
              <a:lnSpc>
                <a:spcPct val="114000"/>
              </a:lnSpc>
              <a:spcBef>
                <a:spcPts val="0"/>
              </a:spcBef>
              <a:spcAft>
                <a:spcPts val="600"/>
              </a:spcAft>
              <a:buClr>
                <a:schemeClr val="accent1">
                  <a:lumMod val="75000"/>
                </a:schemeClr>
              </a:buClr>
              <a:buSzPct val="120000"/>
              <a:buFontTx/>
              <a:buChar char="›"/>
              <a:tabLst/>
              <a:defRPr/>
            </a:pPr>
            <a:r>
              <a:rPr kumimoji="0" lang="en-US" sz="1400" b="0" i="0" u="none" strike="noStrike" kern="1200" cap="none" spc="0" normalizeH="0" baseline="0" noProof="0" dirty="0">
                <a:ln>
                  <a:noFill/>
                </a:ln>
                <a:solidFill>
                  <a:srgbClr val="E8E8E8"/>
                </a:solidFill>
                <a:effectLst/>
                <a:uLnTx/>
                <a:uFillTx/>
                <a:latin typeface="Montserrat ExtraBold" pitchFamily="2" charset="0"/>
                <a:ea typeface="+mn-ea"/>
                <a:cs typeface="+mn-cs"/>
              </a:rPr>
              <a:t>Tactical Winners: </a:t>
            </a:r>
            <a:br>
              <a:rPr kumimoji="0" lang="en-US" sz="1400" b="0" i="0" u="none" strike="noStrike" kern="1200" cap="none" spc="0" normalizeH="0" baseline="0" noProof="0" dirty="0">
                <a:ln>
                  <a:noFill/>
                </a:ln>
                <a:solidFill>
                  <a:srgbClr val="E8E8E8"/>
                </a:solidFill>
                <a:effectLst/>
                <a:uLnTx/>
                <a:uFillTx/>
                <a:latin typeface="Montserrat ExtraBold" pitchFamily="2" charset="0"/>
                <a:ea typeface="+mn-ea"/>
                <a:cs typeface="+mn-cs"/>
              </a:rPr>
            </a:br>
            <a:r>
              <a:rPr kumimoji="0" lang="en-US" sz="1200" b="0" i="0" u="none" strike="noStrike" kern="1200" cap="none" spc="0" normalizeH="0" baseline="0" noProof="0" dirty="0">
                <a:ln>
                  <a:noFill/>
                </a:ln>
                <a:solidFill>
                  <a:prstClr val="white"/>
                </a:solidFill>
                <a:effectLst/>
                <a:uLnTx/>
                <a:uFillTx/>
                <a:latin typeface="Montserrat"/>
                <a:ea typeface="+mn-ea"/>
                <a:cs typeface="+mn-cs"/>
              </a:rPr>
              <a:t>Isolated successes with no scalable strategy. Quick</a:t>
            </a:r>
            <a:r>
              <a:rPr lang="en-US" sz="1200" dirty="0">
                <a:solidFill>
                  <a:prstClr val="white"/>
                </a:solidFill>
                <a:latin typeface="Montserrat"/>
              </a:rPr>
              <a:t> fragile</a:t>
            </a:r>
            <a:r>
              <a:rPr kumimoji="0" lang="en-US" sz="1200" b="0" i="0" u="none" strike="noStrike" kern="1200" cap="none" spc="0" normalizeH="0" baseline="0" noProof="0" dirty="0">
                <a:ln>
                  <a:noFill/>
                </a:ln>
                <a:solidFill>
                  <a:prstClr val="white"/>
                </a:solidFill>
                <a:effectLst/>
                <a:uLnTx/>
                <a:uFillTx/>
                <a:latin typeface="Montserrat"/>
                <a:ea typeface="+mn-ea"/>
                <a:cs typeface="+mn-cs"/>
              </a:rPr>
              <a:t> gains</a:t>
            </a:r>
            <a:r>
              <a:rPr lang="en-US" sz="1200" dirty="0">
                <a:solidFill>
                  <a:prstClr val="white"/>
                </a:solidFill>
                <a:latin typeface="Montserrat"/>
              </a:rPr>
              <a:t>.</a:t>
            </a:r>
            <a:endParaRPr kumimoji="0" lang="en-US" sz="1200" b="0" i="0" u="none" strike="noStrike" kern="1200" cap="none" spc="0" normalizeH="0" baseline="0" noProof="0" dirty="0">
              <a:ln>
                <a:noFill/>
              </a:ln>
              <a:solidFill>
                <a:prstClr val="white"/>
              </a:solidFill>
              <a:effectLst/>
              <a:uLnTx/>
              <a:uFillTx/>
              <a:latin typeface="Montserrat"/>
              <a:ea typeface="+mn-ea"/>
              <a:cs typeface="+mn-cs"/>
            </a:endParaRPr>
          </a:p>
          <a:p>
            <a:pPr marL="285750" marR="0" lvl="0" indent="-285750" algn="l" defTabSz="914400" rtl="0" eaLnBrk="1" fontAlgn="auto" latinLnBrk="0" hangingPunct="1">
              <a:lnSpc>
                <a:spcPct val="114000"/>
              </a:lnSpc>
              <a:spcBef>
                <a:spcPts val="0"/>
              </a:spcBef>
              <a:spcAft>
                <a:spcPts val="600"/>
              </a:spcAft>
              <a:buClr>
                <a:srgbClr val="4E64EA">
                  <a:lumMod val="60000"/>
                  <a:lumOff val="40000"/>
                </a:srgbClr>
              </a:buClr>
              <a:buSzPct val="120000"/>
              <a:buFontTx/>
              <a:buChar char="›"/>
              <a:tabLst/>
              <a:defRPr/>
            </a:pPr>
            <a:r>
              <a:rPr kumimoji="0" lang="en-US" sz="1400" b="0" i="0" u="none" strike="noStrike" kern="1200" cap="none" spc="0" normalizeH="0" baseline="0" noProof="0" dirty="0">
                <a:ln>
                  <a:noFill/>
                </a:ln>
                <a:solidFill>
                  <a:srgbClr val="E8E8E8"/>
                </a:solidFill>
                <a:effectLst/>
                <a:uLnTx/>
                <a:uFillTx/>
                <a:latin typeface="Montserrat ExtraBold" pitchFamily="2" charset="0"/>
                <a:ea typeface="+mn-ea"/>
                <a:cs typeface="+mn-cs"/>
              </a:rPr>
              <a:t>Value Leaders: </a:t>
            </a:r>
            <a:br>
              <a:rPr kumimoji="0" lang="en-US" sz="1400" b="0" i="0" u="none" strike="noStrike" kern="1200" cap="none" spc="0" normalizeH="0" baseline="0" noProof="0" dirty="0">
                <a:ln>
                  <a:noFill/>
                </a:ln>
                <a:solidFill>
                  <a:srgbClr val="E8E8E8"/>
                </a:solidFill>
                <a:effectLst/>
                <a:uLnTx/>
                <a:uFillTx/>
                <a:latin typeface="Montserrat ExtraBold" pitchFamily="2" charset="0"/>
                <a:ea typeface="+mn-ea"/>
                <a:cs typeface="+mn-cs"/>
              </a:rPr>
            </a:br>
            <a:r>
              <a:rPr kumimoji="0" lang="en-US" sz="1200" b="0" i="0" u="none" strike="noStrike" kern="1200" cap="none" spc="0" normalizeH="0" baseline="0" noProof="0" dirty="0">
                <a:ln>
                  <a:noFill/>
                </a:ln>
                <a:solidFill>
                  <a:prstClr val="white"/>
                </a:solidFill>
                <a:effectLst/>
                <a:uLnTx/>
                <a:uFillTx/>
                <a:latin typeface="Montserrat"/>
                <a:ea typeface="+mn-ea"/>
                <a:cs typeface="+mn-cs"/>
              </a:rPr>
              <a:t>Fully integrated, data-driven, agile organizations delivering consistent business impact.</a:t>
            </a:r>
          </a:p>
          <a:p>
            <a:pPr marL="285750" marR="0" lvl="0" indent="-285750" algn="l" defTabSz="914400" rtl="0" eaLnBrk="1" fontAlgn="auto" latinLnBrk="0" hangingPunct="1">
              <a:lnSpc>
                <a:spcPct val="114000"/>
              </a:lnSpc>
              <a:spcBef>
                <a:spcPts val="0"/>
              </a:spcBef>
              <a:spcAft>
                <a:spcPts val="600"/>
              </a:spcAft>
              <a:buClr>
                <a:schemeClr val="accent4"/>
              </a:buClr>
              <a:buSzPct val="120000"/>
              <a:buFontTx/>
              <a:buChar char="›"/>
              <a:tabLst/>
              <a:defRPr/>
            </a:pPr>
            <a:r>
              <a:rPr kumimoji="0" lang="en-US" sz="1400" b="0" i="0" u="none" strike="noStrike" kern="1200" cap="none" spc="0" normalizeH="0" baseline="0" noProof="0" dirty="0">
                <a:ln>
                  <a:noFill/>
                </a:ln>
                <a:solidFill>
                  <a:srgbClr val="E8E8E8"/>
                </a:solidFill>
                <a:effectLst/>
                <a:uLnTx/>
                <a:uFillTx/>
                <a:latin typeface="Montserrat ExtraBold" pitchFamily="2" charset="0"/>
                <a:ea typeface="+mn-ea"/>
                <a:cs typeface="+mn-cs"/>
              </a:rPr>
              <a:t>Lagging Adopters: </a:t>
            </a:r>
            <a:br>
              <a:rPr kumimoji="0" lang="en-US" sz="1400" b="0" i="0" u="none" strike="noStrike" kern="1200" cap="none" spc="0" normalizeH="0" baseline="0" noProof="0" dirty="0">
                <a:ln>
                  <a:noFill/>
                </a:ln>
                <a:solidFill>
                  <a:srgbClr val="E8E8E8"/>
                </a:solidFill>
                <a:effectLst/>
                <a:uLnTx/>
                <a:uFillTx/>
                <a:latin typeface="Montserrat ExtraBold" pitchFamily="2" charset="0"/>
                <a:ea typeface="+mn-ea"/>
                <a:cs typeface="+mn-cs"/>
              </a:rPr>
            </a:br>
            <a:r>
              <a:rPr kumimoji="0" lang="en-US" sz="1200" b="0" i="0" u="none" strike="noStrike" kern="1200" cap="none" spc="0" normalizeH="0" baseline="0" noProof="0" dirty="0">
                <a:ln>
                  <a:noFill/>
                </a:ln>
                <a:solidFill>
                  <a:prstClr val="white"/>
                </a:solidFill>
                <a:effectLst/>
                <a:uLnTx/>
                <a:uFillTx/>
                <a:latin typeface="Montserrat"/>
                <a:ea typeface="+mn-ea"/>
                <a:cs typeface="+mn-cs"/>
              </a:rPr>
              <a:t>Minimal digital adoption, reliant on legacy systems</a:t>
            </a:r>
            <a:r>
              <a:rPr lang="en-US" sz="1200" dirty="0">
                <a:solidFill>
                  <a:prstClr val="white"/>
                </a:solidFill>
                <a:latin typeface="Montserrat"/>
              </a:rPr>
              <a:t>.</a:t>
            </a:r>
            <a:endParaRPr kumimoji="0" lang="en-US" sz="1200" b="0" i="0" u="none" strike="noStrike" kern="1200" cap="none" spc="0" normalizeH="0" baseline="0" noProof="0" dirty="0">
              <a:ln>
                <a:noFill/>
              </a:ln>
              <a:solidFill>
                <a:prstClr val="white"/>
              </a:solidFill>
              <a:effectLst/>
              <a:uLnTx/>
              <a:uFillTx/>
              <a:latin typeface="Montserrat"/>
              <a:ea typeface="+mn-ea"/>
              <a:cs typeface="+mn-cs"/>
            </a:endParaRPr>
          </a:p>
          <a:p>
            <a:pPr marL="285750" marR="0" lvl="0" indent="-285750" algn="l" defTabSz="914400" rtl="0" eaLnBrk="1" fontAlgn="auto" latinLnBrk="0" hangingPunct="1">
              <a:lnSpc>
                <a:spcPct val="114000"/>
              </a:lnSpc>
              <a:spcBef>
                <a:spcPts val="0"/>
              </a:spcBef>
              <a:spcAft>
                <a:spcPts val="600"/>
              </a:spcAft>
              <a:buClr>
                <a:srgbClr val="4E64EA">
                  <a:lumMod val="20000"/>
                  <a:lumOff val="80000"/>
                </a:srgbClr>
              </a:buClr>
              <a:buSzPct val="120000"/>
              <a:buFontTx/>
              <a:buChar char="›"/>
              <a:tabLst/>
              <a:defRPr/>
            </a:pPr>
            <a:r>
              <a:rPr kumimoji="0" lang="en-US" sz="1400" b="0" i="0" u="none" strike="noStrike" kern="1200" cap="none" spc="0" normalizeH="0" baseline="0" noProof="0" dirty="0">
                <a:ln>
                  <a:noFill/>
                </a:ln>
                <a:solidFill>
                  <a:srgbClr val="E8E8E8"/>
                </a:solidFill>
                <a:effectLst/>
                <a:uLnTx/>
                <a:uFillTx/>
                <a:latin typeface="Montserrat ExtraBold" pitchFamily="2" charset="0"/>
                <a:ea typeface="+mn-ea"/>
                <a:cs typeface="+mn-cs"/>
              </a:rPr>
              <a:t>Potential Players: </a:t>
            </a:r>
            <a:br>
              <a:rPr kumimoji="0" lang="en-US" sz="1400" b="0" i="0" u="none" strike="noStrike" kern="1200" cap="none" spc="0" normalizeH="0" baseline="0" noProof="0" dirty="0">
                <a:ln>
                  <a:noFill/>
                </a:ln>
                <a:solidFill>
                  <a:srgbClr val="E8E8E8"/>
                </a:solidFill>
                <a:effectLst/>
                <a:uLnTx/>
                <a:uFillTx/>
                <a:latin typeface="Montserrat ExtraBold" pitchFamily="2" charset="0"/>
                <a:ea typeface="+mn-ea"/>
                <a:cs typeface="+mn-cs"/>
              </a:rPr>
            </a:br>
            <a:r>
              <a:rPr kumimoji="0" lang="en-US" sz="1200" b="0" i="0" u="none" strike="noStrike" kern="1200" cap="none" spc="0" normalizeH="0" baseline="0" noProof="0" dirty="0">
                <a:ln>
                  <a:noFill/>
                </a:ln>
                <a:solidFill>
                  <a:prstClr val="white"/>
                </a:solidFill>
                <a:effectLst/>
                <a:uLnTx/>
                <a:uFillTx/>
                <a:latin typeface="Montserrat"/>
                <a:ea typeface="+mn-ea"/>
                <a:cs typeface="+mn-cs"/>
              </a:rPr>
              <a:t>Invested in digital tools but lack alignment &amp; integration.</a:t>
            </a:r>
            <a:endParaRPr kumimoji="0" lang="en-US" sz="1400" b="0" i="0" u="none" strike="noStrike" kern="1200" cap="none" spc="0" normalizeH="0" baseline="0" noProof="0" dirty="0">
              <a:ln>
                <a:noFill/>
              </a:ln>
              <a:solidFill>
                <a:prstClr val="white"/>
              </a:solidFill>
              <a:effectLst/>
              <a:uLnTx/>
              <a:uFillTx/>
              <a:latin typeface="Montserrat"/>
              <a:ea typeface="+mn-ea"/>
              <a:cs typeface="+mn-cs"/>
            </a:endParaRPr>
          </a:p>
        </p:txBody>
      </p:sp>
      <p:sp>
        <p:nvSpPr>
          <p:cNvPr id="37" name="Text Placeholder 36">
            <a:extLst>
              <a:ext uri="{FF2B5EF4-FFF2-40B4-BE49-F238E27FC236}">
                <a16:creationId xmlns:a16="http://schemas.microsoft.com/office/drawing/2014/main" id="{0507E6E6-6703-D1C9-7069-84DF76CB0B61}"/>
              </a:ext>
            </a:extLst>
          </p:cNvPr>
          <p:cNvSpPr>
            <a:spLocks noGrp="1"/>
          </p:cNvSpPr>
          <p:nvPr>
            <p:ph type="body" sz="quarter" idx="18"/>
          </p:nvPr>
        </p:nvSpPr>
        <p:spPr>
          <a:xfrm>
            <a:off x="3197860" y="6279450"/>
            <a:ext cx="5796280" cy="166199"/>
          </a:xfrm>
        </p:spPr>
        <p:txBody>
          <a:bodyPr>
            <a:normAutofit/>
          </a:bodyPr>
          <a:lstStyle/>
          <a:p>
            <a:r>
              <a:rPr lang="en-US" dirty="0"/>
              <a:t>Digital Transformation Maturity vs. Business Value</a:t>
            </a:r>
          </a:p>
        </p:txBody>
      </p:sp>
      <p:sp>
        <p:nvSpPr>
          <p:cNvPr id="36" name="Text Placeholder 35">
            <a:extLst>
              <a:ext uri="{FF2B5EF4-FFF2-40B4-BE49-F238E27FC236}">
                <a16:creationId xmlns:a16="http://schemas.microsoft.com/office/drawing/2014/main" id="{ADBF3E7A-3CBE-5524-9E2B-1DF063FD7B43}"/>
              </a:ext>
            </a:extLst>
          </p:cNvPr>
          <p:cNvSpPr>
            <a:spLocks noGrp="1"/>
          </p:cNvSpPr>
          <p:nvPr>
            <p:ph type="body" sz="quarter" idx="19"/>
          </p:nvPr>
        </p:nvSpPr>
        <p:spPr>
          <a:xfrm>
            <a:off x="609599" y="6251750"/>
            <a:ext cx="286613" cy="221599"/>
          </a:xfrm>
        </p:spPr>
        <p:txBody>
          <a:bodyPr>
            <a:normAutofit/>
          </a:bodyPr>
          <a:lstStyle/>
          <a:p>
            <a:r>
              <a:rPr lang="en-US" dirty="0"/>
              <a:t>01</a:t>
            </a:r>
          </a:p>
        </p:txBody>
      </p:sp>
      <p:sp>
        <p:nvSpPr>
          <p:cNvPr id="34" name="Text Placeholder 33">
            <a:extLst>
              <a:ext uri="{FF2B5EF4-FFF2-40B4-BE49-F238E27FC236}">
                <a16:creationId xmlns:a16="http://schemas.microsoft.com/office/drawing/2014/main" id="{937B0965-5DB0-E7A5-CF83-192BB8D43ADF}"/>
              </a:ext>
            </a:extLst>
          </p:cNvPr>
          <p:cNvSpPr>
            <a:spLocks noGrp="1"/>
          </p:cNvSpPr>
          <p:nvPr>
            <p:ph type="body" sz="quarter" idx="16"/>
          </p:nvPr>
        </p:nvSpPr>
        <p:spPr>
          <a:xfrm>
            <a:off x="946152" y="6279450"/>
            <a:ext cx="2203446" cy="166199"/>
          </a:xfrm>
        </p:spPr>
        <p:txBody>
          <a:bodyPr/>
          <a:lstStyle/>
          <a:p>
            <a:r>
              <a:rPr lang="en-US" dirty="0"/>
              <a:t>Introduction</a:t>
            </a:r>
          </a:p>
        </p:txBody>
      </p:sp>
      <p:sp>
        <p:nvSpPr>
          <p:cNvPr id="2" name="Slide Number Placeholder 1">
            <a:extLst>
              <a:ext uri="{FF2B5EF4-FFF2-40B4-BE49-F238E27FC236}">
                <a16:creationId xmlns:a16="http://schemas.microsoft.com/office/drawing/2014/main" id="{28309B6F-24A8-9A1A-31B3-DAA1B6AB3D82}"/>
              </a:ext>
            </a:extLst>
          </p:cNvPr>
          <p:cNvSpPr>
            <a:spLocks noGrp="1"/>
          </p:cNvSpPr>
          <p:nvPr>
            <p:ph type="sldNum" sz="quarter" idx="4"/>
          </p:nvPr>
        </p:nvSpPr>
        <p:spPr>
          <a:xfrm>
            <a:off x="11295787" y="6251750"/>
            <a:ext cx="286611" cy="189270"/>
          </a:xfrm>
        </p:spPr>
        <p:txBody>
          <a:bodyPr/>
          <a:lstStyle/>
          <a:p>
            <a:pPr lvl="0"/>
            <a:fld id="{E494F7E3-3625-40F1-897C-DFFB67D50095}" type="slidenum">
              <a:rPr lang="en-US" noProof="0" smtClean="0"/>
              <a:pPr lvl="0"/>
              <a:t>82</a:t>
            </a:fld>
            <a:endParaRPr lang="en-US" noProof="0"/>
          </a:p>
        </p:txBody>
      </p:sp>
      <p:sp>
        <p:nvSpPr>
          <p:cNvPr id="35" name="Text Placeholder 34">
            <a:extLst>
              <a:ext uri="{FF2B5EF4-FFF2-40B4-BE49-F238E27FC236}">
                <a16:creationId xmlns:a16="http://schemas.microsoft.com/office/drawing/2014/main" id="{EDEF76FB-0885-9849-1BA6-C74514465D5C}"/>
              </a:ext>
            </a:extLst>
          </p:cNvPr>
          <p:cNvSpPr>
            <a:spLocks noGrp="1"/>
          </p:cNvSpPr>
          <p:nvPr>
            <p:ph type="body" sz="quarter" idx="20"/>
          </p:nvPr>
        </p:nvSpPr>
        <p:spPr>
          <a:xfrm>
            <a:off x="609600" y="393700"/>
            <a:ext cx="10972800" cy="757238"/>
          </a:xfrm>
        </p:spPr>
        <p:txBody>
          <a:bodyPr>
            <a:noAutofit/>
          </a:bodyPr>
          <a:lstStyle/>
          <a:p>
            <a:r>
              <a:rPr lang="en-US" dirty="0"/>
              <a:t>Digital Transformation Maturity vs. Business Value: </a:t>
            </a:r>
            <a:br>
              <a:rPr lang="en-US" dirty="0"/>
            </a:br>
            <a:r>
              <a:rPr lang="en-US" dirty="0"/>
              <a:t>Where Do You Stand?</a:t>
            </a:r>
          </a:p>
        </p:txBody>
      </p:sp>
      <p:cxnSp>
        <p:nvCxnSpPr>
          <p:cNvPr id="91" name="Straight Connector 90">
            <a:extLst>
              <a:ext uri="{FF2B5EF4-FFF2-40B4-BE49-F238E27FC236}">
                <a16:creationId xmlns:a16="http://schemas.microsoft.com/office/drawing/2014/main" id="{7D657E74-EF22-77FF-943C-B0DA7256B8AA}"/>
              </a:ext>
            </a:extLst>
          </p:cNvPr>
          <p:cNvCxnSpPr>
            <a:cxnSpLocks/>
          </p:cNvCxnSpPr>
          <p:nvPr/>
        </p:nvCxnSpPr>
        <p:spPr>
          <a:xfrm>
            <a:off x="6260951" y="5012188"/>
            <a:ext cx="5321447" cy="0"/>
          </a:xfrm>
          <a:prstGeom prst="line">
            <a:avLst/>
          </a:prstGeom>
          <a:ln w="22225">
            <a:solidFill>
              <a:schemeClr val="accent4"/>
            </a:solidFill>
          </a:ln>
        </p:spPr>
        <p:style>
          <a:lnRef idx="2">
            <a:schemeClr val="accent1"/>
          </a:lnRef>
          <a:fillRef idx="0">
            <a:schemeClr val="accent1"/>
          </a:fillRef>
          <a:effectRef idx="1">
            <a:schemeClr val="accent1"/>
          </a:effectRef>
          <a:fontRef idx="minor">
            <a:schemeClr val="tx1"/>
          </a:fontRef>
        </p:style>
      </p:cxnSp>
      <p:pic>
        <p:nvPicPr>
          <p:cNvPr id="92" name="Graphic 91">
            <a:extLst>
              <a:ext uri="{FF2B5EF4-FFF2-40B4-BE49-F238E27FC236}">
                <a16:creationId xmlns:a16="http://schemas.microsoft.com/office/drawing/2014/main" id="{17C7B4CB-EA21-DF73-6876-77788FCCA72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62430" y="4664693"/>
            <a:ext cx="246221" cy="246221"/>
          </a:xfrm>
          <a:prstGeom prst="rect">
            <a:avLst/>
          </a:prstGeom>
        </p:spPr>
      </p:pic>
      <p:sp>
        <p:nvSpPr>
          <p:cNvPr id="93" name="TextBox 92">
            <a:extLst>
              <a:ext uri="{FF2B5EF4-FFF2-40B4-BE49-F238E27FC236}">
                <a16:creationId xmlns:a16="http://schemas.microsoft.com/office/drawing/2014/main" id="{A07BC22F-6B83-BBEE-3E69-44E5D1BA68CE}"/>
              </a:ext>
            </a:extLst>
          </p:cNvPr>
          <p:cNvSpPr txBox="1"/>
          <p:nvPr/>
        </p:nvSpPr>
        <p:spPr>
          <a:xfrm>
            <a:off x="6574380" y="4667776"/>
            <a:ext cx="1760567" cy="246221"/>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Montserrat SemiBold" pitchFamily="2" charset="0"/>
              </a:rPr>
              <a:t>Key Takeaway</a:t>
            </a:r>
          </a:p>
        </p:txBody>
      </p:sp>
      <p:sp>
        <p:nvSpPr>
          <p:cNvPr id="94" name="TextBox 93">
            <a:extLst>
              <a:ext uri="{FF2B5EF4-FFF2-40B4-BE49-F238E27FC236}">
                <a16:creationId xmlns:a16="http://schemas.microsoft.com/office/drawing/2014/main" id="{7D255D48-0B45-5520-CE5F-E8E82324ED84}"/>
              </a:ext>
            </a:extLst>
          </p:cNvPr>
          <p:cNvSpPr txBox="1"/>
          <p:nvPr/>
        </p:nvSpPr>
        <p:spPr>
          <a:xfrm>
            <a:off x="620356" y="1560451"/>
            <a:ext cx="6371896" cy="246221"/>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Montserrat SemiBold" pitchFamily="2" charset="0"/>
                <a:ea typeface="+mn-ea"/>
                <a:cs typeface="+mn-cs"/>
              </a:rPr>
              <a:t>The Digital Value Matrix: Where Does Your Business Stand?</a:t>
            </a:r>
          </a:p>
        </p:txBody>
      </p:sp>
    </p:spTree>
    <p:extLst>
      <p:ext uri="{BB962C8B-B14F-4D97-AF65-F5344CB8AC3E}">
        <p14:creationId xmlns:p14="http://schemas.microsoft.com/office/powerpoint/2010/main" val="409366166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90F320A-EEA0-F75C-FF5D-7E2CBBAABC20}"/>
              </a:ext>
            </a:extLst>
          </p:cNvPr>
          <p:cNvSpPr>
            <a:spLocks noGrp="1"/>
          </p:cNvSpPr>
          <p:nvPr>
            <p:ph type="body" sz="quarter" idx="18"/>
          </p:nvPr>
        </p:nvSpPr>
        <p:spPr>
          <a:xfrm>
            <a:off x="3197860" y="6279450"/>
            <a:ext cx="5796280" cy="166199"/>
          </a:xfrm>
        </p:spPr>
        <p:txBody>
          <a:bodyPr/>
          <a:lstStyle/>
          <a:p>
            <a:r>
              <a:rPr lang="en-US" dirty="0"/>
              <a:t>Meet the Experts</a:t>
            </a:r>
          </a:p>
        </p:txBody>
      </p:sp>
      <p:sp>
        <p:nvSpPr>
          <p:cNvPr id="4" name="Text Placeholder 3">
            <a:extLst>
              <a:ext uri="{FF2B5EF4-FFF2-40B4-BE49-F238E27FC236}">
                <a16:creationId xmlns:a16="http://schemas.microsoft.com/office/drawing/2014/main" id="{3B24535B-C523-62C4-04A2-B349081637B5}"/>
              </a:ext>
            </a:extLst>
          </p:cNvPr>
          <p:cNvSpPr>
            <a:spLocks noGrp="1"/>
          </p:cNvSpPr>
          <p:nvPr>
            <p:ph type="body" sz="quarter" idx="19"/>
          </p:nvPr>
        </p:nvSpPr>
        <p:spPr>
          <a:xfrm>
            <a:off x="609599" y="6251750"/>
            <a:ext cx="286613" cy="221599"/>
          </a:xfrm>
        </p:spPr>
        <p:txBody>
          <a:bodyPr/>
          <a:lstStyle/>
          <a:p>
            <a:r>
              <a:rPr lang="en-US" dirty="0"/>
              <a:t>01</a:t>
            </a:r>
          </a:p>
        </p:txBody>
      </p:sp>
      <p:sp>
        <p:nvSpPr>
          <p:cNvPr id="2" name="Text Placeholder 1">
            <a:extLst>
              <a:ext uri="{FF2B5EF4-FFF2-40B4-BE49-F238E27FC236}">
                <a16:creationId xmlns:a16="http://schemas.microsoft.com/office/drawing/2014/main" id="{F3538CD1-1594-224F-A5CD-A8A6612EB7C1}"/>
              </a:ext>
            </a:extLst>
          </p:cNvPr>
          <p:cNvSpPr>
            <a:spLocks noGrp="1"/>
          </p:cNvSpPr>
          <p:nvPr>
            <p:ph type="body" sz="quarter" idx="16"/>
          </p:nvPr>
        </p:nvSpPr>
        <p:spPr>
          <a:xfrm>
            <a:off x="946152" y="6279450"/>
            <a:ext cx="2203446" cy="166199"/>
          </a:xfrm>
        </p:spPr>
        <p:txBody>
          <a:bodyPr>
            <a:normAutofit/>
          </a:bodyPr>
          <a:lstStyle/>
          <a:p>
            <a:r>
              <a:rPr lang="en-US" dirty="0"/>
              <a:t>Introduction</a:t>
            </a:r>
          </a:p>
        </p:txBody>
      </p:sp>
      <p:sp>
        <p:nvSpPr>
          <p:cNvPr id="5" name="Slide Number Placeholder 4">
            <a:extLst>
              <a:ext uri="{FF2B5EF4-FFF2-40B4-BE49-F238E27FC236}">
                <a16:creationId xmlns:a16="http://schemas.microsoft.com/office/drawing/2014/main" id="{2F5C1E2B-2B47-4B23-4D11-79B4D55F1E89}"/>
              </a:ext>
            </a:extLst>
          </p:cNvPr>
          <p:cNvSpPr>
            <a:spLocks noGrp="1"/>
          </p:cNvSpPr>
          <p:nvPr>
            <p:ph type="sldNum" sz="quarter" idx="4"/>
          </p:nvPr>
        </p:nvSpPr>
        <p:spPr>
          <a:xfrm>
            <a:off x="11295787" y="6251750"/>
            <a:ext cx="286611" cy="189270"/>
          </a:xfrm>
        </p:spPr>
        <p:txBody>
          <a:bodyPr/>
          <a:lstStyle/>
          <a:p>
            <a:fld id="{E494F7E3-3625-40F1-897C-DFFB67D50095}" type="slidenum">
              <a:rPr lang="en-US" smtClean="0"/>
              <a:pPr/>
              <a:t>83</a:t>
            </a:fld>
            <a:endParaRPr lang="en-US"/>
          </a:p>
        </p:txBody>
      </p:sp>
      <p:sp>
        <p:nvSpPr>
          <p:cNvPr id="6" name="Text Placeholder 5">
            <a:extLst>
              <a:ext uri="{FF2B5EF4-FFF2-40B4-BE49-F238E27FC236}">
                <a16:creationId xmlns:a16="http://schemas.microsoft.com/office/drawing/2014/main" id="{851C8497-DFB2-29DE-FC17-8D385C76AE2E}"/>
              </a:ext>
            </a:extLst>
          </p:cNvPr>
          <p:cNvSpPr>
            <a:spLocks noGrp="1"/>
          </p:cNvSpPr>
          <p:nvPr>
            <p:ph type="body" sz="quarter" idx="15"/>
          </p:nvPr>
        </p:nvSpPr>
        <p:spPr>
          <a:xfrm>
            <a:off x="609600" y="393700"/>
            <a:ext cx="10972800" cy="757238"/>
          </a:xfrm>
        </p:spPr>
        <p:txBody>
          <a:bodyPr/>
          <a:lstStyle/>
          <a:p>
            <a:r>
              <a:rPr lang="en-US" dirty="0"/>
              <a:t>Meet the Experts Behind Our Digital Transformation Success</a:t>
            </a:r>
          </a:p>
        </p:txBody>
      </p:sp>
      <p:sp>
        <p:nvSpPr>
          <p:cNvPr id="28" name="Oval 27">
            <a:extLst>
              <a:ext uri="{FF2B5EF4-FFF2-40B4-BE49-F238E27FC236}">
                <a16:creationId xmlns:a16="http://schemas.microsoft.com/office/drawing/2014/main" id="{A671E1FF-380C-7586-F863-A1FAB7DD665B}"/>
              </a:ext>
            </a:extLst>
          </p:cNvPr>
          <p:cNvSpPr/>
          <p:nvPr/>
        </p:nvSpPr>
        <p:spPr>
          <a:xfrm>
            <a:off x="1255584" y="3048313"/>
            <a:ext cx="1124708" cy="1124706"/>
          </a:xfrm>
          <a:prstGeom prst="ellipse">
            <a:avLst/>
          </a:prstGeom>
          <a:blipFill>
            <a:blip r:embed="rId2"/>
            <a:srcRect/>
            <a:stretch>
              <a:fillRect l="-24745" t="-4750" r="-24745" b="-146177"/>
            </a:stretch>
          </a:blipFill>
          <a:ln w="1905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47C9AAF7-1380-08F0-9067-0C555D351615}"/>
              </a:ext>
            </a:extLst>
          </p:cNvPr>
          <p:cNvSpPr txBox="1">
            <a:spLocks/>
          </p:cNvSpPr>
          <p:nvPr/>
        </p:nvSpPr>
        <p:spPr>
          <a:xfrm>
            <a:off x="846053" y="4843920"/>
            <a:ext cx="1943769" cy="677108"/>
          </a:xfrm>
          <a:prstGeom prst="rect">
            <a:avLst/>
          </a:prstGeom>
          <a:noFill/>
        </p:spPr>
        <p:txBody>
          <a:bodyPr wrap="square" lIns="0" tIns="0" rIns="0" bIns="0">
            <a:noAutofit/>
          </a:bodyPr>
          <a:lstStyle/>
          <a:p>
            <a:pPr algn="ctr"/>
            <a:r>
              <a:rPr lang="en-US" sz="1100" dirty="0"/>
              <a:t>Enhancing digital customer journeys, UX design, and omnichannel service delivery.</a:t>
            </a:r>
          </a:p>
        </p:txBody>
      </p:sp>
      <p:sp>
        <p:nvSpPr>
          <p:cNvPr id="42" name="TextBox 41">
            <a:extLst>
              <a:ext uri="{FF2B5EF4-FFF2-40B4-BE49-F238E27FC236}">
                <a16:creationId xmlns:a16="http://schemas.microsoft.com/office/drawing/2014/main" id="{230EFC1C-876A-7DF3-D08B-580E75995D69}"/>
              </a:ext>
            </a:extLst>
          </p:cNvPr>
          <p:cNvSpPr txBox="1"/>
          <p:nvPr/>
        </p:nvSpPr>
        <p:spPr>
          <a:xfrm>
            <a:off x="1023009" y="4214567"/>
            <a:ext cx="1589856" cy="215444"/>
          </a:xfrm>
          <a:prstGeom prst="rect">
            <a:avLst/>
          </a:prstGeom>
          <a:noFill/>
        </p:spPr>
        <p:txBody>
          <a:bodyPr wrap="square" lIns="0" tIns="0" rIns="0" bIns="0">
            <a:noAutofit/>
          </a:bodyPr>
          <a:lstStyle/>
          <a:p>
            <a:pPr algn="ctr"/>
            <a:r>
              <a:rPr lang="en-US" sz="1400" dirty="0">
                <a:solidFill>
                  <a:schemeClr val="accent4"/>
                </a:solidFill>
                <a:latin typeface="Montserrat ExtraBold" pitchFamily="2" charset="0"/>
              </a:rPr>
              <a:t>Noah Williams</a:t>
            </a:r>
          </a:p>
        </p:txBody>
      </p:sp>
      <p:sp>
        <p:nvSpPr>
          <p:cNvPr id="43" name="TextBox 42">
            <a:extLst>
              <a:ext uri="{FF2B5EF4-FFF2-40B4-BE49-F238E27FC236}">
                <a16:creationId xmlns:a16="http://schemas.microsoft.com/office/drawing/2014/main" id="{D655D9B9-9274-D6C4-CA1D-46FF9BC72F8F}"/>
              </a:ext>
            </a:extLst>
          </p:cNvPr>
          <p:cNvSpPr txBox="1"/>
          <p:nvPr/>
        </p:nvSpPr>
        <p:spPr>
          <a:xfrm>
            <a:off x="719495" y="4451484"/>
            <a:ext cx="2196885" cy="169277"/>
          </a:xfrm>
          <a:prstGeom prst="rect">
            <a:avLst/>
          </a:prstGeom>
          <a:noFill/>
        </p:spPr>
        <p:txBody>
          <a:bodyPr wrap="square" lIns="0" tIns="0" rIns="0" bIns="0">
            <a:noAutofit/>
          </a:bodyPr>
          <a:lstStyle/>
          <a:p>
            <a:pPr algn="ctr"/>
            <a:r>
              <a:rPr lang="en-US" sz="1100" dirty="0">
                <a:solidFill>
                  <a:schemeClr val="bg1">
                    <a:lumMod val="50000"/>
                  </a:schemeClr>
                </a:solidFill>
              </a:rPr>
              <a:t>Customer Experience Lead</a:t>
            </a:r>
          </a:p>
        </p:txBody>
      </p:sp>
      <p:sp>
        <p:nvSpPr>
          <p:cNvPr id="50" name="Isosceles Triangle 47">
            <a:extLst>
              <a:ext uri="{FF2B5EF4-FFF2-40B4-BE49-F238E27FC236}">
                <a16:creationId xmlns:a16="http://schemas.microsoft.com/office/drawing/2014/main" id="{D17F8872-5370-53D6-8A7E-A98A82F4C87D}"/>
              </a:ext>
            </a:extLst>
          </p:cNvPr>
          <p:cNvSpPr/>
          <p:nvPr/>
        </p:nvSpPr>
        <p:spPr>
          <a:xfrm rot="10800000">
            <a:off x="1751064" y="4714905"/>
            <a:ext cx="133746" cy="60538"/>
          </a:xfrm>
          <a:custGeom>
            <a:avLst/>
            <a:gdLst>
              <a:gd name="connsiteX0" fmla="*/ 0 w 341513"/>
              <a:gd name="connsiteY0" fmla="*/ 294408 h 294408"/>
              <a:gd name="connsiteX1" fmla="*/ 170757 w 341513"/>
              <a:gd name="connsiteY1" fmla="*/ 0 h 294408"/>
              <a:gd name="connsiteX2" fmla="*/ 341513 w 341513"/>
              <a:gd name="connsiteY2" fmla="*/ 294408 h 294408"/>
              <a:gd name="connsiteX3" fmla="*/ 0 w 341513"/>
              <a:gd name="connsiteY3" fmla="*/ 294408 h 294408"/>
              <a:gd name="connsiteX0" fmla="*/ 0 w 341513"/>
              <a:gd name="connsiteY0" fmla="*/ 294408 h 385848"/>
              <a:gd name="connsiteX1" fmla="*/ 170757 w 341513"/>
              <a:gd name="connsiteY1" fmla="*/ 0 h 385848"/>
              <a:gd name="connsiteX2" fmla="*/ 341513 w 341513"/>
              <a:gd name="connsiteY2" fmla="*/ 294408 h 385848"/>
              <a:gd name="connsiteX3" fmla="*/ 91440 w 341513"/>
              <a:gd name="connsiteY3" fmla="*/ 385848 h 385848"/>
              <a:gd name="connsiteX0" fmla="*/ 0 w 341513"/>
              <a:gd name="connsiteY0" fmla="*/ 294408 h 294408"/>
              <a:gd name="connsiteX1" fmla="*/ 170757 w 341513"/>
              <a:gd name="connsiteY1" fmla="*/ 0 h 294408"/>
              <a:gd name="connsiteX2" fmla="*/ 341513 w 341513"/>
              <a:gd name="connsiteY2" fmla="*/ 294408 h 294408"/>
            </a:gdLst>
            <a:ahLst/>
            <a:cxnLst>
              <a:cxn ang="0">
                <a:pos x="connsiteX0" y="connsiteY0"/>
              </a:cxn>
              <a:cxn ang="0">
                <a:pos x="connsiteX1" y="connsiteY1"/>
              </a:cxn>
              <a:cxn ang="0">
                <a:pos x="connsiteX2" y="connsiteY2"/>
              </a:cxn>
            </a:cxnLst>
            <a:rect l="l" t="t" r="r" b="b"/>
            <a:pathLst>
              <a:path w="341513" h="294408">
                <a:moveTo>
                  <a:pt x="0" y="294408"/>
                </a:moveTo>
                <a:lnTo>
                  <a:pt x="170757" y="0"/>
                </a:lnTo>
                <a:lnTo>
                  <a:pt x="341513" y="294408"/>
                </a:lnTo>
              </a:path>
            </a:pathLst>
          </a:custGeom>
          <a:noFill/>
          <a:ln w="22225">
            <a:solidFill>
              <a:schemeClr val="accent4"/>
            </a:solidFill>
            <a:beve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29" name="Oval 28">
            <a:extLst>
              <a:ext uri="{FF2B5EF4-FFF2-40B4-BE49-F238E27FC236}">
                <a16:creationId xmlns:a16="http://schemas.microsoft.com/office/drawing/2014/main" id="{A444AD5B-3E2F-BCC1-7AD8-7E669F67D283}"/>
              </a:ext>
            </a:extLst>
          </p:cNvPr>
          <p:cNvSpPr/>
          <p:nvPr/>
        </p:nvSpPr>
        <p:spPr>
          <a:xfrm>
            <a:off x="3567252" y="3048313"/>
            <a:ext cx="1124708" cy="1124706"/>
          </a:xfrm>
          <a:prstGeom prst="ellipse">
            <a:avLst/>
          </a:prstGeom>
          <a:blipFill>
            <a:blip r:embed="rId3">
              <a:extLst>
                <a:ext uri="{28A0092B-C50C-407E-A947-70E740481C1C}">
                  <a14:useLocalDpi xmlns:a14="http://schemas.microsoft.com/office/drawing/2010/main" val="0"/>
                </a:ext>
              </a:extLst>
            </a:blip>
            <a:srcRect/>
            <a:stretch>
              <a:fillRect l="-7340" r="-4775" b="-68160"/>
            </a:stretch>
          </a:blipFill>
          <a:ln w="1905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6CA5ACEA-7382-278B-48C8-EB36C834997B}"/>
              </a:ext>
            </a:extLst>
          </p:cNvPr>
          <p:cNvSpPr txBox="1">
            <a:spLocks/>
          </p:cNvSpPr>
          <p:nvPr/>
        </p:nvSpPr>
        <p:spPr>
          <a:xfrm>
            <a:off x="3157720" y="4843920"/>
            <a:ext cx="1943769" cy="677108"/>
          </a:xfrm>
          <a:prstGeom prst="rect">
            <a:avLst/>
          </a:prstGeom>
          <a:noFill/>
        </p:spPr>
        <p:txBody>
          <a:bodyPr wrap="square" lIns="0" tIns="0" rIns="0" bIns="0">
            <a:noAutofit/>
          </a:bodyPr>
          <a:lstStyle/>
          <a:p>
            <a:pPr algn="ctr"/>
            <a:r>
              <a:rPr lang="en-US" sz="1100" dirty="0"/>
              <a:t>Managing digital security frameworks, compliance, and operational </a:t>
            </a:r>
            <a:br>
              <a:rPr lang="en-US" sz="1100" dirty="0"/>
            </a:br>
            <a:r>
              <a:rPr lang="en-US" sz="1100" dirty="0"/>
              <a:t>resilience strategies.</a:t>
            </a:r>
          </a:p>
        </p:txBody>
      </p:sp>
      <p:sp>
        <p:nvSpPr>
          <p:cNvPr id="44" name="TextBox 43">
            <a:extLst>
              <a:ext uri="{FF2B5EF4-FFF2-40B4-BE49-F238E27FC236}">
                <a16:creationId xmlns:a16="http://schemas.microsoft.com/office/drawing/2014/main" id="{09A675F9-E2AF-CF45-0CA0-5AB2CC5C2D31}"/>
              </a:ext>
            </a:extLst>
          </p:cNvPr>
          <p:cNvSpPr txBox="1"/>
          <p:nvPr/>
        </p:nvSpPr>
        <p:spPr>
          <a:xfrm>
            <a:off x="3334677" y="4257482"/>
            <a:ext cx="1589856" cy="215444"/>
          </a:xfrm>
          <a:prstGeom prst="rect">
            <a:avLst/>
          </a:prstGeom>
          <a:noFill/>
        </p:spPr>
        <p:txBody>
          <a:bodyPr wrap="square" lIns="0" tIns="0" rIns="0" bIns="0">
            <a:noAutofit/>
          </a:bodyPr>
          <a:lstStyle/>
          <a:p>
            <a:pPr algn="ctr"/>
            <a:r>
              <a:rPr lang="en-US" sz="1400" dirty="0">
                <a:solidFill>
                  <a:schemeClr val="accent4"/>
                </a:solidFill>
                <a:latin typeface="Montserrat ExtraBold" pitchFamily="2" charset="0"/>
              </a:rPr>
              <a:t>Ava Chen</a:t>
            </a:r>
          </a:p>
        </p:txBody>
      </p:sp>
      <p:sp>
        <p:nvSpPr>
          <p:cNvPr id="45" name="TextBox 44">
            <a:extLst>
              <a:ext uri="{FF2B5EF4-FFF2-40B4-BE49-F238E27FC236}">
                <a16:creationId xmlns:a16="http://schemas.microsoft.com/office/drawing/2014/main" id="{432F73F4-B8D9-9580-F05D-894B67153596}"/>
              </a:ext>
            </a:extLst>
          </p:cNvPr>
          <p:cNvSpPr txBox="1"/>
          <p:nvPr/>
        </p:nvSpPr>
        <p:spPr>
          <a:xfrm>
            <a:off x="3031162" y="4494399"/>
            <a:ext cx="2196885" cy="169277"/>
          </a:xfrm>
          <a:prstGeom prst="rect">
            <a:avLst/>
          </a:prstGeom>
          <a:noFill/>
        </p:spPr>
        <p:txBody>
          <a:bodyPr wrap="square" lIns="0" tIns="0" rIns="0" bIns="0">
            <a:noAutofit/>
          </a:bodyPr>
          <a:lstStyle/>
          <a:p>
            <a:pPr algn="ctr"/>
            <a:r>
              <a:rPr lang="en-US" sz="1100" dirty="0">
                <a:solidFill>
                  <a:schemeClr val="bg1">
                    <a:lumMod val="50000"/>
                  </a:schemeClr>
                </a:solidFill>
              </a:rPr>
              <a:t>Cybersecurity  Manager</a:t>
            </a:r>
          </a:p>
        </p:txBody>
      </p:sp>
      <p:sp>
        <p:nvSpPr>
          <p:cNvPr id="51" name="Isosceles Triangle 47">
            <a:extLst>
              <a:ext uri="{FF2B5EF4-FFF2-40B4-BE49-F238E27FC236}">
                <a16:creationId xmlns:a16="http://schemas.microsoft.com/office/drawing/2014/main" id="{B483A64E-4CE9-C1C3-2D9D-118C60AD6D79}"/>
              </a:ext>
            </a:extLst>
          </p:cNvPr>
          <p:cNvSpPr/>
          <p:nvPr/>
        </p:nvSpPr>
        <p:spPr>
          <a:xfrm rot="10800000">
            <a:off x="4062731" y="4714905"/>
            <a:ext cx="133746" cy="60538"/>
          </a:xfrm>
          <a:custGeom>
            <a:avLst/>
            <a:gdLst>
              <a:gd name="connsiteX0" fmla="*/ 0 w 341513"/>
              <a:gd name="connsiteY0" fmla="*/ 294408 h 294408"/>
              <a:gd name="connsiteX1" fmla="*/ 170757 w 341513"/>
              <a:gd name="connsiteY1" fmla="*/ 0 h 294408"/>
              <a:gd name="connsiteX2" fmla="*/ 341513 w 341513"/>
              <a:gd name="connsiteY2" fmla="*/ 294408 h 294408"/>
              <a:gd name="connsiteX3" fmla="*/ 0 w 341513"/>
              <a:gd name="connsiteY3" fmla="*/ 294408 h 294408"/>
              <a:gd name="connsiteX0" fmla="*/ 0 w 341513"/>
              <a:gd name="connsiteY0" fmla="*/ 294408 h 385848"/>
              <a:gd name="connsiteX1" fmla="*/ 170757 w 341513"/>
              <a:gd name="connsiteY1" fmla="*/ 0 h 385848"/>
              <a:gd name="connsiteX2" fmla="*/ 341513 w 341513"/>
              <a:gd name="connsiteY2" fmla="*/ 294408 h 385848"/>
              <a:gd name="connsiteX3" fmla="*/ 91440 w 341513"/>
              <a:gd name="connsiteY3" fmla="*/ 385848 h 385848"/>
              <a:gd name="connsiteX0" fmla="*/ 0 w 341513"/>
              <a:gd name="connsiteY0" fmla="*/ 294408 h 294408"/>
              <a:gd name="connsiteX1" fmla="*/ 170757 w 341513"/>
              <a:gd name="connsiteY1" fmla="*/ 0 h 294408"/>
              <a:gd name="connsiteX2" fmla="*/ 341513 w 341513"/>
              <a:gd name="connsiteY2" fmla="*/ 294408 h 294408"/>
            </a:gdLst>
            <a:ahLst/>
            <a:cxnLst>
              <a:cxn ang="0">
                <a:pos x="connsiteX0" y="connsiteY0"/>
              </a:cxn>
              <a:cxn ang="0">
                <a:pos x="connsiteX1" y="connsiteY1"/>
              </a:cxn>
              <a:cxn ang="0">
                <a:pos x="connsiteX2" y="connsiteY2"/>
              </a:cxn>
            </a:cxnLst>
            <a:rect l="l" t="t" r="r" b="b"/>
            <a:pathLst>
              <a:path w="341513" h="294408">
                <a:moveTo>
                  <a:pt x="0" y="294408"/>
                </a:moveTo>
                <a:lnTo>
                  <a:pt x="170757" y="0"/>
                </a:lnTo>
                <a:lnTo>
                  <a:pt x="341513" y="294408"/>
                </a:lnTo>
              </a:path>
            </a:pathLst>
          </a:custGeom>
          <a:noFill/>
          <a:ln w="22225">
            <a:solidFill>
              <a:schemeClr val="accent4"/>
            </a:solidFill>
            <a:beve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31" name="Oval 30">
            <a:extLst>
              <a:ext uri="{FF2B5EF4-FFF2-40B4-BE49-F238E27FC236}">
                <a16:creationId xmlns:a16="http://schemas.microsoft.com/office/drawing/2014/main" id="{14639FB2-6E94-20A8-AE64-94514D7E4DAC}"/>
              </a:ext>
            </a:extLst>
          </p:cNvPr>
          <p:cNvSpPr/>
          <p:nvPr/>
        </p:nvSpPr>
        <p:spPr>
          <a:xfrm>
            <a:off x="7561997" y="3048313"/>
            <a:ext cx="1124708" cy="1124706"/>
          </a:xfrm>
          <a:prstGeom prst="ellipse">
            <a:avLst/>
          </a:prstGeom>
          <a:blipFill>
            <a:blip r:embed="rId4">
              <a:extLst>
                <a:ext uri="{28A0092B-C50C-407E-A947-70E740481C1C}">
                  <a14:useLocalDpi xmlns:a14="http://schemas.microsoft.com/office/drawing/2010/main" val="0"/>
                </a:ext>
              </a:extLst>
            </a:blip>
            <a:srcRect/>
            <a:stretch>
              <a:fillRect l="-74556" t="-259" r="-78377" b="-68363"/>
            </a:stretch>
          </a:blipFill>
          <a:ln w="1905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750F8B6C-39D3-C929-E843-F8E8B4A6BA6B}"/>
              </a:ext>
            </a:extLst>
          </p:cNvPr>
          <p:cNvSpPr txBox="1">
            <a:spLocks/>
          </p:cNvSpPr>
          <p:nvPr/>
        </p:nvSpPr>
        <p:spPr>
          <a:xfrm>
            <a:off x="7152467" y="4843920"/>
            <a:ext cx="1943769" cy="677108"/>
          </a:xfrm>
          <a:prstGeom prst="rect">
            <a:avLst/>
          </a:prstGeom>
          <a:noFill/>
        </p:spPr>
        <p:txBody>
          <a:bodyPr wrap="square" lIns="0" tIns="0" rIns="0" bIns="0">
            <a:noAutofit/>
          </a:bodyPr>
          <a:lstStyle/>
          <a:p>
            <a:pPr algn="ctr"/>
            <a:r>
              <a:rPr lang="en-US" sz="1100" dirty="0"/>
              <a:t>Driving data governance, advanced analytics, </a:t>
            </a:r>
            <a:br>
              <a:rPr lang="en-US" sz="1100" dirty="0"/>
            </a:br>
            <a:r>
              <a:rPr lang="en-US" sz="1100" dirty="0"/>
              <a:t>and business </a:t>
            </a:r>
            <a:br>
              <a:rPr lang="en-US" sz="1100" dirty="0"/>
            </a:br>
            <a:r>
              <a:rPr lang="en-US" sz="1100" dirty="0"/>
              <a:t>intelligence initiatives.</a:t>
            </a:r>
          </a:p>
        </p:txBody>
      </p:sp>
      <p:sp>
        <p:nvSpPr>
          <p:cNvPr id="46" name="TextBox 45">
            <a:extLst>
              <a:ext uri="{FF2B5EF4-FFF2-40B4-BE49-F238E27FC236}">
                <a16:creationId xmlns:a16="http://schemas.microsoft.com/office/drawing/2014/main" id="{F281158C-B081-16A0-3960-C28B23A9DC67}"/>
              </a:ext>
            </a:extLst>
          </p:cNvPr>
          <p:cNvSpPr txBox="1"/>
          <p:nvPr/>
        </p:nvSpPr>
        <p:spPr>
          <a:xfrm>
            <a:off x="7329423" y="4273552"/>
            <a:ext cx="1589856" cy="215444"/>
          </a:xfrm>
          <a:prstGeom prst="rect">
            <a:avLst/>
          </a:prstGeom>
          <a:noFill/>
        </p:spPr>
        <p:txBody>
          <a:bodyPr wrap="square" lIns="0" tIns="0" rIns="0" bIns="0">
            <a:noAutofit/>
          </a:bodyPr>
          <a:lstStyle/>
          <a:p>
            <a:pPr algn="ctr"/>
            <a:r>
              <a:rPr lang="en-US" sz="1400" dirty="0">
                <a:solidFill>
                  <a:schemeClr val="accent4"/>
                </a:solidFill>
                <a:latin typeface="Montserrat ExtraBold" pitchFamily="2" charset="0"/>
              </a:rPr>
              <a:t>Sophie Patel</a:t>
            </a:r>
          </a:p>
        </p:txBody>
      </p:sp>
      <p:sp>
        <p:nvSpPr>
          <p:cNvPr id="47" name="TextBox 46">
            <a:extLst>
              <a:ext uri="{FF2B5EF4-FFF2-40B4-BE49-F238E27FC236}">
                <a16:creationId xmlns:a16="http://schemas.microsoft.com/office/drawing/2014/main" id="{90A4444D-DA91-EEB5-C634-857A2F0CAA67}"/>
              </a:ext>
            </a:extLst>
          </p:cNvPr>
          <p:cNvSpPr txBox="1"/>
          <p:nvPr/>
        </p:nvSpPr>
        <p:spPr>
          <a:xfrm>
            <a:off x="7025909" y="4510469"/>
            <a:ext cx="2196885" cy="169277"/>
          </a:xfrm>
          <a:prstGeom prst="rect">
            <a:avLst/>
          </a:prstGeom>
          <a:noFill/>
        </p:spPr>
        <p:txBody>
          <a:bodyPr wrap="square" lIns="0" tIns="0" rIns="0" bIns="0">
            <a:noAutofit/>
          </a:bodyPr>
          <a:lstStyle/>
          <a:p>
            <a:pPr algn="ctr"/>
            <a:r>
              <a:rPr lang="en-US" sz="1100" dirty="0">
                <a:solidFill>
                  <a:schemeClr val="bg1">
                    <a:lumMod val="50000"/>
                  </a:schemeClr>
                </a:solidFill>
              </a:rPr>
              <a:t>Director of Data &amp; Insights</a:t>
            </a:r>
          </a:p>
        </p:txBody>
      </p:sp>
      <p:sp>
        <p:nvSpPr>
          <p:cNvPr id="54" name="Isosceles Triangle 47">
            <a:extLst>
              <a:ext uri="{FF2B5EF4-FFF2-40B4-BE49-F238E27FC236}">
                <a16:creationId xmlns:a16="http://schemas.microsoft.com/office/drawing/2014/main" id="{9C18B58C-0F26-A9EB-F7D9-A6DA27FA1B92}"/>
              </a:ext>
            </a:extLst>
          </p:cNvPr>
          <p:cNvSpPr/>
          <p:nvPr/>
        </p:nvSpPr>
        <p:spPr>
          <a:xfrm rot="10800000">
            <a:off x="8057477" y="4714905"/>
            <a:ext cx="133746" cy="60538"/>
          </a:xfrm>
          <a:custGeom>
            <a:avLst/>
            <a:gdLst>
              <a:gd name="connsiteX0" fmla="*/ 0 w 341513"/>
              <a:gd name="connsiteY0" fmla="*/ 294408 h 294408"/>
              <a:gd name="connsiteX1" fmla="*/ 170757 w 341513"/>
              <a:gd name="connsiteY1" fmla="*/ 0 h 294408"/>
              <a:gd name="connsiteX2" fmla="*/ 341513 w 341513"/>
              <a:gd name="connsiteY2" fmla="*/ 294408 h 294408"/>
              <a:gd name="connsiteX3" fmla="*/ 0 w 341513"/>
              <a:gd name="connsiteY3" fmla="*/ 294408 h 294408"/>
              <a:gd name="connsiteX0" fmla="*/ 0 w 341513"/>
              <a:gd name="connsiteY0" fmla="*/ 294408 h 385848"/>
              <a:gd name="connsiteX1" fmla="*/ 170757 w 341513"/>
              <a:gd name="connsiteY1" fmla="*/ 0 h 385848"/>
              <a:gd name="connsiteX2" fmla="*/ 341513 w 341513"/>
              <a:gd name="connsiteY2" fmla="*/ 294408 h 385848"/>
              <a:gd name="connsiteX3" fmla="*/ 91440 w 341513"/>
              <a:gd name="connsiteY3" fmla="*/ 385848 h 385848"/>
              <a:gd name="connsiteX0" fmla="*/ 0 w 341513"/>
              <a:gd name="connsiteY0" fmla="*/ 294408 h 294408"/>
              <a:gd name="connsiteX1" fmla="*/ 170757 w 341513"/>
              <a:gd name="connsiteY1" fmla="*/ 0 h 294408"/>
              <a:gd name="connsiteX2" fmla="*/ 341513 w 341513"/>
              <a:gd name="connsiteY2" fmla="*/ 294408 h 294408"/>
            </a:gdLst>
            <a:ahLst/>
            <a:cxnLst>
              <a:cxn ang="0">
                <a:pos x="connsiteX0" y="connsiteY0"/>
              </a:cxn>
              <a:cxn ang="0">
                <a:pos x="connsiteX1" y="connsiteY1"/>
              </a:cxn>
              <a:cxn ang="0">
                <a:pos x="connsiteX2" y="connsiteY2"/>
              </a:cxn>
            </a:cxnLst>
            <a:rect l="l" t="t" r="r" b="b"/>
            <a:pathLst>
              <a:path w="341513" h="294408">
                <a:moveTo>
                  <a:pt x="0" y="294408"/>
                </a:moveTo>
                <a:lnTo>
                  <a:pt x="170757" y="0"/>
                </a:lnTo>
                <a:lnTo>
                  <a:pt x="341513" y="294408"/>
                </a:lnTo>
              </a:path>
            </a:pathLst>
          </a:custGeom>
          <a:noFill/>
          <a:ln w="22225">
            <a:solidFill>
              <a:schemeClr val="accent4"/>
            </a:solidFill>
            <a:beve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32" name="Oval 31">
            <a:extLst>
              <a:ext uri="{FF2B5EF4-FFF2-40B4-BE49-F238E27FC236}">
                <a16:creationId xmlns:a16="http://schemas.microsoft.com/office/drawing/2014/main" id="{AC5961F9-2591-B36A-0A5A-A2ED92FC374A}"/>
              </a:ext>
            </a:extLst>
          </p:cNvPr>
          <p:cNvSpPr/>
          <p:nvPr/>
        </p:nvSpPr>
        <p:spPr>
          <a:xfrm>
            <a:off x="9836869" y="3048313"/>
            <a:ext cx="1124708" cy="1124706"/>
          </a:xfrm>
          <a:prstGeom prst="ellipse">
            <a:avLst/>
          </a:prstGeom>
          <a:blipFill>
            <a:blip r:embed="rId5">
              <a:extLst>
                <a:ext uri="{28A0092B-C50C-407E-A947-70E740481C1C}">
                  <a14:useLocalDpi xmlns:a14="http://schemas.microsoft.com/office/drawing/2010/main" val="0"/>
                </a:ext>
              </a:extLst>
            </a:blip>
            <a:srcRect/>
            <a:stretch>
              <a:fillRect l="-24283" t="9187" r="-77435" b="-43665"/>
            </a:stretch>
          </a:blipFill>
          <a:ln w="1905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30C7A0F4-0293-6DC3-B95E-36AEF1847F6D}"/>
              </a:ext>
            </a:extLst>
          </p:cNvPr>
          <p:cNvSpPr txBox="1">
            <a:spLocks/>
          </p:cNvSpPr>
          <p:nvPr/>
        </p:nvSpPr>
        <p:spPr>
          <a:xfrm>
            <a:off x="9427338" y="4843920"/>
            <a:ext cx="1943769" cy="677108"/>
          </a:xfrm>
          <a:prstGeom prst="rect">
            <a:avLst/>
          </a:prstGeom>
          <a:noFill/>
        </p:spPr>
        <p:txBody>
          <a:bodyPr wrap="square" lIns="0" tIns="0" rIns="0" bIns="0">
            <a:noAutofit/>
          </a:bodyPr>
          <a:lstStyle/>
          <a:p>
            <a:pPr algn="ctr"/>
            <a:r>
              <a:rPr lang="en-US" sz="1100" dirty="0"/>
              <a:t>Overseeing emerging technology initiatives, cloud infrastructure, and product modernization.</a:t>
            </a:r>
          </a:p>
        </p:txBody>
      </p:sp>
      <p:sp>
        <p:nvSpPr>
          <p:cNvPr id="48" name="TextBox 47">
            <a:extLst>
              <a:ext uri="{FF2B5EF4-FFF2-40B4-BE49-F238E27FC236}">
                <a16:creationId xmlns:a16="http://schemas.microsoft.com/office/drawing/2014/main" id="{651E4115-4085-2925-BBDA-4728910660AF}"/>
              </a:ext>
            </a:extLst>
          </p:cNvPr>
          <p:cNvSpPr txBox="1"/>
          <p:nvPr/>
        </p:nvSpPr>
        <p:spPr>
          <a:xfrm>
            <a:off x="9604294" y="4252747"/>
            <a:ext cx="1589856" cy="215444"/>
          </a:xfrm>
          <a:prstGeom prst="rect">
            <a:avLst/>
          </a:prstGeom>
          <a:noFill/>
        </p:spPr>
        <p:txBody>
          <a:bodyPr wrap="square" lIns="0" tIns="0" rIns="0" bIns="0">
            <a:noAutofit/>
          </a:bodyPr>
          <a:lstStyle/>
          <a:p>
            <a:pPr algn="ctr"/>
            <a:r>
              <a:rPr lang="en-US" sz="1400" dirty="0">
                <a:solidFill>
                  <a:schemeClr val="accent4"/>
                </a:solidFill>
                <a:latin typeface="Montserrat ExtraBold" pitchFamily="2" charset="0"/>
              </a:rPr>
              <a:t>Liam Carter</a:t>
            </a:r>
          </a:p>
        </p:txBody>
      </p:sp>
      <p:sp>
        <p:nvSpPr>
          <p:cNvPr id="49" name="TextBox 48">
            <a:extLst>
              <a:ext uri="{FF2B5EF4-FFF2-40B4-BE49-F238E27FC236}">
                <a16:creationId xmlns:a16="http://schemas.microsoft.com/office/drawing/2014/main" id="{A48A2215-4862-737B-628D-5A932A97140B}"/>
              </a:ext>
            </a:extLst>
          </p:cNvPr>
          <p:cNvSpPr txBox="1"/>
          <p:nvPr/>
        </p:nvSpPr>
        <p:spPr>
          <a:xfrm>
            <a:off x="9300780" y="4489664"/>
            <a:ext cx="2196885" cy="169277"/>
          </a:xfrm>
          <a:prstGeom prst="rect">
            <a:avLst/>
          </a:prstGeom>
          <a:noFill/>
        </p:spPr>
        <p:txBody>
          <a:bodyPr wrap="square" lIns="0" tIns="0" rIns="0" bIns="0">
            <a:noAutofit/>
          </a:bodyPr>
          <a:lstStyle/>
          <a:p>
            <a:pPr algn="ctr"/>
            <a:r>
              <a:rPr lang="en-US" sz="1100" dirty="0">
                <a:solidFill>
                  <a:schemeClr val="bg1">
                    <a:lumMod val="50000"/>
                  </a:schemeClr>
                </a:solidFill>
              </a:rPr>
              <a:t>Head of Technology</a:t>
            </a:r>
          </a:p>
        </p:txBody>
      </p:sp>
      <p:sp>
        <p:nvSpPr>
          <p:cNvPr id="55" name="Isosceles Triangle 47">
            <a:extLst>
              <a:ext uri="{FF2B5EF4-FFF2-40B4-BE49-F238E27FC236}">
                <a16:creationId xmlns:a16="http://schemas.microsoft.com/office/drawing/2014/main" id="{7A7D72EA-4917-96F4-3324-B0A649F047AA}"/>
              </a:ext>
            </a:extLst>
          </p:cNvPr>
          <p:cNvSpPr/>
          <p:nvPr/>
        </p:nvSpPr>
        <p:spPr>
          <a:xfrm rot="10800000">
            <a:off x="10332349" y="4714905"/>
            <a:ext cx="133746" cy="60538"/>
          </a:xfrm>
          <a:custGeom>
            <a:avLst/>
            <a:gdLst>
              <a:gd name="connsiteX0" fmla="*/ 0 w 341513"/>
              <a:gd name="connsiteY0" fmla="*/ 294408 h 294408"/>
              <a:gd name="connsiteX1" fmla="*/ 170757 w 341513"/>
              <a:gd name="connsiteY1" fmla="*/ 0 h 294408"/>
              <a:gd name="connsiteX2" fmla="*/ 341513 w 341513"/>
              <a:gd name="connsiteY2" fmla="*/ 294408 h 294408"/>
              <a:gd name="connsiteX3" fmla="*/ 0 w 341513"/>
              <a:gd name="connsiteY3" fmla="*/ 294408 h 294408"/>
              <a:gd name="connsiteX0" fmla="*/ 0 w 341513"/>
              <a:gd name="connsiteY0" fmla="*/ 294408 h 385848"/>
              <a:gd name="connsiteX1" fmla="*/ 170757 w 341513"/>
              <a:gd name="connsiteY1" fmla="*/ 0 h 385848"/>
              <a:gd name="connsiteX2" fmla="*/ 341513 w 341513"/>
              <a:gd name="connsiteY2" fmla="*/ 294408 h 385848"/>
              <a:gd name="connsiteX3" fmla="*/ 91440 w 341513"/>
              <a:gd name="connsiteY3" fmla="*/ 385848 h 385848"/>
              <a:gd name="connsiteX0" fmla="*/ 0 w 341513"/>
              <a:gd name="connsiteY0" fmla="*/ 294408 h 294408"/>
              <a:gd name="connsiteX1" fmla="*/ 170757 w 341513"/>
              <a:gd name="connsiteY1" fmla="*/ 0 h 294408"/>
              <a:gd name="connsiteX2" fmla="*/ 341513 w 341513"/>
              <a:gd name="connsiteY2" fmla="*/ 294408 h 294408"/>
            </a:gdLst>
            <a:ahLst/>
            <a:cxnLst>
              <a:cxn ang="0">
                <a:pos x="connsiteX0" y="connsiteY0"/>
              </a:cxn>
              <a:cxn ang="0">
                <a:pos x="connsiteX1" y="connsiteY1"/>
              </a:cxn>
              <a:cxn ang="0">
                <a:pos x="connsiteX2" y="connsiteY2"/>
              </a:cxn>
            </a:cxnLst>
            <a:rect l="l" t="t" r="r" b="b"/>
            <a:pathLst>
              <a:path w="341513" h="294408">
                <a:moveTo>
                  <a:pt x="0" y="294408"/>
                </a:moveTo>
                <a:lnTo>
                  <a:pt x="170757" y="0"/>
                </a:lnTo>
                <a:lnTo>
                  <a:pt x="341513" y="294408"/>
                </a:lnTo>
              </a:path>
            </a:pathLst>
          </a:custGeom>
          <a:noFill/>
          <a:ln w="22225">
            <a:solidFill>
              <a:schemeClr val="accent4"/>
            </a:solidFill>
            <a:beve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35" name="TextBox 34">
            <a:extLst>
              <a:ext uri="{FF2B5EF4-FFF2-40B4-BE49-F238E27FC236}">
                <a16:creationId xmlns:a16="http://schemas.microsoft.com/office/drawing/2014/main" id="{DB84E818-3142-45D6-CB4F-6C2A4D69793B}"/>
              </a:ext>
            </a:extLst>
          </p:cNvPr>
          <p:cNvSpPr txBox="1"/>
          <p:nvPr/>
        </p:nvSpPr>
        <p:spPr>
          <a:xfrm>
            <a:off x="4997557" y="3207562"/>
            <a:ext cx="2196885" cy="184666"/>
          </a:xfrm>
          <a:prstGeom prst="rect">
            <a:avLst/>
          </a:prstGeom>
          <a:noFill/>
        </p:spPr>
        <p:txBody>
          <a:bodyPr wrap="square" lIns="0" tIns="0" rIns="0" bIns="0">
            <a:noAutofit/>
          </a:bodyPr>
          <a:lstStyle/>
          <a:p>
            <a:pPr algn="ctr"/>
            <a:r>
              <a:rPr lang="en-US" sz="1200" dirty="0">
                <a:solidFill>
                  <a:schemeClr val="bg1">
                    <a:lumMod val="50000"/>
                  </a:schemeClr>
                </a:solidFill>
              </a:rPr>
              <a:t>Chief Digital Officer</a:t>
            </a:r>
          </a:p>
        </p:txBody>
      </p:sp>
      <p:sp>
        <p:nvSpPr>
          <p:cNvPr id="30" name="Oval 29">
            <a:extLst>
              <a:ext uri="{FF2B5EF4-FFF2-40B4-BE49-F238E27FC236}">
                <a16:creationId xmlns:a16="http://schemas.microsoft.com/office/drawing/2014/main" id="{310F4666-C9FC-6DF1-DFDF-CC3A772E8B99}"/>
              </a:ext>
            </a:extLst>
          </p:cNvPr>
          <p:cNvSpPr/>
          <p:nvPr/>
        </p:nvSpPr>
        <p:spPr>
          <a:xfrm>
            <a:off x="5439696" y="1550206"/>
            <a:ext cx="1337768" cy="1337766"/>
          </a:xfrm>
          <a:prstGeom prst="ellipse">
            <a:avLst/>
          </a:prstGeom>
          <a:blipFill>
            <a:blip r:embed="rId6">
              <a:extLst>
                <a:ext uri="{28A0092B-C50C-407E-A947-70E740481C1C}">
                  <a14:useLocalDpi xmlns:a14="http://schemas.microsoft.com/office/drawing/2010/main" val="0"/>
                </a:ext>
              </a:extLst>
            </a:blip>
            <a:srcRect/>
            <a:stretch>
              <a:fillRect t="-4579" b="-57233"/>
            </a:stretch>
          </a:blipFill>
          <a:ln w="1905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C0921F20-652A-B58C-BF64-96C37614014E}"/>
              </a:ext>
            </a:extLst>
          </p:cNvPr>
          <p:cNvSpPr txBox="1"/>
          <p:nvPr/>
        </p:nvSpPr>
        <p:spPr>
          <a:xfrm>
            <a:off x="5313652" y="2927312"/>
            <a:ext cx="1589856" cy="246221"/>
          </a:xfrm>
          <a:prstGeom prst="rect">
            <a:avLst/>
          </a:prstGeom>
          <a:noFill/>
        </p:spPr>
        <p:txBody>
          <a:bodyPr wrap="square" lIns="0" tIns="0" rIns="0" bIns="0">
            <a:noAutofit/>
          </a:bodyPr>
          <a:lstStyle/>
          <a:p>
            <a:pPr algn="ctr"/>
            <a:r>
              <a:rPr lang="en-US" sz="1600" dirty="0">
                <a:solidFill>
                  <a:schemeClr val="accent4"/>
                </a:solidFill>
                <a:latin typeface="Montserrat ExtraBold" pitchFamily="2" charset="0"/>
              </a:rPr>
              <a:t>Emma Reyes</a:t>
            </a:r>
          </a:p>
        </p:txBody>
      </p:sp>
      <p:sp>
        <p:nvSpPr>
          <p:cNvPr id="37" name="TextBox 36">
            <a:extLst>
              <a:ext uri="{FF2B5EF4-FFF2-40B4-BE49-F238E27FC236}">
                <a16:creationId xmlns:a16="http://schemas.microsoft.com/office/drawing/2014/main" id="{BBD26918-DDE8-76B6-5E46-B1B991A75083}"/>
              </a:ext>
            </a:extLst>
          </p:cNvPr>
          <p:cNvSpPr txBox="1"/>
          <p:nvPr/>
        </p:nvSpPr>
        <p:spPr>
          <a:xfrm>
            <a:off x="5124116" y="3607563"/>
            <a:ext cx="1943769" cy="677108"/>
          </a:xfrm>
          <a:prstGeom prst="rect">
            <a:avLst/>
          </a:prstGeom>
          <a:noFill/>
        </p:spPr>
        <p:txBody>
          <a:bodyPr wrap="square" lIns="0" tIns="0" rIns="0" bIns="0">
            <a:noAutofit/>
          </a:bodyPr>
          <a:lstStyle/>
          <a:p>
            <a:pPr algn="ctr"/>
            <a:r>
              <a:rPr lang="en-US" sz="1100" dirty="0"/>
              <a:t>Leading enterprise-wide digital strategy, AI adoption, and business transformation programs.</a:t>
            </a:r>
          </a:p>
        </p:txBody>
      </p:sp>
      <p:sp>
        <p:nvSpPr>
          <p:cNvPr id="56" name="Isosceles Triangle 47">
            <a:extLst>
              <a:ext uri="{FF2B5EF4-FFF2-40B4-BE49-F238E27FC236}">
                <a16:creationId xmlns:a16="http://schemas.microsoft.com/office/drawing/2014/main" id="{35270E7E-6BF3-1AF1-B493-F7AAAC2677AD}"/>
              </a:ext>
            </a:extLst>
          </p:cNvPr>
          <p:cNvSpPr/>
          <p:nvPr/>
        </p:nvSpPr>
        <p:spPr>
          <a:xfrm rot="10800000">
            <a:off x="6041706" y="3475505"/>
            <a:ext cx="133746" cy="60538"/>
          </a:xfrm>
          <a:custGeom>
            <a:avLst/>
            <a:gdLst>
              <a:gd name="connsiteX0" fmla="*/ 0 w 341513"/>
              <a:gd name="connsiteY0" fmla="*/ 294408 h 294408"/>
              <a:gd name="connsiteX1" fmla="*/ 170757 w 341513"/>
              <a:gd name="connsiteY1" fmla="*/ 0 h 294408"/>
              <a:gd name="connsiteX2" fmla="*/ 341513 w 341513"/>
              <a:gd name="connsiteY2" fmla="*/ 294408 h 294408"/>
              <a:gd name="connsiteX3" fmla="*/ 0 w 341513"/>
              <a:gd name="connsiteY3" fmla="*/ 294408 h 294408"/>
              <a:gd name="connsiteX0" fmla="*/ 0 w 341513"/>
              <a:gd name="connsiteY0" fmla="*/ 294408 h 385848"/>
              <a:gd name="connsiteX1" fmla="*/ 170757 w 341513"/>
              <a:gd name="connsiteY1" fmla="*/ 0 h 385848"/>
              <a:gd name="connsiteX2" fmla="*/ 341513 w 341513"/>
              <a:gd name="connsiteY2" fmla="*/ 294408 h 385848"/>
              <a:gd name="connsiteX3" fmla="*/ 91440 w 341513"/>
              <a:gd name="connsiteY3" fmla="*/ 385848 h 385848"/>
              <a:gd name="connsiteX0" fmla="*/ 0 w 341513"/>
              <a:gd name="connsiteY0" fmla="*/ 294408 h 294408"/>
              <a:gd name="connsiteX1" fmla="*/ 170757 w 341513"/>
              <a:gd name="connsiteY1" fmla="*/ 0 h 294408"/>
              <a:gd name="connsiteX2" fmla="*/ 341513 w 341513"/>
              <a:gd name="connsiteY2" fmla="*/ 294408 h 294408"/>
            </a:gdLst>
            <a:ahLst/>
            <a:cxnLst>
              <a:cxn ang="0">
                <a:pos x="connsiteX0" y="connsiteY0"/>
              </a:cxn>
              <a:cxn ang="0">
                <a:pos x="connsiteX1" y="connsiteY1"/>
              </a:cxn>
              <a:cxn ang="0">
                <a:pos x="connsiteX2" y="connsiteY2"/>
              </a:cxn>
            </a:cxnLst>
            <a:rect l="l" t="t" r="r" b="b"/>
            <a:pathLst>
              <a:path w="341513" h="294408">
                <a:moveTo>
                  <a:pt x="0" y="294408"/>
                </a:moveTo>
                <a:lnTo>
                  <a:pt x="170757" y="0"/>
                </a:lnTo>
                <a:lnTo>
                  <a:pt x="341513" y="294408"/>
                </a:lnTo>
              </a:path>
            </a:pathLst>
          </a:custGeom>
          <a:noFill/>
          <a:ln w="22225">
            <a:solidFill>
              <a:schemeClr val="accent4"/>
            </a:solidFill>
            <a:beve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Tree>
    <p:extLst>
      <p:ext uri="{BB962C8B-B14F-4D97-AF65-F5344CB8AC3E}">
        <p14:creationId xmlns:p14="http://schemas.microsoft.com/office/powerpoint/2010/main" val="98593285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BEF7E8-AEDF-A928-BCDF-3A3190DF2539}"/>
              </a:ext>
            </a:extLst>
          </p:cNvPr>
          <p:cNvSpPr>
            <a:spLocks noGrp="1"/>
          </p:cNvSpPr>
          <p:nvPr>
            <p:ph type="body" sz="quarter" idx="18"/>
          </p:nvPr>
        </p:nvSpPr>
        <p:spPr>
          <a:xfrm>
            <a:off x="3197860" y="6279450"/>
            <a:ext cx="5796280" cy="166199"/>
          </a:xfrm>
        </p:spPr>
        <p:txBody>
          <a:bodyPr>
            <a:normAutofit/>
          </a:bodyPr>
          <a:lstStyle/>
          <a:p>
            <a:r>
              <a:rPr lang="en-US" dirty="0"/>
              <a:t>Meet the Experts Behind Our Digital Transformation Success</a:t>
            </a:r>
          </a:p>
        </p:txBody>
      </p:sp>
      <p:sp>
        <p:nvSpPr>
          <p:cNvPr id="3" name="Text Placeholder 2">
            <a:extLst>
              <a:ext uri="{FF2B5EF4-FFF2-40B4-BE49-F238E27FC236}">
                <a16:creationId xmlns:a16="http://schemas.microsoft.com/office/drawing/2014/main" id="{F2B0B763-BB03-DB15-E6D8-4194379C0C2C}"/>
              </a:ext>
            </a:extLst>
          </p:cNvPr>
          <p:cNvSpPr>
            <a:spLocks noGrp="1"/>
          </p:cNvSpPr>
          <p:nvPr>
            <p:ph type="body" sz="quarter" idx="19"/>
          </p:nvPr>
        </p:nvSpPr>
        <p:spPr>
          <a:xfrm>
            <a:off x="609599" y="6251750"/>
            <a:ext cx="286613" cy="221599"/>
          </a:xfrm>
        </p:spPr>
        <p:txBody>
          <a:bodyPr>
            <a:normAutofit/>
          </a:bodyPr>
          <a:lstStyle/>
          <a:p>
            <a:r>
              <a:rPr lang="en-US" dirty="0"/>
              <a:t>01</a:t>
            </a:r>
          </a:p>
        </p:txBody>
      </p:sp>
      <p:sp>
        <p:nvSpPr>
          <p:cNvPr id="6" name="Text Placeholder 5">
            <a:extLst>
              <a:ext uri="{FF2B5EF4-FFF2-40B4-BE49-F238E27FC236}">
                <a16:creationId xmlns:a16="http://schemas.microsoft.com/office/drawing/2014/main" id="{215C8DDA-7FA9-7455-9F34-5FF61A959136}"/>
              </a:ext>
            </a:extLst>
          </p:cNvPr>
          <p:cNvSpPr>
            <a:spLocks noGrp="1"/>
          </p:cNvSpPr>
          <p:nvPr>
            <p:ph type="body" sz="quarter" idx="16"/>
          </p:nvPr>
        </p:nvSpPr>
        <p:spPr>
          <a:xfrm>
            <a:off x="946152" y="6279450"/>
            <a:ext cx="2203446" cy="166199"/>
          </a:xfrm>
        </p:spPr>
        <p:txBody>
          <a:bodyPr/>
          <a:lstStyle/>
          <a:p>
            <a:r>
              <a:rPr lang="en-US" dirty="0"/>
              <a:t>Introduction</a:t>
            </a:r>
          </a:p>
        </p:txBody>
      </p:sp>
      <p:sp>
        <p:nvSpPr>
          <p:cNvPr id="5" name="Slide Number Placeholder 4">
            <a:extLst>
              <a:ext uri="{FF2B5EF4-FFF2-40B4-BE49-F238E27FC236}">
                <a16:creationId xmlns:a16="http://schemas.microsoft.com/office/drawing/2014/main" id="{8DBBD9BA-C50F-C61C-186D-1B010E43B985}"/>
              </a:ext>
            </a:extLst>
          </p:cNvPr>
          <p:cNvSpPr>
            <a:spLocks noGrp="1"/>
          </p:cNvSpPr>
          <p:nvPr>
            <p:ph type="sldNum" sz="quarter" idx="4"/>
          </p:nvPr>
        </p:nvSpPr>
        <p:spPr>
          <a:xfrm>
            <a:off x="11295787" y="6251750"/>
            <a:ext cx="286611" cy="189270"/>
          </a:xfrm>
        </p:spPr>
        <p:txBody>
          <a:bodyPr/>
          <a:lstStyle/>
          <a:p>
            <a:fld id="{E494F7E3-3625-40F1-897C-DFFB67D50095}" type="slidenum">
              <a:rPr lang="en-US" smtClean="0"/>
              <a:pPr/>
              <a:t>84</a:t>
            </a:fld>
            <a:endParaRPr lang="en-US"/>
          </a:p>
        </p:txBody>
      </p:sp>
      <p:sp>
        <p:nvSpPr>
          <p:cNvPr id="2" name="Text Placeholder 1">
            <a:extLst>
              <a:ext uri="{FF2B5EF4-FFF2-40B4-BE49-F238E27FC236}">
                <a16:creationId xmlns:a16="http://schemas.microsoft.com/office/drawing/2014/main" id="{B900FD3A-B73D-BC84-95A2-A8413E69D781}"/>
              </a:ext>
            </a:extLst>
          </p:cNvPr>
          <p:cNvSpPr>
            <a:spLocks noGrp="1"/>
          </p:cNvSpPr>
          <p:nvPr>
            <p:ph type="body" sz="quarter" idx="20"/>
          </p:nvPr>
        </p:nvSpPr>
        <p:spPr>
          <a:xfrm>
            <a:off x="609600" y="393700"/>
            <a:ext cx="10972800" cy="757238"/>
          </a:xfrm>
        </p:spPr>
        <p:txBody>
          <a:bodyPr>
            <a:noAutofit/>
          </a:bodyPr>
          <a:lstStyle/>
          <a:p>
            <a:r>
              <a:rPr lang="en-US" dirty="0"/>
              <a:t>Meet the Experts Behind Our Digital Transformation Success</a:t>
            </a:r>
          </a:p>
        </p:txBody>
      </p:sp>
      <p:sp>
        <p:nvSpPr>
          <p:cNvPr id="7" name="Rectangle: Rounded Corners 6">
            <a:extLst>
              <a:ext uri="{FF2B5EF4-FFF2-40B4-BE49-F238E27FC236}">
                <a16:creationId xmlns:a16="http://schemas.microsoft.com/office/drawing/2014/main" id="{0B0F90F3-91CB-3F05-FB28-1079C64AD22F}"/>
              </a:ext>
            </a:extLst>
          </p:cNvPr>
          <p:cNvSpPr>
            <a:spLocks/>
          </p:cNvSpPr>
          <p:nvPr/>
        </p:nvSpPr>
        <p:spPr>
          <a:xfrm>
            <a:off x="609598" y="2848910"/>
            <a:ext cx="1920240" cy="1920240"/>
          </a:xfrm>
          <a:prstGeom prst="roundRect">
            <a:avLst>
              <a:gd name="adj" fmla="val 8135"/>
            </a:avLst>
          </a:prstGeom>
          <a:blipFill>
            <a:blip r:embed="rId2"/>
            <a:srcRect/>
            <a:stretch>
              <a:fillRect l="-29788" t="-13211" r="-34882" b="-163200"/>
            </a:stretch>
          </a:blip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1FA7D1F1-EB96-7BE3-CEEB-D8F4A77CD400}"/>
              </a:ext>
            </a:extLst>
          </p:cNvPr>
          <p:cNvSpPr>
            <a:spLocks/>
          </p:cNvSpPr>
          <p:nvPr/>
        </p:nvSpPr>
        <p:spPr>
          <a:xfrm>
            <a:off x="2860075" y="2534087"/>
            <a:ext cx="1920240" cy="1920240"/>
          </a:xfrm>
          <a:prstGeom prst="roundRect">
            <a:avLst>
              <a:gd name="adj" fmla="val 8135"/>
            </a:avLst>
          </a:prstGeom>
          <a:blipFill>
            <a:blip r:embed="rId3">
              <a:extLst>
                <a:ext uri="{28A0092B-C50C-407E-A947-70E740481C1C}">
                  <a14:useLocalDpi xmlns:a14="http://schemas.microsoft.com/office/drawing/2010/main" val="0"/>
                </a:ext>
              </a:extLst>
            </a:blip>
            <a:srcRect/>
            <a:stretch>
              <a:fillRect l="-22186" t="-16118" r="-17197" b="-92874"/>
            </a:stretch>
          </a:blip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1D67D372-D1E9-B478-03A6-496ABE41FCD1}"/>
              </a:ext>
            </a:extLst>
          </p:cNvPr>
          <p:cNvSpPr>
            <a:spLocks/>
          </p:cNvSpPr>
          <p:nvPr/>
        </p:nvSpPr>
        <p:spPr>
          <a:xfrm>
            <a:off x="5110553" y="2219263"/>
            <a:ext cx="1920240" cy="1920240"/>
          </a:xfrm>
          <a:prstGeom prst="roundRect">
            <a:avLst>
              <a:gd name="adj" fmla="val 8135"/>
            </a:avLst>
          </a:prstGeom>
          <a:blipFill>
            <a:blip r:embed="rId4">
              <a:extLst>
                <a:ext uri="{28A0092B-C50C-407E-A947-70E740481C1C}">
                  <a14:useLocalDpi xmlns:a14="http://schemas.microsoft.com/office/drawing/2010/main" val="0"/>
                </a:ext>
              </a:extLst>
            </a:blip>
            <a:srcRect/>
            <a:stretch>
              <a:fillRect l="-66099" t="-9102" r="-88580" b="-60684"/>
            </a:stretch>
          </a:blip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F1679DD9-8AE8-AF44-E333-DACE1D8DCED0}"/>
              </a:ext>
            </a:extLst>
          </p:cNvPr>
          <p:cNvSpPr>
            <a:spLocks/>
          </p:cNvSpPr>
          <p:nvPr/>
        </p:nvSpPr>
        <p:spPr>
          <a:xfrm>
            <a:off x="7361032" y="2534087"/>
            <a:ext cx="1920240" cy="1920240"/>
          </a:xfrm>
          <a:prstGeom prst="roundRect">
            <a:avLst>
              <a:gd name="adj" fmla="val 8135"/>
            </a:avLst>
          </a:prstGeom>
          <a:blipFill>
            <a:blip r:embed="rId5">
              <a:extLst>
                <a:ext uri="{28A0092B-C50C-407E-A947-70E740481C1C}">
                  <a14:useLocalDpi xmlns:a14="http://schemas.microsoft.com/office/drawing/2010/main" val="0"/>
                </a:ext>
              </a:extLst>
            </a:blip>
            <a:srcRect/>
            <a:stretch>
              <a:fillRect l="-77390" t="-11643" r="-82862" b="-61834"/>
            </a:stretch>
          </a:blip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6734E4B8-891F-752A-85FD-05137E4E874A}"/>
              </a:ext>
            </a:extLst>
          </p:cNvPr>
          <p:cNvSpPr/>
          <p:nvPr/>
        </p:nvSpPr>
        <p:spPr>
          <a:xfrm>
            <a:off x="9611509" y="2848909"/>
            <a:ext cx="1920240" cy="1920240"/>
          </a:xfrm>
          <a:prstGeom prst="roundRect">
            <a:avLst>
              <a:gd name="adj" fmla="val 8135"/>
            </a:avLst>
          </a:prstGeom>
          <a:blipFill>
            <a:blip r:embed="rId6">
              <a:extLst>
                <a:ext uri="{28A0092B-C50C-407E-A947-70E740481C1C}">
                  <a14:useLocalDpi xmlns:a14="http://schemas.microsoft.com/office/drawing/2010/main" val="0"/>
                </a:ext>
              </a:extLst>
            </a:blip>
            <a:srcRect/>
            <a:stretch>
              <a:fillRect l="-40219" t="-1083" r="-92323" b="-53923"/>
            </a:stretch>
          </a:blip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E72DB692-80A2-0EFD-5D4C-D85E63C8970C}"/>
              </a:ext>
            </a:extLst>
          </p:cNvPr>
          <p:cNvSpPr txBox="1"/>
          <p:nvPr/>
        </p:nvSpPr>
        <p:spPr>
          <a:xfrm>
            <a:off x="5275745" y="4260514"/>
            <a:ext cx="1589856" cy="261225"/>
          </a:xfrm>
          <a:prstGeom prst="rect">
            <a:avLst/>
          </a:prstGeom>
          <a:noFill/>
        </p:spPr>
        <p:txBody>
          <a:bodyPr wrap="square" lIns="0" tIns="0" rIns="0" bIns="0">
            <a:noAutofit/>
          </a:bodyPr>
          <a:lstStyle/>
          <a:p>
            <a:pPr algn="ctr">
              <a:lnSpc>
                <a:spcPct val="114000"/>
              </a:lnSpc>
            </a:pPr>
            <a:r>
              <a:rPr lang="en-US" sz="1600" dirty="0">
                <a:latin typeface="Montserrat ExtraBold" pitchFamily="2" charset="0"/>
              </a:rPr>
              <a:t>Emma Reyes</a:t>
            </a:r>
          </a:p>
        </p:txBody>
      </p:sp>
      <p:sp>
        <p:nvSpPr>
          <p:cNvPr id="28" name="TextBox 27">
            <a:extLst>
              <a:ext uri="{FF2B5EF4-FFF2-40B4-BE49-F238E27FC236}">
                <a16:creationId xmlns:a16="http://schemas.microsoft.com/office/drawing/2014/main" id="{8F4B3E53-BD9B-5E93-08A1-8372E0212ABF}"/>
              </a:ext>
            </a:extLst>
          </p:cNvPr>
          <p:cNvSpPr txBox="1">
            <a:spLocks/>
          </p:cNvSpPr>
          <p:nvPr/>
        </p:nvSpPr>
        <p:spPr>
          <a:xfrm>
            <a:off x="5085227" y="4540764"/>
            <a:ext cx="1970892" cy="195951"/>
          </a:xfrm>
          <a:prstGeom prst="rect">
            <a:avLst/>
          </a:prstGeom>
          <a:noFill/>
        </p:spPr>
        <p:txBody>
          <a:bodyPr wrap="square" lIns="0" tIns="0" rIns="0" bIns="0">
            <a:noAutofit/>
          </a:bodyPr>
          <a:lstStyle/>
          <a:p>
            <a:pPr algn="ctr">
              <a:lnSpc>
                <a:spcPct val="114000"/>
              </a:lnSpc>
            </a:pPr>
            <a:r>
              <a:rPr lang="en-US" sz="1200" dirty="0">
                <a:solidFill>
                  <a:schemeClr val="accent3"/>
                </a:solidFill>
              </a:rPr>
              <a:t>Chief Digital Officer</a:t>
            </a:r>
          </a:p>
        </p:txBody>
      </p:sp>
      <p:sp>
        <p:nvSpPr>
          <p:cNvPr id="29" name="TextBox 28">
            <a:extLst>
              <a:ext uri="{FF2B5EF4-FFF2-40B4-BE49-F238E27FC236}">
                <a16:creationId xmlns:a16="http://schemas.microsoft.com/office/drawing/2014/main" id="{7B975E4C-8F9A-B0DD-0EAD-BFC20F9872D2}"/>
              </a:ext>
            </a:extLst>
          </p:cNvPr>
          <p:cNvSpPr txBox="1"/>
          <p:nvPr/>
        </p:nvSpPr>
        <p:spPr>
          <a:xfrm>
            <a:off x="7526224" y="4602319"/>
            <a:ext cx="1589856" cy="261225"/>
          </a:xfrm>
          <a:prstGeom prst="rect">
            <a:avLst/>
          </a:prstGeom>
          <a:noFill/>
        </p:spPr>
        <p:txBody>
          <a:bodyPr wrap="square" lIns="0" tIns="0" rIns="0" bIns="0">
            <a:noAutofit/>
          </a:bodyPr>
          <a:lstStyle/>
          <a:p>
            <a:pPr algn="ctr">
              <a:lnSpc>
                <a:spcPct val="114000"/>
              </a:lnSpc>
            </a:pPr>
            <a:r>
              <a:rPr lang="en-US" sz="1600" dirty="0">
                <a:latin typeface="Montserrat ExtraBold" pitchFamily="2" charset="0"/>
              </a:rPr>
              <a:t>Sophie Patel</a:t>
            </a:r>
          </a:p>
        </p:txBody>
      </p:sp>
      <p:sp>
        <p:nvSpPr>
          <p:cNvPr id="30" name="TextBox 29">
            <a:extLst>
              <a:ext uri="{FF2B5EF4-FFF2-40B4-BE49-F238E27FC236}">
                <a16:creationId xmlns:a16="http://schemas.microsoft.com/office/drawing/2014/main" id="{766D5179-FE87-1AAE-C7E8-DE36B5E222FD}"/>
              </a:ext>
            </a:extLst>
          </p:cNvPr>
          <p:cNvSpPr txBox="1">
            <a:spLocks/>
          </p:cNvSpPr>
          <p:nvPr/>
        </p:nvSpPr>
        <p:spPr>
          <a:xfrm>
            <a:off x="7335706" y="4882570"/>
            <a:ext cx="1970892" cy="406458"/>
          </a:xfrm>
          <a:prstGeom prst="rect">
            <a:avLst/>
          </a:prstGeom>
          <a:noFill/>
        </p:spPr>
        <p:txBody>
          <a:bodyPr wrap="square" lIns="0" tIns="0" rIns="0" bIns="0">
            <a:noAutofit/>
          </a:bodyPr>
          <a:lstStyle/>
          <a:p>
            <a:pPr algn="ctr">
              <a:lnSpc>
                <a:spcPct val="114000"/>
              </a:lnSpc>
            </a:pPr>
            <a:r>
              <a:rPr lang="en-US" sz="1200" dirty="0">
                <a:solidFill>
                  <a:schemeClr val="accent3"/>
                </a:solidFill>
              </a:rPr>
              <a:t>Director of Data &amp; Insights</a:t>
            </a:r>
          </a:p>
        </p:txBody>
      </p:sp>
      <p:sp>
        <p:nvSpPr>
          <p:cNvPr id="31" name="TextBox 30">
            <a:extLst>
              <a:ext uri="{FF2B5EF4-FFF2-40B4-BE49-F238E27FC236}">
                <a16:creationId xmlns:a16="http://schemas.microsoft.com/office/drawing/2014/main" id="{2A4975CB-7414-FE16-B767-36CBAAB195DE}"/>
              </a:ext>
            </a:extLst>
          </p:cNvPr>
          <p:cNvSpPr txBox="1"/>
          <p:nvPr/>
        </p:nvSpPr>
        <p:spPr>
          <a:xfrm>
            <a:off x="9776700" y="4914645"/>
            <a:ext cx="1589856" cy="261225"/>
          </a:xfrm>
          <a:prstGeom prst="rect">
            <a:avLst/>
          </a:prstGeom>
          <a:noFill/>
        </p:spPr>
        <p:txBody>
          <a:bodyPr wrap="square" lIns="0" tIns="0" rIns="0" bIns="0">
            <a:noAutofit/>
          </a:bodyPr>
          <a:lstStyle/>
          <a:p>
            <a:pPr algn="ctr">
              <a:lnSpc>
                <a:spcPct val="114000"/>
              </a:lnSpc>
            </a:pPr>
            <a:r>
              <a:rPr lang="en-US" sz="1600" dirty="0">
                <a:latin typeface="Montserrat ExtraBold" pitchFamily="2" charset="0"/>
              </a:rPr>
              <a:t>Liam Carter</a:t>
            </a:r>
          </a:p>
        </p:txBody>
      </p:sp>
      <p:sp>
        <p:nvSpPr>
          <p:cNvPr id="32" name="TextBox 31">
            <a:extLst>
              <a:ext uri="{FF2B5EF4-FFF2-40B4-BE49-F238E27FC236}">
                <a16:creationId xmlns:a16="http://schemas.microsoft.com/office/drawing/2014/main" id="{99D39931-EC62-EEDD-D84D-E0605F948B14}"/>
              </a:ext>
            </a:extLst>
          </p:cNvPr>
          <p:cNvSpPr txBox="1"/>
          <p:nvPr/>
        </p:nvSpPr>
        <p:spPr>
          <a:xfrm>
            <a:off x="9611509" y="5194895"/>
            <a:ext cx="1970892" cy="195951"/>
          </a:xfrm>
          <a:prstGeom prst="rect">
            <a:avLst/>
          </a:prstGeom>
          <a:noFill/>
        </p:spPr>
        <p:txBody>
          <a:bodyPr wrap="square" lIns="0" tIns="0" rIns="0" bIns="0">
            <a:noAutofit/>
          </a:bodyPr>
          <a:lstStyle/>
          <a:p>
            <a:pPr algn="ctr">
              <a:lnSpc>
                <a:spcPct val="114000"/>
              </a:lnSpc>
            </a:pPr>
            <a:r>
              <a:rPr lang="en-US" sz="1200" dirty="0">
                <a:solidFill>
                  <a:schemeClr val="accent3"/>
                </a:solidFill>
              </a:rPr>
              <a:t>Head of Technology</a:t>
            </a:r>
          </a:p>
        </p:txBody>
      </p:sp>
      <p:sp>
        <p:nvSpPr>
          <p:cNvPr id="33" name="TextBox 32">
            <a:extLst>
              <a:ext uri="{FF2B5EF4-FFF2-40B4-BE49-F238E27FC236}">
                <a16:creationId xmlns:a16="http://schemas.microsoft.com/office/drawing/2014/main" id="{4B78AC29-2396-BDA0-95CC-7AAEDB5446BF}"/>
              </a:ext>
            </a:extLst>
          </p:cNvPr>
          <p:cNvSpPr txBox="1"/>
          <p:nvPr/>
        </p:nvSpPr>
        <p:spPr>
          <a:xfrm>
            <a:off x="3025267" y="4602319"/>
            <a:ext cx="1589856" cy="261225"/>
          </a:xfrm>
          <a:prstGeom prst="rect">
            <a:avLst/>
          </a:prstGeom>
          <a:noFill/>
        </p:spPr>
        <p:txBody>
          <a:bodyPr wrap="square" lIns="0" tIns="0" rIns="0" bIns="0">
            <a:noAutofit/>
          </a:bodyPr>
          <a:lstStyle/>
          <a:p>
            <a:pPr algn="ctr">
              <a:lnSpc>
                <a:spcPct val="114000"/>
              </a:lnSpc>
            </a:pPr>
            <a:r>
              <a:rPr lang="en-US" sz="1600" dirty="0">
                <a:latin typeface="Montserrat ExtraBold" pitchFamily="2" charset="0"/>
              </a:rPr>
              <a:t>Ava Chen</a:t>
            </a:r>
          </a:p>
        </p:txBody>
      </p:sp>
      <p:sp>
        <p:nvSpPr>
          <p:cNvPr id="34" name="TextBox 33">
            <a:extLst>
              <a:ext uri="{FF2B5EF4-FFF2-40B4-BE49-F238E27FC236}">
                <a16:creationId xmlns:a16="http://schemas.microsoft.com/office/drawing/2014/main" id="{FA08BBE7-940F-9526-9E91-A8DB0E76A314}"/>
              </a:ext>
            </a:extLst>
          </p:cNvPr>
          <p:cNvSpPr txBox="1">
            <a:spLocks/>
          </p:cNvSpPr>
          <p:nvPr/>
        </p:nvSpPr>
        <p:spPr>
          <a:xfrm>
            <a:off x="2834749" y="4882569"/>
            <a:ext cx="1970892" cy="406458"/>
          </a:xfrm>
          <a:prstGeom prst="rect">
            <a:avLst/>
          </a:prstGeom>
          <a:noFill/>
        </p:spPr>
        <p:txBody>
          <a:bodyPr wrap="square" lIns="0" tIns="0" rIns="0" bIns="0">
            <a:noAutofit/>
          </a:bodyPr>
          <a:lstStyle/>
          <a:p>
            <a:pPr algn="ctr">
              <a:lnSpc>
                <a:spcPct val="114000"/>
              </a:lnSpc>
            </a:pPr>
            <a:r>
              <a:rPr lang="en-US" sz="1200" dirty="0">
                <a:solidFill>
                  <a:schemeClr val="accent3"/>
                </a:solidFill>
              </a:rPr>
              <a:t>Cybersecurity &amp; Risk Manager</a:t>
            </a:r>
          </a:p>
        </p:txBody>
      </p:sp>
      <p:sp>
        <p:nvSpPr>
          <p:cNvPr id="35" name="TextBox 34">
            <a:extLst>
              <a:ext uri="{FF2B5EF4-FFF2-40B4-BE49-F238E27FC236}">
                <a16:creationId xmlns:a16="http://schemas.microsoft.com/office/drawing/2014/main" id="{FACE00DC-1B7F-8763-5C96-EF9C97E32D47}"/>
              </a:ext>
            </a:extLst>
          </p:cNvPr>
          <p:cNvSpPr txBox="1"/>
          <p:nvPr/>
        </p:nvSpPr>
        <p:spPr>
          <a:xfrm>
            <a:off x="774790" y="4914645"/>
            <a:ext cx="1589856" cy="261225"/>
          </a:xfrm>
          <a:prstGeom prst="rect">
            <a:avLst/>
          </a:prstGeom>
          <a:noFill/>
        </p:spPr>
        <p:txBody>
          <a:bodyPr wrap="square" lIns="0" tIns="0" rIns="0" bIns="0">
            <a:noAutofit/>
          </a:bodyPr>
          <a:lstStyle/>
          <a:p>
            <a:pPr algn="ctr">
              <a:lnSpc>
                <a:spcPct val="114000"/>
              </a:lnSpc>
            </a:pPr>
            <a:r>
              <a:rPr lang="en-US" sz="1600" dirty="0">
                <a:latin typeface="Montserrat ExtraBold" pitchFamily="2" charset="0"/>
              </a:rPr>
              <a:t>Noah Williams</a:t>
            </a:r>
          </a:p>
        </p:txBody>
      </p:sp>
      <p:sp>
        <p:nvSpPr>
          <p:cNvPr id="36" name="TextBox 35">
            <a:extLst>
              <a:ext uri="{FF2B5EF4-FFF2-40B4-BE49-F238E27FC236}">
                <a16:creationId xmlns:a16="http://schemas.microsoft.com/office/drawing/2014/main" id="{E9FBE9E5-14EB-8688-AD0F-654B77B4B46D}"/>
              </a:ext>
            </a:extLst>
          </p:cNvPr>
          <p:cNvSpPr txBox="1">
            <a:spLocks/>
          </p:cNvSpPr>
          <p:nvPr/>
        </p:nvSpPr>
        <p:spPr>
          <a:xfrm>
            <a:off x="584272" y="5194895"/>
            <a:ext cx="1970892" cy="406458"/>
          </a:xfrm>
          <a:prstGeom prst="rect">
            <a:avLst/>
          </a:prstGeom>
          <a:noFill/>
        </p:spPr>
        <p:txBody>
          <a:bodyPr wrap="square" lIns="0" tIns="0" rIns="0" bIns="0">
            <a:noAutofit/>
          </a:bodyPr>
          <a:lstStyle/>
          <a:p>
            <a:pPr algn="ctr">
              <a:lnSpc>
                <a:spcPct val="114000"/>
              </a:lnSpc>
            </a:pPr>
            <a:r>
              <a:rPr lang="en-US" sz="1200" dirty="0">
                <a:solidFill>
                  <a:schemeClr val="accent3"/>
                </a:solidFill>
              </a:rPr>
              <a:t>Customer Experience Lead</a:t>
            </a:r>
          </a:p>
        </p:txBody>
      </p:sp>
      <p:sp>
        <p:nvSpPr>
          <p:cNvPr id="42" name="Text Placeholder 44">
            <a:extLst>
              <a:ext uri="{FF2B5EF4-FFF2-40B4-BE49-F238E27FC236}">
                <a16:creationId xmlns:a16="http://schemas.microsoft.com/office/drawing/2014/main" id="{CD55AE45-6899-C26F-423C-3285DF967434}"/>
              </a:ext>
            </a:extLst>
          </p:cNvPr>
          <p:cNvSpPr txBox="1">
            <a:spLocks/>
          </p:cNvSpPr>
          <p:nvPr/>
        </p:nvSpPr>
        <p:spPr>
          <a:xfrm>
            <a:off x="1283480" y="1560451"/>
            <a:ext cx="8360780" cy="249299"/>
          </a:xfrm>
          <a:prstGeom prst="rect">
            <a:avLst/>
          </a:prstGeom>
        </p:spPr>
        <p:txBody>
          <a:bodyPr lIns="0" tIns="0" rIns="0" b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E8E8E8"/>
                </a:solidFill>
                <a:effectLst/>
                <a:uLnTx/>
                <a:uFillTx/>
                <a:latin typeface="Montserrat SemiBold" pitchFamily="2" charset="0"/>
                <a:ea typeface="+mn-ea"/>
                <a:cs typeface="+mn-cs"/>
              </a:rPr>
              <a:t>A Dedicated Team of Innovators, Strategists, and Technologists</a:t>
            </a:r>
          </a:p>
        </p:txBody>
      </p:sp>
      <p:grpSp>
        <p:nvGrpSpPr>
          <p:cNvPr id="12" name="Group 11">
            <a:extLst>
              <a:ext uri="{FF2B5EF4-FFF2-40B4-BE49-F238E27FC236}">
                <a16:creationId xmlns:a16="http://schemas.microsoft.com/office/drawing/2014/main" id="{7E93586E-D361-0166-3D56-419EF5B376F6}"/>
              </a:ext>
            </a:extLst>
          </p:cNvPr>
          <p:cNvGrpSpPr/>
          <p:nvPr/>
        </p:nvGrpSpPr>
        <p:grpSpPr>
          <a:xfrm>
            <a:off x="609601" y="1566532"/>
            <a:ext cx="571759" cy="209438"/>
            <a:chOff x="612215" y="3436053"/>
            <a:chExt cx="954475" cy="344047"/>
          </a:xfrm>
        </p:grpSpPr>
        <p:sp>
          <p:nvSpPr>
            <p:cNvPr id="13" name="Parallelogram 12">
              <a:extLst>
                <a:ext uri="{FF2B5EF4-FFF2-40B4-BE49-F238E27FC236}">
                  <a16:creationId xmlns:a16="http://schemas.microsoft.com/office/drawing/2014/main" id="{BEE6A301-EDB0-E6D6-F6A9-8F0F4A27AFFE}"/>
                </a:ext>
              </a:extLst>
            </p:cNvPr>
            <p:cNvSpPr/>
            <p:nvPr/>
          </p:nvSpPr>
          <p:spPr>
            <a:xfrm>
              <a:off x="1133302" y="3436053"/>
              <a:ext cx="433388" cy="344047"/>
            </a:xfrm>
            <a:prstGeom prst="parallelogram">
              <a:avLst>
                <a:gd name="adj" fmla="val 7812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14" name="Parallelogram 13">
              <a:extLst>
                <a:ext uri="{FF2B5EF4-FFF2-40B4-BE49-F238E27FC236}">
                  <a16:creationId xmlns:a16="http://schemas.microsoft.com/office/drawing/2014/main" id="{8D794C55-ADA6-43D4-AB63-CEF46FCCAEC2}"/>
                </a:ext>
              </a:extLst>
            </p:cNvPr>
            <p:cNvSpPr/>
            <p:nvPr/>
          </p:nvSpPr>
          <p:spPr>
            <a:xfrm>
              <a:off x="858906" y="3436053"/>
              <a:ext cx="378317" cy="344047"/>
            </a:xfrm>
            <a:prstGeom prst="parallelogram">
              <a:avLst>
                <a:gd name="adj" fmla="val 78127"/>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ontserrat"/>
                <a:ea typeface="+mn-ea"/>
                <a:cs typeface="+mn-cs"/>
              </a:endParaRPr>
            </a:p>
          </p:txBody>
        </p:sp>
        <p:sp>
          <p:nvSpPr>
            <p:cNvPr id="15" name="Parallelogram 14">
              <a:extLst>
                <a:ext uri="{FF2B5EF4-FFF2-40B4-BE49-F238E27FC236}">
                  <a16:creationId xmlns:a16="http://schemas.microsoft.com/office/drawing/2014/main" id="{49DC0FE7-7174-767D-4C52-BD82FAC3BC17}"/>
                </a:ext>
              </a:extLst>
            </p:cNvPr>
            <p:cNvSpPr/>
            <p:nvPr/>
          </p:nvSpPr>
          <p:spPr>
            <a:xfrm>
              <a:off x="612215" y="3436053"/>
              <a:ext cx="350612" cy="344047"/>
            </a:xfrm>
            <a:prstGeom prst="parallelogram">
              <a:avLst>
                <a:gd name="adj" fmla="val 78127"/>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ontserrat"/>
                <a:ea typeface="+mn-ea"/>
                <a:cs typeface="+mn-cs"/>
              </a:endParaRPr>
            </a:p>
          </p:txBody>
        </p:sp>
      </p:grpSp>
    </p:spTree>
    <p:extLst>
      <p:ext uri="{BB962C8B-B14F-4D97-AF65-F5344CB8AC3E}">
        <p14:creationId xmlns:p14="http://schemas.microsoft.com/office/powerpoint/2010/main" val="263117255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Placeholder 36">
            <a:extLst>
              <a:ext uri="{FF2B5EF4-FFF2-40B4-BE49-F238E27FC236}">
                <a16:creationId xmlns:a16="http://schemas.microsoft.com/office/drawing/2014/main" id="{84940153-C5E8-5DC7-85C6-D36736DE1B46}"/>
              </a:ext>
            </a:extLst>
          </p:cNvPr>
          <p:cNvPicPr>
            <a:picLocks noGrp="1" noChangeAspect="1"/>
          </p:cNvPicPr>
          <p:nvPr>
            <p:ph type="pic" sz="quarter" idx="20"/>
          </p:nvPr>
        </p:nvPicPr>
        <p:blipFill rotWithShape="1">
          <a:blip r:embed="rId3">
            <a:extLst>
              <a:ext uri="{28A0092B-C50C-407E-A947-70E740481C1C}">
                <a14:useLocalDpi xmlns:a14="http://schemas.microsoft.com/office/drawing/2010/main" val="0"/>
              </a:ext>
            </a:extLst>
          </a:blip>
          <a:srcRect l="27964" t="-5016" r="32243" b="-1"/>
          <a:stretch/>
        </p:blipFill>
        <p:spPr>
          <a:xfrm>
            <a:off x="947738" y="439738"/>
            <a:ext cx="3648075" cy="6418262"/>
          </a:xfrm>
        </p:spPr>
      </p:pic>
      <p:sp>
        <p:nvSpPr>
          <p:cNvPr id="5" name="Slide Number Placeholder 4">
            <a:extLst>
              <a:ext uri="{FF2B5EF4-FFF2-40B4-BE49-F238E27FC236}">
                <a16:creationId xmlns:a16="http://schemas.microsoft.com/office/drawing/2014/main" id="{7827BAD1-E78C-F79D-C893-98A01F04EDC0}"/>
              </a:ext>
            </a:extLst>
          </p:cNvPr>
          <p:cNvSpPr>
            <a:spLocks noGrp="1"/>
          </p:cNvSpPr>
          <p:nvPr>
            <p:ph type="sldNum" sz="quarter" idx="4"/>
          </p:nvPr>
        </p:nvSpPr>
        <p:spPr>
          <a:xfrm>
            <a:off x="11295787" y="6251750"/>
            <a:ext cx="286611" cy="189270"/>
          </a:xfrm>
        </p:spPr>
        <p:txBody>
          <a:bodyPr/>
          <a:lstStyle/>
          <a:p>
            <a:fld id="{E494F7E3-3625-40F1-897C-DFFB67D50095}" type="slidenum">
              <a:rPr lang="en-US" smtClean="0"/>
              <a:pPr/>
              <a:t>85</a:t>
            </a:fld>
            <a:endParaRPr lang="en-US"/>
          </a:p>
        </p:txBody>
      </p:sp>
      <p:sp>
        <p:nvSpPr>
          <p:cNvPr id="9" name="Text Placeholder 8">
            <a:extLst>
              <a:ext uri="{FF2B5EF4-FFF2-40B4-BE49-F238E27FC236}">
                <a16:creationId xmlns:a16="http://schemas.microsoft.com/office/drawing/2014/main" id="{E5C8864C-03A2-0589-CFD1-D8AFDC04D592}"/>
              </a:ext>
            </a:extLst>
          </p:cNvPr>
          <p:cNvSpPr>
            <a:spLocks noGrp="1"/>
          </p:cNvSpPr>
          <p:nvPr>
            <p:ph type="body" sz="quarter" idx="18"/>
          </p:nvPr>
        </p:nvSpPr>
        <p:spPr>
          <a:xfrm>
            <a:off x="6599238" y="6280150"/>
            <a:ext cx="4635500" cy="165100"/>
          </a:xfrm>
        </p:spPr>
        <p:txBody>
          <a:bodyPr>
            <a:normAutofit/>
          </a:bodyPr>
          <a:lstStyle/>
          <a:p>
            <a:r>
              <a:rPr lang="en-US" dirty="0"/>
              <a:t>Emma Reyes — Chief Digital Officer</a:t>
            </a:r>
          </a:p>
        </p:txBody>
      </p:sp>
      <p:sp>
        <p:nvSpPr>
          <p:cNvPr id="10" name="Text Placeholder 9">
            <a:extLst>
              <a:ext uri="{FF2B5EF4-FFF2-40B4-BE49-F238E27FC236}">
                <a16:creationId xmlns:a16="http://schemas.microsoft.com/office/drawing/2014/main" id="{84E0F32E-C7E7-F044-E492-6F3FAA902392}"/>
              </a:ext>
            </a:extLst>
          </p:cNvPr>
          <p:cNvSpPr>
            <a:spLocks noGrp="1"/>
          </p:cNvSpPr>
          <p:nvPr>
            <p:ph type="body" sz="quarter" idx="21"/>
          </p:nvPr>
        </p:nvSpPr>
        <p:spPr>
          <a:xfrm>
            <a:off x="4024313" y="6251575"/>
            <a:ext cx="287337" cy="222250"/>
          </a:xfrm>
        </p:spPr>
        <p:txBody>
          <a:bodyPr>
            <a:normAutofit/>
          </a:bodyPr>
          <a:lstStyle/>
          <a:p>
            <a:r>
              <a:rPr lang="en-US"/>
              <a:t>01</a:t>
            </a:r>
            <a:endParaRPr lang="en-US" dirty="0"/>
          </a:p>
        </p:txBody>
      </p:sp>
      <p:sp>
        <p:nvSpPr>
          <p:cNvPr id="8" name="Text Placeholder 7">
            <a:extLst>
              <a:ext uri="{FF2B5EF4-FFF2-40B4-BE49-F238E27FC236}">
                <a16:creationId xmlns:a16="http://schemas.microsoft.com/office/drawing/2014/main" id="{9BCCEEDC-E2B0-C169-A244-F92BE7A745EA}"/>
              </a:ext>
            </a:extLst>
          </p:cNvPr>
          <p:cNvSpPr>
            <a:spLocks noGrp="1"/>
          </p:cNvSpPr>
          <p:nvPr>
            <p:ph type="body" sz="quarter" idx="16"/>
          </p:nvPr>
        </p:nvSpPr>
        <p:spPr>
          <a:xfrm>
            <a:off x="4360863" y="6280150"/>
            <a:ext cx="2203450" cy="165100"/>
          </a:xfrm>
        </p:spPr>
        <p:txBody>
          <a:bodyPr>
            <a:normAutofit/>
          </a:bodyPr>
          <a:lstStyle/>
          <a:p>
            <a:r>
              <a:rPr lang="en-US" dirty="0"/>
              <a:t>Introduction</a:t>
            </a:r>
          </a:p>
        </p:txBody>
      </p:sp>
      <p:sp>
        <p:nvSpPr>
          <p:cNvPr id="25" name="TextBox 24">
            <a:extLst>
              <a:ext uri="{FF2B5EF4-FFF2-40B4-BE49-F238E27FC236}">
                <a16:creationId xmlns:a16="http://schemas.microsoft.com/office/drawing/2014/main" id="{2A9A9290-3E27-0A47-AD8D-8AA1042B1D24}"/>
              </a:ext>
            </a:extLst>
          </p:cNvPr>
          <p:cNvSpPr txBox="1"/>
          <p:nvPr/>
        </p:nvSpPr>
        <p:spPr>
          <a:xfrm>
            <a:off x="621688" y="943897"/>
            <a:ext cx="1589856" cy="861774"/>
          </a:xfrm>
          <a:prstGeom prst="rect">
            <a:avLst/>
          </a:prstGeom>
          <a:noFill/>
        </p:spPr>
        <p:txBody>
          <a:bodyPr wrap="square" lIns="0" tIns="0" rIns="0" bIns="0">
            <a:noAutofit/>
          </a:bodyPr>
          <a:lstStyle/>
          <a:p>
            <a:r>
              <a:rPr lang="en-US" sz="2800" dirty="0">
                <a:solidFill>
                  <a:schemeClr val="bg1"/>
                </a:solidFill>
                <a:latin typeface="Montserrat ExtraBold" pitchFamily="2" charset="0"/>
              </a:rPr>
              <a:t>Emma Reyes</a:t>
            </a:r>
          </a:p>
        </p:txBody>
      </p:sp>
      <p:sp>
        <p:nvSpPr>
          <p:cNvPr id="26" name="TextBox 25">
            <a:extLst>
              <a:ext uri="{FF2B5EF4-FFF2-40B4-BE49-F238E27FC236}">
                <a16:creationId xmlns:a16="http://schemas.microsoft.com/office/drawing/2014/main" id="{CA8F4E8E-EC84-4994-84B1-A0457F0E2A74}"/>
              </a:ext>
            </a:extLst>
          </p:cNvPr>
          <p:cNvSpPr txBox="1"/>
          <p:nvPr/>
        </p:nvSpPr>
        <p:spPr>
          <a:xfrm>
            <a:off x="621688" y="578239"/>
            <a:ext cx="2467199" cy="246221"/>
          </a:xfrm>
          <a:prstGeom prst="rect">
            <a:avLst/>
          </a:prstGeom>
          <a:noFill/>
        </p:spPr>
        <p:txBody>
          <a:bodyPr wrap="square" lIns="0" tIns="0" rIns="0" bIns="0">
            <a:noAutofit/>
          </a:bodyPr>
          <a:lstStyle/>
          <a:p>
            <a:r>
              <a:rPr lang="en-US" sz="1600" dirty="0">
                <a:solidFill>
                  <a:srgbClr val="95A2F2"/>
                </a:solidFill>
              </a:rPr>
              <a:t>Chief Digital Officer</a:t>
            </a:r>
          </a:p>
        </p:txBody>
      </p:sp>
      <p:sp>
        <p:nvSpPr>
          <p:cNvPr id="2" name="TextBox 1">
            <a:extLst>
              <a:ext uri="{FF2B5EF4-FFF2-40B4-BE49-F238E27FC236}">
                <a16:creationId xmlns:a16="http://schemas.microsoft.com/office/drawing/2014/main" id="{AAC096D3-D72C-69DD-234B-1C1F1622D3EF}"/>
              </a:ext>
            </a:extLst>
          </p:cNvPr>
          <p:cNvSpPr txBox="1"/>
          <p:nvPr/>
        </p:nvSpPr>
        <p:spPr>
          <a:xfrm>
            <a:off x="4518754" y="746324"/>
            <a:ext cx="6937304" cy="616964"/>
          </a:xfrm>
          <a:prstGeom prst="rect">
            <a:avLst/>
          </a:prstGeom>
          <a:noFill/>
        </p:spPr>
        <p:txBody>
          <a:bodyPr wrap="square" lIns="0" tIns="0" rIns="0" bIns="0">
            <a:noAutofit/>
          </a:bodyPr>
          <a:lstStyle/>
          <a:p>
            <a:pPr>
              <a:lnSpc>
                <a:spcPct val="114000"/>
              </a:lnSpc>
            </a:pPr>
            <a:r>
              <a:rPr lang="en-US" sz="1200" dirty="0">
                <a:solidFill>
                  <a:schemeClr val="bg1">
                    <a:lumMod val="50000"/>
                  </a:schemeClr>
                </a:solidFill>
              </a:rPr>
              <a:t>A dynamic digital leader with over 15 years of experience in driving enterprise-wide digital transformation initiatives. Emma specializes in aligning business strategy with cutting-edge technology solutions to deliver measurable business value.</a:t>
            </a:r>
          </a:p>
        </p:txBody>
      </p:sp>
      <p:sp>
        <p:nvSpPr>
          <p:cNvPr id="4" name="TextBox 3">
            <a:extLst>
              <a:ext uri="{FF2B5EF4-FFF2-40B4-BE49-F238E27FC236}">
                <a16:creationId xmlns:a16="http://schemas.microsoft.com/office/drawing/2014/main" id="{5B8C031F-AB36-8BA7-DA27-D4B5FE706349}"/>
              </a:ext>
            </a:extLst>
          </p:cNvPr>
          <p:cNvSpPr txBox="1"/>
          <p:nvPr/>
        </p:nvSpPr>
        <p:spPr>
          <a:xfrm>
            <a:off x="4518753" y="4966493"/>
            <a:ext cx="1460301" cy="246221"/>
          </a:xfrm>
          <a:prstGeom prst="rect">
            <a:avLst/>
          </a:prstGeom>
          <a:noFill/>
        </p:spPr>
        <p:txBody>
          <a:bodyPr wrap="square" lIns="0" tIns="0" rIns="0" bIns="0">
            <a:noAutofit/>
          </a:bodyPr>
          <a:lstStyle/>
          <a:p>
            <a:r>
              <a:rPr lang="en-US" sz="1600" dirty="0">
                <a:solidFill>
                  <a:schemeClr val="accent4"/>
                </a:solidFill>
                <a:latin typeface="Montserrat ExtraBold" pitchFamily="2" charset="0"/>
              </a:rPr>
              <a:t>Education:</a:t>
            </a:r>
          </a:p>
        </p:txBody>
      </p:sp>
      <p:sp>
        <p:nvSpPr>
          <p:cNvPr id="6" name="TextBox 5">
            <a:extLst>
              <a:ext uri="{FF2B5EF4-FFF2-40B4-BE49-F238E27FC236}">
                <a16:creationId xmlns:a16="http://schemas.microsoft.com/office/drawing/2014/main" id="{A0E98FE1-A861-F843-F1F5-B5BBBA4E8F9D}"/>
              </a:ext>
            </a:extLst>
          </p:cNvPr>
          <p:cNvSpPr txBox="1"/>
          <p:nvPr/>
        </p:nvSpPr>
        <p:spPr>
          <a:xfrm>
            <a:off x="4518753" y="5287125"/>
            <a:ext cx="7065277" cy="483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defPPr>
              <a:defRPr lang="en-US"/>
            </a:defPPr>
            <a:lvl1pPr marL="171450" marR="0" lvl="0" indent="-171450" eaLnBrk="0" fontAlgn="base" hangingPunct="0">
              <a:lnSpc>
                <a:spcPct val="100000"/>
              </a:lnSpc>
              <a:spcBef>
                <a:spcPct val="0"/>
              </a:spcBef>
              <a:spcAft>
                <a:spcPct val="0"/>
              </a:spcAft>
              <a:buClr>
                <a:schemeClr val="accent4"/>
              </a:buClr>
              <a:buSzPct val="120000"/>
              <a:buFont typeface="Montserrat" pitchFamily="2" charset="0"/>
              <a:buChar char="›"/>
              <a:tabLst/>
              <a:defRPr kumimoji="0" sz="1200" b="0" i="0" u="none" strike="noStrike" cap="none" normalizeH="0" baseline="0">
                <a:ln>
                  <a:noFill/>
                </a:ln>
                <a:effectLst/>
              </a:defRPr>
            </a:lvl1pPr>
          </a:lstStyle>
          <a:p>
            <a:pPr>
              <a:lnSpc>
                <a:spcPct val="114000"/>
              </a:lnSpc>
              <a:spcAft>
                <a:spcPts val="600"/>
              </a:spcAft>
            </a:pPr>
            <a:r>
              <a:rPr lang="en-US" dirty="0"/>
              <a:t>MBA in Digital Business — London Business School</a:t>
            </a:r>
          </a:p>
          <a:p>
            <a:pPr>
              <a:lnSpc>
                <a:spcPct val="114000"/>
              </a:lnSpc>
              <a:spcAft>
                <a:spcPts val="600"/>
              </a:spcAft>
            </a:pPr>
            <a:r>
              <a:rPr lang="en-US" dirty="0"/>
              <a:t>BSc in Information Systems — University of California, Berkeley</a:t>
            </a:r>
          </a:p>
        </p:txBody>
      </p:sp>
      <p:sp>
        <p:nvSpPr>
          <p:cNvPr id="7" name="TextBox 6">
            <a:extLst>
              <a:ext uri="{FF2B5EF4-FFF2-40B4-BE49-F238E27FC236}">
                <a16:creationId xmlns:a16="http://schemas.microsoft.com/office/drawing/2014/main" id="{6E0D10A3-FE53-2730-CE29-D4745EB4C8E7}"/>
              </a:ext>
            </a:extLst>
          </p:cNvPr>
          <p:cNvSpPr txBox="1"/>
          <p:nvPr/>
        </p:nvSpPr>
        <p:spPr>
          <a:xfrm>
            <a:off x="4518754" y="3319813"/>
            <a:ext cx="2279361" cy="246221"/>
          </a:xfrm>
          <a:prstGeom prst="rect">
            <a:avLst/>
          </a:prstGeom>
          <a:noFill/>
        </p:spPr>
        <p:txBody>
          <a:bodyPr wrap="square" lIns="0" tIns="0" rIns="0" bIns="0">
            <a:noAutofit/>
          </a:bodyPr>
          <a:lstStyle/>
          <a:p>
            <a:r>
              <a:rPr lang="en-US" sz="1600" dirty="0">
                <a:solidFill>
                  <a:schemeClr val="accent4"/>
                </a:solidFill>
                <a:latin typeface="Montserrat ExtraBold" pitchFamily="2" charset="0"/>
              </a:rPr>
              <a:t>Career Highlights:</a:t>
            </a:r>
          </a:p>
        </p:txBody>
      </p:sp>
      <p:sp>
        <p:nvSpPr>
          <p:cNvPr id="13" name="TextBox 12">
            <a:extLst>
              <a:ext uri="{FF2B5EF4-FFF2-40B4-BE49-F238E27FC236}">
                <a16:creationId xmlns:a16="http://schemas.microsoft.com/office/drawing/2014/main" id="{6FA777CA-0677-D5EB-9359-2578D5E8C908}"/>
              </a:ext>
            </a:extLst>
          </p:cNvPr>
          <p:cNvSpPr txBox="1"/>
          <p:nvPr/>
        </p:nvSpPr>
        <p:spPr>
          <a:xfrm>
            <a:off x="4518754" y="1542064"/>
            <a:ext cx="2279361" cy="246221"/>
          </a:xfrm>
          <a:prstGeom prst="rect">
            <a:avLst/>
          </a:prstGeom>
          <a:noFill/>
        </p:spPr>
        <p:txBody>
          <a:bodyPr wrap="square" lIns="0" tIns="0" rIns="0" bIns="0">
            <a:noAutofit/>
          </a:bodyPr>
          <a:lstStyle/>
          <a:p>
            <a:r>
              <a:rPr lang="en-US" sz="1600" dirty="0">
                <a:solidFill>
                  <a:schemeClr val="accent4"/>
                </a:solidFill>
                <a:latin typeface="Montserrat ExtraBold" pitchFamily="2" charset="0"/>
              </a:rPr>
              <a:t>Key Expertise:</a:t>
            </a:r>
          </a:p>
        </p:txBody>
      </p:sp>
      <p:sp>
        <p:nvSpPr>
          <p:cNvPr id="14" name="Rectangle 1">
            <a:extLst>
              <a:ext uri="{FF2B5EF4-FFF2-40B4-BE49-F238E27FC236}">
                <a16:creationId xmlns:a16="http://schemas.microsoft.com/office/drawing/2014/main" id="{D99EBCE5-15E6-EB82-446F-41ED68869553}"/>
              </a:ext>
            </a:extLst>
          </p:cNvPr>
          <p:cNvSpPr>
            <a:spLocks noChangeArrowheads="1"/>
          </p:cNvSpPr>
          <p:nvPr/>
        </p:nvSpPr>
        <p:spPr bwMode="auto">
          <a:xfrm>
            <a:off x="4518752" y="3660369"/>
            <a:ext cx="7063646" cy="1191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p>
            <a:pPr marL="171450" marR="0" lvl="0" indent="-171450" algn="l" defTabSz="914400" rtl="0" eaLnBrk="0" fontAlgn="base" latinLnBrk="0" hangingPunct="0">
              <a:lnSpc>
                <a:spcPct val="114000"/>
              </a:lnSpc>
              <a:spcBef>
                <a:spcPct val="0"/>
              </a:spcBef>
              <a:spcAft>
                <a:spcPts val="600"/>
              </a:spcAft>
              <a:buClr>
                <a:schemeClr val="accent4"/>
              </a:buClr>
              <a:buSzPct val="120000"/>
              <a:buFont typeface="Montserrat" pitchFamily="2" charset="0"/>
              <a:buChar char="›"/>
              <a:tabLst/>
            </a:pPr>
            <a:r>
              <a:rPr kumimoji="0" lang="en-US" altLang="en-US" sz="1200" b="0" i="0" u="none" strike="noStrike" cap="none" normalizeH="0" baseline="0" dirty="0">
                <a:ln>
                  <a:noFill/>
                </a:ln>
                <a:solidFill>
                  <a:schemeClr val="tx1"/>
                </a:solidFill>
                <a:effectLst/>
              </a:rPr>
              <a:t>Spearheaded a global digital overhaul for a Fortune 500 company, increasing operational efficiency by 35%.</a:t>
            </a:r>
          </a:p>
          <a:p>
            <a:pPr marL="171450" marR="0" lvl="0" indent="-171450" algn="l" defTabSz="914400" rtl="0" eaLnBrk="0" fontAlgn="base" latinLnBrk="0" hangingPunct="0">
              <a:lnSpc>
                <a:spcPct val="114000"/>
              </a:lnSpc>
              <a:spcBef>
                <a:spcPct val="0"/>
              </a:spcBef>
              <a:spcAft>
                <a:spcPts val="600"/>
              </a:spcAft>
              <a:buClr>
                <a:schemeClr val="accent4"/>
              </a:buClr>
              <a:buSzPct val="120000"/>
              <a:buFont typeface="Montserrat" pitchFamily="2" charset="0"/>
              <a:buChar char="›"/>
              <a:tabLst/>
            </a:pPr>
            <a:r>
              <a:rPr kumimoji="0" lang="en-US" altLang="en-US" sz="1200" b="0" i="0" u="none" strike="noStrike" cap="none" normalizeH="0" baseline="0" dirty="0">
                <a:ln>
                  <a:noFill/>
                </a:ln>
                <a:solidFill>
                  <a:schemeClr val="tx1"/>
                </a:solidFill>
                <a:effectLst/>
              </a:rPr>
              <a:t>Led the implementation of an AI-powered customer service platform, improving customer satisfaction by 40%.</a:t>
            </a:r>
          </a:p>
          <a:p>
            <a:pPr marL="171450" marR="0" lvl="0" indent="-171450" algn="l" defTabSz="914400" rtl="0" eaLnBrk="0" fontAlgn="base" latinLnBrk="0" hangingPunct="0">
              <a:lnSpc>
                <a:spcPct val="114000"/>
              </a:lnSpc>
              <a:spcBef>
                <a:spcPct val="0"/>
              </a:spcBef>
              <a:spcAft>
                <a:spcPts val="600"/>
              </a:spcAft>
              <a:buClr>
                <a:schemeClr val="accent4"/>
              </a:buClr>
              <a:buSzPct val="120000"/>
              <a:buFont typeface="Montserrat" pitchFamily="2" charset="0"/>
              <a:buChar char="›"/>
              <a:tabLst/>
            </a:pPr>
            <a:r>
              <a:rPr kumimoji="0" lang="en-US" altLang="en-US" sz="1200" b="0" i="0" u="none" strike="noStrike" cap="none" normalizeH="0" baseline="0" dirty="0">
                <a:ln>
                  <a:noFill/>
                </a:ln>
                <a:solidFill>
                  <a:schemeClr val="tx1"/>
                </a:solidFill>
                <a:effectLst/>
              </a:rPr>
              <a:t>Recognized as one of the </a:t>
            </a:r>
            <a:r>
              <a:rPr kumimoji="0" lang="en-US" altLang="en-US" sz="1200" b="0" i="1" u="none" strike="noStrike" cap="none" normalizeH="0" baseline="0" dirty="0">
                <a:ln>
                  <a:noFill/>
                </a:ln>
                <a:solidFill>
                  <a:schemeClr val="tx1"/>
                </a:solidFill>
                <a:effectLst/>
              </a:rPr>
              <a:t>Top 50 Women in Tech Leadership 2024</a:t>
            </a:r>
            <a:r>
              <a:rPr kumimoji="0" lang="en-US" altLang="en-US" sz="1200" b="0" i="0" u="none" strike="noStrike" cap="none" normalizeH="0" baseline="0" dirty="0">
                <a:ln>
                  <a:noFill/>
                </a:ln>
                <a:solidFill>
                  <a:schemeClr val="tx1"/>
                </a:solidFill>
                <a:effectLst/>
              </a:rPr>
              <a:t>.</a:t>
            </a:r>
          </a:p>
        </p:txBody>
      </p:sp>
      <p:sp>
        <p:nvSpPr>
          <p:cNvPr id="16" name="Rectangle 1">
            <a:extLst>
              <a:ext uri="{FF2B5EF4-FFF2-40B4-BE49-F238E27FC236}">
                <a16:creationId xmlns:a16="http://schemas.microsoft.com/office/drawing/2014/main" id="{29C890D9-5FAA-FF58-BC79-F0DB99634CCE}"/>
              </a:ext>
            </a:extLst>
          </p:cNvPr>
          <p:cNvSpPr>
            <a:spLocks noChangeArrowheads="1"/>
          </p:cNvSpPr>
          <p:nvPr/>
        </p:nvSpPr>
        <p:spPr bwMode="auto">
          <a:xfrm>
            <a:off x="4518752" y="1879725"/>
            <a:ext cx="7063646" cy="1345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p>
            <a:pPr marL="171450" marR="0" lvl="0" indent="-171450" algn="l" defTabSz="914400" rtl="0" eaLnBrk="0" fontAlgn="base" latinLnBrk="0" hangingPunct="0">
              <a:lnSpc>
                <a:spcPct val="114000"/>
              </a:lnSpc>
              <a:spcBef>
                <a:spcPct val="0"/>
              </a:spcBef>
              <a:spcAft>
                <a:spcPts val="600"/>
              </a:spcAft>
              <a:buClr>
                <a:schemeClr val="accent4"/>
              </a:buClr>
              <a:buSzPct val="120000"/>
              <a:buFont typeface="Montserrat" pitchFamily="2" charset="0"/>
              <a:buChar char="›"/>
              <a:tabLst/>
            </a:pPr>
            <a:r>
              <a:rPr kumimoji="0" lang="en-US" altLang="en-US" sz="1200" b="0" i="0" u="none" strike="noStrike" cap="none" normalizeH="0" baseline="0" dirty="0">
                <a:ln>
                  <a:noFill/>
                </a:ln>
                <a:solidFill>
                  <a:schemeClr val="tx1"/>
                </a:solidFill>
                <a:effectLst/>
              </a:rPr>
              <a:t>Digital Strategy &amp; Road mapping.</a:t>
            </a:r>
          </a:p>
          <a:p>
            <a:pPr marL="171450" marR="0" lvl="0" indent="-171450" algn="l" defTabSz="914400" rtl="0" eaLnBrk="0" fontAlgn="base" latinLnBrk="0" hangingPunct="0">
              <a:lnSpc>
                <a:spcPct val="114000"/>
              </a:lnSpc>
              <a:spcBef>
                <a:spcPct val="0"/>
              </a:spcBef>
              <a:spcAft>
                <a:spcPts val="600"/>
              </a:spcAft>
              <a:buClr>
                <a:schemeClr val="accent4"/>
              </a:buClr>
              <a:buSzPct val="120000"/>
              <a:buFont typeface="Montserrat" pitchFamily="2" charset="0"/>
              <a:buChar char="›"/>
              <a:tabLst/>
            </a:pPr>
            <a:r>
              <a:rPr kumimoji="0" lang="en-US" altLang="en-US" sz="1200" b="0" i="0" u="none" strike="noStrike" cap="none" normalizeH="0" baseline="0" dirty="0">
                <a:ln>
                  <a:noFill/>
                </a:ln>
                <a:solidFill>
                  <a:schemeClr val="tx1"/>
                </a:solidFill>
                <a:effectLst/>
              </a:rPr>
              <a:t>AI &amp; Automation Integration.</a:t>
            </a:r>
          </a:p>
          <a:p>
            <a:pPr marL="171450" marR="0" lvl="0" indent="-171450" algn="l" defTabSz="914400" rtl="0" eaLnBrk="0" fontAlgn="base" latinLnBrk="0" hangingPunct="0">
              <a:lnSpc>
                <a:spcPct val="114000"/>
              </a:lnSpc>
              <a:spcBef>
                <a:spcPct val="0"/>
              </a:spcBef>
              <a:spcAft>
                <a:spcPts val="600"/>
              </a:spcAft>
              <a:buClr>
                <a:schemeClr val="accent4"/>
              </a:buClr>
              <a:buSzPct val="120000"/>
              <a:buFont typeface="Montserrat" pitchFamily="2" charset="0"/>
              <a:buChar char="›"/>
              <a:tabLst/>
            </a:pPr>
            <a:r>
              <a:rPr kumimoji="0" lang="en-US" altLang="en-US" sz="1200" b="0" i="0" u="none" strike="noStrike" cap="none" normalizeH="0" baseline="0" dirty="0">
                <a:ln>
                  <a:noFill/>
                </a:ln>
                <a:solidFill>
                  <a:schemeClr val="tx1"/>
                </a:solidFill>
                <a:effectLst/>
              </a:rPr>
              <a:t>Enterprise Cloud Solutions.</a:t>
            </a:r>
          </a:p>
          <a:p>
            <a:pPr marL="171450" marR="0" lvl="0" indent="-171450" algn="l" defTabSz="914400" rtl="0" eaLnBrk="0" fontAlgn="base" latinLnBrk="0" hangingPunct="0">
              <a:lnSpc>
                <a:spcPct val="114000"/>
              </a:lnSpc>
              <a:spcBef>
                <a:spcPct val="0"/>
              </a:spcBef>
              <a:spcAft>
                <a:spcPts val="600"/>
              </a:spcAft>
              <a:buClr>
                <a:schemeClr val="accent4"/>
              </a:buClr>
              <a:buSzPct val="120000"/>
              <a:buFont typeface="Montserrat" pitchFamily="2" charset="0"/>
              <a:buChar char="›"/>
              <a:tabLst/>
            </a:pPr>
            <a:r>
              <a:rPr kumimoji="0" lang="en-US" altLang="en-US" sz="1200" b="0" i="0" u="none" strike="noStrike" cap="none" normalizeH="0" baseline="0" dirty="0">
                <a:ln>
                  <a:noFill/>
                </a:ln>
                <a:solidFill>
                  <a:schemeClr val="tx1"/>
                </a:solidFill>
                <a:effectLst/>
              </a:rPr>
              <a:t>Digital Business Model Innovation.</a:t>
            </a:r>
          </a:p>
          <a:p>
            <a:pPr marL="171450" marR="0" lvl="0" indent="-171450" algn="l" defTabSz="914400" rtl="0" eaLnBrk="0" fontAlgn="base" latinLnBrk="0" hangingPunct="0">
              <a:lnSpc>
                <a:spcPct val="114000"/>
              </a:lnSpc>
              <a:spcBef>
                <a:spcPct val="0"/>
              </a:spcBef>
              <a:spcAft>
                <a:spcPts val="600"/>
              </a:spcAft>
              <a:buClr>
                <a:schemeClr val="accent4"/>
              </a:buClr>
              <a:buSzPct val="120000"/>
              <a:buFont typeface="Montserrat" pitchFamily="2" charset="0"/>
              <a:buChar char="›"/>
              <a:tabLst/>
            </a:pPr>
            <a:r>
              <a:rPr kumimoji="0" lang="en-US" altLang="en-US" sz="1200" b="0" i="0" u="none" strike="noStrike" cap="none" normalizeH="0" baseline="0" dirty="0">
                <a:ln>
                  <a:noFill/>
                </a:ln>
                <a:solidFill>
                  <a:schemeClr val="tx1"/>
                </a:solidFill>
                <a:effectLst/>
              </a:rPr>
              <a:t>Cross-Functional Team Leadership</a:t>
            </a:r>
          </a:p>
        </p:txBody>
      </p:sp>
      <p:cxnSp>
        <p:nvCxnSpPr>
          <p:cNvPr id="18" name="Straight Connector 17">
            <a:extLst>
              <a:ext uri="{FF2B5EF4-FFF2-40B4-BE49-F238E27FC236}">
                <a16:creationId xmlns:a16="http://schemas.microsoft.com/office/drawing/2014/main" id="{076B08D3-D772-129B-02BA-2FE164F19417}"/>
              </a:ext>
            </a:extLst>
          </p:cNvPr>
          <p:cNvCxnSpPr>
            <a:cxnSpLocks/>
          </p:cNvCxnSpPr>
          <p:nvPr/>
        </p:nvCxnSpPr>
        <p:spPr>
          <a:xfrm>
            <a:off x="6118978" y="1710894"/>
            <a:ext cx="5355491" cy="0"/>
          </a:xfrm>
          <a:prstGeom prst="line">
            <a:avLst/>
          </a:prstGeom>
          <a:ln>
            <a:gradFill flip="none" rotWithShape="1">
              <a:gsLst>
                <a:gs pos="0">
                  <a:schemeClr val="accent4">
                    <a:lumMod val="20000"/>
                    <a:lumOff val="80000"/>
                    <a:alpha val="60000"/>
                  </a:schemeClr>
                </a:gs>
                <a:gs pos="100000">
                  <a:schemeClr val="accent4"/>
                </a:gs>
              </a:gsLst>
              <a:lin ang="10800000" scaled="1"/>
              <a:tileRect/>
            </a:gra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DB067B49-0AFC-1D97-C6DF-0A87C0484CA1}"/>
              </a:ext>
            </a:extLst>
          </p:cNvPr>
          <p:cNvCxnSpPr>
            <a:cxnSpLocks/>
          </p:cNvCxnSpPr>
          <p:nvPr/>
        </p:nvCxnSpPr>
        <p:spPr>
          <a:xfrm>
            <a:off x="6533618" y="3492286"/>
            <a:ext cx="4945621" cy="0"/>
          </a:xfrm>
          <a:prstGeom prst="line">
            <a:avLst/>
          </a:prstGeom>
          <a:ln>
            <a:gradFill flip="none" rotWithShape="1">
              <a:gsLst>
                <a:gs pos="0">
                  <a:schemeClr val="accent4">
                    <a:lumMod val="20000"/>
                    <a:lumOff val="80000"/>
                    <a:alpha val="60000"/>
                  </a:schemeClr>
                </a:gs>
                <a:gs pos="100000">
                  <a:schemeClr val="accent4"/>
                </a:gs>
              </a:gsLst>
              <a:lin ang="10800000" scaled="1"/>
              <a:tileRect/>
            </a:gra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D46E8C09-88D7-66BA-F36E-F6303AE82834}"/>
              </a:ext>
            </a:extLst>
          </p:cNvPr>
          <p:cNvCxnSpPr>
            <a:cxnSpLocks/>
          </p:cNvCxnSpPr>
          <p:nvPr/>
        </p:nvCxnSpPr>
        <p:spPr>
          <a:xfrm>
            <a:off x="5775335" y="5145808"/>
            <a:ext cx="5695179" cy="0"/>
          </a:xfrm>
          <a:prstGeom prst="line">
            <a:avLst/>
          </a:prstGeom>
          <a:ln>
            <a:gradFill flip="none" rotWithShape="1">
              <a:gsLst>
                <a:gs pos="0">
                  <a:schemeClr val="accent4">
                    <a:lumMod val="20000"/>
                    <a:lumOff val="80000"/>
                    <a:alpha val="60000"/>
                  </a:schemeClr>
                </a:gs>
                <a:gs pos="100000">
                  <a:schemeClr val="accent4"/>
                </a:gs>
              </a:gsLst>
              <a:lin ang="10800000" scaled="1"/>
              <a:tileRect/>
            </a:gra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8719620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C297E36C-E0CC-B72F-5CF8-1CC81D2025FC}"/>
              </a:ext>
            </a:extLst>
          </p:cNvPr>
          <p:cNvSpPr/>
          <p:nvPr/>
        </p:nvSpPr>
        <p:spPr>
          <a:xfrm>
            <a:off x="1178556" y="1406130"/>
            <a:ext cx="2122291" cy="2122291"/>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Placeholder 46">
            <a:extLst>
              <a:ext uri="{FF2B5EF4-FFF2-40B4-BE49-F238E27FC236}">
                <a16:creationId xmlns:a16="http://schemas.microsoft.com/office/drawing/2014/main" id="{DFFDF032-806B-0454-193D-9DF0E2CC239B}"/>
              </a:ext>
            </a:extLst>
          </p:cNvPr>
          <p:cNvPicPr>
            <a:picLocks noGrp="1" noChangeAspect="1"/>
          </p:cNvPicPr>
          <p:nvPr>
            <p:ph type="pic" sz="quarter" idx="19"/>
          </p:nvPr>
        </p:nvPicPr>
        <p:blipFill rotWithShape="1">
          <a:blip r:embed="rId2">
            <a:extLst>
              <a:ext uri="{28A0092B-C50C-407E-A947-70E740481C1C}">
                <a14:useLocalDpi xmlns:a14="http://schemas.microsoft.com/office/drawing/2010/main" val="0"/>
              </a:ext>
            </a:extLst>
          </a:blip>
          <a:srcRect l="16680" r="16680"/>
          <a:stretch/>
        </p:blipFill>
        <p:spPr>
          <a:xfrm>
            <a:off x="1178556" y="1406130"/>
            <a:ext cx="2122291" cy="2122291"/>
          </a:xfrm>
        </p:spPr>
      </p:pic>
      <p:sp>
        <p:nvSpPr>
          <p:cNvPr id="5" name="Slide Number Placeholder 4">
            <a:extLst>
              <a:ext uri="{FF2B5EF4-FFF2-40B4-BE49-F238E27FC236}">
                <a16:creationId xmlns:a16="http://schemas.microsoft.com/office/drawing/2014/main" id="{5A17B367-D635-29A9-7E44-6B791553A162}"/>
              </a:ext>
            </a:extLst>
          </p:cNvPr>
          <p:cNvSpPr>
            <a:spLocks noGrp="1"/>
          </p:cNvSpPr>
          <p:nvPr>
            <p:ph type="sldNum" sz="quarter" idx="4"/>
          </p:nvPr>
        </p:nvSpPr>
        <p:spPr>
          <a:xfrm>
            <a:off x="11295787" y="6251750"/>
            <a:ext cx="286611" cy="189270"/>
          </a:xfrm>
        </p:spPr>
        <p:txBody>
          <a:bodyPr/>
          <a:lstStyle/>
          <a:p>
            <a:fld id="{E494F7E3-3625-40F1-897C-DFFB67D50095}" type="slidenum">
              <a:rPr lang="en-US" smtClean="0"/>
              <a:pPr/>
              <a:t>86</a:t>
            </a:fld>
            <a:endParaRPr lang="en-US"/>
          </a:p>
        </p:txBody>
      </p:sp>
      <p:sp>
        <p:nvSpPr>
          <p:cNvPr id="3" name="Text Placeholder 2">
            <a:extLst>
              <a:ext uri="{FF2B5EF4-FFF2-40B4-BE49-F238E27FC236}">
                <a16:creationId xmlns:a16="http://schemas.microsoft.com/office/drawing/2014/main" id="{3179B570-514A-9F18-F044-B1370A18D5FA}"/>
              </a:ext>
            </a:extLst>
          </p:cNvPr>
          <p:cNvSpPr>
            <a:spLocks noGrp="1"/>
          </p:cNvSpPr>
          <p:nvPr>
            <p:ph type="body" sz="quarter" idx="18"/>
          </p:nvPr>
        </p:nvSpPr>
        <p:spPr>
          <a:xfrm>
            <a:off x="7264400" y="6280150"/>
            <a:ext cx="3970338" cy="165100"/>
          </a:xfrm>
        </p:spPr>
        <p:txBody>
          <a:bodyPr>
            <a:normAutofit/>
          </a:bodyPr>
          <a:lstStyle/>
          <a:p>
            <a:r>
              <a:rPr lang="en-US" dirty="0"/>
              <a:t>Emma Reyes — Chief Digital Officer</a:t>
            </a:r>
          </a:p>
        </p:txBody>
      </p:sp>
      <p:sp>
        <p:nvSpPr>
          <p:cNvPr id="6" name="Text Placeholder 5">
            <a:extLst>
              <a:ext uri="{FF2B5EF4-FFF2-40B4-BE49-F238E27FC236}">
                <a16:creationId xmlns:a16="http://schemas.microsoft.com/office/drawing/2014/main" id="{8B2CC86D-C1FB-B8D6-946C-7AB772DE039B}"/>
              </a:ext>
            </a:extLst>
          </p:cNvPr>
          <p:cNvSpPr>
            <a:spLocks noGrp="1"/>
          </p:cNvSpPr>
          <p:nvPr>
            <p:ph type="body" sz="quarter" idx="21"/>
          </p:nvPr>
        </p:nvSpPr>
        <p:spPr>
          <a:xfrm>
            <a:off x="4664075" y="6251575"/>
            <a:ext cx="287338" cy="222250"/>
          </a:xfrm>
        </p:spPr>
        <p:txBody>
          <a:bodyPr>
            <a:normAutofit/>
          </a:bodyPr>
          <a:lstStyle/>
          <a:p>
            <a:r>
              <a:rPr lang="en-US" dirty="0"/>
              <a:t>01</a:t>
            </a:r>
          </a:p>
        </p:txBody>
      </p:sp>
      <p:sp>
        <p:nvSpPr>
          <p:cNvPr id="4" name="Text Placeholder 3">
            <a:extLst>
              <a:ext uri="{FF2B5EF4-FFF2-40B4-BE49-F238E27FC236}">
                <a16:creationId xmlns:a16="http://schemas.microsoft.com/office/drawing/2014/main" id="{2057DF89-0717-091D-23F9-1BC4ADDCEC38}"/>
              </a:ext>
            </a:extLst>
          </p:cNvPr>
          <p:cNvSpPr>
            <a:spLocks noGrp="1"/>
          </p:cNvSpPr>
          <p:nvPr>
            <p:ph type="body" sz="quarter" idx="16"/>
          </p:nvPr>
        </p:nvSpPr>
        <p:spPr>
          <a:xfrm>
            <a:off x="5000625" y="6280150"/>
            <a:ext cx="2203450" cy="165100"/>
          </a:xfrm>
        </p:spPr>
        <p:txBody>
          <a:bodyPr>
            <a:normAutofit/>
          </a:bodyPr>
          <a:lstStyle/>
          <a:p>
            <a:r>
              <a:rPr lang="en-US" dirty="0"/>
              <a:t>Introduction</a:t>
            </a:r>
          </a:p>
        </p:txBody>
      </p:sp>
      <p:sp>
        <p:nvSpPr>
          <p:cNvPr id="20" name="TextBox 19">
            <a:extLst>
              <a:ext uri="{FF2B5EF4-FFF2-40B4-BE49-F238E27FC236}">
                <a16:creationId xmlns:a16="http://schemas.microsoft.com/office/drawing/2014/main" id="{B735324A-8EB9-8494-3E03-98E7EE346C16}"/>
              </a:ext>
            </a:extLst>
          </p:cNvPr>
          <p:cNvSpPr txBox="1"/>
          <p:nvPr/>
        </p:nvSpPr>
        <p:spPr>
          <a:xfrm>
            <a:off x="1128530" y="4471652"/>
            <a:ext cx="2222342" cy="369332"/>
          </a:xfrm>
          <a:prstGeom prst="rect">
            <a:avLst/>
          </a:prstGeom>
          <a:noFill/>
        </p:spPr>
        <p:txBody>
          <a:bodyPr wrap="square" lIns="0" tIns="0" rIns="0" bIns="0">
            <a:noAutofit/>
          </a:bodyPr>
          <a:lstStyle/>
          <a:p>
            <a:pPr algn="ctr"/>
            <a:r>
              <a:rPr lang="en-US" sz="2400" dirty="0">
                <a:solidFill>
                  <a:schemeClr val="bg1"/>
                </a:solidFill>
                <a:latin typeface="Montserrat ExtraBold" pitchFamily="2" charset="0"/>
              </a:rPr>
              <a:t>Emma Reyes</a:t>
            </a:r>
          </a:p>
        </p:txBody>
      </p:sp>
      <p:sp>
        <p:nvSpPr>
          <p:cNvPr id="21" name="TextBox 20">
            <a:extLst>
              <a:ext uri="{FF2B5EF4-FFF2-40B4-BE49-F238E27FC236}">
                <a16:creationId xmlns:a16="http://schemas.microsoft.com/office/drawing/2014/main" id="{B1BB15D8-F73C-BE52-A0DB-008580CBA389}"/>
              </a:ext>
            </a:extLst>
          </p:cNvPr>
          <p:cNvSpPr txBox="1"/>
          <p:nvPr/>
        </p:nvSpPr>
        <p:spPr>
          <a:xfrm>
            <a:off x="704270" y="4871761"/>
            <a:ext cx="3070863" cy="276999"/>
          </a:xfrm>
          <a:prstGeom prst="rect">
            <a:avLst/>
          </a:prstGeom>
          <a:noFill/>
        </p:spPr>
        <p:txBody>
          <a:bodyPr wrap="square" lIns="0" tIns="0" rIns="0" bIns="0">
            <a:noAutofit/>
          </a:bodyPr>
          <a:lstStyle/>
          <a:p>
            <a:pPr algn="ctr"/>
            <a:r>
              <a:rPr lang="en-US" dirty="0">
                <a:solidFill>
                  <a:schemeClr val="bg1"/>
                </a:solidFill>
              </a:rPr>
              <a:t>Chief Digital Officer</a:t>
            </a:r>
          </a:p>
        </p:txBody>
      </p:sp>
      <p:grpSp>
        <p:nvGrpSpPr>
          <p:cNvPr id="11" name="Group 10">
            <a:extLst>
              <a:ext uri="{FF2B5EF4-FFF2-40B4-BE49-F238E27FC236}">
                <a16:creationId xmlns:a16="http://schemas.microsoft.com/office/drawing/2014/main" id="{EABD61DA-CEF3-51D3-CC02-318A48BFCB1E}"/>
              </a:ext>
            </a:extLst>
          </p:cNvPr>
          <p:cNvGrpSpPr/>
          <p:nvPr/>
        </p:nvGrpSpPr>
        <p:grpSpPr>
          <a:xfrm>
            <a:off x="1953822" y="3895317"/>
            <a:ext cx="571759" cy="209438"/>
            <a:chOff x="612215" y="3436053"/>
            <a:chExt cx="954475" cy="344047"/>
          </a:xfrm>
        </p:grpSpPr>
        <p:sp>
          <p:nvSpPr>
            <p:cNvPr id="23" name="Parallelogram 22">
              <a:extLst>
                <a:ext uri="{FF2B5EF4-FFF2-40B4-BE49-F238E27FC236}">
                  <a16:creationId xmlns:a16="http://schemas.microsoft.com/office/drawing/2014/main" id="{B29E4D7D-1C63-56CB-5601-4172A82D4FF1}"/>
                </a:ext>
              </a:extLst>
            </p:cNvPr>
            <p:cNvSpPr/>
            <p:nvPr/>
          </p:nvSpPr>
          <p:spPr>
            <a:xfrm>
              <a:off x="1133302" y="3436053"/>
              <a:ext cx="433388" cy="344047"/>
            </a:xfrm>
            <a:prstGeom prst="parallelogram">
              <a:avLst>
                <a:gd name="adj" fmla="val 7812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a:ea typeface="+mn-ea"/>
                <a:cs typeface="+mn-cs"/>
              </a:endParaRPr>
            </a:p>
          </p:txBody>
        </p:sp>
        <p:sp>
          <p:nvSpPr>
            <p:cNvPr id="26" name="Parallelogram 25">
              <a:extLst>
                <a:ext uri="{FF2B5EF4-FFF2-40B4-BE49-F238E27FC236}">
                  <a16:creationId xmlns:a16="http://schemas.microsoft.com/office/drawing/2014/main" id="{2D094289-5E4A-0E48-AC8C-57A978FD48C5}"/>
                </a:ext>
              </a:extLst>
            </p:cNvPr>
            <p:cNvSpPr/>
            <p:nvPr/>
          </p:nvSpPr>
          <p:spPr>
            <a:xfrm>
              <a:off x="858906" y="3436053"/>
              <a:ext cx="378317" cy="344047"/>
            </a:xfrm>
            <a:prstGeom prst="parallelogram">
              <a:avLst>
                <a:gd name="adj" fmla="val 78127"/>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ontserrat"/>
                <a:ea typeface="+mn-ea"/>
                <a:cs typeface="+mn-cs"/>
              </a:endParaRPr>
            </a:p>
          </p:txBody>
        </p:sp>
        <p:sp>
          <p:nvSpPr>
            <p:cNvPr id="28" name="Parallelogram 27">
              <a:extLst>
                <a:ext uri="{FF2B5EF4-FFF2-40B4-BE49-F238E27FC236}">
                  <a16:creationId xmlns:a16="http://schemas.microsoft.com/office/drawing/2014/main" id="{277B9F3C-DECC-2F43-570D-17F52EC14F1F}"/>
                </a:ext>
              </a:extLst>
            </p:cNvPr>
            <p:cNvSpPr/>
            <p:nvPr/>
          </p:nvSpPr>
          <p:spPr>
            <a:xfrm>
              <a:off x="612215" y="3436053"/>
              <a:ext cx="350612" cy="344047"/>
            </a:xfrm>
            <a:prstGeom prst="parallelogram">
              <a:avLst>
                <a:gd name="adj" fmla="val 78127"/>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ontserrat"/>
                <a:ea typeface="+mn-ea"/>
                <a:cs typeface="+mn-cs"/>
              </a:endParaRPr>
            </a:p>
          </p:txBody>
        </p:sp>
      </p:grpSp>
      <p:sp>
        <p:nvSpPr>
          <p:cNvPr id="2" name="TextBox 1">
            <a:extLst>
              <a:ext uri="{FF2B5EF4-FFF2-40B4-BE49-F238E27FC236}">
                <a16:creationId xmlns:a16="http://schemas.microsoft.com/office/drawing/2014/main" id="{6C478BFB-C78B-CF11-8AC3-B874D4A042A2}"/>
              </a:ext>
            </a:extLst>
          </p:cNvPr>
          <p:cNvSpPr txBox="1"/>
          <p:nvPr/>
        </p:nvSpPr>
        <p:spPr>
          <a:xfrm>
            <a:off x="4878355" y="746324"/>
            <a:ext cx="6594338" cy="616964"/>
          </a:xfrm>
          <a:prstGeom prst="rect">
            <a:avLst/>
          </a:prstGeom>
          <a:noFill/>
        </p:spPr>
        <p:txBody>
          <a:bodyPr wrap="square" lIns="0" tIns="0" rIns="0" bIns="0">
            <a:noAutofit/>
          </a:bodyPr>
          <a:lstStyle/>
          <a:p>
            <a:pPr>
              <a:lnSpc>
                <a:spcPct val="114000"/>
              </a:lnSpc>
            </a:pPr>
            <a:r>
              <a:rPr lang="en-US" sz="1200" dirty="0">
                <a:solidFill>
                  <a:schemeClr val="bg1">
                    <a:lumMod val="50000"/>
                  </a:schemeClr>
                </a:solidFill>
              </a:rPr>
              <a:t>A dynamic digital leader with over 15 years of experience in driving enterprise-wide digital transformation initiatives. Emma specializes in aligning business strategy with cutting-edge technology solutions to deliver measurable business value.</a:t>
            </a:r>
          </a:p>
        </p:txBody>
      </p:sp>
      <p:sp>
        <p:nvSpPr>
          <p:cNvPr id="7" name="TextBox 6">
            <a:extLst>
              <a:ext uri="{FF2B5EF4-FFF2-40B4-BE49-F238E27FC236}">
                <a16:creationId xmlns:a16="http://schemas.microsoft.com/office/drawing/2014/main" id="{813F4156-B9A5-8D29-7CD1-EE408AD04E25}"/>
              </a:ext>
            </a:extLst>
          </p:cNvPr>
          <p:cNvSpPr txBox="1"/>
          <p:nvPr/>
        </p:nvSpPr>
        <p:spPr>
          <a:xfrm>
            <a:off x="4878354" y="4966493"/>
            <a:ext cx="1388107" cy="246221"/>
          </a:xfrm>
          <a:prstGeom prst="rect">
            <a:avLst/>
          </a:prstGeom>
          <a:noFill/>
        </p:spPr>
        <p:txBody>
          <a:bodyPr wrap="square" lIns="0" tIns="0" rIns="0" bIns="0">
            <a:noAutofit/>
          </a:bodyPr>
          <a:lstStyle/>
          <a:p>
            <a:r>
              <a:rPr lang="en-US" sz="1600" dirty="0">
                <a:solidFill>
                  <a:schemeClr val="accent4"/>
                </a:solidFill>
                <a:latin typeface="Montserrat ExtraBold" pitchFamily="2" charset="0"/>
              </a:rPr>
              <a:t>Education:</a:t>
            </a:r>
          </a:p>
        </p:txBody>
      </p:sp>
      <p:sp>
        <p:nvSpPr>
          <p:cNvPr id="8" name="TextBox 7">
            <a:extLst>
              <a:ext uri="{FF2B5EF4-FFF2-40B4-BE49-F238E27FC236}">
                <a16:creationId xmlns:a16="http://schemas.microsoft.com/office/drawing/2014/main" id="{599E0C0B-0CFB-98DB-8068-1B7A8F7BEBD4}"/>
              </a:ext>
            </a:extLst>
          </p:cNvPr>
          <p:cNvSpPr txBox="1"/>
          <p:nvPr/>
        </p:nvSpPr>
        <p:spPr>
          <a:xfrm>
            <a:off x="4878355" y="5287125"/>
            <a:ext cx="6715984" cy="483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defPPr>
              <a:defRPr lang="en-US"/>
            </a:defPPr>
            <a:lvl1pPr marL="171450" marR="0" lvl="0" indent="-171450" eaLnBrk="0" fontAlgn="base" hangingPunct="0">
              <a:lnSpc>
                <a:spcPct val="100000"/>
              </a:lnSpc>
              <a:spcBef>
                <a:spcPct val="0"/>
              </a:spcBef>
              <a:spcAft>
                <a:spcPct val="0"/>
              </a:spcAft>
              <a:buClr>
                <a:schemeClr val="accent4"/>
              </a:buClr>
              <a:buSzPct val="120000"/>
              <a:buFont typeface="Montserrat" pitchFamily="2" charset="0"/>
              <a:buChar char="›"/>
              <a:tabLst/>
              <a:defRPr kumimoji="0" sz="1200" b="0" i="0" u="none" strike="noStrike" cap="none" normalizeH="0" baseline="0">
                <a:ln>
                  <a:noFill/>
                </a:ln>
                <a:effectLst/>
              </a:defRPr>
            </a:lvl1pPr>
          </a:lstStyle>
          <a:p>
            <a:pPr>
              <a:lnSpc>
                <a:spcPct val="114000"/>
              </a:lnSpc>
              <a:spcAft>
                <a:spcPts val="600"/>
              </a:spcAft>
            </a:pPr>
            <a:r>
              <a:rPr lang="en-US" dirty="0"/>
              <a:t>MBA in Digital Business — London Business School</a:t>
            </a:r>
          </a:p>
          <a:p>
            <a:pPr>
              <a:lnSpc>
                <a:spcPct val="114000"/>
              </a:lnSpc>
              <a:spcAft>
                <a:spcPts val="600"/>
              </a:spcAft>
            </a:pPr>
            <a:r>
              <a:rPr lang="en-US" dirty="0"/>
              <a:t>BSc in Information Systems — University of California, Berkeley</a:t>
            </a:r>
          </a:p>
        </p:txBody>
      </p:sp>
      <p:sp>
        <p:nvSpPr>
          <p:cNvPr id="10" name="TextBox 9">
            <a:extLst>
              <a:ext uri="{FF2B5EF4-FFF2-40B4-BE49-F238E27FC236}">
                <a16:creationId xmlns:a16="http://schemas.microsoft.com/office/drawing/2014/main" id="{9343C441-221C-4ADA-C99D-9CC7152B8CDE}"/>
              </a:ext>
            </a:extLst>
          </p:cNvPr>
          <p:cNvSpPr txBox="1"/>
          <p:nvPr/>
        </p:nvSpPr>
        <p:spPr>
          <a:xfrm>
            <a:off x="4878356" y="3319813"/>
            <a:ext cx="2166674" cy="246221"/>
          </a:xfrm>
          <a:prstGeom prst="rect">
            <a:avLst/>
          </a:prstGeom>
          <a:noFill/>
        </p:spPr>
        <p:txBody>
          <a:bodyPr wrap="square" lIns="0" tIns="0" rIns="0" bIns="0">
            <a:noAutofit/>
          </a:bodyPr>
          <a:lstStyle/>
          <a:p>
            <a:r>
              <a:rPr lang="en-US" sz="1600" dirty="0">
                <a:solidFill>
                  <a:schemeClr val="accent4"/>
                </a:solidFill>
                <a:latin typeface="Montserrat ExtraBold" pitchFamily="2" charset="0"/>
              </a:rPr>
              <a:t>Career Highlights:</a:t>
            </a:r>
          </a:p>
        </p:txBody>
      </p:sp>
      <p:sp>
        <p:nvSpPr>
          <p:cNvPr id="12" name="TextBox 11">
            <a:extLst>
              <a:ext uri="{FF2B5EF4-FFF2-40B4-BE49-F238E27FC236}">
                <a16:creationId xmlns:a16="http://schemas.microsoft.com/office/drawing/2014/main" id="{49712B11-F361-9C42-336E-67BABB803D24}"/>
              </a:ext>
            </a:extLst>
          </p:cNvPr>
          <p:cNvSpPr txBox="1"/>
          <p:nvPr/>
        </p:nvSpPr>
        <p:spPr>
          <a:xfrm>
            <a:off x="4878356" y="1542064"/>
            <a:ext cx="2166674" cy="246221"/>
          </a:xfrm>
          <a:prstGeom prst="rect">
            <a:avLst/>
          </a:prstGeom>
          <a:noFill/>
        </p:spPr>
        <p:txBody>
          <a:bodyPr wrap="square" lIns="0" tIns="0" rIns="0" bIns="0">
            <a:noAutofit/>
          </a:bodyPr>
          <a:lstStyle/>
          <a:p>
            <a:r>
              <a:rPr lang="en-US" sz="1600" dirty="0">
                <a:solidFill>
                  <a:schemeClr val="accent4"/>
                </a:solidFill>
                <a:latin typeface="Montserrat ExtraBold" pitchFamily="2" charset="0"/>
              </a:rPr>
              <a:t>Key Expertise:</a:t>
            </a:r>
          </a:p>
        </p:txBody>
      </p:sp>
      <p:sp>
        <p:nvSpPr>
          <p:cNvPr id="15" name="Rectangle 1">
            <a:extLst>
              <a:ext uri="{FF2B5EF4-FFF2-40B4-BE49-F238E27FC236}">
                <a16:creationId xmlns:a16="http://schemas.microsoft.com/office/drawing/2014/main" id="{FD4F589D-E323-BF16-EB32-830419B6A0A0}"/>
              </a:ext>
            </a:extLst>
          </p:cNvPr>
          <p:cNvSpPr>
            <a:spLocks noChangeArrowheads="1"/>
          </p:cNvSpPr>
          <p:nvPr/>
        </p:nvSpPr>
        <p:spPr bwMode="auto">
          <a:xfrm>
            <a:off x="4878353" y="3660369"/>
            <a:ext cx="6714434" cy="1191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p>
            <a:pPr marL="171450" marR="0" lvl="0" indent="-171450" algn="l" defTabSz="914400" rtl="0" eaLnBrk="0" fontAlgn="base" latinLnBrk="0" hangingPunct="0">
              <a:lnSpc>
                <a:spcPct val="114000"/>
              </a:lnSpc>
              <a:spcBef>
                <a:spcPct val="0"/>
              </a:spcBef>
              <a:spcAft>
                <a:spcPts val="600"/>
              </a:spcAft>
              <a:buClr>
                <a:schemeClr val="accent4"/>
              </a:buClr>
              <a:buSzPct val="120000"/>
              <a:buFont typeface="Montserrat" pitchFamily="2" charset="0"/>
              <a:buChar char="›"/>
              <a:tabLst/>
            </a:pPr>
            <a:r>
              <a:rPr kumimoji="0" lang="en-US" altLang="en-US" sz="1200" b="0" i="0" u="none" strike="noStrike" cap="none" normalizeH="0" baseline="0" dirty="0">
                <a:ln>
                  <a:noFill/>
                </a:ln>
                <a:solidFill>
                  <a:schemeClr val="tx1"/>
                </a:solidFill>
                <a:effectLst/>
              </a:rPr>
              <a:t>Spearheaded a global digital overhaul for a Fortune 500 company, increasing operational efficiency by 35%.</a:t>
            </a:r>
          </a:p>
          <a:p>
            <a:pPr marL="171450" marR="0" lvl="0" indent="-171450" algn="l" defTabSz="914400" rtl="0" eaLnBrk="0" fontAlgn="base" latinLnBrk="0" hangingPunct="0">
              <a:lnSpc>
                <a:spcPct val="114000"/>
              </a:lnSpc>
              <a:spcBef>
                <a:spcPct val="0"/>
              </a:spcBef>
              <a:spcAft>
                <a:spcPts val="600"/>
              </a:spcAft>
              <a:buClr>
                <a:schemeClr val="accent4"/>
              </a:buClr>
              <a:buSzPct val="120000"/>
              <a:buFont typeface="Montserrat" pitchFamily="2" charset="0"/>
              <a:buChar char="›"/>
              <a:tabLst/>
            </a:pPr>
            <a:r>
              <a:rPr kumimoji="0" lang="en-US" altLang="en-US" sz="1200" b="0" i="0" u="none" strike="noStrike" cap="none" normalizeH="0" baseline="0" dirty="0">
                <a:ln>
                  <a:noFill/>
                </a:ln>
                <a:solidFill>
                  <a:schemeClr val="tx1"/>
                </a:solidFill>
                <a:effectLst/>
              </a:rPr>
              <a:t>Led the implementation of an AI-powered customer service platform, improving customer satisfaction by 40%.</a:t>
            </a:r>
          </a:p>
          <a:p>
            <a:pPr marL="171450" marR="0" lvl="0" indent="-171450" algn="l" defTabSz="914400" rtl="0" eaLnBrk="0" fontAlgn="base" latinLnBrk="0" hangingPunct="0">
              <a:lnSpc>
                <a:spcPct val="114000"/>
              </a:lnSpc>
              <a:spcBef>
                <a:spcPct val="0"/>
              </a:spcBef>
              <a:spcAft>
                <a:spcPts val="600"/>
              </a:spcAft>
              <a:buClr>
                <a:schemeClr val="accent4"/>
              </a:buClr>
              <a:buSzPct val="120000"/>
              <a:buFont typeface="Montserrat" pitchFamily="2" charset="0"/>
              <a:buChar char="›"/>
              <a:tabLst/>
            </a:pPr>
            <a:r>
              <a:rPr kumimoji="0" lang="en-US" altLang="en-US" sz="1200" b="0" i="0" u="none" strike="noStrike" cap="none" normalizeH="0" baseline="0" dirty="0">
                <a:ln>
                  <a:noFill/>
                </a:ln>
                <a:solidFill>
                  <a:schemeClr val="tx1"/>
                </a:solidFill>
                <a:effectLst/>
              </a:rPr>
              <a:t>Recognized as one of the </a:t>
            </a:r>
            <a:r>
              <a:rPr kumimoji="0" lang="en-US" altLang="en-US" sz="1200" b="0" i="1" u="none" strike="noStrike" cap="none" normalizeH="0" baseline="0" dirty="0">
                <a:ln>
                  <a:noFill/>
                </a:ln>
                <a:solidFill>
                  <a:schemeClr val="tx1"/>
                </a:solidFill>
                <a:effectLst/>
              </a:rPr>
              <a:t>Top 50 Women in Tech Leadership 2024</a:t>
            </a:r>
            <a:r>
              <a:rPr kumimoji="0" lang="en-US" altLang="en-US" sz="1200" b="0" i="0" u="none" strike="noStrike" cap="none" normalizeH="0" baseline="0" dirty="0">
                <a:ln>
                  <a:noFill/>
                </a:ln>
                <a:solidFill>
                  <a:schemeClr val="tx1"/>
                </a:solidFill>
                <a:effectLst/>
              </a:rPr>
              <a:t>.</a:t>
            </a:r>
          </a:p>
        </p:txBody>
      </p:sp>
      <p:sp>
        <p:nvSpPr>
          <p:cNvPr id="24" name="Rectangle 1">
            <a:extLst>
              <a:ext uri="{FF2B5EF4-FFF2-40B4-BE49-F238E27FC236}">
                <a16:creationId xmlns:a16="http://schemas.microsoft.com/office/drawing/2014/main" id="{FE15CE8E-F3CC-3A40-70EE-D7EE3C831A39}"/>
              </a:ext>
            </a:extLst>
          </p:cNvPr>
          <p:cNvSpPr>
            <a:spLocks noChangeArrowheads="1"/>
          </p:cNvSpPr>
          <p:nvPr/>
        </p:nvSpPr>
        <p:spPr bwMode="auto">
          <a:xfrm>
            <a:off x="4878353" y="1879725"/>
            <a:ext cx="6714434" cy="1345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p>
            <a:pPr marL="171450" marR="0" lvl="0" indent="-171450" algn="l" defTabSz="914400" rtl="0" eaLnBrk="0" fontAlgn="base" latinLnBrk="0" hangingPunct="0">
              <a:lnSpc>
                <a:spcPct val="114000"/>
              </a:lnSpc>
              <a:spcBef>
                <a:spcPct val="0"/>
              </a:spcBef>
              <a:spcAft>
                <a:spcPts val="600"/>
              </a:spcAft>
              <a:buClr>
                <a:schemeClr val="accent4"/>
              </a:buClr>
              <a:buSzPct val="120000"/>
              <a:buFont typeface="Montserrat" pitchFamily="2" charset="0"/>
              <a:buChar char="›"/>
              <a:tabLst/>
            </a:pPr>
            <a:r>
              <a:rPr kumimoji="0" lang="en-US" altLang="en-US" sz="1200" b="0" i="0" u="none" strike="noStrike" cap="none" normalizeH="0" baseline="0" dirty="0">
                <a:ln>
                  <a:noFill/>
                </a:ln>
                <a:solidFill>
                  <a:schemeClr val="tx1"/>
                </a:solidFill>
                <a:effectLst/>
              </a:rPr>
              <a:t>Digital Strategy &amp; Road mapping.</a:t>
            </a:r>
          </a:p>
          <a:p>
            <a:pPr marL="171450" marR="0" lvl="0" indent="-171450" algn="l" defTabSz="914400" rtl="0" eaLnBrk="0" fontAlgn="base" latinLnBrk="0" hangingPunct="0">
              <a:lnSpc>
                <a:spcPct val="114000"/>
              </a:lnSpc>
              <a:spcBef>
                <a:spcPct val="0"/>
              </a:spcBef>
              <a:spcAft>
                <a:spcPts val="600"/>
              </a:spcAft>
              <a:buClr>
                <a:schemeClr val="accent4"/>
              </a:buClr>
              <a:buSzPct val="120000"/>
              <a:buFont typeface="Montserrat" pitchFamily="2" charset="0"/>
              <a:buChar char="›"/>
              <a:tabLst/>
            </a:pPr>
            <a:r>
              <a:rPr kumimoji="0" lang="en-US" altLang="en-US" sz="1200" b="0" i="0" u="none" strike="noStrike" cap="none" normalizeH="0" baseline="0" dirty="0">
                <a:ln>
                  <a:noFill/>
                </a:ln>
                <a:solidFill>
                  <a:schemeClr val="tx1"/>
                </a:solidFill>
                <a:effectLst/>
              </a:rPr>
              <a:t>AI &amp; Automation Integration.</a:t>
            </a:r>
          </a:p>
          <a:p>
            <a:pPr marL="171450" marR="0" lvl="0" indent="-171450" algn="l" defTabSz="914400" rtl="0" eaLnBrk="0" fontAlgn="base" latinLnBrk="0" hangingPunct="0">
              <a:lnSpc>
                <a:spcPct val="114000"/>
              </a:lnSpc>
              <a:spcBef>
                <a:spcPct val="0"/>
              </a:spcBef>
              <a:spcAft>
                <a:spcPts val="600"/>
              </a:spcAft>
              <a:buClr>
                <a:schemeClr val="accent4"/>
              </a:buClr>
              <a:buSzPct val="120000"/>
              <a:buFont typeface="Montserrat" pitchFamily="2" charset="0"/>
              <a:buChar char="›"/>
              <a:tabLst/>
            </a:pPr>
            <a:r>
              <a:rPr kumimoji="0" lang="en-US" altLang="en-US" sz="1200" b="0" i="0" u="none" strike="noStrike" cap="none" normalizeH="0" baseline="0" dirty="0">
                <a:ln>
                  <a:noFill/>
                </a:ln>
                <a:solidFill>
                  <a:schemeClr val="tx1"/>
                </a:solidFill>
                <a:effectLst/>
              </a:rPr>
              <a:t>Enterprise Cloud Solutions.</a:t>
            </a:r>
          </a:p>
          <a:p>
            <a:pPr marL="171450" marR="0" lvl="0" indent="-171450" algn="l" defTabSz="914400" rtl="0" eaLnBrk="0" fontAlgn="base" latinLnBrk="0" hangingPunct="0">
              <a:lnSpc>
                <a:spcPct val="114000"/>
              </a:lnSpc>
              <a:spcBef>
                <a:spcPct val="0"/>
              </a:spcBef>
              <a:spcAft>
                <a:spcPts val="600"/>
              </a:spcAft>
              <a:buClr>
                <a:schemeClr val="accent4"/>
              </a:buClr>
              <a:buSzPct val="120000"/>
              <a:buFont typeface="Montserrat" pitchFamily="2" charset="0"/>
              <a:buChar char="›"/>
              <a:tabLst/>
            </a:pPr>
            <a:r>
              <a:rPr kumimoji="0" lang="en-US" altLang="en-US" sz="1200" b="0" i="0" u="none" strike="noStrike" cap="none" normalizeH="0" baseline="0" dirty="0">
                <a:ln>
                  <a:noFill/>
                </a:ln>
                <a:solidFill>
                  <a:schemeClr val="tx1"/>
                </a:solidFill>
                <a:effectLst/>
              </a:rPr>
              <a:t>Digital Business Model Innovation.</a:t>
            </a:r>
          </a:p>
          <a:p>
            <a:pPr marL="171450" marR="0" lvl="0" indent="-171450" algn="l" defTabSz="914400" rtl="0" eaLnBrk="0" fontAlgn="base" latinLnBrk="0" hangingPunct="0">
              <a:lnSpc>
                <a:spcPct val="114000"/>
              </a:lnSpc>
              <a:spcBef>
                <a:spcPct val="0"/>
              </a:spcBef>
              <a:spcAft>
                <a:spcPts val="600"/>
              </a:spcAft>
              <a:buClr>
                <a:schemeClr val="accent4"/>
              </a:buClr>
              <a:buSzPct val="120000"/>
              <a:buFont typeface="Montserrat" pitchFamily="2" charset="0"/>
              <a:buChar char="›"/>
              <a:tabLst/>
            </a:pPr>
            <a:r>
              <a:rPr kumimoji="0" lang="en-US" altLang="en-US" sz="1200" b="0" i="0" u="none" strike="noStrike" cap="none" normalizeH="0" baseline="0" dirty="0">
                <a:ln>
                  <a:noFill/>
                </a:ln>
                <a:solidFill>
                  <a:schemeClr val="tx1"/>
                </a:solidFill>
                <a:effectLst/>
              </a:rPr>
              <a:t>Cross-Functional Team Leadership</a:t>
            </a:r>
          </a:p>
        </p:txBody>
      </p:sp>
      <p:cxnSp>
        <p:nvCxnSpPr>
          <p:cNvPr id="25" name="Straight Connector 24">
            <a:extLst>
              <a:ext uri="{FF2B5EF4-FFF2-40B4-BE49-F238E27FC236}">
                <a16:creationId xmlns:a16="http://schemas.microsoft.com/office/drawing/2014/main" id="{06ED09A7-8FB4-E1DA-7378-A97F73F966F9}"/>
              </a:ext>
            </a:extLst>
          </p:cNvPr>
          <p:cNvCxnSpPr>
            <a:cxnSpLocks/>
          </p:cNvCxnSpPr>
          <p:nvPr/>
        </p:nvCxnSpPr>
        <p:spPr>
          <a:xfrm>
            <a:off x="6478579" y="1710894"/>
            <a:ext cx="5090727" cy="0"/>
          </a:xfrm>
          <a:prstGeom prst="line">
            <a:avLst/>
          </a:prstGeom>
          <a:ln>
            <a:gradFill flip="none" rotWithShape="1">
              <a:gsLst>
                <a:gs pos="0">
                  <a:schemeClr val="accent4">
                    <a:lumMod val="20000"/>
                    <a:lumOff val="80000"/>
                    <a:alpha val="60000"/>
                  </a:schemeClr>
                </a:gs>
                <a:gs pos="100000">
                  <a:schemeClr val="accent4"/>
                </a:gs>
              </a:gsLst>
              <a:lin ang="10800000" scaled="1"/>
              <a:tileRect/>
            </a:gra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95FC2394-2415-F3AB-1F0D-E1AE7CDEE650}"/>
              </a:ext>
            </a:extLst>
          </p:cNvPr>
          <p:cNvCxnSpPr>
            <a:cxnSpLocks/>
          </p:cNvCxnSpPr>
          <p:nvPr/>
        </p:nvCxnSpPr>
        <p:spPr>
          <a:xfrm>
            <a:off x="6893219" y="3492286"/>
            <a:ext cx="4701120" cy="0"/>
          </a:xfrm>
          <a:prstGeom prst="line">
            <a:avLst/>
          </a:prstGeom>
          <a:ln>
            <a:gradFill flip="none" rotWithShape="1">
              <a:gsLst>
                <a:gs pos="0">
                  <a:schemeClr val="accent4">
                    <a:lumMod val="20000"/>
                    <a:lumOff val="80000"/>
                    <a:alpha val="60000"/>
                  </a:schemeClr>
                </a:gs>
                <a:gs pos="100000">
                  <a:schemeClr val="accent4"/>
                </a:gs>
              </a:gsLst>
              <a:lin ang="10800000" scaled="1"/>
              <a:tileRect/>
            </a:gra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77849494-755F-97BE-82B7-F9448F384C51}"/>
              </a:ext>
            </a:extLst>
          </p:cNvPr>
          <p:cNvCxnSpPr>
            <a:cxnSpLocks/>
          </p:cNvCxnSpPr>
          <p:nvPr/>
        </p:nvCxnSpPr>
        <p:spPr>
          <a:xfrm>
            <a:off x="6134936" y="5145808"/>
            <a:ext cx="5413621" cy="0"/>
          </a:xfrm>
          <a:prstGeom prst="line">
            <a:avLst/>
          </a:prstGeom>
          <a:ln>
            <a:gradFill flip="none" rotWithShape="1">
              <a:gsLst>
                <a:gs pos="0">
                  <a:schemeClr val="accent4">
                    <a:lumMod val="20000"/>
                    <a:lumOff val="80000"/>
                    <a:alpha val="60000"/>
                  </a:schemeClr>
                </a:gs>
                <a:gs pos="100000">
                  <a:schemeClr val="accent4"/>
                </a:gs>
              </a:gsLst>
              <a:lin ang="10800000" scaled="1"/>
              <a:tileRect/>
            </a:gra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339602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2022E708-D781-23CF-11C3-27050868C3C5}"/>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76B42E88-CD49-B48C-8786-30352D841FCA}"/>
              </a:ext>
            </a:extLst>
          </p:cNvPr>
          <p:cNvSpPr txBox="1"/>
          <p:nvPr/>
        </p:nvSpPr>
        <p:spPr>
          <a:xfrm>
            <a:off x="609600" y="2078639"/>
            <a:ext cx="10972800" cy="3016210"/>
          </a:xfrm>
          <a:prstGeom prst="rect">
            <a:avLst/>
          </a:prstGeom>
          <a:noFill/>
        </p:spPr>
        <p:txBody>
          <a:bodyPr wrap="square" lIns="0" tIns="0" rIns="0" bIns="0" rtlCol="0">
            <a:noAutofit/>
          </a:bodyPr>
          <a:lstStyle/>
          <a:p>
            <a:pPr>
              <a:lnSpc>
                <a:spcPct val="114000"/>
              </a:lnSpc>
              <a:buNone/>
            </a:pPr>
            <a:r>
              <a:rPr lang="en-US" sz="1400" dirty="0">
                <a:solidFill>
                  <a:schemeClr val="tx2"/>
                </a:solidFill>
              </a:rPr>
              <a:t>In recent years, digital transformation has become one of the most overused — and often misunderstood — terms in the business world. The COVID-19 pandemic acted as a global accelerator, forcing companies to adopt digital tools almost overnight. Remote work, cloud platforms, and digital channels became the new standard. But while many organizations moved quickly to digitize, few truly transformed.</a:t>
            </a:r>
          </a:p>
          <a:p>
            <a:pPr>
              <a:lnSpc>
                <a:spcPct val="114000"/>
              </a:lnSpc>
              <a:buNone/>
            </a:pPr>
            <a:endParaRPr lang="en-US" sz="1400" dirty="0">
              <a:solidFill>
                <a:schemeClr val="tx2"/>
              </a:solidFill>
            </a:endParaRPr>
          </a:p>
          <a:p>
            <a:pPr>
              <a:lnSpc>
                <a:spcPct val="114000"/>
              </a:lnSpc>
              <a:buNone/>
            </a:pPr>
            <a:r>
              <a:rPr lang="en-US" sz="1400" dirty="0">
                <a:solidFill>
                  <a:schemeClr val="tx2"/>
                </a:solidFill>
              </a:rPr>
              <a:t>Today, the urgency hasn’t faded. If anything, it has grown. Organizations are facing rising complexity — from global supply chain disruptions and shifting customer expectations to labor shortages and economic uncertainty. In this environment, incremental change is no longer enough. Businesses must evolve how they operate at every level.</a:t>
            </a:r>
          </a:p>
          <a:p>
            <a:pPr>
              <a:lnSpc>
                <a:spcPct val="114000"/>
              </a:lnSpc>
              <a:buNone/>
            </a:pPr>
            <a:endParaRPr lang="en-US" sz="1400" dirty="0">
              <a:solidFill>
                <a:schemeClr val="tx2"/>
              </a:solidFill>
            </a:endParaRPr>
          </a:p>
          <a:p>
            <a:pPr>
              <a:lnSpc>
                <a:spcPct val="114000"/>
              </a:lnSpc>
            </a:pPr>
            <a:r>
              <a:rPr lang="en-US" sz="1400" dirty="0">
                <a:solidFill>
                  <a:schemeClr val="tx2"/>
                </a:solidFill>
              </a:rPr>
              <a:t>Real digital transformation goes far beyond simply adopting technology. It requires a deliberate, strategic approach that connects tools and systems with new ways of thinking, new operating models, and a culture that embraces change. Companies that succeed in this transformation unlock faster innovation, greater agility, and stronger resilience — turning what was once a buzzword into a genuine source of competitive advantage.</a:t>
            </a:r>
          </a:p>
          <a:p>
            <a:pPr>
              <a:lnSpc>
                <a:spcPct val="114000"/>
              </a:lnSpc>
              <a:buNone/>
            </a:pPr>
            <a:endParaRPr lang="en-US" sz="1400" dirty="0">
              <a:solidFill>
                <a:schemeClr val="tx2"/>
              </a:solidFill>
            </a:endParaRPr>
          </a:p>
        </p:txBody>
      </p:sp>
      <p:sp>
        <p:nvSpPr>
          <p:cNvPr id="36" name="Text Placeholder 35">
            <a:extLst>
              <a:ext uri="{FF2B5EF4-FFF2-40B4-BE49-F238E27FC236}">
                <a16:creationId xmlns:a16="http://schemas.microsoft.com/office/drawing/2014/main" id="{09FE2E9F-7FF4-6A6C-E9F5-1E6BE0840053}"/>
              </a:ext>
            </a:extLst>
          </p:cNvPr>
          <p:cNvSpPr>
            <a:spLocks noGrp="1"/>
          </p:cNvSpPr>
          <p:nvPr>
            <p:ph type="body" sz="quarter" idx="18"/>
          </p:nvPr>
        </p:nvSpPr>
        <p:spPr>
          <a:xfrm>
            <a:off x="3197860" y="6279450"/>
            <a:ext cx="5796280" cy="166199"/>
          </a:xfrm>
        </p:spPr>
        <p:txBody>
          <a:bodyPr>
            <a:normAutofit/>
          </a:bodyPr>
          <a:lstStyle/>
          <a:p>
            <a:r>
              <a:rPr lang="en-US"/>
              <a:t>Why Digital Transformation Still Matters</a:t>
            </a:r>
            <a:endParaRPr lang="en-US" dirty="0"/>
          </a:p>
        </p:txBody>
      </p:sp>
      <p:sp>
        <p:nvSpPr>
          <p:cNvPr id="37" name="Text Placeholder 36">
            <a:extLst>
              <a:ext uri="{FF2B5EF4-FFF2-40B4-BE49-F238E27FC236}">
                <a16:creationId xmlns:a16="http://schemas.microsoft.com/office/drawing/2014/main" id="{2AC756EF-2641-E96A-9900-C67CA70EBD45}"/>
              </a:ext>
            </a:extLst>
          </p:cNvPr>
          <p:cNvSpPr>
            <a:spLocks noGrp="1"/>
          </p:cNvSpPr>
          <p:nvPr>
            <p:ph type="body" sz="quarter" idx="19"/>
          </p:nvPr>
        </p:nvSpPr>
        <p:spPr>
          <a:xfrm>
            <a:off x="609599" y="6251750"/>
            <a:ext cx="286613" cy="221599"/>
          </a:xfrm>
        </p:spPr>
        <p:txBody>
          <a:bodyPr>
            <a:normAutofit/>
          </a:bodyPr>
          <a:lstStyle/>
          <a:p>
            <a:r>
              <a:rPr lang="en-US"/>
              <a:t>01</a:t>
            </a:r>
            <a:endParaRPr lang="en-US" dirty="0"/>
          </a:p>
        </p:txBody>
      </p:sp>
      <p:sp>
        <p:nvSpPr>
          <p:cNvPr id="33" name="Text Placeholder 32">
            <a:extLst>
              <a:ext uri="{FF2B5EF4-FFF2-40B4-BE49-F238E27FC236}">
                <a16:creationId xmlns:a16="http://schemas.microsoft.com/office/drawing/2014/main" id="{9BE453D1-4A3F-5AD4-C56C-76A606EEB943}"/>
              </a:ext>
            </a:extLst>
          </p:cNvPr>
          <p:cNvSpPr>
            <a:spLocks noGrp="1"/>
          </p:cNvSpPr>
          <p:nvPr>
            <p:ph type="body" sz="quarter" idx="16"/>
          </p:nvPr>
        </p:nvSpPr>
        <p:spPr>
          <a:xfrm>
            <a:off x="946152" y="6279450"/>
            <a:ext cx="2203446" cy="166199"/>
          </a:xfrm>
        </p:spPr>
        <p:txBody>
          <a:bodyPr>
            <a:normAutofit/>
          </a:bodyPr>
          <a:lstStyle/>
          <a:p>
            <a:r>
              <a:rPr lang="en-US" dirty="0"/>
              <a:t>Introduction</a:t>
            </a:r>
          </a:p>
        </p:txBody>
      </p:sp>
      <p:sp>
        <p:nvSpPr>
          <p:cNvPr id="30" name="Slide Number Placeholder 29">
            <a:extLst>
              <a:ext uri="{FF2B5EF4-FFF2-40B4-BE49-F238E27FC236}">
                <a16:creationId xmlns:a16="http://schemas.microsoft.com/office/drawing/2014/main" id="{72E33B22-6B5B-0CB1-5526-8D50640FBE4C}"/>
              </a:ext>
            </a:extLst>
          </p:cNvPr>
          <p:cNvSpPr>
            <a:spLocks noGrp="1"/>
          </p:cNvSpPr>
          <p:nvPr>
            <p:ph type="sldNum" sz="quarter" idx="4"/>
          </p:nvPr>
        </p:nvSpPr>
        <p:spPr>
          <a:xfrm>
            <a:off x="11295787" y="6251750"/>
            <a:ext cx="286611" cy="189270"/>
          </a:xfrm>
        </p:spPr>
        <p:txBody>
          <a:bodyPr/>
          <a:lstStyle/>
          <a:p>
            <a:fld id="{E494F7E3-3625-40F1-897C-DFFB67D50095}" type="slidenum">
              <a:rPr lang="en-US" smtClean="0"/>
              <a:pPr/>
              <a:t>9</a:t>
            </a:fld>
            <a:endParaRPr lang="en-US" dirty="0"/>
          </a:p>
        </p:txBody>
      </p:sp>
      <p:sp>
        <p:nvSpPr>
          <p:cNvPr id="35" name="Text Placeholder 34">
            <a:extLst>
              <a:ext uri="{FF2B5EF4-FFF2-40B4-BE49-F238E27FC236}">
                <a16:creationId xmlns:a16="http://schemas.microsoft.com/office/drawing/2014/main" id="{ACC7EEC3-40BA-D63A-A0BC-1680ADB87C11}"/>
              </a:ext>
            </a:extLst>
          </p:cNvPr>
          <p:cNvSpPr>
            <a:spLocks noGrp="1"/>
          </p:cNvSpPr>
          <p:nvPr>
            <p:ph type="body" sz="quarter" idx="15"/>
          </p:nvPr>
        </p:nvSpPr>
        <p:spPr>
          <a:xfrm>
            <a:off x="609600" y="393301"/>
            <a:ext cx="10972800" cy="757599"/>
          </a:xfrm>
        </p:spPr>
        <p:txBody>
          <a:bodyPr>
            <a:noAutofit/>
          </a:bodyPr>
          <a:lstStyle/>
          <a:p>
            <a:r>
              <a:rPr lang="en-US" dirty="0"/>
              <a:t>Why Digital Transformation Still Matters It's not just about tech — it’s about staying competitive and resilient.</a:t>
            </a:r>
          </a:p>
        </p:txBody>
      </p:sp>
      <p:cxnSp>
        <p:nvCxnSpPr>
          <p:cNvPr id="15" name="Straight Connector 14">
            <a:extLst>
              <a:ext uri="{FF2B5EF4-FFF2-40B4-BE49-F238E27FC236}">
                <a16:creationId xmlns:a16="http://schemas.microsoft.com/office/drawing/2014/main" id="{CCD190FF-6F22-EC1D-E836-827782A56A41}"/>
              </a:ext>
            </a:extLst>
          </p:cNvPr>
          <p:cNvCxnSpPr>
            <a:cxnSpLocks/>
          </p:cNvCxnSpPr>
          <p:nvPr/>
        </p:nvCxnSpPr>
        <p:spPr>
          <a:xfrm>
            <a:off x="609600" y="1924397"/>
            <a:ext cx="10972800" cy="0"/>
          </a:xfrm>
          <a:prstGeom prst="line">
            <a:avLst/>
          </a:prstGeom>
          <a:ln w="25400">
            <a:gradFill flip="none" rotWithShape="1">
              <a:gsLst>
                <a:gs pos="43000">
                  <a:schemeClr val="accent4"/>
                </a:gs>
                <a:gs pos="100000">
                  <a:schemeClr val="accent1">
                    <a:lumMod val="30000"/>
                    <a:lumOff val="70000"/>
                    <a:alpha val="0"/>
                  </a:schemeClr>
                </a:gs>
              </a:gsLst>
              <a:lin ang="0" scaled="1"/>
              <a:tileRect/>
            </a:gradFill>
          </a:ln>
        </p:spPr>
        <p:style>
          <a:lnRef idx="2">
            <a:schemeClr val="accent1"/>
          </a:lnRef>
          <a:fillRef idx="0">
            <a:schemeClr val="accent1"/>
          </a:fillRef>
          <a:effectRef idx="1">
            <a:schemeClr val="accent1"/>
          </a:effectRef>
          <a:fontRef idx="minor">
            <a:schemeClr val="tx1"/>
          </a:fontRef>
        </p:style>
      </p:cxnSp>
      <p:sp>
        <p:nvSpPr>
          <p:cNvPr id="16" name="Text Placeholder 5">
            <a:extLst>
              <a:ext uri="{FF2B5EF4-FFF2-40B4-BE49-F238E27FC236}">
                <a16:creationId xmlns:a16="http://schemas.microsoft.com/office/drawing/2014/main" id="{5B48A794-7515-F15B-E002-0B61BF6E2E9A}"/>
              </a:ext>
            </a:extLst>
          </p:cNvPr>
          <p:cNvSpPr txBox="1">
            <a:spLocks/>
          </p:cNvSpPr>
          <p:nvPr/>
        </p:nvSpPr>
        <p:spPr>
          <a:xfrm>
            <a:off x="609600" y="1612993"/>
            <a:ext cx="10972798" cy="233363"/>
          </a:xfrm>
          <a:prstGeom prst="rect">
            <a:avLst/>
          </a:prstGeom>
        </p:spPr>
        <p:txBody>
          <a:bodyPr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2"/>
                </a:solidFill>
                <a:latin typeface="Montserrat SemiBold"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ontserrat SemiBold"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2"/>
                </a:solidFill>
                <a:latin typeface="Montserrat SemiBold"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ontserrat SemiBold"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ontserrat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From Crisis Response to Strategic Transformation</a:t>
            </a:r>
          </a:p>
        </p:txBody>
      </p:sp>
    </p:spTree>
    <p:extLst>
      <p:ext uri="{BB962C8B-B14F-4D97-AF65-F5344CB8AC3E}">
        <p14:creationId xmlns:p14="http://schemas.microsoft.com/office/powerpoint/2010/main" val="240794242"/>
      </p:ext>
    </p:extLst>
  </p:cSld>
  <p:clrMapOvr>
    <a:masterClrMapping/>
  </p:clrMapOvr>
</p:sld>
</file>

<file path=ppt/theme/theme1.xml><?xml version="1.0" encoding="utf-8"?>
<a:theme xmlns:a="http://schemas.openxmlformats.org/drawingml/2006/main" name="1_Office Theme">
  <a:themeElements>
    <a:clrScheme name="Custom 35">
      <a:dk1>
        <a:sysClr val="windowText" lastClr="000000"/>
      </a:dk1>
      <a:lt1>
        <a:sysClr val="window" lastClr="FFFFFF"/>
      </a:lt1>
      <a:dk2>
        <a:srgbClr val="002546"/>
      </a:dk2>
      <a:lt2>
        <a:srgbClr val="E8E8E8"/>
      </a:lt2>
      <a:accent1>
        <a:srgbClr val="6978CF"/>
      </a:accent1>
      <a:accent2>
        <a:srgbClr val="C9D8E4"/>
      </a:accent2>
      <a:accent3>
        <a:srgbClr val="FFFFFF"/>
      </a:accent3>
      <a:accent4>
        <a:srgbClr val="4E64EA"/>
      </a:accent4>
      <a:accent5>
        <a:srgbClr val="F8F9FE"/>
      </a:accent5>
      <a:accent6>
        <a:srgbClr val="4EA72E"/>
      </a:accent6>
      <a:hlink>
        <a:srgbClr val="467886"/>
      </a:hlink>
      <a:folHlink>
        <a:srgbClr val="96607D"/>
      </a:folHlink>
    </a:clrScheme>
    <a:fontScheme name="Custom 7">
      <a:majorFont>
        <a:latin typeface="Montserrat Black"/>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_Office Theme">
  <a:themeElements>
    <a:clrScheme name="Custom 35">
      <a:dk1>
        <a:sysClr val="windowText" lastClr="000000"/>
      </a:dk1>
      <a:lt1>
        <a:sysClr val="window" lastClr="FFFFFF"/>
      </a:lt1>
      <a:dk2>
        <a:srgbClr val="002546"/>
      </a:dk2>
      <a:lt2>
        <a:srgbClr val="E8E8E8"/>
      </a:lt2>
      <a:accent1>
        <a:srgbClr val="6978CF"/>
      </a:accent1>
      <a:accent2>
        <a:srgbClr val="C9D8E4"/>
      </a:accent2>
      <a:accent3>
        <a:srgbClr val="FFFFFF"/>
      </a:accent3>
      <a:accent4>
        <a:srgbClr val="4E64EA"/>
      </a:accent4>
      <a:accent5>
        <a:srgbClr val="F8F9FE"/>
      </a:accent5>
      <a:accent6>
        <a:srgbClr val="4EA72E"/>
      </a:accent6>
      <a:hlink>
        <a:srgbClr val="467886"/>
      </a:hlink>
      <a:folHlink>
        <a:srgbClr val="96607D"/>
      </a:folHlink>
    </a:clrScheme>
    <a:fontScheme name="Custom 7">
      <a:majorFont>
        <a:latin typeface="Montserrat Black"/>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Custom 34">
    <a:dk1>
      <a:sysClr val="windowText" lastClr="000000"/>
    </a:dk1>
    <a:lt1>
      <a:sysClr val="window" lastClr="FFFFFF"/>
    </a:lt1>
    <a:dk2>
      <a:srgbClr val="002546"/>
    </a:dk2>
    <a:lt2>
      <a:srgbClr val="E8E8E8"/>
    </a:lt2>
    <a:accent1>
      <a:srgbClr val="6978CF"/>
    </a:accent1>
    <a:accent2>
      <a:srgbClr val="C9D8E4"/>
    </a:accent2>
    <a:accent3>
      <a:srgbClr val="FFFFFF"/>
    </a:accent3>
    <a:accent4>
      <a:srgbClr val="4E64EA"/>
    </a:accent4>
    <a:accent5>
      <a:srgbClr val="A02B93"/>
    </a:accent5>
    <a:accent6>
      <a:srgbClr val="4EA72E"/>
    </a:accent6>
    <a:hlink>
      <a:srgbClr val="467886"/>
    </a:hlink>
    <a:folHlink>
      <a:srgbClr val="96607D"/>
    </a:folHlink>
  </a:clrScheme>
  <a:fontScheme name="Custom 7">
    <a:majorFont>
      <a:latin typeface="Montserrat Black"/>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8156</TotalTime>
  <Words>9685</Words>
  <Application>Microsoft Macintosh PowerPoint</Application>
  <PresentationFormat>Widescreen</PresentationFormat>
  <Paragraphs>1415</Paragraphs>
  <Slides>86</Slides>
  <Notes>11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86</vt:i4>
      </vt:variant>
    </vt:vector>
  </HeadingPairs>
  <TitlesOfParts>
    <vt:vector size="94" baseType="lpstr">
      <vt:lpstr>Aptos</vt:lpstr>
      <vt:lpstr>Arial</vt:lpstr>
      <vt:lpstr>Montserrat</vt:lpstr>
      <vt:lpstr>Montserrat Black</vt:lpstr>
      <vt:lpstr>Montserrat ExtraBold</vt:lpstr>
      <vt:lpstr>Montserrat SemiBold</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Leen Alrafayah</dc:creator>
  <cp:lastModifiedBy>Paul Moss</cp:lastModifiedBy>
  <cp:revision>3</cp:revision>
  <dcterms:created xsi:type="dcterms:W3CDTF">2025-04-10T11:11:23Z</dcterms:created>
  <dcterms:modified xsi:type="dcterms:W3CDTF">2025-07-06T00:15:27Z</dcterms:modified>
</cp:coreProperties>
</file>