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3"/>
  </p:notesMasterIdLst>
  <p:sldIdLst>
    <p:sldId id="2147374901" r:id="rId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8D9D5"/>
    <a:srgbClr val="E67E22"/>
    <a:srgbClr val="28B1A7"/>
    <a:srgbClr val="19447A"/>
    <a:srgbClr val="409FA6"/>
    <a:srgbClr val="FFFFFF"/>
    <a:srgbClr val="176B86"/>
    <a:srgbClr val="195480"/>
    <a:srgbClr val="24AF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72" autoAdjust="0"/>
    <p:restoredTop sz="96247" autoAdjust="0"/>
  </p:normalViewPr>
  <p:slideViewPr>
    <p:cSldViewPr>
      <p:cViewPr varScale="1">
        <p:scale>
          <a:sx n="74" d="100"/>
          <a:sy n="74" d="100"/>
        </p:scale>
        <p:origin x="68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1356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invertIfNegative val="0"/>
          <c:cat>
            <c:numRef>
              <c:f>Sheet1!$A$2:$A$4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FF-4242-8783-CC61BAC491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520784616"/>
        <c:axId val="520784288"/>
      </c:barChart>
      <c:catAx>
        <c:axId val="520784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accent3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288"/>
        <c:crosses val="autoZero"/>
        <c:auto val="1"/>
        <c:lblAlgn val="ctr"/>
        <c:lblOffset val="100"/>
        <c:noMultiLvlLbl val="0"/>
      </c:catAx>
      <c:valAx>
        <c:axId val="520784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2078461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4A9DF2-70EC-4B96-A053-2561A61F337D}" type="datetimeFigureOut">
              <a:rPr lang="en-US" smtClean="0"/>
              <a:t>10/6/2025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588163-CFC1-4ACA-9600-FB08ECAA64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0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8" name="Rectangle: Top Corners Rounded 17">
            <a:extLst>
              <a:ext uri="{FF2B5EF4-FFF2-40B4-BE49-F238E27FC236}">
                <a16:creationId xmlns:a16="http://schemas.microsoft.com/office/drawing/2014/main" id="{3291871F-0CB1-875A-9049-68A6FF376A9F}"/>
              </a:ext>
            </a:extLst>
          </p:cNvPr>
          <p:cNvSpPr/>
          <p:nvPr userDrawn="1"/>
        </p:nvSpPr>
        <p:spPr>
          <a:xfrm rot="16200000">
            <a:off x="13724272" y="4965082"/>
            <a:ext cx="8770621" cy="356836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219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16859250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16859250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5A63069-1EAF-AC1C-97F9-C6A4F1A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6448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18F72F67-E422-837C-5299-028113A71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8983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B8C256F-1E8E-317C-6DDA-154F8353D9A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F5E5A91E-2C73-14D1-B898-2EBE3672C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8951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714375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9281160" y="1889656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281160" y="5689604"/>
            <a:ext cx="829246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93705F-9234-C263-3A1B-3A252A19B0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1903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504063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Chart Placeholder 7">
            <a:extLst>
              <a:ext uri="{FF2B5EF4-FFF2-40B4-BE49-F238E27FC236}">
                <a16:creationId xmlns:a16="http://schemas.microsoft.com/office/drawing/2014/main" id="{0D87B413-325F-DFE4-4CD4-DB642FFB8606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13693140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366885" y="1889656"/>
            <a:ext cx="3880485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E0C1D-F688-75FA-168B-CF3FAA201C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4846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11218918" y="1889655"/>
            <a:ext cx="6354707" cy="732557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19CB5D3D-57C5-FAB3-47E0-27E2CF1A9208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1889655"/>
            <a:ext cx="10230224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B0F2C62-4F31-15FD-84E2-56D51B71A4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2185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har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3" name="Chart Placeholder 7">
            <a:extLst>
              <a:ext uri="{FF2B5EF4-FFF2-40B4-BE49-F238E27FC236}">
                <a16:creationId xmlns:a16="http://schemas.microsoft.com/office/drawing/2014/main" id="{A105976E-98CC-1525-77A5-60BC6F8246EB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42556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Chart Placeholder 7">
            <a:extLst>
              <a:ext uri="{FF2B5EF4-FFF2-40B4-BE49-F238E27FC236}">
                <a16:creationId xmlns:a16="http://schemas.microsoft.com/office/drawing/2014/main" id="{F18304E0-C823-297F-1C17-7F2A2CD282EF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14375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Chart Placeholder 7">
            <a:extLst>
              <a:ext uri="{FF2B5EF4-FFF2-40B4-BE49-F238E27FC236}">
                <a16:creationId xmlns:a16="http://schemas.microsoft.com/office/drawing/2014/main" id="{55F0A100-1971-96D3-AD25-96E598F8B47A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12136754" y="1889656"/>
            <a:ext cx="5436871" cy="352562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55A7FA16-0C02-E692-8526-16F583C3F045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14375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D42B77EF-A62E-AAFD-BC1D-629764A00EC2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642556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E870889-49DC-DDA8-AC0C-91F97C82139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12136754" y="5689604"/>
            <a:ext cx="5436871" cy="352562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050601D-DC9F-2EFA-8CF3-B8A12ACF30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545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4A52-9FFC-AC39-C5C6-B5E84AC59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2253" y="317500"/>
            <a:ext cx="9420224" cy="126682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242FC55-4D2C-6A55-9DC3-D3F5645AFA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8122253" y="9520560"/>
            <a:ext cx="7776000" cy="44894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DAABA0-A95A-CC14-B3A9-50073A443C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B4638F13-1CD3-7690-D13A-99CF303E4C3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7315200" cy="10287000"/>
          </a:xfrm>
          <a:pattFill prst="pct5">
            <a:fgClr>
              <a:schemeClr val="bg1">
                <a:lumMod val="50000"/>
              </a:schemeClr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7937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49" y="321983"/>
            <a:ext cx="17016168" cy="110170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8649" y="1893095"/>
            <a:ext cx="17015045" cy="5712618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810818" y="9975444"/>
            <a:ext cx="2477183" cy="310614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8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9729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5D06DE6-9792-C027-9577-AFD1237BD94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288860" y="3866701"/>
            <a:ext cx="8091397" cy="1715400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4400" b="1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Presentation Title </a:t>
            </a:r>
          </a:p>
        </p:txBody>
      </p:sp>
      <p:sp>
        <p:nvSpPr>
          <p:cNvPr id="36" name="Text Placeholder 34">
            <a:extLst>
              <a:ext uri="{FF2B5EF4-FFF2-40B4-BE49-F238E27FC236}">
                <a16:creationId xmlns:a16="http://schemas.microsoft.com/office/drawing/2014/main" id="{618FCF8D-01B5-E382-DA13-DA3C3EE912C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288860" y="6057900"/>
            <a:ext cx="8091397" cy="43860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 sz="4600" b="1"/>
            </a:lvl2pPr>
            <a:lvl3pPr marL="914400" indent="0">
              <a:buFontTx/>
              <a:buNone/>
              <a:defRPr sz="4600" b="1"/>
            </a:lvl3pPr>
            <a:lvl4pPr marL="1371600" indent="0">
              <a:buFontTx/>
              <a:buNone/>
              <a:defRPr sz="4600" b="1"/>
            </a:lvl4pPr>
            <a:lvl5pPr marL="1828800" indent="0">
              <a:buFontTx/>
              <a:buNone/>
              <a:defRPr sz="4600" b="1"/>
            </a:lvl5pPr>
          </a:lstStyle>
          <a:p>
            <a:pPr lvl="0"/>
            <a:r>
              <a:rPr lang="en-US" dirty="0"/>
              <a:t>Date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6B335A7-6109-B26B-B9B4-4A350117C7B4}"/>
              </a:ext>
            </a:extLst>
          </p:cNvPr>
          <p:cNvGrpSpPr/>
          <p:nvPr userDrawn="1"/>
        </p:nvGrpSpPr>
        <p:grpSpPr>
          <a:xfrm>
            <a:off x="1" y="0"/>
            <a:ext cx="701674" cy="10287000"/>
            <a:chOff x="1" y="0"/>
            <a:chExt cx="974394" cy="10287000"/>
          </a:xfrm>
        </p:grpSpPr>
        <p:sp>
          <p:nvSpPr>
            <p:cNvPr id="41" name="Freeform 4">
              <a:extLst>
                <a:ext uri="{FF2B5EF4-FFF2-40B4-BE49-F238E27FC236}">
                  <a16:creationId xmlns:a16="http://schemas.microsoft.com/office/drawing/2014/main" id="{2ED1CD4F-7C54-9762-2DC4-C4F5F3FA91CE}"/>
                </a:ext>
              </a:extLst>
            </p:cNvPr>
            <p:cNvSpPr/>
            <p:nvPr userDrawn="1"/>
          </p:nvSpPr>
          <p:spPr>
            <a:xfrm>
              <a:off x="649597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248D07B7-AD58-DF23-DDAD-324509531AD6}"/>
                </a:ext>
              </a:extLst>
            </p:cNvPr>
            <p:cNvSpPr/>
            <p:nvPr/>
          </p:nvSpPr>
          <p:spPr>
            <a:xfrm>
              <a:off x="1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40" name="Freeform 4">
              <a:extLst>
                <a:ext uri="{FF2B5EF4-FFF2-40B4-BE49-F238E27FC236}">
                  <a16:creationId xmlns:a16="http://schemas.microsoft.com/office/drawing/2014/main" id="{1A1AEC32-8D76-B228-34DA-4B63537F4B0E}"/>
                </a:ext>
              </a:extLst>
            </p:cNvPr>
            <p:cNvSpPr/>
            <p:nvPr userDrawn="1"/>
          </p:nvSpPr>
          <p:spPr>
            <a:xfrm>
              <a:off x="324799" y="0"/>
              <a:ext cx="324798" cy="10287000"/>
            </a:xfrm>
            <a:custGeom>
              <a:avLst/>
              <a:gdLst/>
              <a:ahLst/>
              <a:cxnLst/>
              <a:rect l="l" t="t" r="r" b="b"/>
              <a:pathLst>
                <a:path w="1384190" h="3472226">
                  <a:moveTo>
                    <a:pt x="0" y="0"/>
                  </a:moveTo>
                  <a:lnTo>
                    <a:pt x="1384190" y="0"/>
                  </a:lnTo>
                  <a:lnTo>
                    <a:pt x="1384190" y="3472226"/>
                  </a:lnTo>
                  <a:lnTo>
                    <a:pt x="0" y="34722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/>
            <a:lstStyle/>
            <a:p>
              <a:endParaRPr lang="en-US" dirty="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B0A42F-E6A3-CB96-9852-85C86F511AD6}"/>
              </a:ext>
            </a:extLst>
          </p:cNvPr>
          <p:cNvGrpSpPr/>
          <p:nvPr userDrawn="1"/>
        </p:nvGrpSpPr>
        <p:grpSpPr>
          <a:xfrm>
            <a:off x="11692218" y="0"/>
            <a:ext cx="6595782" cy="10287000"/>
            <a:chOff x="7794812" y="0"/>
            <a:chExt cx="4397188" cy="6858000"/>
          </a:xfrm>
        </p:grpSpPr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04244303-0891-69A8-2D9D-161F4AE9C4AF}"/>
                </a:ext>
              </a:extLst>
            </p:cNvPr>
            <p:cNvSpPr/>
            <p:nvPr/>
          </p:nvSpPr>
          <p:spPr>
            <a:xfrm flipH="1">
              <a:off x="7794812" y="1371600"/>
              <a:ext cx="4397188" cy="5486400"/>
            </a:xfrm>
            <a:prstGeom prst="triangle">
              <a:avLst>
                <a:gd name="adj" fmla="val 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AA11CFF-61B1-248D-7099-2F8686DECDAB}"/>
                </a:ext>
              </a:extLst>
            </p:cNvPr>
            <p:cNvSpPr/>
            <p:nvPr/>
          </p:nvSpPr>
          <p:spPr>
            <a:xfrm flipH="1">
              <a:off x="11261904" y="1371600"/>
              <a:ext cx="930096" cy="2407024"/>
            </a:xfrm>
            <a:custGeom>
              <a:avLst/>
              <a:gdLst>
                <a:gd name="connsiteX0" fmla="*/ 0 w 930096"/>
                <a:gd name="connsiteY0" fmla="*/ 0 h 2407024"/>
                <a:gd name="connsiteX1" fmla="*/ 0 w 930096"/>
                <a:gd name="connsiteY1" fmla="*/ 2407024 h 2407024"/>
                <a:gd name="connsiteX2" fmla="*/ 930096 w 930096"/>
                <a:gd name="connsiteY2" fmla="*/ 1160488 h 2407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30096" h="2407024">
                  <a:moveTo>
                    <a:pt x="0" y="0"/>
                  </a:moveTo>
                  <a:lnTo>
                    <a:pt x="0" y="2407024"/>
                  </a:lnTo>
                  <a:lnTo>
                    <a:pt x="930096" y="116048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06BB107-8387-8780-6BFC-A3410E9BB552}"/>
                </a:ext>
              </a:extLst>
            </p:cNvPr>
            <p:cNvSpPr/>
            <p:nvPr/>
          </p:nvSpPr>
          <p:spPr>
            <a:xfrm rot="10800000">
              <a:off x="9838765" y="0"/>
              <a:ext cx="2353235" cy="3778624"/>
            </a:xfrm>
            <a:prstGeom prst="triangle">
              <a:avLst>
                <a:gd name="adj" fmla="val 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</p:spTree>
    <p:extLst>
      <p:ext uri="{BB962C8B-B14F-4D97-AF65-F5344CB8AC3E}">
        <p14:creationId xmlns:p14="http://schemas.microsoft.com/office/powerpoint/2010/main" val="78333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375" y="1889656"/>
            <a:ext cx="1685925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22D0E30-8C97-0C62-9094-8D3CF38657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360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/3 Chart and 1/3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97654" y="1889656"/>
            <a:ext cx="5375970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11026079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303149-442B-8EAA-BA7D-E9F6CCBA7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46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/2 Chart and 1/2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4375" y="317500"/>
            <a:ext cx="16859250" cy="1266827"/>
          </a:xfrm>
        </p:spPr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E02299-2EDA-F216-AA02-DD369FDBBF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72600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18B54F4-3212-393D-A934-571F2F7EC9D6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714375" y="1889656"/>
            <a:ext cx="8201025" cy="73255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51410E-3F60-2499-76A8-F25BD0C1A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7072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53A7D6DD-B72F-C610-7786-CA13806E4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768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9D74F7B4-56BE-27DF-FDAA-A1BCDA9A8F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30550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0" name="Picture Placeholder 13">
            <a:extLst>
              <a:ext uri="{FF2B5EF4-FFF2-40B4-BE49-F238E27FC236}">
                <a16:creationId xmlns:a16="http://schemas.microsoft.com/office/drawing/2014/main" id="{0C3A3381-05D7-EDB1-879C-6EB643DC259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428479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1" name="Picture Placeholder 13">
            <a:extLst>
              <a:ext uri="{FF2B5EF4-FFF2-40B4-BE49-F238E27FC236}">
                <a16:creationId xmlns:a16="http://schemas.microsoft.com/office/drawing/2014/main" id="{3D2462CD-6AA5-05E5-182A-40899E86BAD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226408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BA0F11DD-391D-B2C8-92A6-95898DED8AA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4024336" y="2843450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7" name="Picture Placeholder 13">
            <a:extLst>
              <a:ext uri="{FF2B5EF4-FFF2-40B4-BE49-F238E27FC236}">
                <a16:creationId xmlns:a16="http://schemas.microsoft.com/office/drawing/2014/main" id="{A5B87F88-1840-FD6F-7724-6FBDEB1A5744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2630550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8" name="Picture Placeholder 13">
            <a:extLst>
              <a:ext uri="{FF2B5EF4-FFF2-40B4-BE49-F238E27FC236}">
                <a16:creationId xmlns:a16="http://schemas.microsoft.com/office/drawing/2014/main" id="{A7D84A63-B331-8622-DDC5-4D5301BF64AE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428479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29" name="Picture Placeholder 13">
            <a:extLst>
              <a:ext uri="{FF2B5EF4-FFF2-40B4-BE49-F238E27FC236}">
                <a16:creationId xmlns:a16="http://schemas.microsoft.com/office/drawing/2014/main" id="{77DEBFB9-8C26-FDCE-39F7-E63395BC7EB5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0226408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30" name="Picture Placeholder 13">
            <a:extLst>
              <a:ext uri="{FF2B5EF4-FFF2-40B4-BE49-F238E27FC236}">
                <a16:creationId xmlns:a16="http://schemas.microsoft.com/office/drawing/2014/main" id="{44BA52C7-035F-7148-BCE9-2371B4EBE33A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4024336" y="6665325"/>
            <a:ext cx="1544312" cy="1544312"/>
          </a:xfrm>
          <a:prstGeom prst="ellipse">
            <a:avLst/>
          </a:prstGeom>
          <a:pattFill prst="pct10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14FA3A6-A823-22B9-EE66-97CF5C1DEA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82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680B1-7F17-42D2-83E2-2C9AC13983B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Picture Placeholder 9">
            <a:extLst>
              <a:ext uri="{FF2B5EF4-FFF2-40B4-BE49-F238E27FC236}">
                <a16:creationId xmlns:a16="http://schemas.microsoft.com/office/drawing/2014/main" id="{5464D427-2C6E-5D04-E3B7-B54B4CFF374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14374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6" name="Picture Placeholder 9">
            <a:extLst>
              <a:ext uri="{FF2B5EF4-FFF2-40B4-BE49-F238E27FC236}">
                <a16:creationId xmlns:a16="http://schemas.microsoft.com/office/drawing/2014/main" id="{1A55B09E-E458-56A4-BEBD-E3518AA50A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043486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Picture Placeholder 9">
            <a:extLst>
              <a:ext uri="{FF2B5EF4-FFF2-40B4-BE49-F238E27FC236}">
                <a16:creationId xmlns:a16="http://schemas.microsoft.com/office/drawing/2014/main" id="{D9712A65-1E55-1AAC-1F49-8686E5090E46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372598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8" name="Picture Placeholder 9">
            <a:extLst>
              <a:ext uri="{FF2B5EF4-FFF2-40B4-BE49-F238E27FC236}">
                <a16:creationId xmlns:a16="http://schemas.microsoft.com/office/drawing/2014/main" id="{138BBE78-D23B-C548-90A3-628D17816A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3701711" y="1889656"/>
            <a:ext cx="3871912" cy="2675550"/>
          </a:xfrm>
          <a:pattFill prst="pct10">
            <a:fgClr>
              <a:schemeClr val="accent1"/>
            </a:fgClr>
            <a:bgClr>
              <a:schemeClr val="bg1"/>
            </a:bgClr>
          </a:pattFill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1C935983-7755-5154-519D-9FE5EBA80E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43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*3 Grid Conten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2E3D1-9794-DB83-C978-069C6BB721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87E3-F69C-88FE-5D2A-D513631BF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BE1B0A-3EFA-CDCD-ACC1-0E1BD80F6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1675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3077C04-EE84-814F-7B2F-0CC65C0D53C1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14375" y="1889656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293B461-3AC5-965C-0E00-0FEB9D48CE4B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2556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D520F5-6EC0-AC8D-1668-71F10795B5C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425564" y="189462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08B1C77-9500-179A-EE6E-18BD895ED01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12136754" y="2562752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B8B7790-3428-1A55-8625-94F1FC2419D2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12136754" y="189462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A4714B2-4ED7-3602-5E04-E68455AC5979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01675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5916D0D2-1072-1B37-B2A3-E84B806E1C92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714375" y="5689604"/>
            <a:ext cx="5436871" cy="521565"/>
          </a:xfrm>
          <a:solidFill>
            <a:schemeClr val="accent1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9F92FDE-4A52-5B65-C311-BCA14C41BB6A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42556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6A15F03-CC85-9E5B-73B8-2E73B47E40C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425564" y="5689604"/>
            <a:ext cx="5436871" cy="521565"/>
          </a:xfrm>
          <a:solidFill>
            <a:schemeClr val="accent2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bg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49A53EF9-EA9A-60BD-3F5E-3045DE69141C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12136754" y="6362700"/>
            <a:ext cx="5436871" cy="2852532"/>
          </a:xfrm>
        </p:spPr>
        <p:txBody>
          <a:bodyPr lIns="91440" tIns="0" rIns="91440" bIns="0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spcBef>
                <a:spcPts val="300"/>
              </a:spcBef>
              <a:defRPr sz="20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79413566-88CF-1923-92B0-48B2B74519A2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12136754" y="5689604"/>
            <a:ext cx="5436871" cy="521565"/>
          </a:xfrm>
          <a:solidFill>
            <a:schemeClr val="accent3"/>
          </a:solidFill>
        </p:spPr>
        <p:txBody>
          <a:bodyPr lIns="91440" tIns="0" rIns="91440" bIns="0" anchor="ctr"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2000" b="1">
                <a:solidFill>
                  <a:schemeClr val="tx1"/>
                </a:solidFill>
              </a:defRPr>
            </a:lvl1pPr>
            <a:lvl2pPr marL="685800" indent="0">
              <a:buFontTx/>
              <a:buNone/>
              <a:defRPr sz="2700">
                <a:solidFill>
                  <a:schemeClr val="tx1"/>
                </a:solidFill>
              </a:defRPr>
            </a:lvl2pPr>
            <a:lvl3pPr marL="1371600" indent="0">
              <a:buFontTx/>
              <a:buNone/>
              <a:defRPr sz="2400">
                <a:solidFill>
                  <a:schemeClr val="tx1"/>
                </a:solidFill>
              </a:defRPr>
            </a:lvl3pPr>
            <a:lvl4pPr marL="2057400" indent="0">
              <a:buFontTx/>
              <a:buNone/>
              <a:defRPr sz="2100">
                <a:solidFill>
                  <a:schemeClr val="tx1"/>
                </a:solidFill>
              </a:defRPr>
            </a:lvl4pPr>
            <a:lvl5pPr marL="2743200" indent="0">
              <a:buFontTx/>
              <a:buNone/>
              <a:defRPr sz="2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Heading</a:t>
            </a:r>
            <a:endParaRPr lang="en-IN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5ACDC91-19E7-0788-BDCD-F383247D74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2800" y="9520560"/>
            <a:ext cx="8619000" cy="4489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1846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3F66BD8F-401F-2DBF-0BEE-85CAEC4F13C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0"/>
            </p:custDataLst>
            <p:extLst>
              <p:ext uri="{D42A27DB-BD31-4B8C-83A1-F6EECF244321}">
                <p14:modId xmlns:p14="http://schemas.microsoft.com/office/powerpoint/2010/main" val="6355848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347" imgH="348" progId="TCLayout.ActiveDocument.1">
                  <p:embed/>
                </p:oleObj>
              </mc:Choice>
              <mc:Fallback>
                <p:oleObj name="think-cell Slide" r:id="rId21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F66BD8F-401F-2DBF-0BEE-85CAEC4F1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4C60E1-108D-7890-2148-7CDB8BD502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4375" y="317500"/>
            <a:ext cx="16859250" cy="1266827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527DE4-6E8F-79F4-2C2B-8BC05FCBFF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4375" y="1889656"/>
            <a:ext cx="16859250" cy="732557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8E5665-37C2-54D6-D1C6-35E05DF839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6773525" y="9501500"/>
            <a:ext cx="800100" cy="468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fld id="{E2D680B1-7F17-42D2-83E2-2C9AC13983B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: Top Corners Rounded 20">
            <a:extLst>
              <a:ext uri="{FF2B5EF4-FFF2-40B4-BE49-F238E27FC236}">
                <a16:creationId xmlns:a16="http://schemas.microsoft.com/office/drawing/2014/main" id="{959F2CA7-B6BF-8125-5E2E-6835373F22E4}"/>
              </a:ext>
            </a:extLst>
          </p:cNvPr>
          <p:cNvSpPr/>
          <p:nvPr userDrawn="1"/>
        </p:nvSpPr>
        <p:spPr>
          <a:xfrm rot="5400000" flipH="1">
            <a:off x="-492444" y="809943"/>
            <a:ext cx="1289687" cy="304800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3D220426-4054-0550-CCFE-D2AFE3352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505200" y="9520560"/>
            <a:ext cx="8466600" cy="44894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AC737F1-E18A-A2F6-7406-C694B5585016}"/>
              </a:ext>
            </a:extLst>
          </p:cNvPr>
          <p:cNvSpPr/>
          <p:nvPr userDrawn="1"/>
        </p:nvSpPr>
        <p:spPr>
          <a:xfrm>
            <a:off x="742950" y="9501500"/>
            <a:ext cx="2381250" cy="5515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Logo Placeholder</a:t>
            </a:r>
          </a:p>
        </p:txBody>
      </p:sp>
    </p:spTree>
    <p:extLst>
      <p:ext uri="{BB962C8B-B14F-4D97-AF65-F5344CB8AC3E}">
        <p14:creationId xmlns:p14="http://schemas.microsoft.com/office/powerpoint/2010/main" val="2873272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85" r:id="rId2"/>
    <p:sldLayoutId id="2147483662" r:id="rId3"/>
    <p:sldLayoutId id="2147483695" r:id="rId4"/>
    <p:sldLayoutId id="2147483696" r:id="rId5"/>
    <p:sldLayoutId id="2147483676" r:id="rId6"/>
    <p:sldLayoutId id="2147483697" r:id="rId7"/>
    <p:sldLayoutId id="2147483698" r:id="rId8"/>
    <p:sldLayoutId id="2147483678" r:id="rId9"/>
    <p:sldLayoutId id="2147483679" r:id="rId10"/>
    <p:sldLayoutId id="2147483681" r:id="rId11"/>
    <p:sldLayoutId id="2147483682" r:id="rId12"/>
    <p:sldLayoutId id="2147483683" r:id="rId13"/>
    <p:sldLayoutId id="2147483684" r:id="rId14"/>
    <p:sldLayoutId id="2147483680" r:id="rId15"/>
    <p:sldLayoutId id="2147483688" r:id="rId16"/>
    <p:sldLayoutId id="2147483692" r:id="rId17"/>
    <p:sldLayoutId id="2147483701" r:id="rId18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b="1" kern="1200">
          <a:solidFill>
            <a:schemeClr val="accent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1pPr>
      <a:lvl2pPr marL="72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2pPr>
      <a:lvl3pPr marL="108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3pPr>
      <a:lvl4pPr marL="144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4pPr>
      <a:lvl5pPr marL="1800000" indent="-360000" algn="l" defTabSz="914400" rtl="0" eaLnBrk="1" latinLnBrk="0" hangingPunct="1">
        <a:lnSpc>
          <a:spcPct val="100000"/>
        </a:lnSpc>
        <a:spcBef>
          <a:spcPts val="300"/>
        </a:spcBef>
        <a:spcAft>
          <a:spcPts val="300"/>
        </a:spcAft>
        <a:buClr>
          <a:schemeClr val="accent1"/>
        </a:buClr>
        <a:buSzPct val="100000"/>
        <a:buFont typeface="Symbol" panose="05050102010706020507" pitchFamily="18" charset="2"/>
        <a:buChar char=""/>
        <a:defRPr sz="2000" kern="1200">
          <a:solidFill>
            <a:schemeClr val="tx1"/>
          </a:solidFill>
          <a:latin typeface="Arial" panose="020B0604020202020204" pitchFamily="34" charset="0"/>
          <a:ea typeface="Calibri" panose="020F0502020204030204" pitchFamily="34" charset="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2" userDrawn="1">
          <p15:clr>
            <a:srgbClr val="F26B43"/>
          </p15:clr>
        </p15:guide>
        <p15:guide id="2" pos="442" userDrawn="1">
          <p15:clr>
            <a:srgbClr val="F26B43"/>
          </p15:clr>
        </p15:guide>
        <p15:guide id="3" pos="11078" userDrawn="1">
          <p15:clr>
            <a:srgbClr val="F26B43"/>
          </p15:clr>
        </p15:guide>
        <p15:guide id="4" orient="horz" pos="1008" userDrawn="1">
          <p15:clr>
            <a:srgbClr val="F26B43"/>
          </p15:clr>
        </p15:guide>
        <p15:guide id="5" orient="horz" pos="1190" userDrawn="1">
          <p15:clr>
            <a:srgbClr val="F26B43"/>
          </p15:clr>
        </p15:guide>
        <p15:guide id="6" orient="horz" pos="6278" userDrawn="1">
          <p15:clr>
            <a:srgbClr val="F26B43"/>
          </p15:clr>
        </p15:guide>
        <p15:guide id="7" orient="horz" pos="581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3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45B4A9-BE1E-14E1-50E7-6C2CEA939D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AF81B69A-9090-5767-EC81-022EE14CC26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2382" y="2382"/>
          <a:ext cx="2382" cy="23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81B69A-9090-5767-EC81-022EE14CC2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382" y="2382"/>
                        <a:ext cx="2382" cy="23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F8AEDC2-3942-DC9D-9928-633637A9D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Case Study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0072146A-1F0F-AA46-2F8A-3D79253EDE24}"/>
              </a:ext>
            </a:extLst>
          </p:cNvPr>
          <p:cNvSpPr txBox="1">
            <a:spLocks/>
          </p:cNvSpPr>
          <p:nvPr/>
        </p:nvSpPr>
        <p:spPr>
          <a:xfrm>
            <a:off x="17375802" y="9974502"/>
            <a:ext cx="535782" cy="289716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>
                <a:solidFill>
                  <a:schemeClr val="bg1"/>
                </a:solidFill>
              </a:rPr>
              <a:pPr algn="ctr"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507F576B-20FA-C7C4-C39C-4D455CEAFB3E}"/>
              </a:ext>
            </a:extLst>
          </p:cNvPr>
          <p:cNvGrpSpPr/>
          <p:nvPr/>
        </p:nvGrpSpPr>
        <p:grpSpPr>
          <a:xfrm>
            <a:off x="6265076" y="2058057"/>
            <a:ext cx="5779610" cy="6929685"/>
            <a:chOff x="4176717" y="1476210"/>
            <a:chExt cx="3853073" cy="3453855"/>
          </a:xfrm>
        </p:grpSpPr>
        <p:cxnSp>
          <p:nvCxnSpPr>
            <p:cNvPr id="3" name="Shape1_20210621_181029">
              <a:extLst>
                <a:ext uri="{FF2B5EF4-FFF2-40B4-BE49-F238E27FC236}">
                  <a16:creationId xmlns:a16="http://schemas.microsoft.com/office/drawing/2014/main" id="{6E4ECB48-F0CC-67AA-CD5C-AC650F2DA86E}"/>
                </a:ext>
              </a:extLst>
            </p:cNvPr>
            <p:cNvCxnSpPr>
              <a:cxnSpLocks/>
            </p:cNvCxnSpPr>
            <p:nvPr/>
          </p:nvCxnSpPr>
          <p:spPr>
            <a:xfrm>
              <a:off x="8029790" y="1476210"/>
              <a:ext cx="0" cy="345385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hape0_20210621_181029">
              <a:extLst>
                <a:ext uri="{FF2B5EF4-FFF2-40B4-BE49-F238E27FC236}">
                  <a16:creationId xmlns:a16="http://schemas.microsoft.com/office/drawing/2014/main" id="{BD82938D-CDB1-FAE3-7630-888DDC100CAF}"/>
                </a:ext>
              </a:extLst>
            </p:cNvPr>
            <p:cNvCxnSpPr>
              <a:cxnSpLocks/>
            </p:cNvCxnSpPr>
            <p:nvPr/>
          </p:nvCxnSpPr>
          <p:spPr>
            <a:xfrm>
              <a:off x="4176717" y="1476210"/>
              <a:ext cx="0" cy="3453855"/>
            </a:xfrm>
            <a:prstGeom prst="line">
              <a:avLst/>
            </a:prstGeom>
            <a:ln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Shape1_20220518_131534">
            <a:extLst>
              <a:ext uri="{FF2B5EF4-FFF2-40B4-BE49-F238E27FC236}">
                <a16:creationId xmlns:a16="http://schemas.microsoft.com/office/drawing/2014/main" id="{A3B8AE86-4C9E-8791-E672-C9EB24F818E7}"/>
              </a:ext>
            </a:extLst>
          </p:cNvPr>
          <p:cNvSpPr/>
          <p:nvPr/>
        </p:nvSpPr>
        <p:spPr>
          <a:xfrm>
            <a:off x="6445700" y="2058058"/>
            <a:ext cx="5412875" cy="66088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0" name="Shape0_20210621_180903">
            <a:extLst>
              <a:ext uri="{FF2B5EF4-FFF2-40B4-BE49-F238E27FC236}">
                <a16:creationId xmlns:a16="http://schemas.microsoft.com/office/drawing/2014/main" id="{3AFE7046-EED6-CFD3-8B84-CD313D0E7868}"/>
              </a:ext>
            </a:extLst>
          </p:cNvPr>
          <p:cNvSpPr>
            <a:spLocks/>
          </p:cNvSpPr>
          <p:nvPr/>
        </p:nvSpPr>
        <p:spPr>
          <a:xfrm>
            <a:off x="12230819" y="2058058"/>
            <a:ext cx="5412875" cy="6608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1" name="Shape0_20210621_180936">
            <a:extLst>
              <a:ext uri="{FF2B5EF4-FFF2-40B4-BE49-F238E27FC236}">
                <a16:creationId xmlns:a16="http://schemas.microsoft.com/office/drawing/2014/main" id="{8FE9CE1B-23F3-9D38-1181-ECCE36ACDFA3}"/>
              </a:ext>
            </a:extLst>
          </p:cNvPr>
          <p:cNvSpPr txBox="1">
            <a:spLocks/>
          </p:cNvSpPr>
          <p:nvPr/>
        </p:nvSpPr>
        <p:spPr>
          <a:xfrm>
            <a:off x="12510809" y="2903044"/>
            <a:ext cx="4852887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>
            <a:defPPr>
              <a:defRPr lang="en-US"/>
            </a:defPPr>
            <a:lvl1pPr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latin typeface="+mn-lt"/>
              </a:rPr>
              <a:t>Insert </a:t>
            </a:r>
            <a:r>
              <a:rPr lang="en-US" sz="2400">
                <a:latin typeface="+mn-lt"/>
              </a:rPr>
              <a:t>Text Here</a:t>
            </a:r>
            <a:endParaRPr lang="en-IN" sz="2400" dirty="0">
              <a:latin typeface="+mn-lt"/>
            </a:endParaRPr>
          </a:p>
        </p:txBody>
      </p:sp>
      <p:sp>
        <p:nvSpPr>
          <p:cNvPr id="32" name="Shape2_20210621_180903">
            <a:extLst>
              <a:ext uri="{FF2B5EF4-FFF2-40B4-BE49-F238E27FC236}">
                <a16:creationId xmlns:a16="http://schemas.microsoft.com/office/drawing/2014/main" id="{C2DAC14B-861B-5E2D-0872-3D331A9A393E}"/>
              </a:ext>
            </a:extLst>
          </p:cNvPr>
          <p:cNvSpPr/>
          <p:nvPr/>
        </p:nvSpPr>
        <p:spPr>
          <a:xfrm>
            <a:off x="671593" y="2058058"/>
            <a:ext cx="5412875" cy="6608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b="1" dirty="0">
                <a:solidFill>
                  <a:schemeClr val="bg1"/>
                </a:solidFill>
              </a:rPr>
              <a:t>Title</a:t>
            </a:r>
          </a:p>
        </p:txBody>
      </p:sp>
      <p:sp>
        <p:nvSpPr>
          <p:cNvPr id="33" name="Shape2_20210621_180936">
            <a:extLst>
              <a:ext uri="{FF2B5EF4-FFF2-40B4-BE49-F238E27FC236}">
                <a16:creationId xmlns:a16="http://schemas.microsoft.com/office/drawing/2014/main" id="{74A60087-067D-E2C3-8320-D467C0810E70}"/>
              </a:ext>
            </a:extLst>
          </p:cNvPr>
          <p:cNvSpPr txBox="1"/>
          <p:nvPr/>
        </p:nvSpPr>
        <p:spPr>
          <a:xfrm>
            <a:off x="1839417" y="3214691"/>
            <a:ext cx="4245048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35" name="Shape0_20220518_131534">
            <a:extLst>
              <a:ext uri="{FF2B5EF4-FFF2-40B4-BE49-F238E27FC236}">
                <a16:creationId xmlns:a16="http://schemas.microsoft.com/office/drawing/2014/main" id="{8F3BB3F0-91FB-7B32-F4D5-1EF42F32B93E}"/>
              </a:ext>
            </a:extLst>
          </p:cNvPr>
          <p:cNvSpPr>
            <a:spLocks noEditPoints="1"/>
          </p:cNvSpPr>
          <p:nvPr/>
        </p:nvSpPr>
        <p:spPr bwMode="auto">
          <a:xfrm>
            <a:off x="713342" y="2920528"/>
            <a:ext cx="964610" cy="957650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 dirty="0">
              <a:solidFill>
                <a:prstClr val="black"/>
              </a:solidFill>
            </a:endParaRP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BDF39E3B-FD53-673E-28A0-125B27006313}"/>
              </a:ext>
            </a:extLst>
          </p:cNvPr>
          <p:cNvGrpSpPr/>
          <p:nvPr/>
        </p:nvGrpSpPr>
        <p:grpSpPr>
          <a:xfrm>
            <a:off x="936260" y="3142126"/>
            <a:ext cx="518778" cy="514460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37" name="Freeform 1532">
              <a:extLst>
                <a:ext uri="{FF2B5EF4-FFF2-40B4-BE49-F238E27FC236}">
                  <a16:creationId xmlns:a16="http://schemas.microsoft.com/office/drawing/2014/main" id="{4C283051-14FC-A535-EE15-D45EA71091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38" name="Freeform 1533">
              <a:extLst>
                <a:ext uri="{FF2B5EF4-FFF2-40B4-BE49-F238E27FC236}">
                  <a16:creationId xmlns:a16="http://schemas.microsoft.com/office/drawing/2014/main" id="{E4DEBCDD-EF57-A57E-0F30-B2C0E90B4FD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39" name="Freeform 1534">
              <a:extLst>
                <a:ext uri="{FF2B5EF4-FFF2-40B4-BE49-F238E27FC236}">
                  <a16:creationId xmlns:a16="http://schemas.microsoft.com/office/drawing/2014/main" id="{7F62F088-615F-81BA-AD65-BFB2EAE02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0" name="Freeform 1535">
              <a:extLst>
                <a:ext uri="{FF2B5EF4-FFF2-40B4-BE49-F238E27FC236}">
                  <a16:creationId xmlns:a16="http://schemas.microsoft.com/office/drawing/2014/main" id="{C829F525-14C1-BC7B-9240-735ED0D96397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1" name="Freeform 1536">
              <a:extLst>
                <a:ext uri="{FF2B5EF4-FFF2-40B4-BE49-F238E27FC236}">
                  <a16:creationId xmlns:a16="http://schemas.microsoft.com/office/drawing/2014/main" id="{25831EE0-549A-181F-79D8-F11EA67B353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2" name="Freeform 1537">
              <a:extLst>
                <a:ext uri="{FF2B5EF4-FFF2-40B4-BE49-F238E27FC236}">
                  <a16:creationId xmlns:a16="http://schemas.microsoft.com/office/drawing/2014/main" id="{5862D877-C5E4-D1A3-3781-37C454632CE6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3" name="Freeform 1538">
              <a:extLst>
                <a:ext uri="{FF2B5EF4-FFF2-40B4-BE49-F238E27FC236}">
                  <a16:creationId xmlns:a16="http://schemas.microsoft.com/office/drawing/2014/main" id="{B472B2C7-2D53-4D89-4C37-5953CF348460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4" name="Freeform 1539">
              <a:extLst>
                <a:ext uri="{FF2B5EF4-FFF2-40B4-BE49-F238E27FC236}">
                  <a16:creationId xmlns:a16="http://schemas.microsoft.com/office/drawing/2014/main" id="{7F062247-F782-2FA6-387B-E11F1E5B9B5F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5" name="Freeform 1540">
              <a:extLst>
                <a:ext uri="{FF2B5EF4-FFF2-40B4-BE49-F238E27FC236}">
                  <a16:creationId xmlns:a16="http://schemas.microsoft.com/office/drawing/2014/main" id="{DFC480F9-24FA-7437-1BDB-2E941D9FB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6" name="Freeform 1541">
              <a:extLst>
                <a:ext uri="{FF2B5EF4-FFF2-40B4-BE49-F238E27FC236}">
                  <a16:creationId xmlns:a16="http://schemas.microsoft.com/office/drawing/2014/main" id="{89EBCCD3-2317-DF3F-B1ED-06B293A55D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7" name="Freeform 1542">
              <a:extLst>
                <a:ext uri="{FF2B5EF4-FFF2-40B4-BE49-F238E27FC236}">
                  <a16:creationId xmlns:a16="http://schemas.microsoft.com/office/drawing/2014/main" id="{8E0E55E7-E0F0-650D-90C6-9D77AAD452E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48" name="Freeform 1543">
              <a:extLst>
                <a:ext uri="{FF2B5EF4-FFF2-40B4-BE49-F238E27FC236}">
                  <a16:creationId xmlns:a16="http://schemas.microsoft.com/office/drawing/2014/main" id="{49B11B3A-A382-142A-BF92-433AF6B1CE0D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</p:grpSp>
      <p:graphicFrame>
        <p:nvGraphicFramePr>
          <p:cNvPr id="52" name="Chart 51">
            <a:extLst>
              <a:ext uri="{FF2B5EF4-FFF2-40B4-BE49-F238E27FC236}">
                <a16:creationId xmlns:a16="http://schemas.microsoft.com/office/drawing/2014/main" id="{9EAF0014-8590-D28B-02A3-4AF0DFEA4D33}"/>
              </a:ext>
            </a:extLst>
          </p:cNvPr>
          <p:cNvGraphicFramePr/>
          <p:nvPr/>
        </p:nvGraphicFramePr>
        <p:xfrm>
          <a:off x="6456710" y="2941620"/>
          <a:ext cx="5412875" cy="5908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8" name="Shape2_20210621_180936">
            <a:extLst>
              <a:ext uri="{FF2B5EF4-FFF2-40B4-BE49-F238E27FC236}">
                <a16:creationId xmlns:a16="http://schemas.microsoft.com/office/drawing/2014/main" id="{89D61B12-EE9F-014B-2128-9102C4A89472}"/>
              </a:ext>
            </a:extLst>
          </p:cNvPr>
          <p:cNvSpPr txBox="1"/>
          <p:nvPr/>
        </p:nvSpPr>
        <p:spPr>
          <a:xfrm>
            <a:off x="1839417" y="4668094"/>
            <a:ext cx="4245048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59" name="Shape0_20220518_131534">
            <a:extLst>
              <a:ext uri="{FF2B5EF4-FFF2-40B4-BE49-F238E27FC236}">
                <a16:creationId xmlns:a16="http://schemas.microsoft.com/office/drawing/2014/main" id="{F0CFC672-137E-C60B-EEB7-8BC979F9CA49}"/>
              </a:ext>
            </a:extLst>
          </p:cNvPr>
          <p:cNvSpPr>
            <a:spLocks noEditPoints="1"/>
          </p:cNvSpPr>
          <p:nvPr/>
        </p:nvSpPr>
        <p:spPr bwMode="auto">
          <a:xfrm>
            <a:off x="713342" y="4373930"/>
            <a:ext cx="964610" cy="957650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 dirty="0">
              <a:solidFill>
                <a:prstClr val="black"/>
              </a:solidFill>
            </a:endParaRPr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A21DB0A-3364-18D0-D367-1A5E35FEB304}"/>
              </a:ext>
            </a:extLst>
          </p:cNvPr>
          <p:cNvGrpSpPr/>
          <p:nvPr/>
        </p:nvGrpSpPr>
        <p:grpSpPr>
          <a:xfrm>
            <a:off x="936260" y="4595528"/>
            <a:ext cx="518778" cy="514460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61" name="Freeform 1532">
              <a:extLst>
                <a:ext uri="{FF2B5EF4-FFF2-40B4-BE49-F238E27FC236}">
                  <a16:creationId xmlns:a16="http://schemas.microsoft.com/office/drawing/2014/main" id="{5904F3C8-FC69-F225-27EC-44D62F6EF66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2" name="Freeform 1533">
              <a:extLst>
                <a:ext uri="{FF2B5EF4-FFF2-40B4-BE49-F238E27FC236}">
                  <a16:creationId xmlns:a16="http://schemas.microsoft.com/office/drawing/2014/main" id="{C713F7F9-8FFA-60E0-6C77-AEFE60A19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3" name="Freeform 1534">
              <a:extLst>
                <a:ext uri="{FF2B5EF4-FFF2-40B4-BE49-F238E27FC236}">
                  <a16:creationId xmlns:a16="http://schemas.microsoft.com/office/drawing/2014/main" id="{2A5ABC46-8731-1B7C-D1D8-01CFC3B6185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4" name="Freeform 1535">
              <a:extLst>
                <a:ext uri="{FF2B5EF4-FFF2-40B4-BE49-F238E27FC236}">
                  <a16:creationId xmlns:a16="http://schemas.microsoft.com/office/drawing/2014/main" id="{39871790-472B-8932-F54F-1F3F96269D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5" name="Freeform 1536">
              <a:extLst>
                <a:ext uri="{FF2B5EF4-FFF2-40B4-BE49-F238E27FC236}">
                  <a16:creationId xmlns:a16="http://schemas.microsoft.com/office/drawing/2014/main" id="{93A7B536-2982-8A7D-F4E7-7D0557BC65E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6" name="Freeform 1537">
              <a:extLst>
                <a:ext uri="{FF2B5EF4-FFF2-40B4-BE49-F238E27FC236}">
                  <a16:creationId xmlns:a16="http://schemas.microsoft.com/office/drawing/2014/main" id="{841B7E8C-0339-EE79-6F4B-61477FDF5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7" name="Freeform 1538">
              <a:extLst>
                <a:ext uri="{FF2B5EF4-FFF2-40B4-BE49-F238E27FC236}">
                  <a16:creationId xmlns:a16="http://schemas.microsoft.com/office/drawing/2014/main" id="{3B92BA89-7D0E-452B-C398-CC8E5E1831FB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8" name="Freeform 1539">
              <a:extLst>
                <a:ext uri="{FF2B5EF4-FFF2-40B4-BE49-F238E27FC236}">
                  <a16:creationId xmlns:a16="http://schemas.microsoft.com/office/drawing/2014/main" id="{B029E7CD-B935-55E3-E0A4-B94B42B74C36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69" name="Freeform 1540">
              <a:extLst>
                <a:ext uri="{FF2B5EF4-FFF2-40B4-BE49-F238E27FC236}">
                  <a16:creationId xmlns:a16="http://schemas.microsoft.com/office/drawing/2014/main" id="{C73B19C6-B3CE-4D02-1F67-9047B05C4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70" name="Freeform 1541">
              <a:extLst>
                <a:ext uri="{FF2B5EF4-FFF2-40B4-BE49-F238E27FC236}">
                  <a16:creationId xmlns:a16="http://schemas.microsoft.com/office/drawing/2014/main" id="{C6CA9A81-A6BB-8A10-BA5E-C6CFD21F60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13" name="Freeform 1542">
              <a:extLst>
                <a:ext uri="{FF2B5EF4-FFF2-40B4-BE49-F238E27FC236}">
                  <a16:creationId xmlns:a16="http://schemas.microsoft.com/office/drawing/2014/main" id="{B02AC213-AE12-DA71-A141-AC6248F2DA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14" name="Freeform 1543">
              <a:extLst>
                <a:ext uri="{FF2B5EF4-FFF2-40B4-BE49-F238E27FC236}">
                  <a16:creationId xmlns:a16="http://schemas.microsoft.com/office/drawing/2014/main" id="{B03DAD6F-2341-AFAE-535F-96FDBA420B8A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</p:grpSp>
      <p:sp>
        <p:nvSpPr>
          <p:cNvPr id="115" name="Shape2_20210621_180936">
            <a:extLst>
              <a:ext uri="{FF2B5EF4-FFF2-40B4-BE49-F238E27FC236}">
                <a16:creationId xmlns:a16="http://schemas.microsoft.com/office/drawing/2014/main" id="{69E838B2-8B2D-3E4E-3C45-241286220774}"/>
              </a:ext>
            </a:extLst>
          </p:cNvPr>
          <p:cNvSpPr txBox="1"/>
          <p:nvPr/>
        </p:nvSpPr>
        <p:spPr>
          <a:xfrm>
            <a:off x="1839417" y="6224159"/>
            <a:ext cx="4245048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16" name="Shape0_20220518_131534">
            <a:extLst>
              <a:ext uri="{FF2B5EF4-FFF2-40B4-BE49-F238E27FC236}">
                <a16:creationId xmlns:a16="http://schemas.microsoft.com/office/drawing/2014/main" id="{6A97969C-75AF-808C-6A1F-CCEA4E622B33}"/>
              </a:ext>
            </a:extLst>
          </p:cNvPr>
          <p:cNvSpPr>
            <a:spLocks noEditPoints="1"/>
          </p:cNvSpPr>
          <p:nvPr/>
        </p:nvSpPr>
        <p:spPr bwMode="auto">
          <a:xfrm>
            <a:off x="713342" y="5929996"/>
            <a:ext cx="964610" cy="957650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 dirty="0">
              <a:solidFill>
                <a:prstClr val="black"/>
              </a:solidFill>
            </a:endParaRPr>
          </a:p>
        </p:txBody>
      </p:sp>
      <p:grpSp>
        <p:nvGrpSpPr>
          <p:cNvPr id="117" name="Group 116">
            <a:extLst>
              <a:ext uri="{FF2B5EF4-FFF2-40B4-BE49-F238E27FC236}">
                <a16:creationId xmlns:a16="http://schemas.microsoft.com/office/drawing/2014/main" id="{1AB30950-8B08-F120-A13B-73E27EFD14D5}"/>
              </a:ext>
            </a:extLst>
          </p:cNvPr>
          <p:cNvGrpSpPr/>
          <p:nvPr/>
        </p:nvGrpSpPr>
        <p:grpSpPr>
          <a:xfrm>
            <a:off x="936260" y="6151594"/>
            <a:ext cx="518778" cy="514460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118" name="Freeform 1532">
              <a:extLst>
                <a:ext uri="{FF2B5EF4-FFF2-40B4-BE49-F238E27FC236}">
                  <a16:creationId xmlns:a16="http://schemas.microsoft.com/office/drawing/2014/main" id="{E3974263-F81B-38B2-219E-5550C9E5B43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19" name="Freeform 1533">
              <a:extLst>
                <a:ext uri="{FF2B5EF4-FFF2-40B4-BE49-F238E27FC236}">
                  <a16:creationId xmlns:a16="http://schemas.microsoft.com/office/drawing/2014/main" id="{E7FA6557-AB72-AE14-7898-F62607A5A9F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0" name="Freeform 1534">
              <a:extLst>
                <a:ext uri="{FF2B5EF4-FFF2-40B4-BE49-F238E27FC236}">
                  <a16:creationId xmlns:a16="http://schemas.microsoft.com/office/drawing/2014/main" id="{707708DC-24C9-D218-8E9A-8C8C2359F52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1" name="Freeform 1535">
              <a:extLst>
                <a:ext uri="{FF2B5EF4-FFF2-40B4-BE49-F238E27FC236}">
                  <a16:creationId xmlns:a16="http://schemas.microsoft.com/office/drawing/2014/main" id="{C52FF00E-097F-49EB-AE25-60C040157446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2" name="Freeform 1536">
              <a:extLst>
                <a:ext uri="{FF2B5EF4-FFF2-40B4-BE49-F238E27FC236}">
                  <a16:creationId xmlns:a16="http://schemas.microsoft.com/office/drawing/2014/main" id="{F2539037-186C-0D64-56CA-0D11DE898A67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3" name="Freeform 1537">
              <a:extLst>
                <a:ext uri="{FF2B5EF4-FFF2-40B4-BE49-F238E27FC236}">
                  <a16:creationId xmlns:a16="http://schemas.microsoft.com/office/drawing/2014/main" id="{5728A4B7-25DC-504B-844F-81415E768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4" name="Freeform 1538">
              <a:extLst>
                <a:ext uri="{FF2B5EF4-FFF2-40B4-BE49-F238E27FC236}">
                  <a16:creationId xmlns:a16="http://schemas.microsoft.com/office/drawing/2014/main" id="{16F4CF3C-8059-42C3-12D5-0F236AC7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5" name="Freeform 1539">
              <a:extLst>
                <a:ext uri="{FF2B5EF4-FFF2-40B4-BE49-F238E27FC236}">
                  <a16:creationId xmlns:a16="http://schemas.microsoft.com/office/drawing/2014/main" id="{E8FEEB65-D442-0361-6179-70FCBE59C2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6" name="Freeform 1540">
              <a:extLst>
                <a:ext uri="{FF2B5EF4-FFF2-40B4-BE49-F238E27FC236}">
                  <a16:creationId xmlns:a16="http://schemas.microsoft.com/office/drawing/2014/main" id="{C5C7022E-DF2F-3F87-4F04-262FF2C8000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7" name="Freeform 1541">
              <a:extLst>
                <a:ext uri="{FF2B5EF4-FFF2-40B4-BE49-F238E27FC236}">
                  <a16:creationId xmlns:a16="http://schemas.microsoft.com/office/drawing/2014/main" id="{FBECC6AF-A0F4-019E-0B51-8059D0350FB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8" name="Freeform 1542">
              <a:extLst>
                <a:ext uri="{FF2B5EF4-FFF2-40B4-BE49-F238E27FC236}">
                  <a16:creationId xmlns:a16="http://schemas.microsoft.com/office/drawing/2014/main" id="{0DE1DDF7-0637-163D-E2E0-04DE1A93317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29" name="Freeform 1543">
              <a:extLst>
                <a:ext uri="{FF2B5EF4-FFF2-40B4-BE49-F238E27FC236}">
                  <a16:creationId xmlns:a16="http://schemas.microsoft.com/office/drawing/2014/main" id="{6F48E846-986C-91A2-912C-59541733B4EF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</p:grpSp>
      <p:sp>
        <p:nvSpPr>
          <p:cNvPr id="130" name="Shape2_20210621_180936">
            <a:extLst>
              <a:ext uri="{FF2B5EF4-FFF2-40B4-BE49-F238E27FC236}">
                <a16:creationId xmlns:a16="http://schemas.microsoft.com/office/drawing/2014/main" id="{823A163F-2D08-C4DF-F054-C94A24C5AE44}"/>
              </a:ext>
            </a:extLst>
          </p:cNvPr>
          <p:cNvSpPr txBox="1"/>
          <p:nvPr/>
        </p:nvSpPr>
        <p:spPr>
          <a:xfrm>
            <a:off x="1839417" y="7705048"/>
            <a:ext cx="4245048" cy="369332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l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4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</a:p>
        </p:txBody>
      </p:sp>
      <p:sp>
        <p:nvSpPr>
          <p:cNvPr id="131" name="Shape0_20220518_131534">
            <a:extLst>
              <a:ext uri="{FF2B5EF4-FFF2-40B4-BE49-F238E27FC236}">
                <a16:creationId xmlns:a16="http://schemas.microsoft.com/office/drawing/2014/main" id="{9119A953-E59A-037D-DC17-A7FA1AA0C839}"/>
              </a:ext>
            </a:extLst>
          </p:cNvPr>
          <p:cNvSpPr>
            <a:spLocks noEditPoints="1"/>
          </p:cNvSpPr>
          <p:nvPr/>
        </p:nvSpPr>
        <p:spPr bwMode="auto">
          <a:xfrm>
            <a:off x="713342" y="7410884"/>
            <a:ext cx="964610" cy="957650"/>
          </a:xfrm>
          <a:custGeom>
            <a:avLst/>
            <a:gdLst>
              <a:gd name="T0" fmla="*/ 1532 w 3740"/>
              <a:gd name="T1" fmla="*/ 158 h 3713"/>
              <a:gd name="T2" fmla="*/ 1117 w 3740"/>
              <a:gd name="T3" fmla="*/ 296 h 3713"/>
              <a:gd name="T4" fmla="*/ 756 w 3740"/>
              <a:gd name="T5" fmla="*/ 525 h 3713"/>
              <a:gd name="T6" fmla="*/ 463 w 3740"/>
              <a:gd name="T7" fmla="*/ 835 h 3713"/>
              <a:gd name="T8" fmla="*/ 254 w 3740"/>
              <a:gd name="T9" fmla="*/ 1209 h 3713"/>
              <a:gd name="T10" fmla="*/ 141 w 3740"/>
              <a:gd name="T11" fmla="*/ 1631 h 3713"/>
              <a:gd name="T12" fmla="*/ 141 w 3740"/>
              <a:gd name="T13" fmla="*/ 2082 h 3713"/>
              <a:gd name="T14" fmla="*/ 254 w 3740"/>
              <a:gd name="T15" fmla="*/ 2505 h 3713"/>
              <a:gd name="T16" fmla="*/ 463 w 3740"/>
              <a:gd name="T17" fmla="*/ 2878 h 3713"/>
              <a:gd name="T18" fmla="*/ 756 w 3740"/>
              <a:gd name="T19" fmla="*/ 3187 h 3713"/>
              <a:gd name="T20" fmla="*/ 1117 w 3740"/>
              <a:gd name="T21" fmla="*/ 3418 h 3713"/>
              <a:gd name="T22" fmla="*/ 1532 w 3740"/>
              <a:gd name="T23" fmla="*/ 3554 h 3713"/>
              <a:gd name="T24" fmla="*/ 1984 w 3740"/>
              <a:gd name="T25" fmla="*/ 3584 h 3713"/>
              <a:gd name="T26" fmla="*/ 2420 w 3740"/>
              <a:gd name="T27" fmla="*/ 3499 h 3713"/>
              <a:gd name="T28" fmla="*/ 2810 w 3740"/>
              <a:gd name="T29" fmla="*/ 3313 h 3713"/>
              <a:gd name="T30" fmla="*/ 3139 w 3740"/>
              <a:gd name="T31" fmla="*/ 3042 h 3713"/>
              <a:gd name="T32" fmla="*/ 3393 w 3740"/>
              <a:gd name="T33" fmla="*/ 2698 h 3713"/>
              <a:gd name="T34" fmla="*/ 3555 w 3740"/>
              <a:gd name="T35" fmla="*/ 2298 h 3713"/>
              <a:gd name="T36" fmla="*/ 3613 w 3740"/>
              <a:gd name="T37" fmla="*/ 1857 h 3713"/>
              <a:gd name="T38" fmla="*/ 3555 w 3740"/>
              <a:gd name="T39" fmla="*/ 1415 h 3713"/>
              <a:gd name="T40" fmla="*/ 3393 w 3740"/>
              <a:gd name="T41" fmla="*/ 1015 h 3713"/>
              <a:gd name="T42" fmla="*/ 3139 w 3740"/>
              <a:gd name="T43" fmla="*/ 671 h 3713"/>
              <a:gd name="T44" fmla="*/ 2810 w 3740"/>
              <a:gd name="T45" fmla="*/ 399 h 3713"/>
              <a:gd name="T46" fmla="*/ 2420 w 3740"/>
              <a:gd name="T47" fmla="*/ 215 h 3713"/>
              <a:gd name="T48" fmla="*/ 1984 w 3740"/>
              <a:gd name="T49" fmla="*/ 130 h 3713"/>
              <a:gd name="T50" fmla="*/ 1987 w 3740"/>
              <a:gd name="T51" fmla="*/ 4 h 3713"/>
              <a:gd name="T52" fmla="*/ 2439 w 3740"/>
              <a:gd name="T53" fmla="*/ 88 h 3713"/>
              <a:gd name="T54" fmla="*/ 2845 w 3740"/>
              <a:gd name="T55" fmla="*/ 272 h 3713"/>
              <a:gd name="T56" fmla="*/ 3191 w 3740"/>
              <a:gd name="T57" fmla="*/ 544 h 3713"/>
              <a:gd name="T58" fmla="*/ 3465 w 3740"/>
              <a:gd name="T59" fmla="*/ 889 h 3713"/>
              <a:gd name="T60" fmla="*/ 3651 w 3740"/>
              <a:gd name="T61" fmla="*/ 1291 h 3713"/>
              <a:gd name="T62" fmla="*/ 3736 w 3740"/>
              <a:gd name="T63" fmla="*/ 1739 h 3713"/>
              <a:gd name="T64" fmla="*/ 3708 w 3740"/>
              <a:gd name="T65" fmla="*/ 2203 h 3713"/>
              <a:gd name="T66" fmla="*/ 3571 w 3740"/>
              <a:gd name="T67" fmla="*/ 2630 h 3713"/>
              <a:gd name="T68" fmla="*/ 3338 w 3740"/>
              <a:gd name="T69" fmla="*/ 3005 h 3713"/>
              <a:gd name="T70" fmla="*/ 3027 w 3740"/>
              <a:gd name="T71" fmla="*/ 3315 h 3713"/>
              <a:gd name="T72" fmla="*/ 2649 w 3740"/>
              <a:gd name="T73" fmla="*/ 3545 h 3713"/>
              <a:gd name="T74" fmla="*/ 2218 w 3740"/>
              <a:gd name="T75" fmla="*/ 3680 h 3713"/>
              <a:gd name="T76" fmla="*/ 1751 w 3740"/>
              <a:gd name="T77" fmla="*/ 3710 h 3713"/>
              <a:gd name="T78" fmla="*/ 1301 w 3740"/>
              <a:gd name="T79" fmla="*/ 3625 h 3713"/>
              <a:gd name="T80" fmla="*/ 895 w 3740"/>
              <a:gd name="T81" fmla="*/ 3440 h 3713"/>
              <a:gd name="T82" fmla="*/ 547 w 3740"/>
              <a:gd name="T83" fmla="*/ 3169 h 3713"/>
              <a:gd name="T84" fmla="*/ 274 w 3740"/>
              <a:gd name="T85" fmla="*/ 2824 h 3713"/>
              <a:gd name="T86" fmla="*/ 88 w 3740"/>
              <a:gd name="T87" fmla="*/ 2422 h 3713"/>
              <a:gd name="T88" fmla="*/ 4 w 3740"/>
              <a:gd name="T89" fmla="*/ 1973 h 3713"/>
              <a:gd name="T90" fmla="*/ 32 w 3740"/>
              <a:gd name="T91" fmla="*/ 1511 h 3713"/>
              <a:gd name="T92" fmla="*/ 169 w 3740"/>
              <a:gd name="T93" fmla="*/ 1084 h 3713"/>
              <a:gd name="T94" fmla="*/ 401 w 3740"/>
              <a:gd name="T95" fmla="*/ 709 h 3713"/>
              <a:gd name="T96" fmla="*/ 713 w 3740"/>
              <a:gd name="T97" fmla="*/ 398 h 3713"/>
              <a:gd name="T98" fmla="*/ 1091 w 3740"/>
              <a:gd name="T99" fmla="*/ 169 h 3713"/>
              <a:gd name="T100" fmla="*/ 1522 w 3740"/>
              <a:gd name="T101" fmla="*/ 32 h 3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740" h="3713">
                <a:moveTo>
                  <a:pt x="1870" y="125"/>
                </a:moveTo>
                <a:lnTo>
                  <a:pt x="1755" y="130"/>
                </a:lnTo>
                <a:lnTo>
                  <a:pt x="1642" y="141"/>
                </a:lnTo>
                <a:lnTo>
                  <a:pt x="1532" y="158"/>
                </a:lnTo>
                <a:lnTo>
                  <a:pt x="1424" y="183"/>
                </a:lnTo>
                <a:lnTo>
                  <a:pt x="1319" y="215"/>
                </a:lnTo>
                <a:lnTo>
                  <a:pt x="1217" y="251"/>
                </a:lnTo>
                <a:lnTo>
                  <a:pt x="1117" y="296"/>
                </a:lnTo>
                <a:lnTo>
                  <a:pt x="1022" y="345"/>
                </a:lnTo>
                <a:lnTo>
                  <a:pt x="929" y="399"/>
                </a:lnTo>
                <a:lnTo>
                  <a:pt x="840" y="461"/>
                </a:lnTo>
                <a:lnTo>
                  <a:pt x="756" y="525"/>
                </a:lnTo>
                <a:lnTo>
                  <a:pt x="675" y="596"/>
                </a:lnTo>
                <a:lnTo>
                  <a:pt x="600" y="671"/>
                </a:lnTo>
                <a:lnTo>
                  <a:pt x="529" y="751"/>
                </a:lnTo>
                <a:lnTo>
                  <a:pt x="463" y="835"/>
                </a:lnTo>
                <a:lnTo>
                  <a:pt x="402" y="923"/>
                </a:lnTo>
                <a:lnTo>
                  <a:pt x="347" y="1015"/>
                </a:lnTo>
                <a:lnTo>
                  <a:pt x="297" y="1110"/>
                </a:lnTo>
                <a:lnTo>
                  <a:pt x="254" y="1209"/>
                </a:lnTo>
                <a:lnTo>
                  <a:pt x="216" y="1310"/>
                </a:lnTo>
                <a:lnTo>
                  <a:pt x="184" y="1415"/>
                </a:lnTo>
                <a:lnTo>
                  <a:pt x="159" y="1522"/>
                </a:lnTo>
                <a:lnTo>
                  <a:pt x="141" y="1631"/>
                </a:lnTo>
                <a:lnTo>
                  <a:pt x="130" y="1743"/>
                </a:lnTo>
                <a:lnTo>
                  <a:pt x="127" y="1857"/>
                </a:lnTo>
                <a:lnTo>
                  <a:pt x="130" y="1970"/>
                </a:lnTo>
                <a:lnTo>
                  <a:pt x="141" y="2082"/>
                </a:lnTo>
                <a:lnTo>
                  <a:pt x="159" y="2191"/>
                </a:lnTo>
                <a:lnTo>
                  <a:pt x="184" y="2298"/>
                </a:lnTo>
                <a:lnTo>
                  <a:pt x="216" y="2403"/>
                </a:lnTo>
                <a:lnTo>
                  <a:pt x="254" y="2505"/>
                </a:lnTo>
                <a:lnTo>
                  <a:pt x="297" y="2603"/>
                </a:lnTo>
                <a:lnTo>
                  <a:pt x="347" y="2698"/>
                </a:lnTo>
                <a:lnTo>
                  <a:pt x="402" y="2790"/>
                </a:lnTo>
                <a:lnTo>
                  <a:pt x="463" y="2878"/>
                </a:lnTo>
                <a:lnTo>
                  <a:pt x="529" y="2962"/>
                </a:lnTo>
                <a:lnTo>
                  <a:pt x="600" y="3042"/>
                </a:lnTo>
                <a:lnTo>
                  <a:pt x="675" y="3117"/>
                </a:lnTo>
                <a:lnTo>
                  <a:pt x="756" y="3187"/>
                </a:lnTo>
                <a:lnTo>
                  <a:pt x="840" y="3253"/>
                </a:lnTo>
                <a:lnTo>
                  <a:pt x="929" y="3313"/>
                </a:lnTo>
                <a:lnTo>
                  <a:pt x="1022" y="3369"/>
                </a:lnTo>
                <a:lnTo>
                  <a:pt x="1117" y="3418"/>
                </a:lnTo>
                <a:lnTo>
                  <a:pt x="1217" y="3462"/>
                </a:lnTo>
                <a:lnTo>
                  <a:pt x="1319" y="3499"/>
                </a:lnTo>
                <a:lnTo>
                  <a:pt x="1424" y="3530"/>
                </a:lnTo>
                <a:lnTo>
                  <a:pt x="1532" y="3554"/>
                </a:lnTo>
                <a:lnTo>
                  <a:pt x="1642" y="3573"/>
                </a:lnTo>
                <a:lnTo>
                  <a:pt x="1755" y="3584"/>
                </a:lnTo>
                <a:lnTo>
                  <a:pt x="1870" y="3587"/>
                </a:lnTo>
                <a:lnTo>
                  <a:pt x="1984" y="3584"/>
                </a:lnTo>
                <a:lnTo>
                  <a:pt x="2096" y="3573"/>
                </a:lnTo>
                <a:lnTo>
                  <a:pt x="2207" y="3554"/>
                </a:lnTo>
                <a:lnTo>
                  <a:pt x="2314" y="3530"/>
                </a:lnTo>
                <a:lnTo>
                  <a:pt x="2420" y="3499"/>
                </a:lnTo>
                <a:lnTo>
                  <a:pt x="2523" y="3462"/>
                </a:lnTo>
                <a:lnTo>
                  <a:pt x="2621" y="3418"/>
                </a:lnTo>
                <a:lnTo>
                  <a:pt x="2717" y="3369"/>
                </a:lnTo>
                <a:lnTo>
                  <a:pt x="2810" y="3313"/>
                </a:lnTo>
                <a:lnTo>
                  <a:pt x="2899" y="3253"/>
                </a:lnTo>
                <a:lnTo>
                  <a:pt x="2983" y="3187"/>
                </a:lnTo>
                <a:lnTo>
                  <a:pt x="3063" y="3117"/>
                </a:lnTo>
                <a:lnTo>
                  <a:pt x="3139" y="3042"/>
                </a:lnTo>
                <a:lnTo>
                  <a:pt x="3210" y="2962"/>
                </a:lnTo>
                <a:lnTo>
                  <a:pt x="3277" y="2878"/>
                </a:lnTo>
                <a:lnTo>
                  <a:pt x="3337" y="2790"/>
                </a:lnTo>
                <a:lnTo>
                  <a:pt x="3393" y="2698"/>
                </a:lnTo>
                <a:lnTo>
                  <a:pt x="3443" y="2603"/>
                </a:lnTo>
                <a:lnTo>
                  <a:pt x="3486" y="2505"/>
                </a:lnTo>
                <a:lnTo>
                  <a:pt x="3524" y="2403"/>
                </a:lnTo>
                <a:lnTo>
                  <a:pt x="3555" y="2298"/>
                </a:lnTo>
                <a:lnTo>
                  <a:pt x="3580" y="2191"/>
                </a:lnTo>
                <a:lnTo>
                  <a:pt x="3598" y="2082"/>
                </a:lnTo>
                <a:lnTo>
                  <a:pt x="3610" y="1970"/>
                </a:lnTo>
                <a:lnTo>
                  <a:pt x="3613" y="1857"/>
                </a:lnTo>
                <a:lnTo>
                  <a:pt x="3610" y="1743"/>
                </a:lnTo>
                <a:lnTo>
                  <a:pt x="3598" y="1631"/>
                </a:lnTo>
                <a:lnTo>
                  <a:pt x="3580" y="1522"/>
                </a:lnTo>
                <a:lnTo>
                  <a:pt x="3555" y="1415"/>
                </a:lnTo>
                <a:lnTo>
                  <a:pt x="3524" y="1310"/>
                </a:lnTo>
                <a:lnTo>
                  <a:pt x="3486" y="1209"/>
                </a:lnTo>
                <a:lnTo>
                  <a:pt x="3443" y="1110"/>
                </a:lnTo>
                <a:lnTo>
                  <a:pt x="3393" y="1015"/>
                </a:lnTo>
                <a:lnTo>
                  <a:pt x="3337" y="923"/>
                </a:lnTo>
                <a:lnTo>
                  <a:pt x="3277" y="835"/>
                </a:lnTo>
                <a:lnTo>
                  <a:pt x="3210" y="751"/>
                </a:lnTo>
                <a:lnTo>
                  <a:pt x="3139" y="671"/>
                </a:lnTo>
                <a:lnTo>
                  <a:pt x="3063" y="596"/>
                </a:lnTo>
                <a:lnTo>
                  <a:pt x="2983" y="525"/>
                </a:lnTo>
                <a:lnTo>
                  <a:pt x="2899" y="461"/>
                </a:lnTo>
                <a:lnTo>
                  <a:pt x="2810" y="399"/>
                </a:lnTo>
                <a:lnTo>
                  <a:pt x="2717" y="345"/>
                </a:lnTo>
                <a:lnTo>
                  <a:pt x="2621" y="296"/>
                </a:lnTo>
                <a:lnTo>
                  <a:pt x="2523" y="251"/>
                </a:lnTo>
                <a:lnTo>
                  <a:pt x="2420" y="215"/>
                </a:lnTo>
                <a:lnTo>
                  <a:pt x="2314" y="183"/>
                </a:lnTo>
                <a:lnTo>
                  <a:pt x="2207" y="158"/>
                </a:lnTo>
                <a:lnTo>
                  <a:pt x="2096" y="141"/>
                </a:lnTo>
                <a:lnTo>
                  <a:pt x="1984" y="130"/>
                </a:lnTo>
                <a:lnTo>
                  <a:pt x="1870" y="125"/>
                </a:lnTo>
                <a:close/>
                <a:moveTo>
                  <a:pt x="1870" y="0"/>
                </a:moveTo>
                <a:lnTo>
                  <a:pt x="1870" y="0"/>
                </a:lnTo>
                <a:lnTo>
                  <a:pt x="1987" y="4"/>
                </a:lnTo>
                <a:lnTo>
                  <a:pt x="2105" y="15"/>
                </a:lnTo>
                <a:lnTo>
                  <a:pt x="2218" y="32"/>
                </a:lnTo>
                <a:lnTo>
                  <a:pt x="2330" y="57"/>
                </a:lnTo>
                <a:lnTo>
                  <a:pt x="2439" y="88"/>
                </a:lnTo>
                <a:lnTo>
                  <a:pt x="2545" y="125"/>
                </a:lnTo>
                <a:lnTo>
                  <a:pt x="2649" y="169"/>
                </a:lnTo>
                <a:lnTo>
                  <a:pt x="2748" y="218"/>
                </a:lnTo>
                <a:lnTo>
                  <a:pt x="2845" y="272"/>
                </a:lnTo>
                <a:lnTo>
                  <a:pt x="2938" y="334"/>
                </a:lnTo>
                <a:lnTo>
                  <a:pt x="3027" y="398"/>
                </a:lnTo>
                <a:lnTo>
                  <a:pt x="3111" y="469"/>
                </a:lnTo>
                <a:lnTo>
                  <a:pt x="3191" y="544"/>
                </a:lnTo>
                <a:lnTo>
                  <a:pt x="3267" y="624"/>
                </a:lnTo>
                <a:lnTo>
                  <a:pt x="3338" y="709"/>
                </a:lnTo>
                <a:lnTo>
                  <a:pt x="3405" y="797"/>
                </a:lnTo>
                <a:lnTo>
                  <a:pt x="3465" y="889"/>
                </a:lnTo>
                <a:lnTo>
                  <a:pt x="3521" y="984"/>
                </a:lnTo>
                <a:lnTo>
                  <a:pt x="3571" y="1084"/>
                </a:lnTo>
                <a:lnTo>
                  <a:pt x="3614" y="1186"/>
                </a:lnTo>
                <a:lnTo>
                  <a:pt x="3651" y="1291"/>
                </a:lnTo>
                <a:lnTo>
                  <a:pt x="3683" y="1401"/>
                </a:lnTo>
                <a:lnTo>
                  <a:pt x="3708" y="1511"/>
                </a:lnTo>
                <a:lnTo>
                  <a:pt x="3726" y="1624"/>
                </a:lnTo>
                <a:lnTo>
                  <a:pt x="3736" y="1739"/>
                </a:lnTo>
                <a:lnTo>
                  <a:pt x="3740" y="1857"/>
                </a:lnTo>
                <a:lnTo>
                  <a:pt x="3736" y="1973"/>
                </a:lnTo>
                <a:lnTo>
                  <a:pt x="3726" y="2089"/>
                </a:lnTo>
                <a:lnTo>
                  <a:pt x="3708" y="2203"/>
                </a:lnTo>
                <a:lnTo>
                  <a:pt x="3683" y="2313"/>
                </a:lnTo>
                <a:lnTo>
                  <a:pt x="3651" y="2422"/>
                </a:lnTo>
                <a:lnTo>
                  <a:pt x="3614" y="2528"/>
                </a:lnTo>
                <a:lnTo>
                  <a:pt x="3571" y="2630"/>
                </a:lnTo>
                <a:lnTo>
                  <a:pt x="3521" y="2729"/>
                </a:lnTo>
                <a:lnTo>
                  <a:pt x="3465" y="2824"/>
                </a:lnTo>
                <a:lnTo>
                  <a:pt x="3405" y="2917"/>
                </a:lnTo>
                <a:lnTo>
                  <a:pt x="3338" y="3005"/>
                </a:lnTo>
                <a:lnTo>
                  <a:pt x="3267" y="3089"/>
                </a:lnTo>
                <a:lnTo>
                  <a:pt x="3191" y="3169"/>
                </a:lnTo>
                <a:lnTo>
                  <a:pt x="3111" y="3244"/>
                </a:lnTo>
                <a:lnTo>
                  <a:pt x="3027" y="3315"/>
                </a:lnTo>
                <a:lnTo>
                  <a:pt x="2938" y="3380"/>
                </a:lnTo>
                <a:lnTo>
                  <a:pt x="2845" y="3440"/>
                </a:lnTo>
                <a:lnTo>
                  <a:pt x="2748" y="3496"/>
                </a:lnTo>
                <a:lnTo>
                  <a:pt x="2649" y="3545"/>
                </a:lnTo>
                <a:lnTo>
                  <a:pt x="2545" y="3589"/>
                </a:lnTo>
                <a:lnTo>
                  <a:pt x="2439" y="3625"/>
                </a:lnTo>
                <a:lnTo>
                  <a:pt x="2330" y="3657"/>
                </a:lnTo>
                <a:lnTo>
                  <a:pt x="2218" y="3680"/>
                </a:lnTo>
                <a:lnTo>
                  <a:pt x="2105" y="3699"/>
                </a:lnTo>
                <a:lnTo>
                  <a:pt x="1987" y="3710"/>
                </a:lnTo>
                <a:lnTo>
                  <a:pt x="1870" y="3713"/>
                </a:lnTo>
                <a:lnTo>
                  <a:pt x="1751" y="3710"/>
                </a:lnTo>
                <a:lnTo>
                  <a:pt x="1635" y="3699"/>
                </a:lnTo>
                <a:lnTo>
                  <a:pt x="1522" y="3680"/>
                </a:lnTo>
                <a:lnTo>
                  <a:pt x="1410" y="3657"/>
                </a:lnTo>
                <a:lnTo>
                  <a:pt x="1301" y="3625"/>
                </a:lnTo>
                <a:lnTo>
                  <a:pt x="1195" y="3589"/>
                </a:lnTo>
                <a:lnTo>
                  <a:pt x="1091" y="3545"/>
                </a:lnTo>
                <a:lnTo>
                  <a:pt x="991" y="3496"/>
                </a:lnTo>
                <a:lnTo>
                  <a:pt x="895" y="3440"/>
                </a:lnTo>
                <a:lnTo>
                  <a:pt x="802" y="3380"/>
                </a:lnTo>
                <a:lnTo>
                  <a:pt x="713" y="3315"/>
                </a:lnTo>
                <a:lnTo>
                  <a:pt x="628" y="3244"/>
                </a:lnTo>
                <a:lnTo>
                  <a:pt x="547" y="3169"/>
                </a:lnTo>
                <a:lnTo>
                  <a:pt x="472" y="3089"/>
                </a:lnTo>
                <a:lnTo>
                  <a:pt x="401" y="3005"/>
                </a:lnTo>
                <a:lnTo>
                  <a:pt x="335" y="2917"/>
                </a:lnTo>
                <a:lnTo>
                  <a:pt x="274" y="2824"/>
                </a:lnTo>
                <a:lnTo>
                  <a:pt x="219" y="2729"/>
                </a:lnTo>
                <a:lnTo>
                  <a:pt x="169" y="2630"/>
                </a:lnTo>
                <a:lnTo>
                  <a:pt x="126" y="2528"/>
                </a:lnTo>
                <a:lnTo>
                  <a:pt x="88" y="2422"/>
                </a:lnTo>
                <a:lnTo>
                  <a:pt x="57" y="2313"/>
                </a:lnTo>
                <a:lnTo>
                  <a:pt x="32" y="2203"/>
                </a:lnTo>
                <a:lnTo>
                  <a:pt x="14" y="2089"/>
                </a:lnTo>
                <a:lnTo>
                  <a:pt x="4" y="1973"/>
                </a:lnTo>
                <a:lnTo>
                  <a:pt x="0" y="1857"/>
                </a:lnTo>
                <a:lnTo>
                  <a:pt x="4" y="1739"/>
                </a:lnTo>
                <a:lnTo>
                  <a:pt x="14" y="1624"/>
                </a:lnTo>
                <a:lnTo>
                  <a:pt x="32" y="1511"/>
                </a:lnTo>
                <a:lnTo>
                  <a:pt x="57" y="1401"/>
                </a:lnTo>
                <a:lnTo>
                  <a:pt x="88" y="1291"/>
                </a:lnTo>
                <a:lnTo>
                  <a:pt x="126" y="1186"/>
                </a:lnTo>
                <a:lnTo>
                  <a:pt x="169" y="1084"/>
                </a:lnTo>
                <a:lnTo>
                  <a:pt x="219" y="984"/>
                </a:lnTo>
                <a:lnTo>
                  <a:pt x="274" y="889"/>
                </a:lnTo>
                <a:lnTo>
                  <a:pt x="335" y="797"/>
                </a:lnTo>
                <a:lnTo>
                  <a:pt x="401" y="709"/>
                </a:lnTo>
                <a:lnTo>
                  <a:pt x="472" y="624"/>
                </a:lnTo>
                <a:lnTo>
                  <a:pt x="547" y="544"/>
                </a:lnTo>
                <a:lnTo>
                  <a:pt x="628" y="469"/>
                </a:lnTo>
                <a:lnTo>
                  <a:pt x="713" y="398"/>
                </a:lnTo>
                <a:lnTo>
                  <a:pt x="802" y="334"/>
                </a:lnTo>
                <a:lnTo>
                  <a:pt x="895" y="272"/>
                </a:lnTo>
                <a:lnTo>
                  <a:pt x="991" y="218"/>
                </a:lnTo>
                <a:lnTo>
                  <a:pt x="1091" y="169"/>
                </a:lnTo>
                <a:lnTo>
                  <a:pt x="1195" y="125"/>
                </a:lnTo>
                <a:lnTo>
                  <a:pt x="1301" y="88"/>
                </a:lnTo>
                <a:lnTo>
                  <a:pt x="1410" y="57"/>
                </a:lnTo>
                <a:lnTo>
                  <a:pt x="1522" y="32"/>
                </a:lnTo>
                <a:lnTo>
                  <a:pt x="1635" y="15"/>
                </a:lnTo>
                <a:lnTo>
                  <a:pt x="1751" y="4"/>
                </a:lnTo>
                <a:lnTo>
                  <a:pt x="1870" y="0"/>
                </a:lnTo>
                <a:close/>
              </a:path>
            </a:pathLst>
          </a:custGeom>
          <a:solidFill>
            <a:schemeClr val="accent2"/>
          </a:solidFill>
          <a:ln w="19050">
            <a:solidFill>
              <a:schemeClr val="accent1"/>
            </a:solidFill>
            <a:prstDash val="solid"/>
            <a:round/>
            <a:headEnd/>
            <a:tailEnd/>
          </a:ln>
        </p:spPr>
        <p:txBody>
          <a:bodyPr vert="horz" wrap="square" lIns="225222" tIns="112613" rIns="225222" bIns="112613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sz="2700" dirty="0">
              <a:solidFill>
                <a:prstClr val="black"/>
              </a:solidFill>
            </a:endParaRPr>
          </a:p>
        </p:txBody>
      </p:sp>
      <p:grpSp>
        <p:nvGrpSpPr>
          <p:cNvPr id="132" name="Group 131">
            <a:extLst>
              <a:ext uri="{FF2B5EF4-FFF2-40B4-BE49-F238E27FC236}">
                <a16:creationId xmlns:a16="http://schemas.microsoft.com/office/drawing/2014/main" id="{62421CB1-2159-3CE4-5927-71C5BBD937B4}"/>
              </a:ext>
            </a:extLst>
          </p:cNvPr>
          <p:cNvGrpSpPr/>
          <p:nvPr/>
        </p:nvGrpSpPr>
        <p:grpSpPr>
          <a:xfrm>
            <a:off x="936260" y="7632482"/>
            <a:ext cx="518778" cy="514460"/>
            <a:chOff x="624173" y="2198922"/>
            <a:chExt cx="345852" cy="342973"/>
          </a:xfrm>
          <a:solidFill>
            <a:schemeClr val="accent1"/>
          </a:solidFill>
        </p:grpSpPr>
        <p:sp>
          <p:nvSpPr>
            <p:cNvPr id="133" name="Freeform 1532">
              <a:extLst>
                <a:ext uri="{FF2B5EF4-FFF2-40B4-BE49-F238E27FC236}">
                  <a16:creationId xmlns:a16="http://schemas.microsoft.com/office/drawing/2014/main" id="{C51B1D1E-1592-4A5B-7DB4-6ED1860454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61577" y="2433816"/>
              <a:ext cx="84998" cy="83582"/>
            </a:xfrm>
            <a:custGeom>
              <a:avLst/>
              <a:gdLst>
                <a:gd name="T0" fmla="*/ 16 w 41"/>
                <a:gd name="T1" fmla="*/ 41 h 41"/>
                <a:gd name="T2" fmla="*/ 13 w 41"/>
                <a:gd name="T3" fmla="*/ 40 h 41"/>
                <a:gd name="T4" fmla="*/ 1 w 41"/>
                <a:gd name="T5" fmla="*/ 28 h 41"/>
                <a:gd name="T6" fmla="*/ 0 w 41"/>
                <a:gd name="T7" fmla="*/ 24 h 41"/>
                <a:gd name="T8" fmla="*/ 5 w 41"/>
                <a:gd name="T9" fmla="*/ 7 h 41"/>
                <a:gd name="T10" fmla="*/ 7 w 41"/>
                <a:gd name="T11" fmla="*/ 5 h 41"/>
                <a:gd name="T12" fmla="*/ 24 w 41"/>
                <a:gd name="T13" fmla="*/ 0 h 41"/>
                <a:gd name="T14" fmla="*/ 28 w 41"/>
                <a:gd name="T15" fmla="*/ 1 h 41"/>
                <a:gd name="T16" fmla="*/ 40 w 41"/>
                <a:gd name="T17" fmla="*/ 14 h 41"/>
                <a:gd name="T18" fmla="*/ 40 w 41"/>
                <a:gd name="T19" fmla="*/ 14 h 41"/>
                <a:gd name="T20" fmla="*/ 41 w 41"/>
                <a:gd name="T21" fmla="*/ 17 h 41"/>
                <a:gd name="T22" fmla="*/ 36 w 41"/>
                <a:gd name="T23" fmla="*/ 34 h 41"/>
                <a:gd name="T24" fmla="*/ 34 w 41"/>
                <a:gd name="T25" fmla="*/ 37 h 41"/>
                <a:gd name="T26" fmla="*/ 17 w 41"/>
                <a:gd name="T27" fmla="*/ 41 h 41"/>
                <a:gd name="T28" fmla="*/ 16 w 41"/>
                <a:gd name="T29" fmla="*/ 41 h 41"/>
                <a:gd name="T30" fmla="*/ 5 w 41"/>
                <a:gd name="T31" fmla="*/ 25 h 41"/>
                <a:gd name="T32" fmla="*/ 16 w 41"/>
                <a:gd name="T33" fmla="*/ 36 h 41"/>
                <a:gd name="T34" fmla="*/ 32 w 41"/>
                <a:gd name="T35" fmla="*/ 32 h 41"/>
                <a:gd name="T36" fmla="*/ 36 w 41"/>
                <a:gd name="T37" fmla="*/ 17 h 41"/>
                <a:gd name="T38" fmla="*/ 25 w 41"/>
                <a:gd name="T39" fmla="*/ 5 h 41"/>
                <a:gd name="T40" fmla="*/ 9 w 41"/>
                <a:gd name="T41" fmla="*/ 9 h 41"/>
                <a:gd name="T42" fmla="*/ 5 w 41"/>
                <a:gd name="T43" fmla="*/ 25 h 41"/>
                <a:gd name="T44" fmla="*/ 32 w 41"/>
                <a:gd name="T45" fmla="*/ 33 h 41"/>
                <a:gd name="T46" fmla="*/ 32 w 41"/>
                <a:gd name="T47" fmla="*/ 33 h 41"/>
                <a:gd name="T48" fmla="*/ 5 w 41"/>
                <a:gd name="T49" fmla="*/ 26 h 41"/>
                <a:gd name="T50" fmla="*/ 5 w 41"/>
                <a:gd name="T51" fmla="*/ 26 h 41"/>
                <a:gd name="T52" fmla="*/ 5 w 41"/>
                <a:gd name="T53" fmla="*/ 26 h 41"/>
                <a:gd name="T54" fmla="*/ 36 w 41"/>
                <a:gd name="T55" fmla="*/ 16 h 41"/>
                <a:gd name="T56" fmla="*/ 36 w 41"/>
                <a:gd name="T57" fmla="*/ 16 h 41"/>
                <a:gd name="T58" fmla="*/ 9 w 41"/>
                <a:gd name="T59" fmla="*/ 9 h 41"/>
                <a:gd name="T60" fmla="*/ 9 w 41"/>
                <a:gd name="T61" fmla="*/ 9 h 41"/>
                <a:gd name="T62" fmla="*/ 9 w 41"/>
                <a:gd name="T63" fmla="*/ 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1" h="41">
                  <a:moveTo>
                    <a:pt x="16" y="41"/>
                  </a:moveTo>
                  <a:cubicBezTo>
                    <a:pt x="15" y="41"/>
                    <a:pt x="14" y="41"/>
                    <a:pt x="13" y="40"/>
                  </a:cubicBezTo>
                  <a:cubicBezTo>
                    <a:pt x="1" y="28"/>
                    <a:pt x="1" y="28"/>
                    <a:pt x="1" y="28"/>
                  </a:cubicBezTo>
                  <a:cubicBezTo>
                    <a:pt x="0" y="27"/>
                    <a:pt x="0" y="26"/>
                    <a:pt x="0" y="24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6"/>
                    <a:pt x="6" y="5"/>
                    <a:pt x="7" y="5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5" y="0"/>
                    <a:pt x="27" y="0"/>
                    <a:pt x="28" y="1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0" y="14"/>
                    <a:pt x="40" y="14"/>
                    <a:pt x="40" y="14"/>
                  </a:cubicBezTo>
                  <a:cubicBezTo>
                    <a:pt x="41" y="15"/>
                    <a:pt x="41" y="16"/>
                    <a:pt x="41" y="17"/>
                  </a:cubicBezTo>
                  <a:cubicBezTo>
                    <a:pt x="36" y="34"/>
                    <a:pt x="36" y="34"/>
                    <a:pt x="36" y="34"/>
                  </a:cubicBezTo>
                  <a:cubicBezTo>
                    <a:pt x="36" y="35"/>
                    <a:pt x="35" y="36"/>
                    <a:pt x="34" y="37"/>
                  </a:cubicBezTo>
                  <a:cubicBezTo>
                    <a:pt x="17" y="41"/>
                    <a:pt x="17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lose/>
                  <a:moveTo>
                    <a:pt x="5" y="25"/>
                  </a:moveTo>
                  <a:cubicBezTo>
                    <a:pt x="16" y="36"/>
                    <a:pt x="16" y="36"/>
                    <a:pt x="16" y="36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36" y="17"/>
                    <a:pt x="36" y="17"/>
                    <a:pt x="36" y="17"/>
                  </a:cubicBezTo>
                  <a:cubicBezTo>
                    <a:pt x="25" y="5"/>
                    <a:pt x="25" y="5"/>
                    <a:pt x="25" y="5"/>
                  </a:cubicBezTo>
                  <a:cubicBezTo>
                    <a:pt x="9" y="9"/>
                    <a:pt x="9" y="9"/>
                    <a:pt x="9" y="9"/>
                  </a:cubicBezTo>
                  <a:lnTo>
                    <a:pt x="5" y="25"/>
                  </a:lnTo>
                  <a:close/>
                  <a:moveTo>
                    <a:pt x="32" y="33"/>
                  </a:moveTo>
                  <a:cubicBezTo>
                    <a:pt x="32" y="33"/>
                    <a:pt x="32" y="33"/>
                    <a:pt x="32" y="33"/>
                  </a:cubicBezTo>
                  <a:close/>
                  <a:moveTo>
                    <a:pt x="5" y="26"/>
                  </a:moveTo>
                  <a:cubicBezTo>
                    <a:pt x="5" y="26"/>
                    <a:pt x="5" y="26"/>
                    <a:pt x="5" y="26"/>
                  </a:cubicBezTo>
                  <a:cubicBezTo>
                    <a:pt x="5" y="26"/>
                    <a:pt x="5" y="26"/>
                    <a:pt x="5" y="26"/>
                  </a:cubicBezTo>
                  <a:close/>
                  <a:moveTo>
                    <a:pt x="36" y="16"/>
                  </a:moveTo>
                  <a:cubicBezTo>
                    <a:pt x="36" y="16"/>
                    <a:pt x="36" y="16"/>
                    <a:pt x="36" y="16"/>
                  </a:cubicBezTo>
                  <a:close/>
                  <a:moveTo>
                    <a:pt x="9" y="9"/>
                  </a:moveTo>
                  <a:cubicBezTo>
                    <a:pt x="9" y="9"/>
                    <a:pt x="9" y="9"/>
                    <a:pt x="9" y="9"/>
                  </a:cubicBezTo>
                  <a:cubicBezTo>
                    <a:pt x="9" y="9"/>
                    <a:pt x="9" y="9"/>
                    <a:pt x="9" y="9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34" name="Freeform 1533">
              <a:extLst>
                <a:ext uri="{FF2B5EF4-FFF2-40B4-BE49-F238E27FC236}">
                  <a16:creationId xmlns:a16="http://schemas.microsoft.com/office/drawing/2014/main" id="{9A0AB77A-085B-93A7-F78B-567D5FF7CDA6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104" y="2201803"/>
              <a:ext cx="95258" cy="93669"/>
            </a:xfrm>
            <a:custGeom>
              <a:avLst/>
              <a:gdLst>
                <a:gd name="T0" fmla="*/ 18 w 46"/>
                <a:gd name="T1" fmla="*/ 46 h 46"/>
                <a:gd name="T2" fmla="*/ 16 w 46"/>
                <a:gd name="T3" fmla="*/ 45 h 46"/>
                <a:gd name="T4" fmla="*/ 1 w 46"/>
                <a:gd name="T5" fmla="*/ 30 h 46"/>
                <a:gd name="T6" fmla="*/ 1 w 46"/>
                <a:gd name="T7" fmla="*/ 26 h 46"/>
                <a:gd name="T8" fmla="*/ 5 w 46"/>
                <a:gd name="T9" fmla="*/ 26 h 46"/>
                <a:gd name="T10" fmla="*/ 19 w 46"/>
                <a:gd name="T11" fmla="*/ 41 h 46"/>
                <a:gd name="T12" fmla="*/ 36 w 46"/>
                <a:gd name="T13" fmla="*/ 36 h 46"/>
                <a:gd name="T14" fmla="*/ 40 w 46"/>
                <a:gd name="T15" fmla="*/ 19 h 46"/>
                <a:gd name="T16" fmla="*/ 26 w 46"/>
                <a:gd name="T17" fmla="*/ 5 h 46"/>
                <a:gd name="T18" fmla="*/ 26 w 46"/>
                <a:gd name="T19" fmla="*/ 1 h 46"/>
                <a:gd name="T20" fmla="*/ 30 w 46"/>
                <a:gd name="T21" fmla="*/ 1 h 46"/>
                <a:gd name="T22" fmla="*/ 45 w 46"/>
                <a:gd name="T23" fmla="*/ 17 h 46"/>
                <a:gd name="T24" fmla="*/ 45 w 46"/>
                <a:gd name="T25" fmla="*/ 19 h 46"/>
                <a:gd name="T26" fmla="*/ 40 w 46"/>
                <a:gd name="T27" fmla="*/ 39 h 46"/>
                <a:gd name="T28" fmla="*/ 38 w 46"/>
                <a:gd name="T29" fmla="*/ 40 h 46"/>
                <a:gd name="T30" fmla="*/ 19 w 46"/>
                <a:gd name="T31" fmla="*/ 46 h 46"/>
                <a:gd name="T32" fmla="*/ 18 w 46"/>
                <a:gd name="T3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46" h="46">
                  <a:moveTo>
                    <a:pt x="18" y="46"/>
                  </a:moveTo>
                  <a:cubicBezTo>
                    <a:pt x="18" y="46"/>
                    <a:pt x="17" y="46"/>
                    <a:pt x="16" y="45"/>
                  </a:cubicBezTo>
                  <a:cubicBezTo>
                    <a:pt x="1" y="30"/>
                    <a:pt x="1" y="30"/>
                    <a:pt x="1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2" y="25"/>
                    <a:pt x="4" y="25"/>
                    <a:pt x="5" y="26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36" y="36"/>
                    <a:pt x="36" y="36"/>
                    <a:pt x="36" y="36"/>
                  </a:cubicBezTo>
                  <a:cubicBezTo>
                    <a:pt x="40" y="19"/>
                    <a:pt x="40" y="19"/>
                    <a:pt x="40" y="19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5" y="4"/>
                    <a:pt x="25" y="2"/>
                    <a:pt x="26" y="1"/>
                  </a:cubicBezTo>
                  <a:cubicBezTo>
                    <a:pt x="27" y="0"/>
                    <a:pt x="29" y="0"/>
                    <a:pt x="30" y="1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45" y="17"/>
                    <a:pt x="46" y="18"/>
                    <a:pt x="45" y="19"/>
                  </a:cubicBezTo>
                  <a:cubicBezTo>
                    <a:pt x="40" y="39"/>
                    <a:pt x="40" y="39"/>
                    <a:pt x="40" y="39"/>
                  </a:cubicBezTo>
                  <a:cubicBezTo>
                    <a:pt x="40" y="40"/>
                    <a:pt x="39" y="40"/>
                    <a:pt x="38" y="40"/>
                  </a:cubicBezTo>
                  <a:cubicBezTo>
                    <a:pt x="19" y="46"/>
                    <a:pt x="19" y="46"/>
                    <a:pt x="19" y="46"/>
                  </a:cubicBezTo>
                  <a:cubicBezTo>
                    <a:pt x="19" y="46"/>
                    <a:pt x="18" y="46"/>
                    <a:pt x="18" y="4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35" name="Freeform 1534">
              <a:extLst>
                <a:ext uri="{FF2B5EF4-FFF2-40B4-BE49-F238E27FC236}">
                  <a16:creationId xmlns:a16="http://schemas.microsoft.com/office/drawing/2014/main" id="{1B50A7F2-4775-9001-C0EC-CADB4C7AEC34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173" y="2252239"/>
              <a:ext cx="106981" cy="82142"/>
            </a:xfrm>
            <a:custGeom>
              <a:avLst/>
              <a:gdLst>
                <a:gd name="T0" fmla="*/ 33 w 51"/>
                <a:gd name="T1" fmla="*/ 40 h 40"/>
                <a:gd name="T2" fmla="*/ 11 w 51"/>
                <a:gd name="T3" fmla="*/ 30 h 40"/>
                <a:gd name="T4" fmla="*/ 1 w 51"/>
                <a:gd name="T5" fmla="*/ 3 h 40"/>
                <a:gd name="T6" fmla="*/ 4 w 51"/>
                <a:gd name="T7" fmla="*/ 1 h 40"/>
                <a:gd name="T8" fmla="*/ 6 w 51"/>
                <a:gd name="T9" fmla="*/ 3 h 40"/>
                <a:gd name="T10" fmla="*/ 14 w 51"/>
                <a:gd name="T11" fmla="*/ 27 h 40"/>
                <a:gd name="T12" fmla="*/ 47 w 51"/>
                <a:gd name="T13" fmla="*/ 31 h 40"/>
                <a:gd name="T14" fmla="*/ 50 w 51"/>
                <a:gd name="T15" fmla="*/ 32 h 40"/>
                <a:gd name="T16" fmla="*/ 50 w 51"/>
                <a:gd name="T17" fmla="*/ 35 h 40"/>
                <a:gd name="T18" fmla="*/ 33 w 51"/>
                <a:gd name="T19" fmla="*/ 4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" h="40">
                  <a:moveTo>
                    <a:pt x="33" y="40"/>
                  </a:moveTo>
                  <a:cubicBezTo>
                    <a:pt x="25" y="40"/>
                    <a:pt x="17" y="36"/>
                    <a:pt x="11" y="30"/>
                  </a:cubicBezTo>
                  <a:cubicBezTo>
                    <a:pt x="3" y="23"/>
                    <a:pt x="0" y="13"/>
                    <a:pt x="1" y="3"/>
                  </a:cubicBezTo>
                  <a:cubicBezTo>
                    <a:pt x="2" y="1"/>
                    <a:pt x="3" y="0"/>
                    <a:pt x="4" y="1"/>
                  </a:cubicBezTo>
                  <a:cubicBezTo>
                    <a:pt x="6" y="1"/>
                    <a:pt x="7" y="2"/>
                    <a:pt x="6" y="3"/>
                  </a:cubicBezTo>
                  <a:cubicBezTo>
                    <a:pt x="5" y="12"/>
                    <a:pt x="8" y="21"/>
                    <a:pt x="14" y="27"/>
                  </a:cubicBezTo>
                  <a:cubicBezTo>
                    <a:pt x="23" y="36"/>
                    <a:pt x="36" y="37"/>
                    <a:pt x="47" y="31"/>
                  </a:cubicBezTo>
                  <a:cubicBezTo>
                    <a:pt x="48" y="30"/>
                    <a:pt x="50" y="31"/>
                    <a:pt x="50" y="32"/>
                  </a:cubicBezTo>
                  <a:cubicBezTo>
                    <a:pt x="51" y="33"/>
                    <a:pt x="51" y="34"/>
                    <a:pt x="50" y="35"/>
                  </a:cubicBezTo>
                  <a:cubicBezTo>
                    <a:pt x="45" y="38"/>
                    <a:pt x="39" y="40"/>
                    <a:pt x="33" y="4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36" name="Freeform 1535">
              <a:extLst>
                <a:ext uri="{FF2B5EF4-FFF2-40B4-BE49-F238E27FC236}">
                  <a16:creationId xmlns:a16="http://schemas.microsoft.com/office/drawing/2014/main" id="{441D0072-CD5F-5075-1284-F9BDAC4C5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8398" y="2198922"/>
              <a:ext cx="87929" cy="105197"/>
            </a:xfrm>
            <a:custGeom>
              <a:avLst/>
              <a:gdLst>
                <a:gd name="T0" fmla="*/ 33 w 42"/>
                <a:gd name="T1" fmla="*/ 51 h 51"/>
                <a:gd name="T2" fmla="*/ 31 w 42"/>
                <a:gd name="T3" fmla="*/ 51 h 51"/>
                <a:gd name="T4" fmla="*/ 31 w 42"/>
                <a:gd name="T5" fmla="*/ 47 h 51"/>
                <a:gd name="T6" fmla="*/ 26 w 42"/>
                <a:gd name="T7" fmla="*/ 14 h 51"/>
                <a:gd name="T8" fmla="*/ 3 w 42"/>
                <a:gd name="T9" fmla="*/ 7 h 51"/>
                <a:gd name="T10" fmla="*/ 0 w 42"/>
                <a:gd name="T11" fmla="*/ 5 h 51"/>
                <a:gd name="T12" fmla="*/ 2 w 42"/>
                <a:gd name="T13" fmla="*/ 2 h 51"/>
                <a:gd name="T14" fmla="*/ 30 w 42"/>
                <a:gd name="T15" fmla="*/ 11 h 51"/>
                <a:gd name="T16" fmla="*/ 35 w 42"/>
                <a:gd name="T17" fmla="*/ 50 h 51"/>
                <a:gd name="T18" fmla="*/ 33 w 42"/>
                <a:gd name="T19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2" h="51">
                  <a:moveTo>
                    <a:pt x="33" y="51"/>
                  </a:moveTo>
                  <a:cubicBezTo>
                    <a:pt x="32" y="51"/>
                    <a:pt x="32" y="51"/>
                    <a:pt x="31" y="51"/>
                  </a:cubicBezTo>
                  <a:cubicBezTo>
                    <a:pt x="30" y="50"/>
                    <a:pt x="30" y="49"/>
                    <a:pt x="31" y="47"/>
                  </a:cubicBezTo>
                  <a:cubicBezTo>
                    <a:pt x="37" y="37"/>
                    <a:pt x="35" y="23"/>
                    <a:pt x="26" y="14"/>
                  </a:cubicBezTo>
                  <a:cubicBezTo>
                    <a:pt x="20" y="8"/>
                    <a:pt x="12" y="5"/>
                    <a:pt x="3" y="7"/>
                  </a:cubicBezTo>
                  <a:cubicBezTo>
                    <a:pt x="2" y="7"/>
                    <a:pt x="1" y="6"/>
                    <a:pt x="0" y="5"/>
                  </a:cubicBezTo>
                  <a:cubicBezTo>
                    <a:pt x="0" y="3"/>
                    <a:pt x="1" y="2"/>
                    <a:pt x="2" y="2"/>
                  </a:cubicBezTo>
                  <a:cubicBezTo>
                    <a:pt x="12" y="0"/>
                    <a:pt x="23" y="4"/>
                    <a:pt x="30" y="11"/>
                  </a:cubicBezTo>
                  <a:cubicBezTo>
                    <a:pt x="40" y="21"/>
                    <a:pt x="42" y="37"/>
                    <a:pt x="35" y="50"/>
                  </a:cubicBezTo>
                  <a:cubicBezTo>
                    <a:pt x="34" y="51"/>
                    <a:pt x="34" y="51"/>
                    <a:pt x="33" y="5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37" name="Freeform 1536">
              <a:extLst>
                <a:ext uri="{FF2B5EF4-FFF2-40B4-BE49-F238E27FC236}">
                  <a16:creationId xmlns:a16="http://schemas.microsoft.com/office/drawing/2014/main" id="{18A7B8D4-01CD-1859-71DB-A919C9F0E94F}"/>
                </a:ext>
              </a:extLst>
            </p:cNvPr>
            <p:cNvSpPr>
              <a:spLocks/>
            </p:cNvSpPr>
            <p:nvPr/>
          </p:nvSpPr>
          <p:spPr bwMode="auto">
            <a:xfrm>
              <a:off x="720893" y="2317089"/>
              <a:ext cx="54223" cy="50437"/>
            </a:xfrm>
            <a:custGeom>
              <a:avLst/>
              <a:gdLst>
                <a:gd name="T0" fmla="*/ 23 w 26"/>
                <a:gd name="T1" fmla="*/ 25 h 25"/>
                <a:gd name="T2" fmla="*/ 21 w 26"/>
                <a:gd name="T3" fmla="*/ 25 h 25"/>
                <a:gd name="T4" fmla="*/ 1 w 26"/>
                <a:gd name="T5" fmla="*/ 4 h 25"/>
                <a:gd name="T6" fmla="*/ 1 w 26"/>
                <a:gd name="T7" fmla="*/ 1 h 25"/>
                <a:gd name="T8" fmla="*/ 5 w 26"/>
                <a:gd name="T9" fmla="*/ 1 h 25"/>
                <a:gd name="T10" fmla="*/ 25 w 26"/>
                <a:gd name="T11" fmla="*/ 21 h 25"/>
                <a:gd name="T12" fmla="*/ 25 w 26"/>
                <a:gd name="T13" fmla="*/ 25 h 25"/>
                <a:gd name="T14" fmla="*/ 23 w 26"/>
                <a:gd name="T15" fmla="*/ 25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6" h="25">
                  <a:moveTo>
                    <a:pt x="23" y="25"/>
                  </a:moveTo>
                  <a:cubicBezTo>
                    <a:pt x="23" y="25"/>
                    <a:pt x="22" y="25"/>
                    <a:pt x="21" y="25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5" y="21"/>
                    <a:pt x="25" y="21"/>
                    <a:pt x="25" y="21"/>
                  </a:cubicBezTo>
                  <a:cubicBezTo>
                    <a:pt x="26" y="22"/>
                    <a:pt x="26" y="24"/>
                    <a:pt x="25" y="25"/>
                  </a:cubicBezTo>
                  <a:cubicBezTo>
                    <a:pt x="24" y="25"/>
                    <a:pt x="24" y="25"/>
                    <a:pt x="23" y="2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38" name="Freeform 1537">
              <a:extLst>
                <a:ext uri="{FF2B5EF4-FFF2-40B4-BE49-F238E27FC236}">
                  <a16:creationId xmlns:a16="http://schemas.microsoft.com/office/drawing/2014/main" id="{29BB2F53-1473-0CED-E59B-955E6576167E}"/>
                </a:ext>
              </a:extLst>
            </p:cNvPr>
            <p:cNvSpPr>
              <a:spLocks/>
            </p:cNvSpPr>
            <p:nvPr/>
          </p:nvSpPr>
          <p:spPr bwMode="auto">
            <a:xfrm>
              <a:off x="801496" y="2396347"/>
              <a:ext cx="55689" cy="53320"/>
            </a:xfrm>
            <a:custGeom>
              <a:avLst/>
              <a:gdLst>
                <a:gd name="T0" fmla="*/ 24 w 27"/>
                <a:gd name="T1" fmla="*/ 26 h 26"/>
                <a:gd name="T2" fmla="*/ 22 w 27"/>
                <a:gd name="T3" fmla="*/ 26 h 26"/>
                <a:gd name="T4" fmla="*/ 1 w 27"/>
                <a:gd name="T5" fmla="*/ 4 h 26"/>
                <a:gd name="T6" fmla="*/ 1 w 27"/>
                <a:gd name="T7" fmla="*/ 1 h 26"/>
                <a:gd name="T8" fmla="*/ 5 w 27"/>
                <a:gd name="T9" fmla="*/ 1 h 26"/>
                <a:gd name="T10" fmla="*/ 26 w 27"/>
                <a:gd name="T11" fmla="*/ 22 h 26"/>
                <a:gd name="T12" fmla="*/ 26 w 27"/>
                <a:gd name="T13" fmla="*/ 26 h 26"/>
                <a:gd name="T14" fmla="*/ 24 w 27"/>
                <a:gd name="T15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7" h="26">
                  <a:moveTo>
                    <a:pt x="24" y="26"/>
                  </a:moveTo>
                  <a:cubicBezTo>
                    <a:pt x="24" y="26"/>
                    <a:pt x="23" y="26"/>
                    <a:pt x="22" y="26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4" y="0"/>
                    <a:pt x="5" y="1"/>
                  </a:cubicBezTo>
                  <a:cubicBezTo>
                    <a:pt x="26" y="22"/>
                    <a:pt x="26" y="22"/>
                    <a:pt x="26" y="22"/>
                  </a:cubicBezTo>
                  <a:cubicBezTo>
                    <a:pt x="27" y="23"/>
                    <a:pt x="27" y="25"/>
                    <a:pt x="26" y="26"/>
                  </a:cubicBezTo>
                  <a:cubicBezTo>
                    <a:pt x="25" y="26"/>
                    <a:pt x="25" y="26"/>
                    <a:pt x="24" y="2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39" name="Freeform 1538">
              <a:extLst>
                <a:ext uri="{FF2B5EF4-FFF2-40B4-BE49-F238E27FC236}">
                  <a16:creationId xmlns:a16="http://schemas.microsoft.com/office/drawing/2014/main" id="{9FCB769C-1895-20AE-725A-9BD0F4E47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742878" y="2295472"/>
              <a:ext cx="136291" cy="134018"/>
            </a:xfrm>
            <a:custGeom>
              <a:avLst/>
              <a:gdLst>
                <a:gd name="T0" fmla="*/ 63 w 65"/>
                <a:gd name="T1" fmla="*/ 65 h 65"/>
                <a:gd name="T2" fmla="*/ 61 w 65"/>
                <a:gd name="T3" fmla="*/ 64 h 65"/>
                <a:gd name="T4" fmla="*/ 1 w 65"/>
                <a:gd name="T5" fmla="*/ 4 h 65"/>
                <a:gd name="T6" fmla="*/ 1 w 65"/>
                <a:gd name="T7" fmla="*/ 1 h 65"/>
                <a:gd name="T8" fmla="*/ 4 w 65"/>
                <a:gd name="T9" fmla="*/ 1 h 65"/>
                <a:gd name="T10" fmla="*/ 64 w 65"/>
                <a:gd name="T11" fmla="*/ 61 h 65"/>
                <a:gd name="T12" fmla="*/ 64 w 65"/>
                <a:gd name="T13" fmla="*/ 64 h 65"/>
                <a:gd name="T14" fmla="*/ 63 w 65"/>
                <a:gd name="T15" fmla="*/ 65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5" h="65">
                  <a:moveTo>
                    <a:pt x="63" y="65"/>
                  </a:moveTo>
                  <a:cubicBezTo>
                    <a:pt x="62" y="65"/>
                    <a:pt x="61" y="65"/>
                    <a:pt x="61" y="6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0" y="2"/>
                    <a:pt x="1" y="1"/>
                  </a:cubicBezTo>
                  <a:cubicBezTo>
                    <a:pt x="2" y="0"/>
                    <a:pt x="3" y="0"/>
                    <a:pt x="4" y="1"/>
                  </a:cubicBezTo>
                  <a:cubicBezTo>
                    <a:pt x="64" y="61"/>
                    <a:pt x="64" y="61"/>
                    <a:pt x="64" y="61"/>
                  </a:cubicBezTo>
                  <a:cubicBezTo>
                    <a:pt x="65" y="62"/>
                    <a:pt x="65" y="63"/>
                    <a:pt x="64" y="64"/>
                  </a:cubicBezTo>
                  <a:cubicBezTo>
                    <a:pt x="64" y="65"/>
                    <a:pt x="63" y="65"/>
                    <a:pt x="63" y="6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40" name="Freeform 1539">
              <a:extLst>
                <a:ext uri="{FF2B5EF4-FFF2-40B4-BE49-F238E27FC236}">
                  <a16:creationId xmlns:a16="http://schemas.microsoft.com/office/drawing/2014/main" id="{8F9239CF-6507-919A-13E3-805BD0FB705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2269" y="2404994"/>
              <a:ext cx="137756" cy="136901"/>
            </a:xfrm>
            <a:custGeom>
              <a:avLst/>
              <a:gdLst>
                <a:gd name="T0" fmla="*/ 34 w 66"/>
                <a:gd name="T1" fmla="*/ 67 h 67"/>
                <a:gd name="T2" fmla="*/ 12 w 66"/>
                <a:gd name="T3" fmla="*/ 57 h 67"/>
                <a:gd name="T4" fmla="*/ 7 w 66"/>
                <a:gd name="T5" fmla="*/ 19 h 67"/>
                <a:gd name="T6" fmla="*/ 10 w 66"/>
                <a:gd name="T7" fmla="*/ 18 h 67"/>
                <a:gd name="T8" fmla="*/ 11 w 66"/>
                <a:gd name="T9" fmla="*/ 21 h 67"/>
                <a:gd name="T10" fmla="*/ 16 w 66"/>
                <a:gd name="T11" fmla="*/ 54 h 67"/>
                <a:gd name="T12" fmla="*/ 34 w 66"/>
                <a:gd name="T13" fmla="*/ 62 h 67"/>
                <a:gd name="T14" fmla="*/ 53 w 66"/>
                <a:gd name="T15" fmla="*/ 54 h 67"/>
                <a:gd name="T16" fmla="*/ 61 w 66"/>
                <a:gd name="T17" fmla="*/ 35 h 67"/>
                <a:gd name="T18" fmla="*/ 53 w 66"/>
                <a:gd name="T19" fmla="*/ 16 h 67"/>
                <a:gd name="T20" fmla="*/ 21 w 66"/>
                <a:gd name="T21" fmla="*/ 12 h 67"/>
                <a:gd name="T22" fmla="*/ 18 w 66"/>
                <a:gd name="T23" fmla="*/ 11 h 67"/>
                <a:gd name="T24" fmla="*/ 18 w 66"/>
                <a:gd name="T25" fmla="*/ 7 h 67"/>
                <a:gd name="T26" fmla="*/ 57 w 66"/>
                <a:gd name="T27" fmla="*/ 12 h 67"/>
                <a:gd name="T28" fmla="*/ 66 w 66"/>
                <a:gd name="T29" fmla="*/ 35 h 67"/>
                <a:gd name="T30" fmla="*/ 57 w 66"/>
                <a:gd name="T31" fmla="*/ 57 h 67"/>
                <a:gd name="T32" fmla="*/ 34 w 66"/>
                <a:gd name="T33" fmla="*/ 67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6" h="67">
                  <a:moveTo>
                    <a:pt x="34" y="67"/>
                  </a:moveTo>
                  <a:cubicBezTo>
                    <a:pt x="26" y="67"/>
                    <a:pt x="18" y="63"/>
                    <a:pt x="12" y="57"/>
                  </a:cubicBezTo>
                  <a:cubicBezTo>
                    <a:pt x="2" y="47"/>
                    <a:pt x="0" y="31"/>
                    <a:pt x="7" y="19"/>
                  </a:cubicBezTo>
                  <a:cubicBezTo>
                    <a:pt x="8" y="18"/>
                    <a:pt x="9" y="17"/>
                    <a:pt x="10" y="18"/>
                  </a:cubicBezTo>
                  <a:cubicBezTo>
                    <a:pt x="12" y="19"/>
                    <a:pt x="12" y="20"/>
                    <a:pt x="11" y="21"/>
                  </a:cubicBezTo>
                  <a:cubicBezTo>
                    <a:pt x="5" y="32"/>
                    <a:pt x="7" y="45"/>
                    <a:pt x="16" y="54"/>
                  </a:cubicBezTo>
                  <a:cubicBezTo>
                    <a:pt x="21" y="59"/>
                    <a:pt x="27" y="62"/>
                    <a:pt x="34" y="62"/>
                  </a:cubicBezTo>
                  <a:cubicBezTo>
                    <a:pt x="42" y="62"/>
                    <a:pt x="48" y="59"/>
                    <a:pt x="53" y="54"/>
                  </a:cubicBezTo>
                  <a:cubicBezTo>
                    <a:pt x="59" y="49"/>
                    <a:pt x="61" y="42"/>
                    <a:pt x="61" y="35"/>
                  </a:cubicBezTo>
                  <a:cubicBezTo>
                    <a:pt x="61" y="28"/>
                    <a:pt x="59" y="21"/>
                    <a:pt x="53" y="16"/>
                  </a:cubicBezTo>
                  <a:cubicBezTo>
                    <a:pt x="45" y="7"/>
                    <a:pt x="31" y="5"/>
                    <a:pt x="21" y="12"/>
                  </a:cubicBezTo>
                  <a:cubicBezTo>
                    <a:pt x="20" y="12"/>
                    <a:pt x="18" y="12"/>
                    <a:pt x="18" y="11"/>
                  </a:cubicBezTo>
                  <a:cubicBezTo>
                    <a:pt x="17" y="10"/>
                    <a:pt x="17" y="8"/>
                    <a:pt x="18" y="7"/>
                  </a:cubicBezTo>
                  <a:cubicBezTo>
                    <a:pt x="31" y="0"/>
                    <a:pt x="47" y="2"/>
                    <a:pt x="57" y="12"/>
                  </a:cubicBezTo>
                  <a:cubicBezTo>
                    <a:pt x="63" y="18"/>
                    <a:pt x="66" y="26"/>
                    <a:pt x="66" y="35"/>
                  </a:cubicBezTo>
                  <a:cubicBezTo>
                    <a:pt x="66" y="43"/>
                    <a:pt x="63" y="51"/>
                    <a:pt x="57" y="57"/>
                  </a:cubicBezTo>
                  <a:cubicBezTo>
                    <a:pt x="51" y="63"/>
                    <a:pt x="43" y="67"/>
                    <a:pt x="34" y="67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41" name="Freeform 1540">
              <a:extLst>
                <a:ext uri="{FF2B5EF4-FFF2-40B4-BE49-F238E27FC236}">
                  <a16:creationId xmlns:a16="http://schemas.microsoft.com/office/drawing/2014/main" id="{0B647834-F2F7-CCD6-3E31-93AACB98A9C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840" y="2213333"/>
              <a:ext cx="171461" cy="171489"/>
            </a:xfrm>
            <a:custGeom>
              <a:avLst/>
              <a:gdLst>
                <a:gd name="T0" fmla="*/ 2 w 82"/>
                <a:gd name="T1" fmla="*/ 83 h 83"/>
                <a:gd name="T2" fmla="*/ 1 w 82"/>
                <a:gd name="T3" fmla="*/ 82 h 83"/>
                <a:gd name="T4" fmla="*/ 1 w 82"/>
                <a:gd name="T5" fmla="*/ 78 h 83"/>
                <a:gd name="T6" fmla="*/ 78 w 82"/>
                <a:gd name="T7" fmla="*/ 1 h 83"/>
                <a:gd name="T8" fmla="*/ 81 w 82"/>
                <a:gd name="T9" fmla="*/ 1 h 83"/>
                <a:gd name="T10" fmla="*/ 81 w 82"/>
                <a:gd name="T11" fmla="*/ 5 h 83"/>
                <a:gd name="T12" fmla="*/ 4 w 82"/>
                <a:gd name="T13" fmla="*/ 82 h 83"/>
                <a:gd name="T14" fmla="*/ 2 w 82"/>
                <a:gd name="T1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2" h="83">
                  <a:moveTo>
                    <a:pt x="2" y="83"/>
                  </a:moveTo>
                  <a:cubicBezTo>
                    <a:pt x="2" y="83"/>
                    <a:pt x="1" y="82"/>
                    <a:pt x="1" y="82"/>
                  </a:cubicBezTo>
                  <a:cubicBezTo>
                    <a:pt x="0" y="81"/>
                    <a:pt x="0" y="79"/>
                    <a:pt x="1" y="78"/>
                  </a:cubicBezTo>
                  <a:cubicBezTo>
                    <a:pt x="78" y="1"/>
                    <a:pt x="78" y="1"/>
                    <a:pt x="78" y="1"/>
                  </a:cubicBezTo>
                  <a:cubicBezTo>
                    <a:pt x="79" y="0"/>
                    <a:pt x="80" y="0"/>
                    <a:pt x="81" y="1"/>
                  </a:cubicBezTo>
                  <a:cubicBezTo>
                    <a:pt x="82" y="2"/>
                    <a:pt x="82" y="4"/>
                    <a:pt x="81" y="5"/>
                  </a:cubicBezTo>
                  <a:cubicBezTo>
                    <a:pt x="4" y="82"/>
                    <a:pt x="4" y="82"/>
                    <a:pt x="4" y="82"/>
                  </a:cubicBezTo>
                  <a:cubicBezTo>
                    <a:pt x="4" y="82"/>
                    <a:pt x="3" y="83"/>
                    <a:pt x="2" y="8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42" name="Freeform 1541">
              <a:extLst>
                <a:ext uri="{FF2B5EF4-FFF2-40B4-BE49-F238E27FC236}">
                  <a16:creationId xmlns:a16="http://schemas.microsoft.com/office/drawing/2014/main" id="{4B2FB95C-3A5A-4852-1CA2-6FFF84F064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568" y="2376174"/>
              <a:ext cx="167066" cy="159960"/>
            </a:xfrm>
            <a:custGeom>
              <a:avLst/>
              <a:gdLst>
                <a:gd name="T0" fmla="*/ 26 w 80"/>
                <a:gd name="T1" fmla="*/ 78 h 78"/>
                <a:gd name="T2" fmla="*/ 20 w 80"/>
                <a:gd name="T3" fmla="*/ 76 h 78"/>
                <a:gd name="T4" fmla="*/ 4 w 80"/>
                <a:gd name="T5" fmla="*/ 60 h 78"/>
                <a:gd name="T6" fmla="*/ 4 w 80"/>
                <a:gd name="T7" fmla="*/ 48 h 78"/>
                <a:gd name="T8" fmla="*/ 49 w 80"/>
                <a:gd name="T9" fmla="*/ 3 h 78"/>
                <a:gd name="T10" fmla="*/ 55 w 80"/>
                <a:gd name="T11" fmla="*/ 0 h 78"/>
                <a:gd name="T12" fmla="*/ 61 w 80"/>
                <a:gd name="T13" fmla="*/ 3 h 78"/>
                <a:gd name="T14" fmla="*/ 77 w 80"/>
                <a:gd name="T15" fmla="*/ 19 h 78"/>
                <a:gd name="T16" fmla="*/ 77 w 80"/>
                <a:gd name="T17" fmla="*/ 31 h 78"/>
                <a:gd name="T18" fmla="*/ 32 w 80"/>
                <a:gd name="T19" fmla="*/ 76 h 78"/>
                <a:gd name="T20" fmla="*/ 26 w 80"/>
                <a:gd name="T21" fmla="*/ 78 h 78"/>
                <a:gd name="T22" fmla="*/ 55 w 80"/>
                <a:gd name="T23" fmla="*/ 5 h 78"/>
                <a:gd name="T24" fmla="*/ 52 w 80"/>
                <a:gd name="T25" fmla="*/ 7 h 78"/>
                <a:gd name="T26" fmla="*/ 7 w 80"/>
                <a:gd name="T27" fmla="*/ 51 h 78"/>
                <a:gd name="T28" fmla="*/ 7 w 80"/>
                <a:gd name="T29" fmla="*/ 57 h 78"/>
                <a:gd name="T30" fmla="*/ 23 w 80"/>
                <a:gd name="T31" fmla="*/ 72 h 78"/>
                <a:gd name="T32" fmla="*/ 28 w 80"/>
                <a:gd name="T33" fmla="*/ 72 h 78"/>
                <a:gd name="T34" fmla="*/ 73 w 80"/>
                <a:gd name="T35" fmla="*/ 28 h 78"/>
                <a:gd name="T36" fmla="*/ 73 w 80"/>
                <a:gd name="T37" fmla="*/ 22 h 78"/>
                <a:gd name="T38" fmla="*/ 58 w 80"/>
                <a:gd name="T39" fmla="*/ 7 h 78"/>
                <a:gd name="T40" fmla="*/ 55 w 80"/>
                <a:gd name="T41" fmla="*/ 5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0" h="78">
                  <a:moveTo>
                    <a:pt x="26" y="78"/>
                  </a:moveTo>
                  <a:cubicBezTo>
                    <a:pt x="23" y="78"/>
                    <a:pt x="21" y="77"/>
                    <a:pt x="20" y="76"/>
                  </a:cubicBezTo>
                  <a:cubicBezTo>
                    <a:pt x="4" y="60"/>
                    <a:pt x="4" y="60"/>
                    <a:pt x="4" y="60"/>
                  </a:cubicBezTo>
                  <a:cubicBezTo>
                    <a:pt x="0" y="57"/>
                    <a:pt x="0" y="51"/>
                    <a:pt x="4" y="48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50" y="1"/>
                    <a:pt x="52" y="0"/>
                    <a:pt x="55" y="0"/>
                  </a:cubicBezTo>
                  <a:cubicBezTo>
                    <a:pt x="57" y="0"/>
                    <a:pt x="59" y="1"/>
                    <a:pt x="61" y="3"/>
                  </a:cubicBezTo>
                  <a:cubicBezTo>
                    <a:pt x="77" y="19"/>
                    <a:pt x="77" y="19"/>
                    <a:pt x="77" y="19"/>
                  </a:cubicBezTo>
                  <a:cubicBezTo>
                    <a:pt x="80" y="22"/>
                    <a:pt x="80" y="28"/>
                    <a:pt x="77" y="31"/>
                  </a:cubicBezTo>
                  <a:cubicBezTo>
                    <a:pt x="32" y="76"/>
                    <a:pt x="32" y="76"/>
                    <a:pt x="32" y="76"/>
                  </a:cubicBezTo>
                  <a:cubicBezTo>
                    <a:pt x="30" y="77"/>
                    <a:pt x="28" y="78"/>
                    <a:pt x="26" y="78"/>
                  </a:cubicBezTo>
                  <a:close/>
                  <a:moveTo>
                    <a:pt x="55" y="5"/>
                  </a:moveTo>
                  <a:cubicBezTo>
                    <a:pt x="54" y="5"/>
                    <a:pt x="53" y="6"/>
                    <a:pt x="52" y="7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6" y="53"/>
                    <a:pt x="6" y="55"/>
                    <a:pt x="7" y="57"/>
                  </a:cubicBezTo>
                  <a:cubicBezTo>
                    <a:pt x="23" y="72"/>
                    <a:pt x="23" y="72"/>
                    <a:pt x="23" y="72"/>
                  </a:cubicBezTo>
                  <a:cubicBezTo>
                    <a:pt x="24" y="74"/>
                    <a:pt x="27" y="74"/>
                    <a:pt x="28" y="72"/>
                  </a:cubicBezTo>
                  <a:cubicBezTo>
                    <a:pt x="73" y="28"/>
                    <a:pt x="73" y="28"/>
                    <a:pt x="73" y="28"/>
                  </a:cubicBezTo>
                  <a:cubicBezTo>
                    <a:pt x="75" y="26"/>
                    <a:pt x="75" y="24"/>
                    <a:pt x="73" y="22"/>
                  </a:cubicBezTo>
                  <a:cubicBezTo>
                    <a:pt x="58" y="7"/>
                    <a:pt x="58" y="7"/>
                    <a:pt x="58" y="7"/>
                  </a:cubicBezTo>
                  <a:cubicBezTo>
                    <a:pt x="57" y="6"/>
                    <a:pt x="56" y="5"/>
                    <a:pt x="55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43" name="Freeform 1542">
              <a:extLst>
                <a:ext uri="{FF2B5EF4-FFF2-40B4-BE49-F238E27FC236}">
                  <a16:creationId xmlns:a16="http://schemas.microsoft.com/office/drawing/2014/main" id="{ACE1707E-042A-E3DF-887C-86F1ADC41A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7275" y="2357439"/>
              <a:ext cx="67410" cy="63406"/>
            </a:xfrm>
            <a:custGeom>
              <a:avLst/>
              <a:gdLst>
                <a:gd name="T0" fmla="*/ 19 w 32"/>
                <a:gd name="T1" fmla="*/ 31 h 31"/>
                <a:gd name="T2" fmla="*/ 14 w 32"/>
                <a:gd name="T3" fmla="*/ 29 h 31"/>
                <a:gd name="T4" fmla="*/ 2 w 32"/>
                <a:gd name="T5" fmla="*/ 17 h 31"/>
                <a:gd name="T6" fmla="*/ 0 w 32"/>
                <a:gd name="T7" fmla="*/ 12 h 31"/>
                <a:gd name="T8" fmla="*/ 2 w 32"/>
                <a:gd name="T9" fmla="*/ 7 h 31"/>
                <a:gd name="T10" fmla="*/ 7 w 32"/>
                <a:gd name="T11" fmla="*/ 3 h 31"/>
                <a:gd name="T12" fmla="*/ 12 w 32"/>
                <a:gd name="T13" fmla="*/ 0 h 31"/>
                <a:gd name="T14" fmla="*/ 17 w 32"/>
                <a:gd name="T15" fmla="*/ 3 h 31"/>
                <a:gd name="T16" fmla="*/ 29 w 32"/>
                <a:gd name="T17" fmla="*/ 14 h 31"/>
                <a:gd name="T18" fmla="*/ 29 w 32"/>
                <a:gd name="T19" fmla="*/ 24 h 31"/>
                <a:gd name="T20" fmla="*/ 24 w 32"/>
                <a:gd name="T21" fmla="*/ 29 h 31"/>
                <a:gd name="T22" fmla="*/ 19 w 32"/>
                <a:gd name="T23" fmla="*/ 31 h 31"/>
                <a:gd name="T24" fmla="*/ 12 w 32"/>
                <a:gd name="T25" fmla="*/ 5 h 31"/>
                <a:gd name="T26" fmla="*/ 11 w 32"/>
                <a:gd name="T27" fmla="*/ 6 h 31"/>
                <a:gd name="T28" fmla="*/ 6 w 32"/>
                <a:gd name="T29" fmla="*/ 11 h 31"/>
                <a:gd name="T30" fmla="*/ 5 w 32"/>
                <a:gd name="T31" fmla="*/ 12 h 31"/>
                <a:gd name="T32" fmla="*/ 6 w 32"/>
                <a:gd name="T33" fmla="*/ 14 h 31"/>
                <a:gd name="T34" fmla="*/ 18 w 32"/>
                <a:gd name="T35" fmla="*/ 26 h 31"/>
                <a:gd name="T36" fmla="*/ 21 w 32"/>
                <a:gd name="T37" fmla="*/ 26 h 31"/>
                <a:gd name="T38" fmla="*/ 24 w 32"/>
                <a:gd name="T39" fmla="*/ 23 h 31"/>
                <a:gd name="T40" fmla="*/ 24 w 32"/>
                <a:gd name="T41" fmla="*/ 23 h 31"/>
                <a:gd name="T42" fmla="*/ 26 w 32"/>
                <a:gd name="T43" fmla="*/ 21 h 31"/>
                <a:gd name="T44" fmla="*/ 26 w 32"/>
                <a:gd name="T45" fmla="*/ 18 h 31"/>
                <a:gd name="T46" fmla="*/ 14 w 32"/>
                <a:gd name="T47" fmla="*/ 6 h 31"/>
                <a:gd name="T48" fmla="*/ 12 w 32"/>
                <a:gd name="T49" fmla="*/ 5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32" h="31">
                  <a:moveTo>
                    <a:pt x="19" y="31"/>
                  </a:moveTo>
                  <a:cubicBezTo>
                    <a:pt x="17" y="31"/>
                    <a:pt x="16" y="31"/>
                    <a:pt x="14" y="29"/>
                  </a:cubicBezTo>
                  <a:cubicBezTo>
                    <a:pt x="2" y="17"/>
                    <a:pt x="2" y="17"/>
                    <a:pt x="2" y="17"/>
                  </a:cubicBezTo>
                  <a:cubicBezTo>
                    <a:pt x="1" y="16"/>
                    <a:pt x="0" y="14"/>
                    <a:pt x="0" y="12"/>
                  </a:cubicBezTo>
                  <a:cubicBezTo>
                    <a:pt x="0" y="10"/>
                    <a:pt x="1" y="9"/>
                    <a:pt x="2" y="7"/>
                  </a:cubicBezTo>
                  <a:cubicBezTo>
                    <a:pt x="7" y="3"/>
                    <a:pt x="7" y="3"/>
                    <a:pt x="7" y="3"/>
                  </a:cubicBezTo>
                  <a:cubicBezTo>
                    <a:pt x="8" y="1"/>
                    <a:pt x="10" y="0"/>
                    <a:pt x="12" y="0"/>
                  </a:cubicBezTo>
                  <a:cubicBezTo>
                    <a:pt x="14" y="0"/>
                    <a:pt x="16" y="1"/>
                    <a:pt x="17" y="3"/>
                  </a:cubicBezTo>
                  <a:cubicBezTo>
                    <a:pt x="29" y="14"/>
                    <a:pt x="29" y="14"/>
                    <a:pt x="29" y="14"/>
                  </a:cubicBezTo>
                  <a:cubicBezTo>
                    <a:pt x="32" y="17"/>
                    <a:pt x="32" y="22"/>
                    <a:pt x="29" y="24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3" y="31"/>
                    <a:pt x="21" y="31"/>
                    <a:pt x="19" y="31"/>
                  </a:cubicBezTo>
                  <a:close/>
                  <a:moveTo>
                    <a:pt x="12" y="5"/>
                  </a:moveTo>
                  <a:cubicBezTo>
                    <a:pt x="12" y="5"/>
                    <a:pt x="11" y="6"/>
                    <a:pt x="11" y="6"/>
                  </a:cubicBezTo>
                  <a:cubicBezTo>
                    <a:pt x="6" y="11"/>
                    <a:pt x="6" y="11"/>
                    <a:pt x="6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5" y="13"/>
                    <a:pt x="5" y="13"/>
                    <a:pt x="6" y="14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9" y="27"/>
                    <a:pt x="20" y="27"/>
                    <a:pt x="21" y="26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4" y="23"/>
                    <a:pt x="24" y="23"/>
                    <a:pt x="24" y="23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7" y="20"/>
                    <a:pt x="27" y="19"/>
                    <a:pt x="26" y="18"/>
                  </a:cubicBezTo>
                  <a:cubicBezTo>
                    <a:pt x="14" y="6"/>
                    <a:pt x="14" y="6"/>
                    <a:pt x="14" y="6"/>
                  </a:cubicBezTo>
                  <a:cubicBezTo>
                    <a:pt x="13" y="6"/>
                    <a:pt x="13" y="5"/>
                    <a:pt x="12" y="5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  <p:sp>
          <p:nvSpPr>
            <p:cNvPr id="144" name="Freeform 1543">
              <a:extLst>
                <a:ext uri="{FF2B5EF4-FFF2-40B4-BE49-F238E27FC236}">
                  <a16:creationId xmlns:a16="http://schemas.microsoft.com/office/drawing/2014/main" id="{1405FB43-D563-B677-3323-E4346B34CAE4}"/>
                </a:ext>
              </a:extLst>
            </p:cNvPr>
            <p:cNvSpPr>
              <a:spLocks/>
            </p:cNvSpPr>
            <p:nvPr/>
          </p:nvSpPr>
          <p:spPr bwMode="auto">
            <a:xfrm>
              <a:off x="930458" y="2213333"/>
              <a:ext cx="29310" cy="28820"/>
            </a:xfrm>
            <a:custGeom>
              <a:avLst/>
              <a:gdLst>
                <a:gd name="T0" fmla="*/ 4 w 14"/>
                <a:gd name="T1" fmla="*/ 14 h 14"/>
                <a:gd name="T2" fmla="*/ 1 w 14"/>
                <a:gd name="T3" fmla="*/ 13 h 14"/>
                <a:gd name="T4" fmla="*/ 1 w 14"/>
                <a:gd name="T5" fmla="*/ 13 h 14"/>
                <a:gd name="T6" fmla="*/ 1 w 14"/>
                <a:gd name="T7" fmla="*/ 8 h 14"/>
                <a:gd name="T8" fmla="*/ 8 w 14"/>
                <a:gd name="T9" fmla="*/ 1 h 14"/>
                <a:gd name="T10" fmla="*/ 13 w 14"/>
                <a:gd name="T11" fmla="*/ 1 h 14"/>
                <a:gd name="T12" fmla="*/ 14 w 14"/>
                <a:gd name="T13" fmla="*/ 3 h 14"/>
                <a:gd name="T14" fmla="*/ 13 w 14"/>
                <a:gd name="T15" fmla="*/ 6 h 14"/>
                <a:gd name="T16" fmla="*/ 6 w 14"/>
                <a:gd name="T17" fmla="*/ 13 h 14"/>
                <a:gd name="T18" fmla="*/ 4 w 14"/>
                <a:gd name="T19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14">
                  <a:moveTo>
                    <a:pt x="4" y="14"/>
                  </a:moveTo>
                  <a:cubicBezTo>
                    <a:pt x="3" y="14"/>
                    <a:pt x="2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1"/>
                    <a:pt x="0" y="9"/>
                    <a:pt x="1" y="8"/>
                  </a:cubicBezTo>
                  <a:cubicBezTo>
                    <a:pt x="8" y="1"/>
                    <a:pt x="8" y="1"/>
                    <a:pt x="8" y="1"/>
                  </a:cubicBezTo>
                  <a:cubicBezTo>
                    <a:pt x="9" y="0"/>
                    <a:pt x="11" y="0"/>
                    <a:pt x="13" y="1"/>
                  </a:cubicBezTo>
                  <a:cubicBezTo>
                    <a:pt x="13" y="2"/>
                    <a:pt x="14" y="3"/>
                    <a:pt x="14" y="3"/>
                  </a:cubicBezTo>
                  <a:cubicBezTo>
                    <a:pt x="14" y="4"/>
                    <a:pt x="13" y="5"/>
                    <a:pt x="13" y="6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5" y="13"/>
                    <a:pt x="4" y="14"/>
                    <a:pt x="4" y="1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300299" tIns="150150" rIns="300299" bIns="150150" numCol="1" anchor="t" anchorCtr="0" compatLnSpc="1">
              <a:prstTxWarp prst="textNoShape">
                <a:avLst/>
              </a:prstTxWarp>
            </a:bodyPr>
            <a:lstStyle/>
            <a:p>
              <a:pPr>
                <a:spcBef>
                  <a:spcPct val="0"/>
                </a:spcBef>
                <a:spcAft>
                  <a:spcPct val="0"/>
                </a:spcAft>
              </a:pPr>
              <a:endParaRPr lang="en-IN" sz="4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819018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Custom Design">
  <a:themeElements>
    <a:clrScheme name="AnalystAcademy">
      <a:dk1>
        <a:sysClr val="windowText" lastClr="000000"/>
      </a:dk1>
      <a:lt1>
        <a:sysClr val="window" lastClr="FFFFFF"/>
      </a:lt1>
      <a:dk2>
        <a:srgbClr val="121418"/>
      </a:dk2>
      <a:lt2>
        <a:srgbClr val="FFFFFF"/>
      </a:lt2>
      <a:accent1>
        <a:srgbClr val="04162B"/>
      </a:accent1>
      <a:accent2>
        <a:srgbClr val="359CD5"/>
      </a:accent2>
      <a:accent3>
        <a:srgbClr val="DCDCDC"/>
      </a:accent3>
      <a:accent4>
        <a:srgbClr val="5C946E"/>
      </a:accent4>
      <a:accent5>
        <a:srgbClr val="F4B400"/>
      </a:accent5>
      <a:accent6>
        <a:srgbClr val="E67E22"/>
      </a:accent6>
      <a:hlink>
        <a:srgbClr val="002060"/>
      </a:hlink>
      <a:folHlink>
        <a:srgbClr val="0070C0"/>
      </a:folHlink>
    </a:clrScheme>
    <a:fontScheme name="Analyst 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8000</TotalTime>
  <Words>21</Words>
  <Application>Microsoft Office PowerPoint</Application>
  <PresentationFormat>Custom</PresentationFormat>
  <Paragraphs>10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Crimson Pro</vt:lpstr>
      <vt:lpstr>Aptos</vt:lpstr>
      <vt:lpstr>Symbol</vt:lpstr>
      <vt:lpstr>Arial</vt:lpstr>
      <vt:lpstr>Custom Design</vt:lpstr>
      <vt:lpstr>think-cell Slide</vt:lpstr>
      <vt:lpstr>Case Study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Analyst Academy Template</dc:title>
  <dc:subject/>
  <dc:creator>Analyst Academy LLC</dc:creator>
  <cp:keywords/>
  <dc:description/>
  <cp:lastModifiedBy>Diam Cabatay</cp:lastModifiedBy>
  <cp:revision>464</cp:revision>
  <dcterms:created xsi:type="dcterms:W3CDTF">2006-08-16T00:00:00Z</dcterms:created>
  <dcterms:modified xsi:type="dcterms:W3CDTF">2025-10-06T10:47:33Z</dcterms:modified>
  <cp:category/>
  <dc:identifier>DAGkDf5R9EM</dc:identifier>
</cp:coreProperties>
</file>