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EEDF0-FDAF-83BC-0FF7-7B7584775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4F5F705-360C-3DEB-79C7-57A76B901F5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F5F705-360C-3DEB-79C7-57A76B901F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009AE21-125D-10EF-3962-8070D9DC9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6013F19-91AF-AF69-0745-769650F33DB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5" name="Shape0_20220715_163354">
            <a:extLst>
              <a:ext uri="{FF2B5EF4-FFF2-40B4-BE49-F238E27FC236}">
                <a16:creationId xmlns:a16="http://schemas.microsoft.com/office/drawing/2014/main" id="{0A6EE622-ED96-7B3D-9709-173E7D057089}"/>
              </a:ext>
            </a:extLst>
          </p:cNvPr>
          <p:cNvCxnSpPr/>
          <p:nvPr/>
        </p:nvCxnSpPr>
        <p:spPr>
          <a:xfrm>
            <a:off x="3237027" y="2297099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hape1_20220715_163354">
            <a:extLst>
              <a:ext uri="{FF2B5EF4-FFF2-40B4-BE49-F238E27FC236}">
                <a16:creationId xmlns:a16="http://schemas.microsoft.com/office/drawing/2014/main" id="{AE9BE5A8-1CEF-5A39-B884-6515CE796A4E}"/>
              </a:ext>
            </a:extLst>
          </p:cNvPr>
          <p:cNvCxnSpPr/>
          <p:nvPr/>
        </p:nvCxnSpPr>
        <p:spPr>
          <a:xfrm>
            <a:off x="3237027" y="3189130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" name="Shape2_20220715_163354">
            <a:extLst>
              <a:ext uri="{FF2B5EF4-FFF2-40B4-BE49-F238E27FC236}">
                <a16:creationId xmlns:a16="http://schemas.microsoft.com/office/drawing/2014/main" id="{103A1977-1F80-1BE3-E363-900164A65A78}"/>
              </a:ext>
            </a:extLst>
          </p:cNvPr>
          <p:cNvCxnSpPr/>
          <p:nvPr/>
        </p:nvCxnSpPr>
        <p:spPr>
          <a:xfrm>
            <a:off x="3237027" y="4081166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" name="Shape3_20220715_163354">
            <a:extLst>
              <a:ext uri="{FF2B5EF4-FFF2-40B4-BE49-F238E27FC236}">
                <a16:creationId xmlns:a16="http://schemas.microsoft.com/office/drawing/2014/main" id="{740D2340-14E6-8380-589A-25CDE03198B3}"/>
              </a:ext>
            </a:extLst>
          </p:cNvPr>
          <p:cNvCxnSpPr/>
          <p:nvPr/>
        </p:nvCxnSpPr>
        <p:spPr>
          <a:xfrm>
            <a:off x="3237027" y="4973199"/>
            <a:ext cx="8296757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1179;g6b2a921a3a_2_763">
            <a:extLst>
              <a:ext uri="{FF2B5EF4-FFF2-40B4-BE49-F238E27FC236}">
                <a16:creationId xmlns:a16="http://schemas.microsoft.com/office/drawing/2014/main" id="{9B8396D2-B60B-EAE2-642C-88F7916BD9C0}"/>
              </a:ext>
            </a:extLst>
          </p:cNvPr>
          <p:cNvSpPr txBox="1"/>
          <p:nvPr/>
        </p:nvSpPr>
        <p:spPr>
          <a:xfrm>
            <a:off x="549928" y="1474619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sz="147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69E034F-4B8E-8036-2B4C-D39E47C49F71}"/>
              </a:ext>
            </a:extLst>
          </p:cNvPr>
          <p:cNvSpPr txBox="1">
            <a:spLocks/>
          </p:cNvSpPr>
          <p:nvPr/>
        </p:nvSpPr>
        <p:spPr bwMode="auto">
          <a:xfrm>
            <a:off x="3237030" y="173791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1" name="Content Placeholder 2~1">
            <a:extLst>
              <a:ext uri="{FF2B5EF4-FFF2-40B4-BE49-F238E27FC236}">
                <a16:creationId xmlns:a16="http://schemas.microsoft.com/office/drawing/2014/main" id="{CC85143D-448D-B0B4-71C4-53DF52A8AB6F}"/>
              </a:ext>
            </a:extLst>
          </p:cNvPr>
          <p:cNvSpPr txBox="1">
            <a:spLocks/>
          </p:cNvSpPr>
          <p:nvPr/>
        </p:nvSpPr>
        <p:spPr bwMode="auto">
          <a:xfrm>
            <a:off x="5383619" y="173791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2" name="Content Placeholder 2~2">
            <a:extLst>
              <a:ext uri="{FF2B5EF4-FFF2-40B4-BE49-F238E27FC236}">
                <a16:creationId xmlns:a16="http://schemas.microsoft.com/office/drawing/2014/main" id="{BCD5507E-D0B4-356E-AD4B-FB3FBC9DC0ED}"/>
              </a:ext>
            </a:extLst>
          </p:cNvPr>
          <p:cNvSpPr txBox="1">
            <a:spLocks/>
          </p:cNvSpPr>
          <p:nvPr/>
        </p:nvSpPr>
        <p:spPr bwMode="auto">
          <a:xfrm>
            <a:off x="7527718" y="173791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3" name="Content Placeholder 2~3">
            <a:extLst>
              <a:ext uri="{FF2B5EF4-FFF2-40B4-BE49-F238E27FC236}">
                <a16:creationId xmlns:a16="http://schemas.microsoft.com/office/drawing/2014/main" id="{520602FA-B3ED-2A24-72E8-8E10106E543A}"/>
              </a:ext>
            </a:extLst>
          </p:cNvPr>
          <p:cNvSpPr txBox="1">
            <a:spLocks/>
          </p:cNvSpPr>
          <p:nvPr/>
        </p:nvSpPr>
        <p:spPr bwMode="auto">
          <a:xfrm>
            <a:off x="9671815" y="1737911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4" name="Google Shape;1180;g6b2a921a3a_2_763">
            <a:extLst>
              <a:ext uri="{FF2B5EF4-FFF2-40B4-BE49-F238E27FC236}">
                <a16:creationId xmlns:a16="http://schemas.microsoft.com/office/drawing/2014/main" id="{7F1D7546-8662-81AE-579A-C70964F32AAE}"/>
              </a:ext>
            </a:extLst>
          </p:cNvPr>
          <p:cNvSpPr txBox="1"/>
          <p:nvPr/>
        </p:nvSpPr>
        <p:spPr>
          <a:xfrm>
            <a:off x="549928" y="2366653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15" name="Content Placeholder 2~4">
            <a:extLst>
              <a:ext uri="{FF2B5EF4-FFF2-40B4-BE49-F238E27FC236}">
                <a16:creationId xmlns:a16="http://schemas.microsoft.com/office/drawing/2014/main" id="{46C1F0DC-003F-6550-2F94-8F510F9981C0}"/>
              </a:ext>
            </a:extLst>
          </p:cNvPr>
          <p:cNvSpPr txBox="1">
            <a:spLocks/>
          </p:cNvSpPr>
          <p:nvPr/>
        </p:nvSpPr>
        <p:spPr bwMode="auto">
          <a:xfrm>
            <a:off x="3237030" y="2629945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6" name="Content Placeholder 2~5">
            <a:extLst>
              <a:ext uri="{FF2B5EF4-FFF2-40B4-BE49-F238E27FC236}">
                <a16:creationId xmlns:a16="http://schemas.microsoft.com/office/drawing/2014/main" id="{CFA186D6-1F2E-1B05-DB77-A890B341304A}"/>
              </a:ext>
            </a:extLst>
          </p:cNvPr>
          <p:cNvSpPr txBox="1">
            <a:spLocks/>
          </p:cNvSpPr>
          <p:nvPr/>
        </p:nvSpPr>
        <p:spPr bwMode="auto">
          <a:xfrm>
            <a:off x="5383619" y="2629945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7" name="Content Placeholder 2~6">
            <a:extLst>
              <a:ext uri="{FF2B5EF4-FFF2-40B4-BE49-F238E27FC236}">
                <a16:creationId xmlns:a16="http://schemas.microsoft.com/office/drawing/2014/main" id="{5EDB7D57-C606-8452-391B-A7A4E2B2705B}"/>
              </a:ext>
            </a:extLst>
          </p:cNvPr>
          <p:cNvSpPr txBox="1">
            <a:spLocks/>
          </p:cNvSpPr>
          <p:nvPr/>
        </p:nvSpPr>
        <p:spPr bwMode="auto">
          <a:xfrm>
            <a:off x="7527718" y="2629945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8" name="Content Placeholder 2~7">
            <a:extLst>
              <a:ext uri="{FF2B5EF4-FFF2-40B4-BE49-F238E27FC236}">
                <a16:creationId xmlns:a16="http://schemas.microsoft.com/office/drawing/2014/main" id="{6B8AD6B8-295C-3F87-4D19-483D3E86CD25}"/>
              </a:ext>
            </a:extLst>
          </p:cNvPr>
          <p:cNvSpPr txBox="1">
            <a:spLocks/>
          </p:cNvSpPr>
          <p:nvPr/>
        </p:nvSpPr>
        <p:spPr bwMode="auto">
          <a:xfrm>
            <a:off x="9671815" y="2629945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19" name="Google Shape;1181;g6b2a921a3a_2_763">
            <a:extLst>
              <a:ext uri="{FF2B5EF4-FFF2-40B4-BE49-F238E27FC236}">
                <a16:creationId xmlns:a16="http://schemas.microsoft.com/office/drawing/2014/main" id="{EF346F65-E53A-1E32-05AC-14B0F5C23E0E}"/>
              </a:ext>
            </a:extLst>
          </p:cNvPr>
          <p:cNvSpPr txBox="1"/>
          <p:nvPr/>
        </p:nvSpPr>
        <p:spPr>
          <a:xfrm>
            <a:off x="549928" y="3258694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0" name="Content Placeholder 2~8">
            <a:extLst>
              <a:ext uri="{FF2B5EF4-FFF2-40B4-BE49-F238E27FC236}">
                <a16:creationId xmlns:a16="http://schemas.microsoft.com/office/drawing/2014/main" id="{ECC0162F-5F59-B59A-380B-A9C3DB8BC211}"/>
              </a:ext>
            </a:extLst>
          </p:cNvPr>
          <p:cNvSpPr txBox="1">
            <a:spLocks/>
          </p:cNvSpPr>
          <p:nvPr/>
        </p:nvSpPr>
        <p:spPr bwMode="auto">
          <a:xfrm>
            <a:off x="3237030" y="352197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1" name="Content Placeholder 2~9">
            <a:extLst>
              <a:ext uri="{FF2B5EF4-FFF2-40B4-BE49-F238E27FC236}">
                <a16:creationId xmlns:a16="http://schemas.microsoft.com/office/drawing/2014/main" id="{8EE88001-0BA6-FB53-80F4-F28E2EA19279}"/>
              </a:ext>
            </a:extLst>
          </p:cNvPr>
          <p:cNvSpPr txBox="1">
            <a:spLocks/>
          </p:cNvSpPr>
          <p:nvPr/>
        </p:nvSpPr>
        <p:spPr bwMode="auto">
          <a:xfrm>
            <a:off x="5383619" y="352197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2" name="Content Placeholder 2~10">
            <a:extLst>
              <a:ext uri="{FF2B5EF4-FFF2-40B4-BE49-F238E27FC236}">
                <a16:creationId xmlns:a16="http://schemas.microsoft.com/office/drawing/2014/main" id="{FE899772-CF8E-59D7-01A8-DD86D88E8E8C}"/>
              </a:ext>
            </a:extLst>
          </p:cNvPr>
          <p:cNvSpPr txBox="1">
            <a:spLocks/>
          </p:cNvSpPr>
          <p:nvPr/>
        </p:nvSpPr>
        <p:spPr bwMode="auto">
          <a:xfrm>
            <a:off x="7527718" y="352197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3" name="Content Placeholder 2~11">
            <a:extLst>
              <a:ext uri="{FF2B5EF4-FFF2-40B4-BE49-F238E27FC236}">
                <a16:creationId xmlns:a16="http://schemas.microsoft.com/office/drawing/2014/main" id="{9AC50943-89B5-3C06-A0C5-0EE91B14B629}"/>
              </a:ext>
            </a:extLst>
          </p:cNvPr>
          <p:cNvSpPr txBox="1">
            <a:spLocks/>
          </p:cNvSpPr>
          <p:nvPr/>
        </p:nvSpPr>
        <p:spPr bwMode="auto">
          <a:xfrm>
            <a:off x="9671815" y="352197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4" name="Google Shape;1182;g6b2a921a3a_2_763">
            <a:extLst>
              <a:ext uri="{FF2B5EF4-FFF2-40B4-BE49-F238E27FC236}">
                <a16:creationId xmlns:a16="http://schemas.microsoft.com/office/drawing/2014/main" id="{48F771EE-E9B0-E8DB-7460-F44DAB196CD5}"/>
              </a:ext>
            </a:extLst>
          </p:cNvPr>
          <p:cNvSpPr txBox="1"/>
          <p:nvPr/>
        </p:nvSpPr>
        <p:spPr>
          <a:xfrm>
            <a:off x="549928" y="4150725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25" name="Content Placeholder 2~12">
            <a:extLst>
              <a:ext uri="{FF2B5EF4-FFF2-40B4-BE49-F238E27FC236}">
                <a16:creationId xmlns:a16="http://schemas.microsoft.com/office/drawing/2014/main" id="{CD95BC03-F2FF-82F4-A3DC-E066115AD489}"/>
              </a:ext>
            </a:extLst>
          </p:cNvPr>
          <p:cNvSpPr txBox="1">
            <a:spLocks/>
          </p:cNvSpPr>
          <p:nvPr/>
        </p:nvSpPr>
        <p:spPr bwMode="auto">
          <a:xfrm>
            <a:off x="3237030" y="441401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6" name="Content Placeholder 2~13">
            <a:extLst>
              <a:ext uri="{FF2B5EF4-FFF2-40B4-BE49-F238E27FC236}">
                <a16:creationId xmlns:a16="http://schemas.microsoft.com/office/drawing/2014/main" id="{D1BA5ECB-AFEE-90F1-355D-89C65A1DB3ED}"/>
              </a:ext>
            </a:extLst>
          </p:cNvPr>
          <p:cNvSpPr txBox="1">
            <a:spLocks/>
          </p:cNvSpPr>
          <p:nvPr/>
        </p:nvSpPr>
        <p:spPr bwMode="auto">
          <a:xfrm>
            <a:off x="5383619" y="441401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7" name="Content Placeholder 2~14">
            <a:extLst>
              <a:ext uri="{FF2B5EF4-FFF2-40B4-BE49-F238E27FC236}">
                <a16:creationId xmlns:a16="http://schemas.microsoft.com/office/drawing/2014/main" id="{30EE026B-0E08-0B18-FA9A-3435DC686C2C}"/>
              </a:ext>
            </a:extLst>
          </p:cNvPr>
          <p:cNvSpPr txBox="1">
            <a:spLocks/>
          </p:cNvSpPr>
          <p:nvPr/>
        </p:nvSpPr>
        <p:spPr bwMode="auto">
          <a:xfrm>
            <a:off x="7527718" y="441401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8" name="Content Placeholder 2~15">
            <a:extLst>
              <a:ext uri="{FF2B5EF4-FFF2-40B4-BE49-F238E27FC236}">
                <a16:creationId xmlns:a16="http://schemas.microsoft.com/office/drawing/2014/main" id="{BCBF644B-E0E1-3D8B-DFE0-F3ED815C23C1}"/>
              </a:ext>
            </a:extLst>
          </p:cNvPr>
          <p:cNvSpPr txBox="1">
            <a:spLocks/>
          </p:cNvSpPr>
          <p:nvPr/>
        </p:nvSpPr>
        <p:spPr bwMode="auto">
          <a:xfrm>
            <a:off x="9671815" y="4414018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29" name="Google Shape;1183;g6b2a921a3a_2_763">
            <a:extLst>
              <a:ext uri="{FF2B5EF4-FFF2-40B4-BE49-F238E27FC236}">
                <a16:creationId xmlns:a16="http://schemas.microsoft.com/office/drawing/2014/main" id="{8CA03723-858A-0283-8397-1AFDDC45D4C8}"/>
              </a:ext>
            </a:extLst>
          </p:cNvPr>
          <p:cNvSpPr txBox="1"/>
          <p:nvPr/>
        </p:nvSpPr>
        <p:spPr>
          <a:xfrm>
            <a:off x="549928" y="5034332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0808" tIns="70808" rIns="70808" bIns="70808" anchor="ctr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rgbClr val="FFFFFF"/>
                </a:solidFill>
              </a:rPr>
              <a:t>Title</a:t>
            </a:r>
            <a:endParaRPr lang="en-US" sz="1471" dirty="0"/>
          </a:p>
        </p:txBody>
      </p:sp>
      <p:sp>
        <p:nvSpPr>
          <p:cNvPr id="30" name="Content Placeholder 2~16">
            <a:extLst>
              <a:ext uri="{FF2B5EF4-FFF2-40B4-BE49-F238E27FC236}">
                <a16:creationId xmlns:a16="http://schemas.microsoft.com/office/drawing/2014/main" id="{9D928092-EFCF-2A64-5E07-0569802EE85C}"/>
              </a:ext>
            </a:extLst>
          </p:cNvPr>
          <p:cNvSpPr txBox="1">
            <a:spLocks/>
          </p:cNvSpPr>
          <p:nvPr/>
        </p:nvSpPr>
        <p:spPr bwMode="auto">
          <a:xfrm>
            <a:off x="3237030" y="5297623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1" name="Content Placeholder 2~17">
            <a:extLst>
              <a:ext uri="{FF2B5EF4-FFF2-40B4-BE49-F238E27FC236}">
                <a16:creationId xmlns:a16="http://schemas.microsoft.com/office/drawing/2014/main" id="{6609CA2C-4AA3-D198-BBD8-F14FF22B7A16}"/>
              </a:ext>
            </a:extLst>
          </p:cNvPr>
          <p:cNvSpPr txBox="1">
            <a:spLocks/>
          </p:cNvSpPr>
          <p:nvPr/>
        </p:nvSpPr>
        <p:spPr bwMode="auto">
          <a:xfrm>
            <a:off x="5383619" y="5297623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2" name="Content Placeholder 2~18">
            <a:extLst>
              <a:ext uri="{FF2B5EF4-FFF2-40B4-BE49-F238E27FC236}">
                <a16:creationId xmlns:a16="http://schemas.microsoft.com/office/drawing/2014/main" id="{D72179B6-59A8-2E45-B740-F5FDCCCE4F8E}"/>
              </a:ext>
            </a:extLst>
          </p:cNvPr>
          <p:cNvSpPr txBox="1">
            <a:spLocks/>
          </p:cNvSpPr>
          <p:nvPr/>
        </p:nvSpPr>
        <p:spPr bwMode="auto">
          <a:xfrm>
            <a:off x="7527718" y="5297623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3" name="Content Placeholder 2~19">
            <a:extLst>
              <a:ext uri="{FF2B5EF4-FFF2-40B4-BE49-F238E27FC236}">
                <a16:creationId xmlns:a16="http://schemas.microsoft.com/office/drawing/2014/main" id="{1CAE19B9-8658-7EC1-FEC7-62E064606700}"/>
              </a:ext>
            </a:extLst>
          </p:cNvPr>
          <p:cNvSpPr txBox="1">
            <a:spLocks/>
          </p:cNvSpPr>
          <p:nvPr/>
        </p:nvSpPr>
        <p:spPr bwMode="auto">
          <a:xfrm>
            <a:off x="9671815" y="5297623"/>
            <a:ext cx="1856982" cy="22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342900" indent="-342900" algn="l" defTabSz="457200" rtl="0" eaLnBrk="0" fontAlgn="base" hangingPunct="0">
              <a:spcBef>
                <a:spcPct val="80000"/>
              </a:spcBef>
              <a:spcAft>
                <a:spcPct val="0"/>
              </a:spcAft>
              <a:buFont typeface="Arial" charset="0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6400" indent="-292100" algn="l" defTabSz="457200" rtl="0" eaLnBrk="0" fontAlgn="base" hangingPunct="0">
              <a:spcBef>
                <a:spcPct val="40000"/>
              </a:spcBef>
              <a:spcAft>
                <a:spcPct val="0"/>
              </a:spcAft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93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5900" indent="-228600" algn="l" defTabSz="457200" rtl="0" eaLnBrk="0" fontAlgn="base" hangingPunct="0">
              <a:spcBef>
                <a:spcPct val="1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24830">
              <a:spcBef>
                <a:spcPct val="0"/>
              </a:spcBef>
              <a:defRPr/>
            </a:pPr>
            <a:r>
              <a:rPr lang="en-US" sz="1471" dirty="0"/>
              <a:t>Insert Text Here</a:t>
            </a:r>
          </a:p>
        </p:txBody>
      </p:sp>
      <p:sp>
        <p:nvSpPr>
          <p:cNvPr id="34" name="Google Shape;1178;g6b2a921a3a_2_763">
            <a:extLst>
              <a:ext uri="{FF2B5EF4-FFF2-40B4-BE49-F238E27FC236}">
                <a16:creationId xmlns:a16="http://schemas.microsoft.com/office/drawing/2014/main" id="{B01D59B3-F2A4-017F-8239-C1495C2D5943}"/>
              </a:ext>
            </a:extLst>
          </p:cNvPr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35" name="Google Shape;1185;g6b2a921a3a_2_763">
            <a:extLst>
              <a:ext uri="{FF2B5EF4-FFF2-40B4-BE49-F238E27FC236}">
                <a16:creationId xmlns:a16="http://schemas.microsoft.com/office/drawing/2014/main" id="{C1CE852A-7BEA-A23F-967C-9EE2BEE38FFF}"/>
              </a:ext>
            </a:extLst>
          </p:cNvPr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6" name="Shape4_20220715_163331">
            <a:extLst>
              <a:ext uri="{FF2B5EF4-FFF2-40B4-BE49-F238E27FC236}">
                <a16:creationId xmlns:a16="http://schemas.microsoft.com/office/drawing/2014/main" id="{E0D1DAC7-0CB1-2132-0729-3C0D53187BB0}"/>
              </a:ext>
            </a:extLst>
          </p:cNvPr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7" name="Google Shape;1188;g6b2a921a3a_2_763">
            <a:extLst>
              <a:ext uri="{FF2B5EF4-FFF2-40B4-BE49-F238E27FC236}">
                <a16:creationId xmlns:a16="http://schemas.microsoft.com/office/drawing/2014/main" id="{60883CF8-7350-0871-B969-4B95B7DF18A2}"/>
              </a:ext>
            </a:extLst>
          </p:cNvPr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38" name="Shape5_20220715_163331">
            <a:extLst>
              <a:ext uri="{FF2B5EF4-FFF2-40B4-BE49-F238E27FC236}">
                <a16:creationId xmlns:a16="http://schemas.microsoft.com/office/drawing/2014/main" id="{6ACA1876-3DBB-5471-5DE8-372CF57F8421}"/>
              </a:ext>
            </a:extLst>
          </p:cNvPr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1191;g6b2a921a3a_2_763">
            <a:extLst>
              <a:ext uri="{FF2B5EF4-FFF2-40B4-BE49-F238E27FC236}">
                <a16:creationId xmlns:a16="http://schemas.microsoft.com/office/drawing/2014/main" id="{846B6BF3-67F5-67FD-B6BA-6427C1C63804}"/>
              </a:ext>
            </a:extLst>
          </p:cNvPr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0" name="Shape6_20220715_163331">
            <a:extLst>
              <a:ext uri="{FF2B5EF4-FFF2-40B4-BE49-F238E27FC236}">
                <a16:creationId xmlns:a16="http://schemas.microsoft.com/office/drawing/2014/main" id="{9F7B2FBF-9F8E-59DD-CBB5-2050D67E6D36}"/>
              </a:ext>
            </a:extLst>
          </p:cNvPr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1199;g6b2a921a3a_2_763">
            <a:extLst>
              <a:ext uri="{FF2B5EF4-FFF2-40B4-BE49-F238E27FC236}">
                <a16:creationId xmlns:a16="http://schemas.microsoft.com/office/drawing/2014/main" id="{310C68A2-DEC5-D718-E87E-014165E5515C}"/>
              </a:ext>
            </a:extLst>
          </p:cNvPr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600"/>
              <a:defRPr/>
            </a:pPr>
            <a:r>
              <a:rPr lang="en-US" sz="1471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  <a:endParaRPr lang="en-US" sz="1471" dirty="0">
              <a:solidFill>
                <a:schemeClr val="tx1">
                  <a:lumMod val="100000"/>
                </a:schemeClr>
              </a:solidFill>
            </a:endParaRPr>
          </a:p>
        </p:txBody>
      </p:sp>
      <p:cxnSp>
        <p:nvCxnSpPr>
          <p:cNvPr id="42" name="Shape7_20220715_163331">
            <a:extLst>
              <a:ext uri="{FF2B5EF4-FFF2-40B4-BE49-F238E27FC236}">
                <a16:creationId xmlns:a16="http://schemas.microsoft.com/office/drawing/2014/main" id="{5C42A3C4-9D78-814C-28B5-02EB13EE2FC5}"/>
              </a:ext>
            </a:extLst>
          </p:cNvPr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w="9525" cap="flat" cmpd="sng">
            <a:solidFill>
              <a:srgbClr val="C6C6C6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4824092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7979</TotalTime>
  <Words>72</Words>
  <Application>Microsoft Office PowerPoint</Application>
  <PresentationFormat>Widescreen</PresentationFormat>
  <Paragraphs>32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380</cp:revision>
  <dcterms:created xsi:type="dcterms:W3CDTF">2021-03-31T02:49:57Z</dcterms:created>
  <dcterms:modified xsi:type="dcterms:W3CDTF">2025-10-16T10:41:25Z</dcterms:modified>
  <cp:category/>
</cp:coreProperties>
</file>