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51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9C-4539-92B5-07F1266FEFB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9C-4539-92B5-07F1266FEFB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9C-4539-92B5-07F1266FEF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Category 1</cx:pt>
          <cx:pt idx="1">Category 2</cx:pt>
          <cx:pt idx="2">Category 3</cx:pt>
          <cx:pt idx="3">Category 4</cx:pt>
          <cx:pt idx="4">Category 5</cx:pt>
          <cx:pt idx="5">Category 6</cx:pt>
          <cx:pt idx="6">Category 7</cx:pt>
          <cx:pt idx="7">Category 8</cx:pt>
        </cx:lvl>
      </cx:strDim>
      <cx:numDim type="val">
        <cx:f>Sheet1!$B$2:$B$9</cx:f>
        <cx:lvl ptCount="8" formatCode="General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157C4D19-0FC1-450C-815A-53E65F58DE0A}">
          <cx:tx>
            <cx:txData>
              <cx:f>Sheet1!$B$1</cx:f>
              <cx:v>Series1</cx:v>
            </cx:txData>
          </cx:tx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endParaRPr lang="en-US" sz="1197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  <cx:axis id="1">
        <cx:valScaling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400"/>
          </a:pPr>
          <a:endParaRPr lang="en-US" sz="1400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rial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image" Target="../media/image40.png"/><Relationship Id="rId5" Type="http://schemas.microsoft.com/office/2014/relationships/chartEx" Target="../charts/chartEx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56C1E-B723-327C-8833-ADB8D7B4D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B9BC0C9-2ED2-9B00-3D86-254EF3E5090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B9BC0C9-2ED2-9B00-3D86-254EF3E509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23A07B3E-7E52-F879-E2C8-2A4734CF6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Waterfall / Stacked Bar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FEA21F2-FF82-0B49-F3A8-D00DE3A00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8D765775-BB4B-A73F-30CB-8DDAD40BC9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14FE59DD-0EB1-E8EB-B50B-D0D10413D3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CCCCF72E-BAF2-BA2F-6181-AAD379ABFD9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0" name="Chart Placeholder 5">
                <a:extLst>
                  <a:ext uri="{FF2B5EF4-FFF2-40B4-BE49-F238E27FC236}">
                    <a16:creationId xmlns:a16="http://schemas.microsoft.com/office/drawing/2014/main" id="{DA2BCFCA-04F4-C236-3ED0-DBFA5532A26A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5245100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10" name="Chart Placeholder 5">
                <a:extLst>
                  <a:ext uri="{FF2B5EF4-FFF2-40B4-BE49-F238E27FC236}">
                    <a16:creationId xmlns:a16="http://schemas.microsoft.com/office/drawing/2014/main" id="{DA2BCFCA-04F4-C236-3ED0-DBFA5532A26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4038" y="1720850"/>
                <a:ext cx="5245100" cy="4456113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6" name="Chart Placeholder 12">
            <a:extLst>
              <a:ext uri="{FF2B5EF4-FFF2-40B4-BE49-F238E27FC236}">
                <a16:creationId xmlns:a16="http://schemas.microsoft.com/office/drawing/2014/main" id="{98FE5C2B-B2F8-1F53-6454-E582F9F178C9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4064767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22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Waterfall / Stacked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289</cp:revision>
  <dcterms:created xsi:type="dcterms:W3CDTF">2025-07-09T10:57:17Z</dcterms:created>
  <dcterms:modified xsi:type="dcterms:W3CDTF">2025-10-22T10:12:49Z</dcterms:modified>
  <cp:category/>
</cp:coreProperties>
</file>