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36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3E-4967-8368-04FD9E822EF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3E-4967-8368-04FD9E822EF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3E-4967-8368-04FD9E822EF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52730256"/>
        <c:axId val="952734096"/>
      </c:barChart>
      <c:catAx>
        <c:axId val="952730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2734096"/>
        <c:crosses val="autoZero"/>
        <c:auto val="1"/>
        <c:lblAlgn val="ctr"/>
        <c:lblOffset val="100"/>
        <c:noMultiLvlLbl val="0"/>
      </c:catAx>
      <c:valAx>
        <c:axId val="9527340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2730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87C5E-C3B0-8891-494D-187D070CC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6248ADC8-3636-6854-F39B-DFA1D1EE7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</p:spPr>
        <p:txBody>
          <a:bodyPr/>
          <a:lstStyle/>
          <a:p>
            <a:r>
              <a:rPr lang="en-US" dirty="0"/>
              <a:t>Chart-Dominant Split Slide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0A58C7-8DE1-1E4D-25AB-AA03FDA20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2397097"/>
            <a:ext cx="5375970" cy="5647700"/>
          </a:xfrm>
        </p:spPr>
        <p:txBody>
          <a:bodyPr vert="horz" lIns="0" tIns="0" rIns="0" bIns="0" rtlCol="0">
            <a:spAutoFit/>
          </a:bodyPr>
          <a:lstStyle/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</p:txBody>
      </p:sp>
      <p:graphicFrame>
        <p:nvGraphicFramePr>
          <p:cNvPr id="6" name="Content Placeholder 8">
            <a:extLst>
              <a:ext uri="{FF2B5EF4-FFF2-40B4-BE49-F238E27FC236}">
                <a16:creationId xmlns:a16="http://schemas.microsoft.com/office/drawing/2014/main" id="{66B56894-EB62-1B03-BCD6-CBB5425548D8}"/>
              </a:ext>
            </a:extLst>
          </p:cNvPr>
          <p:cNvGraphicFramePr>
            <a:graphicFrameLocks noGrp="1"/>
          </p:cNvGraphicFramePr>
          <p:nvPr>
            <p:ph idx="13"/>
          </p:nvPr>
        </p:nvGraphicFramePr>
        <p:xfrm>
          <a:off x="714375" y="2502762"/>
          <a:ext cx="11026775" cy="6712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8991B1-96D9-22B5-B896-824199837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4C826DF3-44F5-7D33-D2D4-D7936E603A0C}"/>
              </a:ext>
            </a:extLst>
          </p:cNvPr>
          <p:cNvSpPr txBox="1">
            <a:spLocks/>
          </p:cNvSpPr>
          <p:nvPr/>
        </p:nvSpPr>
        <p:spPr>
          <a:xfrm>
            <a:off x="12197654" y="1889656"/>
            <a:ext cx="5375970" cy="30777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>
                <a:solidFill>
                  <a:schemeClr val="accent1"/>
                </a:solidFill>
              </a:rPr>
              <a:t>Heading</a:t>
            </a:r>
            <a:endParaRPr lang="en-US" altLang="ko-KR" dirty="0"/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9C9D9DB1-C096-6932-180A-80E323D6AF03}"/>
              </a:ext>
            </a:extLst>
          </p:cNvPr>
          <p:cNvSpPr txBox="1">
            <a:spLocks/>
          </p:cNvSpPr>
          <p:nvPr/>
        </p:nvSpPr>
        <p:spPr>
          <a:xfrm>
            <a:off x="714374" y="1889656"/>
            <a:ext cx="10715625" cy="30777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12463256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7899</TotalTime>
  <Words>130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Chart-Dominant Split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294</cp:revision>
  <dcterms:created xsi:type="dcterms:W3CDTF">2006-08-16T00:00:00Z</dcterms:created>
  <dcterms:modified xsi:type="dcterms:W3CDTF">2025-10-06T09:02:26Z</dcterms:modified>
  <cp:category/>
  <dc:identifier>DAGkDf5R9EM</dc:identifier>
</cp:coreProperties>
</file>