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9" r:id="rId3"/>
    <p:sldId id="333" r:id="rId4"/>
    <p:sldId id="336" r:id="rId5"/>
    <p:sldId id="334" r:id="rId6"/>
    <p:sldId id="337" r:id="rId7"/>
    <p:sldId id="329" r:id="rId8"/>
    <p:sldId id="338" r:id="rId9"/>
    <p:sldId id="335" r:id="rId10"/>
    <p:sldId id="33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3" d="100"/>
          <a:sy n="73" d="100"/>
        </p:scale>
        <p:origin x="61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1/9/2025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1/9/2025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1/9/2025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1/9/2025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1/9/2025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b="1" dirty="0" smtClean="0">
                <a:solidFill>
                  <a:srgbClr val="FF0000"/>
                </a:solidFill>
                <a:latin typeface="Arial" panose="020B0604020202020204" pitchFamily="34" charset="0"/>
                <a:cs typeface="Arial" panose="020B0604020202020204" pitchFamily="34" charset="0"/>
              </a:rPr>
              <a:t>NGUYỆN CÙNG </a:t>
            </a:r>
            <a:br>
              <a:rPr lang="en-US" sz="5400" b="1" dirty="0" smtClean="0">
                <a:solidFill>
                  <a:srgbClr val="FF0000"/>
                </a:solidFill>
                <a:latin typeface="Arial" panose="020B0604020202020204" pitchFamily="34" charset="0"/>
                <a:cs typeface="Arial" panose="020B0604020202020204" pitchFamily="34" charset="0"/>
              </a:rPr>
            </a:br>
            <a:r>
              <a:rPr lang="en-US" sz="5400" b="1" dirty="0" smtClean="0">
                <a:solidFill>
                  <a:srgbClr val="FF0000"/>
                </a:solidFill>
                <a:latin typeface="Arial" panose="020B0604020202020204" pitchFamily="34" charset="0"/>
                <a:cs typeface="Arial" panose="020B0604020202020204" pitchFamily="34" charset="0"/>
              </a:rPr>
              <a:t>THIÊN THẦN BẢN MỆNH</a:t>
            </a:r>
            <a:endParaRPr lang="en-US" sz="54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51717"/>
            <a:ext cx="12575567" cy="7109717"/>
          </a:xfrm>
          <a:prstGeom prst="rect">
            <a:avLst/>
          </a:prstGeom>
        </p:spPr>
      </p:pic>
      <p:sp>
        <p:nvSpPr>
          <p:cNvPr id="4" name="Rectangle 3"/>
          <p:cNvSpPr/>
          <p:nvPr/>
        </p:nvSpPr>
        <p:spPr>
          <a:xfrm>
            <a:off x="438726" y="143692"/>
            <a:ext cx="11552977" cy="5016758"/>
          </a:xfrm>
          <a:prstGeom prst="rect">
            <a:avLst/>
          </a:prstGeom>
        </p:spPr>
        <p:txBody>
          <a:bodyPr wrap="square">
            <a:spAutoFit/>
          </a:bodyPr>
          <a:lstStyle/>
          <a:p>
            <a:pPr algn="just"/>
            <a:r>
              <a:rPr lang="en-US" sz="5000" b="1" dirty="0" smtClean="0">
                <a:solidFill>
                  <a:srgbClr val="FF0000"/>
                </a:solidFill>
              </a:rPr>
              <a:t>  </a:t>
            </a:r>
            <a:r>
              <a:rPr lang="en-US" sz="7200" b="1" dirty="0" smtClean="0">
                <a:solidFill>
                  <a:srgbClr val="FF0000"/>
                </a:solidFill>
              </a:rPr>
              <a:t>Đ</a:t>
            </a:r>
            <a:r>
              <a:rPr lang="en-US" sz="6600" b="1" dirty="0" smtClean="0">
                <a:solidFill>
                  <a:srgbClr val="FF0000"/>
                </a:solidFill>
              </a:rPr>
              <a:t>K</a:t>
            </a:r>
            <a:r>
              <a:rPr lang="en-US" sz="6600" b="1" dirty="0" smtClean="0">
                <a:solidFill>
                  <a:srgbClr val="FF0000"/>
                </a:solidFill>
              </a:rPr>
              <a:t>. </a:t>
            </a:r>
            <a:r>
              <a:rPr lang="vi-VN" sz="6600" b="1" dirty="0"/>
              <a:t> </a:t>
            </a:r>
            <a:r>
              <a:rPr lang="en-US" sz="8000" b="1" dirty="0" smtClean="0"/>
              <a:t>Chúa thương í a con người, Chúa ban đến cho mỗi người một vị thiên thần Bản Mệnh.</a:t>
            </a:r>
            <a:endParaRPr lang="vi-VN" sz="8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62727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51717"/>
            <a:ext cx="12575567" cy="7109717"/>
          </a:xfrm>
          <a:prstGeom prst="rect">
            <a:avLst/>
          </a:prstGeom>
        </p:spPr>
      </p:pic>
      <p:sp>
        <p:nvSpPr>
          <p:cNvPr id="4" name="Rectangle 3"/>
          <p:cNvSpPr/>
          <p:nvPr/>
        </p:nvSpPr>
        <p:spPr>
          <a:xfrm>
            <a:off x="438726" y="143692"/>
            <a:ext cx="11552977" cy="5016758"/>
          </a:xfrm>
          <a:prstGeom prst="rect">
            <a:avLst/>
          </a:prstGeom>
        </p:spPr>
        <p:txBody>
          <a:bodyPr wrap="square">
            <a:spAutoFit/>
          </a:bodyPr>
          <a:lstStyle/>
          <a:p>
            <a:pPr algn="just"/>
            <a:r>
              <a:rPr lang="en-US" sz="5000" b="1" dirty="0" smtClean="0">
                <a:solidFill>
                  <a:srgbClr val="FF0000"/>
                </a:solidFill>
              </a:rPr>
              <a:t>  </a:t>
            </a:r>
            <a:r>
              <a:rPr lang="en-US" sz="7200" b="1" dirty="0" smtClean="0">
                <a:solidFill>
                  <a:srgbClr val="FF0000"/>
                </a:solidFill>
              </a:rPr>
              <a:t>Đ</a:t>
            </a:r>
            <a:r>
              <a:rPr lang="en-US" sz="6600" b="1" dirty="0" smtClean="0">
                <a:solidFill>
                  <a:srgbClr val="FF0000"/>
                </a:solidFill>
              </a:rPr>
              <a:t>K</a:t>
            </a:r>
            <a:r>
              <a:rPr lang="en-US" sz="6600" b="1" dirty="0" smtClean="0">
                <a:solidFill>
                  <a:srgbClr val="FF0000"/>
                </a:solidFill>
              </a:rPr>
              <a:t>. </a:t>
            </a:r>
            <a:r>
              <a:rPr lang="vi-VN" sz="6600" b="1" dirty="0"/>
              <a:t> </a:t>
            </a:r>
            <a:r>
              <a:rPr lang="en-US" sz="8000" b="1" dirty="0" smtClean="0"/>
              <a:t>Chúa thương í a con người, Chúa ban đến cho mỗi người một vị thiên thần Bản Mệnh.</a:t>
            </a:r>
            <a:endParaRPr lang="vi-VN" sz="8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92087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51717"/>
            <a:ext cx="12575567" cy="7109717"/>
          </a:xfrm>
          <a:prstGeom prst="rect">
            <a:avLst/>
          </a:prstGeom>
        </p:spPr>
      </p:pic>
      <p:sp>
        <p:nvSpPr>
          <p:cNvPr id="4" name="Rectangle 3"/>
          <p:cNvSpPr/>
          <p:nvPr/>
        </p:nvSpPr>
        <p:spPr>
          <a:xfrm>
            <a:off x="438727" y="274320"/>
            <a:ext cx="11357033" cy="5632311"/>
          </a:xfrm>
          <a:prstGeom prst="rect">
            <a:avLst/>
          </a:prstGeom>
        </p:spPr>
        <p:txBody>
          <a:bodyPr wrap="square">
            <a:spAutoFit/>
          </a:bodyPr>
          <a:lstStyle/>
          <a:p>
            <a:pPr algn="just"/>
            <a:r>
              <a:rPr lang="en-US" sz="5000" b="1" dirty="0" smtClean="0">
                <a:solidFill>
                  <a:srgbClr val="FF0000"/>
                </a:solidFill>
              </a:rPr>
              <a:t>1. </a:t>
            </a:r>
            <a:r>
              <a:rPr lang="vi-VN" sz="5000" b="1" dirty="0"/>
              <a:t> </a:t>
            </a:r>
            <a:r>
              <a:rPr lang="en-US" sz="6000" b="1" dirty="0" smtClean="0"/>
              <a:t>Ngài đã đi trước mặt con để đỡ nâng con. Ngài dang cánh tay dịu dàng chở che giúp con ngày đêm. Tình Chúa thương hải hà, phái thiên thần dõi theo đời con.</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802640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51717"/>
            <a:ext cx="12575567" cy="7109717"/>
          </a:xfrm>
          <a:prstGeom prst="rect">
            <a:avLst/>
          </a:prstGeom>
        </p:spPr>
      </p:pic>
      <p:sp>
        <p:nvSpPr>
          <p:cNvPr id="4" name="Rectangle 3"/>
          <p:cNvSpPr/>
          <p:nvPr/>
        </p:nvSpPr>
        <p:spPr>
          <a:xfrm>
            <a:off x="438726" y="143692"/>
            <a:ext cx="11552977" cy="5016758"/>
          </a:xfrm>
          <a:prstGeom prst="rect">
            <a:avLst/>
          </a:prstGeom>
        </p:spPr>
        <p:txBody>
          <a:bodyPr wrap="square">
            <a:spAutoFit/>
          </a:bodyPr>
          <a:lstStyle/>
          <a:p>
            <a:pPr algn="just"/>
            <a:r>
              <a:rPr lang="en-US" sz="5000" b="1" dirty="0" smtClean="0">
                <a:solidFill>
                  <a:srgbClr val="FF0000"/>
                </a:solidFill>
              </a:rPr>
              <a:t>  </a:t>
            </a:r>
            <a:r>
              <a:rPr lang="en-US" sz="7200" b="1" dirty="0" smtClean="0">
                <a:solidFill>
                  <a:srgbClr val="FF0000"/>
                </a:solidFill>
              </a:rPr>
              <a:t>Đ</a:t>
            </a:r>
            <a:r>
              <a:rPr lang="en-US" sz="6600" b="1" dirty="0" smtClean="0">
                <a:solidFill>
                  <a:srgbClr val="FF0000"/>
                </a:solidFill>
              </a:rPr>
              <a:t>K</a:t>
            </a:r>
            <a:r>
              <a:rPr lang="en-US" sz="6600" b="1" dirty="0" smtClean="0">
                <a:solidFill>
                  <a:srgbClr val="FF0000"/>
                </a:solidFill>
              </a:rPr>
              <a:t>. </a:t>
            </a:r>
            <a:r>
              <a:rPr lang="vi-VN" sz="6600" b="1" dirty="0"/>
              <a:t> </a:t>
            </a:r>
            <a:r>
              <a:rPr lang="en-US" sz="8000" b="1" dirty="0" smtClean="0"/>
              <a:t>Chúa thương í a con người, Chúa ban đến cho mỗi người một vị thiên thần Bản Mệnh.</a:t>
            </a:r>
            <a:endParaRPr lang="vi-VN" sz="8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342133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51717"/>
            <a:ext cx="12575567" cy="7109717"/>
          </a:xfrm>
          <a:prstGeom prst="rect">
            <a:avLst/>
          </a:prstGeom>
        </p:spPr>
      </p:pic>
      <p:sp>
        <p:nvSpPr>
          <p:cNvPr id="4" name="Rectangle 3"/>
          <p:cNvSpPr/>
          <p:nvPr/>
        </p:nvSpPr>
        <p:spPr>
          <a:xfrm>
            <a:off x="438727" y="274320"/>
            <a:ext cx="11357033" cy="5632311"/>
          </a:xfrm>
          <a:prstGeom prst="rect">
            <a:avLst/>
          </a:prstGeom>
        </p:spPr>
        <p:txBody>
          <a:bodyPr wrap="square">
            <a:spAutoFit/>
          </a:bodyPr>
          <a:lstStyle/>
          <a:p>
            <a:pPr algn="just"/>
            <a:r>
              <a:rPr lang="en-US" sz="6000" b="1" dirty="0" smtClean="0">
                <a:solidFill>
                  <a:srgbClr val="FF0000"/>
                </a:solidFill>
              </a:rPr>
              <a:t>2</a:t>
            </a:r>
            <a:r>
              <a:rPr lang="en-US" sz="5000" b="1" dirty="0" smtClean="0">
                <a:solidFill>
                  <a:srgbClr val="FF0000"/>
                </a:solidFill>
              </a:rPr>
              <a:t>. </a:t>
            </a:r>
            <a:r>
              <a:rPr lang="vi-VN" sz="5000" b="1" dirty="0"/>
              <a:t> </a:t>
            </a:r>
            <a:r>
              <a:rPr lang="en-US" sz="6000" b="1" dirty="0" smtClean="0"/>
              <a:t>Khi gặp nguy khó dù khi rảo bước muôn phương. Thì đã có thiên thần dìu con bước đi bình an. Và giúp con vững lòng đến quê trời phúc vinh ngàn thu.</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590248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51717"/>
            <a:ext cx="12575567" cy="7109717"/>
          </a:xfrm>
          <a:prstGeom prst="rect">
            <a:avLst/>
          </a:prstGeom>
        </p:spPr>
      </p:pic>
      <p:sp>
        <p:nvSpPr>
          <p:cNvPr id="4" name="Rectangle 3"/>
          <p:cNvSpPr/>
          <p:nvPr/>
        </p:nvSpPr>
        <p:spPr>
          <a:xfrm>
            <a:off x="438726" y="143692"/>
            <a:ext cx="11552977" cy="5016758"/>
          </a:xfrm>
          <a:prstGeom prst="rect">
            <a:avLst/>
          </a:prstGeom>
        </p:spPr>
        <p:txBody>
          <a:bodyPr wrap="square">
            <a:spAutoFit/>
          </a:bodyPr>
          <a:lstStyle/>
          <a:p>
            <a:pPr algn="just"/>
            <a:r>
              <a:rPr lang="en-US" sz="5000" b="1" dirty="0" smtClean="0">
                <a:solidFill>
                  <a:srgbClr val="FF0000"/>
                </a:solidFill>
              </a:rPr>
              <a:t>  </a:t>
            </a:r>
            <a:r>
              <a:rPr lang="en-US" sz="7200" b="1" dirty="0" smtClean="0">
                <a:solidFill>
                  <a:srgbClr val="FF0000"/>
                </a:solidFill>
              </a:rPr>
              <a:t>Đ</a:t>
            </a:r>
            <a:r>
              <a:rPr lang="en-US" sz="6600" b="1" dirty="0" smtClean="0">
                <a:solidFill>
                  <a:srgbClr val="FF0000"/>
                </a:solidFill>
              </a:rPr>
              <a:t>K</a:t>
            </a:r>
            <a:r>
              <a:rPr lang="en-US" sz="6600" b="1" dirty="0" smtClean="0">
                <a:solidFill>
                  <a:srgbClr val="FF0000"/>
                </a:solidFill>
              </a:rPr>
              <a:t>. </a:t>
            </a:r>
            <a:r>
              <a:rPr lang="vi-VN" sz="6600" b="1" dirty="0"/>
              <a:t> </a:t>
            </a:r>
            <a:r>
              <a:rPr lang="en-US" sz="8000" b="1" dirty="0" smtClean="0"/>
              <a:t>Chúa thương í a con người, Chúa ban đến cho mỗi người một vị thiên thần Bản Mệnh.</a:t>
            </a:r>
            <a:endParaRPr lang="vi-VN" sz="8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420120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51717"/>
            <a:ext cx="12575567" cy="7109717"/>
          </a:xfrm>
          <a:prstGeom prst="rect">
            <a:avLst/>
          </a:prstGeom>
        </p:spPr>
      </p:pic>
      <p:sp>
        <p:nvSpPr>
          <p:cNvPr id="4" name="Rectangle 3"/>
          <p:cNvSpPr/>
          <p:nvPr/>
        </p:nvSpPr>
        <p:spPr>
          <a:xfrm>
            <a:off x="438727" y="274320"/>
            <a:ext cx="11357033" cy="5632311"/>
          </a:xfrm>
          <a:prstGeom prst="rect">
            <a:avLst/>
          </a:prstGeom>
        </p:spPr>
        <p:txBody>
          <a:bodyPr wrap="square">
            <a:spAutoFit/>
          </a:bodyPr>
          <a:lstStyle/>
          <a:p>
            <a:pPr algn="just"/>
            <a:r>
              <a:rPr lang="en-US" sz="5000" b="1" dirty="0" smtClean="0">
                <a:solidFill>
                  <a:srgbClr val="FF0000"/>
                </a:solidFill>
              </a:rPr>
              <a:t>3. </a:t>
            </a:r>
            <a:r>
              <a:rPr lang="vi-VN" sz="5000" b="1" dirty="0"/>
              <a:t> </a:t>
            </a:r>
            <a:r>
              <a:rPr lang="vi-VN" sz="6000" dirty="0"/>
              <a:t> </a:t>
            </a:r>
            <a:r>
              <a:rPr lang="en-US" sz="6000" b="1" dirty="0" smtClean="0"/>
              <a:t>Trêm đường dương thế gặp bao lo lắng khôn ngơi. Qua năm tháng trên đời tìm kiếm những của phù vân. Nguyện Chúa sai thiên thần dẫn con về với Chúa tình thương</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217506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51717"/>
            <a:ext cx="12575567" cy="7109717"/>
          </a:xfrm>
          <a:prstGeom prst="rect">
            <a:avLst/>
          </a:prstGeom>
        </p:spPr>
      </p:pic>
      <p:sp>
        <p:nvSpPr>
          <p:cNvPr id="4" name="Rectangle 3"/>
          <p:cNvSpPr/>
          <p:nvPr/>
        </p:nvSpPr>
        <p:spPr>
          <a:xfrm>
            <a:off x="438726" y="143692"/>
            <a:ext cx="11552977" cy="5016758"/>
          </a:xfrm>
          <a:prstGeom prst="rect">
            <a:avLst/>
          </a:prstGeom>
        </p:spPr>
        <p:txBody>
          <a:bodyPr wrap="square">
            <a:spAutoFit/>
          </a:bodyPr>
          <a:lstStyle/>
          <a:p>
            <a:pPr algn="just"/>
            <a:r>
              <a:rPr lang="en-US" sz="5000" b="1" dirty="0" smtClean="0">
                <a:solidFill>
                  <a:srgbClr val="FF0000"/>
                </a:solidFill>
              </a:rPr>
              <a:t>  </a:t>
            </a:r>
            <a:r>
              <a:rPr lang="en-US" sz="7200" b="1" dirty="0" smtClean="0">
                <a:solidFill>
                  <a:srgbClr val="FF0000"/>
                </a:solidFill>
              </a:rPr>
              <a:t>Đ</a:t>
            </a:r>
            <a:r>
              <a:rPr lang="en-US" sz="6600" b="1" dirty="0" smtClean="0">
                <a:solidFill>
                  <a:srgbClr val="FF0000"/>
                </a:solidFill>
              </a:rPr>
              <a:t>K</a:t>
            </a:r>
            <a:r>
              <a:rPr lang="en-US" sz="6600" b="1" dirty="0" smtClean="0">
                <a:solidFill>
                  <a:srgbClr val="FF0000"/>
                </a:solidFill>
              </a:rPr>
              <a:t>. </a:t>
            </a:r>
            <a:r>
              <a:rPr lang="vi-VN" sz="6600" b="1" dirty="0"/>
              <a:t> </a:t>
            </a:r>
            <a:r>
              <a:rPr lang="en-US" sz="8000" b="1" dirty="0" smtClean="0"/>
              <a:t>Chúa thương í a con người, Chúa ban đến cho mỗi người một vị thiên thần Bản Mệnh.</a:t>
            </a:r>
            <a:endParaRPr lang="vi-VN" sz="8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604539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51717"/>
            <a:ext cx="12575567" cy="7109717"/>
          </a:xfrm>
          <a:prstGeom prst="rect">
            <a:avLst/>
          </a:prstGeom>
        </p:spPr>
      </p:pic>
      <p:sp>
        <p:nvSpPr>
          <p:cNvPr id="4" name="Rectangle 3"/>
          <p:cNvSpPr/>
          <p:nvPr/>
        </p:nvSpPr>
        <p:spPr>
          <a:xfrm>
            <a:off x="438727" y="274320"/>
            <a:ext cx="11357033" cy="5632311"/>
          </a:xfrm>
          <a:prstGeom prst="rect">
            <a:avLst/>
          </a:prstGeom>
        </p:spPr>
        <p:txBody>
          <a:bodyPr wrap="square">
            <a:spAutoFit/>
          </a:bodyPr>
          <a:lstStyle/>
          <a:p>
            <a:pPr algn="just"/>
            <a:r>
              <a:rPr lang="en-US" sz="5000" b="1" dirty="0" smtClean="0">
                <a:solidFill>
                  <a:srgbClr val="FF0000"/>
                </a:solidFill>
              </a:rPr>
              <a:t>4. </a:t>
            </a:r>
            <a:r>
              <a:rPr lang="vi-VN" sz="5000" b="1" dirty="0"/>
              <a:t> </a:t>
            </a:r>
            <a:r>
              <a:rPr lang="en-US" sz="6000" b="1" dirty="0" smtClean="0"/>
              <a:t>Trong đời mưa nắng nhiều khi tâm trí hoang mang. Bao nhiêu nỗi cơ cầu bủa vây biết đi về đâu?. Nguyện với thánh thiên thần dắt con về tới quê trời cao.</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6246127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376</TotalTime>
  <Words>25</Words>
  <Application>Microsoft Office PowerPoint</Application>
  <PresentationFormat>Widescreen</PresentationFormat>
  <Paragraphs>10</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Century Gothic</vt:lpstr>
      <vt:lpstr>Garamond</vt:lpstr>
      <vt:lpstr>Verdana</vt:lpstr>
      <vt:lpstr>Savon</vt:lpstr>
      <vt:lpstr>NGUYỆN CÙNG  THIÊN THẦN BẢN MỆNH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Admin</cp:lastModifiedBy>
  <cp:revision>93</cp:revision>
  <dcterms:created xsi:type="dcterms:W3CDTF">2024-12-09T09:23:25Z</dcterms:created>
  <dcterms:modified xsi:type="dcterms:W3CDTF">2025-09-01T16:50:28Z</dcterms:modified>
</cp:coreProperties>
</file>